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4" r:id="rId1"/>
  </p:sldMasterIdLst>
  <p:notesMasterIdLst>
    <p:notesMasterId r:id="rId18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30DE16-D064-4AB5-8ED2-0B66C32ECFF5}" v="23" dt="2025-02-18T10:42:29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3" autoAdjust="0"/>
    <p:restoredTop sz="95628" autoAdjust="0"/>
  </p:normalViewPr>
  <p:slideViewPr>
    <p:cSldViewPr snapToGrid="0">
      <p:cViewPr varScale="1">
        <p:scale>
          <a:sx n="82" d="100"/>
          <a:sy n="82" d="100"/>
        </p:scale>
        <p:origin x="786" y="9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44B74-B4E0-446F-AA37-5AC766AB40F0}" type="doc">
      <dgm:prSet loTypeId="urn:microsoft.com/office/officeart/2005/8/layout/hierarchy3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KZ"/>
        </a:p>
      </dgm:t>
    </dgm:pt>
    <dgm:pt modelId="{417336D1-34C5-4523-8C58-D6EA5B6B8341}">
      <dgm:prSet phldrT="[Текст]"/>
      <dgm:spPr/>
      <dgm:t>
        <a:bodyPr/>
        <a:lstStyle/>
        <a:p>
          <a:pPr>
            <a:buNone/>
          </a:pPr>
          <a:r>
            <a:rPr lang="ru-RU" b="0" i="0" dirty="0"/>
            <a:t>Обосновывающая</a:t>
          </a:r>
          <a:endParaRPr lang="ru-KZ" dirty="0"/>
        </a:p>
      </dgm:t>
    </dgm:pt>
    <dgm:pt modelId="{EA76B28E-AC91-44B6-9632-3EB38F4D1C40}" type="parTrans" cxnId="{AC849B56-04D1-41AA-8FAE-293CDFCF5A23}">
      <dgm:prSet/>
      <dgm:spPr/>
      <dgm:t>
        <a:bodyPr/>
        <a:lstStyle/>
        <a:p>
          <a:endParaRPr lang="ru-KZ"/>
        </a:p>
      </dgm:t>
    </dgm:pt>
    <dgm:pt modelId="{E7019D1B-7746-47D5-A4AC-F5F6B1922740}" type="sibTrans" cxnId="{AC849B56-04D1-41AA-8FAE-293CDFCF5A23}">
      <dgm:prSet/>
      <dgm:spPr/>
      <dgm:t>
        <a:bodyPr/>
        <a:lstStyle/>
        <a:p>
          <a:endParaRPr lang="ru-KZ"/>
        </a:p>
      </dgm:t>
    </dgm:pt>
    <dgm:pt modelId="{9C9DB47B-8A98-4466-8582-79463DE1C6C9}">
      <dgm:prSet phldrT="[Текст]"/>
      <dgm:spPr/>
      <dgm:t>
        <a:bodyPr/>
        <a:lstStyle/>
        <a:p>
          <a:r>
            <a:rPr lang="ru-RU" dirty="0"/>
            <a:t>Рабочий проект</a:t>
          </a:r>
          <a:endParaRPr lang="ru-KZ" dirty="0"/>
        </a:p>
      </dgm:t>
    </dgm:pt>
    <dgm:pt modelId="{C672535F-F56D-4E0B-9EF7-E3605BE1B81A}" type="parTrans" cxnId="{E1E1F45C-5EC8-4AF7-B99F-F61596BC7AF2}">
      <dgm:prSet/>
      <dgm:spPr/>
      <dgm:t>
        <a:bodyPr/>
        <a:lstStyle/>
        <a:p>
          <a:endParaRPr lang="ru-KZ"/>
        </a:p>
      </dgm:t>
    </dgm:pt>
    <dgm:pt modelId="{4D7B98E4-DCD7-40EA-96AA-39EDE880325B}" type="sibTrans" cxnId="{E1E1F45C-5EC8-4AF7-B99F-F61596BC7AF2}">
      <dgm:prSet/>
      <dgm:spPr/>
      <dgm:t>
        <a:bodyPr/>
        <a:lstStyle/>
        <a:p>
          <a:endParaRPr lang="ru-KZ"/>
        </a:p>
      </dgm:t>
    </dgm:pt>
    <dgm:pt modelId="{7938AE13-4C94-4A8D-B090-9439CDC9CDD1}">
      <dgm:prSet phldrT="[Текст]"/>
      <dgm:spPr/>
      <dgm:t>
        <a:bodyPr/>
        <a:lstStyle/>
        <a:p>
          <a:r>
            <a:rPr lang="ru-RU" dirty="0"/>
            <a:t>НДВ,НДС</a:t>
          </a:r>
          <a:endParaRPr lang="ru-KZ" dirty="0"/>
        </a:p>
      </dgm:t>
    </dgm:pt>
    <dgm:pt modelId="{AB676EB5-7C24-4555-8C26-FE2115C5FFDF}" type="parTrans" cxnId="{BC4C6982-180D-4369-BB7D-D4CF2A4778A2}">
      <dgm:prSet/>
      <dgm:spPr/>
      <dgm:t>
        <a:bodyPr/>
        <a:lstStyle/>
        <a:p>
          <a:endParaRPr lang="ru-KZ"/>
        </a:p>
      </dgm:t>
    </dgm:pt>
    <dgm:pt modelId="{7F32391B-1AAD-43E8-B0D5-B107CF536237}" type="sibTrans" cxnId="{BC4C6982-180D-4369-BB7D-D4CF2A4778A2}">
      <dgm:prSet/>
      <dgm:spPr/>
      <dgm:t>
        <a:bodyPr/>
        <a:lstStyle/>
        <a:p>
          <a:endParaRPr lang="ru-KZ"/>
        </a:p>
      </dgm:t>
    </dgm:pt>
    <dgm:pt modelId="{98AF4EDA-8B2D-45B5-92E0-18AE3A2DD79E}">
      <dgm:prSet phldrT="[Текст]"/>
      <dgm:spPr/>
      <dgm:t>
        <a:bodyPr/>
        <a:lstStyle/>
        <a:p>
          <a:pPr>
            <a:buNone/>
          </a:pPr>
          <a:r>
            <a:rPr lang="ru-RU" b="0" i="0" dirty="0"/>
            <a:t>Разрешительная</a:t>
          </a:r>
          <a:endParaRPr lang="ru-KZ" dirty="0"/>
        </a:p>
      </dgm:t>
    </dgm:pt>
    <dgm:pt modelId="{E120F041-EDCB-4810-83D6-98DFEF4E92E7}" type="parTrans" cxnId="{25BFE582-EACE-43F4-BFB1-2DAB89D648B1}">
      <dgm:prSet/>
      <dgm:spPr/>
      <dgm:t>
        <a:bodyPr/>
        <a:lstStyle/>
        <a:p>
          <a:endParaRPr lang="ru-KZ"/>
        </a:p>
      </dgm:t>
    </dgm:pt>
    <dgm:pt modelId="{1E3EA662-2404-4796-8F26-7C720F298509}" type="sibTrans" cxnId="{25BFE582-EACE-43F4-BFB1-2DAB89D648B1}">
      <dgm:prSet/>
      <dgm:spPr/>
      <dgm:t>
        <a:bodyPr/>
        <a:lstStyle/>
        <a:p>
          <a:endParaRPr lang="ru-KZ"/>
        </a:p>
      </dgm:t>
    </dgm:pt>
    <dgm:pt modelId="{5E609BEA-9A6C-494D-B4E1-E71BD8F5B4D0}">
      <dgm:prSet phldrT="[Текст]"/>
      <dgm:spPr/>
      <dgm:t>
        <a:bodyPr/>
        <a:lstStyle/>
        <a:p>
          <a:r>
            <a:rPr lang="ru-RU" dirty="0"/>
            <a:t>КЭР</a:t>
          </a:r>
          <a:endParaRPr lang="ru-KZ" dirty="0"/>
        </a:p>
      </dgm:t>
    </dgm:pt>
    <dgm:pt modelId="{5898E39B-E4FA-48C9-BFF3-95828F839E25}" type="parTrans" cxnId="{24D2BFF1-51AD-4A89-A9C5-EC6267EC9812}">
      <dgm:prSet/>
      <dgm:spPr/>
      <dgm:t>
        <a:bodyPr/>
        <a:lstStyle/>
        <a:p>
          <a:endParaRPr lang="ru-KZ"/>
        </a:p>
      </dgm:t>
    </dgm:pt>
    <dgm:pt modelId="{3624016C-B474-4C16-B13C-B4C9B8B08CA8}" type="sibTrans" cxnId="{24D2BFF1-51AD-4A89-A9C5-EC6267EC9812}">
      <dgm:prSet/>
      <dgm:spPr/>
      <dgm:t>
        <a:bodyPr/>
        <a:lstStyle/>
        <a:p>
          <a:endParaRPr lang="ru-KZ"/>
        </a:p>
      </dgm:t>
    </dgm:pt>
    <dgm:pt modelId="{E30F045D-DCC2-48D3-B24D-0863CBE9BA75}">
      <dgm:prSet phldrT="[Текст]"/>
      <dgm:spPr/>
      <dgm:t>
        <a:bodyPr/>
        <a:lstStyle/>
        <a:p>
          <a:r>
            <a:rPr lang="ru-RU" dirty="0"/>
            <a:t>Разрешение на воздействие</a:t>
          </a:r>
          <a:endParaRPr lang="ru-KZ" dirty="0"/>
        </a:p>
      </dgm:t>
    </dgm:pt>
    <dgm:pt modelId="{D538D657-B33F-42FF-9A9C-8BAB1AC28808}" type="parTrans" cxnId="{99AF9CC8-8606-4175-BA83-CFE3DD5C2EF9}">
      <dgm:prSet/>
      <dgm:spPr/>
      <dgm:t>
        <a:bodyPr/>
        <a:lstStyle/>
        <a:p>
          <a:endParaRPr lang="ru-KZ"/>
        </a:p>
      </dgm:t>
    </dgm:pt>
    <dgm:pt modelId="{D074412E-6D51-4B57-B2B1-251D76E7BFFD}" type="sibTrans" cxnId="{99AF9CC8-8606-4175-BA83-CFE3DD5C2EF9}">
      <dgm:prSet/>
      <dgm:spPr/>
      <dgm:t>
        <a:bodyPr/>
        <a:lstStyle/>
        <a:p>
          <a:endParaRPr lang="ru-KZ"/>
        </a:p>
      </dgm:t>
    </dgm:pt>
    <dgm:pt modelId="{FEAA48C5-C2D2-4A09-A91B-762CD438EA01}">
      <dgm:prSet/>
      <dgm:spPr/>
      <dgm:t>
        <a:bodyPr/>
        <a:lstStyle/>
        <a:p>
          <a:r>
            <a:rPr lang="ru-RU" dirty="0"/>
            <a:t>Лицензии в области ООС</a:t>
          </a:r>
          <a:endParaRPr lang="ru-KZ" dirty="0"/>
        </a:p>
      </dgm:t>
    </dgm:pt>
    <dgm:pt modelId="{5A772F5E-A70F-4A8A-9AFC-229AEF73CA68}" type="parTrans" cxnId="{3DC9D60B-D702-4B48-BF18-C95A93F97CF4}">
      <dgm:prSet/>
      <dgm:spPr/>
      <dgm:t>
        <a:bodyPr/>
        <a:lstStyle/>
        <a:p>
          <a:endParaRPr lang="ru-KZ"/>
        </a:p>
      </dgm:t>
    </dgm:pt>
    <dgm:pt modelId="{40894303-A38D-4CC0-B76D-204C253F7505}" type="sibTrans" cxnId="{3DC9D60B-D702-4B48-BF18-C95A93F97CF4}">
      <dgm:prSet/>
      <dgm:spPr/>
      <dgm:t>
        <a:bodyPr/>
        <a:lstStyle/>
        <a:p>
          <a:endParaRPr lang="ru-KZ"/>
        </a:p>
      </dgm:t>
    </dgm:pt>
    <dgm:pt modelId="{1D3E9AB3-57B6-4F3C-BE2C-3BB1AE20D275}">
      <dgm:prSet/>
      <dgm:spPr/>
      <dgm:t>
        <a:bodyPr/>
        <a:lstStyle/>
        <a:p>
          <a:r>
            <a:rPr lang="ru-RU" dirty="0"/>
            <a:t>СЗЗ,ПУО</a:t>
          </a:r>
          <a:endParaRPr lang="ru-KZ" dirty="0"/>
        </a:p>
      </dgm:t>
    </dgm:pt>
    <dgm:pt modelId="{640B29D2-85F4-4FE8-8240-6C2D70F4BAF4}" type="parTrans" cxnId="{71657138-5D76-4A94-B2C0-913BD5974F2B}">
      <dgm:prSet/>
      <dgm:spPr/>
      <dgm:t>
        <a:bodyPr/>
        <a:lstStyle/>
        <a:p>
          <a:endParaRPr lang="ru-KZ"/>
        </a:p>
      </dgm:t>
    </dgm:pt>
    <dgm:pt modelId="{1B43AF35-3279-47E8-95D2-7C87097723CE}" type="sibTrans" cxnId="{71657138-5D76-4A94-B2C0-913BD5974F2B}">
      <dgm:prSet/>
      <dgm:spPr/>
      <dgm:t>
        <a:bodyPr/>
        <a:lstStyle/>
        <a:p>
          <a:endParaRPr lang="ru-KZ"/>
        </a:p>
      </dgm:t>
    </dgm:pt>
    <dgm:pt modelId="{15525DEF-0B25-4951-B7BB-7CF7633E8A4A}" type="pres">
      <dgm:prSet presAssocID="{99544B74-B4E0-446F-AA37-5AC766AB40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546997-8342-4F57-B6A3-BCF8963C92D0}" type="pres">
      <dgm:prSet presAssocID="{417336D1-34C5-4523-8C58-D6EA5B6B8341}" presName="root" presStyleCnt="0"/>
      <dgm:spPr/>
    </dgm:pt>
    <dgm:pt modelId="{DC503C94-2A60-447B-BCDD-536A35FCFD9B}" type="pres">
      <dgm:prSet presAssocID="{417336D1-34C5-4523-8C58-D6EA5B6B8341}" presName="rootComposite" presStyleCnt="0"/>
      <dgm:spPr/>
    </dgm:pt>
    <dgm:pt modelId="{BA51B77B-1A86-49E7-92E4-E135F795CBB9}" type="pres">
      <dgm:prSet presAssocID="{417336D1-34C5-4523-8C58-D6EA5B6B8341}" presName="rootText" presStyleLbl="node1" presStyleIdx="0" presStyleCnt="2"/>
      <dgm:spPr/>
    </dgm:pt>
    <dgm:pt modelId="{CCE458B1-8597-4DFE-9DDD-7DDB049EBBD1}" type="pres">
      <dgm:prSet presAssocID="{417336D1-34C5-4523-8C58-D6EA5B6B8341}" presName="rootConnector" presStyleLbl="node1" presStyleIdx="0" presStyleCnt="2"/>
      <dgm:spPr/>
    </dgm:pt>
    <dgm:pt modelId="{AD100E75-76DC-48BC-9EF3-F2E1E6B8DE7C}" type="pres">
      <dgm:prSet presAssocID="{417336D1-34C5-4523-8C58-D6EA5B6B8341}" presName="childShape" presStyleCnt="0"/>
      <dgm:spPr/>
    </dgm:pt>
    <dgm:pt modelId="{FB86088E-CC29-4941-93CB-F8F179A234D5}" type="pres">
      <dgm:prSet presAssocID="{C672535F-F56D-4E0B-9EF7-E3605BE1B81A}" presName="Name13" presStyleLbl="parChTrans1D2" presStyleIdx="0" presStyleCnt="6"/>
      <dgm:spPr/>
    </dgm:pt>
    <dgm:pt modelId="{5E5EF996-A58E-4DAE-BDB0-2BDE02332C97}" type="pres">
      <dgm:prSet presAssocID="{9C9DB47B-8A98-4466-8582-79463DE1C6C9}" presName="childText" presStyleLbl="bgAcc1" presStyleIdx="0" presStyleCnt="6">
        <dgm:presLayoutVars>
          <dgm:bulletEnabled val="1"/>
        </dgm:presLayoutVars>
      </dgm:prSet>
      <dgm:spPr/>
    </dgm:pt>
    <dgm:pt modelId="{531C5C79-7A4A-429A-B970-274782AC6B3D}" type="pres">
      <dgm:prSet presAssocID="{AB676EB5-7C24-4555-8C26-FE2115C5FFDF}" presName="Name13" presStyleLbl="parChTrans1D2" presStyleIdx="1" presStyleCnt="6"/>
      <dgm:spPr/>
    </dgm:pt>
    <dgm:pt modelId="{16DD22FE-0633-423F-97E6-31589D8D0C91}" type="pres">
      <dgm:prSet presAssocID="{7938AE13-4C94-4A8D-B090-9439CDC9CDD1}" presName="childText" presStyleLbl="bgAcc1" presStyleIdx="1" presStyleCnt="6">
        <dgm:presLayoutVars>
          <dgm:bulletEnabled val="1"/>
        </dgm:presLayoutVars>
      </dgm:prSet>
      <dgm:spPr/>
    </dgm:pt>
    <dgm:pt modelId="{C76AFCB1-1766-491F-9964-5608B3110C4D}" type="pres">
      <dgm:prSet presAssocID="{640B29D2-85F4-4FE8-8240-6C2D70F4BAF4}" presName="Name13" presStyleLbl="parChTrans1D2" presStyleIdx="2" presStyleCnt="6"/>
      <dgm:spPr/>
    </dgm:pt>
    <dgm:pt modelId="{AD18A52D-630D-4E6F-A0C3-0918B62DCED5}" type="pres">
      <dgm:prSet presAssocID="{1D3E9AB3-57B6-4F3C-BE2C-3BB1AE20D275}" presName="childText" presStyleLbl="bgAcc1" presStyleIdx="2" presStyleCnt="6" custLinFactNeighborX="-1210" custLinFactNeighborY="-187">
        <dgm:presLayoutVars>
          <dgm:bulletEnabled val="1"/>
        </dgm:presLayoutVars>
      </dgm:prSet>
      <dgm:spPr/>
    </dgm:pt>
    <dgm:pt modelId="{BCCE6D7F-9522-4EE0-8722-B54784381294}" type="pres">
      <dgm:prSet presAssocID="{98AF4EDA-8B2D-45B5-92E0-18AE3A2DD79E}" presName="root" presStyleCnt="0"/>
      <dgm:spPr/>
    </dgm:pt>
    <dgm:pt modelId="{9AFD8694-319C-4587-824E-E958371F0529}" type="pres">
      <dgm:prSet presAssocID="{98AF4EDA-8B2D-45B5-92E0-18AE3A2DD79E}" presName="rootComposite" presStyleCnt="0"/>
      <dgm:spPr/>
    </dgm:pt>
    <dgm:pt modelId="{6786E83F-AA25-4D77-A72C-7DD2FCA5DC4C}" type="pres">
      <dgm:prSet presAssocID="{98AF4EDA-8B2D-45B5-92E0-18AE3A2DD79E}" presName="rootText" presStyleLbl="node1" presStyleIdx="1" presStyleCnt="2"/>
      <dgm:spPr/>
    </dgm:pt>
    <dgm:pt modelId="{CB172C11-7313-40BF-9FB5-4E62F6F418F2}" type="pres">
      <dgm:prSet presAssocID="{98AF4EDA-8B2D-45B5-92E0-18AE3A2DD79E}" presName="rootConnector" presStyleLbl="node1" presStyleIdx="1" presStyleCnt="2"/>
      <dgm:spPr/>
    </dgm:pt>
    <dgm:pt modelId="{CF42179C-86C7-4311-922C-2703F58EA2A9}" type="pres">
      <dgm:prSet presAssocID="{98AF4EDA-8B2D-45B5-92E0-18AE3A2DD79E}" presName="childShape" presStyleCnt="0"/>
      <dgm:spPr/>
    </dgm:pt>
    <dgm:pt modelId="{84934EBF-ED5E-4E1D-9DB1-6D29AD362CB0}" type="pres">
      <dgm:prSet presAssocID="{5898E39B-E4FA-48C9-BFF3-95828F839E25}" presName="Name13" presStyleLbl="parChTrans1D2" presStyleIdx="3" presStyleCnt="6"/>
      <dgm:spPr/>
    </dgm:pt>
    <dgm:pt modelId="{313CF3F6-54FB-4A2C-B30F-E536C5BE3CFF}" type="pres">
      <dgm:prSet presAssocID="{5E609BEA-9A6C-494D-B4E1-E71BD8F5B4D0}" presName="childText" presStyleLbl="bgAcc1" presStyleIdx="3" presStyleCnt="6">
        <dgm:presLayoutVars>
          <dgm:bulletEnabled val="1"/>
        </dgm:presLayoutVars>
      </dgm:prSet>
      <dgm:spPr/>
    </dgm:pt>
    <dgm:pt modelId="{F5CC05BF-EE7A-4E19-BAF0-A17F8E2409E3}" type="pres">
      <dgm:prSet presAssocID="{D538D657-B33F-42FF-9A9C-8BAB1AC28808}" presName="Name13" presStyleLbl="parChTrans1D2" presStyleIdx="4" presStyleCnt="6"/>
      <dgm:spPr/>
    </dgm:pt>
    <dgm:pt modelId="{4738ADB5-22A9-403B-B229-7C898AB5FC9D}" type="pres">
      <dgm:prSet presAssocID="{E30F045D-DCC2-48D3-B24D-0863CBE9BA75}" presName="childText" presStyleLbl="bgAcc1" presStyleIdx="4" presStyleCnt="6">
        <dgm:presLayoutVars>
          <dgm:bulletEnabled val="1"/>
        </dgm:presLayoutVars>
      </dgm:prSet>
      <dgm:spPr/>
    </dgm:pt>
    <dgm:pt modelId="{E91225BD-C007-4660-98A9-83D5557DCA39}" type="pres">
      <dgm:prSet presAssocID="{5A772F5E-A70F-4A8A-9AFC-229AEF73CA68}" presName="Name13" presStyleLbl="parChTrans1D2" presStyleIdx="5" presStyleCnt="6"/>
      <dgm:spPr/>
    </dgm:pt>
    <dgm:pt modelId="{EA16E11E-0EDA-4BE6-9F2A-5E81C783ACCD}" type="pres">
      <dgm:prSet presAssocID="{FEAA48C5-C2D2-4A09-A91B-762CD438EA01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AEBAB0A-D94C-4A04-B05B-55480040B1EF}" type="presOf" srcId="{98AF4EDA-8B2D-45B5-92E0-18AE3A2DD79E}" destId="{CB172C11-7313-40BF-9FB5-4E62F6F418F2}" srcOrd="1" destOrd="0" presId="urn:microsoft.com/office/officeart/2005/8/layout/hierarchy3"/>
    <dgm:cxn modelId="{3DC9D60B-D702-4B48-BF18-C95A93F97CF4}" srcId="{98AF4EDA-8B2D-45B5-92E0-18AE3A2DD79E}" destId="{FEAA48C5-C2D2-4A09-A91B-762CD438EA01}" srcOrd="2" destOrd="0" parTransId="{5A772F5E-A70F-4A8A-9AFC-229AEF73CA68}" sibTransId="{40894303-A38D-4CC0-B76D-204C253F7505}"/>
    <dgm:cxn modelId="{36DB4A18-E351-4638-96F6-7AD60AB1EEF1}" type="presOf" srcId="{1D3E9AB3-57B6-4F3C-BE2C-3BB1AE20D275}" destId="{AD18A52D-630D-4E6F-A0C3-0918B62DCED5}" srcOrd="0" destOrd="0" presId="urn:microsoft.com/office/officeart/2005/8/layout/hierarchy3"/>
    <dgm:cxn modelId="{74440128-2D5E-482F-8D2E-EA3EAC8CF01F}" type="presOf" srcId="{AB676EB5-7C24-4555-8C26-FE2115C5FFDF}" destId="{531C5C79-7A4A-429A-B970-274782AC6B3D}" srcOrd="0" destOrd="0" presId="urn:microsoft.com/office/officeart/2005/8/layout/hierarchy3"/>
    <dgm:cxn modelId="{71657138-5D76-4A94-B2C0-913BD5974F2B}" srcId="{417336D1-34C5-4523-8C58-D6EA5B6B8341}" destId="{1D3E9AB3-57B6-4F3C-BE2C-3BB1AE20D275}" srcOrd="2" destOrd="0" parTransId="{640B29D2-85F4-4FE8-8240-6C2D70F4BAF4}" sibTransId="{1B43AF35-3279-47E8-95D2-7C87097723CE}"/>
    <dgm:cxn modelId="{E1E1F45C-5EC8-4AF7-B99F-F61596BC7AF2}" srcId="{417336D1-34C5-4523-8C58-D6EA5B6B8341}" destId="{9C9DB47B-8A98-4466-8582-79463DE1C6C9}" srcOrd="0" destOrd="0" parTransId="{C672535F-F56D-4E0B-9EF7-E3605BE1B81A}" sibTransId="{4D7B98E4-DCD7-40EA-96AA-39EDE880325B}"/>
    <dgm:cxn modelId="{FDA23A60-4751-4908-9E4B-1B04D1B2922F}" type="presOf" srcId="{5E609BEA-9A6C-494D-B4E1-E71BD8F5B4D0}" destId="{313CF3F6-54FB-4A2C-B30F-E536C5BE3CFF}" srcOrd="0" destOrd="0" presId="urn:microsoft.com/office/officeart/2005/8/layout/hierarchy3"/>
    <dgm:cxn modelId="{09534655-1701-4D1C-90E4-E3AC3A7F387D}" type="presOf" srcId="{7938AE13-4C94-4A8D-B090-9439CDC9CDD1}" destId="{16DD22FE-0633-423F-97E6-31589D8D0C91}" srcOrd="0" destOrd="0" presId="urn:microsoft.com/office/officeart/2005/8/layout/hierarchy3"/>
    <dgm:cxn modelId="{AC849B56-04D1-41AA-8FAE-293CDFCF5A23}" srcId="{99544B74-B4E0-446F-AA37-5AC766AB40F0}" destId="{417336D1-34C5-4523-8C58-D6EA5B6B8341}" srcOrd="0" destOrd="0" parTransId="{EA76B28E-AC91-44B6-9632-3EB38F4D1C40}" sibTransId="{E7019D1B-7746-47D5-A4AC-F5F6B1922740}"/>
    <dgm:cxn modelId="{C5B5087C-151D-48BE-9EE0-6AE4A2EC4BC5}" type="presOf" srcId="{FEAA48C5-C2D2-4A09-A91B-762CD438EA01}" destId="{EA16E11E-0EDA-4BE6-9F2A-5E81C783ACCD}" srcOrd="0" destOrd="0" presId="urn:microsoft.com/office/officeart/2005/8/layout/hierarchy3"/>
    <dgm:cxn modelId="{BC4C6982-180D-4369-BB7D-D4CF2A4778A2}" srcId="{417336D1-34C5-4523-8C58-D6EA5B6B8341}" destId="{7938AE13-4C94-4A8D-B090-9439CDC9CDD1}" srcOrd="1" destOrd="0" parTransId="{AB676EB5-7C24-4555-8C26-FE2115C5FFDF}" sibTransId="{7F32391B-1AAD-43E8-B0D5-B107CF536237}"/>
    <dgm:cxn modelId="{25BFE582-EACE-43F4-BFB1-2DAB89D648B1}" srcId="{99544B74-B4E0-446F-AA37-5AC766AB40F0}" destId="{98AF4EDA-8B2D-45B5-92E0-18AE3A2DD79E}" srcOrd="1" destOrd="0" parTransId="{E120F041-EDCB-4810-83D6-98DFEF4E92E7}" sibTransId="{1E3EA662-2404-4796-8F26-7C720F298509}"/>
    <dgm:cxn modelId="{DCF9F288-122B-4C83-8CA5-226F2CA2DDC2}" type="presOf" srcId="{98AF4EDA-8B2D-45B5-92E0-18AE3A2DD79E}" destId="{6786E83F-AA25-4D77-A72C-7DD2FCA5DC4C}" srcOrd="0" destOrd="0" presId="urn:microsoft.com/office/officeart/2005/8/layout/hierarchy3"/>
    <dgm:cxn modelId="{B235F788-63DB-46F4-A128-ED62CD019C0A}" type="presOf" srcId="{640B29D2-85F4-4FE8-8240-6C2D70F4BAF4}" destId="{C76AFCB1-1766-491F-9964-5608B3110C4D}" srcOrd="0" destOrd="0" presId="urn:microsoft.com/office/officeart/2005/8/layout/hierarchy3"/>
    <dgm:cxn modelId="{94B01897-AD4A-4AE8-9E80-5782A99CACCF}" type="presOf" srcId="{D538D657-B33F-42FF-9A9C-8BAB1AC28808}" destId="{F5CC05BF-EE7A-4E19-BAF0-A17F8E2409E3}" srcOrd="0" destOrd="0" presId="urn:microsoft.com/office/officeart/2005/8/layout/hierarchy3"/>
    <dgm:cxn modelId="{39DDF69F-C265-4146-8182-BCB30741F376}" type="presOf" srcId="{5A772F5E-A70F-4A8A-9AFC-229AEF73CA68}" destId="{E91225BD-C007-4660-98A9-83D5557DCA39}" srcOrd="0" destOrd="0" presId="urn:microsoft.com/office/officeart/2005/8/layout/hierarchy3"/>
    <dgm:cxn modelId="{FDA246B4-32F1-4083-A087-FFB811580A75}" type="presOf" srcId="{C672535F-F56D-4E0B-9EF7-E3605BE1B81A}" destId="{FB86088E-CC29-4941-93CB-F8F179A234D5}" srcOrd="0" destOrd="0" presId="urn:microsoft.com/office/officeart/2005/8/layout/hierarchy3"/>
    <dgm:cxn modelId="{CF06CCBA-55F9-4331-A225-4B8C17B8B88D}" type="presOf" srcId="{417336D1-34C5-4523-8C58-D6EA5B6B8341}" destId="{BA51B77B-1A86-49E7-92E4-E135F795CBB9}" srcOrd="0" destOrd="0" presId="urn:microsoft.com/office/officeart/2005/8/layout/hierarchy3"/>
    <dgm:cxn modelId="{99AF9CC8-8606-4175-BA83-CFE3DD5C2EF9}" srcId="{98AF4EDA-8B2D-45B5-92E0-18AE3A2DD79E}" destId="{E30F045D-DCC2-48D3-B24D-0863CBE9BA75}" srcOrd="1" destOrd="0" parTransId="{D538D657-B33F-42FF-9A9C-8BAB1AC28808}" sibTransId="{D074412E-6D51-4B57-B2B1-251D76E7BFFD}"/>
    <dgm:cxn modelId="{7AA623CF-1E83-495A-881C-01B12A8ED1A1}" type="presOf" srcId="{5898E39B-E4FA-48C9-BFF3-95828F839E25}" destId="{84934EBF-ED5E-4E1D-9DB1-6D29AD362CB0}" srcOrd="0" destOrd="0" presId="urn:microsoft.com/office/officeart/2005/8/layout/hierarchy3"/>
    <dgm:cxn modelId="{87A91AE4-0E92-4408-8F5F-6EF09BDCE711}" type="presOf" srcId="{E30F045D-DCC2-48D3-B24D-0863CBE9BA75}" destId="{4738ADB5-22A9-403B-B229-7C898AB5FC9D}" srcOrd="0" destOrd="0" presId="urn:microsoft.com/office/officeart/2005/8/layout/hierarchy3"/>
    <dgm:cxn modelId="{341DE5EA-6573-494F-98E2-711AE2CCBFC4}" type="presOf" srcId="{99544B74-B4E0-446F-AA37-5AC766AB40F0}" destId="{15525DEF-0B25-4951-B7BB-7CF7633E8A4A}" srcOrd="0" destOrd="0" presId="urn:microsoft.com/office/officeart/2005/8/layout/hierarchy3"/>
    <dgm:cxn modelId="{24D2BFF1-51AD-4A89-A9C5-EC6267EC9812}" srcId="{98AF4EDA-8B2D-45B5-92E0-18AE3A2DD79E}" destId="{5E609BEA-9A6C-494D-B4E1-E71BD8F5B4D0}" srcOrd="0" destOrd="0" parTransId="{5898E39B-E4FA-48C9-BFF3-95828F839E25}" sibTransId="{3624016C-B474-4C16-B13C-B4C9B8B08CA8}"/>
    <dgm:cxn modelId="{2F477AF9-15D4-4087-AC64-BF34079BE905}" type="presOf" srcId="{417336D1-34C5-4523-8C58-D6EA5B6B8341}" destId="{CCE458B1-8597-4DFE-9DDD-7DDB049EBBD1}" srcOrd="1" destOrd="0" presId="urn:microsoft.com/office/officeart/2005/8/layout/hierarchy3"/>
    <dgm:cxn modelId="{B6017BF9-AAE0-4ECF-9A34-32CF17B6F9C7}" type="presOf" srcId="{9C9DB47B-8A98-4466-8582-79463DE1C6C9}" destId="{5E5EF996-A58E-4DAE-BDB0-2BDE02332C97}" srcOrd="0" destOrd="0" presId="urn:microsoft.com/office/officeart/2005/8/layout/hierarchy3"/>
    <dgm:cxn modelId="{14EDE9CB-8478-44B4-9D53-2C348E584511}" type="presParOf" srcId="{15525DEF-0B25-4951-B7BB-7CF7633E8A4A}" destId="{EE546997-8342-4F57-B6A3-BCF8963C92D0}" srcOrd="0" destOrd="0" presId="urn:microsoft.com/office/officeart/2005/8/layout/hierarchy3"/>
    <dgm:cxn modelId="{D5A56051-9D10-451D-8B46-8489069622B5}" type="presParOf" srcId="{EE546997-8342-4F57-B6A3-BCF8963C92D0}" destId="{DC503C94-2A60-447B-BCDD-536A35FCFD9B}" srcOrd="0" destOrd="0" presId="urn:microsoft.com/office/officeart/2005/8/layout/hierarchy3"/>
    <dgm:cxn modelId="{2C82F42F-4279-425B-9609-1E0E5CFC289C}" type="presParOf" srcId="{DC503C94-2A60-447B-BCDD-536A35FCFD9B}" destId="{BA51B77B-1A86-49E7-92E4-E135F795CBB9}" srcOrd="0" destOrd="0" presId="urn:microsoft.com/office/officeart/2005/8/layout/hierarchy3"/>
    <dgm:cxn modelId="{6527A5A2-3E8C-46C9-B0D0-ECA2AE421A9C}" type="presParOf" srcId="{DC503C94-2A60-447B-BCDD-536A35FCFD9B}" destId="{CCE458B1-8597-4DFE-9DDD-7DDB049EBBD1}" srcOrd="1" destOrd="0" presId="urn:microsoft.com/office/officeart/2005/8/layout/hierarchy3"/>
    <dgm:cxn modelId="{954D4791-FE27-46D9-BDA8-AD39280BFB72}" type="presParOf" srcId="{EE546997-8342-4F57-B6A3-BCF8963C92D0}" destId="{AD100E75-76DC-48BC-9EF3-F2E1E6B8DE7C}" srcOrd="1" destOrd="0" presId="urn:microsoft.com/office/officeart/2005/8/layout/hierarchy3"/>
    <dgm:cxn modelId="{8BA90270-D36E-420B-A75F-B31ED7CAC7CC}" type="presParOf" srcId="{AD100E75-76DC-48BC-9EF3-F2E1E6B8DE7C}" destId="{FB86088E-CC29-4941-93CB-F8F179A234D5}" srcOrd="0" destOrd="0" presId="urn:microsoft.com/office/officeart/2005/8/layout/hierarchy3"/>
    <dgm:cxn modelId="{04389E2B-BA97-49C9-9A9C-525AC46FC868}" type="presParOf" srcId="{AD100E75-76DC-48BC-9EF3-F2E1E6B8DE7C}" destId="{5E5EF996-A58E-4DAE-BDB0-2BDE02332C97}" srcOrd="1" destOrd="0" presId="urn:microsoft.com/office/officeart/2005/8/layout/hierarchy3"/>
    <dgm:cxn modelId="{2320D256-B05E-4016-9683-C906EB1D47CC}" type="presParOf" srcId="{AD100E75-76DC-48BC-9EF3-F2E1E6B8DE7C}" destId="{531C5C79-7A4A-429A-B970-274782AC6B3D}" srcOrd="2" destOrd="0" presId="urn:microsoft.com/office/officeart/2005/8/layout/hierarchy3"/>
    <dgm:cxn modelId="{B16E1557-C1E0-4A44-8EAA-F6380EFBE8C8}" type="presParOf" srcId="{AD100E75-76DC-48BC-9EF3-F2E1E6B8DE7C}" destId="{16DD22FE-0633-423F-97E6-31589D8D0C91}" srcOrd="3" destOrd="0" presId="urn:microsoft.com/office/officeart/2005/8/layout/hierarchy3"/>
    <dgm:cxn modelId="{B04BED33-32C7-49FD-9452-910A70D40E20}" type="presParOf" srcId="{AD100E75-76DC-48BC-9EF3-F2E1E6B8DE7C}" destId="{C76AFCB1-1766-491F-9964-5608B3110C4D}" srcOrd="4" destOrd="0" presId="urn:microsoft.com/office/officeart/2005/8/layout/hierarchy3"/>
    <dgm:cxn modelId="{5877A124-4CCD-4549-BC92-8209E3E46CE2}" type="presParOf" srcId="{AD100E75-76DC-48BC-9EF3-F2E1E6B8DE7C}" destId="{AD18A52D-630D-4E6F-A0C3-0918B62DCED5}" srcOrd="5" destOrd="0" presId="urn:microsoft.com/office/officeart/2005/8/layout/hierarchy3"/>
    <dgm:cxn modelId="{A7D700FE-ECD6-488B-B726-3F7ABD3C222D}" type="presParOf" srcId="{15525DEF-0B25-4951-B7BB-7CF7633E8A4A}" destId="{BCCE6D7F-9522-4EE0-8722-B54784381294}" srcOrd="1" destOrd="0" presId="urn:microsoft.com/office/officeart/2005/8/layout/hierarchy3"/>
    <dgm:cxn modelId="{30ADFD3F-16E5-44F5-9895-94863F136099}" type="presParOf" srcId="{BCCE6D7F-9522-4EE0-8722-B54784381294}" destId="{9AFD8694-319C-4587-824E-E958371F0529}" srcOrd="0" destOrd="0" presId="urn:microsoft.com/office/officeart/2005/8/layout/hierarchy3"/>
    <dgm:cxn modelId="{AFD9F507-D201-464D-83F3-352222E44125}" type="presParOf" srcId="{9AFD8694-319C-4587-824E-E958371F0529}" destId="{6786E83F-AA25-4D77-A72C-7DD2FCA5DC4C}" srcOrd="0" destOrd="0" presId="urn:microsoft.com/office/officeart/2005/8/layout/hierarchy3"/>
    <dgm:cxn modelId="{DEC6FA1A-A211-4A7F-AE87-8E0483E27089}" type="presParOf" srcId="{9AFD8694-319C-4587-824E-E958371F0529}" destId="{CB172C11-7313-40BF-9FB5-4E62F6F418F2}" srcOrd="1" destOrd="0" presId="urn:microsoft.com/office/officeart/2005/8/layout/hierarchy3"/>
    <dgm:cxn modelId="{63D6A0B3-CCFF-4E95-9406-3CE46577D1D1}" type="presParOf" srcId="{BCCE6D7F-9522-4EE0-8722-B54784381294}" destId="{CF42179C-86C7-4311-922C-2703F58EA2A9}" srcOrd="1" destOrd="0" presId="urn:microsoft.com/office/officeart/2005/8/layout/hierarchy3"/>
    <dgm:cxn modelId="{69E7E216-A442-42BC-8A8B-C461F1F48E07}" type="presParOf" srcId="{CF42179C-86C7-4311-922C-2703F58EA2A9}" destId="{84934EBF-ED5E-4E1D-9DB1-6D29AD362CB0}" srcOrd="0" destOrd="0" presId="urn:microsoft.com/office/officeart/2005/8/layout/hierarchy3"/>
    <dgm:cxn modelId="{1D123F63-D537-4786-AA7F-A82D06391983}" type="presParOf" srcId="{CF42179C-86C7-4311-922C-2703F58EA2A9}" destId="{313CF3F6-54FB-4A2C-B30F-E536C5BE3CFF}" srcOrd="1" destOrd="0" presId="urn:microsoft.com/office/officeart/2005/8/layout/hierarchy3"/>
    <dgm:cxn modelId="{0AD078D2-90B6-42CD-82D9-362FC642A051}" type="presParOf" srcId="{CF42179C-86C7-4311-922C-2703F58EA2A9}" destId="{F5CC05BF-EE7A-4E19-BAF0-A17F8E2409E3}" srcOrd="2" destOrd="0" presId="urn:microsoft.com/office/officeart/2005/8/layout/hierarchy3"/>
    <dgm:cxn modelId="{DE770E22-A3DC-41ED-92C5-DB02D498467C}" type="presParOf" srcId="{CF42179C-86C7-4311-922C-2703F58EA2A9}" destId="{4738ADB5-22A9-403B-B229-7C898AB5FC9D}" srcOrd="3" destOrd="0" presId="urn:microsoft.com/office/officeart/2005/8/layout/hierarchy3"/>
    <dgm:cxn modelId="{77F81A72-64DF-471B-94E7-1C2637AECA89}" type="presParOf" srcId="{CF42179C-86C7-4311-922C-2703F58EA2A9}" destId="{E91225BD-C007-4660-98A9-83D5557DCA39}" srcOrd="4" destOrd="0" presId="urn:microsoft.com/office/officeart/2005/8/layout/hierarchy3"/>
    <dgm:cxn modelId="{A8DC2364-F5D8-4543-8F7E-56005E6C47A7}" type="presParOf" srcId="{CF42179C-86C7-4311-922C-2703F58EA2A9}" destId="{EA16E11E-0EDA-4BE6-9F2A-5E81C783ACC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544B74-B4E0-446F-AA37-5AC766AB40F0}" type="doc">
      <dgm:prSet loTypeId="urn:microsoft.com/office/officeart/2005/8/layout/hierarchy3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KZ"/>
        </a:p>
      </dgm:t>
    </dgm:pt>
    <dgm:pt modelId="{417336D1-34C5-4523-8C58-D6EA5B6B8341}">
      <dgm:prSet phldrT="[Текст]"/>
      <dgm:spPr>
        <a:solidFill>
          <a:srgbClr val="00B0F0"/>
        </a:solidFill>
      </dgm:spPr>
      <dgm:t>
        <a:bodyPr/>
        <a:lstStyle/>
        <a:p>
          <a:pPr>
            <a:buNone/>
          </a:pPr>
          <a:r>
            <a:rPr lang="ru-RU" b="0" i="0" dirty="0"/>
            <a:t>Договорная</a:t>
          </a:r>
          <a:endParaRPr lang="ru-KZ" dirty="0"/>
        </a:p>
      </dgm:t>
    </dgm:pt>
    <dgm:pt modelId="{EA76B28E-AC91-44B6-9632-3EB38F4D1C40}" type="parTrans" cxnId="{AC849B56-04D1-41AA-8FAE-293CDFCF5A23}">
      <dgm:prSet/>
      <dgm:spPr/>
      <dgm:t>
        <a:bodyPr/>
        <a:lstStyle/>
        <a:p>
          <a:endParaRPr lang="ru-KZ"/>
        </a:p>
      </dgm:t>
    </dgm:pt>
    <dgm:pt modelId="{E7019D1B-7746-47D5-A4AC-F5F6B1922740}" type="sibTrans" cxnId="{AC849B56-04D1-41AA-8FAE-293CDFCF5A23}">
      <dgm:prSet/>
      <dgm:spPr/>
      <dgm:t>
        <a:bodyPr/>
        <a:lstStyle/>
        <a:p>
          <a:endParaRPr lang="ru-KZ"/>
        </a:p>
      </dgm:t>
    </dgm:pt>
    <dgm:pt modelId="{9C9DB47B-8A98-4466-8582-79463DE1C6C9}">
      <dgm:prSet phldrT="[Текст]"/>
      <dgm:spPr/>
      <dgm:t>
        <a:bodyPr/>
        <a:lstStyle/>
        <a:p>
          <a:r>
            <a:rPr lang="ru-RU" dirty="0"/>
            <a:t>Договор услуг</a:t>
          </a:r>
          <a:endParaRPr lang="ru-KZ" dirty="0"/>
        </a:p>
      </dgm:t>
    </dgm:pt>
    <dgm:pt modelId="{C672535F-F56D-4E0B-9EF7-E3605BE1B81A}" type="parTrans" cxnId="{E1E1F45C-5EC8-4AF7-B99F-F61596BC7AF2}">
      <dgm:prSet/>
      <dgm:spPr/>
      <dgm:t>
        <a:bodyPr/>
        <a:lstStyle/>
        <a:p>
          <a:endParaRPr lang="ru-KZ"/>
        </a:p>
      </dgm:t>
    </dgm:pt>
    <dgm:pt modelId="{4D7B98E4-DCD7-40EA-96AA-39EDE880325B}" type="sibTrans" cxnId="{E1E1F45C-5EC8-4AF7-B99F-F61596BC7AF2}">
      <dgm:prSet/>
      <dgm:spPr/>
      <dgm:t>
        <a:bodyPr/>
        <a:lstStyle/>
        <a:p>
          <a:endParaRPr lang="ru-KZ"/>
        </a:p>
      </dgm:t>
    </dgm:pt>
    <dgm:pt modelId="{7938AE13-4C94-4A8D-B090-9439CDC9CDD1}">
      <dgm:prSet phldrT="[Текст]"/>
      <dgm:spPr/>
      <dgm:t>
        <a:bodyPr/>
        <a:lstStyle/>
        <a:p>
          <a:r>
            <a:rPr lang="ru-RU" dirty="0"/>
            <a:t>Договор поставок</a:t>
          </a:r>
          <a:endParaRPr lang="ru-KZ" dirty="0"/>
        </a:p>
      </dgm:t>
    </dgm:pt>
    <dgm:pt modelId="{AB676EB5-7C24-4555-8C26-FE2115C5FFDF}" type="parTrans" cxnId="{BC4C6982-180D-4369-BB7D-D4CF2A4778A2}">
      <dgm:prSet/>
      <dgm:spPr/>
      <dgm:t>
        <a:bodyPr/>
        <a:lstStyle/>
        <a:p>
          <a:endParaRPr lang="ru-KZ"/>
        </a:p>
      </dgm:t>
    </dgm:pt>
    <dgm:pt modelId="{7F32391B-1AAD-43E8-B0D5-B107CF536237}" type="sibTrans" cxnId="{BC4C6982-180D-4369-BB7D-D4CF2A4778A2}">
      <dgm:prSet/>
      <dgm:spPr/>
      <dgm:t>
        <a:bodyPr/>
        <a:lstStyle/>
        <a:p>
          <a:endParaRPr lang="ru-KZ"/>
        </a:p>
      </dgm:t>
    </dgm:pt>
    <dgm:pt modelId="{98AF4EDA-8B2D-45B5-92E0-18AE3A2DD79E}">
      <dgm:prSet phldrT="[Текст]"/>
      <dgm:spPr>
        <a:solidFill>
          <a:srgbClr val="7030A0"/>
        </a:solidFill>
      </dgm:spPr>
      <dgm:t>
        <a:bodyPr/>
        <a:lstStyle/>
        <a:p>
          <a:pPr>
            <a:buNone/>
          </a:pPr>
          <a:r>
            <a:rPr lang="ru-RU" b="0" i="0" dirty="0"/>
            <a:t>Организационно-распорядительная</a:t>
          </a:r>
          <a:endParaRPr lang="ru-KZ" dirty="0"/>
        </a:p>
      </dgm:t>
    </dgm:pt>
    <dgm:pt modelId="{E120F041-EDCB-4810-83D6-98DFEF4E92E7}" type="parTrans" cxnId="{25BFE582-EACE-43F4-BFB1-2DAB89D648B1}">
      <dgm:prSet/>
      <dgm:spPr/>
      <dgm:t>
        <a:bodyPr/>
        <a:lstStyle/>
        <a:p>
          <a:endParaRPr lang="ru-KZ"/>
        </a:p>
      </dgm:t>
    </dgm:pt>
    <dgm:pt modelId="{1E3EA662-2404-4796-8F26-7C720F298509}" type="sibTrans" cxnId="{25BFE582-EACE-43F4-BFB1-2DAB89D648B1}">
      <dgm:prSet/>
      <dgm:spPr/>
      <dgm:t>
        <a:bodyPr/>
        <a:lstStyle/>
        <a:p>
          <a:endParaRPr lang="ru-KZ"/>
        </a:p>
      </dgm:t>
    </dgm:pt>
    <dgm:pt modelId="{5E609BEA-9A6C-494D-B4E1-E71BD8F5B4D0}">
      <dgm:prSet phldrT="[Текст]"/>
      <dgm:spPr/>
      <dgm:t>
        <a:bodyPr/>
        <a:lstStyle/>
        <a:p>
          <a:r>
            <a:rPr lang="ru-RU" dirty="0"/>
            <a:t>Приказы</a:t>
          </a:r>
          <a:endParaRPr lang="ru-KZ" dirty="0"/>
        </a:p>
      </dgm:t>
    </dgm:pt>
    <dgm:pt modelId="{5898E39B-E4FA-48C9-BFF3-95828F839E25}" type="parTrans" cxnId="{24D2BFF1-51AD-4A89-A9C5-EC6267EC9812}">
      <dgm:prSet/>
      <dgm:spPr/>
      <dgm:t>
        <a:bodyPr/>
        <a:lstStyle/>
        <a:p>
          <a:endParaRPr lang="ru-KZ"/>
        </a:p>
      </dgm:t>
    </dgm:pt>
    <dgm:pt modelId="{3624016C-B474-4C16-B13C-B4C9B8B08CA8}" type="sibTrans" cxnId="{24D2BFF1-51AD-4A89-A9C5-EC6267EC9812}">
      <dgm:prSet/>
      <dgm:spPr/>
      <dgm:t>
        <a:bodyPr/>
        <a:lstStyle/>
        <a:p>
          <a:endParaRPr lang="ru-KZ"/>
        </a:p>
      </dgm:t>
    </dgm:pt>
    <dgm:pt modelId="{E30F045D-DCC2-48D3-B24D-0863CBE9BA75}">
      <dgm:prSet phldrT="[Текст]"/>
      <dgm:spPr/>
      <dgm:t>
        <a:bodyPr/>
        <a:lstStyle/>
        <a:p>
          <a:r>
            <a:rPr lang="ru-RU" dirty="0"/>
            <a:t>Положения</a:t>
          </a:r>
          <a:endParaRPr lang="ru-KZ" dirty="0"/>
        </a:p>
      </dgm:t>
    </dgm:pt>
    <dgm:pt modelId="{D538D657-B33F-42FF-9A9C-8BAB1AC28808}" type="parTrans" cxnId="{99AF9CC8-8606-4175-BA83-CFE3DD5C2EF9}">
      <dgm:prSet/>
      <dgm:spPr/>
      <dgm:t>
        <a:bodyPr/>
        <a:lstStyle/>
        <a:p>
          <a:endParaRPr lang="ru-KZ"/>
        </a:p>
      </dgm:t>
    </dgm:pt>
    <dgm:pt modelId="{D074412E-6D51-4B57-B2B1-251D76E7BFFD}" type="sibTrans" cxnId="{99AF9CC8-8606-4175-BA83-CFE3DD5C2EF9}">
      <dgm:prSet/>
      <dgm:spPr/>
      <dgm:t>
        <a:bodyPr/>
        <a:lstStyle/>
        <a:p>
          <a:endParaRPr lang="ru-KZ"/>
        </a:p>
      </dgm:t>
    </dgm:pt>
    <dgm:pt modelId="{9CCC67EA-E2D3-4211-BAE0-AEB461D0B790}">
      <dgm:prSet/>
      <dgm:spPr/>
      <dgm:t>
        <a:bodyPr/>
        <a:lstStyle/>
        <a:p>
          <a:r>
            <a:rPr lang="ru-RU" dirty="0"/>
            <a:t>АВР,СФ</a:t>
          </a:r>
          <a:endParaRPr lang="ru-KZ" dirty="0"/>
        </a:p>
      </dgm:t>
    </dgm:pt>
    <dgm:pt modelId="{300256DA-DB47-4E15-B8C8-0E20A3B4AA54}" type="parTrans" cxnId="{B89A1B71-7011-403B-9E71-38A70129B0EF}">
      <dgm:prSet/>
      <dgm:spPr/>
      <dgm:t>
        <a:bodyPr/>
        <a:lstStyle/>
        <a:p>
          <a:endParaRPr lang="ru-KZ"/>
        </a:p>
      </dgm:t>
    </dgm:pt>
    <dgm:pt modelId="{749F4364-9075-4F05-8238-3E430DCEDA01}" type="sibTrans" cxnId="{B89A1B71-7011-403B-9E71-38A70129B0EF}">
      <dgm:prSet/>
      <dgm:spPr/>
      <dgm:t>
        <a:bodyPr/>
        <a:lstStyle/>
        <a:p>
          <a:endParaRPr lang="ru-KZ"/>
        </a:p>
      </dgm:t>
    </dgm:pt>
    <dgm:pt modelId="{773B9DE6-021C-43BE-BED0-C0B4A3AF0E86}">
      <dgm:prSet/>
      <dgm:spPr/>
      <dgm:t>
        <a:bodyPr/>
        <a:lstStyle/>
        <a:p>
          <a:r>
            <a:rPr lang="ru-RU" dirty="0"/>
            <a:t>Служебные записки</a:t>
          </a:r>
          <a:endParaRPr lang="ru-KZ" dirty="0"/>
        </a:p>
      </dgm:t>
    </dgm:pt>
    <dgm:pt modelId="{1C996B41-B73B-4075-8337-5AD4B9564AEC}" type="parTrans" cxnId="{6D923FA3-F72C-4419-BE0F-94EC618D8084}">
      <dgm:prSet/>
      <dgm:spPr/>
      <dgm:t>
        <a:bodyPr/>
        <a:lstStyle/>
        <a:p>
          <a:endParaRPr lang="ru-KZ"/>
        </a:p>
      </dgm:t>
    </dgm:pt>
    <dgm:pt modelId="{E63EC98E-BB0C-4BC3-B43B-280A8A611EF6}" type="sibTrans" cxnId="{6D923FA3-F72C-4419-BE0F-94EC618D8084}">
      <dgm:prSet/>
      <dgm:spPr/>
      <dgm:t>
        <a:bodyPr/>
        <a:lstStyle/>
        <a:p>
          <a:endParaRPr lang="ru-KZ"/>
        </a:p>
      </dgm:t>
    </dgm:pt>
    <dgm:pt modelId="{15525DEF-0B25-4951-B7BB-7CF7633E8A4A}" type="pres">
      <dgm:prSet presAssocID="{99544B74-B4E0-446F-AA37-5AC766AB40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546997-8342-4F57-B6A3-BCF8963C92D0}" type="pres">
      <dgm:prSet presAssocID="{417336D1-34C5-4523-8C58-D6EA5B6B8341}" presName="root" presStyleCnt="0"/>
      <dgm:spPr/>
    </dgm:pt>
    <dgm:pt modelId="{DC503C94-2A60-447B-BCDD-536A35FCFD9B}" type="pres">
      <dgm:prSet presAssocID="{417336D1-34C5-4523-8C58-D6EA5B6B8341}" presName="rootComposite" presStyleCnt="0"/>
      <dgm:spPr/>
    </dgm:pt>
    <dgm:pt modelId="{BA51B77B-1A86-49E7-92E4-E135F795CBB9}" type="pres">
      <dgm:prSet presAssocID="{417336D1-34C5-4523-8C58-D6EA5B6B8341}" presName="rootText" presStyleLbl="node1" presStyleIdx="0" presStyleCnt="2"/>
      <dgm:spPr/>
    </dgm:pt>
    <dgm:pt modelId="{CCE458B1-8597-4DFE-9DDD-7DDB049EBBD1}" type="pres">
      <dgm:prSet presAssocID="{417336D1-34C5-4523-8C58-D6EA5B6B8341}" presName="rootConnector" presStyleLbl="node1" presStyleIdx="0" presStyleCnt="2"/>
      <dgm:spPr/>
    </dgm:pt>
    <dgm:pt modelId="{AD100E75-76DC-48BC-9EF3-F2E1E6B8DE7C}" type="pres">
      <dgm:prSet presAssocID="{417336D1-34C5-4523-8C58-D6EA5B6B8341}" presName="childShape" presStyleCnt="0"/>
      <dgm:spPr/>
    </dgm:pt>
    <dgm:pt modelId="{FB86088E-CC29-4941-93CB-F8F179A234D5}" type="pres">
      <dgm:prSet presAssocID="{C672535F-F56D-4E0B-9EF7-E3605BE1B81A}" presName="Name13" presStyleLbl="parChTrans1D2" presStyleIdx="0" presStyleCnt="6"/>
      <dgm:spPr/>
    </dgm:pt>
    <dgm:pt modelId="{5E5EF996-A58E-4DAE-BDB0-2BDE02332C97}" type="pres">
      <dgm:prSet presAssocID="{9C9DB47B-8A98-4466-8582-79463DE1C6C9}" presName="childText" presStyleLbl="bgAcc1" presStyleIdx="0" presStyleCnt="6">
        <dgm:presLayoutVars>
          <dgm:bulletEnabled val="1"/>
        </dgm:presLayoutVars>
      </dgm:prSet>
      <dgm:spPr/>
    </dgm:pt>
    <dgm:pt modelId="{531C5C79-7A4A-429A-B970-274782AC6B3D}" type="pres">
      <dgm:prSet presAssocID="{AB676EB5-7C24-4555-8C26-FE2115C5FFDF}" presName="Name13" presStyleLbl="parChTrans1D2" presStyleIdx="1" presStyleCnt="6"/>
      <dgm:spPr/>
    </dgm:pt>
    <dgm:pt modelId="{16DD22FE-0633-423F-97E6-31589D8D0C91}" type="pres">
      <dgm:prSet presAssocID="{7938AE13-4C94-4A8D-B090-9439CDC9CDD1}" presName="childText" presStyleLbl="bgAcc1" presStyleIdx="1" presStyleCnt="6">
        <dgm:presLayoutVars>
          <dgm:bulletEnabled val="1"/>
        </dgm:presLayoutVars>
      </dgm:prSet>
      <dgm:spPr/>
    </dgm:pt>
    <dgm:pt modelId="{13D19D63-5846-4A9E-A20E-CDE7C143912E}" type="pres">
      <dgm:prSet presAssocID="{300256DA-DB47-4E15-B8C8-0E20A3B4AA54}" presName="Name13" presStyleLbl="parChTrans1D2" presStyleIdx="2" presStyleCnt="6"/>
      <dgm:spPr/>
    </dgm:pt>
    <dgm:pt modelId="{1D908238-9233-40AC-B855-A90BCDC55008}" type="pres">
      <dgm:prSet presAssocID="{9CCC67EA-E2D3-4211-BAE0-AEB461D0B790}" presName="childText" presStyleLbl="bgAcc1" presStyleIdx="2" presStyleCnt="6">
        <dgm:presLayoutVars>
          <dgm:bulletEnabled val="1"/>
        </dgm:presLayoutVars>
      </dgm:prSet>
      <dgm:spPr/>
    </dgm:pt>
    <dgm:pt modelId="{BCCE6D7F-9522-4EE0-8722-B54784381294}" type="pres">
      <dgm:prSet presAssocID="{98AF4EDA-8B2D-45B5-92E0-18AE3A2DD79E}" presName="root" presStyleCnt="0"/>
      <dgm:spPr/>
    </dgm:pt>
    <dgm:pt modelId="{9AFD8694-319C-4587-824E-E958371F0529}" type="pres">
      <dgm:prSet presAssocID="{98AF4EDA-8B2D-45B5-92E0-18AE3A2DD79E}" presName="rootComposite" presStyleCnt="0"/>
      <dgm:spPr/>
    </dgm:pt>
    <dgm:pt modelId="{6786E83F-AA25-4D77-A72C-7DD2FCA5DC4C}" type="pres">
      <dgm:prSet presAssocID="{98AF4EDA-8B2D-45B5-92E0-18AE3A2DD79E}" presName="rootText" presStyleLbl="node1" presStyleIdx="1" presStyleCnt="2"/>
      <dgm:spPr/>
    </dgm:pt>
    <dgm:pt modelId="{CB172C11-7313-40BF-9FB5-4E62F6F418F2}" type="pres">
      <dgm:prSet presAssocID="{98AF4EDA-8B2D-45B5-92E0-18AE3A2DD79E}" presName="rootConnector" presStyleLbl="node1" presStyleIdx="1" presStyleCnt="2"/>
      <dgm:spPr/>
    </dgm:pt>
    <dgm:pt modelId="{CF42179C-86C7-4311-922C-2703F58EA2A9}" type="pres">
      <dgm:prSet presAssocID="{98AF4EDA-8B2D-45B5-92E0-18AE3A2DD79E}" presName="childShape" presStyleCnt="0"/>
      <dgm:spPr/>
    </dgm:pt>
    <dgm:pt modelId="{84934EBF-ED5E-4E1D-9DB1-6D29AD362CB0}" type="pres">
      <dgm:prSet presAssocID="{5898E39B-E4FA-48C9-BFF3-95828F839E25}" presName="Name13" presStyleLbl="parChTrans1D2" presStyleIdx="3" presStyleCnt="6"/>
      <dgm:spPr/>
    </dgm:pt>
    <dgm:pt modelId="{313CF3F6-54FB-4A2C-B30F-E536C5BE3CFF}" type="pres">
      <dgm:prSet presAssocID="{5E609BEA-9A6C-494D-B4E1-E71BD8F5B4D0}" presName="childText" presStyleLbl="bgAcc1" presStyleIdx="3" presStyleCnt="6">
        <dgm:presLayoutVars>
          <dgm:bulletEnabled val="1"/>
        </dgm:presLayoutVars>
      </dgm:prSet>
      <dgm:spPr/>
    </dgm:pt>
    <dgm:pt modelId="{F5CC05BF-EE7A-4E19-BAF0-A17F8E2409E3}" type="pres">
      <dgm:prSet presAssocID="{D538D657-B33F-42FF-9A9C-8BAB1AC28808}" presName="Name13" presStyleLbl="parChTrans1D2" presStyleIdx="4" presStyleCnt="6"/>
      <dgm:spPr/>
    </dgm:pt>
    <dgm:pt modelId="{4738ADB5-22A9-403B-B229-7C898AB5FC9D}" type="pres">
      <dgm:prSet presAssocID="{E30F045D-DCC2-48D3-B24D-0863CBE9BA75}" presName="childText" presStyleLbl="bgAcc1" presStyleIdx="4" presStyleCnt="6">
        <dgm:presLayoutVars>
          <dgm:bulletEnabled val="1"/>
        </dgm:presLayoutVars>
      </dgm:prSet>
      <dgm:spPr/>
    </dgm:pt>
    <dgm:pt modelId="{D76BF533-75B2-4852-AEF7-B59796342D46}" type="pres">
      <dgm:prSet presAssocID="{1C996B41-B73B-4075-8337-5AD4B9564AEC}" presName="Name13" presStyleLbl="parChTrans1D2" presStyleIdx="5" presStyleCnt="6"/>
      <dgm:spPr/>
    </dgm:pt>
    <dgm:pt modelId="{AB519FA2-BF73-432D-8F33-D64AB22A9EF0}" type="pres">
      <dgm:prSet presAssocID="{773B9DE6-021C-43BE-BED0-C0B4A3AF0E86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AEBAB0A-D94C-4A04-B05B-55480040B1EF}" type="presOf" srcId="{98AF4EDA-8B2D-45B5-92E0-18AE3A2DD79E}" destId="{CB172C11-7313-40BF-9FB5-4E62F6F418F2}" srcOrd="1" destOrd="0" presId="urn:microsoft.com/office/officeart/2005/8/layout/hierarchy3"/>
    <dgm:cxn modelId="{74440128-2D5E-482F-8D2E-EA3EAC8CF01F}" type="presOf" srcId="{AB676EB5-7C24-4555-8C26-FE2115C5FFDF}" destId="{531C5C79-7A4A-429A-B970-274782AC6B3D}" srcOrd="0" destOrd="0" presId="urn:microsoft.com/office/officeart/2005/8/layout/hierarchy3"/>
    <dgm:cxn modelId="{E1E1F45C-5EC8-4AF7-B99F-F61596BC7AF2}" srcId="{417336D1-34C5-4523-8C58-D6EA5B6B8341}" destId="{9C9DB47B-8A98-4466-8582-79463DE1C6C9}" srcOrd="0" destOrd="0" parTransId="{C672535F-F56D-4E0B-9EF7-E3605BE1B81A}" sibTransId="{4D7B98E4-DCD7-40EA-96AA-39EDE880325B}"/>
    <dgm:cxn modelId="{FDA23A60-4751-4908-9E4B-1B04D1B2922F}" type="presOf" srcId="{5E609BEA-9A6C-494D-B4E1-E71BD8F5B4D0}" destId="{313CF3F6-54FB-4A2C-B30F-E536C5BE3CFF}" srcOrd="0" destOrd="0" presId="urn:microsoft.com/office/officeart/2005/8/layout/hierarchy3"/>
    <dgm:cxn modelId="{60BDC563-EDE1-433E-B02E-7BDF1147D1D6}" type="presOf" srcId="{1C996B41-B73B-4075-8337-5AD4B9564AEC}" destId="{D76BF533-75B2-4852-AEF7-B59796342D46}" srcOrd="0" destOrd="0" presId="urn:microsoft.com/office/officeart/2005/8/layout/hierarchy3"/>
    <dgm:cxn modelId="{B89A1B71-7011-403B-9E71-38A70129B0EF}" srcId="{417336D1-34C5-4523-8C58-D6EA5B6B8341}" destId="{9CCC67EA-E2D3-4211-BAE0-AEB461D0B790}" srcOrd="2" destOrd="0" parTransId="{300256DA-DB47-4E15-B8C8-0E20A3B4AA54}" sibTransId="{749F4364-9075-4F05-8238-3E430DCEDA01}"/>
    <dgm:cxn modelId="{D903F272-B7AD-4C19-A58D-187003E733BB}" type="presOf" srcId="{773B9DE6-021C-43BE-BED0-C0B4A3AF0E86}" destId="{AB519FA2-BF73-432D-8F33-D64AB22A9EF0}" srcOrd="0" destOrd="0" presId="urn:microsoft.com/office/officeart/2005/8/layout/hierarchy3"/>
    <dgm:cxn modelId="{09534655-1701-4D1C-90E4-E3AC3A7F387D}" type="presOf" srcId="{7938AE13-4C94-4A8D-B090-9439CDC9CDD1}" destId="{16DD22FE-0633-423F-97E6-31589D8D0C91}" srcOrd="0" destOrd="0" presId="urn:microsoft.com/office/officeart/2005/8/layout/hierarchy3"/>
    <dgm:cxn modelId="{AC849B56-04D1-41AA-8FAE-293CDFCF5A23}" srcId="{99544B74-B4E0-446F-AA37-5AC766AB40F0}" destId="{417336D1-34C5-4523-8C58-D6EA5B6B8341}" srcOrd="0" destOrd="0" parTransId="{EA76B28E-AC91-44B6-9632-3EB38F4D1C40}" sibTransId="{E7019D1B-7746-47D5-A4AC-F5F6B1922740}"/>
    <dgm:cxn modelId="{BD656757-F1FC-4F27-9FD2-0F88B88F1DA2}" type="presOf" srcId="{9CCC67EA-E2D3-4211-BAE0-AEB461D0B790}" destId="{1D908238-9233-40AC-B855-A90BCDC55008}" srcOrd="0" destOrd="0" presId="urn:microsoft.com/office/officeart/2005/8/layout/hierarchy3"/>
    <dgm:cxn modelId="{BC4C6982-180D-4369-BB7D-D4CF2A4778A2}" srcId="{417336D1-34C5-4523-8C58-D6EA5B6B8341}" destId="{7938AE13-4C94-4A8D-B090-9439CDC9CDD1}" srcOrd="1" destOrd="0" parTransId="{AB676EB5-7C24-4555-8C26-FE2115C5FFDF}" sibTransId="{7F32391B-1AAD-43E8-B0D5-B107CF536237}"/>
    <dgm:cxn modelId="{25BFE582-EACE-43F4-BFB1-2DAB89D648B1}" srcId="{99544B74-B4E0-446F-AA37-5AC766AB40F0}" destId="{98AF4EDA-8B2D-45B5-92E0-18AE3A2DD79E}" srcOrd="1" destOrd="0" parTransId="{E120F041-EDCB-4810-83D6-98DFEF4E92E7}" sibTransId="{1E3EA662-2404-4796-8F26-7C720F298509}"/>
    <dgm:cxn modelId="{DCF9F288-122B-4C83-8CA5-226F2CA2DDC2}" type="presOf" srcId="{98AF4EDA-8B2D-45B5-92E0-18AE3A2DD79E}" destId="{6786E83F-AA25-4D77-A72C-7DD2FCA5DC4C}" srcOrd="0" destOrd="0" presId="urn:microsoft.com/office/officeart/2005/8/layout/hierarchy3"/>
    <dgm:cxn modelId="{94B01897-AD4A-4AE8-9E80-5782A99CACCF}" type="presOf" srcId="{D538D657-B33F-42FF-9A9C-8BAB1AC28808}" destId="{F5CC05BF-EE7A-4E19-BAF0-A17F8E2409E3}" srcOrd="0" destOrd="0" presId="urn:microsoft.com/office/officeart/2005/8/layout/hierarchy3"/>
    <dgm:cxn modelId="{6D923FA3-F72C-4419-BE0F-94EC618D8084}" srcId="{98AF4EDA-8B2D-45B5-92E0-18AE3A2DD79E}" destId="{773B9DE6-021C-43BE-BED0-C0B4A3AF0E86}" srcOrd="2" destOrd="0" parTransId="{1C996B41-B73B-4075-8337-5AD4B9564AEC}" sibTransId="{E63EC98E-BB0C-4BC3-B43B-280A8A611EF6}"/>
    <dgm:cxn modelId="{FDA246B4-32F1-4083-A087-FFB811580A75}" type="presOf" srcId="{C672535F-F56D-4E0B-9EF7-E3605BE1B81A}" destId="{FB86088E-CC29-4941-93CB-F8F179A234D5}" srcOrd="0" destOrd="0" presId="urn:microsoft.com/office/officeart/2005/8/layout/hierarchy3"/>
    <dgm:cxn modelId="{CF06CCBA-55F9-4331-A225-4B8C17B8B88D}" type="presOf" srcId="{417336D1-34C5-4523-8C58-D6EA5B6B8341}" destId="{BA51B77B-1A86-49E7-92E4-E135F795CBB9}" srcOrd="0" destOrd="0" presId="urn:microsoft.com/office/officeart/2005/8/layout/hierarchy3"/>
    <dgm:cxn modelId="{99AF9CC8-8606-4175-BA83-CFE3DD5C2EF9}" srcId="{98AF4EDA-8B2D-45B5-92E0-18AE3A2DD79E}" destId="{E30F045D-DCC2-48D3-B24D-0863CBE9BA75}" srcOrd="1" destOrd="0" parTransId="{D538D657-B33F-42FF-9A9C-8BAB1AC28808}" sibTransId="{D074412E-6D51-4B57-B2B1-251D76E7BFFD}"/>
    <dgm:cxn modelId="{7AA623CF-1E83-495A-881C-01B12A8ED1A1}" type="presOf" srcId="{5898E39B-E4FA-48C9-BFF3-95828F839E25}" destId="{84934EBF-ED5E-4E1D-9DB1-6D29AD362CB0}" srcOrd="0" destOrd="0" presId="urn:microsoft.com/office/officeart/2005/8/layout/hierarchy3"/>
    <dgm:cxn modelId="{87A91AE4-0E92-4408-8F5F-6EF09BDCE711}" type="presOf" srcId="{E30F045D-DCC2-48D3-B24D-0863CBE9BA75}" destId="{4738ADB5-22A9-403B-B229-7C898AB5FC9D}" srcOrd="0" destOrd="0" presId="urn:microsoft.com/office/officeart/2005/8/layout/hierarchy3"/>
    <dgm:cxn modelId="{341DE5EA-6573-494F-98E2-711AE2CCBFC4}" type="presOf" srcId="{99544B74-B4E0-446F-AA37-5AC766AB40F0}" destId="{15525DEF-0B25-4951-B7BB-7CF7633E8A4A}" srcOrd="0" destOrd="0" presId="urn:microsoft.com/office/officeart/2005/8/layout/hierarchy3"/>
    <dgm:cxn modelId="{527D52F1-1208-4A2F-A77D-DCC0DCA50AAE}" type="presOf" srcId="{300256DA-DB47-4E15-B8C8-0E20A3B4AA54}" destId="{13D19D63-5846-4A9E-A20E-CDE7C143912E}" srcOrd="0" destOrd="0" presId="urn:microsoft.com/office/officeart/2005/8/layout/hierarchy3"/>
    <dgm:cxn modelId="{24D2BFF1-51AD-4A89-A9C5-EC6267EC9812}" srcId="{98AF4EDA-8B2D-45B5-92E0-18AE3A2DD79E}" destId="{5E609BEA-9A6C-494D-B4E1-E71BD8F5B4D0}" srcOrd="0" destOrd="0" parTransId="{5898E39B-E4FA-48C9-BFF3-95828F839E25}" sibTransId="{3624016C-B474-4C16-B13C-B4C9B8B08CA8}"/>
    <dgm:cxn modelId="{2F477AF9-15D4-4087-AC64-BF34079BE905}" type="presOf" srcId="{417336D1-34C5-4523-8C58-D6EA5B6B8341}" destId="{CCE458B1-8597-4DFE-9DDD-7DDB049EBBD1}" srcOrd="1" destOrd="0" presId="urn:microsoft.com/office/officeart/2005/8/layout/hierarchy3"/>
    <dgm:cxn modelId="{B6017BF9-AAE0-4ECF-9A34-32CF17B6F9C7}" type="presOf" srcId="{9C9DB47B-8A98-4466-8582-79463DE1C6C9}" destId="{5E5EF996-A58E-4DAE-BDB0-2BDE02332C97}" srcOrd="0" destOrd="0" presId="urn:microsoft.com/office/officeart/2005/8/layout/hierarchy3"/>
    <dgm:cxn modelId="{14EDE9CB-8478-44B4-9D53-2C348E584511}" type="presParOf" srcId="{15525DEF-0B25-4951-B7BB-7CF7633E8A4A}" destId="{EE546997-8342-4F57-B6A3-BCF8963C92D0}" srcOrd="0" destOrd="0" presId="urn:microsoft.com/office/officeart/2005/8/layout/hierarchy3"/>
    <dgm:cxn modelId="{D5A56051-9D10-451D-8B46-8489069622B5}" type="presParOf" srcId="{EE546997-8342-4F57-B6A3-BCF8963C92D0}" destId="{DC503C94-2A60-447B-BCDD-536A35FCFD9B}" srcOrd="0" destOrd="0" presId="urn:microsoft.com/office/officeart/2005/8/layout/hierarchy3"/>
    <dgm:cxn modelId="{2C82F42F-4279-425B-9609-1E0E5CFC289C}" type="presParOf" srcId="{DC503C94-2A60-447B-BCDD-536A35FCFD9B}" destId="{BA51B77B-1A86-49E7-92E4-E135F795CBB9}" srcOrd="0" destOrd="0" presId="urn:microsoft.com/office/officeart/2005/8/layout/hierarchy3"/>
    <dgm:cxn modelId="{6527A5A2-3E8C-46C9-B0D0-ECA2AE421A9C}" type="presParOf" srcId="{DC503C94-2A60-447B-BCDD-536A35FCFD9B}" destId="{CCE458B1-8597-4DFE-9DDD-7DDB049EBBD1}" srcOrd="1" destOrd="0" presId="urn:microsoft.com/office/officeart/2005/8/layout/hierarchy3"/>
    <dgm:cxn modelId="{954D4791-FE27-46D9-BDA8-AD39280BFB72}" type="presParOf" srcId="{EE546997-8342-4F57-B6A3-BCF8963C92D0}" destId="{AD100E75-76DC-48BC-9EF3-F2E1E6B8DE7C}" srcOrd="1" destOrd="0" presId="urn:microsoft.com/office/officeart/2005/8/layout/hierarchy3"/>
    <dgm:cxn modelId="{8BA90270-D36E-420B-A75F-B31ED7CAC7CC}" type="presParOf" srcId="{AD100E75-76DC-48BC-9EF3-F2E1E6B8DE7C}" destId="{FB86088E-CC29-4941-93CB-F8F179A234D5}" srcOrd="0" destOrd="0" presId="urn:microsoft.com/office/officeart/2005/8/layout/hierarchy3"/>
    <dgm:cxn modelId="{04389E2B-BA97-49C9-9A9C-525AC46FC868}" type="presParOf" srcId="{AD100E75-76DC-48BC-9EF3-F2E1E6B8DE7C}" destId="{5E5EF996-A58E-4DAE-BDB0-2BDE02332C97}" srcOrd="1" destOrd="0" presId="urn:microsoft.com/office/officeart/2005/8/layout/hierarchy3"/>
    <dgm:cxn modelId="{2320D256-B05E-4016-9683-C906EB1D47CC}" type="presParOf" srcId="{AD100E75-76DC-48BC-9EF3-F2E1E6B8DE7C}" destId="{531C5C79-7A4A-429A-B970-274782AC6B3D}" srcOrd="2" destOrd="0" presId="urn:microsoft.com/office/officeart/2005/8/layout/hierarchy3"/>
    <dgm:cxn modelId="{B16E1557-C1E0-4A44-8EAA-F6380EFBE8C8}" type="presParOf" srcId="{AD100E75-76DC-48BC-9EF3-F2E1E6B8DE7C}" destId="{16DD22FE-0633-423F-97E6-31589D8D0C91}" srcOrd="3" destOrd="0" presId="urn:microsoft.com/office/officeart/2005/8/layout/hierarchy3"/>
    <dgm:cxn modelId="{0E28AB84-F74C-455A-908C-ECBEC3CFD993}" type="presParOf" srcId="{AD100E75-76DC-48BC-9EF3-F2E1E6B8DE7C}" destId="{13D19D63-5846-4A9E-A20E-CDE7C143912E}" srcOrd="4" destOrd="0" presId="urn:microsoft.com/office/officeart/2005/8/layout/hierarchy3"/>
    <dgm:cxn modelId="{586D38A1-CB76-49EE-92CC-8840ABD46D53}" type="presParOf" srcId="{AD100E75-76DC-48BC-9EF3-F2E1E6B8DE7C}" destId="{1D908238-9233-40AC-B855-A90BCDC55008}" srcOrd="5" destOrd="0" presId="urn:microsoft.com/office/officeart/2005/8/layout/hierarchy3"/>
    <dgm:cxn modelId="{A7D700FE-ECD6-488B-B726-3F7ABD3C222D}" type="presParOf" srcId="{15525DEF-0B25-4951-B7BB-7CF7633E8A4A}" destId="{BCCE6D7F-9522-4EE0-8722-B54784381294}" srcOrd="1" destOrd="0" presId="urn:microsoft.com/office/officeart/2005/8/layout/hierarchy3"/>
    <dgm:cxn modelId="{30ADFD3F-16E5-44F5-9895-94863F136099}" type="presParOf" srcId="{BCCE6D7F-9522-4EE0-8722-B54784381294}" destId="{9AFD8694-319C-4587-824E-E958371F0529}" srcOrd="0" destOrd="0" presId="urn:microsoft.com/office/officeart/2005/8/layout/hierarchy3"/>
    <dgm:cxn modelId="{AFD9F507-D201-464D-83F3-352222E44125}" type="presParOf" srcId="{9AFD8694-319C-4587-824E-E958371F0529}" destId="{6786E83F-AA25-4D77-A72C-7DD2FCA5DC4C}" srcOrd="0" destOrd="0" presId="urn:microsoft.com/office/officeart/2005/8/layout/hierarchy3"/>
    <dgm:cxn modelId="{DEC6FA1A-A211-4A7F-AE87-8E0483E27089}" type="presParOf" srcId="{9AFD8694-319C-4587-824E-E958371F0529}" destId="{CB172C11-7313-40BF-9FB5-4E62F6F418F2}" srcOrd="1" destOrd="0" presId="urn:microsoft.com/office/officeart/2005/8/layout/hierarchy3"/>
    <dgm:cxn modelId="{63D6A0B3-CCFF-4E95-9406-3CE46577D1D1}" type="presParOf" srcId="{BCCE6D7F-9522-4EE0-8722-B54784381294}" destId="{CF42179C-86C7-4311-922C-2703F58EA2A9}" srcOrd="1" destOrd="0" presId="urn:microsoft.com/office/officeart/2005/8/layout/hierarchy3"/>
    <dgm:cxn modelId="{69E7E216-A442-42BC-8A8B-C461F1F48E07}" type="presParOf" srcId="{CF42179C-86C7-4311-922C-2703F58EA2A9}" destId="{84934EBF-ED5E-4E1D-9DB1-6D29AD362CB0}" srcOrd="0" destOrd="0" presId="urn:microsoft.com/office/officeart/2005/8/layout/hierarchy3"/>
    <dgm:cxn modelId="{1D123F63-D537-4786-AA7F-A82D06391983}" type="presParOf" srcId="{CF42179C-86C7-4311-922C-2703F58EA2A9}" destId="{313CF3F6-54FB-4A2C-B30F-E536C5BE3CFF}" srcOrd="1" destOrd="0" presId="urn:microsoft.com/office/officeart/2005/8/layout/hierarchy3"/>
    <dgm:cxn modelId="{0AD078D2-90B6-42CD-82D9-362FC642A051}" type="presParOf" srcId="{CF42179C-86C7-4311-922C-2703F58EA2A9}" destId="{F5CC05BF-EE7A-4E19-BAF0-A17F8E2409E3}" srcOrd="2" destOrd="0" presId="urn:microsoft.com/office/officeart/2005/8/layout/hierarchy3"/>
    <dgm:cxn modelId="{DE770E22-A3DC-41ED-92C5-DB02D498467C}" type="presParOf" srcId="{CF42179C-86C7-4311-922C-2703F58EA2A9}" destId="{4738ADB5-22A9-403B-B229-7C898AB5FC9D}" srcOrd="3" destOrd="0" presId="urn:microsoft.com/office/officeart/2005/8/layout/hierarchy3"/>
    <dgm:cxn modelId="{943DB884-8858-4D98-BB19-8D4776323368}" type="presParOf" srcId="{CF42179C-86C7-4311-922C-2703F58EA2A9}" destId="{D76BF533-75B2-4852-AEF7-B59796342D46}" srcOrd="4" destOrd="0" presId="urn:microsoft.com/office/officeart/2005/8/layout/hierarchy3"/>
    <dgm:cxn modelId="{20F5BB7D-EEBF-4EE0-8AA7-3594EB71286C}" type="presParOf" srcId="{CF42179C-86C7-4311-922C-2703F58EA2A9}" destId="{AB519FA2-BF73-432D-8F33-D64AB22A9EF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1B77B-1A86-49E7-92E4-E135F795CBB9}">
      <dsp:nvSpPr>
        <dsp:cNvPr id="0" name=""/>
        <dsp:cNvSpPr/>
      </dsp:nvSpPr>
      <dsp:spPr>
        <a:xfrm>
          <a:off x="1308958" y="3970"/>
          <a:ext cx="2196208" cy="10981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kern="1200" dirty="0"/>
            <a:t>Обосновывающая</a:t>
          </a:r>
          <a:endParaRPr lang="ru-KZ" sz="1900" kern="1200" dirty="0"/>
        </a:p>
      </dsp:txBody>
      <dsp:txXfrm>
        <a:off x="1341120" y="36132"/>
        <a:ext cx="2131884" cy="1033780"/>
      </dsp:txXfrm>
    </dsp:sp>
    <dsp:sp modelId="{FB86088E-CC29-4941-93CB-F8F179A234D5}">
      <dsp:nvSpPr>
        <dsp:cNvPr id="0" name=""/>
        <dsp:cNvSpPr/>
      </dsp:nvSpPr>
      <dsp:spPr>
        <a:xfrm>
          <a:off x="1528579" y="1102074"/>
          <a:ext cx="219620" cy="823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3578"/>
              </a:lnTo>
              <a:lnTo>
                <a:pt x="219620" y="82357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EF996-A58E-4DAE-BDB0-2BDE02332C97}">
      <dsp:nvSpPr>
        <dsp:cNvPr id="0" name=""/>
        <dsp:cNvSpPr/>
      </dsp:nvSpPr>
      <dsp:spPr>
        <a:xfrm>
          <a:off x="1748200" y="1376600"/>
          <a:ext cx="1756966" cy="1098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Рабочий проект</a:t>
          </a:r>
          <a:endParaRPr lang="ru-KZ" sz="2100" kern="1200" dirty="0"/>
        </a:p>
      </dsp:txBody>
      <dsp:txXfrm>
        <a:off x="1780362" y="1408762"/>
        <a:ext cx="1692642" cy="1033780"/>
      </dsp:txXfrm>
    </dsp:sp>
    <dsp:sp modelId="{531C5C79-7A4A-429A-B970-274782AC6B3D}">
      <dsp:nvSpPr>
        <dsp:cNvPr id="0" name=""/>
        <dsp:cNvSpPr/>
      </dsp:nvSpPr>
      <dsp:spPr>
        <a:xfrm>
          <a:off x="1528579" y="1102074"/>
          <a:ext cx="219620" cy="2196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208"/>
              </a:lnTo>
              <a:lnTo>
                <a:pt x="219620" y="219620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D22FE-0633-423F-97E6-31589D8D0C91}">
      <dsp:nvSpPr>
        <dsp:cNvPr id="0" name=""/>
        <dsp:cNvSpPr/>
      </dsp:nvSpPr>
      <dsp:spPr>
        <a:xfrm>
          <a:off x="1748200" y="2749230"/>
          <a:ext cx="1756966" cy="1098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НДВ,НДС</a:t>
          </a:r>
          <a:endParaRPr lang="ru-KZ" sz="2100" kern="1200" dirty="0"/>
        </a:p>
      </dsp:txBody>
      <dsp:txXfrm>
        <a:off x="1780362" y="2781392"/>
        <a:ext cx="1692642" cy="1033780"/>
      </dsp:txXfrm>
    </dsp:sp>
    <dsp:sp modelId="{C76AFCB1-1766-491F-9964-5608B3110C4D}">
      <dsp:nvSpPr>
        <dsp:cNvPr id="0" name=""/>
        <dsp:cNvSpPr/>
      </dsp:nvSpPr>
      <dsp:spPr>
        <a:xfrm>
          <a:off x="1528579" y="1102074"/>
          <a:ext cx="198361" cy="3566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6785"/>
              </a:lnTo>
              <a:lnTo>
                <a:pt x="198361" y="356678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8A52D-630D-4E6F-A0C3-0918B62DCED5}">
      <dsp:nvSpPr>
        <dsp:cNvPr id="0" name=""/>
        <dsp:cNvSpPr/>
      </dsp:nvSpPr>
      <dsp:spPr>
        <a:xfrm>
          <a:off x="1726940" y="4119807"/>
          <a:ext cx="1756966" cy="1098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СЗЗ,ПУО</a:t>
          </a:r>
          <a:endParaRPr lang="ru-KZ" sz="2100" kern="1200" dirty="0"/>
        </a:p>
      </dsp:txBody>
      <dsp:txXfrm>
        <a:off x="1759102" y="4151969"/>
        <a:ext cx="1692642" cy="1033780"/>
      </dsp:txXfrm>
    </dsp:sp>
    <dsp:sp modelId="{6786E83F-AA25-4D77-A72C-7DD2FCA5DC4C}">
      <dsp:nvSpPr>
        <dsp:cNvPr id="0" name=""/>
        <dsp:cNvSpPr/>
      </dsp:nvSpPr>
      <dsp:spPr>
        <a:xfrm>
          <a:off x="4054219" y="3970"/>
          <a:ext cx="2196208" cy="10981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kern="1200" dirty="0"/>
            <a:t>Разрешительная</a:t>
          </a:r>
          <a:endParaRPr lang="ru-KZ" sz="1900" kern="1200" dirty="0"/>
        </a:p>
      </dsp:txBody>
      <dsp:txXfrm>
        <a:off x="4086381" y="36132"/>
        <a:ext cx="2131884" cy="1033780"/>
      </dsp:txXfrm>
    </dsp:sp>
    <dsp:sp modelId="{84934EBF-ED5E-4E1D-9DB1-6D29AD362CB0}">
      <dsp:nvSpPr>
        <dsp:cNvPr id="0" name=""/>
        <dsp:cNvSpPr/>
      </dsp:nvSpPr>
      <dsp:spPr>
        <a:xfrm>
          <a:off x="4273839" y="1102074"/>
          <a:ext cx="219620" cy="823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3578"/>
              </a:lnTo>
              <a:lnTo>
                <a:pt x="219620" y="82357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CF3F6-54FB-4A2C-B30F-E536C5BE3CFF}">
      <dsp:nvSpPr>
        <dsp:cNvPr id="0" name=""/>
        <dsp:cNvSpPr/>
      </dsp:nvSpPr>
      <dsp:spPr>
        <a:xfrm>
          <a:off x="4493460" y="1376600"/>
          <a:ext cx="1756966" cy="1098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КЭР</a:t>
          </a:r>
          <a:endParaRPr lang="ru-KZ" sz="2100" kern="1200" dirty="0"/>
        </a:p>
      </dsp:txBody>
      <dsp:txXfrm>
        <a:off x="4525622" y="1408762"/>
        <a:ext cx="1692642" cy="1033780"/>
      </dsp:txXfrm>
    </dsp:sp>
    <dsp:sp modelId="{F5CC05BF-EE7A-4E19-BAF0-A17F8E2409E3}">
      <dsp:nvSpPr>
        <dsp:cNvPr id="0" name=""/>
        <dsp:cNvSpPr/>
      </dsp:nvSpPr>
      <dsp:spPr>
        <a:xfrm>
          <a:off x="4273839" y="1102074"/>
          <a:ext cx="219620" cy="2196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208"/>
              </a:lnTo>
              <a:lnTo>
                <a:pt x="219620" y="219620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8ADB5-22A9-403B-B229-7C898AB5FC9D}">
      <dsp:nvSpPr>
        <dsp:cNvPr id="0" name=""/>
        <dsp:cNvSpPr/>
      </dsp:nvSpPr>
      <dsp:spPr>
        <a:xfrm>
          <a:off x="4493460" y="2749230"/>
          <a:ext cx="1756966" cy="1098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Разрешение на воздействие</a:t>
          </a:r>
          <a:endParaRPr lang="ru-KZ" sz="2100" kern="1200" dirty="0"/>
        </a:p>
      </dsp:txBody>
      <dsp:txXfrm>
        <a:off x="4525622" y="2781392"/>
        <a:ext cx="1692642" cy="1033780"/>
      </dsp:txXfrm>
    </dsp:sp>
    <dsp:sp modelId="{E91225BD-C007-4660-98A9-83D5557DCA39}">
      <dsp:nvSpPr>
        <dsp:cNvPr id="0" name=""/>
        <dsp:cNvSpPr/>
      </dsp:nvSpPr>
      <dsp:spPr>
        <a:xfrm>
          <a:off x="4273839" y="1102074"/>
          <a:ext cx="219620" cy="3568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8838"/>
              </a:lnTo>
              <a:lnTo>
                <a:pt x="219620" y="356883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6E11E-0EDA-4BE6-9F2A-5E81C783ACCD}">
      <dsp:nvSpPr>
        <dsp:cNvPr id="0" name=""/>
        <dsp:cNvSpPr/>
      </dsp:nvSpPr>
      <dsp:spPr>
        <a:xfrm>
          <a:off x="4493460" y="4121860"/>
          <a:ext cx="1756966" cy="1098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Лицензии в области ООС</a:t>
          </a:r>
          <a:endParaRPr lang="ru-KZ" sz="2100" kern="1200" dirty="0"/>
        </a:p>
      </dsp:txBody>
      <dsp:txXfrm>
        <a:off x="4525622" y="4154022"/>
        <a:ext cx="1692642" cy="1033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1B77B-1A86-49E7-92E4-E135F795CBB9}">
      <dsp:nvSpPr>
        <dsp:cNvPr id="0" name=""/>
        <dsp:cNvSpPr/>
      </dsp:nvSpPr>
      <dsp:spPr>
        <a:xfrm>
          <a:off x="1271394" y="3621"/>
          <a:ext cx="2196501" cy="109825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kern="1200" dirty="0"/>
            <a:t>Договорная</a:t>
          </a:r>
          <a:endParaRPr lang="ru-KZ" sz="1900" kern="1200" dirty="0"/>
        </a:p>
      </dsp:txBody>
      <dsp:txXfrm>
        <a:off x="1303561" y="35788"/>
        <a:ext cx="2132167" cy="1033916"/>
      </dsp:txXfrm>
    </dsp:sp>
    <dsp:sp modelId="{FB86088E-CC29-4941-93CB-F8F179A234D5}">
      <dsp:nvSpPr>
        <dsp:cNvPr id="0" name=""/>
        <dsp:cNvSpPr/>
      </dsp:nvSpPr>
      <dsp:spPr>
        <a:xfrm>
          <a:off x="1491044" y="1101872"/>
          <a:ext cx="219650" cy="823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3688"/>
              </a:lnTo>
              <a:lnTo>
                <a:pt x="219650" y="82368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EF996-A58E-4DAE-BDB0-2BDE02332C97}">
      <dsp:nvSpPr>
        <dsp:cNvPr id="0" name=""/>
        <dsp:cNvSpPr/>
      </dsp:nvSpPr>
      <dsp:spPr>
        <a:xfrm>
          <a:off x="1710694" y="1376435"/>
          <a:ext cx="1757201" cy="1098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Договор услуг</a:t>
          </a:r>
          <a:endParaRPr lang="ru-KZ" sz="2400" kern="1200" dirty="0"/>
        </a:p>
      </dsp:txBody>
      <dsp:txXfrm>
        <a:off x="1742861" y="1408602"/>
        <a:ext cx="1692867" cy="1033916"/>
      </dsp:txXfrm>
    </dsp:sp>
    <dsp:sp modelId="{531C5C79-7A4A-429A-B970-274782AC6B3D}">
      <dsp:nvSpPr>
        <dsp:cNvPr id="0" name=""/>
        <dsp:cNvSpPr/>
      </dsp:nvSpPr>
      <dsp:spPr>
        <a:xfrm>
          <a:off x="1491044" y="1101872"/>
          <a:ext cx="219650" cy="2196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501"/>
              </a:lnTo>
              <a:lnTo>
                <a:pt x="219650" y="219650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D22FE-0633-423F-97E6-31589D8D0C91}">
      <dsp:nvSpPr>
        <dsp:cNvPr id="0" name=""/>
        <dsp:cNvSpPr/>
      </dsp:nvSpPr>
      <dsp:spPr>
        <a:xfrm>
          <a:off x="1710694" y="2749248"/>
          <a:ext cx="1757201" cy="1098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Договор поставок</a:t>
          </a:r>
          <a:endParaRPr lang="ru-KZ" sz="2400" kern="1200" dirty="0"/>
        </a:p>
      </dsp:txBody>
      <dsp:txXfrm>
        <a:off x="1742861" y="2781415"/>
        <a:ext cx="1692867" cy="1033916"/>
      </dsp:txXfrm>
    </dsp:sp>
    <dsp:sp modelId="{13D19D63-5846-4A9E-A20E-CDE7C143912E}">
      <dsp:nvSpPr>
        <dsp:cNvPr id="0" name=""/>
        <dsp:cNvSpPr/>
      </dsp:nvSpPr>
      <dsp:spPr>
        <a:xfrm>
          <a:off x="1491044" y="1101872"/>
          <a:ext cx="219650" cy="3569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9315"/>
              </a:lnTo>
              <a:lnTo>
                <a:pt x="219650" y="356931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08238-9233-40AC-B855-A90BCDC55008}">
      <dsp:nvSpPr>
        <dsp:cNvPr id="0" name=""/>
        <dsp:cNvSpPr/>
      </dsp:nvSpPr>
      <dsp:spPr>
        <a:xfrm>
          <a:off x="1710694" y="4122062"/>
          <a:ext cx="1757201" cy="1098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АВР,СФ</a:t>
          </a:r>
          <a:endParaRPr lang="ru-KZ" sz="2400" kern="1200" dirty="0"/>
        </a:p>
      </dsp:txBody>
      <dsp:txXfrm>
        <a:off x="1742861" y="4154229"/>
        <a:ext cx="1692867" cy="1033916"/>
      </dsp:txXfrm>
    </dsp:sp>
    <dsp:sp modelId="{6786E83F-AA25-4D77-A72C-7DD2FCA5DC4C}">
      <dsp:nvSpPr>
        <dsp:cNvPr id="0" name=""/>
        <dsp:cNvSpPr/>
      </dsp:nvSpPr>
      <dsp:spPr>
        <a:xfrm>
          <a:off x="4017021" y="3621"/>
          <a:ext cx="2196501" cy="109825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0" i="0" kern="1200" dirty="0"/>
            <a:t>Организационно-распорядительная</a:t>
          </a:r>
          <a:endParaRPr lang="ru-KZ" sz="1900" kern="1200" dirty="0"/>
        </a:p>
      </dsp:txBody>
      <dsp:txXfrm>
        <a:off x="4049188" y="35788"/>
        <a:ext cx="2132167" cy="1033916"/>
      </dsp:txXfrm>
    </dsp:sp>
    <dsp:sp modelId="{84934EBF-ED5E-4E1D-9DB1-6D29AD362CB0}">
      <dsp:nvSpPr>
        <dsp:cNvPr id="0" name=""/>
        <dsp:cNvSpPr/>
      </dsp:nvSpPr>
      <dsp:spPr>
        <a:xfrm>
          <a:off x="4236671" y="1101872"/>
          <a:ext cx="219650" cy="823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3688"/>
              </a:lnTo>
              <a:lnTo>
                <a:pt x="219650" y="82368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CF3F6-54FB-4A2C-B30F-E536C5BE3CFF}">
      <dsp:nvSpPr>
        <dsp:cNvPr id="0" name=""/>
        <dsp:cNvSpPr/>
      </dsp:nvSpPr>
      <dsp:spPr>
        <a:xfrm>
          <a:off x="4456322" y="1376435"/>
          <a:ext cx="1757201" cy="1098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Приказы</a:t>
          </a:r>
          <a:endParaRPr lang="ru-KZ" sz="2400" kern="1200" dirty="0"/>
        </a:p>
      </dsp:txBody>
      <dsp:txXfrm>
        <a:off x="4488489" y="1408602"/>
        <a:ext cx="1692867" cy="1033916"/>
      </dsp:txXfrm>
    </dsp:sp>
    <dsp:sp modelId="{F5CC05BF-EE7A-4E19-BAF0-A17F8E2409E3}">
      <dsp:nvSpPr>
        <dsp:cNvPr id="0" name=""/>
        <dsp:cNvSpPr/>
      </dsp:nvSpPr>
      <dsp:spPr>
        <a:xfrm>
          <a:off x="4236671" y="1101872"/>
          <a:ext cx="219650" cy="2196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501"/>
              </a:lnTo>
              <a:lnTo>
                <a:pt x="219650" y="219650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8ADB5-22A9-403B-B229-7C898AB5FC9D}">
      <dsp:nvSpPr>
        <dsp:cNvPr id="0" name=""/>
        <dsp:cNvSpPr/>
      </dsp:nvSpPr>
      <dsp:spPr>
        <a:xfrm>
          <a:off x="4456322" y="2749248"/>
          <a:ext cx="1757201" cy="1098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Положения</a:t>
          </a:r>
          <a:endParaRPr lang="ru-KZ" sz="2400" kern="1200" dirty="0"/>
        </a:p>
      </dsp:txBody>
      <dsp:txXfrm>
        <a:off x="4488489" y="2781415"/>
        <a:ext cx="1692867" cy="1033916"/>
      </dsp:txXfrm>
    </dsp:sp>
    <dsp:sp modelId="{D76BF533-75B2-4852-AEF7-B59796342D46}">
      <dsp:nvSpPr>
        <dsp:cNvPr id="0" name=""/>
        <dsp:cNvSpPr/>
      </dsp:nvSpPr>
      <dsp:spPr>
        <a:xfrm>
          <a:off x="4236671" y="1101872"/>
          <a:ext cx="219650" cy="3569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9315"/>
              </a:lnTo>
              <a:lnTo>
                <a:pt x="219650" y="356931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19FA2-BF73-432D-8F33-D64AB22A9EF0}">
      <dsp:nvSpPr>
        <dsp:cNvPr id="0" name=""/>
        <dsp:cNvSpPr/>
      </dsp:nvSpPr>
      <dsp:spPr>
        <a:xfrm>
          <a:off x="4456322" y="4122062"/>
          <a:ext cx="1757201" cy="1098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Служебные записки</a:t>
          </a:r>
          <a:endParaRPr lang="ru-KZ" sz="2400" kern="1200" dirty="0"/>
        </a:p>
      </dsp:txBody>
      <dsp:txXfrm>
        <a:off x="4488489" y="4154229"/>
        <a:ext cx="1692867" cy="1033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4135E-D3F3-4ABD-B43C-2B6A4C2E1AC5}" type="datetimeFigureOut">
              <a:rPr lang="ru-KZ" smtClean="0"/>
              <a:t>10.09.2025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804B3-8C5B-4707-ABD3-A46270F0D54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41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5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Экологическая</a:t>
            </a:r>
            <a:r>
              <a:rPr lang="ru-RU" sz="5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5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документация</a:t>
            </a:r>
            <a:r>
              <a:rPr lang="ru-RU" sz="5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5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ru-RU" sz="5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5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предприятии</a:t>
            </a:r>
            <a:r>
              <a:rPr lang="ru-RU" sz="5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это совокупность всех </a:t>
            </a:r>
            <a:r>
              <a:rPr lang="ru-RU" sz="5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документов</a:t>
            </a:r>
            <a:r>
              <a:rPr lang="ru-RU" sz="5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которые описывают и регламентируют нормы обеспечения </a:t>
            </a:r>
            <a:r>
              <a:rPr lang="ru-RU" sz="5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экологической</a:t>
            </a:r>
            <a:r>
              <a:rPr lang="ru-RU" sz="5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безопасности как людей, так и окружающей среды в условиях и с особенностями деятельности конкретного </a:t>
            </a:r>
            <a:r>
              <a:rPr lang="ru-RU" sz="5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предприятия</a:t>
            </a:r>
            <a:r>
              <a:rPr lang="ru-RU" sz="5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Такая </a:t>
            </a:r>
            <a:r>
              <a:rPr lang="ru-RU" sz="5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документация</a:t>
            </a:r>
            <a:r>
              <a:rPr lang="ru-RU" sz="5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разрабатывается с учетом требований </a:t>
            </a:r>
            <a:r>
              <a:rPr lang="ru-RU" sz="5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экологического</a:t>
            </a:r>
            <a:r>
              <a:rPr lang="ru-RU" sz="5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и природоохранного законодательства.</a:t>
            </a:r>
            <a:endParaRPr lang="ru-KZ" sz="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804B3-8C5B-4707-ABD3-A46270F0D543}" type="slidenum">
              <a:rPr lang="ru-KZ" smtClean="0"/>
              <a:t>2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7999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E736C-754E-9112-E49A-C7FF0A7CA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EB2703-B071-7F76-F3A6-4192D432B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25F221-8AE9-F2D7-55B4-80BE6663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EC85A-F1B2-94E2-CB40-EB75CCF39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CAFCFE-9A53-F34A-5D16-E4B2D9CB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3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9A101-E029-6B3C-4CEA-2581B862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3ECC41-7E76-4E31-904E-1A34F74AD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5D9738-0991-2670-121A-E090884EB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10720A-B46E-425A-7DAF-A0ACFA2A5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457C2A-F3EF-4812-79FF-143AC13A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25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DD0FB3-9A3D-29E5-B3C0-75A528285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38F4B8-DE90-B62C-4747-29E9E4432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7D8967-9821-ABD9-030E-FA428167F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F5FD97-E1B3-3C78-83EE-9C65AFAB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27AE8D-278D-D162-B39C-B7C824C8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85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D3893-A4B3-69C4-5480-DB465E22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05EF1A-7163-B291-B81A-872399230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C9090-D3B4-FB0A-1CCF-13E2094B1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9BF68C-90EE-FD12-3CB1-8694BC3F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4D4C1E-E1B7-AA4A-64F9-84E03D9FF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4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508E6-ECB3-679E-7612-ED5C2F20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7A6F3A-64A8-1598-8279-985163F66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2A9457-C922-3ABC-8D0E-0DAFB94CD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B9F349-9917-8F39-7404-FD1816CB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F5D674-42A4-5FF5-9DBA-4C66E3B5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6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F7ABF-4409-5B8B-08BE-34BD9C94E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8C264E-0140-D71D-15B5-364389388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728B9E-8AA7-1D48-E75D-D139F8B9E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C61DAA-21CE-8043-8091-BAFB9EDAA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469A9-AFBF-F9DE-20EF-5042CF8C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12F738-BD65-AD0A-7E99-F85B9A1A8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6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F29A5-77C6-EE2D-5E6F-B1C7414B4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A00846-F785-0150-F169-E04621F7D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A86BFA-6393-7505-507C-63138B910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10F4C0-0816-5B4A-832A-00EDE1C6F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A8FF67-891B-8649-7405-EECC75112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E0502C-5533-4547-13D7-D707F24F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64C1BA-76E7-C525-A160-1D7A09B8D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B55669-869A-9C15-F87C-A487923C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08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C792C-85A9-D5D0-7CAD-6F931C02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6FB384-FB25-8B76-9B6A-D1557E196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B12D1A-3AEB-02B7-4699-BAEA5C20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6BB297-8A0E-1833-31FF-C3C2C33E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19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460279-9ADE-E9A8-A125-6E21EF630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5934CE-45AB-4F5F-9780-6473EE6E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14E178-8317-975F-50D0-D782CC486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0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671C0-2FEF-128D-F16D-FCC7E5F56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839FF5-7787-0586-E5B5-F983AB4B4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8EBEBA-B2AC-D115-E748-F61236933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B7DA8F-BDC5-B50B-FA34-FB5D6B13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E48E6B-D7B7-1A34-58CF-212F29C2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C27517-8848-A125-164B-EFB6AA96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1E0FD-3D87-0849-C457-2DB1F6486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81AADD-68A6-5649-7E9D-1F285995F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389C62-78F2-1475-ED84-91D4CB0CB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B4E80F-4EBA-3BDF-EBF9-0061F6F1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3939-C70F-48CA-B68A-1300DA0F4C75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193315-56FD-F4E0-A982-E87B1AA6A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D65C4B-272F-E091-2A14-4AE5D80F1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9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A2294-6DDF-0757-746A-20B8D98C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F7E38F-0A32-D896-5001-AA2B93DDB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60C923-8C8B-6FCC-FE99-A1D0AB886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6B3939-C70F-48CA-B68A-1300DA0F4C75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8630C-AE52-317B-B914-46773B837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55D2E8-D24E-444C-8296-B809DF913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F6639B-D322-43FF-8F05-05C02BA7F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76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27890"/>
            <a:ext cx="12192000" cy="206842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ЭКОЛОГО-НОРМАТИВНАЯ ДОКУМЕНТАЦИЯ НА ПРЕДПРИЯТИИ</a:t>
            </a:r>
            <a:br>
              <a:rPr lang="en-US" sz="3200" b="0" i="0" dirty="0">
                <a:solidFill>
                  <a:schemeClr val="bg1"/>
                </a:solidFill>
                <a:effectLst/>
              </a:rPr>
            </a:b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F162D7-A247-43F3-84F0-DDC63862AB06}"/>
              </a:ext>
            </a:extLst>
          </p:cNvPr>
          <p:cNvSpPr txBox="1"/>
          <p:nvPr/>
        </p:nvSpPr>
        <p:spPr>
          <a:xfrm>
            <a:off x="1224127" y="3561688"/>
            <a:ext cx="9415957" cy="515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51130">
              <a:spcAft>
                <a:spcPts val="576"/>
              </a:spcAft>
            </a:pPr>
            <a:r>
              <a:rPr lang="ru-RU" sz="1382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+mn-ea"/>
                <a:cs typeface="+mn-cs"/>
              </a:rPr>
              <a:t>Кодекс Республики Казахстан от 2 января 2021 года № 400-VI «Экологический кодекс Республики Казахстан»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749FDD-0F12-A384-AE36-1388EDE9A6E5}"/>
              </a:ext>
            </a:extLst>
          </p:cNvPr>
          <p:cNvSpPr txBox="1"/>
          <p:nvPr/>
        </p:nvSpPr>
        <p:spPr>
          <a:xfrm>
            <a:off x="7276667" y="5248133"/>
            <a:ext cx="4713267" cy="305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51130">
              <a:spcAft>
                <a:spcPts val="576"/>
              </a:spcAft>
            </a:pPr>
            <a:r>
              <a:rPr lang="ru-RU" sz="1382" kern="1200" spc="-4" dirty="0">
                <a:solidFill>
                  <a:srgbClr val="7E7E7E"/>
                </a:solidFill>
                <a:latin typeface="+mn-lt"/>
                <a:ea typeface="+mn-ea"/>
                <a:cs typeface="+mn-cs"/>
              </a:rPr>
              <a:t>Лектор: Ермекбаев Дархан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62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3"/>
    </mc:Choice>
    <mc:Fallback xmlns="">
      <p:transition spd="slow" advTm="869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370031" cy="2948684"/>
          </a:xfrm>
        </p:spPr>
        <p:txBody>
          <a:bodyPr>
            <a:noAutofit/>
          </a:bodyPr>
          <a:lstStyle/>
          <a:p>
            <a:pPr algn="ctr"/>
            <a:br>
              <a:rPr lang="ru-RU" sz="32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</a:br>
            <a:br>
              <a:rPr lang="ru-RU" sz="2000" b="0" i="0" dirty="0">
                <a:solidFill>
                  <a:srgbClr val="030303"/>
                </a:solidFill>
                <a:effectLst/>
                <a:latin typeface="PT Sans" panose="020B0503020203020204" pitchFamily="34" charset="-52"/>
              </a:rPr>
            </a:br>
            <a:r>
              <a:rPr lang="ru-RU" sz="6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B77E0-6E0E-4A24-B739-0120C40756CB}"/>
              </a:ext>
            </a:extLst>
          </p:cNvPr>
          <p:cNvSpPr txBox="1"/>
          <p:nvPr/>
        </p:nvSpPr>
        <p:spPr>
          <a:xfrm>
            <a:off x="965772" y="88449"/>
            <a:ext cx="86919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Соблюдать нормативы эмиссии, установленные настоящим разрешением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E46BEA-B72B-4C9C-9129-91BF81C77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72" y="847799"/>
            <a:ext cx="8308268" cy="550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49"/>
    </mc:Choice>
    <mc:Fallback xmlns="">
      <p:transition spd="slow" advTm="1014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370031" cy="2948684"/>
          </a:xfrm>
        </p:spPr>
        <p:txBody>
          <a:bodyPr>
            <a:noAutofit/>
          </a:bodyPr>
          <a:lstStyle/>
          <a:p>
            <a:pPr algn="ctr"/>
            <a:br>
              <a:rPr lang="ru-RU" sz="32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</a:br>
            <a:br>
              <a:rPr lang="ru-RU" sz="2000" b="0" i="0" dirty="0">
                <a:solidFill>
                  <a:srgbClr val="030303"/>
                </a:solidFill>
                <a:effectLst/>
                <a:latin typeface="PT Sans" panose="020B0503020203020204" pitchFamily="34" charset="-52"/>
              </a:rPr>
            </a:br>
            <a:r>
              <a:rPr lang="ru-RU" sz="6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78276A-76DB-477C-96E7-10DBF4686E9B}"/>
              </a:ext>
            </a:extLst>
          </p:cNvPr>
          <p:cNvSpPr txBox="1"/>
          <p:nvPr/>
        </p:nvSpPr>
        <p:spPr>
          <a:xfrm>
            <a:off x="0" y="0"/>
            <a:ext cx="109830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Отчеты по разрешенным и фактическим эмиссиям в окружающую среду представлять в департаменты экологии Комитета экологического регулирования и контроля 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ежеквартально, в срок до 10 числа месяца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следующего за отчётным кварталом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B9E14A-DF26-46DB-AF17-C40EF542F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4" y="1099335"/>
            <a:ext cx="11967091" cy="496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8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38"/>
    </mc:Choice>
    <mc:Fallback xmlns="">
      <p:transition spd="slow" advTm="1313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370031" cy="2948684"/>
          </a:xfrm>
        </p:spPr>
        <p:txBody>
          <a:bodyPr>
            <a:noAutofit/>
          </a:bodyPr>
          <a:lstStyle/>
          <a:p>
            <a:pPr algn="ctr"/>
            <a:br>
              <a:rPr lang="ru-RU" sz="32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</a:br>
            <a:br>
              <a:rPr lang="ru-RU" sz="2000" b="0" i="0" dirty="0">
                <a:solidFill>
                  <a:srgbClr val="030303"/>
                </a:solidFill>
                <a:effectLst/>
                <a:latin typeface="PT Sans" panose="020B0503020203020204" pitchFamily="34" charset="-52"/>
              </a:rPr>
            </a:br>
            <a:r>
              <a:rPr lang="ru-RU" sz="6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78276A-76DB-477C-96E7-10DBF4686E9B}"/>
              </a:ext>
            </a:extLst>
          </p:cNvPr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Отчеты о выполнении природоохранных мероприятий представлять в департаменты экологии Комитета экологического регулирования и контроля 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ежеквартально/год, в срок до 10 числа месяца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следующего за отчётным кварталом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4BF16B-E0A2-4463-9671-A4B7ACFDA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08" y="1015663"/>
            <a:ext cx="9236465" cy="5282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115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78"/>
    </mc:Choice>
    <mc:Fallback xmlns="">
      <p:transition spd="slow" advTm="1587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370031" cy="2948684"/>
          </a:xfrm>
        </p:spPr>
        <p:txBody>
          <a:bodyPr>
            <a:noAutofit/>
          </a:bodyPr>
          <a:lstStyle/>
          <a:p>
            <a:pPr algn="ctr"/>
            <a:br>
              <a:rPr lang="ru-RU" sz="32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</a:br>
            <a:br>
              <a:rPr lang="ru-RU" sz="2000" b="0" i="0" dirty="0">
                <a:solidFill>
                  <a:srgbClr val="030303"/>
                </a:solidFill>
                <a:effectLst/>
                <a:latin typeface="PT Sans" panose="020B0503020203020204" pitchFamily="34" charset="-52"/>
              </a:rPr>
            </a:br>
            <a:r>
              <a:rPr lang="ru-RU" sz="6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3D1F8-5DC4-4BFC-8BDE-EDBDAE2692DD}"/>
              </a:ext>
            </a:extLst>
          </p:cNvPr>
          <p:cNvSpPr txBox="1"/>
          <p:nvPr/>
        </p:nvSpPr>
        <p:spPr>
          <a:xfrm>
            <a:off x="842480" y="190542"/>
            <a:ext cx="84042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</a:rPr>
              <a:t>Е</a:t>
            </a:r>
            <a:r>
              <a:rPr lang="ru-RU" sz="2000" b="1" i="0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жеквартальный отчет по выполнению программы производственно-экологического контроля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12BC3B-CDC2-4906-9C99-A93EAD843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44" y="1225486"/>
            <a:ext cx="6958165" cy="484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83"/>
    </mc:Choice>
    <mc:Fallback xmlns="">
      <p:transition spd="slow" advTm="1508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370031" cy="2948684"/>
          </a:xfrm>
        </p:spPr>
        <p:txBody>
          <a:bodyPr>
            <a:noAutofit/>
          </a:bodyPr>
          <a:lstStyle/>
          <a:p>
            <a:pPr algn="ctr"/>
            <a:br>
              <a:rPr lang="ru-RU" sz="32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</a:br>
            <a:br>
              <a:rPr lang="ru-RU" sz="2000" b="0" i="0" dirty="0">
                <a:solidFill>
                  <a:srgbClr val="030303"/>
                </a:solidFill>
                <a:effectLst/>
                <a:latin typeface="PT Sans" panose="020B0503020203020204" pitchFamily="34" charset="-52"/>
              </a:rPr>
            </a:br>
            <a:r>
              <a:rPr lang="ru-RU" sz="6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3D1F8-5DC4-4BFC-8BDE-EDBDAE2692DD}"/>
              </a:ext>
            </a:extLst>
          </p:cNvPr>
          <p:cNvSpPr txBox="1"/>
          <p:nvPr/>
        </p:nvSpPr>
        <p:spPr>
          <a:xfrm>
            <a:off x="842480" y="190542"/>
            <a:ext cx="84042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</a:rPr>
              <a:t>Е</a:t>
            </a:r>
            <a:r>
              <a:rPr lang="ru-RU" sz="2000" b="1" i="0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жеквартальный отчет по выполнению программы производственно-экологического контроля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BE8D53-0C88-4A48-8B9F-F18B609DB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47" y="1195601"/>
            <a:ext cx="7049463" cy="4298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203811-1DEC-4EB1-87AD-53B4FE65D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528" y="1195601"/>
            <a:ext cx="4602887" cy="541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1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9"/>
    </mc:Choice>
    <mc:Fallback xmlns="">
      <p:transition spd="slow" advTm="1348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370031" cy="2948684"/>
          </a:xfrm>
        </p:spPr>
        <p:txBody>
          <a:bodyPr>
            <a:noAutofit/>
          </a:bodyPr>
          <a:lstStyle/>
          <a:p>
            <a:pPr algn="ctr"/>
            <a:br>
              <a:rPr lang="ru-RU" sz="32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</a:br>
            <a:br>
              <a:rPr lang="ru-RU" sz="2000" b="0" i="0" dirty="0">
                <a:solidFill>
                  <a:srgbClr val="030303"/>
                </a:solidFill>
                <a:effectLst/>
                <a:latin typeface="PT Sans" panose="020B0503020203020204" pitchFamily="34" charset="-52"/>
              </a:rPr>
            </a:br>
            <a:r>
              <a:rPr lang="ru-RU" sz="6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3D1F8-5DC4-4BFC-8BDE-EDBDAE2692DD}"/>
              </a:ext>
            </a:extLst>
          </p:cNvPr>
          <p:cNvSpPr txBox="1"/>
          <p:nvPr/>
        </p:nvSpPr>
        <p:spPr>
          <a:xfrm>
            <a:off x="0" y="190542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Статистическая отчетность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3E909-3533-4A2A-B994-58ECB6FE398A}"/>
              </a:ext>
            </a:extLst>
          </p:cNvPr>
          <p:cNvSpPr txBox="1"/>
          <p:nvPr/>
        </p:nvSpPr>
        <p:spPr>
          <a:xfrm>
            <a:off x="314036" y="1159405"/>
            <a:ext cx="1176712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Статистическая форма общегосударственного статистического наблюдения «Отчет о </a:t>
            </a:r>
            <a:r>
              <a:rPr lang="ru-RU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затратах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охрану окружающей среды» (код 151112212, индекс </a:t>
            </a:r>
            <a:r>
              <a:rPr lang="ru-RU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4-ОС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периодичность годовая);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апреля – На сайте: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stat.gov.kz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Бюро национальной статистики.</a:t>
            </a:r>
          </a:p>
          <a:p>
            <a:pPr algn="just">
              <a:buFont typeface="+mj-lt"/>
              <a:buAutoNum type="arabicPeriod"/>
            </a:pPr>
            <a:endParaRPr lang="ru-RU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Статистическая форма общегосударственного статистического наблюдения «Отчет о сборе и вывозе коммунальных </a:t>
            </a:r>
            <a:r>
              <a:rPr lang="ru-RU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отходов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(код 151112127, </a:t>
            </a:r>
            <a:r>
              <a:rPr lang="ru-RU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индекс 1-отходы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периодичность годовая);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марта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На сайте: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oos.ecogeo.gov.kz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Единая информационная система МЭПР РК. Приказ №14</a:t>
            </a:r>
          </a:p>
          <a:p>
            <a:pPr algn="just">
              <a:buFont typeface="+mj-lt"/>
              <a:buAutoNum type="arabicPeriod"/>
            </a:pPr>
            <a:endParaRPr lang="ru-RU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Статистическая форма общегосударственного статистического наблюдения «Отчет о сортировке, </a:t>
            </a:r>
            <a:r>
              <a:rPr lang="ru-RU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утилизации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депонировании </a:t>
            </a:r>
            <a:r>
              <a:rPr lang="ru-RU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отходов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(код 151112180, </a:t>
            </a:r>
            <a:r>
              <a:rPr lang="ru-RU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индекс 2-отходы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периодичность годовая);</a:t>
            </a:r>
          </a:p>
          <a:p>
            <a:pPr algn="just">
              <a:buFont typeface="+mj-lt"/>
              <a:buAutoNum type="arabicPeriod"/>
            </a:pPr>
            <a:endParaRPr lang="ru-RU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Статистическая форма общегосударственного статистического наблюдения «Отчет об охране </a:t>
            </a:r>
            <a:r>
              <a:rPr lang="ru-RU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атмосферного воздуха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(код 151112187, индекс </a:t>
            </a:r>
            <a:r>
              <a:rPr lang="ru-RU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2-ТП (воздух)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периодичность годовая).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апреля – На сайте: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stat.gov.kz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Бюро национальной статистики.</a:t>
            </a:r>
          </a:p>
        </p:txBody>
      </p:sp>
    </p:spTree>
    <p:extLst>
      <p:ext uri="{BB962C8B-B14F-4D97-AF65-F5344CB8AC3E}">
        <p14:creationId xmlns:p14="http://schemas.microsoft.com/office/powerpoint/2010/main" val="254464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5"/>
    </mc:Choice>
    <mc:Fallback xmlns="">
      <p:transition spd="slow" advTm="3300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370031" cy="2948684"/>
          </a:xfrm>
        </p:spPr>
        <p:txBody>
          <a:bodyPr>
            <a:noAutofit/>
          </a:bodyPr>
          <a:lstStyle/>
          <a:p>
            <a:pPr algn="ctr"/>
            <a:br>
              <a:rPr lang="ru-RU" sz="32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</a:br>
            <a:br>
              <a:rPr lang="ru-RU" sz="2000" b="0" i="0" dirty="0">
                <a:solidFill>
                  <a:srgbClr val="030303"/>
                </a:solidFill>
                <a:effectLst/>
                <a:latin typeface="PT Sans" panose="020B0503020203020204" pitchFamily="34" charset="-52"/>
              </a:rPr>
            </a:br>
            <a:r>
              <a:rPr lang="ru-RU" sz="6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3D1F8-5DC4-4BFC-8BDE-EDBDAE2692DD}"/>
              </a:ext>
            </a:extLst>
          </p:cNvPr>
          <p:cNvSpPr txBox="1"/>
          <p:nvPr/>
        </p:nvSpPr>
        <p:spPr>
          <a:xfrm>
            <a:off x="0" y="190542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Статистическая отчетность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3E909-3533-4A2A-B994-58ECB6FE398A}"/>
              </a:ext>
            </a:extLst>
          </p:cNvPr>
          <p:cNvSpPr txBox="1"/>
          <p:nvPr/>
        </p:nvSpPr>
        <p:spPr>
          <a:xfrm>
            <a:off x="0" y="585875"/>
            <a:ext cx="12192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b="0" i="0" dirty="0">
                <a:solidFill>
                  <a:srgbClr val="3D38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Статистическая форма общегосударственного статистического наблюдения «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 о заборе, использовании и </a:t>
            </a:r>
            <a:r>
              <a:rPr lang="ru-RU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водоотведении вод</a:t>
            </a:r>
            <a:r>
              <a:rPr lang="ru-RU" b="0" i="0" dirty="0">
                <a:solidFill>
                  <a:srgbClr val="3D38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(код 151112187, индекс </a:t>
            </a:r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2-ТП (</a:t>
            </a:r>
            <a:r>
              <a:rPr lang="ru-RU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водхоз</a:t>
            </a:r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b="0" i="0" dirty="0">
                <a:solidFill>
                  <a:srgbClr val="3D38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периодичность годовая).</a:t>
            </a:r>
            <a:r>
              <a:rPr lang="en-US" b="0" i="0" dirty="0">
                <a:solidFill>
                  <a:srgbClr val="3D38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b="0" i="0" dirty="0">
                <a:solidFill>
                  <a:srgbClr val="3D38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b="0" i="0" dirty="0">
                <a:solidFill>
                  <a:srgbClr val="3D38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ru-RU" b="0" i="0" dirty="0">
                <a:solidFill>
                  <a:srgbClr val="3D38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b="0" i="0" dirty="0">
                <a:solidFill>
                  <a:srgbClr val="3D38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января</a:t>
            </a:r>
            <a:r>
              <a:rPr lang="ru-RU" b="0" i="0" dirty="0">
                <a:solidFill>
                  <a:srgbClr val="3D38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Направляется в БВИ региона</a:t>
            </a:r>
          </a:p>
          <a:p>
            <a:pPr algn="just"/>
            <a:endParaRPr lang="ru-RU" dirty="0">
              <a:solidFill>
                <a:srgbClr val="3D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0" i="0" dirty="0">
                <a:solidFill>
                  <a:srgbClr val="3D38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ru-RU" dirty="0">
                <a:solidFill>
                  <a:srgbClr val="3D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0" i="0" dirty="0">
                <a:solidFill>
                  <a:srgbClr val="3D38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Отчет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Регистра выбросов и переноса загрязнителей</a:t>
            </a:r>
            <a:r>
              <a:rPr lang="ru-RU" b="0" i="0" dirty="0">
                <a:solidFill>
                  <a:srgbClr val="3D38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(индекс </a:t>
            </a:r>
            <a:r>
              <a:rPr lang="ru-RU" b="1" i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РВПЗ</a:t>
            </a:r>
            <a:r>
              <a:rPr lang="ru-RU" b="0" i="0" dirty="0">
                <a:solidFill>
                  <a:srgbClr val="3D38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периодичность годовая).</a:t>
            </a:r>
            <a:r>
              <a:rPr lang="en-US" b="0" i="0" dirty="0">
                <a:solidFill>
                  <a:srgbClr val="3D38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b="0" i="0" dirty="0">
                <a:solidFill>
                  <a:srgbClr val="3D38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b="0" i="0" dirty="0">
                <a:solidFill>
                  <a:srgbClr val="3D38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3D38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US" b="0" i="0" dirty="0">
                <a:solidFill>
                  <a:srgbClr val="3D38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3D38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апреля – Направляется в 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«Национальный банк данных о состоянии окружающей среды и природных ресурсов Республики Казахстан»</a:t>
            </a:r>
            <a:endParaRPr lang="ru-RU" b="0" i="0" dirty="0">
              <a:solidFill>
                <a:srgbClr val="3D383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93AEE5-2824-D92F-F795-309230094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094073"/>
              </p:ext>
            </p:extLst>
          </p:nvPr>
        </p:nvGraphicFramePr>
        <p:xfrm>
          <a:off x="105043" y="2617200"/>
          <a:ext cx="11978800" cy="2893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76">
                  <a:extLst>
                    <a:ext uri="{9D8B030D-6E8A-4147-A177-3AD203B41FA5}">
                      <a16:colId xmlns:a16="http://schemas.microsoft.com/office/drawing/2014/main" val="378074064"/>
                    </a:ext>
                  </a:extLst>
                </a:gridCol>
                <a:gridCol w="1673609">
                  <a:extLst>
                    <a:ext uri="{9D8B030D-6E8A-4147-A177-3AD203B41FA5}">
                      <a16:colId xmlns:a16="http://schemas.microsoft.com/office/drawing/2014/main" val="3764193112"/>
                    </a:ext>
                  </a:extLst>
                </a:gridCol>
                <a:gridCol w="1406799">
                  <a:extLst>
                    <a:ext uri="{9D8B030D-6E8A-4147-A177-3AD203B41FA5}">
                      <a16:colId xmlns:a16="http://schemas.microsoft.com/office/drawing/2014/main" val="1135783442"/>
                    </a:ext>
                  </a:extLst>
                </a:gridCol>
                <a:gridCol w="1244414">
                  <a:extLst>
                    <a:ext uri="{9D8B030D-6E8A-4147-A177-3AD203B41FA5}">
                      <a16:colId xmlns:a16="http://schemas.microsoft.com/office/drawing/2014/main" val="778070180"/>
                    </a:ext>
                  </a:extLst>
                </a:gridCol>
                <a:gridCol w="1364102">
                  <a:extLst>
                    <a:ext uri="{9D8B030D-6E8A-4147-A177-3AD203B41FA5}">
                      <a16:colId xmlns:a16="http://schemas.microsoft.com/office/drawing/2014/main" val="235599113"/>
                    </a:ext>
                  </a:extLst>
                </a:gridCol>
                <a:gridCol w="1562845">
                  <a:extLst>
                    <a:ext uri="{9D8B030D-6E8A-4147-A177-3AD203B41FA5}">
                      <a16:colId xmlns:a16="http://schemas.microsoft.com/office/drawing/2014/main" val="2664256079"/>
                    </a:ext>
                  </a:extLst>
                </a:gridCol>
                <a:gridCol w="1544777">
                  <a:extLst>
                    <a:ext uri="{9D8B030D-6E8A-4147-A177-3AD203B41FA5}">
                      <a16:colId xmlns:a16="http://schemas.microsoft.com/office/drawing/2014/main" val="3906326505"/>
                    </a:ext>
                  </a:extLst>
                </a:gridCol>
                <a:gridCol w="1427339">
                  <a:extLst>
                    <a:ext uri="{9D8B030D-6E8A-4147-A177-3AD203B41FA5}">
                      <a16:colId xmlns:a16="http://schemas.microsoft.com/office/drawing/2014/main" val="3991692569"/>
                    </a:ext>
                  </a:extLst>
                </a:gridCol>
                <a:gridCol w="1427339">
                  <a:extLst>
                    <a:ext uri="{9D8B030D-6E8A-4147-A177-3AD203B41FA5}">
                      <a16:colId xmlns:a16="http://schemas.microsoft.com/office/drawing/2014/main" val="3241631096"/>
                    </a:ext>
                  </a:extLst>
                </a:gridCol>
              </a:tblGrid>
              <a:tr h="52154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#</a:t>
                      </a:r>
                      <a:endParaRPr lang="ru-RU" sz="11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Наименование отчета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Предоставление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2060"/>
                          </a:solidFill>
                        </a:rPr>
                        <a:t>Срок сдачи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r>
                        <a:rPr lang="en-US" sz="1100" b="0" i="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Cement</a:t>
                      </a:r>
                      <a:endParaRPr lang="ru-RU" sz="1100" b="0" i="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 </a:t>
                      </a:r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060440004295</a:t>
                      </a:r>
                    </a:p>
                    <a:p>
                      <a:pPr algn="ctr"/>
                      <a:r>
                        <a:rPr lang="en-US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IIN </a:t>
                      </a:r>
                      <a:r>
                        <a:rPr lang="ru-RU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811018300713</a:t>
                      </a:r>
                      <a:endParaRPr lang="en-US" sz="11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100" dirty="0"/>
                        <a:t>23510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r>
                        <a:rPr lang="en-US" sz="1100" b="0" i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Nerud</a:t>
                      </a:r>
                      <a:endParaRPr lang="ru-RU" sz="1100" b="0" i="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 </a:t>
                      </a:r>
                      <a:r>
                        <a:rPr lang="ru-RU" sz="1100" dirty="0"/>
                        <a:t>040240008128 </a:t>
                      </a:r>
                      <a:endParaRPr lang="ru-RU" sz="11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IIN </a:t>
                      </a:r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811018300713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100" dirty="0"/>
                        <a:t>08112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kern="1200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KorCem</a:t>
                      </a:r>
                      <a:endParaRPr lang="ru-RU" sz="1100" b="0" i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 </a:t>
                      </a:r>
                      <a:r>
                        <a:rPr lang="ru-RU" sz="1100" dirty="0"/>
                        <a:t>040240008128 </a:t>
                      </a:r>
                      <a:endParaRPr lang="ru-RU" sz="11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IIN </a:t>
                      </a:r>
                      <a:r>
                        <a:rPr lang="ru-RU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850315050402</a:t>
                      </a:r>
                      <a:endParaRPr lang="en-US" sz="11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100" dirty="0"/>
                        <a:t>23510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Falcon</a:t>
                      </a:r>
                      <a:endParaRPr lang="ru-RU" sz="11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 000940000676</a:t>
                      </a:r>
                      <a:r>
                        <a:rPr lang="ru-RU" sz="1100" dirty="0"/>
                        <a:t> </a:t>
                      </a:r>
                      <a:endParaRPr lang="ru-RU" sz="11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IIN 761018400440</a:t>
                      </a:r>
                    </a:p>
                    <a:p>
                      <a:pPr algn="ctr"/>
                      <a:r>
                        <a:rPr lang="ru-RU" sz="1100" dirty="0"/>
                        <a:t>09100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50"/>
                          </a:solidFill>
                        </a:rPr>
                        <a:t>KLV</a:t>
                      </a:r>
                    </a:p>
                    <a:p>
                      <a:pPr algn="ctr"/>
                      <a:r>
                        <a:rPr lang="en-US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 210241007815</a:t>
                      </a:r>
                      <a:r>
                        <a:rPr lang="ru-RU" sz="1100" dirty="0"/>
                        <a:t> </a:t>
                      </a:r>
                      <a:endParaRPr lang="ru-RU" sz="11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IIN 920924050578</a:t>
                      </a:r>
                    </a:p>
                    <a:p>
                      <a:pPr algn="ctr"/>
                      <a:r>
                        <a:rPr lang="ru-RU" sz="1100" dirty="0"/>
                        <a:t>42111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341362"/>
                  </a:ext>
                </a:extLst>
              </a:tr>
              <a:tr h="446566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ПЭК - ежеквартально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НБД СОС и ПР </a:t>
                      </a:r>
                      <a:r>
                        <a:rPr lang="en-US" sz="1100" dirty="0"/>
                        <a:t>ndbecology.gov.kz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До 01 мая</a:t>
                      </a:r>
                    </a:p>
                    <a:p>
                      <a:pPr algn="l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Предоставил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Предоставил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Предоставил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474953"/>
                  </a:ext>
                </a:extLst>
              </a:tr>
              <a:tr h="299967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/>
                        <a:t>РВПЗ - годовой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НБД СОС и ПР </a:t>
                      </a:r>
                      <a:r>
                        <a:rPr lang="en-US" sz="1100" dirty="0"/>
                        <a:t>ndbecology.gov.kz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До 01 марта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Предоставил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Предоставил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031905"/>
                  </a:ext>
                </a:extLst>
              </a:tr>
              <a:tr h="500507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Инвентаризации отходов - годовой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НБД СОС и ПР </a:t>
                      </a:r>
                      <a:r>
                        <a:rPr lang="en-US" sz="1100" dirty="0"/>
                        <a:t>ndbecology.gov.kz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До 01 марта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Предоставил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Предоставил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Предоставил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581494"/>
                  </a:ext>
                </a:extLst>
              </a:tr>
              <a:tr h="330912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Углеродный кадастр отчет по ПГ - годовой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НБД СОС и ПР </a:t>
                      </a:r>
                      <a:r>
                        <a:rPr lang="en-US" sz="1100" dirty="0"/>
                        <a:t>ndbecology.gov.kz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До 01 апреля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Предоставил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СМР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938131"/>
                  </a:ext>
                </a:extLst>
              </a:tr>
              <a:tr h="330912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135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80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75"/>
    </mc:Choice>
    <mc:Fallback xmlns="">
      <p:transition spd="slow" advTm="1257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3685D2D-C3C8-CEE5-00C0-DCA18E3753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396896"/>
              </p:ext>
            </p:extLst>
          </p:nvPr>
        </p:nvGraphicFramePr>
        <p:xfrm>
          <a:off x="-898813" y="1369097"/>
          <a:ext cx="7559386" cy="5223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7F031037-3EC4-280A-112C-87E9F0C979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168119"/>
              </p:ext>
            </p:extLst>
          </p:nvPr>
        </p:nvGraphicFramePr>
        <p:xfrm>
          <a:off x="4707082" y="1369097"/>
          <a:ext cx="7484918" cy="5223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6A56102-73E4-6179-D3F5-EFEA591C4776}"/>
              </a:ext>
            </a:extLst>
          </p:cNvPr>
          <p:cNvSpPr/>
          <p:nvPr/>
        </p:nvSpPr>
        <p:spPr>
          <a:xfrm>
            <a:off x="2392507" y="264968"/>
            <a:ext cx="7091794" cy="7793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Виды экологической документации</a:t>
            </a:r>
            <a:endParaRPr lang="ru-KZ" sz="2800" b="1" dirty="0"/>
          </a:p>
        </p:txBody>
      </p:sp>
    </p:spTree>
    <p:extLst>
      <p:ext uri="{BB962C8B-B14F-4D97-AF65-F5344CB8AC3E}">
        <p14:creationId xmlns:p14="http://schemas.microsoft.com/office/powerpoint/2010/main" val="355547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80"/>
    </mc:Choice>
    <mc:Fallback xmlns="">
      <p:transition spd="slow" advTm="4538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Услуга Проект индивидуального жилого дома">
            <a:extLst>
              <a:ext uri="{FF2B5EF4-FFF2-40B4-BE49-F238E27FC236}">
                <a16:creationId xmlns:a16="http://schemas.microsoft.com/office/drawing/2014/main" id="{18F38348-5EFA-385F-78F3-C2F64CFDF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94" y="1547037"/>
            <a:ext cx="6219305" cy="439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BA248E-B303-A4DA-DE00-C780F71A4665}"/>
              </a:ext>
            </a:extLst>
          </p:cNvPr>
          <p:cNvSpPr txBox="1"/>
          <p:nvPr/>
        </p:nvSpPr>
        <p:spPr>
          <a:xfrm>
            <a:off x="5835964" y="95717"/>
            <a:ext cx="6356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Рабочий проект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 это комплект технических материалов и документов, среди которых есть: расчеты, чертежи, пояснительная записка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, для строительства определенного объекта.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5C796D-AEE8-A36B-E3CC-D97A55E7D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83015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62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8EA4A0-96CE-FBAE-6700-F9F84323A5F7}"/>
              </a:ext>
            </a:extLst>
          </p:cNvPr>
          <p:cNvSpPr txBox="1"/>
          <p:nvPr/>
        </p:nvSpPr>
        <p:spPr>
          <a:xfrm>
            <a:off x="5416062" y="47870"/>
            <a:ext cx="67759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норматив допустимого сброса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экологический норматив, который устанавливается в экологическом разрешении и определяется как количество (масса) загрязняющего вещества либо смеси загрязняющих веществ в сточных водах, максимально допустимое (разрешенное) к сбросу в единицу времени;</a:t>
            </a:r>
            <a:endParaRPr lang="ru-K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6E11F2-9AEA-5810-EB6C-9404637C6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47870"/>
            <a:ext cx="4543458" cy="6657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338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BEBDD2-9A1E-B392-8E1C-44A4822D0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2" y="90463"/>
            <a:ext cx="4525107" cy="6677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7831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A7100D-0E8D-D5D7-2D0C-25BE509F2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71292" cy="6750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914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B1FF73-4C07-D6AF-A5FE-691AA8553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33257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190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370031" cy="2948684"/>
          </a:xfrm>
        </p:spPr>
        <p:txBody>
          <a:bodyPr>
            <a:noAutofit/>
          </a:bodyPr>
          <a:lstStyle/>
          <a:p>
            <a:pPr algn="ctr"/>
            <a:br>
              <a:rPr lang="ru-RU" sz="32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</a:br>
            <a:br>
              <a:rPr lang="ru-RU" sz="2000" b="0" i="0" dirty="0">
                <a:solidFill>
                  <a:srgbClr val="030303"/>
                </a:solidFill>
                <a:effectLst/>
                <a:latin typeface="PT Sans" panose="020B0503020203020204" pitchFamily="34" charset="-52"/>
              </a:rPr>
            </a:br>
            <a:r>
              <a:rPr lang="ru-RU" sz="60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3B93A-A692-134B-E7B4-6CA6D39D8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18184" cy="6851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F083D7-FB3E-1CB2-FF95-311753928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636" y="0"/>
            <a:ext cx="4818184" cy="6796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62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87"/>
    </mc:Choice>
    <mc:Fallback xmlns="">
      <p:transition spd="slow" advTm="1608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370031" cy="2948684"/>
          </a:xfrm>
        </p:spPr>
        <p:txBody>
          <a:bodyPr>
            <a:noAutofit/>
          </a:bodyPr>
          <a:lstStyle/>
          <a:p>
            <a:pPr algn="ctr"/>
            <a:br>
              <a:rPr lang="ru-RU" sz="3200" b="1" i="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</a:br>
            <a:br>
              <a:rPr lang="ru-RU" sz="2000" b="0" i="0" dirty="0">
                <a:solidFill>
                  <a:srgbClr val="030303"/>
                </a:solidFill>
                <a:effectLst/>
                <a:latin typeface="PT Sans" panose="020B0503020203020204" pitchFamily="34" charset="-52"/>
              </a:rPr>
            </a:br>
            <a:r>
              <a:rPr lang="ru-RU" sz="60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32B8F5-4F88-0153-4B84-8ACFEB8D4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2688" cy="4302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335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3"/>
    </mc:Choice>
    <mc:Fallback xmlns="">
      <p:transition spd="slow" advTm="52893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9c428b0-0db1-4300-b2dd-9484759bca92}" enabled="1" method="Standard" siteId="{57952406-af28-43c8-b4de-a4e06f57476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</TotalTime>
  <Words>639</Words>
  <Application>Microsoft Office PowerPoint</Application>
  <PresentationFormat>Широкоэкранный</PresentationFormat>
  <Paragraphs>100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Aptos</vt:lpstr>
      <vt:lpstr>Aptos Display</vt:lpstr>
      <vt:lpstr>Arial</vt:lpstr>
      <vt:lpstr>Comic Sans MS</vt:lpstr>
      <vt:lpstr>Open Sans</vt:lpstr>
      <vt:lpstr>PT Sans</vt:lpstr>
      <vt:lpstr>Roboto</vt:lpstr>
      <vt:lpstr>Tahoma</vt:lpstr>
      <vt:lpstr>Times New Roman</vt:lpstr>
      <vt:lpstr>Тема Office</vt:lpstr>
      <vt:lpstr>ЭКОЛОГО-НОРМАТИВНАЯ ДОКУМЕНТАЦИЯ НА ПРЕДПРИЯТИИ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Систематизация нормативных правовых актов</dc:title>
  <dc:creator>Admin</dc:creator>
  <cp:lastModifiedBy>Дархан Ермекбаев</cp:lastModifiedBy>
  <cp:revision>50</cp:revision>
  <dcterms:created xsi:type="dcterms:W3CDTF">2016-10-10T13:14:50Z</dcterms:created>
  <dcterms:modified xsi:type="dcterms:W3CDTF">2025-09-10T03:20:10Z</dcterms:modified>
</cp:coreProperties>
</file>