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200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b0a764734c9549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b0a764734c9549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b0a764734c9549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b0a764734c95495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b0a764734c9549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b0a764734c9549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b0a764734c9549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b0a764734c9549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0a764734c9549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b0a764734c9549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b0a764734c9549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b0a764734c9549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18df450a80ad7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18df450a80ad7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18df450a80ad7e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18df450a80ad7e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18df450a80ad7e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18df450a80ad7e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18df450a80ad7e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18df450a80ad7e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18df450a80ad7e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18df450a80ad7e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18df450a80ad7e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18df450a80ad7e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18df450a80ad7e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18df450a80ad7e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18df450a80ad7e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18df450a80ad7e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699" y="1729703"/>
            <a:ext cx="8520600" cy="12063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 Лекция №12. Инженерный анализ напряженно деформированного состояния деталей и конструкций в CAЕ. Расчет собственных частот колебаний.</a:t>
            </a:r>
            <a:endParaRPr sz="360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37B340A-1F2F-4590-8B51-CE96928A16C9}"/>
              </a:ext>
            </a:extLst>
          </p:cNvPr>
          <p:cNvSpPr/>
          <p:nvPr/>
        </p:nvSpPr>
        <p:spPr>
          <a:xfrm>
            <a:off x="2490116" y="451234"/>
            <a:ext cx="4163767" cy="1089281"/>
          </a:xfrm>
          <a:custGeom>
            <a:avLst/>
            <a:gdLst/>
            <a:ahLst/>
            <a:cxnLst/>
            <a:rect l="l" t="t" r="r" b="b"/>
            <a:pathLst>
              <a:path w="9949511" h="2653203">
                <a:moveTo>
                  <a:pt x="0" y="0"/>
                </a:moveTo>
                <a:lnTo>
                  <a:pt x="9949511" y="0"/>
                </a:lnTo>
                <a:lnTo>
                  <a:pt x="9949511" y="2653203"/>
                </a:lnTo>
                <a:lnTo>
                  <a:pt x="0" y="2653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99070-F538-485F-9AE7-D76885FE7409}"/>
              </a:ext>
            </a:extLst>
          </p:cNvPr>
          <p:cNvSpPr txBox="1"/>
          <p:nvPr/>
        </p:nvSpPr>
        <p:spPr>
          <a:xfrm>
            <a:off x="3805383" y="4296062"/>
            <a:ext cx="4950821" cy="496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59"/>
              </a:lnSpc>
            </a:pPr>
            <a:r>
              <a:rPr lang="kk-KZ" sz="1200" dirty="0">
                <a:solidFill>
                  <a:schemeClr val="dk1"/>
                </a:solidFill>
                <a:sym typeface="Open Sans"/>
              </a:rPr>
              <a:t>Составила: Рахметова П.М., ст.преподаватель кафедры РТиТСА</a:t>
            </a:r>
            <a:endParaRPr lang="en-US" sz="1200" dirty="0">
              <a:solidFill>
                <a:schemeClr val="dk1"/>
              </a:solidFill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375" y="304800"/>
            <a:ext cx="664325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425" y="152400"/>
            <a:ext cx="695314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909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738" y="152400"/>
            <a:ext cx="811252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678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69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-8" y="286052"/>
            <a:ext cx="9144000" cy="45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CAE Fidesys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Предназначена для решения задач механики твёрдого тела посредством метода конечных элементов. В качестве исходной информации используется геометрическая модель, подготовленная в CAD системах. Базовый функционал позволяет анализировать и редактировать геометрию в части упрощения, масштабирования, переноса, дополнения основными геометрическими объектами. Система обладает оригинальным интерфейсом, ориентированным на эффективное использование процедур МКЭ, построение разнообразных расчётных сеток высокого качества. Поддерживаются многопроцессорные вычисления.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-8" y="343360"/>
            <a:ext cx="9144000" cy="3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Валидация точности и достоверности результатов осуществляется на основе международных тестов NAFEMS.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Модульный принцип позволяет рационально конфигурировать рабочее место в зависимости от типа задач. Переход между различными типами анализа осуществляется без радикальной перестройки расчётной модели.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Просмотр результатов возможен без покупки дополнительных лицензий на произвольном числе рабочих мест.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135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166419" y="333182"/>
            <a:ext cx="9144000" cy="3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2"/>
                </a:solidFill>
              </a:rPr>
              <a:t>БАЗОВЫЕ КОНФИГУРАЦИИ</a:t>
            </a:r>
            <a:endParaRPr sz="24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CAE Fidesys Standard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Расчёт на прочность при статическом нагружении.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Позволяет выполнить статический расчёт деталей и сборок под действием постоянных нагрузок. Доступны элементы тел, оболочек, балок, вспомогательные типы элементов. Материалы изотропные и ортотропные. Результатами являются перемещения, деформации, напряжения.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/>
        </p:nvSpPr>
        <p:spPr>
          <a:xfrm>
            <a:off x="-8" y="647024"/>
            <a:ext cx="9144000" cy="4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Расчёт на прочность при динамическом нагружении.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Позволяет выполнить расчёт деталей и сборок под действием нагрузок, изменяющихся во времени, при гармонических колебаниях, учесть демпфирование, получить спектр отклика при динамическом воздействии. Результатами являются перемещения, скорости, ускорения, деформации, напряжения, кривые отклика.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Расчёт собственных частот и форм колебаний.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Получает собственные формы, частоты, коэффициенты массового участия.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5775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/>
        </p:nvSpPr>
        <p:spPr>
          <a:xfrm>
            <a:off x="171164" y="651602"/>
            <a:ext cx="9144000" cy="3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ФУНКЦИОНАЛЬНЫЕ МОДУЛИ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CAE Fidesys Dynamics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Спектральные элементы (конечные элементы высокого порядка) для линейных, нелинейных и динамических задач.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Решение нестационарных задач интегрированием по времени.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</a:rPr>
              <a:t>Моделирование волновых процессов и учёт сейсмического нагружения.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110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Экран (16:9)</PresentationFormat>
  <Paragraphs>27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 Лекция №12. Инженерный анализ напряженно деформированного состояния деталей и конструкций в CAЕ. Расчет собственных частот колебаний.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Лекция №12. Инженерный анализ напряженно деформированного состояния деталей и конструкций в CAЕ. Расчет собственных частот колебаний.</dc:title>
  <cp:lastModifiedBy>Perizat Rakhmetova</cp:lastModifiedBy>
  <cp:revision>1</cp:revision>
  <dcterms:modified xsi:type="dcterms:W3CDTF">2025-11-04T18:24:54Z</dcterms:modified>
</cp:coreProperties>
</file>