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</p:embeddedFont>
    <p:embeddedFont>
      <p:font typeface="Open Sans Bold" panose="020B0806030504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67200" y="4481294"/>
            <a:ext cx="10210800" cy="642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kk-KZ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Лекция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№7.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Методы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инженерного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анализа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E5D5B-39A5-43F9-A4D0-80026A00530D}"/>
              </a:ext>
            </a:extLst>
          </p:cNvPr>
          <p:cNvSpPr txBox="1"/>
          <p:nvPr/>
        </p:nvSpPr>
        <p:spPr>
          <a:xfrm>
            <a:off x="10820400" y="7658100"/>
            <a:ext cx="7093658" cy="116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Составила: Рахметова П.М., </a:t>
            </a:r>
          </a:p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ст.преподаватель кафедры РТиТСА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B1A274F-0636-4AF9-8E64-4F5544F4F2AD}"/>
              </a:ext>
            </a:extLst>
          </p:cNvPr>
          <p:cNvSpPr/>
          <p:nvPr/>
        </p:nvSpPr>
        <p:spPr>
          <a:xfrm>
            <a:off x="4572000" y="800100"/>
            <a:ext cx="8763000" cy="1981200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5397" y="537527"/>
            <a:ext cx="1289720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конечных элементов (МКЭ / FEM)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27009" y="3174612"/>
            <a:ext cx="1289720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Наиболее широко применяемый метод.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Суть — разделение конструкции на элементы, в которых рассчитываются напряжения, деформации, перемещения.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Применяется для анализа прочности, вибраций, тепла и др.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5753" y="933450"/>
            <a:ext cx="1385649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CFD-анализ (Computational Fluid Dynamics)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63948" y="3059430"/>
            <a:ext cx="14160103" cy="409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Используется для изучения поведения жидкостей и газов.</a:t>
            </a:r>
          </a:p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Применение: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охлаждение электроники;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аэродинамика автомобилей;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расчет давления в трубопроводах.</a:t>
            </a:r>
          </a:p>
          <a:p>
            <a:pPr algn="l">
              <a:lnSpc>
                <a:spcPts val="54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21442" y="1090574"/>
            <a:ext cx="664511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Нелинейный анализ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20234" y="3649162"/>
            <a:ext cx="11047532" cy="401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Нелинейные расчёты учитывают: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большие деформации;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пластические свойства материалов;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контактные взаимодействия.</a:t>
            </a:r>
          </a:p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Пример: сжатие резиновой прокладки.</a:t>
            </a:r>
          </a:p>
          <a:p>
            <a:pPr algn="ctr">
              <a:lnSpc>
                <a:spcPts val="47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12030" y="751754"/>
            <a:ext cx="866394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Верификация и валидация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88929" y="3019742"/>
            <a:ext cx="12734449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После выполнения анализа важно убедиться, что результаты корректны.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Верификация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проверка правильности численной модели и расчетов.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Валидация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сравнение результатов анализа с реальными экспериментами.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3637" y="933450"/>
            <a:ext cx="11520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Применение инженерного анализа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9874" y="2745835"/>
            <a:ext cx="15528251" cy="3212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 инженерного анализа применяются в различных отраслях:</a:t>
            </a:r>
          </a:p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Машиностроение</a:t>
            </a: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проверка деталей на прочность;</a:t>
            </a:r>
          </a:p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Авиация</a:t>
            </a: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аэродинамический анализ;</a:t>
            </a:r>
          </a:p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Энергетика</a:t>
            </a: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тепловые процессы;</a:t>
            </a:r>
          </a:p>
          <a:p>
            <a:pPr algn="l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Строительство</a:t>
            </a:r>
            <a:r>
              <a:rPr lang="en-US" sz="36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расчет конструкций.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9874" y="6881780"/>
            <a:ext cx="12074019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Дополнительно: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Внедрение анализа сокращает время проектирования и повышает надежность.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61041" y="2784667"/>
            <a:ext cx="6705437" cy="3755045"/>
          </a:xfrm>
          <a:custGeom>
            <a:avLst/>
            <a:gdLst/>
            <a:ahLst/>
            <a:cxnLst/>
            <a:rect l="l" t="t" r="r" b="b"/>
            <a:pathLst>
              <a:path w="6705437" h="3755045">
                <a:moveTo>
                  <a:pt x="0" y="0"/>
                </a:moveTo>
                <a:lnTo>
                  <a:pt x="6705437" y="0"/>
                </a:lnTo>
                <a:lnTo>
                  <a:pt x="6705437" y="3755045"/>
                </a:lnTo>
                <a:lnTo>
                  <a:pt x="0" y="3755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41332" y="537527"/>
            <a:ext cx="84053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6737" y="2719705"/>
            <a:ext cx="10595203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 инженерного анализа являются основой современного проектирования.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Они позволяют виртуально оценивать поведение изделий, повышать их качество и снижать стоимость.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Будущее инженерии — за цифровыми моделями и интеграцией методов анализа в единую систему CAE.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2188" y="3074494"/>
            <a:ext cx="6729534" cy="5047150"/>
          </a:xfrm>
          <a:custGeom>
            <a:avLst/>
            <a:gdLst/>
            <a:ahLst/>
            <a:cxnLst/>
            <a:rect l="l" t="t" r="r" b="b"/>
            <a:pathLst>
              <a:path w="6729534" h="5047150">
                <a:moveTo>
                  <a:pt x="0" y="0"/>
                </a:moveTo>
                <a:lnTo>
                  <a:pt x="6729534" y="0"/>
                </a:lnTo>
                <a:lnTo>
                  <a:pt x="6729534" y="5047150"/>
                </a:lnTo>
                <a:lnTo>
                  <a:pt x="0" y="5047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9253" y="3174274"/>
            <a:ext cx="10279586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Инженерный анализ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— это процесс оценки поведения изделия под воздействием различных факторов (нагрузок, температур, вибраций, потоков).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 инженерного анализа применяются на этапе проектирования, чтобы повысить надежность и снизить стоимость производства.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79162" y="537527"/>
            <a:ext cx="312967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Введение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9688" y="537527"/>
            <a:ext cx="898862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Цель инженерного анализа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6417" y="3094398"/>
            <a:ext cx="17491583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Основная цель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прогнозирование поведения конструкции без проведения дорогостоящих физических испытаний.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Инженерный анализ помогает: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выявить слабые места конструкции;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оптимизировать геометрию и материалы;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повысить эффективность изделия.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39151" y="5143500"/>
            <a:ext cx="8289621" cy="4866262"/>
          </a:xfrm>
          <a:custGeom>
            <a:avLst/>
            <a:gdLst/>
            <a:ahLst/>
            <a:cxnLst/>
            <a:rect l="l" t="t" r="r" b="b"/>
            <a:pathLst>
              <a:path w="8289621" h="4866262">
                <a:moveTo>
                  <a:pt x="0" y="0"/>
                </a:moveTo>
                <a:lnTo>
                  <a:pt x="8289621" y="0"/>
                </a:lnTo>
                <a:lnTo>
                  <a:pt x="8289621" y="4866262"/>
                </a:lnTo>
                <a:lnTo>
                  <a:pt x="0" y="4866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5775" y="933450"/>
            <a:ext cx="1541645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Классификация методов инженерного анализа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775" y="2497085"/>
            <a:ext cx="14252742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 анализа делятся на: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Аналитические (расчеты по формулам, упрощенные модели);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Экспериментальные (испытания в лаборатории);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Численные (компьютерное моделирование).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1801" y="933450"/>
            <a:ext cx="756439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Аналитические методы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2503" y="3003550"/>
            <a:ext cx="16473939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Методы, основанные на решении уравнений вручную или с помощью математических моделей.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Пример:</a:t>
            </a: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расчет балки по формулам сопротивления материалов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Преимущества:</a:t>
            </a: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простота, наглядность</a:t>
            </a:r>
          </a:p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Недостатки: </a:t>
            </a: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ограничены простыми геометриями.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02038" y="933450"/>
            <a:ext cx="948392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Экспериментальные методы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1607" y="3239731"/>
            <a:ext cx="15544786" cy="546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Заключаются в измерении реальных параметров изделия с помощью датчиков, тензометров, тепловизоров и т.п.</a:t>
            </a:r>
          </a:p>
          <a:p>
            <a:pPr algn="l">
              <a:lnSpc>
                <a:spcPts val="54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Пример: </a:t>
            </a: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испытание балки на изгиб или вибрацию.</a:t>
            </a:r>
          </a:p>
          <a:p>
            <a:pPr algn="l">
              <a:lnSpc>
                <a:spcPts val="54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Плюсы:</a:t>
            </a: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высокая точность.</a:t>
            </a: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Минусы:</a:t>
            </a: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высокая стоимость, длительность.</a:t>
            </a:r>
          </a:p>
          <a:p>
            <a:pPr algn="l">
              <a:lnSpc>
                <a:spcPts val="54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03075" y="933450"/>
            <a:ext cx="908185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Численные методы анализа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0115" y="3238068"/>
            <a:ext cx="17507885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Численные методы основаны на разбиении сложной задачи на множество элементарных.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Используются для решения дифференциальных уравнений, описывающих физические процессы.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Основные: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Метод конечных элементов (МКЭ / FEM)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Метод конечных объемов (FVM)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Метод конечных разностей (FDM)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7280" y="537527"/>
            <a:ext cx="1037344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конечных объемов (FVM)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3397" y="2587973"/>
            <a:ext cx="1302222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Применяется в задачах гидро- и аэродинамики (CFD).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Пространство делится на объемы, в каждом вычисляется баланс массы, энергии и импульса.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Позволяет анализировать движение жидкости и газа.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3397" y="6141828"/>
            <a:ext cx="1241452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Расчет обтекания крыла самолета или потока через трубу.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5878" y="3174724"/>
            <a:ext cx="3894469" cy="5126393"/>
          </a:xfrm>
          <a:custGeom>
            <a:avLst/>
            <a:gdLst/>
            <a:ahLst/>
            <a:cxnLst/>
            <a:rect l="l" t="t" r="r" b="b"/>
            <a:pathLst>
              <a:path w="3894469" h="5126393">
                <a:moveTo>
                  <a:pt x="0" y="0"/>
                </a:moveTo>
                <a:lnTo>
                  <a:pt x="3894469" y="0"/>
                </a:lnTo>
                <a:lnTo>
                  <a:pt x="3894469" y="5126393"/>
                </a:lnTo>
                <a:lnTo>
                  <a:pt x="0" y="512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08189" y="933450"/>
            <a:ext cx="1107162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конечных разностей (FDM)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108049"/>
            <a:ext cx="1196040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основан на аппроксимации уравнений в частных производных с помощью сетки узлов.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Применяется в задачах теплопередачи, диффузии и волновых процессов.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293517"/>
            <a:ext cx="1227018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Преимущества: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Простота реализации, высокая точность при равномерных сетках.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Произвольный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Open Sans Bold</vt:lpstr>
      <vt:lpstr>Calibri</vt:lpstr>
      <vt:lpstr>Open Sans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Казахский национальный исследовательский технический университет имени К. И. Сатпаева</dc:title>
  <cp:lastModifiedBy>Perizat Rakhmetova</cp:lastModifiedBy>
  <cp:revision>3</cp:revision>
  <dcterms:created xsi:type="dcterms:W3CDTF">2006-08-16T00:00:00Z</dcterms:created>
  <dcterms:modified xsi:type="dcterms:W3CDTF">2025-11-04T17:53:24Z</dcterms:modified>
  <dc:identifier>DAG2se51RyE</dc:identifier>
</cp:coreProperties>
</file>