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73" r:id="rId2"/>
    <p:sldId id="269" r:id="rId3"/>
    <p:sldId id="258" r:id="rId4"/>
    <p:sldId id="270" r:id="rId5"/>
    <p:sldId id="271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без заголовка" id="{5EB35DD3-A0C3-4DB1-8D2A-B3D5A418E1A2}">
          <p14:sldIdLst>
            <p14:sldId id="269"/>
            <p14:sldId id="258"/>
            <p14:sldId id="270"/>
            <p14:sldId id="271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982" autoAdjust="0"/>
    <p:restoredTop sz="94660"/>
  </p:normalViewPr>
  <p:slideViewPr>
    <p:cSldViewPr snapToGrid="0">
      <p:cViewPr>
        <p:scale>
          <a:sx n="66" d="100"/>
          <a:sy n="66" d="100"/>
        </p:scale>
        <p:origin x="-86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4013-A893-4BD5-A654-9CEECF8D0010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8FA82-1A20-4A25-BBBF-508036DCD8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9850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4013-A893-4BD5-A654-9CEECF8D0010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8FA82-1A20-4A25-BBBF-508036DCD8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6916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4013-A893-4BD5-A654-9CEECF8D0010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8FA82-1A20-4A25-BBBF-508036DCD8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4589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4013-A893-4BD5-A654-9CEECF8D0010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8FA82-1A20-4A25-BBBF-508036DCD8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698616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4013-A893-4BD5-A654-9CEECF8D0010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8FA82-1A20-4A25-BBBF-508036DCD8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4597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4013-A893-4BD5-A654-9CEECF8D0010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8FA82-1A20-4A25-BBBF-508036DCD8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6350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4013-A893-4BD5-A654-9CEECF8D0010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8FA82-1A20-4A25-BBBF-508036DCD8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99042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4013-A893-4BD5-A654-9CEECF8D0010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8FA82-1A20-4A25-BBBF-508036DCD8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16756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4013-A893-4BD5-A654-9CEECF8D0010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8FA82-1A20-4A25-BBBF-508036DCD8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2500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4013-A893-4BD5-A654-9CEECF8D0010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8FA82-1A20-4A25-BBBF-508036DCD8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8137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4013-A893-4BD5-A654-9CEECF8D0010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8FA82-1A20-4A25-BBBF-508036DCD8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2070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4013-A893-4BD5-A654-9CEECF8D0010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8FA82-1A20-4A25-BBBF-508036DCD8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9503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4013-A893-4BD5-A654-9CEECF8D0010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8FA82-1A20-4A25-BBBF-508036DCD8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9799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4013-A893-4BD5-A654-9CEECF8D0010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8FA82-1A20-4A25-BBBF-508036DCD8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9665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4013-A893-4BD5-A654-9CEECF8D0010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8FA82-1A20-4A25-BBBF-508036DCD8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2571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4013-A893-4BD5-A654-9CEECF8D0010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8FA82-1A20-4A25-BBBF-508036DCD8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5061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4013-A893-4BD5-A654-9CEECF8D0010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8FA82-1A20-4A25-BBBF-508036DCD8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4430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44013-A893-4BD5-A654-9CEECF8D0010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8FA82-1A20-4A25-BBBF-508036DCD8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53893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kz/clck/jsredir?from=yandex.kz;images/search;images;;&amp;text=&amp;etext=9185.hucJAsDZk7X5Y_-c89DI6gWcTucEQBkT1U12YaKRz-AswVIT77mBidInte44UnuOzCIoXeVS4RHYdjdZRmiDfOnCMfHUupMCroFCn50fgmI.9e75ccf0c4c5e3acc9f311ab8e1e4f04c79cfdb3&amp;uuid=&amp;state=iric5OQ0sS1mPitaa3mxJE61AVKS1Y9siPMmVFsWPIWEtrEgMmapww,,&amp;data=eEwyM2lDYU9Gd1VROE1ZMXhZYkJTYlFzbm1va2M0YzFIaFlaSklUMkstSng2Qlg3WVlnclBfQ0liRktIcjduaGtTSWU0bXJqTktFWm5rbk5yVEdEbnF1ZW1YcUJObzRaOGtEYmdOVjN1SFF5aEJJRUxzYjItSkVUSUo0Y0dNQkRDa2tSMFg1dkFiWjZNem1FNTFHRW84Wk0xc3dRVHhfWlNVeUVjTFhYUzhodk1ZOXhyOHJCQXZDakxNZXRqNV9Jd0FqekI4LUxSSmdQYzBUQkhtY1F6USws&amp;sign=a06cf9a5bedc5f745c77f472fd395c3b&amp;keyno=IMGS_0&amp;b64e=2&amp;l10n=ru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hyperlink" Target="http://yandex.kz/clck/jsredir?from=yandex.kz;images/search;images;;&amp;text=&amp;etext=9185.QXO8Q2y3W_Ucx0O_cFlJkQGPEeySui8rsoOrQHVlrwiemAJ9OdgC8JI0ZPRLh0aBiJkAn779izCtQouDpOKeaxcnXFstb9bYZIH6KXmmbc1Kx8VLG-IA1RpXl0MZCHRa0EX7FAUUbh9Ah4SLBHaV1E-6FCue3q1Tsryp-K-dBSU.d90b87f4ec4ce1970df8e619afee59b8091eca97&amp;uuid=&amp;state=iric5OQ0sS1mPitaa3mxJE61AVKS1Y9siPMmVFsWPIWEtrEgMmapww,,&amp;data=eEwyM2lDYU9Gd1VROE1ZMXhZYkJTYXRJOGxYVklnZGpPU1BoZjF2VU1hdHNuT1p0TENydzc4dkJtR0tMWk1UMFhIZVJEcG5RaWpPSXdrMFU4WlZWdFR2ZGxlUURBajRheC1hMEtQdThKTUZUQTNaenpOckg3dnhxeWR3VDJrWlEtN3VEVGx6VzJYayw,&amp;sign=70a079692f91afa6987177e3bb19b1f8&amp;keyno=IMGS_0&amp;b64e=2&amp;l10n=ru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2292439"/>
            <a:ext cx="10058400" cy="2376543"/>
          </a:xfrm>
        </p:spPr>
        <p:txBody>
          <a:bodyPr>
            <a:noAutofit/>
          </a:bodyPr>
          <a:lstStyle/>
          <a:p>
            <a:r>
              <a:rPr lang="ru-RU" sz="3200" dirty="0" smtClean="0"/>
              <a:t>№5</a:t>
            </a:r>
            <a:r>
              <a:rPr lang="kk-KZ" sz="3200" dirty="0" smtClean="0">
                <a:solidFill>
                  <a:schemeClr val="accent2"/>
                </a:solidFill>
              </a:rPr>
              <a:t/>
            </a:r>
            <a:br>
              <a:rPr lang="kk-KZ" sz="3200" dirty="0" smtClean="0">
                <a:solidFill>
                  <a:schemeClr val="accent2"/>
                </a:solidFill>
              </a:rPr>
            </a:br>
            <a:r>
              <a:rPr lang="kk-KZ" sz="3200" dirty="0" smtClean="0">
                <a:solidFill>
                  <a:schemeClr val="accent2"/>
                </a:solidFill>
              </a:rPr>
              <a:t> </a:t>
            </a:r>
            <a:r>
              <a:rPr lang="ru-RU" sz="3200" dirty="0" smtClean="0"/>
              <a:t>Вертикаль </a:t>
            </a:r>
            <a:r>
              <a:rPr lang="ru-RU" sz="3200" dirty="0" err="1" smtClean="0"/>
              <a:t>және </a:t>
            </a:r>
            <a:r>
              <a:rPr lang="ru-RU" sz="3200" dirty="0" smtClean="0"/>
              <a:t>горизонталь </a:t>
            </a:r>
            <a:r>
              <a:rPr lang="ru-RU" sz="3200" dirty="0" err="1" smtClean="0"/>
              <a:t>бұрыштарды өлшеуші аспаптар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97280" y="5048049"/>
            <a:ext cx="10058400" cy="1143000"/>
          </a:xfrm>
        </p:spPr>
        <p:txBody>
          <a:bodyPr>
            <a:normAutofit/>
          </a:bodyPr>
          <a:lstStyle/>
          <a:p>
            <a:pPr algn="r"/>
            <a:r>
              <a:rPr lang="kk-K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PhD, </a:t>
            </a:r>
            <a:r>
              <a:rPr lang="kk-K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ассоц.проф.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Кожаев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Ж.Т.</a:t>
            </a:r>
          </a:p>
          <a:p>
            <a:pPr algn="r"/>
            <a:endParaRPr lang="kk-K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Алматы 2024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133628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dirty="0" smtClean="0"/>
              <a:t>6В0730</a:t>
            </a:r>
            <a:r>
              <a:rPr lang="en-US" dirty="0" smtClean="0"/>
              <a:t>3,304</a:t>
            </a:r>
            <a:r>
              <a:rPr lang="kk-KZ" dirty="0" smtClean="0"/>
              <a:t> – «Геокеңістіктік цифрлық инженерия»</a:t>
            </a:r>
            <a:endParaRPr lang="en-US" dirty="0" smtClean="0"/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MAP</a:t>
            </a:r>
            <a:r>
              <a:rPr lang="ru-RU" dirty="0" smtClean="0"/>
              <a:t>4811 «</a:t>
            </a:r>
            <a:r>
              <a:rPr lang="ru-RU" dirty="0" err="1" smtClean="0"/>
              <a:t>Геодезиялық аспаптану</a:t>
            </a:r>
            <a:r>
              <a:rPr lang="ru-RU" dirty="0" smtClean="0"/>
              <a:t>»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105344"/>
            <a:ext cx="12192000" cy="1031051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headEnd/>
            <a:tailE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ҚАЗАҚСТАН РЕСПУБЛИКАСЫ БІЛІМ ЖӘНЕ ҒЫЛЫМ МИНИСТРЛІГІ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Сәтбаев Университеті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kern="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Ө.А.Байқоңыров атындағы Тау-кен</a:t>
            </a:r>
            <a:r>
              <a:rPr lang="ru-RU" sz="1600" kern="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металлургия институты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kk-KZ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Маркшейдерлік іс және геодезия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kk-KZ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кафедрасы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983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Leica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фирмасының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ЭлектрондыҚ тахеометрЛЕРі</a:t>
            </a:r>
            <a:b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894" y="1774556"/>
            <a:ext cx="4966907" cy="45991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5882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1"/>
            <a:ext cx="10353761" cy="1524000"/>
          </a:xfrm>
        </p:spPr>
        <p:txBody>
          <a:bodyPr/>
          <a:lstStyle/>
          <a:p>
            <a:r>
              <a:rPr lang="kk-KZ" dirty="0" smtClean="0"/>
              <a:t>Электронды тахеометр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4761936"/>
          </a:xfrm>
        </p:spPr>
        <p:txBody>
          <a:bodyPr>
            <a:normAutofit/>
          </a:bodyPr>
          <a:lstStyle/>
          <a:p>
            <a:endParaRPr lang="kk-K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Электронды тахеометр </a:t>
            </a:r>
            <a:r>
              <a:rPr lang="kk-K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жер бетінде горизонталь бұрышты, горизонталь 	арақашықтықты және өзара биіктікті өлшеуге арналған топографиялық 	электрондық-оптикалық аспап.</a:t>
            </a:r>
            <a:r>
              <a:rPr lang="kk-KZ" sz="2200" dirty="0" smtClean="0"/>
              <a:t> </a:t>
            </a:r>
            <a:endParaRPr lang="ru-RU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636" y="1205345"/>
            <a:ext cx="4973782" cy="41286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7089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792" t="1915" r="13728" b="1527"/>
          <a:stretch/>
        </p:blipFill>
        <p:spPr>
          <a:xfrm>
            <a:off x="448574" y="838827"/>
            <a:ext cx="2605177" cy="3950899"/>
          </a:xfrm>
        </p:spPr>
      </p:pic>
      <p:sp>
        <p:nvSpPr>
          <p:cNvPr id="5" name="Прямоугольник 4"/>
          <p:cNvSpPr/>
          <p:nvPr/>
        </p:nvSpPr>
        <p:spPr>
          <a:xfrm>
            <a:off x="226833" y="5469949"/>
            <a:ext cx="35218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3"/>
              </a:rPr>
              <a:t>Тахеометр </a:t>
            </a:r>
            <a:r>
              <a:rPr lang="en-US" dirty="0">
                <a:hlinkClick r:id="rId3"/>
              </a:rPr>
              <a:t>Leica TS02plus R500 </a:t>
            </a:r>
            <a:endParaRPr lang="kk-KZ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3</a:t>
            </a:r>
            <a:r>
              <a:rPr lang="en-US" dirty="0">
                <a:hlinkClick r:id="rId3"/>
              </a:rPr>
              <a:t>" Arctic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21005" y="5469949"/>
            <a:ext cx="3148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LEICA FLEXLINE TS06R1000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441" y="768423"/>
            <a:ext cx="3536831" cy="40917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918" t="1773" r="22025" b="-1"/>
          <a:stretch/>
        </p:blipFill>
        <p:spPr>
          <a:xfrm>
            <a:off x="8651963" y="838827"/>
            <a:ext cx="2489120" cy="402130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066835" y="5469949"/>
            <a:ext cx="3728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Тахеометр</a:t>
            </a:r>
            <a:r>
              <a:rPr lang="pt-BR" dirty="0"/>
              <a:t> Leica </a:t>
            </a:r>
            <a:r>
              <a:rPr lang="pt-BR" b="1" dirty="0"/>
              <a:t>TS09</a:t>
            </a:r>
            <a:r>
              <a:rPr lang="pt-BR" dirty="0"/>
              <a:t> RUS R1000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82593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559" y="323856"/>
            <a:ext cx="9126747" cy="6337296"/>
          </a:xfrm>
        </p:spPr>
      </p:pic>
    </p:spTree>
    <p:extLst>
      <p:ext uri="{BB962C8B-B14F-4D97-AF65-F5344CB8AC3E}">
        <p14:creationId xmlns="" xmlns:p14="http://schemas.microsoft.com/office/powerpoint/2010/main" val="2122751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Дамаск</Template>
  <TotalTime>484</TotalTime>
  <Words>68</Words>
  <Application>Microsoft Office PowerPoint</Application>
  <PresentationFormat>Произвольный</PresentationFormat>
  <Paragraphs>24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Damask</vt:lpstr>
      <vt:lpstr>№5  Вертикаль және горизонталь бұрыштарды өлшеуші аспаптар</vt:lpstr>
      <vt:lpstr>Leica фирмасының ЭлектрондыҚ тахеометрЛЕРі </vt:lpstr>
      <vt:lpstr>Электронды тахеометр</vt:lpstr>
      <vt:lpstr>Слайд 4</vt:lpstr>
      <vt:lpstr>Слайд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Электронды тахеометр және оның түрлері</dc:title>
  <dc:creator>Admin</dc:creator>
  <cp:lastModifiedBy>Acer</cp:lastModifiedBy>
  <cp:revision>33</cp:revision>
  <dcterms:created xsi:type="dcterms:W3CDTF">2020-04-19T22:59:59Z</dcterms:created>
  <dcterms:modified xsi:type="dcterms:W3CDTF">2024-08-15T12:16:31Z</dcterms:modified>
</cp:coreProperties>
</file>