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958" r:id="rId9"/>
    <p:sldId id="957" r:id="rId10"/>
    <p:sldId id="959" r:id="rId11"/>
    <p:sldId id="961" r:id="rId12"/>
    <p:sldId id="963" r:id="rId13"/>
    <p:sldId id="964" r:id="rId14"/>
    <p:sldId id="962" r:id="rId15"/>
  </p:sldIdLst>
  <p:sldSz cx="12192000" cy="6858000"/>
  <p:notesSz cx="6858000" cy="9144000"/>
  <p:defaultTextStyle>
    <a:defPPr>
      <a:defRPr lang="en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73534"/>
  </p:normalViewPr>
  <p:slideViewPr>
    <p:cSldViewPr snapToGrid="0" snapToObjects="1">
      <p:cViewPr varScale="1">
        <p:scale>
          <a:sx n="80" d="100"/>
          <a:sy n="80" d="100"/>
        </p:scale>
        <p:origin x="60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F59A61C-FE4F-41D1-B741-10BC4DAA873C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8804474-5DFF-45E6-A30F-1C42753FBE7F}">
      <dgm:prSet/>
      <dgm:spPr/>
      <dgm:t>
        <a:bodyPr/>
        <a:lstStyle/>
        <a:p>
          <a:r>
            <a:rPr lang="ru-RU"/>
            <a:t>Знакомства: </a:t>
          </a:r>
          <a:r>
            <a:rPr lang="en-US"/>
            <a:t>Instagram, </a:t>
          </a:r>
          <a:r>
            <a:rPr lang="ru-RU"/>
            <a:t>Facebook, Вконтакте, mail.ru</a:t>
          </a:r>
          <a:r>
            <a:rPr lang="en-US"/>
            <a:t> </a:t>
          </a:r>
          <a:r>
            <a:rPr lang="ru-RU"/>
            <a:t>и др.</a:t>
          </a:r>
          <a:endParaRPr lang="en-US"/>
        </a:p>
      </dgm:t>
    </dgm:pt>
    <dgm:pt modelId="{51A6D175-32B7-4B33-BB88-2420679FCCF3}" type="parTrans" cxnId="{214C9B1D-4BE7-43A9-A256-DD0106384CD0}">
      <dgm:prSet/>
      <dgm:spPr/>
      <dgm:t>
        <a:bodyPr/>
        <a:lstStyle/>
        <a:p>
          <a:endParaRPr lang="en-US"/>
        </a:p>
      </dgm:t>
    </dgm:pt>
    <dgm:pt modelId="{78CB0C3B-E763-4A34-8DE7-466DE44F9443}" type="sibTrans" cxnId="{214C9B1D-4BE7-43A9-A256-DD0106384CD0}">
      <dgm:prSet/>
      <dgm:spPr/>
      <dgm:t>
        <a:bodyPr/>
        <a:lstStyle/>
        <a:p>
          <a:endParaRPr lang="en-US"/>
        </a:p>
      </dgm:t>
    </dgm:pt>
    <dgm:pt modelId="{73A59A4C-3F28-46A8-A4DF-C16FF296663B}">
      <dgm:prSet/>
      <dgm:spPr/>
      <dgm:t>
        <a:bodyPr/>
        <a:lstStyle/>
        <a:p>
          <a:r>
            <a:rPr lang="ru-RU" dirty="0"/>
            <a:t>Знания: книги Google, </a:t>
          </a:r>
          <a:r>
            <a:rPr lang="en-US" dirty="0"/>
            <a:t>iBooks</a:t>
          </a:r>
          <a:r>
            <a:rPr lang="ru-RU" dirty="0"/>
            <a:t>, электронные книги, Википедия</a:t>
          </a:r>
          <a:endParaRPr lang="en-US" dirty="0"/>
        </a:p>
      </dgm:t>
    </dgm:pt>
    <dgm:pt modelId="{30910B76-1EEA-45E8-A265-83CE24CFE8C6}" type="parTrans" cxnId="{5D9A16B2-15B5-4A52-815E-E55C85BEDAA9}">
      <dgm:prSet/>
      <dgm:spPr/>
      <dgm:t>
        <a:bodyPr/>
        <a:lstStyle/>
        <a:p>
          <a:endParaRPr lang="en-US"/>
        </a:p>
      </dgm:t>
    </dgm:pt>
    <dgm:pt modelId="{982CC429-4E68-4957-A94E-6066AEFE0655}" type="sibTrans" cxnId="{5D9A16B2-15B5-4A52-815E-E55C85BEDAA9}">
      <dgm:prSet/>
      <dgm:spPr/>
      <dgm:t>
        <a:bodyPr/>
        <a:lstStyle/>
        <a:p>
          <a:endParaRPr lang="en-US"/>
        </a:p>
      </dgm:t>
    </dgm:pt>
    <dgm:pt modelId="{15F71A66-9C5A-4695-A853-8AD22CF3509B}">
      <dgm:prSet/>
      <dgm:spPr/>
      <dgm:t>
        <a:bodyPr/>
        <a:lstStyle/>
        <a:p>
          <a:r>
            <a:rPr lang="ru-RU" dirty="0"/>
            <a:t>Связь: VoIP, видео телефония, социальные сети, инструменты для совместной работы, блоги, вики, подкастинг, обмен файлами P2P</a:t>
          </a:r>
          <a:endParaRPr lang="en-US" dirty="0"/>
        </a:p>
      </dgm:t>
    </dgm:pt>
    <dgm:pt modelId="{545DD4C5-E69F-44C7-9F4F-AEFCF5F20AEC}" type="parTrans" cxnId="{D8E24F04-9D92-4E86-826A-F1C98D4ACCE9}">
      <dgm:prSet/>
      <dgm:spPr/>
      <dgm:t>
        <a:bodyPr/>
        <a:lstStyle/>
        <a:p>
          <a:endParaRPr lang="en-US"/>
        </a:p>
      </dgm:t>
    </dgm:pt>
    <dgm:pt modelId="{A8F5652F-8684-4A5E-AC78-FFFF70356CC8}" type="sibTrans" cxnId="{D8E24F04-9D92-4E86-826A-F1C98D4ACCE9}">
      <dgm:prSet/>
      <dgm:spPr/>
      <dgm:t>
        <a:bodyPr/>
        <a:lstStyle/>
        <a:p>
          <a:endParaRPr lang="en-US"/>
        </a:p>
      </dgm:t>
    </dgm:pt>
    <dgm:pt modelId="{90E98B5E-26D0-45E9-A1D6-CBBB79A0A79E}">
      <dgm:prSet custT="1"/>
      <dgm:spPr/>
      <dgm:t>
        <a:bodyPr/>
        <a:lstStyle/>
        <a:p>
          <a:r>
            <a:rPr lang="ru-RU" sz="1800" dirty="0"/>
            <a:t>Развлечения: онлайн-игры, прямые трансляции спортивных событий, концерты, прослушивание музыки</a:t>
          </a:r>
          <a:endParaRPr lang="en-US" sz="1800" dirty="0"/>
        </a:p>
      </dgm:t>
    </dgm:pt>
    <dgm:pt modelId="{4FF15AD3-DFF8-4619-9521-5EC69B1E5658}" type="parTrans" cxnId="{F72CD9A0-F6EA-4DF1-A66E-AB92E787584A}">
      <dgm:prSet/>
      <dgm:spPr/>
      <dgm:t>
        <a:bodyPr/>
        <a:lstStyle/>
        <a:p>
          <a:endParaRPr lang="en-US"/>
        </a:p>
      </dgm:t>
    </dgm:pt>
    <dgm:pt modelId="{D8E4161C-7078-464E-BB7D-16CC3ED40FF7}" type="sibTrans" cxnId="{F72CD9A0-F6EA-4DF1-A66E-AB92E787584A}">
      <dgm:prSet/>
      <dgm:spPr/>
      <dgm:t>
        <a:bodyPr/>
        <a:lstStyle/>
        <a:p>
          <a:endParaRPr lang="en-US"/>
        </a:p>
      </dgm:t>
    </dgm:pt>
    <dgm:pt modelId="{9381F32C-783E-9E44-955D-73EB923E4EB1}" type="pres">
      <dgm:prSet presAssocID="{EF59A61C-FE4F-41D1-B741-10BC4DAA873C}" presName="vert0" presStyleCnt="0">
        <dgm:presLayoutVars>
          <dgm:dir/>
          <dgm:animOne val="branch"/>
          <dgm:animLvl val="lvl"/>
        </dgm:presLayoutVars>
      </dgm:prSet>
      <dgm:spPr/>
    </dgm:pt>
    <dgm:pt modelId="{121E15B4-BAB0-EF49-98C9-CED99EF65DCB}" type="pres">
      <dgm:prSet presAssocID="{98804474-5DFF-45E6-A30F-1C42753FBE7F}" presName="thickLine" presStyleLbl="alignNode1" presStyleIdx="0" presStyleCnt="4"/>
      <dgm:spPr/>
    </dgm:pt>
    <dgm:pt modelId="{72F8EE79-916F-1849-A471-8E03C8B63E9A}" type="pres">
      <dgm:prSet presAssocID="{98804474-5DFF-45E6-A30F-1C42753FBE7F}" presName="horz1" presStyleCnt="0"/>
      <dgm:spPr/>
    </dgm:pt>
    <dgm:pt modelId="{4CE4E377-25F8-F147-B839-B5A904C97007}" type="pres">
      <dgm:prSet presAssocID="{98804474-5DFF-45E6-A30F-1C42753FBE7F}" presName="tx1" presStyleLbl="revTx" presStyleIdx="0" presStyleCnt="4"/>
      <dgm:spPr/>
    </dgm:pt>
    <dgm:pt modelId="{44185D9B-542B-8F4C-81F7-8BED907EA90C}" type="pres">
      <dgm:prSet presAssocID="{98804474-5DFF-45E6-A30F-1C42753FBE7F}" presName="vert1" presStyleCnt="0"/>
      <dgm:spPr/>
    </dgm:pt>
    <dgm:pt modelId="{3C8B57A9-F29F-614E-A62D-B816F99EEE60}" type="pres">
      <dgm:prSet presAssocID="{73A59A4C-3F28-46A8-A4DF-C16FF296663B}" presName="thickLine" presStyleLbl="alignNode1" presStyleIdx="1" presStyleCnt="4"/>
      <dgm:spPr/>
    </dgm:pt>
    <dgm:pt modelId="{0A464D4C-81C7-7449-9C72-C53766944573}" type="pres">
      <dgm:prSet presAssocID="{73A59A4C-3F28-46A8-A4DF-C16FF296663B}" presName="horz1" presStyleCnt="0"/>
      <dgm:spPr/>
    </dgm:pt>
    <dgm:pt modelId="{D23A53D5-D5F7-524B-91E8-3F80DC8FDF08}" type="pres">
      <dgm:prSet presAssocID="{73A59A4C-3F28-46A8-A4DF-C16FF296663B}" presName="tx1" presStyleLbl="revTx" presStyleIdx="1" presStyleCnt="4"/>
      <dgm:spPr/>
    </dgm:pt>
    <dgm:pt modelId="{697DCD09-1FDA-D544-8E58-635A7F3A30CA}" type="pres">
      <dgm:prSet presAssocID="{73A59A4C-3F28-46A8-A4DF-C16FF296663B}" presName="vert1" presStyleCnt="0"/>
      <dgm:spPr/>
    </dgm:pt>
    <dgm:pt modelId="{32D76102-A47C-A440-801A-956B7B794718}" type="pres">
      <dgm:prSet presAssocID="{15F71A66-9C5A-4695-A853-8AD22CF3509B}" presName="thickLine" presStyleLbl="alignNode1" presStyleIdx="2" presStyleCnt="4"/>
      <dgm:spPr/>
    </dgm:pt>
    <dgm:pt modelId="{5C908E28-E251-1441-AB81-6D2165A0CE43}" type="pres">
      <dgm:prSet presAssocID="{15F71A66-9C5A-4695-A853-8AD22CF3509B}" presName="horz1" presStyleCnt="0"/>
      <dgm:spPr/>
    </dgm:pt>
    <dgm:pt modelId="{75064460-7123-1A42-ADCC-C76C9EED3CCA}" type="pres">
      <dgm:prSet presAssocID="{15F71A66-9C5A-4695-A853-8AD22CF3509B}" presName="tx1" presStyleLbl="revTx" presStyleIdx="2" presStyleCnt="4"/>
      <dgm:spPr/>
    </dgm:pt>
    <dgm:pt modelId="{1CA66BBB-53D3-EE4A-B99B-EDE99B201548}" type="pres">
      <dgm:prSet presAssocID="{15F71A66-9C5A-4695-A853-8AD22CF3509B}" presName="vert1" presStyleCnt="0"/>
      <dgm:spPr/>
    </dgm:pt>
    <dgm:pt modelId="{25AE47E2-8722-AF4B-B4BE-4DD11F96CF4E}" type="pres">
      <dgm:prSet presAssocID="{90E98B5E-26D0-45E9-A1D6-CBBB79A0A79E}" presName="thickLine" presStyleLbl="alignNode1" presStyleIdx="3" presStyleCnt="4"/>
      <dgm:spPr/>
    </dgm:pt>
    <dgm:pt modelId="{9BE0F82E-D8E8-474F-80DE-7E0E82E905B6}" type="pres">
      <dgm:prSet presAssocID="{90E98B5E-26D0-45E9-A1D6-CBBB79A0A79E}" presName="horz1" presStyleCnt="0"/>
      <dgm:spPr/>
    </dgm:pt>
    <dgm:pt modelId="{9232D4E6-019E-F349-A1BD-1D1599CB1618}" type="pres">
      <dgm:prSet presAssocID="{90E98B5E-26D0-45E9-A1D6-CBBB79A0A79E}" presName="tx1" presStyleLbl="revTx" presStyleIdx="3" presStyleCnt="4"/>
      <dgm:spPr/>
    </dgm:pt>
    <dgm:pt modelId="{2540889B-938A-CF4F-B7DF-22612FBEA1ED}" type="pres">
      <dgm:prSet presAssocID="{90E98B5E-26D0-45E9-A1D6-CBBB79A0A79E}" presName="vert1" presStyleCnt="0"/>
      <dgm:spPr/>
    </dgm:pt>
  </dgm:ptLst>
  <dgm:cxnLst>
    <dgm:cxn modelId="{D8E24F04-9D92-4E86-826A-F1C98D4ACCE9}" srcId="{EF59A61C-FE4F-41D1-B741-10BC4DAA873C}" destId="{15F71A66-9C5A-4695-A853-8AD22CF3509B}" srcOrd="2" destOrd="0" parTransId="{545DD4C5-E69F-44C7-9F4F-AEFCF5F20AEC}" sibTransId="{A8F5652F-8684-4A5E-AC78-FFFF70356CC8}"/>
    <dgm:cxn modelId="{214C9B1D-4BE7-43A9-A256-DD0106384CD0}" srcId="{EF59A61C-FE4F-41D1-B741-10BC4DAA873C}" destId="{98804474-5DFF-45E6-A30F-1C42753FBE7F}" srcOrd="0" destOrd="0" parTransId="{51A6D175-32B7-4B33-BB88-2420679FCCF3}" sibTransId="{78CB0C3B-E763-4A34-8DE7-466DE44F9443}"/>
    <dgm:cxn modelId="{18700E23-5804-1B43-9E54-6649B1FF04AE}" type="presOf" srcId="{15F71A66-9C5A-4695-A853-8AD22CF3509B}" destId="{75064460-7123-1A42-ADCC-C76C9EED3CCA}" srcOrd="0" destOrd="0" presId="urn:microsoft.com/office/officeart/2008/layout/LinedList"/>
    <dgm:cxn modelId="{7194AF3E-5C55-814D-82A2-093A97AEE19A}" type="presOf" srcId="{98804474-5DFF-45E6-A30F-1C42753FBE7F}" destId="{4CE4E377-25F8-F147-B839-B5A904C97007}" srcOrd="0" destOrd="0" presId="urn:microsoft.com/office/officeart/2008/layout/LinedList"/>
    <dgm:cxn modelId="{AEC13548-057A-0546-BD18-D34E45FAE66E}" type="presOf" srcId="{EF59A61C-FE4F-41D1-B741-10BC4DAA873C}" destId="{9381F32C-783E-9E44-955D-73EB923E4EB1}" srcOrd="0" destOrd="0" presId="urn:microsoft.com/office/officeart/2008/layout/LinedList"/>
    <dgm:cxn modelId="{02CEE358-DBD4-684B-AAE2-DBFCE286DA35}" type="presOf" srcId="{73A59A4C-3F28-46A8-A4DF-C16FF296663B}" destId="{D23A53D5-D5F7-524B-91E8-3F80DC8FDF08}" srcOrd="0" destOrd="0" presId="urn:microsoft.com/office/officeart/2008/layout/LinedList"/>
    <dgm:cxn modelId="{F72CD9A0-F6EA-4DF1-A66E-AB92E787584A}" srcId="{EF59A61C-FE4F-41D1-B741-10BC4DAA873C}" destId="{90E98B5E-26D0-45E9-A1D6-CBBB79A0A79E}" srcOrd="3" destOrd="0" parTransId="{4FF15AD3-DFF8-4619-9521-5EC69B1E5658}" sibTransId="{D8E4161C-7078-464E-BB7D-16CC3ED40FF7}"/>
    <dgm:cxn modelId="{5D9A16B2-15B5-4A52-815E-E55C85BEDAA9}" srcId="{EF59A61C-FE4F-41D1-B741-10BC4DAA873C}" destId="{73A59A4C-3F28-46A8-A4DF-C16FF296663B}" srcOrd="1" destOrd="0" parTransId="{30910B76-1EEA-45E8-A265-83CE24CFE8C6}" sibTransId="{982CC429-4E68-4957-A94E-6066AEFE0655}"/>
    <dgm:cxn modelId="{013026FC-EC94-874A-AC77-BBB179E1F385}" type="presOf" srcId="{90E98B5E-26D0-45E9-A1D6-CBBB79A0A79E}" destId="{9232D4E6-019E-F349-A1BD-1D1599CB1618}" srcOrd="0" destOrd="0" presId="urn:microsoft.com/office/officeart/2008/layout/LinedList"/>
    <dgm:cxn modelId="{86D12520-9B22-C046-84B1-005F496AC883}" type="presParOf" srcId="{9381F32C-783E-9E44-955D-73EB923E4EB1}" destId="{121E15B4-BAB0-EF49-98C9-CED99EF65DCB}" srcOrd="0" destOrd="0" presId="urn:microsoft.com/office/officeart/2008/layout/LinedList"/>
    <dgm:cxn modelId="{8FB875DB-3444-B541-95E8-CF2E2C438145}" type="presParOf" srcId="{9381F32C-783E-9E44-955D-73EB923E4EB1}" destId="{72F8EE79-916F-1849-A471-8E03C8B63E9A}" srcOrd="1" destOrd="0" presId="urn:microsoft.com/office/officeart/2008/layout/LinedList"/>
    <dgm:cxn modelId="{12D17B0F-7E4C-6444-80D3-5554421C65CC}" type="presParOf" srcId="{72F8EE79-916F-1849-A471-8E03C8B63E9A}" destId="{4CE4E377-25F8-F147-B839-B5A904C97007}" srcOrd="0" destOrd="0" presId="urn:microsoft.com/office/officeart/2008/layout/LinedList"/>
    <dgm:cxn modelId="{2E98DDBE-5C94-874F-9930-88137198A332}" type="presParOf" srcId="{72F8EE79-916F-1849-A471-8E03C8B63E9A}" destId="{44185D9B-542B-8F4C-81F7-8BED907EA90C}" srcOrd="1" destOrd="0" presId="urn:microsoft.com/office/officeart/2008/layout/LinedList"/>
    <dgm:cxn modelId="{F468F0F6-31C6-1043-93E7-4189C443F4FD}" type="presParOf" srcId="{9381F32C-783E-9E44-955D-73EB923E4EB1}" destId="{3C8B57A9-F29F-614E-A62D-B816F99EEE60}" srcOrd="2" destOrd="0" presId="urn:microsoft.com/office/officeart/2008/layout/LinedList"/>
    <dgm:cxn modelId="{448E8185-8BAD-5A40-B848-3D5B748B4C08}" type="presParOf" srcId="{9381F32C-783E-9E44-955D-73EB923E4EB1}" destId="{0A464D4C-81C7-7449-9C72-C53766944573}" srcOrd="3" destOrd="0" presId="urn:microsoft.com/office/officeart/2008/layout/LinedList"/>
    <dgm:cxn modelId="{0D33EC52-7DA2-284E-B83B-F275DBEA095D}" type="presParOf" srcId="{0A464D4C-81C7-7449-9C72-C53766944573}" destId="{D23A53D5-D5F7-524B-91E8-3F80DC8FDF08}" srcOrd="0" destOrd="0" presId="urn:microsoft.com/office/officeart/2008/layout/LinedList"/>
    <dgm:cxn modelId="{E8A6D565-D1EE-FB4E-996C-B7070DE1E248}" type="presParOf" srcId="{0A464D4C-81C7-7449-9C72-C53766944573}" destId="{697DCD09-1FDA-D544-8E58-635A7F3A30CA}" srcOrd="1" destOrd="0" presId="urn:microsoft.com/office/officeart/2008/layout/LinedList"/>
    <dgm:cxn modelId="{3DD5E402-64CC-2B41-A02D-1D3ED80A7891}" type="presParOf" srcId="{9381F32C-783E-9E44-955D-73EB923E4EB1}" destId="{32D76102-A47C-A440-801A-956B7B794718}" srcOrd="4" destOrd="0" presId="urn:microsoft.com/office/officeart/2008/layout/LinedList"/>
    <dgm:cxn modelId="{D7EFF285-0B17-A343-86BC-D5B5CAF3ECFC}" type="presParOf" srcId="{9381F32C-783E-9E44-955D-73EB923E4EB1}" destId="{5C908E28-E251-1441-AB81-6D2165A0CE43}" srcOrd="5" destOrd="0" presId="urn:microsoft.com/office/officeart/2008/layout/LinedList"/>
    <dgm:cxn modelId="{C9BF4F18-9CEB-564D-86F0-FC81366D4D3B}" type="presParOf" srcId="{5C908E28-E251-1441-AB81-6D2165A0CE43}" destId="{75064460-7123-1A42-ADCC-C76C9EED3CCA}" srcOrd="0" destOrd="0" presId="urn:microsoft.com/office/officeart/2008/layout/LinedList"/>
    <dgm:cxn modelId="{BDFFDE90-8C25-D94C-BDAC-269912500218}" type="presParOf" srcId="{5C908E28-E251-1441-AB81-6D2165A0CE43}" destId="{1CA66BBB-53D3-EE4A-B99B-EDE99B201548}" srcOrd="1" destOrd="0" presId="urn:microsoft.com/office/officeart/2008/layout/LinedList"/>
    <dgm:cxn modelId="{66026BB0-6376-5441-816C-4FA8F66D7441}" type="presParOf" srcId="{9381F32C-783E-9E44-955D-73EB923E4EB1}" destId="{25AE47E2-8722-AF4B-B4BE-4DD11F96CF4E}" srcOrd="6" destOrd="0" presId="urn:microsoft.com/office/officeart/2008/layout/LinedList"/>
    <dgm:cxn modelId="{0970F082-8D8A-DE4A-A752-2723CFBA8953}" type="presParOf" srcId="{9381F32C-783E-9E44-955D-73EB923E4EB1}" destId="{9BE0F82E-D8E8-474F-80DE-7E0E82E905B6}" srcOrd="7" destOrd="0" presId="urn:microsoft.com/office/officeart/2008/layout/LinedList"/>
    <dgm:cxn modelId="{08E633D6-6ABA-384A-AEB1-628281377C82}" type="presParOf" srcId="{9BE0F82E-D8E8-474F-80DE-7E0E82E905B6}" destId="{9232D4E6-019E-F349-A1BD-1D1599CB1618}" srcOrd="0" destOrd="0" presId="urn:microsoft.com/office/officeart/2008/layout/LinedList"/>
    <dgm:cxn modelId="{8056B0A3-BE98-7E42-84B8-B4A691CD2C5C}" type="presParOf" srcId="{9BE0F82E-D8E8-474F-80DE-7E0E82E905B6}" destId="{2540889B-938A-CF4F-B7DF-22612FBEA1ED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1E15B4-BAB0-EF49-98C9-CED99EF65DCB}">
      <dsp:nvSpPr>
        <dsp:cNvPr id="0" name=""/>
        <dsp:cNvSpPr/>
      </dsp:nvSpPr>
      <dsp:spPr>
        <a:xfrm>
          <a:off x="0" y="0"/>
          <a:ext cx="461962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E4E377-25F8-F147-B839-B5A904C97007}">
      <dsp:nvSpPr>
        <dsp:cNvPr id="0" name=""/>
        <dsp:cNvSpPr/>
      </dsp:nvSpPr>
      <dsp:spPr>
        <a:xfrm>
          <a:off x="0" y="0"/>
          <a:ext cx="4619621" cy="9609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/>
            <a:t>Знакомства: </a:t>
          </a:r>
          <a:r>
            <a:rPr lang="en-US" sz="1800" kern="1200"/>
            <a:t>Instagram, </a:t>
          </a:r>
          <a:r>
            <a:rPr lang="ru-RU" sz="1800" kern="1200"/>
            <a:t>Facebook, Вконтакте, mail.ru</a:t>
          </a:r>
          <a:r>
            <a:rPr lang="en-US" sz="1800" kern="1200"/>
            <a:t> </a:t>
          </a:r>
          <a:r>
            <a:rPr lang="ru-RU" sz="1800" kern="1200"/>
            <a:t>и др.</a:t>
          </a:r>
          <a:endParaRPr lang="en-US" sz="1800" kern="1200"/>
        </a:p>
      </dsp:txBody>
      <dsp:txXfrm>
        <a:off x="0" y="0"/>
        <a:ext cx="4619621" cy="960916"/>
      </dsp:txXfrm>
    </dsp:sp>
    <dsp:sp modelId="{3C8B57A9-F29F-614E-A62D-B816F99EEE60}">
      <dsp:nvSpPr>
        <dsp:cNvPr id="0" name=""/>
        <dsp:cNvSpPr/>
      </dsp:nvSpPr>
      <dsp:spPr>
        <a:xfrm>
          <a:off x="0" y="960916"/>
          <a:ext cx="461962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3A53D5-D5F7-524B-91E8-3F80DC8FDF08}">
      <dsp:nvSpPr>
        <dsp:cNvPr id="0" name=""/>
        <dsp:cNvSpPr/>
      </dsp:nvSpPr>
      <dsp:spPr>
        <a:xfrm>
          <a:off x="0" y="960916"/>
          <a:ext cx="4619621" cy="9609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Знания: книги Google, </a:t>
          </a:r>
          <a:r>
            <a:rPr lang="en-US" sz="1800" kern="1200" dirty="0"/>
            <a:t>iBooks</a:t>
          </a:r>
          <a:r>
            <a:rPr lang="ru-RU" sz="1800" kern="1200" dirty="0"/>
            <a:t>, электронные книги, Википедия</a:t>
          </a:r>
          <a:endParaRPr lang="en-US" sz="1800" kern="1200" dirty="0"/>
        </a:p>
      </dsp:txBody>
      <dsp:txXfrm>
        <a:off x="0" y="960916"/>
        <a:ext cx="4619621" cy="960916"/>
      </dsp:txXfrm>
    </dsp:sp>
    <dsp:sp modelId="{32D76102-A47C-A440-801A-956B7B794718}">
      <dsp:nvSpPr>
        <dsp:cNvPr id="0" name=""/>
        <dsp:cNvSpPr/>
      </dsp:nvSpPr>
      <dsp:spPr>
        <a:xfrm>
          <a:off x="0" y="1921833"/>
          <a:ext cx="461962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064460-7123-1A42-ADCC-C76C9EED3CCA}">
      <dsp:nvSpPr>
        <dsp:cNvPr id="0" name=""/>
        <dsp:cNvSpPr/>
      </dsp:nvSpPr>
      <dsp:spPr>
        <a:xfrm>
          <a:off x="0" y="1921833"/>
          <a:ext cx="4619621" cy="9609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Связь: VoIP, видео телефония, социальные сети, инструменты для совместной работы, блоги, вики, подкастинг, обмен файлами P2P</a:t>
          </a:r>
          <a:endParaRPr lang="en-US" sz="1800" kern="1200" dirty="0"/>
        </a:p>
      </dsp:txBody>
      <dsp:txXfrm>
        <a:off x="0" y="1921833"/>
        <a:ext cx="4619621" cy="960916"/>
      </dsp:txXfrm>
    </dsp:sp>
    <dsp:sp modelId="{25AE47E2-8722-AF4B-B4BE-4DD11F96CF4E}">
      <dsp:nvSpPr>
        <dsp:cNvPr id="0" name=""/>
        <dsp:cNvSpPr/>
      </dsp:nvSpPr>
      <dsp:spPr>
        <a:xfrm>
          <a:off x="0" y="2882749"/>
          <a:ext cx="461962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32D4E6-019E-F349-A1BD-1D1599CB1618}">
      <dsp:nvSpPr>
        <dsp:cNvPr id="0" name=""/>
        <dsp:cNvSpPr/>
      </dsp:nvSpPr>
      <dsp:spPr>
        <a:xfrm>
          <a:off x="0" y="2882749"/>
          <a:ext cx="4619621" cy="9609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Развлечения: онлайн-игры, прямые трансляции спортивных событий, концерты, прослушивание музыки</a:t>
          </a:r>
          <a:endParaRPr lang="en-US" sz="1800" kern="1200" dirty="0"/>
        </a:p>
      </dsp:txBody>
      <dsp:txXfrm>
        <a:off x="0" y="2882749"/>
        <a:ext cx="4619621" cy="9609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K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564A63-2D81-7244-81F9-21513DC18569}" type="datetimeFigureOut">
              <a:rPr lang="en-KZ" smtClean="0"/>
              <a:t>09.07.2022</a:t>
            </a:fld>
            <a:endParaRPr lang="en-K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K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K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K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A6A051-20A8-124D-82E7-F5D09A62D54B}" type="slidenum">
              <a:rPr lang="en-KZ" smtClean="0"/>
              <a:t>‹#›</a:t>
            </a:fld>
            <a:endParaRPr lang="en-KZ"/>
          </a:p>
        </p:txBody>
      </p:sp>
    </p:spTree>
    <p:extLst>
      <p:ext uri="{BB962C8B-B14F-4D97-AF65-F5344CB8AC3E}">
        <p14:creationId xmlns:p14="http://schemas.microsoft.com/office/powerpoint/2010/main" val="38670630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Среди всего необходимого для человеческого существования потребность в общении с другими стоит чуть ниже нашей потребности в поддержании жизни. Общение для нас почти так же важно, как наша зависимость от воздуха, воды, еды и жилья. </a:t>
            </a: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современном мире благодаря использованию сетей мы связаны, как никогда раньше. Люди с идеями могут мгновенно общаться с другими, чтобы воплотить эти идеи в жизнь. Новостные события и открытия становятся известны во всем мире за считанные секунды. Люди могут даже подключаться и играть в игры с друзьями, разделенными океанами и континентами. </a:t>
            </a:r>
          </a:p>
          <a:p>
            <a:endParaRPr lang="en-K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A6A051-20A8-124D-82E7-F5D09A62D54B}" type="slidenum">
              <a:rPr lang="en-KZ" smtClean="0"/>
              <a:t>2</a:t>
            </a:fld>
            <a:endParaRPr lang="en-KZ"/>
          </a:p>
        </p:txBody>
      </p:sp>
    </p:spTree>
    <p:extLst>
      <p:ext uri="{BB962C8B-B14F-4D97-AF65-F5344CB8AC3E}">
        <p14:creationId xmlns:p14="http://schemas.microsoft.com/office/powerpoint/2010/main" val="26075935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Помимо перечисления отдельных частей, составляющие Интернет, его также можно описать, рассматривая под совершенно другим углом — а именно как инфраструктуру, которая предоставляет службы для приложений. Эти приложения включают электронную почту, веб-серфинг, социальные сети, обмен мгновенными сообщениями, передача речи по IP-протоколу (VoIP), потоковое видео, сетевые игры, </a:t>
            </a: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одноранговыи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̆ </a:t>
            </a: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совместныи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̆ доступ к </a:t>
            </a: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файлам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телевидение через Интернет (IP TV), </a:t>
            </a: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удаленныи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̆ доступ и многое-многое другое. Все они считаются распределенными приложениями, поскольку вовлекают в работу множество конечных систем, которые обмениваются данными друг с другом. Важно, что Интернет- приложения выполняются на конечных системах, а не на коммутаторах пакетов в ядре сети. Хотя коммутаторы пакетов обеспечивают обмен данными между конечными системами, они не имеют отношения к конкретным приложениям, являющимся источниками или получателями данных.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Конечные системы, подсоединенные к Интернету, предоставляют </a:t>
            </a: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интерфейс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программирования приложений (Application </a:t>
            </a: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Programming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Interface, API), </a:t>
            </a: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которыи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̆ определяет, как программа, выполняющаяся на </a:t>
            </a: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однои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̆ </a:t>
            </a: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конечнои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̆ системе, запрашивает инфраструктуру Интернета для доставки данных в конкретную целевую программу, выполняющуюся на </a:t>
            </a: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другои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̆ </a:t>
            </a: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конечнои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̆ системе. API Интернета является набором правил, которые должны выполняться, чтобы Интернет мог доставлять данные в целевую программу.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en-K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A6A051-20A8-124D-82E7-F5D09A62D54B}" type="slidenum">
              <a:rPr lang="en-KZ" smtClean="0"/>
              <a:t>11</a:t>
            </a:fld>
            <a:endParaRPr lang="en-KZ"/>
          </a:p>
        </p:txBody>
      </p:sp>
    </p:spTree>
    <p:extLst>
      <p:ext uri="{BB962C8B-B14F-4D97-AF65-F5344CB8AC3E}">
        <p14:creationId xmlns:p14="http://schemas.microsoft.com/office/powerpoint/2010/main" val="35100875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Давайте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рассмотрим </a:t>
            </a: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другои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̆ </a:t>
            </a: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важныи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̆ </a:t>
            </a: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специальныи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̆ термин компьютерных </a:t>
            </a: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сетеи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̆: протокол. Что такое протокол? Какую функцию он выполняет?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Возможно, легче всего разобраться с понятием протокола компьютерных </a:t>
            </a: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сетеи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̆, проведя сначала некоторые аналогии с человеком, </a:t>
            </a: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по-скольку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мы, люди, выполняем протоколы постоянно. Рассмотрим, что мы делаем, когда хотим спросить у кого-нибудь, </a:t>
            </a: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которыи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̆ час. </a:t>
            </a: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Типичныи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̆ обмен </a:t>
            </a: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информациеи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̆ показан на рисунке. </a:t>
            </a: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Социальныи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̆ протокол (или, по </a:t>
            </a: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крайнеи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̆ мере, правила хорошего тона) диктует, что </a:t>
            </a: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первыи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̆ из общающихся приветствует собеседника, чтобы установить контакт. Типичным ответом на это приветствие является точно такое же сообщение «Привет». Само </a:t>
            </a: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собои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̆ разумеется, что </a:t>
            </a: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сердечныи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̆ ответ «Привет» воспринимается как признак того, что инициатор контакта может продолжить и спросить, </a:t>
            </a: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которыи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̆ час. </a:t>
            </a: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Другои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̆ от- вет на первоначальную реплику «Привет» (например, «Не </a:t>
            </a: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беспокойте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меня!», или «Я не говорю по-русски», или что-нибудь непечатное) может указывать на нежелание или невозможность общения. В этом случае, согласно социальному протоколу, </a:t>
            </a: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последующии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̆ вопрос о времени будет неуместен.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Иногда </a:t>
            </a: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спрашивающии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̆ вообще не получает ответа на вопрос, и тогда обычно прекращает попытки узнать время у этого человека. Обратите внимание, что в нашем социальном протоколе существуют специальные сообщения, передаваемые нами, и определенные </a:t>
            </a: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действия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выполняемые в ответ на полученные ответные сообщения или другие события (напри- мер, отсутствие ответа в течение некоторого заданного времени). Не- </a:t>
            </a: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сомненно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передаваемые и получаемые сообщения, а также </a:t>
            </a: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действия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предпринимаемые, когда отправляются или принимаются эти сообщения либо возникают другие события, играют центральную роль в социальном протоколе. Если люди выполняют разные протоколы (например, если один человек воспитан, а </a:t>
            </a: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другои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̆ нет или если один знает, что такое время, а </a:t>
            </a: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другои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̆ не имеет о нем представления), протоколы не </a:t>
            </a: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взаимодействуют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и никакую полезную работу выполнить невозможно. То же самое справедливо в сетях — для выполнения задачи двум (или более) </a:t>
            </a: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взаимодействующим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объектам необходимо выполнять один и тот же протокол.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rtl="0" fontAlgn="base"/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Сетевои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̆ протокол похож на </a:t>
            </a: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социальныи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̆ протокол, только </a:t>
            </a: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объек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тами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обменивающимися сообщениями и выполняющими </a:t>
            </a: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действия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в данном случае являются аппаратные или программные компоненты некоторого </a:t>
            </a: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устройства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(например, компьютера, смартфона, планшета, маршрутизатора или любого другого, обладающего возможностью </a:t>
            </a: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боты в сети). Все </a:t>
            </a: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действия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 Интернете, предпринимаемые двумя или более </a:t>
            </a: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взаимодействующими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удаленными объектами, регулируются протоколом. Например, аппаратным образом реализованные </a:t>
            </a: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протоко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лы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 двух физически соединенных компьютерах управляют потоком данных по «проводу» между двумя сетевыми </a:t>
            </a: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интерфейсными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плата- ми; протоколы, отслеживающие перегрузки сети в конечных системах, управляют скоростью передачи пакетов между отправителем и полу- </a:t>
            </a: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чателем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протоколы в маршрутизаторах определяют путь пакетов от источника к приемнику. Протоколы выполняются в Интернете повсеместно.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качестве примера протокола </a:t>
            </a: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компьютернои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̆ сети, </a:t>
            </a: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которыи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̆ вам, </a:t>
            </a: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ве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роятно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знаком, рассмотрим, что происходит, когда вы отправляете за- </a:t>
            </a: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прос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на веб-сервер, то есть, когда вы набираете URL-адрес веб-страницы в своем веб-браузере. Сценарий иллюстрирует правая часть рис. 1.2. Сначала ваш компьютер передает сообщение с запросом о подключении на веб-сервер и ожидает ответа. Веб-сервер в итоге получает ваше со- общение с запросом на подключение и возвращает ответное сообщение о подключении. Зная, что теперь можно запросить веб-документ, ваш компьютер посылает затем имя веб-страницы, которую он хочет полу- </a:t>
            </a: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чить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 веб-сервера, в сообщении GET. Теперь, наконец, веб-сервер воз- вращает веб-страницу (</a:t>
            </a: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файл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в ваш компьютер.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1EEAC-CFEF-9647-876F-EABC6B8338D7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5226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Как показано в приведенных выше примерах человеческого и сете- </a:t>
            </a: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вого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протоколов, обмен сообщениями и </a:t>
            </a: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действия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предпринимаемые при передаче и приеме этих сообщений, являются ключевыми </a:t>
            </a: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опреде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ляющими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элементами протокола: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Протокол определяет формат и порядок сообщений, которыми об- </a:t>
            </a: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мениваются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два или более </a:t>
            </a: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взаимодействующих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объектов, а также </a:t>
            </a: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действия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предпринимаемые при передаче и/или приеме сообщения либо при возникновении другого события.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Интернет и компьютерные сети в целом широко используют про- </a:t>
            </a: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токолы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Разные протоколы применяются для выполнения разных задач связи.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1EEAC-CFEF-9647-876F-EABC6B8338D7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28370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данной лекции, мы посмотрели на важность компьютерных сетей в нашей жизни и изменения, которые настигли человечество с появлением компьютерных сетей и сети Интернет. Познакомились с основной терминологией, которую мы будем использовать в курсе. Привели два описания Интернета; одно с точки зрения его аппаратных и программных компонентов, другое в терминах инфраструктуры для предоставления служб распределенным приложениям. Возможно, вы все еще путаетесь в том, что такое Интернет. Что такое коммутация пакетов и протокол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TCP/IP?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Что </a:t>
            </a: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собои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̆ представляют маршрутизаторы? Какие типы линий связи существуют в Интернете? Эти важные понятия и ответы на поставленные вопросы будут излагаться в следующих видео. </a:t>
            </a:r>
            <a:endParaRPr lang="en-K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A6A051-20A8-124D-82E7-F5D09A62D54B}" type="slidenum">
              <a:rPr lang="en-KZ" smtClean="0"/>
              <a:t>14</a:t>
            </a:fld>
            <a:endParaRPr lang="en-KZ"/>
          </a:p>
        </p:txBody>
      </p:sp>
    </p:spTree>
    <p:extLst>
      <p:ext uri="{BB962C8B-B14F-4D97-AF65-F5344CB8AC3E}">
        <p14:creationId xmlns:p14="http://schemas.microsoft.com/office/powerpoint/2010/main" val="1960648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Компьютерные сети и Интернет изменили то, как мы общаемся, делаем покупки, учимся, работаем и даже играем. </a:t>
            </a: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Компьютерные сети бывают всех размеров. Они могут варьироваться от простых сетей, состоящих из двух компьютеров, до сетей, объединяющих миллионы устройств. </a:t>
            </a: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Интернет является крупнейшей существующей компьютерной сетью. На самом деле термин Интернет означает «сеть сетей». Интернет предоставляет услуги, которые позволяют нам связываться и общаться с нашими семьями, друзьями, работой и интересами. </a:t>
            </a:r>
          </a:p>
          <a:p>
            <a:endParaRPr lang="en-K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A6A051-20A8-124D-82E7-F5D09A62D54B}" type="slidenum">
              <a:rPr lang="en-KZ" smtClean="0"/>
              <a:t>3</a:t>
            </a:fld>
            <a:endParaRPr lang="en-KZ"/>
          </a:p>
        </p:txBody>
      </p:sp>
    </p:spTree>
    <p:extLst>
      <p:ext uri="{BB962C8B-B14F-4D97-AF65-F5344CB8AC3E}">
        <p14:creationId xmlns:p14="http://schemas.microsoft.com/office/powerpoint/2010/main" val="32796450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Представьте себе мир без Интернета. Больше никаких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Google, YouTube,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обмена мгновенными сообщениями,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Facebook,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Википедии, онлайн-игр,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Netflix, iTunes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 простого доступа к актуальной информации. Больше никаких веб-сайтов для сравнения цен, избегания очередей за покупками в Интернете или быстрого поиска телефонных номеров и карт проезда в различные места одним нажатием кнопки. Насколько другой была бы наша жизнь без всего этого? Это был мир, в котором мы жили всего 15-20 лет назад. Но с годами сети передачи данных медленно расширялись и переназначались для улучшения качества жизни людей во всем мире. </a:t>
            </a: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rtl="0"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www.youtube.com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watch?v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=tdmJW8bSqo </a:t>
            </a:r>
          </a:p>
          <a:p>
            <a:pPr rtl="0"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Перейдите по ссылке на видео, чтобы посмотреть, как развивался Интернет за последние 25 лет, и заглянуть в будущее! Как вы думаете, что еще мы сможем сделать, используя сеть в качестве платформы? </a:t>
            </a:r>
          </a:p>
          <a:p>
            <a:endParaRPr lang="en-K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A6A051-20A8-124D-82E7-F5D09A62D54B}" type="slidenum">
              <a:rPr lang="en-KZ" smtClean="0"/>
              <a:t>4</a:t>
            </a:fld>
            <a:endParaRPr lang="en-KZ"/>
          </a:p>
        </p:txBody>
      </p:sp>
    </p:spTree>
    <p:extLst>
      <p:ext uri="{BB962C8B-B14F-4D97-AF65-F5344CB8AC3E}">
        <p14:creationId xmlns:p14="http://schemas.microsoft.com/office/powerpoint/2010/main" val="22754051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Достижения в области сетевых технологий, пожалуй, самые значительные изменения в современном мире. Они помогают создать мир, в котором национальные границы, географические расстояния и физические ограничения становятся менее актуальными, создавая все меньше препятствий. </a:t>
            </a: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Интернет изменил способ социального, коммерческого, политического и личного взаимодействия. Непосредственный характер коммуникаций через Интернет способствует созданию глобальных сообществ. Глобальные сообщества допускают социальное взаимодействие, которое не зависит от местоположения или часового пояса. Создание онлайн-сообществ для обмена идеями и информацией потенциально может увеличить возможности производительности по всему миру. </a:t>
            </a:r>
          </a:p>
          <a:p>
            <a:endParaRPr lang="en-K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A6A051-20A8-124D-82E7-F5D09A62D54B}" type="slidenum">
              <a:rPr lang="en-KZ" smtClean="0"/>
              <a:t>5</a:t>
            </a:fld>
            <a:endParaRPr lang="en-KZ"/>
          </a:p>
        </p:txBody>
      </p:sp>
    </p:spTree>
    <p:extLst>
      <p:ext uri="{BB962C8B-B14F-4D97-AF65-F5344CB8AC3E}">
        <p14:creationId xmlns:p14="http://schemas.microsoft.com/office/powerpoint/2010/main" val="22699832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Сети изменили то, как мы учимся. Доступ к высококачественному обучению больше не ограничивается учащимися, живущими поблизости от того места, где проводится это обучение. </a:t>
            </a: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Дистанционное онлайн-обучение устранило географические барьеры и расширило возможности учащихся. Прочные и надежные сети поддерживают и обогащают учебный процесс учащихся. Они предоставляют учебный материал в широком диапазоне форматов, включая интерактивные действия, оценки и обратную связь. </a:t>
            </a:r>
          </a:p>
          <a:p>
            <a:pPr rtl="0" fontAlgn="base"/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Порефлексируйте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на тему Социальных изменений по направлениям перечисленным на слайде. </a:t>
            </a:r>
          </a:p>
          <a:p>
            <a:endParaRPr lang="en-K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A6A051-20A8-124D-82E7-F5D09A62D54B}" type="slidenum">
              <a:rPr lang="en-KZ" smtClean="0"/>
              <a:t>6</a:t>
            </a:fld>
            <a:endParaRPr lang="en-KZ"/>
          </a:p>
        </p:txBody>
      </p:sp>
    </p:spTree>
    <p:extLst>
      <p:ext uri="{BB962C8B-B14F-4D97-AF65-F5344CB8AC3E}">
        <p14:creationId xmlns:p14="http://schemas.microsoft.com/office/powerpoint/2010/main" val="33262177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Сегодняшний Интернет, возможно, является крупнейшей инженерной системой, когда-либо созданной человечеством, с сотнями миллионов подключенных компьютеров, каналов связи и переключателей; с миллиардами пользователей, которые подключаются через ноутбуки, планшеты и смартфоны; и с множеством новых подключенных к Интернету устройств, таких как датчики, веб-камеры, игровые приставки, рамы для картин и даже стиральные машины.  </a:t>
            </a: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Учитывая, что сеть Интернет такая большая и имеет так много разнообразных компонентов и применений, есть ли надежда понять, как она работает? Существуют ли руководящие принципы и структура, которые могут обеспечить основу для понимания такой удивительно большой и сложной системы? </a:t>
            </a: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 если да, возможно ли, что изучение компьютерных сетей может быть и интересным, и забавным? К счастью, ответы на все эти вопросы громкое ДА!  </a:t>
            </a: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Действительно, цель в этого курса — предоставить вам современное введение в динамическую область компьютерных сетей, дав вам принципы и практические идеи, которые вам понадобятся, чтобы понять не только сегодняшние сети, но и завтрашние. </a:t>
            </a:r>
          </a:p>
          <a:p>
            <a:endParaRPr lang="en-K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A6A051-20A8-124D-82E7-F5D09A62D54B}" type="slidenum">
              <a:rPr lang="en-KZ" smtClean="0"/>
              <a:t>7</a:t>
            </a:fld>
            <a:endParaRPr lang="en-KZ"/>
          </a:p>
        </p:txBody>
      </p:sp>
    </p:spTree>
    <p:extLst>
      <p:ext uri="{BB962C8B-B14F-4D97-AF65-F5344CB8AC3E}">
        <p14:creationId xmlns:p14="http://schemas.microsoft.com/office/powerpoint/2010/main" val="37108092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Давайте начнем наш курс с введения базовых терминов и некоторых концепций. Что </a:t>
            </a: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собои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̆ представляет Интернет? Существует два ответа на этот вопрос. Во-первых, мы можем описать основные аппаратные и программные компоненты, из которых он состоит. Во-вторых, мы можем описать Интернет на языке </a:t>
            </a: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сетевои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̆ инфраструктуры, </a:t>
            </a: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предоставляющеи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̆ службы для распределенных приложений. </a:t>
            </a: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Давайте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начнем с описания внутреннего </a:t>
            </a: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устройства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Интернета, пользуясь для иллюстрации обсуждаемых вопросов рисунком. 1.1. </a:t>
            </a:r>
            <a:endParaRPr lang="en-K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A6A051-20A8-124D-82E7-F5D09A62D54B}" type="slidenum">
              <a:rPr lang="en-KZ" smtClean="0"/>
              <a:t>8</a:t>
            </a:fld>
            <a:endParaRPr lang="en-KZ"/>
          </a:p>
        </p:txBody>
      </p:sp>
    </p:spTree>
    <p:extLst>
      <p:ext uri="{BB962C8B-B14F-4D97-AF65-F5344CB8AC3E}">
        <p14:creationId xmlns:p14="http://schemas.microsoft.com/office/powerpoint/2010/main" val="27218093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Интернет — это компьютерная сеть, которая связывает между собой сотни миллионов вычислительных устройств по всему миру. Не так давно эти вычислительные устройства были в основном обычными настольными персональными компьютерами, рабочими станциями и серверами, которые хранили и передавали информацию, например веб-страницы и сообщения электронной почты. Однако к Интернету подключают все больше и больше нетрадиционных конечных систем, таких как телевизоры, игровые консоли, веб-камеры, автомобили, датчики для определения состояния окружающей среды, фоторамки, а также домашние электрические и охранные системы. На самом деле термин компьютерная сеть несколько устаревает, принимая во внимание множество новых устройств, которые подключаются к Интернету. Все эти устройства называются хостами, или конечными системами.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Конечные системы соединяются вместе с помощью сети линий связи и коммутаторов пакетов. Позже, мы рассмотрим основные типы линий связи. По разным линиям данные могут передаваться с разными скоростями, причем скорость передачи линии измеряется в битах в секунду (бит/</a:t>
            </a: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 Когда в одном хосту имеются данные для отправки в другой, передающий хост сегментирует их и добавляет в </a:t>
            </a: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каждыи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̆ сегмент </a:t>
            </a: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байты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заголовка. Затем полученные порции информации, известные как пакеты, посылаются через сеть в хост назначения, где снова собираются в исходные данные.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Коммутатор пакетов получает пакет по </a:t>
            </a: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однои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̆ из своих входных линий связи и направляет его по </a:t>
            </a: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однои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̆ из своих исходящих линий связи. Коммутаторы поставляются в разных формах и разновидностях, но двумя наиболее известными типами в современном Интернете являются маршрутизаторы и коммутаторы канального уровня (свитчи). Коммутаторы обоих типов направляют пакеты в их конечные пункты назначения. Коммутаторы канального уровня обычно применяются в сетях доступа, тогда как маршрутизаторы обычно используются в ядре сети. </a:t>
            </a: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1EEAC-CFEF-9647-876F-EABC6B8338D7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5831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Хосты получают доступ к Интернету через поставщиков услуг Интернета, или </a:t>
            </a: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Интернет-провайдеров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(Internet Service </a:t>
            </a: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Providers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ISP). Существуют </a:t>
            </a: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провайдеры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которые обеспечивают услуги Интернета по месту жительства (местные кабельные и телефонные компании); корпоративные, университетские, а также тех, что предоставляют доступ </a:t>
            </a: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-Fi в аэропортах, гостиницах, кофе-барах и других общественных местах. </a:t>
            </a: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Каждыи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̆ </a:t>
            </a: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Интернет-провайдер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сам по себе имеет сеть, состоящую из коммутаторов пакетов и линий связи. </a:t>
            </a: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Интернет-провайдеры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находящиеся на нижнем уровне, соединяются друг с другом через национальных и международных Интернет- </a:t>
            </a: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провайдеров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верхнего уровня. Позже Мы рассмотрим поставщиков услуг Интернета и их взаимосвязи более подробно.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Конечные системы, коммутаторы пакетов и другие части Интернета выполняют протоколы, которые управляют </a:t>
            </a: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передачеи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̆ и получением информации в Интернете. Это язык, на котором говорят в компьютерных сетях устройства. Большая часть данного курса будет рассматривать протоколы.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связи со значимостью протоколов для Интернета важно, чтобы все договорились о том, что делает </a:t>
            </a: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каждыи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̆ протокол, тогда пользователи могут создавать </a:t>
            </a: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взаимодействующие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системы и устройства. Интернет-стандарты разрабатываются инженерным советом Интернета (IETF, Internet Engineering Task Force). Документы стандартов IETF называются запросами на отзывы, или рабочими предложениями (</a:t>
            </a: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request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comments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RFC). Документы RFC появились в виде общих предложений к обсуждению (отсюда их название) для решения проблем, с которыми сталкивался при разработке </a:t>
            </a: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сетеи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̆ и протоколов предшественник Интернета. Документы RFC отличаются </a:t>
            </a: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техническои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̆ направленностью и подробностью изложения. В настоящее время существует более 6000 документов RFC. В других организациях также определяют стандарты для компонентов </a:t>
            </a: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сетеи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̆, в особенности для сетевых линий связи.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en-K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A6A051-20A8-124D-82E7-F5D09A62D54B}" type="slidenum">
              <a:rPr lang="en-KZ" smtClean="0"/>
              <a:t>10</a:t>
            </a:fld>
            <a:endParaRPr lang="en-KZ"/>
          </a:p>
        </p:txBody>
      </p:sp>
    </p:spTree>
    <p:extLst>
      <p:ext uri="{BB962C8B-B14F-4D97-AF65-F5344CB8AC3E}">
        <p14:creationId xmlns:p14="http://schemas.microsoft.com/office/powerpoint/2010/main" val="721629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A56C7-E67C-8BB5-1B60-9A161D2E52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KZ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65B138-17CD-0B13-A597-EB12870A04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K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8A7919-3057-2AFC-615D-04118DDED3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36F61-A77A-1946-B6CE-F5AAF6F11E2B}" type="datetimeFigureOut">
              <a:rPr lang="en-KZ" smtClean="0"/>
              <a:t>09.07.2022</a:t>
            </a:fld>
            <a:endParaRPr lang="en-K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E357E6-32D9-A8C4-6922-3379FF7FE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K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2F31F4-16DC-7EFA-AEE9-8F3EF7FCD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97916-4306-7748-AE0D-94083770BB8C}" type="slidenum">
              <a:rPr lang="en-KZ" smtClean="0"/>
              <a:t>‹#›</a:t>
            </a:fld>
            <a:endParaRPr lang="en-KZ"/>
          </a:p>
        </p:txBody>
      </p:sp>
    </p:spTree>
    <p:extLst>
      <p:ext uri="{BB962C8B-B14F-4D97-AF65-F5344CB8AC3E}">
        <p14:creationId xmlns:p14="http://schemas.microsoft.com/office/powerpoint/2010/main" val="26034982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D04553-040F-0CF6-5BE3-B5BD38C14B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K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656675-5104-89C4-E066-768364C58A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K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FFF131-5FFF-06AC-78B5-6E6AC511E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36F61-A77A-1946-B6CE-F5AAF6F11E2B}" type="datetimeFigureOut">
              <a:rPr lang="en-KZ" smtClean="0"/>
              <a:t>09.07.2022</a:t>
            </a:fld>
            <a:endParaRPr lang="en-K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655305-B0AA-2793-2881-EAA18E809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K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3D0A8E-71B3-8E0A-3E55-AF3D53DE0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97916-4306-7748-AE0D-94083770BB8C}" type="slidenum">
              <a:rPr lang="en-KZ" smtClean="0"/>
              <a:t>‹#›</a:t>
            </a:fld>
            <a:endParaRPr lang="en-KZ"/>
          </a:p>
        </p:txBody>
      </p:sp>
    </p:spTree>
    <p:extLst>
      <p:ext uri="{BB962C8B-B14F-4D97-AF65-F5344CB8AC3E}">
        <p14:creationId xmlns:p14="http://schemas.microsoft.com/office/powerpoint/2010/main" val="15069712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E0BEA9F-A596-7F5A-42FF-094BFBD0F2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K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467F98-AE66-8FE5-C8D6-3E2E83B3AE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K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4851F5-5C9C-7175-C112-7798CF486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36F61-A77A-1946-B6CE-F5AAF6F11E2B}" type="datetimeFigureOut">
              <a:rPr lang="en-KZ" smtClean="0"/>
              <a:t>09.07.2022</a:t>
            </a:fld>
            <a:endParaRPr lang="en-K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3C6D1-AEFF-AA5B-06B9-075A76DAD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K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F368AF-C59B-08FE-4DD7-1C311AAC7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97916-4306-7748-AE0D-94083770BB8C}" type="slidenum">
              <a:rPr lang="en-KZ" smtClean="0"/>
              <a:t>‹#›</a:t>
            </a:fld>
            <a:endParaRPr lang="en-KZ"/>
          </a:p>
        </p:txBody>
      </p:sp>
    </p:spTree>
    <p:extLst>
      <p:ext uri="{BB962C8B-B14F-4D97-AF65-F5344CB8AC3E}">
        <p14:creationId xmlns:p14="http://schemas.microsoft.com/office/powerpoint/2010/main" val="22117028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7BBFC-5F79-CA58-3552-955DC5878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K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DD546E-B337-3CD6-8809-5557FC7E87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K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BF79BE-3DF8-684C-39D8-9A250A4836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36F61-A77A-1946-B6CE-F5AAF6F11E2B}" type="datetimeFigureOut">
              <a:rPr lang="en-KZ" smtClean="0"/>
              <a:t>09.07.2022</a:t>
            </a:fld>
            <a:endParaRPr lang="en-K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E9175-4CDA-E6B9-A4EB-462155B58B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K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A64BF1-021C-12F3-BD24-66669F42A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97916-4306-7748-AE0D-94083770BB8C}" type="slidenum">
              <a:rPr lang="en-KZ" smtClean="0"/>
              <a:t>‹#›</a:t>
            </a:fld>
            <a:endParaRPr lang="en-KZ"/>
          </a:p>
        </p:txBody>
      </p:sp>
    </p:spTree>
    <p:extLst>
      <p:ext uri="{BB962C8B-B14F-4D97-AF65-F5344CB8AC3E}">
        <p14:creationId xmlns:p14="http://schemas.microsoft.com/office/powerpoint/2010/main" val="3592643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73C468-AB72-D2A1-10DB-C5634EE141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K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7538D7-C3FC-A5A5-957C-352E36ADF0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2E7E1D-D46B-9D36-FF0D-4393B668FF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36F61-A77A-1946-B6CE-F5AAF6F11E2B}" type="datetimeFigureOut">
              <a:rPr lang="en-KZ" smtClean="0"/>
              <a:t>09.07.2022</a:t>
            </a:fld>
            <a:endParaRPr lang="en-K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4AB7E4-B800-4C39-D121-FC47040AD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K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3D48C6-F23D-52D8-CAC3-1EBB06889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97916-4306-7748-AE0D-94083770BB8C}" type="slidenum">
              <a:rPr lang="en-KZ" smtClean="0"/>
              <a:t>‹#›</a:t>
            </a:fld>
            <a:endParaRPr lang="en-KZ"/>
          </a:p>
        </p:txBody>
      </p:sp>
    </p:spTree>
    <p:extLst>
      <p:ext uri="{BB962C8B-B14F-4D97-AF65-F5344CB8AC3E}">
        <p14:creationId xmlns:p14="http://schemas.microsoft.com/office/powerpoint/2010/main" val="15015488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6187F0-8E54-71CE-46CD-137CFFA37A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K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21DD9E-AEB2-2E2E-1F96-C6975EE54A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KZ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9FDBDE-512C-3FF0-FFE5-3B3C34DFC7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KZ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E4516D-83F2-5B33-1E01-02E0F8C505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36F61-A77A-1946-B6CE-F5AAF6F11E2B}" type="datetimeFigureOut">
              <a:rPr lang="en-KZ" smtClean="0"/>
              <a:t>09.07.2022</a:t>
            </a:fld>
            <a:endParaRPr lang="en-K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D0EF68-F737-E66D-2E22-FACFDD08B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K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0109CE-B2A2-0968-A743-D3998F8DF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97916-4306-7748-AE0D-94083770BB8C}" type="slidenum">
              <a:rPr lang="en-KZ" smtClean="0"/>
              <a:t>‹#›</a:t>
            </a:fld>
            <a:endParaRPr lang="en-KZ"/>
          </a:p>
        </p:txBody>
      </p:sp>
    </p:spTree>
    <p:extLst>
      <p:ext uri="{BB962C8B-B14F-4D97-AF65-F5344CB8AC3E}">
        <p14:creationId xmlns:p14="http://schemas.microsoft.com/office/powerpoint/2010/main" val="24281871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4D7324-22FB-4A34-B49F-64C1FB8BE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K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600428-F8D5-12F1-86CE-3FD36833B1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5D2ED1-79A3-19EE-85CB-3E80217A79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KZ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0E45FCC-5BFB-4E7F-CEDD-7E6710EABE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CE91A71-5D9E-BDA9-0214-F0C3C7B1A4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KZ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8B8698A-7139-AABB-86FD-15565BFFD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36F61-A77A-1946-B6CE-F5AAF6F11E2B}" type="datetimeFigureOut">
              <a:rPr lang="en-KZ" smtClean="0"/>
              <a:t>09.07.2022</a:t>
            </a:fld>
            <a:endParaRPr lang="en-KZ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1B950BD-4B74-2B5D-8FD2-8C0CB790D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KZ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0473BC-CD14-954D-B71C-18B32BBF4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97916-4306-7748-AE0D-94083770BB8C}" type="slidenum">
              <a:rPr lang="en-KZ" smtClean="0"/>
              <a:t>‹#›</a:t>
            </a:fld>
            <a:endParaRPr lang="en-KZ"/>
          </a:p>
        </p:txBody>
      </p:sp>
    </p:spTree>
    <p:extLst>
      <p:ext uri="{BB962C8B-B14F-4D97-AF65-F5344CB8AC3E}">
        <p14:creationId xmlns:p14="http://schemas.microsoft.com/office/powerpoint/2010/main" val="2373343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E88736-B7F7-21EA-0089-E17B9BDE77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KZ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D45153-5924-9D97-7FAD-7BB7FE4F80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36F61-A77A-1946-B6CE-F5AAF6F11E2B}" type="datetimeFigureOut">
              <a:rPr lang="en-KZ" smtClean="0"/>
              <a:t>09.07.2022</a:t>
            </a:fld>
            <a:endParaRPr lang="en-KZ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28A9FE-3B1B-7BA3-9596-E965BF67A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KZ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A2DC1E-CEC7-F091-2CA2-E3D7D4B3D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97916-4306-7748-AE0D-94083770BB8C}" type="slidenum">
              <a:rPr lang="en-KZ" smtClean="0"/>
              <a:t>‹#›</a:t>
            </a:fld>
            <a:endParaRPr lang="en-KZ"/>
          </a:p>
        </p:txBody>
      </p:sp>
    </p:spTree>
    <p:extLst>
      <p:ext uri="{BB962C8B-B14F-4D97-AF65-F5344CB8AC3E}">
        <p14:creationId xmlns:p14="http://schemas.microsoft.com/office/powerpoint/2010/main" val="16071491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81F4EEB-8799-0E56-342B-FBEC1D58FA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36F61-A77A-1946-B6CE-F5AAF6F11E2B}" type="datetimeFigureOut">
              <a:rPr lang="en-KZ" smtClean="0"/>
              <a:t>09.07.2022</a:t>
            </a:fld>
            <a:endParaRPr lang="en-KZ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0E7AB4-6D85-B7A5-4F0A-010312F4A4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K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81FCAC-4E86-F40C-C236-D6C25FF32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97916-4306-7748-AE0D-94083770BB8C}" type="slidenum">
              <a:rPr lang="en-KZ" smtClean="0"/>
              <a:t>‹#›</a:t>
            </a:fld>
            <a:endParaRPr lang="en-KZ"/>
          </a:p>
        </p:txBody>
      </p:sp>
    </p:spTree>
    <p:extLst>
      <p:ext uri="{BB962C8B-B14F-4D97-AF65-F5344CB8AC3E}">
        <p14:creationId xmlns:p14="http://schemas.microsoft.com/office/powerpoint/2010/main" val="38786709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79C4FD-1C2D-E939-D6B4-48CA0D2A83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K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98EEF6-F173-F7A8-70C4-9E4E7C12B3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K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51ED1E-D2FF-82F7-4F76-58CDFED193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8528AC-6623-EA2B-8E2A-7DED67ADCD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36F61-A77A-1946-B6CE-F5AAF6F11E2B}" type="datetimeFigureOut">
              <a:rPr lang="en-KZ" smtClean="0"/>
              <a:t>09.07.2022</a:t>
            </a:fld>
            <a:endParaRPr lang="en-K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24D46F-3083-F034-B710-B5EB74CD88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K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600394-6909-3C72-4BC2-3050F67D3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97916-4306-7748-AE0D-94083770BB8C}" type="slidenum">
              <a:rPr lang="en-KZ" smtClean="0"/>
              <a:t>‹#›</a:t>
            </a:fld>
            <a:endParaRPr lang="en-KZ"/>
          </a:p>
        </p:txBody>
      </p:sp>
    </p:spTree>
    <p:extLst>
      <p:ext uri="{BB962C8B-B14F-4D97-AF65-F5344CB8AC3E}">
        <p14:creationId xmlns:p14="http://schemas.microsoft.com/office/powerpoint/2010/main" val="35405905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D7A0A1-8504-9544-E881-26483B0D8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KZ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4742695-C1E6-9F93-C8A6-CE63AB86AA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K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A3D2E9-B5AB-2FB6-B56D-06A0834A7E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AA5399-68EC-FFA7-FD7C-3E0DEC4029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36F61-A77A-1946-B6CE-F5AAF6F11E2B}" type="datetimeFigureOut">
              <a:rPr lang="en-KZ" smtClean="0"/>
              <a:t>09.07.2022</a:t>
            </a:fld>
            <a:endParaRPr lang="en-K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B55F9A-D5DF-9241-D0F5-5A135C1A76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K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9D2382-F1D7-582E-84DD-FEBF3B757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97916-4306-7748-AE0D-94083770BB8C}" type="slidenum">
              <a:rPr lang="en-KZ" smtClean="0"/>
              <a:t>‹#›</a:t>
            </a:fld>
            <a:endParaRPr lang="en-KZ"/>
          </a:p>
        </p:txBody>
      </p:sp>
    </p:spTree>
    <p:extLst>
      <p:ext uri="{BB962C8B-B14F-4D97-AF65-F5344CB8AC3E}">
        <p14:creationId xmlns:p14="http://schemas.microsoft.com/office/powerpoint/2010/main" val="288260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FF0C3A8-A9C7-2899-7F58-358E804DA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K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A3B41A-9127-6459-F565-B3B4027C09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K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BE1989-DC12-A199-EF03-14681C35C9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836F61-A77A-1946-B6CE-F5AAF6F11E2B}" type="datetimeFigureOut">
              <a:rPr lang="en-KZ" smtClean="0"/>
              <a:t>09.07.2022</a:t>
            </a:fld>
            <a:endParaRPr lang="en-K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971FCE-C8C8-B79A-EBB8-4640A873A2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K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670556-BF53-BB54-D882-D88A20C998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E97916-4306-7748-AE0D-94083770BB8C}" type="slidenum">
              <a:rPr lang="en-KZ" smtClean="0"/>
              <a:t>‹#›</a:t>
            </a:fld>
            <a:endParaRPr lang="en-KZ"/>
          </a:p>
        </p:txBody>
      </p:sp>
    </p:spTree>
    <p:extLst>
      <p:ext uri="{BB962C8B-B14F-4D97-AF65-F5344CB8AC3E}">
        <p14:creationId xmlns:p14="http://schemas.microsoft.com/office/powerpoint/2010/main" val="1779878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17.png"/><Relationship Id="rId18" Type="http://schemas.openxmlformats.org/officeDocument/2006/relationships/image" Target="../media/image18.png"/><Relationship Id="rId3" Type="http://schemas.openxmlformats.org/officeDocument/2006/relationships/image" Target="../media/image23.png"/><Relationship Id="rId21" Type="http://schemas.openxmlformats.org/officeDocument/2006/relationships/image" Target="../media/image12.png"/><Relationship Id="rId7" Type="http://schemas.openxmlformats.org/officeDocument/2006/relationships/image" Target="../media/image15.png"/><Relationship Id="rId12" Type="http://schemas.openxmlformats.org/officeDocument/2006/relationships/image" Target="../media/image22.png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28.png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20.png"/><Relationship Id="rId5" Type="http://schemas.openxmlformats.org/officeDocument/2006/relationships/image" Target="../media/image7.png"/><Relationship Id="rId15" Type="http://schemas.openxmlformats.org/officeDocument/2006/relationships/image" Target="../media/image27.png"/><Relationship Id="rId23" Type="http://schemas.openxmlformats.org/officeDocument/2006/relationships/image" Target="../media/image8.png"/><Relationship Id="rId10" Type="http://schemas.openxmlformats.org/officeDocument/2006/relationships/image" Target="../media/image25.png"/><Relationship Id="rId19" Type="http://schemas.openxmlformats.org/officeDocument/2006/relationships/image" Target="../media/image19.png"/><Relationship Id="rId4" Type="http://schemas.openxmlformats.org/officeDocument/2006/relationships/image" Target="../media/image9.png"/><Relationship Id="rId9" Type="http://schemas.openxmlformats.org/officeDocument/2006/relationships/image" Target="../media/image24.png"/><Relationship Id="rId14" Type="http://schemas.openxmlformats.org/officeDocument/2006/relationships/image" Target="../media/image26.png"/><Relationship Id="rId22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17.png"/><Relationship Id="rId18" Type="http://schemas.openxmlformats.org/officeDocument/2006/relationships/image" Target="../media/image18.png"/><Relationship Id="rId3" Type="http://schemas.openxmlformats.org/officeDocument/2006/relationships/image" Target="../media/image23.png"/><Relationship Id="rId21" Type="http://schemas.openxmlformats.org/officeDocument/2006/relationships/image" Target="../media/image12.png"/><Relationship Id="rId7" Type="http://schemas.openxmlformats.org/officeDocument/2006/relationships/image" Target="../media/image15.png"/><Relationship Id="rId12" Type="http://schemas.openxmlformats.org/officeDocument/2006/relationships/image" Target="../media/image22.png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28.png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20.png"/><Relationship Id="rId5" Type="http://schemas.openxmlformats.org/officeDocument/2006/relationships/image" Target="../media/image7.png"/><Relationship Id="rId15" Type="http://schemas.openxmlformats.org/officeDocument/2006/relationships/image" Target="../media/image27.png"/><Relationship Id="rId23" Type="http://schemas.openxmlformats.org/officeDocument/2006/relationships/image" Target="../media/image8.png"/><Relationship Id="rId10" Type="http://schemas.openxmlformats.org/officeDocument/2006/relationships/image" Target="../media/image25.png"/><Relationship Id="rId19" Type="http://schemas.openxmlformats.org/officeDocument/2006/relationships/image" Target="../media/image19.png"/><Relationship Id="rId4" Type="http://schemas.openxmlformats.org/officeDocument/2006/relationships/image" Target="../media/image9.png"/><Relationship Id="rId9" Type="http://schemas.openxmlformats.org/officeDocument/2006/relationships/image" Target="../media/image24.png"/><Relationship Id="rId14" Type="http://schemas.openxmlformats.org/officeDocument/2006/relationships/image" Target="../media/image26.png"/><Relationship Id="rId22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5.jp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3" Type="http://schemas.openxmlformats.org/officeDocument/2006/relationships/image" Target="../media/image7.png"/><Relationship Id="rId21" Type="http://schemas.openxmlformats.org/officeDocument/2006/relationships/image" Target="../media/image25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jpeg"/><Relationship Id="rId11" Type="http://schemas.openxmlformats.org/officeDocument/2006/relationships/image" Target="../media/image15.png"/><Relationship Id="rId24" Type="http://schemas.openxmlformats.org/officeDocument/2006/relationships/image" Target="../media/image28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23" Type="http://schemas.openxmlformats.org/officeDocument/2006/relationships/image" Target="../media/image27.png"/><Relationship Id="rId10" Type="http://schemas.openxmlformats.org/officeDocument/2006/relationships/image" Target="../media/image14.png"/><Relationship Id="rId19" Type="http://schemas.openxmlformats.org/officeDocument/2006/relationships/image" Target="../media/image23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9F32F8-75B0-5A0E-5B02-750E4F25B5F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Лекция 1</a:t>
            </a:r>
            <a:br>
              <a:rPr lang="ru-RU" dirty="0"/>
            </a:br>
            <a:br>
              <a:rPr lang="ru-RU" dirty="0"/>
            </a:br>
            <a:r>
              <a:rPr lang="ru-RU" dirty="0"/>
              <a:t>Введение и терминология</a:t>
            </a:r>
            <a:endParaRPr lang="en-KZ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84830B-2001-F847-DCD6-6EE9B8B3B6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907756"/>
            <a:ext cx="9144000" cy="1655762"/>
          </a:xfrm>
        </p:spPr>
        <p:txBody>
          <a:bodyPr/>
          <a:lstStyle/>
          <a:p>
            <a:r>
              <a:rPr lang="ru-RU" dirty="0" err="1"/>
              <a:t>Касымова</a:t>
            </a:r>
            <a:r>
              <a:rPr lang="ru-RU" dirty="0"/>
              <a:t> </a:t>
            </a:r>
            <a:r>
              <a:rPr lang="ru-RU" dirty="0" err="1"/>
              <a:t>Айжан</a:t>
            </a:r>
            <a:r>
              <a:rPr lang="ru-RU" dirty="0"/>
              <a:t> </a:t>
            </a:r>
            <a:r>
              <a:rPr lang="ru-RU" dirty="0" err="1"/>
              <a:t>Бахытжановна</a:t>
            </a:r>
            <a:r>
              <a:rPr lang="ru-RU" dirty="0"/>
              <a:t>,</a:t>
            </a:r>
            <a:r>
              <a:rPr lang="en-US" dirty="0"/>
              <a:t> PhD,</a:t>
            </a:r>
            <a:r>
              <a:rPr lang="ru-RU" dirty="0"/>
              <a:t> Ассоциированный профессор</a:t>
            </a:r>
            <a:endParaRPr lang="en-KZ" dirty="0"/>
          </a:p>
        </p:txBody>
      </p:sp>
    </p:spTree>
    <p:extLst>
      <p:ext uri="{BB962C8B-B14F-4D97-AF65-F5344CB8AC3E}">
        <p14:creationId xmlns:p14="http://schemas.microsoft.com/office/powerpoint/2010/main" val="6186955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8366B7-1FF0-134B-B419-0A5A827109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3958" y="1708456"/>
            <a:ext cx="5804998" cy="957996"/>
          </a:xfrm>
        </p:spPr>
        <p:txBody>
          <a:bodyPr>
            <a:normAutofit fontScale="92500"/>
          </a:bodyPr>
          <a:lstStyle/>
          <a:p>
            <a:pPr>
              <a:buSzPct val="75000"/>
            </a:pPr>
            <a:r>
              <a:rPr lang="ru-RU" altLang="en-US" i="1" dirty="0">
                <a:solidFill>
                  <a:srgbClr val="CC0000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Интернет</a:t>
            </a:r>
            <a:r>
              <a:rPr lang="en-US" altLang="en-US" i="1" dirty="0">
                <a:solidFill>
                  <a:srgbClr val="CC0000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: “</a:t>
            </a:r>
            <a:r>
              <a:rPr lang="ru-RU" altLang="ja-JP" dirty="0">
                <a:solidFill>
                  <a:srgbClr val="CC0000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сеть сетей</a:t>
            </a:r>
            <a:r>
              <a:rPr lang="en-US" altLang="ja-JP" dirty="0">
                <a:solidFill>
                  <a:srgbClr val="CC0000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”</a:t>
            </a:r>
          </a:p>
          <a:p>
            <a:pPr lvl="1"/>
            <a:r>
              <a:rPr lang="ru-RU" altLang="en-US" dirty="0">
                <a:ea typeface="Arial" panose="020B0604020202020204" pitchFamily="34" charset="0"/>
                <a:cs typeface="Calibri" panose="020F0502020204030204" pitchFamily="34" charset="0"/>
              </a:rPr>
              <a:t>Взаимодействие сетевых провайдеров</a:t>
            </a:r>
            <a:endParaRPr lang="en-US" altLang="en-US" dirty="0">
              <a:ea typeface="Arial" panose="020B060402020202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8CD900-19EC-824C-BF74-AADFBF5A1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1821"/>
            <a:ext cx="10515600" cy="894622"/>
          </a:xfrm>
        </p:spPr>
        <p:txBody>
          <a:bodyPr/>
          <a:lstStyle/>
          <a:p>
            <a:r>
              <a:rPr lang="ru-RU" altLang="ja-JP" dirty="0"/>
              <a:t>Интернет</a:t>
            </a:r>
            <a:r>
              <a:rPr lang="en-US" altLang="ja-JP" dirty="0"/>
              <a:t>: </a:t>
            </a:r>
            <a:r>
              <a:rPr lang="ru-RU" altLang="ja-JP" dirty="0"/>
              <a:t>основные элементы</a:t>
            </a:r>
            <a:endParaRPr lang="en-US" dirty="0"/>
          </a:p>
        </p:txBody>
      </p:sp>
      <p:sp>
        <p:nvSpPr>
          <p:cNvPr id="371" name="Freeform 370">
            <a:extLst>
              <a:ext uri="{FF2B5EF4-FFF2-40B4-BE49-F238E27FC236}">
                <a16:creationId xmlns:a16="http://schemas.microsoft.com/office/drawing/2014/main" id="{21662630-62BB-AE4A-A779-AEACD21E6D7C}"/>
              </a:ext>
            </a:extLst>
          </p:cNvPr>
          <p:cNvSpPr/>
          <p:nvPr/>
        </p:nvSpPr>
        <p:spPr>
          <a:xfrm>
            <a:off x="8985188" y="3065778"/>
            <a:ext cx="1124807" cy="1337915"/>
          </a:xfrm>
          <a:custGeom>
            <a:avLst/>
            <a:gdLst>
              <a:gd name="connsiteX0" fmla="*/ 434989 w 1523031"/>
              <a:gd name="connsiteY0" fmla="*/ 253346 h 1763594"/>
              <a:gd name="connsiteX1" fmla="*/ 488 w 1523031"/>
              <a:gd name="connsiteY1" fmla="*/ 921706 h 1763594"/>
              <a:gd name="connsiteX2" fmla="*/ 368142 w 1523031"/>
              <a:gd name="connsiteY2" fmla="*/ 1489812 h 1763594"/>
              <a:gd name="connsiteX3" fmla="*/ 1187008 w 1523031"/>
              <a:gd name="connsiteY3" fmla="*/ 1757156 h 1763594"/>
              <a:gd name="connsiteX4" fmla="*/ 1521239 w 1523031"/>
              <a:gd name="connsiteY4" fmla="*/ 1239177 h 1763594"/>
              <a:gd name="connsiteX5" fmla="*/ 1320700 w 1523031"/>
              <a:gd name="connsiteY5" fmla="*/ 654362 h 1763594"/>
              <a:gd name="connsiteX6" fmla="*/ 1337412 w 1523031"/>
              <a:gd name="connsiteY6" fmla="*/ 136383 h 1763594"/>
              <a:gd name="connsiteX7" fmla="*/ 1086739 w 1523031"/>
              <a:gd name="connsiteY7" fmla="*/ 2711 h 1763594"/>
              <a:gd name="connsiteX8" fmla="*/ 434989 w 1523031"/>
              <a:gd name="connsiteY8" fmla="*/ 253346 h 1763594"/>
              <a:gd name="connsiteX0" fmla="*/ 434989 w 1537226"/>
              <a:gd name="connsiteY0" fmla="*/ 253346 h 1763594"/>
              <a:gd name="connsiteX1" fmla="*/ 488 w 1537226"/>
              <a:gd name="connsiteY1" fmla="*/ 921706 h 1763594"/>
              <a:gd name="connsiteX2" fmla="*/ 368142 w 1537226"/>
              <a:gd name="connsiteY2" fmla="*/ 1489812 h 1763594"/>
              <a:gd name="connsiteX3" fmla="*/ 1187008 w 1537226"/>
              <a:gd name="connsiteY3" fmla="*/ 1757156 h 1763594"/>
              <a:gd name="connsiteX4" fmla="*/ 1521239 w 1537226"/>
              <a:gd name="connsiteY4" fmla="*/ 1239177 h 1763594"/>
              <a:gd name="connsiteX5" fmla="*/ 1468998 w 1537226"/>
              <a:gd name="connsiteY5" fmla="*/ 654362 h 1763594"/>
              <a:gd name="connsiteX6" fmla="*/ 1337412 w 1537226"/>
              <a:gd name="connsiteY6" fmla="*/ 136383 h 1763594"/>
              <a:gd name="connsiteX7" fmla="*/ 1086739 w 1537226"/>
              <a:gd name="connsiteY7" fmla="*/ 2711 h 1763594"/>
              <a:gd name="connsiteX8" fmla="*/ 434989 w 1537226"/>
              <a:gd name="connsiteY8" fmla="*/ 253346 h 1763594"/>
              <a:gd name="connsiteX0" fmla="*/ 434989 w 1537226"/>
              <a:gd name="connsiteY0" fmla="*/ 253346 h 1763594"/>
              <a:gd name="connsiteX1" fmla="*/ 488 w 1537226"/>
              <a:gd name="connsiteY1" fmla="*/ 921706 h 1763594"/>
              <a:gd name="connsiteX2" fmla="*/ 368142 w 1537226"/>
              <a:gd name="connsiteY2" fmla="*/ 1489812 h 1763594"/>
              <a:gd name="connsiteX3" fmla="*/ 1187008 w 1537226"/>
              <a:gd name="connsiteY3" fmla="*/ 1757156 h 1763594"/>
              <a:gd name="connsiteX4" fmla="*/ 1521239 w 1537226"/>
              <a:gd name="connsiteY4" fmla="*/ 1239177 h 1763594"/>
              <a:gd name="connsiteX5" fmla="*/ 1468998 w 1537226"/>
              <a:gd name="connsiteY5" fmla="*/ 654362 h 1763594"/>
              <a:gd name="connsiteX6" fmla="*/ 1337412 w 1537226"/>
              <a:gd name="connsiteY6" fmla="*/ 136383 h 1763594"/>
              <a:gd name="connsiteX7" fmla="*/ 839572 w 1537226"/>
              <a:gd name="connsiteY7" fmla="*/ 2711 h 1763594"/>
              <a:gd name="connsiteX8" fmla="*/ 434989 w 1537226"/>
              <a:gd name="connsiteY8" fmla="*/ 253346 h 1763594"/>
              <a:gd name="connsiteX0" fmla="*/ 360357 w 1536743"/>
              <a:gd name="connsiteY0" fmla="*/ 534641 h 1782088"/>
              <a:gd name="connsiteX1" fmla="*/ 5 w 1536743"/>
              <a:gd name="connsiteY1" fmla="*/ 940200 h 1782088"/>
              <a:gd name="connsiteX2" fmla="*/ 367659 w 1536743"/>
              <a:gd name="connsiteY2" fmla="*/ 1508306 h 1782088"/>
              <a:gd name="connsiteX3" fmla="*/ 1186525 w 1536743"/>
              <a:gd name="connsiteY3" fmla="*/ 1775650 h 1782088"/>
              <a:gd name="connsiteX4" fmla="*/ 1520756 w 1536743"/>
              <a:gd name="connsiteY4" fmla="*/ 1257671 h 1782088"/>
              <a:gd name="connsiteX5" fmla="*/ 1468515 w 1536743"/>
              <a:gd name="connsiteY5" fmla="*/ 672856 h 1782088"/>
              <a:gd name="connsiteX6" fmla="*/ 1336929 w 1536743"/>
              <a:gd name="connsiteY6" fmla="*/ 154877 h 1782088"/>
              <a:gd name="connsiteX7" fmla="*/ 839089 w 1536743"/>
              <a:gd name="connsiteY7" fmla="*/ 21205 h 1782088"/>
              <a:gd name="connsiteX8" fmla="*/ 360357 w 1536743"/>
              <a:gd name="connsiteY8" fmla="*/ 534641 h 1782088"/>
              <a:gd name="connsiteX0" fmla="*/ 360355 w 1536741"/>
              <a:gd name="connsiteY0" fmla="*/ 534641 h 1782088"/>
              <a:gd name="connsiteX1" fmla="*/ 3 w 1536741"/>
              <a:gd name="connsiteY1" fmla="*/ 940200 h 1782088"/>
              <a:gd name="connsiteX2" fmla="*/ 367657 w 1536741"/>
              <a:gd name="connsiteY2" fmla="*/ 1508306 h 1782088"/>
              <a:gd name="connsiteX3" fmla="*/ 1186523 w 1536741"/>
              <a:gd name="connsiteY3" fmla="*/ 1775650 h 1782088"/>
              <a:gd name="connsiteX4" fmla="*/ 1520754 w 1536741"/>
              <a:gd name="connsiteY4" fmla="*/ 1257671 h 1782088"/>
              <a:gd name="connsiteX5" fmla="*/ 1468513 w 1536741"/>
              <a:gd name="connsiteY5" fmla="*/ 672856 h 1782088"/>
              <a:gd name="connsiteX6" fmla="*/ 1336927 w 1536741"/>
              <a:gd name="connsiteY6" fmla="*/ 154877 h 1782088"/>
              <a:gd name="connsiteX7" fmla="*/ 839087 w 1536741"/>
              <a:gd name="connsiteY7" fmla="*/ 21205 h 1782088"/>
              <a:gd name="connsiteX8" fmla="*/ 360355 w 1536741"/>
              <a:gd name="connsiteY8" fmla="*/ 534641 h 1782088"/>
              <a:gd name="connsiteX0" fmla="*/ 382604 w 1558990"/>
              <a:gd name="connsiteY0" fmla="*/ 534641 h 1810599"/>
              <a:gd name="connsiteX1" fmla="*/ 22252 w 1558990"/>
              <a:gd name="connsiteY1" fmla="*/ 940200 h 1810599"/>
              <a:gd name="connsiteX2" fmla="*/ 167457 w 1558990"/>
              <a:gd name="connsiteY2" fmla="*/ 1672556 h 1810599"/>
              <a:gd name="connsiteX3" fmla="*/ 1208772 w 1558990"/>
              <a:gd name="connsiteY3" fmla="*/ 1775650 h 1810599"/>
              <a:gd name="connsiteX4" fmla="*/ 1543003 w 1558990"/>
              <a:gd name="connsiteY4" fmla="*/ 1257671 h 1810599"/>
              <a:gd name="connsiteX5" fmla="*/ 1490762 w 1558990"/>
              <a:gd name="connsiteY5" fmla="*/ 672856 h 1810599"/>
              <a:gd name="connsiteX6" fmla="*/ 1359176 w 1558990"/>
              <a:gd name="connsiteY6" fmla="*/ 154877 h 1810599"/>
              <a:gd name="connsiteX7" fmla="*/ 861336 w 1558990"/>
              <a:gd name="connsiteY7" fmla="*/ 21205 h 1810599"/>
              <a:gd name="connsiteX8" fmla="*/ 382604 w 1558990"/>
              <a:gd name="connsiteY8" fmla="*/ 534641 h 1810599"/>
              <a:gd name="connsiteX0" fmla="*/ 393458 w 1593840"/>
              <a:gd name="connsiteY0" fmla="*/ 534641 h 1793264"/>
              <a:gd name="connsiteX1" fmla="*/ 33106 w 1593840"/>
              <a:gd name="connsiteY1" fmla="*/ 940200 h 1793264"/>
              <a:gd name="connsiteX2" fmla="*/ 178311 w 1593840"/>
              <a:gd name="connsiteY2" fmla="*/ 1672556 h 1793264"/>
              <a:gd name="connsiteX3" fmla="*/ 1464139 w 1593840"/>
              <a:gd name="connsiteY3" fmla="*/ 1752440 h 1793264"/>
              <a:gd name="connsiteX4" fmla="*/ 1553857 w 1593840"/>
              <a:gd name="connsiteY4" fmla="*/ 1257671 h 1793264"/>
              <a:gd name="connsiteX5" fmla="*/ 1501616 w 1593840"/>
              <a:gd name="connsiteY5" fmla="*/ 672856 h 1793264"/>
              <a:gd name="connsiteX6" fmla="*/ 1370030 w 1593840"/>
              <a:gd name="connsiteY6" fmla="*/ 154877 h 1793264"/>
              <a:gd name="connsiteX7" fmla="*/ 872190 w 1593840"/>
              <a:gd name="connsiteY7" fmla="*/ 21205 h 1793264"/>
              <a:gd name="connsiteX8" fmla="*/ 393458 w 1593840"/>
              <a:gd name="connsiteY8" fmla="*/ 534641 h 1793264"/>
              <a:gd name="connsiteX0" fmla="*/ 393458 w 1566550"/>
              <a:gd name="connsiteY0" fmla="*/ 534641 h 1840341"/>
              <a:gd name="connsiteX1" fmla="*/ 33106 w 1566550"/>
              <a:gd name="connsiteY1" fmla="*/ 940200 h 1840341"/>
              <a:gd name="connsiteX2" fmla="*/ 178311 w 1566550"/>
              <a:gd name="connsiteY2" fmla="*/ 1672556 h 1840341"/>
              <a:gd name="connsiteX3" fmla="*/ 1464139 w 1566550"/>
              <a:gd name="connsiteY3" fmla="*/ 1752440 h 1840341"/>
              <a:gd name="connsiteX4" fmla="*/ 1553857 w 1566550"/>
              <a:gd name="connsiteY4" fmla="*/ 1257671 h 1840341"/>
              <a:gd name="connsiteX5" fmla="*/ 1501616 w 1566550"/>
              <a:gd name="connsiteY5" fmla="*/ 672856 h 1840341"/>
              <a:gd name="connsiteX6" fmla="*/ 1370030 w 1566550"/>
              <a:gd name="connsiteY6" fmla="*/ 154877 h 1840341"/>
              <a:gd name="connsiteX7" fmla="*/ 872190 w 1566550"/>
              <a:gd name="connsiteY7" fmla="*/ 21205 h 1840341"/>
              <a:gd name="connsiteX8" fmla="*/ 393458 w 1566550"/>
              <a:gd name="connsiteY8" fmla="*/ 534641 h 1840341"/>
              <a:gd name="connsiteX0" fmla="*/ 393458 w 1555557"/>
              <a:gd name="connsiteY0" fmla="*/ 534641 h 1787187"/>
              <a:gd name="connsiteX1" fmla="*/ 33106 w 1555557"/>
              <a:gd name="connsiteY1" fmla="*/ 940200 h 1787187"/>
              <a:gd name="connsiteX2" fmla="*/ 178311 w 1555557"/>
              <a:gd name="connsiteY2" fmla="*/ 1672556 h 1787187"/>
              <a:gd name="connsiteX3" fmla="*/ 1464139 w 1555557"/>
              <a:gd name="connsiteY3" fmla="*/ 1752440 h 1787187"/>
              <a:gd name="connsiteX4" fmla="*/ 1553857 w 1555557"/>
              <a:gd name="connsiteY4" fmla="*/ 1257671 h 1787187"/>
              <a:gd name="connsiteX5" fmla="*/ 1501616 w 1555557"/>
              <a:gd name="connsiteY5" fmla="*/ 672856 h 1787187"/>
              <a:gd name="connsiteX6" fmla="*/ 1370030 w 1555557"/>
              <a:gd name="connsiteY6" fmla="*/ 154877 h 1787187"/>
              <a:gd name="connsiteX7" fmla="*/ 872190 w 1555557"/>
              <a:gd name="connsiteY7" fmla="*/ 21205 h 1787187"/>
              <a:gd name="connsiteX8" fmla="*/ 393458 w 1555557"/>
              <a:gd name="connsiteY8" fmla="*/ 534641 h 1787187"/>
              <a:gd name="connsiteX0" fmla="*/ 401126 w 1664928"/>
              <a:gd name="connsiteY0" fmla="*/ 534641 h 1783934"/>
              <a:gd name="connsiteX1" fmla="*/ 40774 w 1664928"/>
              <a:gd name="connsiteY1" fmla="*/ 940200 h 1783934"/>
              <a:gd name="connsiteX2" fmla="*/ 185979 w 1664928"/>
              <a:gd name="connsiteY2" fmla="*/ 1672556 h 1783934"/>
              <a:gd name="connsiteX3" fmla="*/ 1618513 w 1664928"/>
              <a:gd name="connsiteY3" fmla="*/ 1747798 h 1783934"/>
              <a:gd name="connsiteX4" fmla="*/ 1561525 w 1664928"/>
              <a:gd name="connsiteY4" fmla="*/ 1257671 h 1783934"/>
              <a:gd name="connsiteX5" fmla="*/ 1509284 w 1664928"/>
              <a:gd name="connsiteY5" fmla="*/ 672856 h 1783934"/>
              <a:gd name="connsiteX6" fmla="*/ 1377698 w 1664928"/>
              <a:gd name="connsiteY6" fmla="*/ 154877 h 1783934"/>
              <a:gd name="connsiteX7" fmla="*/ 879858 w 1664928"/>
              <a:gd name="connsiteY7" fmla="*/ 21205 h 1783934"/>
              <a:gd name="connsiteX8" fmla="*/ 401126 w 1664928"/>
              <a:gd name="connsiteY8" fmla="*/ 534641 h 1783934"/>
              <a:gd name="connsiteX0" fmla="*/ 408119 w 1718774"/>
              <a:gd name="connsiteY0" fmla="*/ 534641 h 1826522"/>
              <a:gd name="connsiteX1" fmla="*/ 47767 w 1718774"/>
              <a:gd name="connsiteY1" fmla="*/ 940200 h 1826522"/>
              <a:gd name="connsiteX2" fmla="*/ 179001 w 1718774"/>
              <a:gd name="connsiteY2" fmla="*/ 1742186 h 1826522"/>
              <a:gd name="connsiteX3" fmla="*/ 1625506 w 1718774"/>
              <a:gd name="connsiteY3" fmla="*/ 1747798 h 1826522"/>
              <a:gd name="connsiteX4" fmla="*/ 1568518 w 1718774"/>
              <a:gd name="connsiteY4" fmla="*/ 1257671 h 1826522"/>
              <a:gd name="connsiteX5" fmla="*/ 1516277 w 1718774"/>
              <a:gd name="connsiteY5" fmla="*/ 672856 h 1826522"/>
              <a:gd name="connsiteX6" fmla="*/ 1384691 w 1718774"/>
              <a:gd name="connsiteY6" fmla="*/ 154877 h 1826522"/>
              <a:gd name="connsiteX7" fmla="*/ 886851 w 1718774"/>
              <a:gd name="connsiteY7" fmla="*/ 21205 h 1826522"/>
              <a:gd name="connsiteX8" fmla="*/ 408119 w 1718774"/>
              <a:gd name="connsiteY8" fmla="*/ 534641 h 1826522"/>
              <a:gd name="connsiteX0" fmla="*/ 477759 w 1796623"/>
              <a:gd name="connsiteY0" fmla="*/ 534641 h 1818043"/>
              <a:gd name="connsiteX1" fmla="*/ 117407 w 1796623"/>
              <a:gd name="connsiteY1" fmla="*/ 940200 h 1818043"/>
              <a:gd name="connsiteX2" fmla="*/ 136864 w 1796623"/>
              <a:gd name="connsiteY2" fmla="*/ 1728260 h 1818043"/>
              <a:gd name="connsiteX3" fmla="*/ 1695146 w 1796623"/>
              <a:gd name="connsiteY3" fmla="*/ 1747798 h 1818043"/>
              <a:gd name="connsiteX4" fmla="*/ 1638158 w 1796623"/>
              <a:gd name="connsiteY4" fmla="*/ 1257671 h 1818043"/>
              <a:gd name="connsiteX5" fmla="*/ 1585917 w 1796623"/>
              <a:gd name="connsiteY5" fmla="*/ 672856 h 1818043"/>
              <a:gd name="connsiteX6" fmla="*/ 1454331 w 1796623"/>
              <a:gd name="connsiteY6" fmla="*/ 154877 h 1818043"/>
              <a:gd name="connsiteX7" fmla="*/ 956491 w 1796623"/>
              <a:gd name="connsiteY7" fmla="*/ 21205 h 1818043"/>
              <a:gd name="connsiteX8" fmla="*/ 477759 w 1796623"/>
              <a:gd name="connsiteY8" fmla="*/ 534641 h 1818043"/>
              <a:gd name="connsiteX0" fmla="*/ 396783 w 1688820"/>
              <a:gd name="connsiteY0" fmla="*/ 534641 h 1815615"/>
              <a:gd name="connsiteX1" fmla="*/ 36431 w 1688820"/>
              <a:gd name="connsiteY1" fmla="*/ 940200 h 1815615"/>
              <a:gd name="connsiteX2" fmla="*/ 55888 w 1688820"/>
              <a:gd name="connsiteY2" fmla="*/ 1728260 h 1815615"/>
              <a:gd name="connsiteX3" fmla="*/ 421834 w 1688820"/>
              <a:gd name="connsiteY3" fmla="*/ 1798118 h 1815615"/>
              <a:gd name="connsiteX4" fmla="*/ 1614170 w 1688820"/>
              <a:gd name="connsiteY4" fmla="*/ 1747798 h 1815615"/>
              <a:gd name="connsiteX5" fmla="*/ 1557182 w 1688820"/>
              <a:gd name="connsiteY5" fmla="*/ 1257671 h 1815615"/>
              <a:gd name="connsiteX6" fmla="*/ 1504941 w 1688820"/>
              <a:gd name="connsiteY6" fmla="*/ 672856 h 1815615"/>
              <a:gd name="connsiteX7" fmla="*/ 1373355 w 1688820"/>
              <a:gd name="connsiteY7" fmla="*/ 154877 h 1815615"/>
              <a:gd name="connsiteX8" fmla="*/ 875515 w 1688820"/>
              <a:gd name="connsiteY8" fmla="*/ 21205 h 1815615"/>
              <a:gd name="connsiteX9" fmla="*/ 396783 w 1688820"/>
              <a:gd name="connsiteY9" fmla="*/ 534641 h 1815615"/>
              <a:gd name="connsiteX0" fmla="*/ 394951 w 1689541"/>
              <a:gd name="connsiteY0" fmla="*/ 534641 h 1877271"/>
              <a:gd name="connsiteX1" fmla="*/ 34599 w 1689541"/>
              <a:gd name="connsiteY1" fmla="*/ 940200 h 1877271"/>
              <a:gd name="connsiteX2" fmla="*/ 54056 w 1689541"/>
              <a:gd name="connsiteY2" fmla="*/ 1728260 h 1877271"/>
              <a:gd name="connsiteX3" fmla="*/ 385071 w 1689541"/>
              <a:gd name="connsiteY3" fmla="*/ 1877032 h 1877271"/>
              <a:gd name="connsiteX4" fmla="*/ 1612338 w 1689541"/>
              <a:gd name="connsiteY4" fmla="*/ 1747798 h 1877271"/>
              <a:gd name="connsiteX5" fmla="*/ 1555350 w 1689541"/>
              <a:gd name="connsiteY5" fmla="*/ 1257671 h 1877271"/>
              <a:gd name="connsiteX6" fmla="*/ 1503109 w 1689541"/>
              <a:gd name="connsiteY6" fmla="*/ 672856 h 1877271"/>
              <a:gd name="connsiteX7" fmla="*/ 1371523 w 1689541"/>
              <a:gd name="connsiteY7" fmla="*/ 154877 h 1877271"/>
              <a:gd name="connsiteX8" fmla="*/ 873683 w 1689541"/>
              <a:gd name="connsiteY8" fmla="*/ 21205 h 1877271"/>
              <a:gd name="connsiteX9" fmla="*/ 394951 w 1689541"/>
              <a:gd name="connsiteY9" fmla="*/ 534641 h 1877271"/>
              <a:gd name="connsiteX0" fmla="*/ 394949 w 1689541"/>
              <a:gd name="connsiteY0" fmla="*/ 534641 h 1877032"/>
              <a:gd name="connsiteX1" fmla="*/ 34597 w 1689541"/>
              <a:gd name="connsiteY1" fmla="*/ 940200 h 1877032"/>
              <a:gd name="connsiteX2" fmla="*/ 54054 w 1689541"/>
              <a:gd name="connsiteY2" fmla="*/ 1728260 h 1877032"/>
              <a:gd name="connsiteX3" fmla="*/ 385069 w 1689541"/>
              <a:gd name="connsiteY3" fmla="*/ 1877032 h 1877032"/>
              <a:gd name="connsiteX4" fmla="*/ 1612336 w 1689541"/>
              <a:gd name="connsiteY4" fmla="*/ 1747798 h 1877032"/>
              <a:gd name="connsiteX5" fmla="*/ 1555348 w 1689541"/>
              <a:gd name="connsiteY5" fmla="*/ 1257671 h 1877032"/>
              <a:gd name="connsiteX6" fmla="*/ 1503107 w 1689541"/>
              <a:gd name="connsiteY6" fmla="*/ 672856 h 1877032"/>
              <a:gd name="connsiteX7" fmla="*/ 1371521 w 1689541"/>
              <a:gd name="connsiteY7" fmla="*/ 154877 h 1877032"/>
              <a:gd name="connsiteX8" fmla="*/ 873681 w 1689541"/>
              <a:gd name="connsiteY8" fmla="*/ 21205 h 1877032"/>
              <a:gd name="connsiteX9" fmla="*/ 394949 w 1689541"/>
              <a:gd name="connsiteY9" fmla="*/ 534641 h 1877032"/>
              <a:gd name="connsiteX0" fmla="*/ 394949 w 1683795"/>
              <a:gd name="connsiteY0" fmla="*/ 534641 h 1877032"/>
              <a:gd name="connsiteX1" fmla="*/ 34597 w 1683795"/>
              <a:gd name="connsiteY1" fmla="*/ 940200 h 1877032"/>
              <a:gd name="connsiteX2" fmla="*/ 54054 w 1683795"/>
              <a:gd name="connsiteY2" fmla="*/ 1728260 h 1877032"/>
              <a:gd name="connsiteX3" fmla="*/ 385069 w 1683795"/>
              <a:gd name="connsiteY3" fmla="*/ 1877032 h 1877032"/>
              <a:gd name="connsiteX4" fmla="*/ 1605349 w 1683795"/>
              <a:gd name="connsiteY4" fmla="*/ 1798860 h 1877032"/>
              <a:gd name="connsiteX5" fmla="*/ 1555348 w 1683795"/>
              <a:gd name="connsiteY5" fmla="*/ 1257671 h 1877032"/>
              <a:gd name="connsiteX6" fmla="*/ 1503107 w 1683795"/>
              <a:gd name="connsiteY6" fmla="*/ 672856 h 1877032"/>
              <a:gd name="connsiteX7" fmla="*/ 1371521 w 1683795"/>
              <a:gd name="connsiteY7" fmla="*/ 154877 h 1877032"/>
              <a:gd name="connsiteX8" fmla="*/ 873681 w 1683795"/>
              <a:gd name="connsiteY8" fmla="*/ 21205 h 1877032"/>
              <a:gd name="connsiteX9" fmla="*/ 394949 w 1683795"/>
              <a:gd name="connsiteY9" fmla="*/ 534641 h 1877032"/>
              <a:gd name="connsiteX0" fmla="*/ 394949 w 1720794"/>
              <a:gd name="connsiteY0" fmla="*/ 534641 h 1877032"/>
              <a:gd name="connsiteX1" fmla="*/ 34597 w 1720794"/>
              <a:gd name="connsiteY1" fmla="*/ 940200 h 1877032"/>
              <a:gd name="connsiteX2" fmla="*/ 54054 w 1720794"/>
              <a:gd name="connsiteY2" fmla="*/ 1728260 h 1877032"/>
              <a:gd name="connsiteX3" fmla="*/ 385069 w 1720794"/>
              <a:gd name="connsiteY3" fmla="*/ 1877032 h 1877032"/>
              <a:gd name="connsiteX4" fmla="*/ 1605349 w 1720794"/>
              <a:gd name="connsiteY4" fmla="*/ 1798860 h 1877032"/>
              <a:gd name="connsiteX5" fmla="*/ 1555348 w 1720794"/>
              <a:gd name="connsiteY5" fmla="*/ 1257671 h 1877032"/>
              <a:gd name="connsiteX6" fmla="*/ 1503107 w 1720794"/>
              <a:gd name="connsiteY6" fmla="*/ 672856 h 1877032"/>
              <a:gd name="connsiteX7" fmla="*/ 1371521 w 1720794"/>
              <a:gd name="connsiteY7" fmla="*/ 154877 h 1877032"/>
              <a:gd name="connsiteX8" fmla="*/ 873681 w 1720794"/>
              <a:gd name="connsiteY8" fmla="*/ 21205 h 1877032"/>
              <a:gd name="connsiteX9" fmla="*/ 394949 w 1720794"/>
              <a:gd name="connsiteY9" fmla="*/ 534641 h 1877032"/>
              <a:gd name="connsiteX0" fmla="*/ 394949 w 1720794"/>
              <a:gd name="connsiteY0" fmla="*/ 534641 h 1877032"/>
              <a:gd name="connsiteX1" fmla="*/ 34597 w 1720794"/>
              <a:gd name="connsiteY1" fmla="*/ 940200 h 1877032"/>
              <a:gd name="connsiteX2" fmla="*/ 54054 w 1720794"/>
              <a:gd name="connsiteY2" fmla="*/ 1728260 h 1877032"/>
              <a:gd name="connsiteX3" fmla="*/ 385069 w 1720794"/>
              <a:gd name="connsiteY3" fmla="*/ 1877032 h 1877032"/>
              <a:gd name="connsiteX4" fmla="*/ 1605349 w 1720794"/>
              <a:gd name="connsiteY4" fmla="*/ 1798860 h 1877032"/>
              <a:gd name="connsiteX5" fmla="*/ 1555348 w 1720794"/>
              <a:gd name="connsiteY5" fmla="*/ 1257671 h 1877032"/>
              <a:gd name="connsiteX6" fmla="*/ 1503107 w 1720794"/>
              <a:gd name="connsiteY6" fmla="*/ 672856 h 1877032"/>
              <a:gd name="connsiteX7" fmla="*/ 1371521 w 1720794"/>
              <a:gd name="connsiteY7" fmla="*/ 154877 h 1877032"/>
              <a:gd name="connsiteX8" fmla="*/ 873681 w 1720794"/>
              <a:gd name="connsiteY8" fmla="*/ 21205 h 1877032"/>
              <a:gd name="connsiteX9" fmla="*/ 394949 w 1720794"/>
              <a:gd name="connsiteY9" fmla="*/ 534641 h 1877032"/>
              <a:gd name="connsiteX0" fmla="*/ 394949 w 1671512"/>
              <a:gd name="connsiteY0" fmla="*/ 534641 h 1877032"/>
              <a:gd name="connsiteX1" fmla="*/ 34597 w 1671512"/>
              <a:gd name="connsiteY1" fmla="*/ 940200 h 1877032"/>
              <a:gd name="connsiteX2" fmla="*/ 54054 w 1671512"/>
              <a:gd name="connsiteY2" fmla="*/ 1728260 h 1877032"/>
              <a:gd name="connsiteX3" fmla="*/ 385069 w 1671512"/>
              <a:gd name="connsiteY3" fmla="*/ 1877032 h 1877032"/>
              <a:gd name="connsiteX4" fmla="*/ 1605349 w 1671512"/>
              <a:gd name="connsiteY4" fmla="*/ 1798860 h 1877032"/>
              <a:gd name="connsiteX5" fmla="*/ 1555348 w 1671512"/>
              <a:gd name="connsiteY5" fmla="*/ 1257671 h 1877032"/>
              <a:gd name="connsiteX6" fmla="*/ 1503107 w 1671512"/>
              <a:gd name="connsiteY6" fmla="*/ 672856 h 1877032"/>
              <a:gd name="connsiteX7" fmla="*/ 1371521 w 1671512"/>
              <a:gd name="connsiteY7" fmla="*/ 154877 h 1877032"/>
              <a:gd name="connsiteX8" fmla="*/ 873681 w 1671512"/>
              <a:gd name="connsiteY8" fmla="*/ 21205 h 1877032"/>
              <a:gd name="connsiteX9" fmla="*/ 394949 w 1671512"/>
              <a:gd name="connsiteY9" fmla="*/ 534641 h 1877032"/>
              <a:gd name="connsiteX0" fmla="*/ 394949 w 1677296"/>
              <a:gd name="connsiteY0" fmla="*/ 534641 h 1877032"/>
              <a:gd name="connsiteX1" fmla="*/ 34597 w 1677296"/>
              <a:gd name="connsiteY1" fmla="*/ 940200 h 1877032"/>
              <a:gd name="connsiteX2" fmla="*/ 54054 w 1677296"/>
              <a:gd name="connsiteY2" fmla="*/ 1728260 h 1877032"/>
              <a:gd name="connsiteX3" fmla="*/ 385069 w 1677296"/>
              <a:gd name="connsiteY3" fmla="*/ 1877032 h 1877032"/>
              <a:gd name="connsiteX4" fmla="*/ 1612334 w 1677296"/>
              <a:gd name="connsiteY4" fmla="*/ 1840637 h 1877032"/>
              <a:gd name="connsiteX5" fmla="*/ 1555348 w 1677296"/>
              <a:gd name="connsiteY5" fmla="*/ 1257671 h 1877032"/>
              <a:gd name="connsiteX6" fmla="*/ 1503107 w 1677296"/>
              <a:gd name="connsiteY6" fmla="*/ 672856 h 1877032"/>
              <a:gd name="connsiteX7" fmla="*/ 1371521 w 1677296"/>
              <a:gd name="connsiteY7" fmla="*/ 154877 h 1877032"/>
              <a:gd name="connsiteX8" fmla="*/ 873681 w 1677296"/>
              <a:gd name="connsiteY8" fmla="*/ 21205 h 1877032"/>
              <a:gd name="connsiteX9" fmla="*/ 394949 w 1677296"/>
              <a:gd name="connsiteY9" fmla="*/ 534641 h 1877032"/>
              <a:gd name="connsiteX0" fmla="*/ 394949 w 1677298"/>
              <a:gd name="connsiteY0" fmla="*/ 534641 h 1877032"/>
              <a:gd name="connsiteX1" fmla="*/ 34597 w 1677298"/>
              <a:gd name="connsiteY1" fmla="*/ 940200 h 1877032"/>
              <a:gd name="connsiteX2" fmla="*/ 54054 w 1677298"/>
              <a:gd name="connsiteY2" fmla="*/ 1728260 h 1877032"/>
              <a:gd name="connsiteX3" fmla="*/ 385069 w 1677298"/>
              <a:gd name="connsiteY3" fmla="*/ 1877032 h 1877032"/>
              <a:gd name="connsiteX4" fmla="*/ 1612334 w 1677298"/>
              <a:gd name="connsiteY4" fmla="*/ 1840637 h 1877032"/>
              <a:gd name="connsiteX5" fmla="*/ 1555348 w 1677298"/>
              <a:gd name="connsiteY5" fmla="*/ 1257671 h 1877032"/>
              <a:gd name="connsiteX6" fmla="*/ 1503107 w 1677298"/>
              <a:gd name="connsiteY6" fmla="*/ 672856 h 1877032"/>
              <a:gd name="connsiteX7" fmla="*/ 1371521 w 1677298"/>
              <a:gd name="connsiteY7" fmla="*/ 154877 h 1877032"/>
              <a:gd name="connsiteX8" fmla="*/ 873681 w 1677298"/>
              <a:gd name="connsiteY8" fmla="*/ 21205 h 1877032"/>
              <a:gd name="connsiteX9" fmla="*/ 394949 w 1677298"/>
              <a:gd name="connsiteY9" fmla="*/ 534641 h 1877032"/>
              <a:gd name="connsiteX0" fmla="*/ 394949 w 1677296"/>
              <a:gd name="connsiteY0" fmla="*/ 534641 h 1904936"/>
              <a:gd name="connsiteX1" fmla="*/ 34597 w 1677296"/>
              <a:gd name="connsiteY1" fmla="*/ 940200 h 1904936"/>
              <a:gd name="connsiteX2" fmla="*/ 54054 w 1677296"/>
              <a:gd name="connsiteY2" fmla="*/ 1728260 h 1904936"/>
              <a:gd name="connsiteX3" fmla="*/ 385069 w 1677296"/>
              <a:gd name="connsiteY3" fmla="*/ 1877032 h 1904936"/>
              <a:gd name="connsiteX4" fmla="*/ 1612334 w 1677296"/>
              <a:gd name="connsiteY4" fmla="*/ 1840637 h 1904936"/>
              <a:gd name="connsiteX5" fmla="*/ 1555348 w 1677296"/>
              <a:gd name="connsiteY5" fmla="*/ 1257671 h 1904936"/>
              <a:gd name="connsiteX6" fmla="*/ 1503107 w 1677296"/>
              <a:gd name="connsiteY6" fmla="*/ 672856 h 1904936"/>
              <a:gd name="connsiteX7" fmla="*/ 1371521 w 1677296"/>
              <a:gd name="connsiteY7" fmla="*/ 154877 h 1904936"/>
              <a:gd name="connsiteX8" fmla="*/ 873681 w 1677296"/>
              <a:gd name="connsiteY8" fmla="*/ 21205 h 1904936"/>
              <a:gd name="connsiteX9" fmla="*/ 394949 w 1677296"/>
              <a:gd name="connsiteY9" fmla="*/ 534641 h 1904936"/>
              <a:gd name="connsiteX0" fmla="*/ 461539 w 1743887"/>
              <a:gd name="connsiteY0" fmla="*/ 534641 h 1904936"/>
              <a:gd name="connsiteX1" fmla="*/ 101187 w 1743887"/>
              <a:gd name="connsiteY1" fmla="*/ 940200 h 1904936"/>
              <a:gd name="connsiteX2" fmla="*/ 22840 w 1743887"/>
              <a:gd name="connsiteY2" fmla="*/ 1737812 h 1904936"/>
              <a:gd name="connsiteX3" fmla="*/ 451659 w 1743887"/>
              <a:gd name="connsiteY3" fmla="*/ 1877032 h 1904936"/>
              <a:gd name="connsiteX4" fmla="*/ 1678924 w 1743887"/>
              <a:gd name="connsiteY4" fmla="*/ 1840637 h 1904936"/>
              <a:gd name="connsiteX5" fmla="*/ 1621938 w 1743887"/>
              <a:gd name="connsiteY5" fmla="*/ 1257671 h 1904936"/>
              <a:gd name="connsiteX6" fmla="*/ 1569697 w 1743887"/>
              <a:gd name="connsiteY6" fmla="*/ 672856 h 1904936"/>
              <a:gd name="connsiteX7" fmla="*/ 1438111 w 1743887"/>
              <a:gd name="connsiteY7" fmla="*/ 154877 h 1904936"/>
              <a:gd name="connsiteX8" fmla="*/ 940271 w 1743887"/>
              <a:gd name="connsiteY8" fmla="*/ 21205 h 1904936"/>
              <a:gd name="connsiteX9" fmla="*/ 461539 w 1743887"/>
              <a:gd name="connsiteY9" fmla="*/ 534641 h 1904936"/>
              <a:gd name="connsiteX0" fmla="*/ 452050 w 1756359"/>
              <a:gd name="connsiteY0" fmla="*/ 534641 h 1891359"/>
              <a:gd name="connsiteX1" fmla="*/ 91698 w 1756359"/>
              <a:gd name="connsiteY1" fmla="*/ 940200 h 1891359"/>
              <a:gd name="connsiteX2" fmla="*/ 13351 w 1756359"/>
              <a:gd name="connsiteY2" fmla="*/ 1737812 h 1891359"/>
              <a:gd name="connsiteX3" fmla="*/ 309435 w 1756359"/>
              <a:gd name="connsiteY3" fmla="*/ 1891359 h 1891359"/>
              <a:gd name="connsiteX4" fmla="*/ 1669435 w 1756359"/>
              <a:gd name="connsiteY4" fmla="*/ 1840637 h 1891359"/>
              <a:gd name="connsiteX5" fmla="*/ 1612449 w 1756359"/>
              <a:gd name="connsiteY5" fmla="*/ 1257671 h 1891359"/>
              <a:gd name="connsiteX6" fmla="*/ 1560208 w 1756359"/>
              <a:gd name="connsiteY6" fmla="*/ 672856 h 1891359"/>
              <a:gd name="connsiteX7" fmla="*/ 1428622 w 1756359"/>
              <a:gd name="connsiteY7" fmla="*/ 154877 h 1891359"/>
              <a:gd name="connsiteX8" fmla="*/ 930782 w 1756359"/>
              <a:gd name="connsiteY8" fmla="*/ 21205 h 1891359"/>
              <a:gd name="connsiteX9" fmla="*/ 452050 w 1756359"/>
              <a:gd name="connsiteY9" fmla="*/ 534641 h 1891359"/>
              <a:gd name="connsiteX0" fmla="*/ 452050 w 1756257"/>
              <a:gd name="connsiteY0" fmla="*/ 534641 h 1891359"/>
              <a:gd name="connsiteX1" fmla="*/ 91698 w 1756257"/>
              <a:gd name="connsiteY1" fmla="*/ 940200 h 1891359"/>
              <a:gd name="connsiteX2" fmla="*/ 13351 w 1756257"/>
              <a:gd name="connsiteY2" fmla="*/ 1737812 h 1891359"/>
              <a:gd name="connsiteX3" fmla="*/ 309435 w 1756257"/>
              <a:gd name="connsiteY3" fmla="*/ 1891359 h 1891359"/>
              <a:gd name="connsiteX4" fmla="*/ 1669435 w 1756257"/>
              <a:gd name="connsiteY4" fmla="*/ 1840637 h 1891359"/>
              <a:gd name="connsiteX5" fmla="*/ 1612449 w 1756257"/>
              <a:gd name="connsiteY5" fmla="*/ 1257671 h 1891359"/>
              <a:gd name="connsiteX6" fmla="*/ 1563496 w 1756257"/>
              <a:gd name="connsiteY6" fmla="*/ 959631 h 1891359"/>
              <a:gd name="connsiteX7" fmla="*/ 1560208 w 1756257"/>
              <a:gd name="connsiteY7" fmla="*/ 672856 h 1891359"/>
              <a:gd name="connsiteX8" fmla="*/ 1428622 w 1756257"/>
              <a:gd name="connsiteY8" fmla="*/ 154877 h 1891359"/>
              <a:gd name="connsiteX9" fmla="*/ 930782 w 1756257"/>
              <a:gd name="connsiteY9" fmla="*/ 21205 h 1891359"/>
              <a:gd name="connsiteX10" fmla="*/ 452050 w 1756257"/>
              <a:gd name="connsiteY10" fmla="*/ 534641 h 1891359"/>
              <a:gd name="connsiteX0" fmla="*/ 452050 w 1764590"/>
              <a:gd name="connsiteY0" fmla="*/ 534641 h 1891359"/>
              <a:gd name="connsiteX1" fmla="*/ 91698 w 1764590"/>
              <a:gd name="connsiteY1" fmla="*/ 940200 h 1891359"/>
              <a:gd name="connsiteX2" fmla="*/ 13351 w 1764590"/>
              <a:gd name="connsiteY2" fmla="*/ 1737812 h 1891359"/>
              <a:gd name="connsiteX3" fmla="*/ 309435 w 1764590"/>
              <a:gd name="connsiteY3" fmla="*/ 1891359 h 1891359"/>
              <a:gd name="connsiteX4" fmla="*/ 1669435 w 1764590"/>
              <a:gd name="connsiteY4" fmla="*/ 1840637 h 1891359"/>
              <a:gd name="connsiteX5" fmla="*/ 1612449 w 1764590"/>
              <a:gd name="connsiteY5" fmla="*/ 1257671 h 1891359"/>
              <a:gd name="connsiteX6" fmla="*/ 1309780 w 1764590"/>
              <a:gd name="connsiteY6" fmla="*/ 1046341 h 1891359"/>
              <a:gd name="connsiteX7" fmla="*/ 1560208 w 1764590"/>
              <a:gd name="connsiteY7" fmla="*/ 672856 h 1891359"/>
              <a:gd name="connsiteX8" fmla="*/ 1428622 w 1764590"/>
              <a:gd name="connsiteY8" fmla="*/ 154877 h 1891359"/>
              <a:gd name="connsiteX9" fmla="*/ 930782 w 1764590"/>
              <a:gd name="connsiteY9" fmla="*/ 21205 h 1891359"/>
              <a:gd name="connsiteX10" fmla="*/ 452050 w 1764590"/>
              <a:gd name="connsiteY10" fmla="*/ 534641 h 1891359"/>
              <a:gd name="connsiteX0" fmla="*/ 452050 w 1764592"/>
              <a:gd name="connsiteY0" fmla="*/ 534641 h 1891359"/>
              <a:gd name="connsiteX1" fmla="*/ 91698 w 1764592"/>
              <a:gd name="connsiteY1" fmla="*/ 940200 h 1891359"/>
              <a:gd name="connsiteX2" fmla="*/ 13351 w 1764592"/>
              <a:gd name="connsiteY2" fmla="*/ 1737812 h 1891359"/>
              <a:gd name="connsiteX3" fmla="*/ 309435 w 1764592"/>
              <a:gd name="connsiteY3" fmla="*/ 1891359 h 1891359"/>
              <a:gd name="connsiteX4" fmla="*/ 1669435 w 1764592"/>
              <a:gd name="connsiteY4" fmla="*/ 1840637 h 1891359"/>
              <a:gd name="connsiteX5" fmla="*/ 1612449 w 1764592"/>
              <a:gd name="connsiteY5" fmla="*/ 1257671 h 1891359"/>
              <a:gd name="connsiteX6" fmla="*/ 1309780 w 1764592"/>
              <a:gd name="connsiteY6" fmla="*/ 1046341 h 1891359"/>
              <a:gd name="connsiteX7" fmla="*/ 1560208 w 1764592"/>
              <a:gd name="connsiteY7" fmla="*/ 672856 h 1891359"/>
              <a:gd name="connsiteX8" fmla="*/ 1428622 w 1764592"/>
              <a:gd name="connsiteY8" fmla="*/ 154877 h 1891359"/>
              <a:gd name="connsiteX9" fmla="*/ 930782 w 1764592"/>
              <a:gd name="connsiteY9" fmla="*/ 21205 h 1891359"/>
              <a:gd name="connsiteX10" fmla="*/ 452050 w 1764592"/>
              <a:gd name="connsiteY10" fmla="*/ 534641 h 1891359"/>
              <a:gd name="connsiteX0" fmla="*/ 452050 w 1764590"/>
              <a:gd name="connsiteY0" fmla="*/ 534641 h 1891359"/>
              <a:gd name="connsiteX1" fmla="*/ 91698 w 1764590"/>
              <a:gd name="connsiteY1" fmla="*/ 940200 h 1891359"/>
              <a:gd name="connsiteX2" fmla="*/ 13351 w 1764590"/>
              <a:gd name="connsiteY2" fmla="*/ 1737812 h 1891359"/>
              <a:gd name="connsiteX3" fmla="*/ 309435 w 1764590"/>
              <a:gd name="connsiteY3" fmla="*/ 1891359 h 1891359"/>
              <a:gd name="connsiteX4" fmla="*/ 1669435 w 1764590"/>
              <a:gd name="connsiteY4" fmla="*/ 1840637 h 1891359"/>
              <a:gd name="connsiteX5" fmla="*/ 1612449 w 1764590"/>
              <a:gd name="connsiteY5" fmla="*/ 1257671 h 1891359"/>
              <a:gd name="connsiteX6" fmla="*/ 1309780 w 1764590"/>
              <a:gd name="connsiteY6" fmla="*/ 1046341 h 1891359"/>
              <a:gd name="connsiteX7" fmla="*/ 1560208 w 1764590"/>
              <a:gd name="connsiteY7" fmla="*/ 672856 h 1891359"/>
              <a:gd name="connsiteX8" fmla="*/ 1428622 w 1764590"/>
              <a:gd name="connsiteY8" fmla="*/ 154877 h 1891359"/>
              <a:gd name="connsiteX9" fmla="*/ 930782 w 1764590"/>
              <a:gd name="connsiteY9" fmla="*/ 21205 h 1891359"/>
              <a:gd name="connsiteX10" fmla="*/ 452050 w 1764590"/>
              <a:gd name="connsiteY10" fmla="*/ 534641 h 1891359"/>
              <a:gd name="connsiteX0" fmla="*/ 452050 w 1792731"/>
              <a:gd name="connsiteY0" fmla="*/ 534641 h 1891359"/>
              <a:gd name="connsiteX1" fmla="*/ 91698 w 1792731"/>
              <a:gd name="connsiteY1" fmla="*/ 940200 h 1891359"/>
              <a:gd name="connsiteX2" fmla="*/ 13351 w 1792731"/>
              <a:gd name="connsiteY2" fmla="*/ 1737812 h 1891359"/>
              <a:gd name="connsiteX3" fmla="*/ 309435 w 1792731"/>
              <a:gd name="connsiteY3" fmla="*/ 1891359 h 1891359"/>
              <a:gd name="connsiteX4" fmla="*/ 1669435 w 1792731"/>
              <a:gd name="connsiteY4" fmla="*/ 1840637 h 1891359"/>
              <a:gd name="connsiteX5" fmla="*/ 1688563 w 1792731"/>
              <a:gd name="connsiteY5" fmla="*/ 1292355 h 1891359"/>
              <a:gd name="connsiteX6" fmla="*/ 1309780 w 1792731"/>
              <a:gd name="connsiteY6" fmla="*/ 1046341 h 1891359"/>
              <a:gd name="connsiteX7" fmla="*/ 1560208 w 1792731"/>
              <a:gd name="connsiteY7" fmla="*/ 672856 h 1891359"/>
              <a:gd name="connsiteX8" fmla="*/ 1428622 w 1792731"/>
              <a:gd name="connsiteY8" fmla="*/ 154877 h 1891359"/>
              <a:gd name="connsiteX9" fmla="*/ 930782 w 1792731"/>
              <a:gd name="connsiteY9" fmla="*/ 21205 h 1891359"/>
              <a:gd name="connsiteX10" fmla="*/ 452050 w 1792731"/>
              <a:gd name="connsiteY10" fmla="*/ 534641 h 1891359"/>
              <a:gd name="connsiteX0" fmla="*/ 452050 w 1814809"/>
              <a:gd name="connsiteY0" fmla="*/ 534641 h 1891359"/>
              <a:gd name="connsiteX1" fmla="*/ 91698 w 1814809"/>
              <a:gd name="connsiteY1" fmla="*/ 940200 h 1891359"/>
              <a:gd name="connsiteX2" fmla="*/ 13351 w 1814809"/>
              <a:gd name="connsiteY2" fmla="*/ 1737812 h 1891359"/>
              <a:gd name="connsiteX3" fmla="*/ 309435 w 1814809"/>
              <a:gd name="connsiteY3" fmla="*/ 1891359 h 1891359"/>
              <a:gd name="connsiteX4" fmla="*/ 1669435 w 1814809"/>
              <a:gd name="connsiteY4" fmla="*/ 1840637 h 1891359"/>
              <a:gd name="connsiteX5" fmla="*/ 1688563 w 1814809"/>
              <a:gd name="connsiteY5" fmla="*/ 1292355 h 1891359"/>
              <a:gd name="connsiteX6" fmla="*/ 1309780 w 1814809"/>
              <a:gd name="connsiteY6" fmla="*/ 1046341 h 1891359"/>
              <a:gd name="connsiteX7" fmla="*/ 1560208 w 1814809"/>
              <a:gd name="connsiteY7" fmla="*/ 672856 h 1891359"/>
              <a:gd name="connsiteX8" fmla="*/ 1428622 w 1814809"/>
              <a:gd name="connsiteY8" fmla="*/ 154877 h 1891359"/>
              <a:gd name="connsiteX9" fmla="*/ 930782 w 1814809"/>
              <a:gd name="connsiteY9" fmla="*/ 21205 h 1891359"/>
              <a:gd name="connsiteX10" fmla="*/ 452050 w 1814809"/>
              <a:gd name="connsiteY10" fmla="*/ 534641 h 1891359"/>
              <a:gd name="connsiteX0" fmla="*/ 452050 w 1814809"/>
              <a:gd name="connsiteY0" fmla="*/ 534641 h 1891359"/>
              <a:gd name="connsiteX1" fmla="*/ 91698 w 1814809"/>
              <a:gd name="connsiteY1" fmla="*/ 940200 h 1891359"/>
              <a:gd name="connsiteX2" fmla="*/ 13351 w 1814809"/>
              <a:gd name="connsiteY2" fmla="*/ 1737812 h 1891359"/>
              <a:gd name="connsiteX3" fmla="*/ 309435 w 1814809"/>
              <a:gd name="connsiteY3" fmla="*/ 1891359 h 1891359"/>
              <a:gd name="connsiteX4" fmla="*/ 1669435 w 1814809"/>
              <a:gd name="connsiteY4" fmla="*/ 1840637 h 1891359"/>
              <a:gd name="connsiteX5" fmla="*/ 1688563 w 1814809"/>
              <a:gd name="connsiteY5" fmla="*/ 1292355 h 1891359"/>
              <a:gd name="connsiteX6" fmla="*/ 1309780 w 1814809"/>
              <a:gd name="connsiteY6" fmla="*/ 1046341 h 1891359"/>
              <a:gd name="connsiteX7" fmla="*/ 1619996 w 1814809"/>
              <a:gd name="connsiteY7" fmla="*/ 526399 h 1891359"/>
              <a:gd name="connsiteX8" fmla="*/ 1428622 w 1814809"/>
              <a:gd name="connsiteY8" fmla="*/ 154877 h 1891359"/>
              <a:gd name="connsiteX9" fmla="*/ 930782 w 1814809"/>
              <a:gd name="connsiteY9" fmla="*/ 21205 h 1891359"/>
              <a:gd name="connsiteX10" fmla="*/ 452050 w 1814809"/>
              <a:gd name="connsiteY10" fmla="*/ 534641 h 1891359"/>
              <a:gd name="connsiteX0" fmla="*/ 452050 w 1814809"/>
              <a:gd name="connsiteY0" fmla="*/ 542872 h 1899590"/>
              <a:gd name="connsiteX1" fmla="*/ 91698 w 1814809"/>
              <a:gd name="connsiteY1" fmla="*/ 948431 h 1899590"/>
              <a:gd name="connsiteX2" fmla="*/ 13351 w 1814809"/>
              <a:gd name="connsiteY2" fmla="*/ 1746043 h 1899590"/>
              <a:gd name="connsiteX3" fmla="*/ 309435 w 1814809"/>
              <a:gd name="connsiteY3" fmla="*/ 1899590 h 1899590"/>
              <a:gd name="connsiteX4" fmla="*/ 1669435 w 1814809"/>
              <a:gd name="connsiteY4" fmla="*/ 1848868 h 1899590"/>
              <a:gd name="connsiteX5" fmla="*/ 1688563 w 1814809"/>
              <a:gd name="connsiteY5" fmla="*/ 1300586 h 1899590"/>
              <a:gd name="connsiteX6" fmla="*/ 1309780 w 1814809"/>
              <a:gd name="connsiteY6" fmla="*/ 1054572 h 1899590"/>
              <a:gd name="connsiteX7" fmla="*/ 1619996 w 1814809"/>
              <a:gd name="connsiteY7" fmla="*/ 534630 h 1899590"/>
              <a:gd name="connsiteX8" fmla="*/ 1488411 w 1814809"/>
              <a:gd name="connsiteY8" fmla="*/ 129049 h 1899590"/>
              <a:gd name="connsiteX9" fmla="*/ 930782 w 1814809"/>
              <a:gd name="connsiteY9" fmla="*/ 29436 h 1899590"/>
              <a:gd name="connsiteX10" fmla="*/ 452050 w 1814809"/>
              <a:gd name="connsiteY10" fmla="*/ 542872 h 1899590"/>
              <a:gd name="connsiteX0" fmla="*/ 452050 w 1814809"/>
              <a:gd name="connsiteY0" fmla="*/ 540513 h 1897231"/>
              <a:gd name="connsiteX1" fmla="*/ 91698 w 1814809"/>
              <a:gd name="connsiteY1" fmla="*/ 946072 h 1897231"/>
              <a:gd name="connsiteX2" fmla="*/ 13351 w 1814809"/>
              <a:gd name="connsiteY2" fmla="*/ 1743684 h 1897231"/>
              <a:gd name="connsiteX3" fmla="*/ 309435 w 1814809"/>
              <a:gd name="connsiteY3" fmla="*/ 1897231 h 1897231"/>
              <a:gd name="connsiteX4" fmla="*/ 1669435 w 1814809"/>
              <a:gd name="connsiteY4" fmla="*/ 1846509 h 1897231"/>
              <a:gd name="connsiteX5" fmla="*/ 1688563 w 1814809"/>
              <a:gd name="connsiteY5" fmla="*/ 1298227 h 1897231"/>
              <a:gd name="connsiteX6" fmla="*/ 1309780 w 1814809"/>
              <a:gd name="connsiteY6" fmla="*/ 1052213 h 1897231"/>
              <a:gd name="connsiteX7" fmla="*/ 1619996 w 1814809"/>
              <a:gd name="connsiteY7" fmla="*/ 532271 h 1897231"/>
              <a:gd name="connsiteX8" fmla="*/ 1488411 w 1814809"/>
              <a:gd name="connsiteY8" fmla="*/ 126690 h 1897231"/>
              <a:gd name="connsiteX9" fmla="*/ 930782 w 1814809"/>
              <a:gd name="connsiteY9" fmla="*/ 27077 h 1897231"/>
              <a:gd name="connsiteX10" fmla="*/ 452050 w 1814809"/>
              <a:gd name="connsiteY10" fmla="*/ 540513 h 1897231"/>
              <a:gd name="connsiteX0" fmla="*/ 452050 w 1814809"/>
              <a:gd name="connsiteY0" fmla="*/ 540513 h 1897231"/>
              <a:gd name="connsiteX1" fmla="*/ 91698 w 1814809"/>
              <a:gd name="connsiteY1" fmla="*/ 946072 h 1897231"/>
              <a:gd name="connsiteX2" fmla="*/ 13351 w 1814809"/>
              <a:gd name="connsiteY2" fmla="*/ 1743684 h 1897231"/>
              <a:gd name="connsiteX3" fmla="*/ 309435 w 1814809"/>
              <a:gd name="connsiteY3" fmla="*/ 1897231 h 1897231"/>
              <a:gd name="connsiteX4" fmla="*/ 1669435 w 1814809"/>
              <a:gd name="connsiteY4" fmla="*/ 1846509 h 1897231"/>
              <a:gd name="connsiteX5" fmla="*/ 1688563 w 1814809"/>
              <a:gd name="connsiteY5" fmla="*/ 1298227 h 1897231"/>
              <a:gd name="connsiteX6" fmla="*/ 1309780 w 1814809"/>
              <a:gd name="connsiteY6" fmla="*/ 1052213 h 1897231"/>
              <a:gd name="connsiteX7" fmla="*/ 1619996 w 1814809"/>
              <a:gd name="connsiteY7" fmla="*/ 532271 h 1897231"/>
              <a:gd name="connsiteX8" fmla="*/ 1488411 w 1814809"/>
              <a:gd name="connsiteY8" fmla="*/ 126690 h 1897231"/>
              <a:gd name="connsiteX9" fmla="*/ 930782 w 1814809"/>
              <a:gd name="connsiteY9" fmla="*/ 27077 h 1897231"/>
              <a:gd name="connsiteX10" fmla="*/ 452050 w 1814809"/>
              <a:gd name="connsiteY10" fmla="*/ 540513 h 1897231"/>
              <a:gd name="connsiteX0" fmla="*/ 288567 w 1811701"/>
              <a:gd name="connsiteY0" fmla="*/ 555674 h 1898251"/>
              <a:gd name="connsiteX1" fmla="*/ 88590 w 1811701"/>
              <a:gd name="connsiteY1" fmla="*/ 947092 h 1898251"/>
              <a:gd name="connsiteX2" fmla="*/ 10243 w 1811701"/>
              <a:gd name="connsiteY2" fmla="*/ 1744704 h 1898251"/>
              <a:gd name="connsiteX3" fmla="*/ 306327 w 1811701"/>
              <a:gd name="connsiteY3" fmla="*/ 1898251 h 1898251"/>
              <a:gd name="connsiteX4" fmla="*/ 1666327 w 1811701"/>
              <a:gd name="connsiteY4" fmla="*/ 1847529 h 1898251"/>
              <a:gd name="connsiteX5" fmla="*/ 1685455 w 1811701"/>
              <a:gd name="connsiteY5" fmla="*/ 1299247 h 1898251"/>
              <a:gd name="connsiteX6" fmla="*/ 1306672 w 1811701"/>
              <a:gd name="connsiteY6" fmla="*/ 1053233 h 1898251"/>
              <a:gd name="connsiteX7" fmla="*/ 1616888 w 1811701"/>
              <a:gd name="connsiteY7" fmla="*/ 533291 h 1898251"/>
              <a:gd name="connsiteX8" fmla="*/ 1485303 w 1811701"/>
              <a:gd name="connsiteY8" fmla="*/ 127710 h 1898251"/>
              <a:gd name="connsiteX9" fmla="*/ 927674 w 1811701"/>
              <a:gd name="connsiteY9" fmla="*/ 28097 h 1898251"/>
              <a:gd name="connsiteX10" fmla="*/ 288567 w 1811701"/>
              <a:gd name="connsiteY10" fmla="*/ 555674 h 1898251"/>
              <a:gd name="connsiteX0" fmla="*/ 288567 w 1811701"/>
              <a:gd name="connsiteY0" fmla="*/ 479828 h 1822405"/>
              <a:gd name="connsiteX1" fmla="*/ 88590 w 1811701"/>
              <a:gd name="connsiteY1" fmla="*/ 871246 h 1822405"/>
              <a:gd name="connsiteX2" fmla="*/ 10243 w 1811701"/>
              <a:gd name="connsiteY2" fmla="*/ 1668858 h 1822405"/>
              <a:gd name="connsiteX3" fmla="*/ 306327 w 1811701"/>
              <a:gd name="connsiteY3" fmla="*/ 1822405 h 1822405"/>
              <a:gd name="connsiteX4" fmla="*/ 1666327 w 1811701"/>
              <a:gd name="connsiteY4" fmla="*/ 1771683 h 1822405"/>
              <a:gd name="connsiteX5" fmla="*/ 1685455 w 1811701"/>
              <a:gd name="connsiteY5" fmla="*/ 1223401 h 1822405"/>
              <a:gd name="connsiteX6" fmla="*/ 1306672 w 1811701"/>
              <a:gd name="connsiteY6" fmla="*/ 977387 h 1822405"/>
              <a:gd name="connsiteX7" fmla="*/ 1616888 w 1811701"/>
              <a:gd name="connsiteY7" fmla="*/ 457445 h 1822405"/>
              <a:gd name="connsiteX8" fmla="*/ 1485303 w 1811701"/>
              <a:gd name="connsiteY8" fmla="*/ 51864 h 1822405"/>
              <a:gd name="connsiteX9" fmla="*/ 895599 w 1811701"/>
              <a:gd name="connsiteY9" fmla="*/ 79530 h 1822405"/>
              <a:gd name="connsiteX10" fmla="*/ 288567 w 1811701"/>
              <a:gd name="connsiteY10" fmla="*/ 479828 h 1822405"/>
              <a:gd name="connsiteX0" fmla="*/ 288567 w 1811701"/>
              <a:gd name="connsiteY0" fmla="*/ 419258 h 1761835"/>
              <a:gd name="connsiteX1" fmla="*/ 88590 w 1811701"/>
              <a:gd name="connsiteY1" fmla="*/ 810676 h 1761835"/>
              <a:gd name="connsiteX2" fmla="*/ 10243 w 1811701"/>
              <a:gd name="connsiteY2" fmla="*/ 1608288 h 1761835"/>
              <a:gd name="connsiteX3" fmla="*/ 306327 w 1811701"/>
              <a:gd name="connsiteY3" fmla="*/ 1761835 h 1761835"/>
              <a:gd name="connsiteX4" fmla="*/ 1666327 w 1811701"/>
              <a:gd name="connsiteY4" fmla="*/ 1711113 h 1761835"/>
              <a:gd name="connsiteX5" fmla="*/ 1685455 w 1811701"/>
              <a:gd name="connsiteY5" fmla="*/ 1162831 h 1761835"/>
              <a:gd name="connsiteX6" fmla="*/ 1306672 w 1811701"/>
              <a:gd name="connsiteY6" fmla="*/ 916817 h 1761835"/>
              <a:gd name="connsiteX7" fmla="*/ 1616888 w 1811701"/>
              <a:gd name="connsiteY7" fmla="*/ 396875 h 1761835"/>
              <a:gd name="connsiteX8" fmla="*/ 1373040 w 1811701"/>
              <a:gd name="connsiteY8" fmla="*/ 118574 h 1761835"/>
              <a:gd name="connsiteX9" fmla="*/ 895599 w 1811701"/>
              <a:gd name="connsiteY9" fmla="*/ 18960 h 1761835"/>
              <a:gd name="connsiteX10" fmla="*/ 288567 w 1811701"/>
              <a:gd name="connsiteY10" fmla="*/ 419258 h 1761835"/>
              <a:gd name="connsiteX0" fmla="*/ 288567 w 1811701"/>
              <a:gd name="connsiteY0" fmla="*/ 419258 h 1761835"/>
              <a:gd name="connsiteX1" fmla="*/ 88590 w 1811701"/>
              <a:gd name="connsiteY1" fmla="*/ 810676 h 1761835"/>
              <a:gd name="connsiteX2" fmla="*/ 10243 w 1811701"/>
              <a:gd name="connsiteY2" fmla="*/ 1608288 h 1761835"/>
              <a:gd name="connsiteX3" fmla="*/ 306327 w 1811701"/>
              <a:gd name="connsiteY3" fmla="*/ 1761835 h 1761835"/>
              <a:gd name="connsiteX4" fmla="*/ 1666327 w 1811701"/>
              <a:gd name="connsiteY4" fmla="*/ 1711113 h 1761835"/>
              <a:gd name="connsiteX5" fmla="*/ 1685455 w 1811701"/>
              <a:gd name="connsiteY5" fmla="*/ 1162831 h 1761835"/>
              <a:gd name="connsiteX6" fmla="*/ 1306672 w 1811701"/>
              <a:gd name="connsiteY6" fmla="*/ 916817 h 1761835"/>
              <a:gd name="connsiteX7" fmla="*/ 1584814 w 1811701"/>
              <a:gd name="connsiteY7" fmla="*/ 510012 h 1761835"/>
              <a:gd name="connsiteX8" fmla="*/ 1373040 w 1811701"/>
              <a:gd name="connsiteY8" fmla="*/ 118574 h 1761835"/>
              <a:gd name="connsiteX9" fmla="*/ 895599 w 1811701"/>
              <a:gd name="connsiteY9" fmla="*/ 18960 h 1761835"/>
              <a:gd name="connsiteX10" fmla="*/ 288567 w 1811701"/>
              <a:gd name="connsiteY10" fmla="*/ 419258 h 1761835"/>
              <a:gd name="connsiteX0" fmla="*/ 288567 w 1770444"/>
              <a:gd name="connsiteY0" fmla="*/ 419258 h 1761835"/>
              <a:gd name="connsiteX1" fmla="*/ 88590 w 1770444"/>
              <a:gd name="connsiteY1" fmla="*/ 810676 h 1761835"/>
              <a:gd name="connsiteX2" fmla="*/ 10243 w 1770444"/>
              <a:gd name="connsiteY2" fmla="*/ 1608288 h 1761835"/>
              <a:gd name="connsiteX3" fmla="*/ 306327 w 1770444"/>
              <a:gd name="connsiteY3" fmla="*/ 1761835 h 1761835"/>
              <a:gd name="connsiteX4" fmla="*/ 1666327 w 1770444"/>
              <a:gd name="connsiteY4" fmla="*/ 1711113 h 1761835"/>
              <a:gd name="connsiteX5" fmla="*/ 1589229 w 1770444"/>
              <a:gd name="connsiteY5" fmla="*/ 1176973 h 1761835"/>
              <a:gd name="connsiteX6" fmla="*/ 1306672 w 1770444"/>
              <a:gd name="connsiteY6" fmla="*/ 916817 h 1761835"/>
              <a:gd name="connsiteX7" fmla="*/ 1584814 w 1770444"/>
              <a:gd name="connsiteY7" fmla="*/ 510012 h 1761835"/>
              <a:gd name="connsiteX8" fmla="*/ 1373040 w 1770444"/>
              <a:gd name="connsiteY8" fmla="*/ 118574 h 1761835"/>
              <a:gd name="connsiteX9" fmla="*/ 895599 w 1770444"/>
              <a:gd name="connsiteY9" fmla="*/ 18960 h 1761835"/>
              <a:gd name="connsiteX10" fmla="*/ 288567 w 1770444"/>
              <a:gd name="connsiteY10" fmla="*/ 419258 h 1761835"/>
              <a:gd name="connsiteX0" fmla="*/ 288567 w 1592514"/>
              <a:gd name="connsiteY0" fmla="*/ 419258 h 1863058"/>
              <a:gd name="connsiteX1" fmla="*/ 88590 w 1592514"/>
              <a:gd name="connsiteY1" fmla="*/ 810676 h 1863058"/>
              <a:gd name="connsiteX2" fmla="*/ 10243 w 1592514"/>
              <a:gd name="connsiteY2" fmla="*/ 1608288 h 1863058"/>
              <a:gd name="connsiteX3" fmla="*/ 306327 w 1592514"/>
              <a:gd name="connsiteY3" fmla="*/ 1761835 h 1863058"/>
              <a:gd name="connsiteX4" fmla="*/ 1377650 w 1592514"/>
              <a:gd name="connsiteY4" fmla="*/ 1838393 h 1863058"/>
              <a:gd name="connsiteX5" fmla="*/ 1589229 w 1592514"/>
              <a:gd name="connsiteY5" fmla="*/ 1176973 h 1863058"/>
              <a:gd name="connsiteX6" fmla="*/ 1306672 w 1592514"/>
              <a:gd name="connsiteY6" fmla="*/ 916817 h 1863058"/>
              <a:gd name="connsiteX7" fmla="*/ 1584814 w 1592514"/>
              <a:gd name="connsiteY7" fmla="*/ 510012 h 1863058"/>
              <a:gd name="connsiteX8" fmla="*/ 1373040 w 1592514"/>
              <a:gd name="connsiteY8" fmla="*/ 118574 h 1863058"/>
              <a:gd name="connsiteX9" fmla="*/ 895599 w 1592514"/>
              <a:gd name="connsiteY9" fmla="*/ 18960 h 1863058"/>
              <a:gd name="connsiteX10" fmla="*/ 288567 w 1592514"/>
              <a:gd name="connsiteY10" fmla="*/ 419258 h 1863058"/>
              <a:gd name="connsiteX0" fmla="*/ 421322 w 1594935"/>
              <a:gd name="connsiteY0" fmla="*/ 616342 h 1876292"/>
              <a:gd name="connsiteX1" fmla="*/ 91011 w 1594935"/>
              <a:gd name="connsiteY1" fmla="*/ 823910 h 1876292"/>
              <a:gd name="connsiteX2" fmla="*/ 12664 w 1594935"/>
              <a:gd name="connsiteY2" fmla="*/ 1621522 h 1876292"/>
              <a:gd name="connsiteX3" fmla="*/ 308748 w 1594935"/>
              <a:gd name="connsiteY3" fmla="*/ 1775069 h 1876292"/>
              <a:gd name="connsiteX4" fmla="*/ 1380071 w 1594935"/>
              <a:gd name="connsiteY4" fmla="*/ 1851627 h 1876292"/>
              <a:gd name="connsiteX5" fmla="*/ 1591650 w 1594935"/>
              <a:gd name="connsiteY5" fmla="*/ 1190207 h 1876292"/>
              <a:gd name="connsiteX6" fmla="*/ 1309093 w 1594935"/>
              <a:gd name="connsiteY6" fmla="*/ 930051 h 1876292"/>
              <a:gd name="connsiteX7" fmla="*/ 1587235 w 1594935"/>
              <a:gd name="connsiteY7" fmla="*/ 523246 h 1876292"/>
              <a:gd name="connsiteX8" fmla="*/ 1375461 w 1594935"/>
              <a:gd name="connsiteY8" fmla="*/ 131808 h 1876292"/>
              <a:gd name="connsiteX9" fmla="*/ 898020 w 1594935"/>
              <a:gd name="connsiteY9" fmla="*/ 32194 h 1876292"/>
              <a:gd name="connsiteX10" fmla="*/ 421322 w 1594935"/>
              <a:gd name="connsiteY10" fmla="*/ 616342 h 1876292"/>
              <a:gd name="connsiteX0" fmla="*/ 413257 w 1586870"/>
              <a:gd name="connsiteY0" fmla="*/ 616342 h 1876292"/>
              <a:gd name="connsiteX1" fmla="*/ 140873 w 1586870"/>
              <a:gd name="connsiteY1" fmla="*/ 993617 h 1876292"/>
              <a:gd name="connsiteX2" fmla="*/ 4599 w 1586870"/>
              <a:gd name="connsiteY2" fmla="*/ 1621522 h 1876292"/>
              <a:gd name="connsiteX3" fmla="*/ 300683 w 1586870"/>
              <a:gd name="connsiteY3" fmla="*/ 1775069 h 1876292"/>
              <a:gd name="connsiteX4" fmla="*/ 1372006 w 1586870"/>
              <a:gd name="connsiteY4" fmla="*/ 1851627 h 1876292"/>
              <a:gd name="connsiteX5" fmla="*/ 1583585 w 1586870"/>
              <a:gd name="connsiteY5" fmla="*/ 1190207 h 1876292"/>
              <a:gd name="connsiteX6" fmla="*/ 1301028 w 1586870"/>
              <a:gd name="connsiteY6" fmla="*/ 930051 h 1876292"/>
              <a:gd name="connsiteX7" fmla="*/ 1579170 w 1586870"/>
              <a:gd name="connsiteY7" fmla="*/ 523246 h 1876292"/>
              <a:gd name="connsiteX8" fmla="*/ 1367396 w 1586870"/>
              <a:gd name="connsiteY8" fmla="*/ 131808 h 1876292"/>
              <a:gd name="connsiteX9" fmla="*/ 889955 w 1586870"/>
              <a:gd name="connsiteY9" fmla="*/ 32194 h 1876292"/>
              <a:gd name="connsiteX10" fmla="*/ 413257 w 1586870"/>
              <a:gd name="connsiteY10" fmla="*/ 616342 h 1876292"/>
              <a:gd name="connsiteX0" fmla="*/ 284962 w 1458575"/>
              <a:gd name="connsiteY0" fmla="*/ 616342 h 1908017"/>
              <a:gd name="connsiteX1" fmla="*/ 12578 w 1458575"/>
              <a:gd name="connsiteY1" fmla="*/ 993617 h 1908017"/>
              <a:gd name="connsiteX2" fmla="*/ 172388 w 1458575"/>
              <a:gd name="connsiteY2" fmla="*/ 1775069 h 1908017"/>
              <a:gd name="connsiteX3" fmla="*/ 1243711 w 1458575"/>
              <a:gd name="connsiteY3" fmla="*/ 1851627 h 1908017"/>
              <a:gd name="connsiteX4" fmla="*/ 1455290 w 1458575"/>
              <a:gd name="connsiteY4" fmla="*/ 1190207 h 1908017"/>
              <a:gd name="connsiteX5" fmla="*/ 1172733 w 1458575"/>
              <a:gd name="connsiteY5" fmla="*/ 930051 h 1908017"/>
              <a:gd name="connsiteX6" fmla="*/ 1450875 w 1458575"/>
              <a:gd name="connsiteY6" fmla="*/ 523246 h 1908017"/>
              <a:gd name="connsiteX7" fmla="*/ 1239101 w 1458575"/>
              <a:gd name="connsiteY7" fmla="*/ 131808 h 1908017"/>
              <a:gd name="connsiteX8" fmla="*/ 761660 w 1458575"/>
              <a:gd name="connsiteY8" fmla="*/ 32194 h 1908017"/>
              <a:gd name="connsiteX9" fmla="*/ 284962 w 1458575"/>
              <a:gd name="connsiteY9" fmla="*/ 616342 h 1908017"/>
              <a:gd name="connsiteX0" fmla="*/ 343858 w 1519131"/>
              <a:gd name="connsiteY0" fmla="*/ 616342 h 1885036"/>
              <a:gd name="connsiteX1" fmla="*/ 71474 w 1519131"/>
              <a:gd name="connsiteY1" fmla="*/ 993617 h 1885036"/>
              <a:gd name="connsiteX2" fmla="*/ 115432 w 1519131"/>
              <a:gd name="connsiteY2" fmla="*/ 1704358 h 1885036"/>
              <a:gd name="connsiteX3" fmla="*/ 1302607 w 1519131"/>
              <a:gd name="connsiteY3" fmla="*/ 1851627 h 1885036"/>
              <a:gd name="connsiteX4" fmla="*/ 1514186 w 1519131"/>
              <a:gd name="connsiteY4" fmla="*/ 1190207 h 1885036"/>
              <a:gd name="connsiteX5" fmla="*/ 1231629 w 1519131"/>
              <a:gd name="connsiteY5" fmla="*/ 930051 h 1885036"/>
              <a:gd name="connsiteX6" fmla="*/ 1509771 w 1519131"/>
              <a:gd name="connsiteY6" fmla="*/ 523246 h 1885036"/>
              <a:gd name="connsiteX7" fmla="*/ 1297997 w 1519131"/>
              <a:gd name="connsiteY7" fmla="*/ 131808 h 1885036"/>
              <a:gd name="connsiteX8" fmla="*/ 820556 w 1519131"/>
              <a:gd name="connsiteY8" fmla="*/ 32194 h 1885036"/>
              <a:gd name="connsiteX9" fmla="*/ 343858 w 1519131"/>
              <a:gd name="connsiteY9" fmla="*/ 616342 h 1885036"/>
              <a:gd name="connsiteX0" fmla="*/ 343858 w 1549812"/>
              <a:gd name="connsiteY0" fmla="*/ 616342 h 1800235"/>
              <a:gd name="connsiteX1" fmla="*/ 71474 w 1549812"/>
              <a:gd name="connsiteY1" fmla="*/ 993617 h 1800235"/>
              <a:gd name="connsiteX2" fmla="*/ 115432 w 1549812"/>
              <a:gd name="connsiteY2" fmla="*/ 1704358 h 1800235"/>
              <a:gd name="connsiteX3" fmla="*/ 1389496 w 1549812"/>
              <a:gd name="connsiteY3" fmla="*/ 1724347 h 1800235"/>
              <a:gd name="connsiteX4" fmla="*/ 1514186 w 1549812"/>
              <a:gd name="connsiteY4" fmla="*/ 1190207 h 1800235"/>
              <a:gd name="connsiteX5" fmla="*/ 1231629 w 1549812"/>
              <a:gd name="connsiteY5" fmla="*/ 930051 h 1800235"/>
              <a:gd name="connsiteX6" fmla="*/ 1509771 w 1549812"/>
              <a:gd name="connsiteY6" fmla="*/ 523246 h 1800235"/>
              <a:gd name="connsiteX7" fmla="*/ 1297997 w 1549812"/>
              <a:gd name="connsiteY7" fmla="*/ 131808 h 1800235"/>
              <a:gd name="connsiteX8" fmla="*/ 820556 w 1549812"/>
              <a:gd name="connsiteY8" fmla="*/ 32194 h 1800235"/>
              <a:gd name="connsiteX9" fmla="*/ 343858 w 1549812"/>
              <a:gd name="connsiteY9" fmla="*/ 616342 h 1800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49812" h="1800235">
                <a:moveTo>
                  <a:pt x="343858" y="616342"/>
                </a:moveTo>
                <a:cubicBezTo>
                  <a:pt x="219011" y="776579"/>
                  <a:pt x="109545" y="812281"/>
                  <a:pt x="71474" y="993617"/>
                </a:cubicBezTo>
                <a:cubicBezTo>
                  <a:pt x="33403" y="1174953"/>
                  <a:pt x="-89757" y="1561356"/>
                  <a:pt x="115432" y="1704358"/>
                </a:cubicBezTo>
                <a:cubicBezTo>
                  <a:pt x="320621" y="1847360"/>
                  <a:pt x="1156371" y="1810039"/>
                  <a:pt x="1389496" y="1724347"/>
                </a:cubicBezTo>
                <a:cubicBezTo>
                  <a:pt x="1622621" y="1638655"/>
                  <a:pt x="1540497" y="1322590"/>
                  <a:pt x="1514186" y="1190207"/>
                </a:cubicBezTo>
                <a:cubicBezTo>
                  <a:pt x="1487875" y="1057824"/>
                  <a:pt x="1240336" y="1148914"/>
                  <a:pt x="1231629" y="930051"/>
                </a:cubicBezTo>
                <a:cubicBezTo>
                  <a:pt x="1248292" y="693847"/>
                  <a:pt x="1498710" y="656286"/>
                  <a:pt x="1509771" y="523246"/>
                </a:cubicBezTo>
                <a:cubicBezTo>
                  <a:pt x="1520832" y="390206"/>
                  <a:pt x="1431655" y="305130"/>
                  <a:pt x="1297997" y="131808"/>
                </a:cubicBezTo>
                <a:cubicBezTo>
                  <a:pt x="1189251" y="36824"/>
                  <a:pt x="979579" y="-48562"/>
                  <a:pt x="820556" y="32194"/>
                </a:cubicBezTo>
                <a:cubicBezTo>
                  <a:pt x="661533" y="112950"/>
                  <a:pt x="468705" y="456105"/>
                  <a:pt x="343858" y="616342"/>
                </a:cubicBezTo>
                <a:close/>
              </a:path>
            </a:pathLst>
          </a:custGeom>
          <a:solidFill>
            <a:srgbClr val="9CDFF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3" name="Freeform 417">
            <a:extLst>
              <a:ext uri="{FF2B5EF4-FFF2-40B4-BE49-F238E27FC236}">
                <a16:creationId xmlns:a16="http://schemas.microsoft.com/office/drawing/2014/main" id="{22352293-C7A6-4C41-9DD8-CAA48CB29154}"/>
              </a:ext>
            </a:extLst>
          </p:cNvPr>
          <p:cNvSpPr>
            <a:spLocks/>
          </p:cNvSpPr>
          <p:nvPr/>
        </p:nvSpPr>
        <p:spPr bwMode="auto">
          <a:xfrm>
            <a:off x="7274076" y="1826035"/>
            <a:ext cx="1736725" cy="1317704"/>
          </a:xfrm>
          <a:custGeom>
            <a:avLst/>
            <a:gdLst>
              <a:gd name="T0" fmla="*/ 2147483646 w 1036"/>
              <a:gd name="T1" fmla="*/ 2147483646 h 675"/>
              <a:gd name="T2" fmla="*/ 2147483646 w 1036"/>
              <a:gd name="T3" fmla="*/ 2147483646 h 675"/>
              <a:gd name="T4" fmla="*/ 2147483646 w 1036"/>
              <a:gd name="T5" fmla="*/ 2147483646 h 675"/>
              <a:gd name="T6" fmla="*/ 2147483646 w 1036"/>
              <a:gd name="T7" fmla="*/ 2147483646 h 675"/>
              <a:gd name="T8" fmla="*/ 2147483646 w 1036"/>
              <a:gd name="T9" fmla="*/ 2147483646 h 675"/>
              <a:gd name="T10" fmla="*/ 2147483646 w 1036"/>
              <a:gd name="T11" fmla="*/ 2147483646 h 675"/>
              <a:gd name="T12" fmla="*/ 2147483646 w 1036"/>
              <a:gd name="T13" fmla="*/ 2147483646 h 675"/>
              <a:gd name="T14" fmla="*/ 2147483646 w 1036"/>
              <a:gd name="T15" fmla="*/ 2147483646 h 675"/>
              <a:gd name="T16" fmla="*/ 2147483646 w 1036"/>
              <a:gd name="T17" fmla="*/ 2147483646 h 675"/>
              <a:gd name="T18" fmla="*/ 2147483646 w 1036"/>
              <a:gd name="T19" fmla="*/ 2147483646 h 675"/>
              <a:gd name="T20" fmla="*/ 2147483646 w 1036"/>
              <a:gd name="T21" fmla="*/ 2147483646 h 675"/>
              <a:gd name="T22" fmla="*/ 2147483646 w 1036"/>
              <a:gd name="T23" fmla="*/ 2147483646 h 675"/>
              <a:gd name="T24" fmla="*/ 2147483646 w 1036"/>
              <a:gd name="T25" fmla="*/ 2147483646 h 675"/>
              <a:gd name="T26" fmla="*/ 2147483646 w 1036"/>
              <a:gd name="T27" fmla="*/ 2147483646 h 675"/>
              <a:gd name="T28" fmla="*/ 2147483646 w 1036"/>
              <a:gd name="T29" fmla="*/ 2147483646 h 675"/>
              <a:gd name="T30" fmla="*/ 2147483646 w 1036"/>
              <a:gd name="T31" fmla="*/ 2147483646 h 675"/>
              <a:gd name="T32" fmla="*/ 2147483646 w 1036"/>
              <a:gd name="T33" fmla="*/ 2147483646 h 675"/>
              <a:gd name="T34" fmla="*/ 2147483646 w 1036"/>
              <a:gd name="T35" fmla="*/ 2147483646 h 675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1036"/>
              <a:gd name="T55" fmla="*/ 0 h 675"/>
              <a:gd name="T56" fmla="*/ 1036 w 1036"/>
              <a:gd name="T57" fmla="*/ 675 h 675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1036" h="675">
                <a:moveTo>
                  <a:pt x="648" y="11"/>
                </a:moveTo>
                <a:cubicBezTo>
                  <a:pt x="584" y="19"/>
                  <a:pt x="464" y="33"/>
                  <a:pt x="390" y="53"/>
                </a:cubicBezTo>
                <a:cubicBezTo>
                  <a:pt x="316" y="73"/>
                  <a:pt x="246" y="100"/>
                  <a:pt x="206" y="129"/>
                </a:cubicBezTo>
                <a:cubicBezTo>
                  <a:pt x="166" y="158"/>
                  <a:pt x="183" y="201"/>
                  <a:pt x="152" y="229"/>
                </a:cubicBezTo>
                <a:cubicBezTo>
                  <a:pt x="121" y="257"/>
                  <a:pt x="44" y="259"/>
                  <a:pt x="22" y="297"/>
                </a:cubicBezTo>
                <a:cubicBezTo>
                  <a:pt x="0" y="335"/>
                  <a:pt x="0" y="427"/>
                  <a:pt x="18" y="459"/>
                </a:cubicBezTo>
                <a:cubicBezTo>
                  <a:pt x="36" y="491"/>
                  <a:pt x="59" y="484"/>
                  <a:pt x="132" y="489"/>
                </a:cubicBezTo>
                <a:cubicBezTo>
                  <a:pt x="205" y="494"/>
                  <a:pt x="380" y="478"/>
                  <a:pt x="458" y="489"/>
                </a:cubicBezTo>
                <a:cubicBezTo>
                  <a:pt x="536" y="500"/>
                  <a:pt x="549" y="527"/>
                  <a:pt x="598" y="555"/>
                </a:cubicBezTo>
                <a:cubicBezTo>
                  <a:pt x="647" y="583"/>
                  <a:pt x="707" y="639"/>
                  <a:pt x="752" y="657"/>
                </a:cubicBezTo>
                <a:cubicBezTo>
                  <a:pt x="797" y="675"/>
                  <a:pt x="837" y="670"/>
                  <a:pt x="870" y="661"/>
                </a:cubicBezTo>
                <a:cubicBezTo>
                  <a:pt x="903" y="652"/>
                  <a:pt x="932" y="639"/>
                  <a:pt x="952" y="603"/>
                </a:cubicBezTo>
                <a:cubicBezTo>
                  <a:pt x="972" y="567"/>
                  <a:pt x="981" y="497"/>
                  <a:pt x="992" y="445"/>
                </a:cubicBezTo>
                <a:cubicBezTo>
                  <a:pt x="1003" y="393"/>
                  <a:pt x="1013" y="347"/>
                  <a:pt x="1018" y="291"/>
                </a:cubicBezTo>
                <a:cubicBezTo>
                  <a:pt x="1023" y="235"/>
                  <a:pt x="1036" y="153"/>
                  <a:pt x="1022" y="107"/>
                </a:cubicBezTo>
                <a:cubicBezTo>
                  <a:pt x="1008" y="61"/>
                  <a:pt x="975" y="34"/>
                  <a:pt x="934" y="17"/>
                </a:cubicBezTo>
                <a:cubicBezTo>
                  <a:pt x="893" y="0"/>
                  <a:pt x="824" y="4"/>
                  <a:pt x="776" y="3"/>
                </a:cubicBezTo>
                <a:cubicBezTo>
                  <a:pt x="728" y="2"/>
                  <a:pt x="712" y="3"/>
                  <a:pt x="648" y="11"/>
                </a:cubicBezTo>
                <a:close/>
              </a:path>
            </a:pathLst>
          </a:custGeom>
          <a:solidFill>
            <a:srgbClr val="9CDFF9"/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grpSp>
        <p:nvGrpSpPr>
          <p:cNvPr id="14" name="Group 418">
            <a:extLst>
              <a:ext uri="{FF2B5EF4-FFF2-40B4-BE49-F238E27FC236}">
                <a16:creationId xmlns:a16="http://schemas.microsoft.com/office/drawing/2014/main" id="{BE0D451A-5CE4-4C4B-B3DF-A408288EDA0C}"/>
              </a:ext>
            </a:extLst>
          </p:cNvPr>
          <p:cNvGrpSpPr>
            <a:grpSpLocks/>
          </p:cNvGrpSpPr>
          <p:nvPr/>
        </p:nvGrpSpPr>
        <p:grpSpPr bwMode="auto">
          <a:xfrm>
            <a:off x="7205350" y="3289251"/>
            <a:ext cx="1458912" cy="933450"/>
            <a:chOff x="2889" y="1631"/>
            <a:chExt cx="980" cy="743"/>
          </a:xfrm>
        </p:grpSpPr>
        <p:sp>
          <p:nvSpPr>
            <p:cNvPr id="369" name="Rectangle 419">
              <a:extLst>
                <a:ext uri="{FF2B5EF4-FFF2-40B4-BE49-F238E27FC236}">
                  <a16:creationId xmlns:a16="http://schemas.microsoft.com/office/drawing/2014/main" id="{F39DA03D-3BDA-2344-B3D3-3A95FB5EED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46" y="1841"/>
              <a:ext cx="663" cy="533"/>
            </a:xfrm>
            <a:prstGeom prst="rect">
              <a:avLst/>
            </a:prstGeom>
            <a:solidFill>
              <a:srgbClr val="9CDF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ts val="1675"/>
                </a:spcBef>
                <a:buClr>
                  <a:srgbClr val="000090"/>
                </a:buClr>
                <a:buSzPct val="100000"/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spcBef>
                  <a:spcPts val="1438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400" dirty="0">
                <a:latin typeface="Arial" panose="020B0604020202020204" pitchFamily="34" charset="0"/>
              </a:endParaRPr>
            </a:p>
          </p:txBody>
        </p:sp>
        <p:sp>
          <p:nvSpPr>
            <p:cNvPr id="370" name="AutoShape 420">
              <a:extLst>
                <a:ext uri="{FF2B5EF4-FFF2-40B4-BE49-F238E27FC236}">
                  <a16:creationId xmlns:a16="http://schemas.microsoft.com/office/drawing/2014/main" id="{579866B0-F884-A84A-B74A-EFEA50EBF8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9" y="1631"/>
              <a:ext cx="980" cy="253"/>
            </a:xfrm>
            <a:prstGeom prst="triangle">
              <a:avLst>
                <a:gd name="adj" fmla="val 50000"/>
              </a:avLst>
            </a:prstGeom>
            <a:solidFill>
              <a:srgbClr val="9CDF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ts val="1675"/>
                </a:spcBef>
                <a:buClr>
                  <a:srgbClr val="000090"/>
                </a:buClr>
                <a:buSzPct val="100000"/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spcBef>
                  <a:spcPts val="1438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400" dirty="0">
                <a:solidFill>
                  <a:srgbClr val="00CCFF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21" name="Freeform 427">
            <a:extLst>
              <a:ext uri="{FF2B5EF4-FFF2-40B4-BE49-F238E27FC236}">
                <a16:creationId xmlns:a16="http://schemas.microsoft.com/office/drawing/2014/main" id="{3F97D486-CCD5-C043-940C-EC1740EC7BA0}"/>
              </a:ext>
            </a:extLst>
          </p:cNvPr>
          <p:cNvSpPr>
            <a:spLocks/>
          </p:cNvSpPr>
          <p:nvPr/>
        </p:nvSpPr>
        <p:spPr bwMode="auto">
          <a:xfrm>
            <a:off x="7712401" y="4683134"/>
            <a:ext cx="3079750" cy="1665288"/>
          </a:xfrm>
          <a:custGeom>
            <a:avLst/>
            <a:gdLst>
              <a:gd name="T0" fmla="*/ 2147483646 w 1940"/>
              <a:gd name="T1" fmla="*/ 2147483646 h 1049"/>
              <a:gd name="T2" fmla="*/ 2147483646 w 1940"/>
              <a:gd name="T3" fmla="*/ 2147483646 h 1049"/>
              <a:gd name="T4" fmla="*/ 2147483646 w 1940"/>
              <a:gd name="T5" fmla="*/ 2147483646 h 1049"/>
              <a:gd name="T6" fmla="*/ 2147483646 w 1940"/>
              <a:gd name="T7" fmla="*/ 2147483646 h 1049"/>
              <a:gd name="T8" fmla="*/ 2147483646 w 1940"/>
              <a:gd name="T9" fmla="*/ 2147483646 h 1049"/>
              <a:gd name="T10" fmla="*/ 2147483646 w 1940"/>
              <a:gd name="T11" fmla="*/ 2147483646 h 1049"/>
              <a:gd name="T12" fmla="*/ 2147483646 w 1940"/>
              <a:gd name="T13" fmla="*/ 2147483646 h 1049"/>
              <a:gd name="T14" fmla="*/ 2147483646 w 1940"/>
              <a:gd name="T15" fmla="*/ 2147483646 h 1049"/>
              <a:gd name="T16" fmla="*/ 2147483646 w 1940"/>
              <a:gd name="T17" fmla="*/ 2147483646 h 1049"/>
              <a:gd name="T18" fmla="*/ 2147483646 w 1940"/>
              <a:gd name="T19" fmla="*/ 2147483646 h 1049"/>
              <a:gd name="T20" fmla="*/ 2147483646 w 1940"/>
              <a:gd name="T21" fmla="*/ 2147483646 h 1049"/>
              <a:gd name="T22" fmla="*/ 2147483646 w 1940"/>
              <a:gd name="T23" fmla="*/ 2147483646 h 1049"/>
              <a:gd name="T24" fmla="*/ 2147483646 w 1940"/>
              <a:gd name="T25" fmla="*/ 2147483646 h 1049"/>
              <a:gd name="T26" fmla="*/ 2147483646 w 1940"/>
              <a:gd name="T27" fmla="*/ 2147483646 h 1049"/>
              <a:gd name="T28" fmla="*/ 2147483646 w 1940"/>
              <a:gd name="T29" fmla="*/ 2147483646 h 1049"/>
              <a:gd name="T30" fmla="*/ 2147483646 w 1940"/>
              <a:gd name="T31" fmla="*/ 2147483646 h 1049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1940"/>
              <a:gd name="T49" fmla="*/ 0 h 1049"/>
              <a:gd name="T50" fmla="*/ 1940 w 1940"/>
              <a:gd name="T51" fmla="*/ 1049 h 1049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1940" h="1049">
                <a:moveTo>
                  <a:pt x="952" y="26"/>
                </a:moveTo>
                <a:cubicBezTo>
                  <a:pt x="867" y="45"/>
                  <a:pt x="832" y="118"/>
                  <a:pt x="755" y="125"/>
                </a:cubicBezTo>
                <a:cubicBezTo>
                  <a:pt x="678" y="132"/>
                  <a:pt x="587" y="72"/>
                  <a:pt x="488" y="68"/>
                </a:cubicBezTo>
                <a:cubicBezTo>
                  <a:pt x="389" y="64"/>
                  <a:pt x="237" y="48"/>
                  <a:pt x="158" y="101"/>
                </a:cubicBezTo>
                <a:cubicBezTo>
                  <a:pt x="79" y="154"/>
                  <a:pt x="28" y="298"/>
                  <a:pt x="14" y="389"/>
                </a:cubicBezTo>
                <a:cubicBezTo>
                  <a:pt x="0" y="480"/>
                  <a:pt x="25" y="595"/>
                  <a:pt x="71" y="648"/>
                </a:cubicBezTo>
                <a:cubicBezTo>
                  <a:pt x="117" y="701"/>
                  <a:pt x="205" y="665"/>
                  <a:pt x="288" y="706"/>
                </a:cubicBezTo>
                <a:cubicBezTo>
                  <a:pt x="371" y="747"/>
                  <a:pt x="450" y="842"/>
                  <a:pt x="568" y="893"/>
                </a:cubicBezTo>
                <a:cubicBezTo>
                  <a:pt x="686" y="944"/>
                  <a:pt x="852" y="991"/>
                  <a:pt x="996" y="1014"/>
                </a:cubicBezTo>
                <a:cubicBezTo>
                  <a:pt x="1140" y="1036"/>
                  <a:pt x="1309" y="1049"/>
                  <a:pt x="1433" y="1031"/>
                </a:cubicBezTo>
                <a:cubicBezTo>
                  <a:pt x="1557" y="1012"/>
                  <a:pt x="1657" y="960"/>
                  <a:pt x="1739" y="907"/>
                </a:cubicBezTo>
                <a:cubicBezTo>
                  <a:pt x="1821" y="855"/>
                  <a:pt x="1906" y="824"/>
                  <a:pt x="1923" y="714"/>
                </a:cubicBezTo>
                <a:cubicBezTo>
                  <a:pt x="1940" y="604"/>
                  <a:pt x="1898" y="350"/>
                  <a:pt x="1839" y="251"/>
                </a:cubicBezTo>
                <a:cubicBezTo>
                  <a:pt x="1780" y="151"/>
                  <a:pt x="1662" y="153"/>
                  <a:pt x="1566" y="114"/>
                </a:cubicBezTo>
                <a:cubicBezTo>
                  <a:pt x="1470" y="76"/>
                  <a:pt x="1365" y="30"/>
                  <a:pt x="1263" y="15"/>
                </a:cubicBezTo>
                <a:cubicBezTo>
                  <a:pt x="1161" y="0"/>
                  <a:pt x="1037" y="8"/>
                  <a:pt x="952" y="26"/>
                </a:cubicBezTo>
                <a:close/>
              </a:path>
            </a:pathLst>
          </a:custGeom>
          <a:solidFill>
            <a:srgbClr val="9CDFF9"/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66" name="Text Box 580">
            <a:extLst>
              <a:ext uri="{FF2B5EF4-FFF2-40B4-BE49-F238E27FC236}">
                <a16:creationId xmlns:a16="http://schemas.microsoft.com/office/drawing/2014/main" id="{16C4E384-62E0-DC41-883F-EB2C4C99F8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34413" y="1472460"/>
            <a:ext cx="142859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85000"/>
              </a:lnSpc>
              <a:spcBef>
                <a:spcPts val="1675"/>
              </a:spcBef>
              <a:buClr>
                <a:srgbClr val="000090"/>
              </a:buClr>
              <a:buSzPct val="100000"/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lnSpc>
                <a:spcPct val="85000"/>
              </a:lnSpc>
              <a:spcBef>
                <a:spcPts val="1438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0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0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0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0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en-US" sz="1400" dirty="0">
                <a:latin typeface="+mn-lt"/>
              </a:rPr>
              <a:t>Мобильная сеть</a:t>
            </a:r>
            <a:endParaRPr lang="en-US" altLang="en-US" sz="1400" dirty="0">
              <a:latin typeface="+mn-lt"/>
            </a:endParaRPr>
          </a:p>
        </p:txBody>
      </p:sp>
      <p:sp>
        <p:nvSpPr>
          <p:cNvPr id="69" name="Text Box 580">
            <a:extLst>
              <a:ext uri="{FF2B5EF4-FFF2-40B4-BE49-F238E27FC236}">
                <a16:creationId xmlns:a16="http://schemas.microsoft.com/office/drawing/2014/main" id="{9AC056F8-729E-D344-BD7D-9178102179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30835" y="4191922"/>
            <a:ext cx="1955646" cy="268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85000"/>
              </a:lnSpc>
              <a:spcBef>
                <a:spcPts val="1675"/>
              </a:spcBef>
              <a:buClr>
                <a:srgbClr val="000090"/>
              </a:buClr>
              <a:buSzPct val="100000"/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lnSpc>
                <a:spcPct val="85000"/>
              </a:lnSpc>
              <a:spcBef>
                <a:spcPts val="1438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0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0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0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0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en-US" sz="1400" dirty="0">
                <a:latin typeface="+mn-lt"/>
              </a:rPr>
              <a:t>Домашняя сеть</a:t>
            </a:r>
            <a:endParaRPr lang="en-US" altLang="en-US" sz="1400" dirty="0">
              <a:latin typeface="+mn-lt"/>
            </a:endParaRPr>
          </a:p>
        </p:txBody>
      </p:sp>
      <p:sp>
        <p:nvSpPr>
          <p:cNvPr id="70" name="Text Box 580">
            <a:extLst>
              <a:ext uri="{FF2B5EF4-FFF2-40B4-BE49-F238E27FC236}">
                <a16:creationId xmlns:a16="http://schemas.microsoft.com/office/drawing/2014/main" id="{8A1A4F41-0243-4946-9F02-F301CBD596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18007" y="5892230"/>
            <a:ext cx="1396536" cy="44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85000"/>
              </a:lnSpc>
              <a:spcBef>
                <a:spcPts val="1675"/>
              </a:spcBef>
              <a:buClr>
                <a:srgbClr val="000090"/>
              </a:buClr>
              <a:buSzPct val="100000"/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lnSpc>
                <a:spcPct val="85000"/>
              </a:lnSpc>
              <a:spcBef>
                <a:spcPts val="1438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0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0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0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0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en-US" sz="1400" dirty="0">
                <a:latin typeface="+mn-lt"/>
              </a:rPr>
              <a:t>Корпоративная </a:t>
            </a:r>
          </a:p>
          <a:p>
            <a:pPr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en-US" sz="1400" dirty="0">
                <a:latin typeface="+mn-lt"/>
              </a:rPr>
              <a:t>сеть</a:t>
            </a:r>
            <a:endParaRPr lang="en-US" altLang="en-US" sz="1400" dirty="0">
              <a:latin typeface="+mn-lt"/>
            </a:endParaRPr>
          </a:p>
        </p:txBody>
      </p:sp>
      <p:sp>
        <p:nvSpPr>
          <p:cNvPr id="372" name="Freeform 371">
            <a:extLst>
              <a:ext uri="{FF2B5EF4-FFF2-40B4-BE49-F238E27FC236}">
                <a16:creationId xmlns:a16="http://schemas.microsoft.com/office/drawing/2014/main" id="{C89E7C56-1DE4-7143-8EEB-E5965035CC42}"/>
              </a:ext>
            </a:extLst>
          </p:cNvPr>
          <p:cNvSpPr/>
          <p:nvPr/>
        </p:nvSpPr>
        <p:spPr>
          <a:xfrm>
            <a:off x="10222146" y="3179540"/>
            <a:ext cx="1273167" cy="1935748"/>
          </a:xfrm>
          <a:custGeom>
            <a:avLst/>
            <a:gdLst>
              <a:gd name="connsiteX0" fmla="*/ 434989 w 1523031"/>
              <a:gd name="connsiteY0" fmla="*/ 253346 h 1763594"/>
              <a:gd name="connsiteX1" fmla="*/ 488 w 1523031"/>
              <a:gd name="connsiteY1" fmla="*/ 921706 h 1763594"/>
              <a:gd name="connsiteX2" fmla="*/ 368142 w 1523031"/>
              <a:gd name="connsiteY2" fmla="*/ 1489812 h 1763594"/>
              <a:gd name="connsiteX3" fmla="*/ 1187008 w 1523031"/>
              <a:gd name="connsiteY3" fmla="*/ 1757156 h 1763594"/>
              <a:gd name="connsiteX4" fmla="*/ 1521239 w 1523031"/>
              <a:gd name="connsiteY4" fmla="*/ 1239177 h 1763594"/>
              <a:gd name="connsiteX5" fmla="*/ 1320700 w 1523031"/>
              <a:gd name="connsiteY5" fmla="*/ 654362 h 1763594"/>
              <a:gd name="connsiteX6" fmla="*/ 1337412 w 1523031"/>
              <a:gd name="connsiteY6" fmla="*/ 136383 h 1763594"/>
              <a:gd name="connsiteX7" fmla="*/ 1086739 w 1523031"/>
              <a:gd name="connsiteY7" fmla="*/ 2711 h 1763594"/>
              <a:gd name="connsiteX8" fmla="*/ 434989 w 1523031"/>
              <a:gd name="connsiteY8" fmla="*/ 253346 h 1763594"/>
              <a:gd name="connsiteX0" fmla="*/ 434989 w 1537226"/>
              <a:gd name="connsiteY0" fmla="*/ 253346 h 1763594"/>
              <a:gd name="connsiteX1" fmla="*/ 488 w 1537226"/>
              <a:gd name="connsiteY1" fmla="*/ 921706 h 1763594"/>
              <a:gd name="connsiteX2" fmla="*/ 368142 w 1537226"/>
              <a:gd name="connsiteY2" fmla="*/ 1489812 h 1763594"/>
              <a:gd name="connsiteX3" fmla="*/ 1187008 w 1537226"/>
              <a:gd name="connsiteY3" fmla="*/ 1757156 h 1763594"/>
              <a:gd name="connsiteX4" fmla="*/ 1521239 w 1537226"/>
              <a:gd name="connsiteY4" fmla="*/ 1239177 h 1763594"/>
              <a:gd name="connsiteX5" fmla="*/ 1468998 w 1537226"/>
              <a:gd name="connsiteY5" fmla="*/ 654362 h 1763594"/>
              <a:gd name="connsiteX6" fmla="*/ 1337412 w 1537226"/>
              <a:gd name="connsiteY6" fmla="*/ 136383 h 1763594"/>
              <a:gd name="connsiteX7" fmla="*/ 1086739 w 1537226"/>
              <a:gd name="connsiteY7" fmla="*/ 2711 h 1763594"/>
              <a:gd name="connsiteX8" fmla="*/ 434989 w 1537226"/>
              <a:gd name="connsiteY8" fmla="*/ 253346 h 1763594"/>
              <a:gd name="connsiteX0" fmla="*/ 434989 w 1537226"/>
              <a:gd name="connsiteY0" fmla="*/ 253346 h 1763594"/>
              <a:gd name="connsiteX1" fmla="*/ 488 w 1537226"/>
              <a:gd name="connsiteY1" fmla="*/ 921706 h 1763594"/>
              <a:gd name="connsiteX2" fmla="*/ 368142 w 1537226"/>
              <a:gd name="connsiteY2" fmla="*/ 1489812 h 1763594"/>
              <a:gd name="connsiteX3" fmla="*/ 1187008 w 1537226"/>
              <a:gd name="connsiteY3" fmla="*/ 1757156 h 1763594"/>
              <a:gd name="connsiteX4" fmla="*/ 1521239 w 1537226"/>
              <a:gd name="connsiteY4" fmla="*/ 1239177 h 1763594"/>
              <a:gd name="connsiteX5" fmla="*/ 1468998 w 1537226"/>
              <a:gd name="connsiteY5" fmla="*/ 654362 h 1763594"/>
              <a:gd name="connsiteX6" fmla="*/ 1337412 w 1537226"/>
              <a:gd name="connsiteY6" fmla="*/ 136383 h 1763594"/>
              <a:gd name="connsiteX7" fmla="*/ 839572 w 1537226"/>
              <a:gd name="connsiteY7" fmla="*/ 2711 h 1763594"/>
              <a:gd name="connsiteX8" fmla="*/ 434989 w 1537226"/>
              <a:gd name="connsiteY8" fmla="*/ 253346 h 1763594"/>
              <a:gd name="connsiteX0" fmla="*/ 360357 w 1536743"/>
              <a:gd name="connsiteY0" fmla="*/ 534641 h 1782088"/>
              <a:gd name="connsiteX1" fmla="*/ 5 w 1536743"/>
              <a:gd name="connsiteY1" fmla="*/ 940200 h 1782088"/>
              <a:gd name="connsiteX2" fmla="*/ 367659 w 1536743"/>
              <a:gd name="connsiteY2" fmla="*/ 1508306 h 1782088"/>
              <a:gd name="connsiteX3" fmla="*/ 1186525 w 1536743"/>
              <a:gd name="connsiteY3" fmla="*/ 1775650 h 1782088"/>
              <a:gd name="connsiteX4" fmla="*/ 1520756 w 1536743"/>
              <a:gd name="connsiteY4" fmla="*/ 1257671 h 1782088"/>
              <a:gd name="connsiteX5" fmla="*/ 1468515 w 1536743"/>
              <a:gd name="connsiteY5" fmla="*/ 672856 h 1782088"/>
              <a:gd name="connsiteX6" fmla="*/ 1336929 w 1536743"/>
              <a:gd name="connsiteY6" fmla="*/ 154877 h 1782088"/>
              <a:gd name="connsiteX7" fmla="*/ 839089 w 1536743"/>
              <a:gd name="connsiteY7" fmla="*/ 21205 h 1782088"/>
              <a:gd name="connsiteX8" fmla="*/ 360357 w 1536743"/>
              <a:gd name="connsiteY8" fmla="*/ 534641 h 1782088"/>
              <a:gd name="connsiteX0" fmla="*/ 360355 w 1536741"/>
              <a:gd name="connsiteY0" fmla="*/ 534641 h 1782088"/>
              <a:gd name="connsiteX1" fmla="*/ 3 w 1536741"/>
              <a:gd name="connsiteY1" fmla="*/ 940200 h 1782088"/>
              <a:gd name="connsiteX2" fmla="*/ 367657 w 1536741"/>
              <a:gd name="connsiteY2" fmla="*/ 1508306 h 1782088"/>
              <a:gd name="connsiteX3" fmla="*/ 1186523 w 1536741"/>
              <a:gd name="connsiteY3" fmla="*/ 1775650 h 1782088"/>
              <a:gd name="connsiteX4" fmla="*/ 1520754 w 1536741"/>
              <a:gd name="connsiteY4" fmla="*/ 1257671 h 1782088"/>
              <a:gd name="connsiteX5" fmla="*/ 1468513 w 1536741"/>
              <a:gd name="connsiteY5" fmla="*/ 672856 h 1782088"/>
              <a:gd name="connsiteX6" fmla="*/ 1336927 w 1536741"/>
              <a:gd name="connsiteY6" fmla="*/ 154877 h 1782088"/>
              <a:gd name="connsiteX7" fmla="*/ 839087 w 1536741"/>
              <a:gd name="connsiteY7" fmla="*/ 21205 h 1782088"/>
              <a:gd name="connsiteX8" fmla="*/ 360355 w 1536741"/>
              <a:gd name="connsiteY8" fmla="*/ 534641 h 1782088"/>
              <a:gd name="connsiteX0" fmla="*/ 360355 w 1534770"/>
              <a:gd name="connsiteY0" fmla="*/ 553225 h 1800672"/>
              <a:gd name="connsiteX1" fmla="*/ 3 w 1534770"/>
              <a:gd name="connsiteY1" fmla="*/ 958784 h 1800672"/>
              <a:gd name="connsiteX2" fmla="*/ 367657 w 1534770"/>
              <a:gd name="connsiteY2" fmla="*/ 1526890 h 1800672"/>
              <a:gd name="connsiteX3" fmla="*/ 1186523 w 1534770"/>
              <a:gd name="connsiteY3" fmla="*/ 1794234 h 1800672"/>
              <a:gd name="connsiteX4" fmla="*/ 1520754 w 1534770"/>
              <a:gd name="connsiteY4" fmla="*/ 1276255 h 1800672"/>
              <a:gd name="connsiteX5" fmla="*/ 1468513 w 1534770"/>
              <a:gd name="connsiteY5" fmla="*/ 691440 h 1800672"/>
              <a:gd name="connsiteX6" fmla="*/ 1435794 w 1534770"/>
              <a:gd name="connsiteY6" fmla="*/ 107761 h 1800672"/>
              <a:gd name="connsiteX7" fmla="*/ 839087 w 1534770"/>
              <a:gd name="connsiteY7" fmla="*/ 39789 h 1800672"/>
              <a:gd name="connsiteX8" fmla="*/ 360355 w 1534770"/>
              <a:gd name="connsiteY8" fmla="*/ 553225 h 1800672"/>
              <a:gd name="connsiteX0" fmla="*/ 360355 w 1580585"/>
              <a:gd name="connsiteY0" fmla="*/ 553225 h 1880420"/>
              <a:gd name="connsiteX1" fmla="*/ 3 w 1580585"/>
              <a:gd name="connsiteY1" fmla="*/ 958784 h 1880420"/>
              <a:gd name="connsiteX2" fmla="*/ 367657 w 1580585"/>
              <a:gd name="connsiteY2" fmla="*/ 1526890 h 1880420"/>
              <a:gd name="connsiteX3" fmla="*/ 1186523 w 1580585"/>
              <a:gd name="connsiteY3" fmla="*/ 1794234 h 1880420"/>
              <a:gd name="connsiteX4" fmla="*/ 1570188 w 1580585"/>
              <a:gd name="connsiteY4" fmla="*/ 1785433 h 1880420"/>
              <a:gd name="connsiteX5" fmla="*/ 1468513 w 1580585"/>
              <a:gd name="connsiteY5" fmla="*/ 691440 h 1880420"/>
              <a:gd name="connsiteX6" fmla="*/ 1435794 w 1580585"/>
              <a:gd name="connsiteY6" fmla="*/ 107761 h 1880420"/>
              <a:gd name="connsiteX7" fmla="*/ 839087 w 1580585"/>
              <a:gd name="connsiteY7" fmla="*/ 39789 h 1880420"/>
              <a:gd name="connsiteX8" fmla="*/ 360355 w 1580585"/>
              <a:gd name="connsiteY8" fmla="*/ 553225 h 1880420"/>
              <a:gd name="connsiteX0" fmla="*/ 316588 w 1580732"/>
              <a:gd name="connsiteY0" fmla="*/ 359285 h 1867156"/>
              <a:gd name="connsiteX1" fmla="*/ 150 w 1580732"/>
              <a:gd name="connsiteY1" fmla="*/ 945520 h 1867156"/>
              <a:gd name="connsiteX2" fmla="*/ 367804 w 1580732"/>
              <a:gd name="connsiteY2" fmla="*/ 1513626 h 1867156"/>
              <a:gd name="connsiteX3" fmla="*/ 1186670 w 1580732"/>
              <a:gd name="connsiteY3" fmla="*/ 1780970 h 1867156"/>
              <a:gd name="connsiteX4" fmla="*/ 1570335 w 1580732"/>
              <a:gd name="connsiteY4" fmla="*/ 1772169 h 1867156"/>
              <a:gd name="connsiteX5" fmla="*/ 1468660 w 1580732"/>
              <a:gd name="connsiteY5" fmla="*/ 678176 h 1867156"/>
              <a:gd name="connsiteX6" fmla="*/ 1435941 w 1580732"/>
              <a:gd name="connsiteY6" fmla="*/ 94497 h 1867156"/>
              <a:gd name="connsiteX7" fmla="*/ 839234 w 1580732"/>
              <a:gd name="connsiteY7" fmla="*/ 26525 h 1867156"/>
              <a:gd name="connsiteX8" fmla="*/ 316588 w 1580732"/>
              <a:gd name="connsiteY8" fmla="*/ 359285 h 1867156"/>
              <a:gd name="connsiteX0" fmla="*/ 163575 w 1427719"/>
              <a:gd name="connsiteY0" fmla="*/ 359285 h 1867156"/>
              <a:gd name="connsiteX1" fmla="*/ 836 w 1427719"/>
              <a:gd name="connsiteY1" fmla="*/ 1076921 h 1867156"/>
              <a:gd name="connsiteX2" fmla="*/ 214791 w 1427719"/>
              <a:gd name="connsiteY2" fmla="*/ 1513626 h 1867156"/>
              <a:gd name="connsiteX3" fmla="*/ 1033657 w 1427719"/>
              <a:gd name="connsiteY3" fmla="*/ 1780970 h 1867156"/>
              <a:gd name="connsiteX4" fmla="*/ 1417322 w 1427719"/>
              <a:gd name="connsiteY4" fmla="*/ 1772169 h 1867156"/>
              <a:gd name="connsiteX5" fmla="*/ 1315647 w 1427719"/>
              <a:gd name="connsiteY5" fmla="*/ 678176 h 1867156"/>
              <a:gd name="connsiteX6" fmla="*/ 1282928 w 1427719"/>
              <a:gd name="connsiteY6" fmla="*/ 94497 h 1867156"/>
              <a:gd name="connsiteX7" fmla="*/ 686221 w 1427719"/>
              <a:gd name="connsiteY7" fmla="*/ 26525 h 1867156"/>
              <a:gd name="connsiteX8" fmla="*/ 163575 w 1427719"/>
              <a:gd name="connsiteY8" fmla="*/ 359285 h 1867156"/>
              <a:gd name="connsiteX0" fmla="*/ 163575 w 1426632"/>
              <a:gd name="connsiteY0" fmla="*/ 394322 h 1902193"/>
              <a:gd name="connsiteX1" fmla="*/ 836 w 1426632"/>
              <a:gd name="connsiteY1" fmla="*/ 1111958 h 1902193"/>
              <a:gd name="connsiteX2" fmla="*/ 214791 w 1426632"/>
              <a:gd name="connsiteY2" fmla="*/ 1548663 h 1902193"/>
              <a:gd name="connsiteX3" fmla="*/ 1033657 w 1426632"/>
              <a:gd name="connsiteY3" fmla="*/ 1816007 h 1902193"/>
              <a:gd name="connsiteX4" fmla="*/ 1417322 w 1426632"/>
              <a:gd name="connsiteY4" fmla="*/ 1807206 h 1902193"/>
              <a:gd name="connsiteX5" fmla="*/ 1315647 w 1426632"/>
              <a:gd name="connsiteY5" fmla="*/ 713213 h 1902193"/>
              <a:gd name="connsiteX6" fmla="*/ 1401843 w 1426632"/>
              <a:gd name="connsiteY6" fmla="*/ 63834 h 1902193"/>
              <a:gd name="connsiteX7" fmla="*/ 686221 w 1426632"/>
              <a:gd name="connsiteY7" fmla="*/ 61562 h 1902193"/>
              <a:gd name="connsiteX8" fmla="*/ 163575 w 1426632"/>
              <a:gd name="connsiteY8" fmla="*/ 394322 h 1902193"/>
              <a:gd name="connsiteX0" fmla="*/ 163575 w 1435249"/>
              <a:gd name="connsiteY0" fmla="*/ 394322 h 1885560"/>
              <a:gd name="connsiteX1" fmla="*/ 836 w 1435249"/>
              <a:gd name="connsiteY1" fmla="*/ 1111958 h 1885560"/>
              <a:gd name="connsiteX2" fmla="*/ 214791 w 1435249"/>
              <a:gd name="connsiteY2" fmla="*/ 1548663 h 1885560"/>
              <a:gd name="connsiteX3" fmla="*/ 1033657 w 1435249"/>
              <a:gd name="connsiteY3" fmla="*/ 1816007 h 1885560"/>
              <a:gd name="connsiteX4" fmla="*/ 1417322 w 1435249"/>
              <a:gd name="connsiteY4" fmla="*/ 1807206 h 1885560"/>
              <a:gd name="connsiteX5" fmla="*/ 1375103 w 1435249"/>
              <a:gd name="connsiteY5" fmla="*/ 943164 h 1885560"/>
              <a:gd name="connsiteX6" fmla="*/ 1401843 w 1435249"/>
              <a:gd name="connsiteY6" fmla="*/ 63834 h 1885560"/>
              <a:gd name="connsiteX7" fmla="*/ 686221 w 1435249"/>
              <a:gd name="connsiteY7" fmla="*/ 61562 h 1885560"/>
              <a:gd name="connsiteX8" fmla="*/ 163575 w 1435249"/>
              <a:gd name="connsiteY8" fmla="*/ 394322 h 1885560"/>
              <a:gd name="connsiteX0" fmla="*/ 128947 w 1438213"/>
              <a:gd name="connsiteY0" fmla="*/ 345176 h 1883146"/>
              <a:gd name="connsiteX1" fmla="*/ 3802 w 1438213"/>
              <a:gd name="connsiteY1" fmla="*/ 1109544 h 1883146"/>
              <a:gd name="connsiteX2" fmla="*/ 217757 w 1438213"/>
              <a:gd name="connsiteY2" fmla="*/ 1546249 h 1883146"/>
              <a:gd name="connsiteX3" fmla="*/ 1036623 w 1438213"/>
              <a:gd name="connsiteY3" fmla="*/ 1813593 h 1883146"/>
              <a:gd name="connsiteX4" fmla="*/ 1420288 w 1438213"/>
              <a:gd name="connsiteY4" fmla="*/ 1804792 h 1883146"/>
              <a:gd name="connsiteX5" fmla="*/ 1378069 w 1438213"/>
              <a:gd name="connsiteY5" fmla="*/ 940750 h 1883146"/>
              <a:gd name="connsiteX6" fmla="*/ 1404809 w 1438213"/>
              <a:gd name="connsiteY6" fmla="*/ 61420 h 1883146"/>
              <a:gd name="connsiteX7" fmla="*/ 689187 w 1438213"/>
              <a:gd name="connsiteY7" fmla="*/ 59148 h 1883146"/>
              <a:gd name="connsiteX8" fmla="*/ 128947 w 1438213"/>
              <a:gd name="connsiteY8" fmla="*/ 345176 h 1883146"/>
              <a:gd name="connsiteX0" fmla="*/ 126587 w 1435854"/>
              <a:gd name="connsiteY0" fmla="*/ 353278 h 1891248"/>
              <a:gd name="connsiteX1" fmla="*/ 1442 w 1435854"/>
              <a:gd name="connsiteY1" fmla="*/ 1117646 h 1891248"/>
              <a:gd name="connsiteX2" fmla="*/ 215397 w 1435854"/>
              <a:gd name="connsiteY2" fmla="*/ 1554351 h 1891248"/>
              <a:gd name="connsiteX3" fmla="*/ 1034263 w 1435854"/>
              <a:gd name="connsiteY3" fmla="*/ 1821695 h 1891248"/>
              <a:gd name="connsiteX4" fmla="*/ 1417928 w 1435854"/>
              <a:gd name="connsiteY4" fmla="*/ 1812894 h 1891248"/>
              <a:gd name="connsiteX5" fmla="*/ 1375709 w 1435854"/>
              <a:gd name="connsiteY5" fmla="*/ 948852 h 1891248"/>
              <a:gd name="connsiteX6" fmla="*/ 1402449 w 1435854"/>
              <a:gd name="connsiteY6" fmla="*/ 69522 h 1891248"/>
              <a:gd name="connsiteX7" fmla="*/ 221605 w 1435854"/>
              <a:gd name="connsiteY7" fmla="*/ 47778 h 1891248"/>
              <a:gd name="connsiteX8" fmla="*/ 126587 w 1435854"/>
              <a:gd name="connsiteY8" fmla="*/ 353278 h 1891248"/>
              <a:gd name="connsiteX0" fmla="*/ 35803 w 1453152"/>
              <a:gd name="connsiteY0" fmla="*/ 439993 h 1896181"/>
              <a:gd name="connsiteX1" fmla="*/ 18740 w 1453152"/>
              <a:gd name="connsiteY1" fmla="*/ 1122579 h 1896181"/>
              <a:gd name="connsiteX2" fmla="*/ 232695 w 1453152"/>
              <a:gd name="connsiteY2" fmla="*/ 1559284 h 1896181"/>
              <a:gd name="connsiteX3" fmla="*/ 1051561 w 1453152"/>
              <a:gd name="connsiteY3" fmla="*/ 1826628 h 1896181"/>
              <a:gd name="connsiteX4" fmla="*/ 1435226 w 1453152"/>
              <a:gd name="connsiteY4" fmla="*/ 1817827 h 1896181"/>
              <a:gd name="connsiteX5" fmla="*/ 1393007 w 1453152"/>
              <a:gd name="connsiteY5" fmla="*/ 953785 h 1896181"/>
              <a:gd name="connsiteX6" fmla="*/ 1419747 w 1453152"/>
              <a:gd name="connsiteY6" fmla="*/ 74455 h 1896181"/>
              <a:gd name="connsiteX7" fmla="*/ 238903 w 1453152"/>
              <a:gd name="connsiteY7" fmla="*/ 52711 h 1896181"/>
              <a:gd name="connsiteX8" fmla="*/ 35803 w 1453152"/>
              <a:gd name="connsiteY8" fmla="*/ 439993 h 1896181"/>
              <a:gd name="connsiteX0" fmla="*/ 35803 w 1447873"/>
              <a:gd name="connsiteY0" fmla="*/ 439993 h 1952840"/>
              <a:gd name="connsiteX1" fmla="*/ 18740 w 1447873"/>
              <a:gd name="connsiteY1" fmla="*/ 1122579 h 1952840"/>
              <a:gd name="connsiteX2" fmla="*/ 232695 w 1447873"/>
              <a:gd name="connsiteY2" fmla="*/ 1559284 h 1952840"/>
              <a:gd name="connsiteX3" fmla="*/ 1130848 w 1447873"/>
              <a:gd name="connsiteY3" fmla="*/ 1925181 h 1952840"/>
              <a:gd name="connsiteX4" fmla="*/ 1435226 w 1447873"/>
              <a:gd name="connsiteY4" fmla="*/ 1817827 h 1952840"/>
              <a:gd name="connsiteX5" fmla="*/ 1393007 w 1447873"/>
              <a:gd name="connsiteY5" fmla="*/ 953785 h 1952840"/>
              <a:gd name="connsiteX6" fmla="*/ 1419747 w 1447873"/>
              <a:gd name="connsiteY6" fmla="*/ 74455 h 1952840"/>
              <a:gd name="connsiteX7" fmla="*/ 238903 w 1447873"/>
              <a:gd name="connsiteY7" fmla="*/ 52711 h 1952840"/>
              <a:gd name="connsiteX8" fmla="*/ 35803 w 1447873"/>
              <a:gd name="connsiteY8" fmla="*/ 439993 h 1952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47873" h="1952840">
                <a:moveTo>
                  <a:pt x="35803" y="439993"/>
                </a:moveTo>
                <a:cubicBezTo>
                  <a:pt x="-891" y="618304"/>
                  <a:pt x="-14075" y="936031"/>
                  <a:pt x="18740" y="1122579"/>
                </a:cubicBezTo>
                <a:cubicBezTo>
                  <a:pt x="51555" y="1309127"/>
                  <a:pt x="47344" y="1425517"/>
                  <a:pt x="232695" y="1559284"/>
                </a:cubicBezTo>
                <a:cubicBezTo>
                  <a:pt x="418046" y="1693051"/>
                  <a:pt x="930426" y="1882091"/>
                  <a:pt x="1130848" y="1925181"/>
                </a:cubicBezTo>
                <a:cubicBezTo>
                  <a:pt x="1331270" y="1968271"/>
                  <a:pt x="1391533" y="1979726"/>
                  <a:pt x="1435226" y="1817827"/>
                </a:cubicBezTo>
                <a:cubicBezTo>
                  <a:pt x="1478919" y="1655928"/>
                  <a:pt x="1395587" y="1244347"/>
                  <a:pt x="1393007" y="953785"/>
                </a:cubicBezTo>
                <a:cubicBezTo>
                  <a:pt x="1390427" y="663223"/>
                  <a:pt x="1458740" y="183063"/>
                  <a:pt x="1419747" y="74455"/>
                </a:cubicBezTo>
                <a:cubicBezTo>
                  <a:pt x="1380754" y="-34153"/>
                  <a:pt x="469560" y="-8212"/>
                  <a:pt x="238903" y="52711"/>
                </a:cubicBezTo>
                <a:cubicBezTo>
                  <a:pt x="8246" y="113634"/>
                  <a:pt x="72497" y="261682"/>
                  <a:pt x="35803" y="439993"/>
                </a:cubicBezTo>
                <a:close/>
              </a:path>
            </a:pathLst>
          </a:custGeom>
          <a:gradFill flip="none" rotWithShape="1">
            <a:gsLst>
              <a:gs pos="0">
                <a:srgbClr val="9CDFF9"/>
              </a:gs>
              <a:gs pos="100000">
                <a:schemeClr val="bg1"/>
              </a:gs>
              <a:gs pos="59000">
                <a:schemeClr val="accent5">
                  <a:lumMod val="20000"/>
                  <a:lumOff val="80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374" name="Group 373">
            <a:extLst>
              <a:ext uri="{FF2B5EF4-FFF2-40B4-BE49-F238E27FC236}">
                <a16:creationId xmlns:a16="http://schemas.microsoft.com/office/drawing/2014/main" id="{96BCCD85-1D07-EF4E-A878-EC23CD23096A}"/>
              </a:ext>
            </a:extLst>
          </p:cNvPr>
          <p:cNvGrpSpPr/>
          <p:nvPr/>
        </p:nvGrpSpPr>
        <p:grpSpPr>
          <a:xfrm>
            <a:off x="10837700" y="3928050"/>
            <a:ext cx="687393" cy="721548"/>
            <a:chOff x="5203089" y="1751190"/>
            <a:chExt cx="858331" cy="662414"/>
          </a:xfrm>
        </p:grpSpPr>
        <p:sp>
          <p:nvSpPr>
            <p:cNvPr id="382" name="Freeform 381">
              <a:extLst>
                <a:ext uri="{FF2B5EF4-FFF2-40B4-BE49-F238E27FC236}">
                  <a16:creationId xmlns:a16="http://schemas.microsoft.com/office/drawing/2014/main" id="{D6FAD5AB-6E93-5E47-BE32-4993FD767B8F}"/>
                </a:ext>
              </a:extLst>
            </p:cNvPr>
            <p:cNvSpPr/>
            <p:nvPr/>
          </p:nvSpPr>
          <p:spPr>
            <a:xfrm>
              <a:off x="5536769" y="1751190"/>
              <a:ext cx="524651" cy="662124"/>
            </a:xfrm>
            <a:custGeom>
              <a:avLst/>
              <a:gdLst>
                <a:gd name="connsiteX0" fmla="*/ 3618 w 651290"/>
                <a:gd name="connsiteY0" fmla="*/ 492070 h 492070"/>
                <a:gd name="connsiteX1" fmla="*/ 0 w 651290"/>
                <a:gd name="connsiteY1" fmla="*/ 141108 h 492070"/>
                <a:gd name="connsiteX2" fmla="*/ 423338 w 651290"/>
                <a:gd name="connsiteY2" fmla="*/ 0 h 492070"/>
                <a:gd name="connsiteX3" fmla="*/ 647672 w 651290"/>
                <a:gd name="connsiteY3" fmla="*/ 57891 h 492070"/>
                <a:gd name="connsiteX4" fmla="*/ 651290 w 651290"/>
                <a:gd name="connsiteY4" fmla="*/ 492070 h 492070"/>
                <a:gd name="connsiteX5" fmla="*/ 3618 w 651290"/>
                <a:gd name="connsiteY5" fmla="*/ 492070 h 492070"/>
                <a:gd name="connsiteX0" fmla="*/ 3618 w 651290"/>
                <a:gd name="connsiteY0" fmla="*/ 593378 h 593378"/>
                <a:gd name="connsiteX1" fmla="*/ 0 w 651290"/>
                <a:gd name="connsiteY1" fmla="*/ 242416 h 593378"/>
                <a:gd name="connsiteX2" fmla="*/ 423338 w 651290"/>
                <a:gd name="connsiteY2" fmla="*/ 101308 h 593378"/>
                <a:gd name="connsiteX3" fmla="*/ 647672 w 651290"/>
                <a:gd name="connsiteY3" fmla="*/ 0 h 593378"/>
                <a:gd name="connsiteX4" fmla="*/ 651290 w 651290"/>
                <a:gd name="connsiteY4" fmla="*/ 593378 h 593378"/>
                <a:gd name="connsiteX5" fmla="*/ 3618 w 651290"/>
                <a:gd name="connsiteY5" fmla="*/ 593378 h 593378"/>
                <a:gd name="connsiteX0" fmla="*/ 3618 w 651290"/>
                <a:gd name="connsiteY0" fmla="*/ 662124 h 662124"/>
                <a:gd name="connsiteX1" fmla="*/ 0 w 651290"/>
                <a:gd name="connsiteY1" fmla="*/ 311162 h 662124"/>
                <a:gd name="connsiteX2" fmla="*/ 376300 w 651290"/>
                <a:gd name="connsiteY2" fmla="*/ 0 h 662124"/>
                <a:gd name="connsiteX3" fmla="*/ 647672 w 651290"/>
                <a:gd name="connsiteY3" fmla="*/ 68746 h 662124"/>
                <a:gd name="connsiteX4" fmla="*/ 651290 w 651290"/>
                <a:gd name="connsiteY4" fmla="*/ 662124 h 662124"/>
                <a:gd name="connsiteX5" fmla="*/ 3618 w 651290"/>
                <a:gd name="connsiteY5" fmla="*/ 662124 h 662124"/>
                <a:gd name="connsiteX0" fmla="*/ 0 w 647672"/>
                <a:gd name="connsiteY0" fmla="*/ 662124 h 662124"/>
                <a:gd name="connsiteX1" fmla="*/ 123021 w 647672"/>
                <a:gd name="connsiteY1" fmla="*/ 83217 h 662124"/>
                <a:gd name="connsiteX2" fmla="*/ 372682 w 647672"/>
                <a:gd name="connsiteY2" fmla="*/ 0 h 662124"/>
                <a:gd name="connsiteX3" fmla="*/ 644054 w 647672"/>
                <a:gd name="connsiteY3" fmla="*/ 68746 h 662124"/>
                <a:gd name="connsiteX4" fmla="*/ 647672 w 647672"/>
                <a:gd name="connsiteY4" fmla="*/ 662124 h 662124"/>
                <a:gd name="connsiteX5" fmla="*/ 0 w 647672"/>
                <a:gd name="connsiteY5" fmla="*/ 662124 h 662124"/>
                <a:gd name="connsiteX0" fmla="*/ 7238 w 524651"/>
                <a:gd name="connsiteY0" fmla="*/ 669360 h 669360"/>
                <a:gd name="connsiteX1" fmla="*/ 0 w 524651"/>
                <a:gd name="connsiteY1" fmla="*/ 83217 h 669360"/>
                <a:gd name="connsiteX2" fmla="*/ 249661 w 524651"/>
                <a:gd name="connsiteY2" fmla="*/ 0 h 669360"/>
                <a:gd name="connsiteX3" fmla="*/ 521033 w 524651"/>
                <a:gd name="connsiteY3" fmla="*/ 68746 h 669360"/>
                <a:gd name="connsiteX4" fmla="*/ 524651 w 524651"/>
                <a:gd name="connsiteY4" fmla="*/ 662124 h 669360"/>
                <a:gd name="connsiteX5" fmla="*/ 7238 w 524651"/>
                <a:gd name="connsiteY5" fmla="*/ 669360 h 669360"/>
                <a:gd name="connsiteX0" fmla="*/ 438 w 528706"/>
                <a:gd name="connsiteY0" fmla="*/ 665742 h 665742"/>
                <a:gd name="connsiteX1" fmla="*/ 4055 w 528706"/>
                <a:gd name="connsiteY1" fmla="*/ 83217 h 665742"/>
                <a:gd name="connsiteX2" fmla="*/ 253716 w 528706"/>
                <a:gd name="connsiteY2" fmla="*/ 0 h 665742"/>
                <a:gd name="connsiteX3" fmla="*/ 525088 w 528706"/>
                <a:gd name="connsiteY3" fmla="*/ 68746 h 665742"/>
                <a:gd name="connsiteX4" fmla="*/ 528706 w 528706"/>
                <a:gd name="connsiteY4" fmla="*/ 662124 h 665742"/>
                <a:gd name="connsiteX5" fmla="*/ 438 w 528706"/>
                <a:gd name="connsiteY5" fmla="*/ 665742 h 665742"/>
                <a:gd name="connsiteX0" fmla="*/ 155 w 546514"/>
                <a:gd name="connsiteY0" fmla="*/ 662124 h 662124"/>
                <a:gd name="connsiteX1" fmla="*/ 21863 w 546514"/>
                <a:gd name="connsiteY1" fmla="*/ 83217 h 662124"/>
                <a:gd name="connsiteX2" fmla="*/ 271524 w 546514"/>
                <a:gd name="connsiteY2" fmla="*/ 0 h 662124"/>
                <a:gd name="connsiteX3" fmla="*/ 542896 w 546514"/>
                <a:gd name="connsiteY3" fmla="*/ 68746 h 662124"/>
                <a:gd name="connsiteX4" fmla="*/ 546514 w 546514"/>
                <a:gd name="connsiteY4" fmla="*/ 662124 h 662124"/>
                <a:gd name="connsiteX5" fmla="*/ 155 w 546514"/>
                <a:gd name="connsiteY5" fmla="*/ 662124 h 662124"/>
                <a:gd name="connsiteX0" fmla="*/ 10856 w 524651"/>
                <a:gd name="connsiteY0" fmla="*/ 658506 h 662124"/>
                <a:gd name="connsiteX1" fmla="*/ 0 w 524651"/>
                <a:gd name="connsiteY1" fmla="*/ 83217 h 662124"/>
                <a:gd name="connsiteX2" fmla="*/ 249661 w 524651"/>
                <a:gd name="connsiteY2" fmla="*/ 0 h 662124"/>
                <a:gd name="connsiteX3" fmla="*/ 521033 w 524651"/>
                <a:gd name="connsiteY3" fmla="*/ 68746 h 662124"/>
                <a:gd name="connsiteX4" fmla="*/ 524651 w 524651"/>
                <a:gd name="connsiteY4" fmla="*/ 662124 h 662124"/>
                <a:gd name="connsiteX5" fmla="*/ 10856 w 524651"/>
                <a:gd name="connsiteY5" fmla="*/ 658506 h 662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24651" h="662124">
                  <a:moveTo>
                    <a:pt x="10856" y="658506"/>
                  </a:moveTo>
                  <a:cubicBezTo>
                    <a:pt x="8443" y="463125"/>
                    <a:pt x="2413" y="278598"/>
                    <a:pt x="0" y="83217"/>
                  </a:cubicBezTo>
                  <a:lnTo>
                    <a:pt x="249661" y="0"/>
                  </a:lnTo>
                  <a:lnTo>
                    <a:pt x="521033" y="68746"/>
                  </a:lnTo>
                  <a:lnTo>
                    <a:pt x="524651" y="662124"/>
                  </a:lnTo>
                  <a:lnTo>
                    <a:pt x="10856" y="658506"/>
                  </a:lnTo>
                  <a:close/>
                </a:path>
              </a:pathLst>
            </a:custGeom>
            <a:solidFill>
              <a:srgbClr val="E0EBF1"/>
            </a:solidFill>
            <a:ln w="12700">
              <a:solidFill>
                <a:srgbClr val="0000A8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83" name="Freeform 382">
              <a:extLst>
                <a:ext uri="{FF2B5EF4-FFF2-40B4-BE49-F238E27FC236}">
                  <a16:creationId xmlns:a16="http://schemas.microsoft.com/office/drawing/2014/main" id="{2A115C8B-7EC0-084D-A3CF-7AEF0487F301}"/>
                </a:ext>
              </a:extLst>
            </p:cNvPr>
            <p:cNvSpPr/>
            <p:nvPr/>
          </p:nvSpPr>
          <p:spPr>
            <a:xfrm>
              <a:off x="5203089" y="1921244"/>
              <a:ext cx="651290" cy="492070"/>
            </a:xfrm>
            <a:custGeom>
              <a:avLst/>
              <a:gdLst>
                <a:gd name="connsiteX0" fmla="*/ 3618 w 651290"/>
                <a:gd name="connsiteY0" fmla="*/ 492070 h 492070"/>
                <a:gd name="connsiteX1" fmla="*/ 0 w 651290"/>
                <a:gd name="connsiteY1" fmla="*/ 141108 h 492070"/>
                <a:gd name="connsiteX2" fmla="*/ 423338 w 651290"/>
                <a:gd name="connsiteY2" fmla="*/ 0 h 492070"/>
                <a:gd name="connsiteX3" fmla="*/ 647672 w 651290"/>
                <a:gd name="connsiteY3" fmla="*/ 57891 h 492070"/>
                <a:gd name="connsiteX4" fmla="*/ 651290 w 651290"/>
                <a:gd name="connsiteY4" fmla="*/ 492070 h 492070"/>
                <a:gd name="connsiteX5" fmla="*/ 3618 w 651290"/>
                <a:gd name="connsiteY5" fmla="*/ 492070 h 49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1290" h="492070">
                  <a:moveTo>
                    <a:pt x="3618" y="492070"/>
                  </a:moveTo>
                  <a:lnTo>
                    <a:pt x="0" y="141108"/>
                  </a:lnTo>
                  <a:lnTo>
                    <a:pt x="423338" y="0"/>
                  </a:lnTo>
                  <a:lnTo>
                    <a:pt x="647672" y="57891"/>
                  </a:lnTo>
                  <a:lnTo>
                    <a:pt x="651290" y="492070"/>
                  </a:lnTo>
                  <a:lnTo>
                    <a:pt x="3618" y="492070"/>
                  </a:lnTo>
                  <a:close/>
                </a:path>
              </a:pathLst>
            </a:custGeom>
            <a:solidFill>
              <a:srgbClr val="E0EBF1"/>
            </a:solidFill>
            <a:ln w="12700">
              <a:solidFill>
                <a:srgbClr val="0000A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cxnSp>
          <p:nvCxnSpPr>
            <p:cNvPr id="384" name="Straight Connector 383">
              <a:extLst>
                <a:ext uri="{FF2B5EF4-FFF2-40B4-BE49-F238E27FC236}">
                  <a16:creationId xmlns:a16="http://schemas.microsoft.com/office/drawing/2014/main" id="{16F8043F-8502-904C-9632-B3658D71B8BE}"/>
                </a:ext>
              </a:extLst>
            </p:cNvPr>
            <p:cNvCxnSpPr/>
            <p:nvPr/>
          </p:nvCxnSpPr>
          <p:spPr>
            <a:xfrm flipV="1">
              <a:off x="5270526" y="2029553"/>
              <a:ext cx="295249" cy="73468"/>
            </a:xfrm>
            <a:prstGeom prst="line">
              <a:avLst/>
            </a:prstGeom>
            <a:ln w="444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5" name="Straight Connector 384">
              <a:extLst>
                <a:ext uri="{FF2B5EF4-FFF2-40B4-BE49-F238E27FC236}">
                  <a16:creationId xmlns:a16="http://schemas.microsoft.com/office/drawing/2014/main" id="{B4B3A6DE-2E70-F74C-8CA1-13247C912682}"/>
                </a:ext>
              </a:extLst>
            </p:cNvPr>
            <p:cNvCxnSpPr/>
            <p:nvPr/>
          </p:nvCxnSpPr>
          <p:spPr>
            <a:xfrm flipV="1">
              <a:off x="5275406" y="2261710"/>
              <a:ext cx="290369" cy="16752"/>
            </a:xfrm>
            <a:prstGeom prst="line">
              <a:avLst/>
            </a:prstGeom>
            <a:ln w="444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6" name="Straight Connector 385">
              <a:extLst>
                <a:ext uri="{FF2B5EF4-FFF2-40B4-BE49-F238E27FC236}">
                  <a16:creationId xmlns:a16="http://schemas.microsoft.com/office/drawing/2014/main" id="{4B9DB078-BD58-F64A-B873-E1187205EB94}"/>
                </a:ext>
              </a:extLst>
            </p:cNvPr>
            <p:cNvCxnSpPr/>
            <p:nvPr/>
          </p:nvCxnSpPr>
          <p:spPr>
            <a:xfrm flipV="1">
              <a:off x="5275406" y="2151772"/>
              <a:ext cx="290369" cy="48402"/>
            </a:xfrm>
            <a:prstGeom prst="line">
              <a:avLst/>
            </a:prstGeom>
            <a:ln w="444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7" name="Straight Connector 386">
              <a:extLst>
                <a:ext uri="{FF2B5EF4-FFF2-40B4-BE49-F238E27FC236}">
                  <a16:creationId xmlns:a16="http://schemas.microsoft.com/office/drawing/2014/main" id="{D321DD82-9D22-0B49-ADF9-8BE310E97E71}"/>
                </a:ext>
              </a:extLst>
            </p:cNvPr>
            <p:cNvCxnSpPr/>
            <p:nvPr/>
          </p:nvCxnSpPr>
          <p:spPr>
            <a:xfrm>
              <a:off x="5270094" y="2354086"/>
              <a:ext cx="295681" cy="0"/>
            </a:xfrm>
            <a:prstGeom prst="line">
              <a:avLst/>
            </a:prstGeom>
            <a:ln w="444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8" name="Straight Connector 387">
              <a:extLst>
                <a:ext uri="{FF2B5EF4-FFF2-40B4-BE49-F238E27FC236}">
                  <a16:creationId xmlns:a16="http://schemas.microsoft.com/office/drawing/2014/main" id="{18A2FB0C-53B9-5248-AA65-9BA9B429FC4C}"/>
                </a:ext>
              </a:extLst>
            </p:cNvPr>
            <p:cNvCxnSpPr/>
            <p:nvPr/>
          </p:nvCxnSpPr>
          <p:spPr>
            <a:xfrm flipV="1">
              <a:off x="5950242" y="1866900"/>
              <a:ext cx="0" cy="465273"/>
            </a:xfrm>
            <a:prstGeom prst="line">
              <a:avLst/>
            </a:prstGeom>
            <a:ln w="44450">
              <a:solidFill>
                <a:schemeClr val="bg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9" name="Straight Connector 388">
              <a:extLst>
                <a:ext uri="{FF2B5EF4-FFF2-40B4-BE49-F238E27FC236}">
                  <a16:creationId xmlns:a16="http://schemas.microsoft.com/office/drawing/2014/main" id="{44FBB965-69F3-F546-AE9F-4AD14078F37E}"/>
                </a:ext>
              </a:extLst>
            </p:cNvPr>
            <p:cNvCxnSpPr/>
            <p:nvPr/>
          </p:nvCxnSpPr>
          <p:spPr>
            <a:xfrm>
              <a:off x="5628589" y="1936750"/>
              <a:ext cx="0" cy="476854"/>
            </a:xfrm>
            <a:prstGeom prst="line">
              <a:avLst/>
            </a:prstGeom>
            <a:ln w="15875">
              <a:solidFill>
                <a:srgbClr val="0000A8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1" name="Group 390">
            <a:extLst>
              <a:ext uri="{FF2B5EF4-FFF2-40B4-BE49-F238E27FC236}">
                <a16:creationId xmlns:a16="http://schemas.microsoft.com/office/drawing/2014/main" id="{BDA3EF41-5873-7D4B-8A04-F8D62DFD2DB6}"/>
              </a:ext>
            </a:extLst>
          </p:cNvPr>
          <p:cNvGrpSpPr/>
          <p:nvPr/>
        </p:nvGrpSpPr>
        <p:grpSpPr>
          <a:xfrm>
            <a:off x="10771171" y="3194171"/>
            <a:ext cx="594613" cy="648336"/>
            <a:chOff x="5203089" y="1751190"/>
            <a:chExt cx="858331" cy="662414"/>
          </a:xfrm>
        </p:grpSpPr>
        <p:sp>
          <p:nvSpPr>
            <p:cNvPr id="399" name="Freeform 398">
              <a:extLst>
                <a:ext uri="{FF2B5EF4-FFF2-40B4-BE49-F238E27FC236}">
                  <a16:creationId xmlns:a16="http://schemas.microsoft.com/office/drawing/2014/main" id="{325473B9-6F55-684D-B22D-FF70325540CE}"/>
                </a:ext>
              </a:extLst>
            </p:cNvPr>
            <p:cNvSpPr/>
            <p:nvPr/>
          </p:nvSpPr>
          <p:spPr>
            <a:xfrm>
              <a:off x="5536769" y="1751190"/>
              <a:ext cx="524651" cy="662124"/>
            </a:xfrm>
            <a:custGeom>
              <a:avLst/>
              <a:gdLst>
                <a:gd name="connsiteX0" fmla="*/ 3618 w 651290"/>
                <a:gd name="connsiteY0" fmla="*/ 492070 h 492070"/>
                <a:gd name="connsiteX1" fmla="*/ 0 w 651290"/>
                <a:gd name="connsiteY1" fmla="*/ 141108 h 492070"/>
                <a:gd name="connsiteX2" fmla="*/ 423338 w 651290"/>
                <a:gd name="connsiteY2" fmla="*/ 0 h 492070"/>
                <a:gd name="connsiteX3" fmla="*/ 647672 w 651290"/>
                <a:gd name="connsiteY3" fmla="*/ 57891 h 492070"/>
                <a:gd name="connsiteX4" fmla="*/ 651290 w 651290"/>
                <a:gd name="connsiteY4" fmla="*/ 492070 h 492070"/>
                <a:gd name="connsiteX5" fmla="*/ 3618 w 651290"/>
                <a:gd name="connsiteY5" fmla="*/ 492070 h 492070"/>
                <a:gd name="connsiteX0" fmla="*/ 3618 w 651290"/>
                <a:gd name="connsiteY0" fmla="*/ 593378 h 593378"/>
                <a:gd name="connsiteX1" fmla="*/ 0 w 651290"/>
                <a:gd name="connsiteY1" fmla="*/ 242416 h 593378"/>
                <a:gd name="connsiteX2" fmla="*/ 423338 w 651290"/>
                <a:gd name="connsiteY2" fmla="*/ 101308 h 593378"/>
                <a:gd name="connsiteX3" fmla="*/ 647672 w 651290"/>
                <a:gd name="connsiteY3" fmla="*/ 0 h 593378"/>
                <a:gd name="connsiteX4" fmla="*/ 651290 w 651290"/>
                <a:gd name="connsiteY4" fmla="*/ 593378 h 593378"/>
                <a:gd name="connsiteX5" fmla="*/ 3618 w 651290"/>
                <a:gd name="connsiteY5" fmla="*/ 593378 h 593378"/>
                <a:gd name="connsiteX0" fmla="*/ 3618 w 651290"/>
                <a:gd name="connsiteY0" fmla="*/ 662124 h 662124"/>
                <a:gd name="connsiteX1" fmla="*/ 0 w 651290"/>
                <a:gd name="connsiteY1" fmla="*/ 311162 h 662124"/>
                <a:gd name="connsiteX2" fmla="*/ 376300 w 651290"/>
                <a:gd name="connsiteY2" fmla="*/ 0 h 662124"/>
                <a:gd name="connsiteX3" fmla="*/ 647672 w 651290"/>
                <a:gd name="connsiteY3" fmla="*/ 68746 h 662124"/>
                <a:gd name="connsiteX4" fmla="*/ 651290 w 651290"/>
                <a:gd name="connsiteY4" fmla="*/ 662124 h 662124"/>
                <a:gd name="connsiteX5" fmla="*/ 3618 w 651290"/>
                <a:gd name="connsiteY5" fmla="*/ 662124 h 662124"/>
                <a:gd name="connsiteX0" fmla="*/ 0 w 647672"/>
                <a:gd name="connsiteY0" fmla="*/ 662124 h 662124"/>
                <a:gd name="connsiteX1" fmla="*/ 123021 w 647672"/>
                <a:gd name="connsiteY1" fmla="*/ 83217 h 662124"/>
                <a:gd name="connsiteX2" fmla="*/ 372682 w 647672"/>
                <a:gd name="connsiteY2" fmla="*/ 0 h 662124"/>
                <a:gd name="connsiteX3" fmla="*/ 644054 w 647672"/>
                <a:gd name="connsiteY3" fmla="*/ 68746 h 662124"/>
                <a:gd name="connsiteX4" fmla="*/ 647672 w 647672"/>
                <a:gd name="connsiteY4" fmla="*/ 662124 h 662124"/>
                <a:gd name="connsiteX5" fmla="*/ 0 w 647672"/>
                <a:gd name="connsiteY5" fmla="*/ 662124 h 662124"/>
                <a:gd name="connsiteX0" fmla="*/ 7238 w 524651"/>
                <a:gd name="connsiteY0" fmla="*/ 669360 h 669360"/>
                <a:gd name="connsiteX1" fmla="*/ 0 w 524651"/>
                <a:gd name="connsiteY1" fmla="*/ 83217 h 669360"/>
                <a:gd name="connsiteX2" fmla="*/ 249661 w 524651"/>
                <a:gd name="connsiteY2" fmla="*/ 0 h 669360"/>
                <a:gd name="connsiteX3" fmla="*/ 521033 w 524651"/>
                <a:gd name="connsiteY3" fmla="*/ 68746 h 669360"/>
                <a:gd name="connsiteX4" fmla="*/ 524651 w 524651"/>
                <a:gd name="connsiteY4" fmla="*/ 662124 h 669360"/>
                <a:gd name="connsiteX5" fmla="*/ 7238 w 524651"/>
                <a:gd name="connsiteY5" fmla="*/ 669360 h 669360"/>
                <a:gd name="connsiteX0" fmla="*/ 438 w 528706"/>
                <a:gd name="connsiteY0" fmla="*/ 665742 h 665742"/>
                <a:gd name="connsiteX1" fmla="*/ 4055 w 528706"/>
                <a:gd name="connsiteY1" fmla="*/ 83217 h 665742"/>
                <a:gd name="connsiteX2" fmla="*/ 253716 w 528706"/>
                <a:gd name="connsiteY2" fmla="*/ 0 h 665742"/>
                <a:gd name="connsiteX3" fmla="*/ 525088 w 528706"/>
                <a:gd name="connsiteY3" fmla="*/ 68746 h 665742"/>
                <a:gd name="connsiteX4" fmla="*/ 528706 w 528706"/>
                <a:gd name="connsiteY4" fmla="*/ 662124 h 665742"/>
                <a:gd name="connsiteX5" fmla="*/ 438 w 528706"/>
                <a:gd name="connsiteY5" fmla="*/ 665742 h 665742"/>
                <a:gd name="connsiteX0" fmla="*/ 155 w 546514"/>
                <a:gd name="connsiteY0" fmla="*/ 662124 h 662124"/>
                <a:gd name="connsiteX1" fmla="*/ 21863 w 546514"/>
                <a:gd name="connsiteY1" fmla="*/ 83217 h 662124"/>
                <a:gd name="connsiteX2" fmla="*/ 271524 w 546514"/>
                <a:gd name="connsiteY2" fmla="*/ 0 h 662124"/>
                <a:gd name="connsiteX3" fmla="*/ 542896 w 546514"/>
                <a:gd name="connsiteY3" fmla="*/ 68746 h 662124"/>
                <a:gd name="connsiteX4" fmla="*/ 546514 w 546514"/>
                <a:gd name="connsiteY4" fmla="*/ 662124 h 662124"/>
                <a:gd name="connsiteX5" fmla="*/ 155 w 546514"/>
                <a:gd name="connsiteY5" fmla="*/ 662124 h 662124"/>
                <a:gd name="connsiteX0" fmla="*/ 10856 w 524651"/>
                <a:gd name="connsiteY0" fmla="*/ 658506 h 662124"/>
                <a:gd name="connsiteX1" fmla="*/ 0 w 524651"/>
                <a:gd name="connsiteY1" fmla="*/ 83217 h 662124"/>
                <a:gd name="connsiteX2" fmla="*/ 249661 w 524651"/>
                <a:gd name="connsiteY2" fmla="*/ 0 h 662124"/>
                <a:gd name="connsiteX3" fmla="*/ 521033 w 524651"/>
                <a:gd name="connsiteY3" fmla="*/ 68746 h 662124"/>
                <a:gd name="connsiteX4" fmla="*/ 524651 w 524651"/>
                <a:gd name="connsiteY4" fmla="*/ 662124 h 662124"/>
                <a:gd name="connsiteX5" fmla="*/ 10856 w 524651"/>
                <a:gd name="connsiteY5" fmla="*/ 658506 h 662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24651" h="662124">
                  <a:moveTo>
                    <a:pt x="10856" y="658506"/>
                  </a:moveTo>
                  <a:cubicBezTo>
                    <a:pt x="8443" y="463125"/>
                    <a:pt x="2413" y="278598"/>
                    <a:pt x="0" y="83217"/>
                  </a:cubicBezTo>
                  <a:lnTo>
                    <a:pt x="249661" y="0"/>
                  </a:lnTo>
                  <a:lnTo>
                    <a:pt x="521033" y="68746"/>
                  </a:lnTo>
                  <a:lnTo>
                    <a:pt x="524651" y="662124"/>
                  </a:lnTo>
                  <a:lnTo>
                    <a:pt x="10856" y="658506"/>
                  </a:lnTo>
                  <a:close/>
                </a:path>
              </a:pathLst>
            </a:custGeom>
            <a:solidFill>
              <a:srgbClr val="E0EBF1"/>
            </a:solidFill>
            <a:ln w="12700">
              <a:solidFill>
                <a:srgbClr val="0000A8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400" name="Freeform 399">
              <a:extLst>
                <a:ext uri="{FF2B5EF4-FFF2-40B4-BE49-F238E27FC236}">
                  <a16:creationId xmlns:a16="http://schemas.microsoft.com/office/drawing/2014/main" id="{06CE85F7-18B2-3947-975F-CEA32EE2FBA7}"/>
                </a:ext>
              </a:extLst>
            </p:cNvPr>
            <p:cNvSpPr/>
            <p:nvPr/>
          </p:nvSpPr>
          <p:spPr>
            <a:xfrm>
              <a:off x="5203089" y="1921244"/>
              <a:ext cx="651290" cy="492070"/>
            </a:xfrm>
            <a:custGeom>
              <a:avLst/>
              <a:gdLst>
                <a:gd name="connsiteX0" fmla="*/ 3618 w 651290"/>
                <a:gd name="connsiteY0" fmla="*/ 492070 h 492070"/>
                <a:gd name="connsiteX1" fmla="*/ 0 w 651290"/>
                <a:gd name="connsiteY1" fmla="*/ 141108 h 492070"/>
                <a:gd name="connsiteX2" fmla="*/ 423338 w 651290"/>
                <a:gd name="connsiteY2" fmla="*/ 0 h 492070"/>
                <a:gd name="connsiteX3" fmla="*/ 647672 w 651290"/>
                <a:gd name="connsiteY3" fmla="*/ 57891 h 492070"/>
                <a:gd name="connsiteX4" fmla="*/ 651290 w 651290"/>
                <a:gd name="connsiteY4" fmla="*/ 492070 h 492070"/>
                <a:gd name="connsiteX5" fmla="*/ 3618 w 651290"/>
                <a:gd name="connsiteY5" fmla="*/ 492070 h 49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1290" h="492070">
                  <a:moveTo>
                    <a:pt x="3618" y="492070"/>
                  </a:moveTo>
                  <a:lnTo>
                    <a:pt x="0" y="141108"/>
                  </a:lnTo>
                  <a:lnTo>
                    <a:pt x="423338" y="0"/>
                  </a:lnTo>
                  <a:lnTo>
                    <a:pt x="647672" y="57891"/>
                  </a:lnTo>
                  <a:lnTo>
                    <a:pt x="651290" y="492070"/>
                  </a:lnTo>
                  <a:lnTo>
                    <a:pt x="3618" y="492070"/>
                  </a:lnTo>
                  <a:close/>
                </a:path>
              </a:pathLst>
            </a:custGeom>
            <a:solidFill>
              <a:srgbClr val="E0EBF1"/>
            </a:solidFill>
            <a:ln w="12700">
              <a:solidFill>
                <a:srgbClr val="0000A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cxnSp>
          <p:nvCxnSpPr>
            <p:cNvPr id="401" name="Straight Connector 400">
              <a:extLst>
                <a:ext uri="{FF2B5EF4-FFF2-40B4-BE49-F238E27FC236}">
                  <a16:creationId xmlns:a16="http://schemas.microsoft.com/office/drawing/2014/main" id="{F3F3D0FA-374D-9147-8047-2B7B3AAF05DF}"/>
                </a:ext>
              </a:extLst>
            </p:cNvPr>
            <p:cNvCxnSpPr/>
            <p:nvPr/>
          </p:nvCxnSpPr>
          <p:spPr>
            <a:xfrm flipV="1">
              <a:off x="5270526" y="2029553"/>
              <a:ext cx="295249" cy="73468"/>
            </a:xfrm>
            <a:prstGeom prst="line">
              <a:avLst/>
            </a:prstGeom>
            <a:ln w="444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2" name="Straight Connector 401">
              <a:extLst>
                <a:ext uri="{FF2B5EF4-FFF2-40B4-BE49-F238E27FC236}">
                  <a16:creationId xmlns:a16="http://schemas.microsoft.com/office/drawing/2014/main" id="{AFF00F79-7128-E243-BBD5-A97200EABABC}"/>
                </a:ext>
              </a:extLst>
            </p:cNvPr>
            <p:cNvCxnSpPr/>
            <p:nvPr/>
          </p:nvCxnSpPr>
          <p:spPr>
            <a:xfrm flipV="1">
              <a:off x="5275406" y="2261710"/>
              <a:ext cx="290369" cy="16752"/>
            </a:xfrm>
            <a:prstGeom prst="line">
              <a:avLst/>
            </a:prstGeom>
            <a:ln w="444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3" name="Straight Connector 402">
              <a:extLst>
                <a:ext uri="{FF2B5EF4-FFF2-40B4-BE49-F238E27FC236}">
                  <a16:creationId xmlns:a16="http://schemas.microsoft.com/office/drawing/2014/main" id="{729D9C8D-B396-A049-9B7A-BE878812629D}"/>
                </a:ext>
              </a:extLst>
            </p:cNvPr>
            <p:cNvCxnSpPr/>
            <p:nvPr/>
          </p:nvCxnSpPr>
          <p:spPr>
            <a:xfrm flipV="1">
              <a:off x="5275406" y="2151772"/>
              <a:ext cx="290369" cy="48402"/>
            </a:xfrm>
            <a:prstGeom prst="line">
              <a:avLst/>
            </a:prstGeom>
            <a:ln w="444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4" name="Straight Connector 403">
              <a:extLst>
                <a:ext uri="{FF2B5EF4-FFF2-40B4-BE49-F238E27FC236}">
                  <a16:creationId xmlns:a16="http://schemas.microsoft.com/office/drawing/2014/main" id="{4B32C41F-58E3-CC4F-9625-B6688BEB2140}"/>
                </a:ext>
              </a:extLst>
            </p:cNvPr>
            <p:cNvCxnSpPr/>
            <p:nvPr/>
          </p:nvCxnSpPr>
          <p:spPr>
            <a:xfrm>
              <a:off x="5270094" y="2354086"/>
              <a:ext cx="295681" cy="0"/>
            </a:xfrm>
            <a:prstGeom prst="line">
              <a:avLst/>
            </a:prstGeom>
            <a:ln w="444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5" name="Straight Connector 404">
              <a:extLst>
                <a:ext uri="{FF2B5EF4-FFF2-40B4-BE49-F238E27FC236}">
                  <a16:creationId xmlns:a16="http://schemas.microsoft.com/office/drawing/2014/main" id="{58933865-B1C6-3244-A0F5-136E4C6DD92E}"/>
                </a:ext>
              </a:extLst>
            </p:cNvPr>
            <p:cNvCxnSpPr/>
            <p:nvPr/>
          </p:nvCxnSpPr>
          <p:spPr>
            <a:xfrm flipV="1">
              <a:off x="5950242" y="1866900"/>
              <a:ext cx="0" cy="465273"/>
            </a:xfrm>
            <a:prstGeom prst="line">
              <a:avLst/>
            </a:prstGeom>
            <a:ln w="44450">
              <a:solidFill>
                <a:schemeClr val="bg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6" name="Straight Connector 405">
              <a:extLst>
                <a:ext uri="{FF2B5EF4-FFF2-40B4-BE49-F238E27FC236}">
                  <a16:creationId xmlns:a16="http://schemas.microsoft.com/office/drawing/2014/main" id="{76C939A7-C3F0-5A45-B81D-4E775CF1C92C}"/>
                </a:ext>
              </a:extLst>
            </p:cNvPr>
            <p:cNvCxnSpPr/>
            <p:nvPr/>
          </p:nvCxnSpPr>
          <p:spPr>
            <a:xfrm>
              <a:off x="5628589" y="1936750"/>
              <a:ext cx="0" cy="476854"/>
            </a:xfrm>
            <a:prstGeom prst="line">
              <a:avLst/>
            </a:prstGeom>
            <a:ln w="15875">
              <a:solidFill>
                <a:srgbClr val="0000A8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62" name="Freeform 561">
            <a:extLst>
              <a:ext uri="{FF2B5EF4-FFF2-40B4-BE49-F238E27FC236}">
                <a16:creationId xmlns:a16="http://schemas.microsoft.com/office/drawing/2014/main" id="{BE088278-C41B-3E4A-87CE-FD65749FA13D}"/>
              </a:ext>
            </a:extLst>
          </p:cNvPr>
          <p:cNvSpPr/>
          <p:nvPr/>
        </p:nvSpPr>
        <p:spPr>
          <a:xfrm>
            <a:off x="9540813" y="1782042"/>
            <a:ext cx="1497864" cy="1386455"/>
          </a:xfrm>
          <a:custGeom>
            <a:avLst/>
            <a:gdLst>
              <a:gd name="connsiteX0" fmla="*/ 434989 w 1523031"/>
              <a:gd name="connsiteY0" fmla="*/ 253346 h 1763594"/>
              <a:gd name="connsiteX1" fmla="*/ 488 w 1523031"/>
              <a:gd name="connsiteY1" fmla="*/ 921706 h 1763594"/>
              <a:gd name="connsiteX2" fmla="*/ 368142 w 1523031"/>
              <a:gd name="connsiteY2" fmla="*/ 1489812 h 1763594"/>
              <a:gd name="connsiteX3" fmla="*/ 1187008 w 1523031"/>
              <a:gd name="connsiteY3" fmla="*/ 1757156 h 1763594"/>
              <a:gd name="connsiteX4" fmla="*/ 1521239 w 1523031"/>
              <a:gd name="connsiteY4" fmla="*/ 1239177 h 1763594"/>
              <a:gd name="connsiteX5" fmla="*/ 1320700 w 1523031"/>
              <a:gd name="connsiteY5" fmla="*/ 654362 h 1763594"/>
              <a:gd name="connsiteX6" fmla="*/ 1337412 w 1523031"/>
              <a:gd name="connsiteY6" fmla="*/ 136383 h 1763594"/>
              <a:gd name="connsiteX7" fmla="*/ 1086739 w 1523031"/>
              <a:gd name="connsiteY7" fmla="*/ 2711 h 1763594"/>
              <a:gd name="connsiteX8" fmla="*/ 434989 w 1523031"/>
              <a:gd name="connsiteY8" fmla="*/ 253346 h 1763594"/>
              <a:gd name="connsiteX0" fmla="*/ 434989 w 1537226"/>
              <a:gd name="connsiteY0" fmla="*/ 253346 h 1763594"/>
              <a:gd name="connsiteX1" fmla="*/ 488 w 1537226"/>
              <a:gd name="connsiteY1" fmla="*/ 921706 h 1763594"/>
              <a:gd name="connsiteX2" fmla="*/ 368142 w 1537226"/>
              <a:gd name="connsiteY2" fmla="*/ 1489812 h 1763594"/>
              <a:gd name="connsiteX3" fmla="*/ 1187008 w 1537226"/>
              <a:gd name="connsiteY3" fmla="*/ 1757156 h 1763594"/>
              <a:gd name="connsiteX4" fmla="*/ 1521239 w 1537226"/>
              <a:gd name="connsiteY4" fmla="*/ 1239177 h 1763594"/>
              <a:gd name="connsiteX5" fmla="*/ 1468998 w 1537226"/>
              <a:gd name="connsiteY5" fmla="*/ 654362 h 1763594"/>
              <a:gd name="connsiteX6" fmla="*/ 1337412 w 1537226"/>
              <a:gd name="connsiteY6" fmla="*/ 136383 h 1763594"/>
              <a:gd name="connsiteX7" fmla="*/ 1086739 w 1537226"/>
              <a:gd name="connsiteY7" fmla="*/ 2711 h 1763594"/>
              <a:gd name="connsiteX8" fmla="*/ 434989 w 1537226"/>
              <a:gd name="connsiteY8" fmla="*/ 253346 h 1763594"/>
              <a:gd name="connsiteX0" fmla="*/ 434989 w 1537226"/>
              <a:gd name="connsiteY0" fmla="*/ 253346 h 1763594"/>
              <a:gd name="connsiteX1" fmla="*/ 488 w 1537226"/>
              <a:gd name="connsiteY1" fmla="*/ 921706 h 1763594"/>
              <a:gd name="connsiteX2" fmla="*/ 368142 w 1537226"/>
              <a:gd name="connsiteY2" fmla="*/ 1489812 h 1763594"/>
              <a:gd name="connsiteX3" fmla="*/ 1187008 w 1537226"/>
              <a:gd name="connsiteY3" fmla="*/ 1757156 h 1763594"/>
              <a:gd name="connsiteX4" fmla="*/ 1521239 w 1537226"/>
              <a:gd name="connsiteY4" fmla="*/ 1239177 h 1763594"/>
              <a:gd name="connsiteX5" fmla="*/ 1468998 w 1537226"/>
              <a:gd name="connsiteY5" fmla="*/ 654362 h 1763594"/>
              <a:gd name="connsiteX6" fmla="*/ 1337412 w 1537226"/>
              <a:gd name="connsiteY6" fmla="*/ 136383 h 1763594"/>
              <a:gd name="connsiteX7" fmla="*/ 839572 w 1537226"/>
              <a:gd name="connsiteY7" fmla="*/ 2711 h 1763594"/>
              <a:gd name="connsiteX8" fmla="*/ 434989 w 1537226"/>
              <a:gd name="connsiteY8" fmla="*/ 253346 h 1763594"/>
              <a:gd name="connsiteX0" fmla="*/ 360357 w 1536743"/>
              <a:gd name="connsiteY0" fmla="*/ 534641 h 1782088"/>
              <a:gd name="connsiteX1" fmla="*/ 5 w 1536743"/>
              <a:gd name="connsiteY1" fmla="*/ 940200 h 1782088"/>
              <a:gd name="connsiteX2" fmla="*/ 367659 w 1536743"/>
              <a:gd name="connsiteY2" fmla="*/ 1508306 h 1782088"/>
              <a:gd name="connsiteX3" fmla="*/ 1186525 w 1536743"/>
              <a:gd name="connsiteY3" fmla="*/ 1775650 h 1782088"/>
              <a:gd name="connsiteX4" fmla="*/ 1520756 w 1536743"/>
              <a:gd name="connsiteY4" fmla="*/ 1257671 h 1782088"/>
              <a:gd name="connsiteX5" fmla="*/ 1468515 w 1536743"/>
              <a:gd name="connsiteY5" fmla="*/ 672856 h 1782088"/>
              <a:gd name="connsiteX6" fmla="*/ 1336929 w 1536743"/>
              <a:gd name="connsiteY6" fmla="*/ 154877 h 1782088"/>
              <a:gd name="connsiteX7" fmla="*/ 839089 w 1536743"/>
              <a:gd name="connsiteY7" fmla="*/ 21205 h 1782088"/>
              <a:gd name="connsiteX8" fmla="*/ 360357 w 1536743"/>
              <a:gd name="connsiteY8" fmla="*/ 534641 h 1782088"/>
              <a:gd name="connsiteX0" fmla="*/ 360355 w 1536741"/>
              <a:gd name="connsiteY0" fmla="*/ 534641 h 1782088"/>
              <a:gd name="connsiteX1" fmla="*/ 3 w 1536741"/>
              <a:gd name="connsiteY1" fmla="*/ 940200 h 1782088"/>
              <a:gd name="connsiteX2" fmla="*/ 367657 w 1536741"/>
              <a:gd name="connsiteY2" fmla="*/ 1508306 h 1782088"/>
              <a:gd name="connsiteX3" fmla="*/ 1186523 w 1536741"/>
              <a:gd name="connsiteY3" fmla="*/ 1775650 h 1782088"/>
              <a:gd name="connsiteX4" fmla="*/ 1520754 w 1536741"/>
              <a:gd name="connsiteY4" fmla="*/ 1257671 h 1782088"/>
              <a:gd name="connsiteX5" fmla="*/ 1468513 w 1536741"/>
              <a:gd name="connsiteY5" fmla="*/ 672856 h 1782088"/>
              <a:gd name="connsiteX6" fmla="*/ 1336927 w 1536741"/>
              <a:gd name="connsiteY6" fmla="*/ 154877 h 1782088"/>
              <a:gd name="connsiteX7" fmla="*/ 839087 w 1536741"/>
              <a:gd name="connsiteY7" fmla="*/ 21205 h 1782088"/>
              <a:gd name="connsiteX8" fmla="*/ 360355 w 1536741"/>
              <a:gd name="connsiteY8" fmla="*/ 534641 h 1782088"/>
              <a:gd name="connsiteX0" fmla="*/ 360355 w 1494463"/>
              <a:gd name="connsiteY0" fmla="*/ 534641 h 1775651"/>
              <a:gd name="connsiteX1" fmla="*/ 3 w 1494463"/>
              <a:gd name="connsiteY1" fmla="*/ 940200 h 1775651"/>
              <a:gd name="connsiteX2" fmla="*/ 367657 w 1494463"/>
              <a:gd name="connsiteY2" fmla="*/ 1508306 h 1775651"/>
              <a:gd name="connsiteX3" fmla="*/ 1186523 w 1494463"/>
              <a:gd name="connsiteY3" fmla="*/ 1775650 h 1775651"/>
              <a:gd name="connsiteX4" fmla="*/ 1467465 w 1494463"/>
              <a:gd name="connsiteY4" fmla="*/ 1510813 h 1775651"/>
              <a:gd name="connsiteX5" fmla="*/ 1468513 w 1494463"/>
              <a:gd name="connsiteY5" fmla="*/ 672856 h 1775651"/>
              <a:gd name="connsiteX6" fmla="*/ 1336927 w 1494463"/>
              <a:gd name="connsiteY6" fmla="*/ 154877 h 1775651"/>
              <a:gd name="connsiteX7" fmla="*/ 839087 w 1494463"/>
              <a:gd name="connsiteY7" fmla="*/ 21205 h 1775651"/>
              <a:gd name="connsiteX8" fmla="*/ 360355 w 1494463"/>
              <a:gd name="connsiteY8" fmla="*/ 534641 h 1775651"/>
              <a:gd name="connsiteX0" fmla="*/ 360355 w 1491064"/>
              <a:gd name="connsiteY0" fmla="*/ 552327 h 1793337"/>
              <a:gd name="connsiteX1" fmla="*/ 3 w 1491064"/>
              <a:gd name="connsiteY1" fmla="*/ 957886 h 1793337"/>
              <a:gd name="connsiteX2" fmla="*/ 367657 w 1491064"/>
              <a:gd name="connsiteY2" fmla="*/ 1525992 h 1793337"/>
              <a:gd name="connsiteX3" fmla="*/ 1186523 w 1491064"/>
              <a:gd name="connsiteY3" fmla="*/ 1793336 h 1793337"/>
              <a:gd name="connsiteX4" fmla="*/ 1467465 w 1491064"/>
              <a:gd name="connsiteY4" fmla="*/ 1528499 h 1793337"/>
              <a:gd name="connsiteX5" fmla="*/ 1468513 w 1491064"/>
              <a:gd name="connsiteY5" fmla="*/ 690542 h 1793337"/>
              <a:gd name="connsiteX6" fmla="*/ 1407977 w 1491064"/>
              <a:gd name="connsiteY6" fmla="*/ 109278 h 1793337"/>
              <a:gd name="connsiteX7" fmla="*/ 839087 w 1491064"/>
              <a:gd name="connsiteY7" fmla="*/ 38891 h 1793337"/>
              <a:gd name="connsiteX8" fmla="*/ 360355 w 1491064"/>
              <a:gd name="connsiteY8" fmla="*/ 552327 h 1793337"/>
              <a:gd name="connsiteX0" fmla="*/ 360355 w 1502818"/>
              <a:gd name="connsiteY0" fmla="*/ 552327 h 1612281"/>
              <a:gd name="connsiteX1" fmla="*/ 3 w 1502818"/>
              <a:gd name="connsiteY1" fmla="*/ 957886 h 1612281"/>
              <a:gd name="connsiteX2" fmla="*/ 367657 w 1502818"/>
              <a:gd name="connsiteY2" fmla="*/ 1525992 h 1612281"/>
              <a:gd name="connsiteX3" fmla="*/ 1026659 w 1502818"/>
              <a:gd name="connsiteY3" fmla="*/ 1582385 h 1612281"/>
              <a:gd name="connsiteX4" fmla="*/ 1467465 w 1502818"/>
              <a:gd name="connsiteY4" fmla="*/ 1528499 h 1612281"/>
              <a:gd name="connsiteX5" fmla="*/ 1468513 w 1502818"/>
              <a:gd name="connsiteY5" fmla="*/ 690542 h 1612281"/>
              <a:gd name="connsiteX6" fmla="*/ 1407977 w 1502818"/>
              <a:gd name="connsiteY6" fmla="*/ 109278 h 1612281"/>
              <a:gd name="connsiteX7" fmla="*/ 839087 w 1502818"/>
              <a:gd name="connsiteY7" fmla="*/ 38891 h 1612281"/>
              <a:gd name="connsiteX8" fmla="*/ 360355 w 1502818"/>
              <a:gd name="connsiteY8" fmla="*/ 552327 h 1612281"/>
              <a:gd name="connsiteX0" fmla="*/ 360384 w 1502847"/>
              <a:gd name="connsiteY0" fmla="*/ 552327 h 1803602"/>
              <a:gd name="connsiteX1" fmla="*/ 32 w 1502847"/>
              <a:gd name="connsiteY1" fmla="*/ 957886 h 1803602"/>
              <a:gd name="connsiteX2" fmla="*/ 385448 w 1502847"/>
              <a:gd name="connsiteY2" fmla="*/ 1779134 h 1803602"/>
              <a:gd name="connsiteX3" fmla="*/ 1026688 w 1502847"/>
              <a:gd name="connsiteY3" fmla="*/ 1582385 h 1803602"/>
              <a:gd name="connsiteX4" fmla="*/ 1467494 w 1502847"/>
              <a:gd name="connsiteY4" fmla="*/ 1528499 h 1803602"/>
              <a:gd name="connsiteX5" fmla="*/ 1468542 w 1502847"/>
              <a:gd name="connsiteY5" fmla="*/ 690542 h 1803602"/>
              <a:gd name="connsiteX6" fmla="*/ 1408006 w 1502847"/>
              <a:gd name="connsiteY6" fmla="*/ 109278 h 1803602"/>
              <a:gd name="connsiteX7" fmla="*/ 839116 w 1502847"/>
              <a:gd name="connsiteY7" fmla="*/ 38891 h 1803602"/>
              <a:gd name="connsiteX8" fmla="*/ 360384 w 1502847"/>
              <a:gd name="connsiteY8" fmla="*/ 552327 h 1803602"/>
              <a:gd name="connsiteX0" fmla="*/ 360384 w 1502847"/>
              <a:gd name="connsiteY0" fmla="*/ 552327 h 1826319"/>
              <a:gd name="connsiteX1" fmla="*/ 32 w 1502847"/>
              <a:gd name="connsiteY1" fmla="*/ 957886 h 1826319"/>
              <a:gd name="connsiteX2" fmla="*/ 385448 w 1502847"/>
              <a:gd name="connsiteY2" fmla="*/ 1779134 h 1826319"/>
              <a:gd name="connsiteX3" fmla="*/ 1026688 w 1502847"/>
              <a:gd name="connsiteY3" fmla="*/ 1582385 h 1826319"/>
              <a:gd name="connsiteX4" fmla="*/ 1467494 w 1502847"/>
              <a:gd name="connsiteY4" fmla="*/ 1528499 h 1826319"/>
              <a:gd name="connsiteX5" fmla="*/ 1468542 w 1502847"/>
              <a:gd name="connsiteY5" fmla="*/ 690542 h 1826319"/>
              <a:gd name="connsiteX6" fmla="*/ 1408006 w 1502847"/>
              <a:gd name="connsiteY6" fmla="*/ 109278 h 1826319"/>
              <a:gd name="connsiteX7" fmla="*/ 839116 w 1502847"/>
              <a:gd name="connsiteY7" fmla="*/ 38891 h 1826319"/>
              <a:gd name="connsiteX8" fmla="*/ 360384 w 1502847"/>
              <a:gd name="connsiteY8" fmla="*/ 552327 h 1826319"/>
              <a:gd name="connsiteX0" fmla="*/ 289852 w 1503366"/>
              <a:gd name="connsiteY0" fmla="*/ 461730 h 1820101"/>
              <a:gd name="connsiteX1" fmla="*/ 551 w 1503366"/>
              <a:gd name="connsiteY1" fmla="*/ 951668 h 1820101"/>
              <a:gd name="connsiteX2" fmla="*/ 385967 w 1503366"/>
              <a:gd name="connsiteY2" fmla="*/ 1772916 h 1820101"/>
              <a:gd name="connsiteX3" fmla="*/ 1027207 w 1503366"/>
              <a:gd name="connsiteY3" fmla="*/ 1576167 h 1820101"/>
              <a:gd name="connsiteX4" fmla="*/ 1468013 w 1503366"/>
              <a:gd name="connsiteY4" fmla="*/ 1522281 h 1820101"/>
              <a:gd name="connsiteX5" fmla="*/ 1469061 w 1503366"/>
              <a:gd name="connsiteY5" fmla="*/ 684324 h 1820101"/>
              <a:gd name="connsiteX6" fmla="*/ 1408525 w 1503366"/>
              <a:gd name="connsiteY6" fmla="*/ 103060 h 1820101"/>
              <a:gd name="connsiteX7" fmla="*/ 839635 w 1503366"/>
              <a:gd name="connsiteY7" fmla="*/ 32673 h 1820101"/>
              <a:gd name="connsiteX8" fmla="*/ 289852 w 1503366"/>
              <a:gd name="connsiteY8" fmla="*/ 461730 h 1820101"/>
              <a:gd name="connsiteX0" fmla="*/ 293376 w 1506890"/>
              <a:gd name="connsiteY0" fmla="*/ 461730 h 1820101"/>
              <a:gd name="connsiteX1" fmla="*/ 4075 w 1506890"/>
              <a:gd name="connsiteY1" fmla="*/ 951668 h 1820101"/>
              <a:gd name="connsiteX2" fmla="*/ 389491 w 1506890"/>
              <a:gd name="connsiteY2" fmla="*/ 1772916 h 1820101"/>
              <a:gd name="connsiteX3" fmla="*/ 1030731 w 1506890"/>
              <a:gd name="connsiteY3" fmla="*/ 1576167 h 1820101"/>
              <a:gd name="connsiteX4" fmla="*/ 1471537 w 1506890"/>
              <a:gd name="connsiteY4" fmla="*/ 1522281 h 1820101"/>
              <a:gd name="connsiteX5" fmla="*/ 1472585 w 1506890"/>
              <a:gd name="connsiteY5" fmla="*/ 684324 h 1820101"/>
              <a:gd name="connsiteX6" fmla="*/ 1412049 w 1506890"/>
              <a:gd name="connsiteY6" fmla="*/ 103060 h 1820101"/>
              <a:gd name="connsiteX7" fmla="*/ 843159 w 1506890"/>
              <a:gd name="connsiteY7" fmla="*/ 32673 h 1820101"/>
              <a:gd name="connsiteX8" fmla="*/ 293376 w 1506890"/>
              <a:gd name="connsiteY8" fmla="*/ 461730 h 1820101"/>
              <a:gd name="connsiteX0" fmla="*/ 203955 w 1545103"/>
              <a:gd name="connsiteY0" fmla="*/ 206126 h 1802639"/>
              <a:gd name="connsiteX1" fmla="*/ 42288 w 1545103"/>
              <a:gd name="connsiteY1" fmla="*/ 934206 h 1802639"/>
              <a:gd name="connsiteX2" fmla="*/ 427704 w 1545103"/>
              <a:gd name="connsiteY2" fmla="*/ 1755454 h 1802639"/>
              <a:gd name="connsiteX3" fmla="*/ 1068944 w 1545103"/>
              <a:gd name="connsiteY3" fmla="*/ 1558705 h 1802639"/>
              <a:gd name="connsiteX4" fmla="*/ 1509750 w 1545103"/>
              <a:gd name="connsiteY4" fmla="*/ 1504819 h 1802639"/>
              <a:gd name="connsiteX5" fmla="*/ 1510798 w 1545103"/>
              <a:gd name="connsiteY5" fmla="*/ 666862 h 1802639"/>
              <a:gd name="connsiteX6" fmla="*/ 1450262 w 1545103"/>
              <a:gd name="connsiteY6" fmla="*/ 85598 h 1802639"/>
              <a:gd name="connsiteX7" fmla="*/ 881372 w 1545103"/>
              <a:gd name="connsiteY7" fmla="*/ 15211 h 1802639"/>
              <a:gd name="connsiteX8" fmla="*/ 203955 w 1545103"/>
              <a:gd name="connsiteY8" fmla="*/ 206126 h 1802639"/>
              <a:gd name="connsiteX0" fmla="*/ 147252 w 1634267"/>
              <a:gd name="connsiteY0" fmla="*/ 113266 h 1796376"/>
              <a:gd name="connsiteX1" fmla="*/ 131452 w 1634267"/>
              <a:gd name="connsiteY1" fmla="*/ 927943 h 1796376"/>
              <a:gd name="connsiteX2" fmla="*/ 516868 w 1634267"/>
              <a:gd name="connsiteY2" fmla="*/ 1749191 h 1796376"/>
              <a:gd name="connsiteX3" fmla="*/ 1158108 w 1634267"/>
              <a:gd name="connsiteY3" fmla="*/ 1552442 h 1796376"/>
              <a:gd name="connsiteX4" fmla="*/ 1598914 w 1634267"/>
              <a:gd name="connsiteY4" fmla="*/ 1498556 h 1796376"/>
              <a:gd name="connsiteX5" fmla="*/ 1599962 w 1634267"/>
              <a:gd name="connsiteY5" fmla="*/ 660599 h 1796376"/>
              <a:gd name="connsiteX6" fmla="*/ 1539426 w 1634267"/>
              <a:gd name="connsiteY6" fmla="*/ 79335 h 1796376"/>
              <a:gd name="connsiteX7" fmla="*/ 970536 w 1634267"/>
              <a:gd name="connsiteY7" fmla="*/ 8948 h 1796376"/>
              <a:gd name="connsiteX8" fmla="*/ 147252 w 1634267"/>
              <a:gd name="connsiteY8" fmla="*/ 113266 h 1796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34267" h="1796376">
                <a:moveTo>
                  <a:pt x="147252" y="113266"/>
                </a:moveTo>
                <a:cubicBezTo>
                  <a:pt x="-139307" y="245497"/>
                  <a:pt x="69849" y="655289"/>
                  <a:pt x="131452" y="927943"/>
                </a:cubicBezTo>
                <a:cubicBezTo>
                  <a:pt x="193055" y="1200597"/>
                  <a:pt x="345759" y="1645108"/>
                  <a:pt x="516868" y="1749191"/>
                </a:cubicBezTo>
                <a:cubicBezTo>
                  <a:pt x="687977" y="1853274"/>
                  <a:pt x="1013294" y="1784070"/>
                  <a:pt x="1158108" y="1552442"/>
                </a:cubicBezTo>
                <a:cubicBezTo>
                  <a:pt x="1302922" y="1320814"/>
                  <a:pt x="1525272" y="1647197"/>
                  <a:pt x="1598914" y="1498556"/>
                </a:cubicBezTo>
                <a:cubicBezTo>
                  <a:pt x="1672556" y="1349916"/>
                  <a:pt x="1609877" y="897136"/>
                  <a:pt x="1599962" y="660599"/>
                </a:cubicBezTo>
                <a:cubicBezTo>
                  <a:pt x="1590047" y="424062"/>
                  <a:pt x="1578419" y="187943"/>
                  <a:pt x="1539426" y="79335"/>
                </a:cubicBezTo>
                <a:cubicBezTo>
                  <a:pt x="1500433" y="-29273"/>
                  <a:pt x="1202565" y="3293"/>
                  <a:pt x="970536" y="8948"/>
                </a:cubicBezTo>
                <a:cubicBezTo>
                  <a:pt x="738507" y="14603"/>
                  <a:pt x="433811" y="-18965"/>
                  <a:pt x="147252" y="113266"/>
                </a:cubicBezTo>
                <a:close/>
              </a:path>
            </a:pathLst>
          </a:custGeom>
          <a:gradFill flip="none" rotWithShape="1">
            <a:gsLst>
              <a:gs pos="0">
                <a:srgbClr val="9CDFF9"/>
              </a:gs>
              <a:gs pos="100000">
                <a:schemeClr val="bg1"/>
              </a:gs>
              <a:gs pos="57000">
                <a:schemeClr val="accent5">
                  <a:lumMod val="20000"/>
                  <a:lumOff val="80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73" name="TextBox 572">
            <a:extLst>
              <a:ext uri="{FF2B5EF4-FFF2-40B4-BE49-F238E27FC236}">
                <a16:creationId xmlns:a16="http://schemas.microsoft.com/office/drawing/2014/main" id="{59DB778E-F23D-6C41-8A2D-8F08BD46CBCB}"/>
              </a:ext>
            </a:extLst>
          </p:cNvPr>
          <p:cNvSpPr txBox="1"/>
          <p:nvPr/>
        </p:nvSpPr>
        <p:spPr>
          <a:xfrm>
            <a:off x="9427201" y="1851195"/>
            <a:ext cx="2278124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400" dirty="0"/>
              <a:t>Магистральный провайдер</a:t>
            </a:r>
            <a:endParaRPr lang="en-US" sz="1400" dirty="0"/>
          </a:p>
        </p:txBody>
      </p:sp>
      <p:sp>
        <p:nvSpPr>
          <p:cNvPr id="655" name="Rectangle 654">
            <a:extLst>
              <a:ext uri="{FF2B5EF4-FFF2-40B4-BE49-F238E27FC236}">
                <a16:creationId xmlns:a16="http://schemas.microsoft.com/office/drawing/2014/main" id="{2DCB9395-41DC-D844-A0B1-59B5BDD3151F}"/>
              </a:ext>
            </a:extLst>
          </p:cNvPr>
          <p:cNvSpPr/>
          <p:nvPr/>
        </p:nvSpPr>
        <p:spPr>
          <a:xfrm>
            <a:off x="9279068" y="3677908"/>
            <a:ext cx="305749" cy="197847"/>
          </a:xfrm>
          <a:prstGeom prst="rect">
            <a:avLst/>
          </a:prstGeom>
          <a:solidFill>
            <a:srgbClr val="9CDF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53" name="TextBox 652">
            <a:extLst>
              <a:ext uri="{FF2B5EF4-FFF2-40B4-BE49-F238E27FC236}">
                <a16:creationId xmlns:a16="http://schemas.microsoft.com/office/drawing/2014/main" id="{C34CA97E-4007-3540-925A-3C739C254049}"/>
              </a:ext>
            </a:extLst>
          </p:cNvPr>
          <p:cNvSpPr txBox="1"/>
          <p:nvPr/>
        </p:nvSpPr>
        <p:spPr>
          <a:xfrm>
            <a:off x="8525540" y="3223931"/>
            <a:ext cx="1040639" cy="674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400" dirty="0"/>
              <a:t>Региональный провайдер</a:t>
            </a:r>
            <a:endParaRPr lang="en-US" sz="1400" dirty="0"/>
          </a:p>
        </p:txBody>
      </p:sp>
      <p:sp>
        <p:nvSpPr>
          <p:cNvPr id="657" name="TextBox 656">
            <a:extLst>
              <a:ext uri="{FF2B5EF4-FFF2-40B4-BE49-F238E27FC236}">
                <a16:creationId xmlns:a16="http://schemas.microsoft.com/office/drawing/2014/main" id="{7DCF99E9-1DFC-0241-B2E7-471998268663}"/>
              </a:ext>
            </a:extLst>
          </p:cNvPr>
          <p:cNvSpPr txBox="1"/>
          <p:nvPr/>
        </p:nvSpPr>
        <p:spPr>
          <a:xfrm>
            <a:off x="10980529" y="4758307"/>
            <a:ext cx="1253869" cy="5286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050" dirty="0"/>
              <a:t>сеть центра </a:t>
            </a:r>
          </a:p>
          <a:p>
            <a:pPr>
              <a:lnSpc>
                <a:spcPct val="90000"/>
              </a:lnSpc>
            </a:pPr>
            <a:r>
              <a:rPr lang="ru-RU" sz="1050" dirty="0"/>
              <a:t>обработки данных</a:t>
            </a:r>
            <a:endParaRPr lang="en-US" sz="1050" dirty="0"/>
          </a:p>
          <a:p>
            <a:pPr>
              <a:lnSpc>
                <a:spcPct val="90000"/>
              </a:lnSpc>
            </a:pPr>
            <a:endParaRPr lang="en-US" sz="1050" dirty="0"/>
          </a:p>
        </p:txBody>
      </p:sp>
      <p:sp>
        <p:nvSpPr>
          <p:cNvPr id="658" name="TextBox 657">
            <a:extLst>
              <a:ext uri="{FF2B5EF4-FFF2-40B4-BE49-F238E27FC236}">
                <a16:creationId xmlns:a16="http://schemas.microsoft.com/office/drawing/2014/main" id="{173BD163-3F4D-944E-B86B-3275B779D5A8}"/>
              </a:ext>
            </a:extLst>
          </p:cNvPr>
          <p:cNvSpPr txBox="1"/>
          <p:nvPr/>
        </p:nvSpPr>
        <p:spPr>
          <a:xfrm>
            <a:off x="9983074" y="4260519"/>
            <a:ext cx="1106393" cy="6740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400" dirty="0"/>
              <a:t>сеть </a:t>
            </a:r>
          </a:p>
          <a:p>
            <a:pPr>
              <a:lnSpc>
                <a:spcPct val="90000"/>
              </a:lnSpc>
            </a:pPr>
            <a:r>
              <a:rPr lang="ru-RU" sz="1400" dirty="0"/>
              <a:t>контент-</a:t>
            </a:r>
          </a:p>
          <a:p>
            <a:pPr>
              <a:lnSpc>
                <a:spcPct val="90000"/>
              </a:lnSpc>
            </a:pPr>
            <a:r>
              <a:rPr lang="ru-RU" sz="1400" dirty="0"/>
              <a:t>провайдера</a:t>
            </a:r>
            <a:endParaRPr lang="en-US" sz="1000" dirty="0"/>
          </a:p>
        </p:txBody>
      </p:sp>
      <p:grpSp>
        <p:nvGrpSpPr>
          <p:cNvPr id="1025" name="Group 1024">
            <a:extLst>
              <a:ext uri="{FF2B5EF4-FFF2-40B4-BE49-F238E27FC236}">
                <a16:creationId xmlns:a16="http://schemas.microsoft.com/office/drawing/2014/main" id="{B7334F8A-78E8-5447-8C7B-A897E1246B5B}"/>
              </a:ext>
            </a:extLst>
          </p:cNvPr>
          <p:cNvGrpSpPr/>
          <p:nvPr/>
        </p:nvGrpSpPr>
        <p:grpSpPr>
          <a:xfrm>
            <a:off x="7562238" y="2127325"/>
            <a:ext cx="3578867" cy="3640283"/>
            <a:chOff x="7562238" y="2127325"/>
            <a:chExt cx="3578867" cy="3640283"/>
          </a:xfrm>
        </p:grpSpPr>
        <p:cxnSp>
          <p:nvCxnSpPr>
            <p:cNvPr id="830" name="Straight Connector 829">
              <a:extLst>
                <a:ext uri="{FF2B5EF4-FFF2-40B4-BE49-F238E27FC236}">
                  <a16:creationId xmlns:a16="http://schemas.microsoft.com/office/drawing/2014/main" id="{B163CA8C-EB1E-A14C-9A66-BC297C1207E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559920" y="3580125"/>
              <a:ext cx="412964" cy="6371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7" name="Straight Connector 826">
              <a:extLst>
                <a:ext uri="{FF2B5EF4-FFF2-40B4-BE49-F238E27FC236}">
                  <a16:creationId xmlns:a16="http://schemas.microsoft.com/office/drawing/2014/main" id="{5423E50E-9196-7E41-B2E3-7EFFBB80785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660835" y="3640684"/>
              <a:ext cx="345866" cy="73897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5" name="Straight Connector 824">
              <a:extLst>
                <a:ext uri="{FF2B5EF4-FFF2-40B4-BE49-F238E27FC236}">
                  <a16:creationId xmlns:a16="http://schemas.microsoft.com/office/drawing/2014/main" id="{D736E0FF-D607-3B4C-A87A-D415301D67B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636897" y="3633421"/>
              <a:ext cx="335987" cy="39534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3" name="Straight Connector 822">
              <a:extLst>
                <a:ext uri="{FF2B5EF4-FFF2-40B4-BE49-F238E27FC236}">
                  <a16:creationId xmlns:a16="http://schemas.microsoft.com/office/drawing/2014/main" id="{412118DA-F614-8A42-80A7-8D427CB9D06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570774" y="3594896"/>
              <a:ext cx="1" cy="48574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9" name="Straight Connector 818">
              <a:extLst>
                <a:ext uri="{FF2B5EF4-FFF2-40B4-BE49-F238E27FC236}">
                  <a16:creationId xmlns:a16="http://schemas.microsoft.com/office/drawing/2014/main" id="{1F000A1C-019C-AC40-8B26-99394BC90A3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550620" y="4071642"/>
              <a:ext cx="508543" cy="34864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8" name="Straight Connector 817">
              <a:extLst>
                <a:ext uri="{FF2B5EF4-FFF2-40B4-BE49-F238E27FC236}">
                  <a16:creationId xmlns:a16="http://schemas.microsoft.com/office/drawing/2014/main" id="{E581177E-ADBB-324A-BE56-FFA64730F33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895195" y="4087742"/>
              <a:ext cx="65542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6" name="Straight Connector 815">
              <a:extLst>
                <a:ext uri="{FF2B5EF4-FFF2-40B4-BE49-F238E27FC236}">
                  <a16:creationId xmlns:a16="http://schemas.microsoft.com/office/drawing/2014/main" id="{D0BFF2F4-0B07-CF45-A69B-7B91FA12DE3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219616" y="4087742"/>
              <a:ext cx="65542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3" name="Straight Connector 812">
              <a:extLst>
                <a:ext uri="{FF2B5EF4-FFF2-40B4-BE49-F238E27FC236}">
                  <a16:creationId xmlns:a16="http://schemas.microsoft.com/office/drawing/2014/main" id="{E3568D00-797E-F542-B47B-DC40257A1AF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276868" y="3507672"/>
              <a:ext cx="382424" cy="51705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1" name="Straight Connector 810">
              <a:extLst>
                <a:ext uri="{FF2B5EF4-FFF2-40B4-BE49-F238E27FC236}">
                  <a16:creationId xmlns:a16="http://schemas.microsoft.com/office/drawing/2014/main" id="{B5D2DFB3-E4DE-3C49-8F72-DC09F553A5F3}"/>
                </a:ext>
              </a:extLst>
            </p:cNvPr>
            <p:cNvCxnSpPr>
              <a:cxnSpLocks/>
            </p:cNvCxnSpPr>
            <p:nvPr/>
          </p:nvCxnSpPr>
          <p:spPr>
            <a:xfrm>
              <a:off x="9733069" y="3507672"/>
              <a:ext cx="0" cy="54029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8" name="Straight Connector 807">
              <a:extLst>
                <a:ext uri="{FF2B5EF4-FFF2-40B4-BE49-F238E27FC236}">
                  <a16:creationId xmlns:a16="http://schemas.microsoft.com/office/drawing/2014/main" id="{F9A85AAA-3DAA-6946-B559-D97F731B61D5}"/>
                </a:ext>
              </a:extLst>
            </p:cNvPr>
            <p:cNvCxnSpPr/>
            <p:nvPr/>
          </p:nvCxnSpPr>
          <p:spPr>
            <a:xfrm>
              <a:off x="10137668" y="2754692"/>
              <a:ext cx="488174" cy="83933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3" name="Straight Connector 562">
              <a:extLst>
                <a:ext uri="{FF2B5EF4-FFF2-40B4-BE49-F238E27FC236}">
                  <a16:creationId xmlns:a16="http://schemas.microsoft.com/office/drawing/2014/main" id="{12CE73BA-DDE8-5741-9E5E-64CA353BA98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798719" y="2695013"/>
              <a:ext cx="380432" cy="694807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03" name="Group 802">
              <a:extLst>
                <a:ext uri="{FF2B5EF4-FFF2-40B4-BE49-F238E27FC236}">
                  <a16:creationId xmlns:a16="http://schemas.microsoft.com/office/drawing/2014/main" id="{4429D23B-C424-D54E-A99F-D3FC646B3D08}"/>
                </a:ext>
              </a:extLst>
            </p:cNvPr>
            <p:cNvGrpSpPr/>
            <p:nvPr/>
          </p:nvGrpSpPr>
          <p:grpSpPr>
            <a:xfrm>
              <a:off x="7562238" y="2127325"/>
              <a:ext cx="3578867" cy="3640283"/>
              <a:chOff x="7562238" y="2127325"/>
              <a:chExt cx="3578867" cy="3640283"/>
            </a:xfrm>
          </p:grpSpPr>
          <p:grpSp>
            <p:nvGrpSpPr>
              <p:cNvPr id="800" name="Group 799">
                <a:extLst>
                  <a:ext uri="{FF2B5EF4-FFF2-40B4-BE49-F238E27FC236}">
                    <a16:creationId xmlns:a16="http://schemas.microsoft.com/office/drawing/2014/main" id="{C0FB38C4-8D4E-FD46-8BA5-A01F983C9AF5}"/>
                  </a:ext>
                </a:extLst>
              </p:cNvPr>
              <p:cNvGrpSpPr/>
              <p:nvPr/>
            </p:nvGrpSpPr>
            <p:grpSpPr>
              <a:xfrm>
                <a:off x="7857253" y="2127325"/>
                <a:ext cx="3283852" cy="3640283"/>
                <a:chOff x="7881336" y="2104198"/>
                <a:chExt cx="3283852" cy="3640283"/>
              </a:xfrm>
            </p:grpSpPr>
            <p:sp>
              <p:nvSpPr>
                <p:cNvPr id="22" name="Line 428">
                  <a:extLst>
                    <a:ext uri="{FF2B5EF4-FFF2-40B4-BE49-F238E27FC236}">
                      <a16:creationId xmlns:a16="http://schemas.microsoft.com/office/drawing/2014/main" id="{28DDE19D-11FD-214B-B68A-9F6AAEA3AAE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6200000" flipV="1">
                  <a:off x="9813692" y="5228612"/>
                  <a:ext cx="388062" cy="756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24" name="Line 430">
                  <a:extLst>
                    <a:ext uri="{FF2B5EF4-FFF2-40B4-BE49-F238E27FC236}">
                      <a16:creationId xmlns:a16="http://schemas.microsoft.com/office/drawing/2014/main" id="{3188928B-5976-7142-B509-B67C32631B1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6200000">
                  <a:off x="10234009" y="5382159"/>
                  <a:ext cx="0" cy="11430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25" name="Line 431">
                  <a:extLst>
                    <a:ext uri="{FF2B5EF4-FFF2-40B4-BE49-F238E27FC236}">
                      <a16:creationId xmlns:a16="http://schemas.microsoft.com/office/drawing/2014/main" id="{B61C3274-819B-1A4B-9892-BC7A0AB4BF5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457042" y="4815390"/>
                  <a:ext cx="524483" cy="26153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6" name="Line 432">
                  <a:extLst>
                    <a:ext uri="{FF2B5EF4-FFF2-40B4-BE49-F238E27FC236}">
                      <a16:creationId xmlns:a16="http://schemas.microsoft.com/office/drawing/2014/main" id="{6434324A-C183-F645-84E8-7170D215D0C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8874149" y="4815390"/>
                  <a:ext cx="569255" cy="24626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7" name="Line 433">
                  <a:extLst>
                    <a:ext uri="{FF2B5EF4-FFF2-40B4-BE49-F238E27FC236}">
                      <a16:creationId xmlns:a16="http://schemas.microsoft.com/office/drawing/2014/main" id="{4326369B-7050-F54A-9B61-51FBE983165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8845827" y="5085749"/>
                  <a:ext cx="103050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8" name="Line 435">
                  <a:extLst>
                    <a:ext uri="{FF2B5EF4-FFF2-40B4-BE49-F238E27FC236}">
                      <a16:creationId xmlns:a16="http://schemas.microsoft.com/office/drawing/2014/main" id="{D2EFF5DE-9380-7D46-847C-7986E80C63F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234290" y="5094207"/>
                  <a:ext cx="226800" cy="12700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9" name="Line 436">
                  <a:extLst>
                    <a:ext uri="{FF2B5EF4-FFF2-40B4-BE49-F238E27FC236}">
                      <a16:creationId xmlns:a16="http://schemas.microsoft.com/office/drawing/2014/main" id="{CAD2281A-59A4-DA4C-A9DC-E37CA499199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7972450" y="5267343"/>
                  <a:ext cx="412750" cy="12700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0" name="Line 439">
                  <a:extLst>
                    <a:ext uri="{FF2B5EF4-FFF2-40B4-BE49-F238E27FC236}">
                      <a16:creationId xmlns:a16="http://schemas.microsoft.com/office/drawing/2014/main" id="{59746900-72D7-BF46-8B59-62F2A5D479C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8397900" y="5259125"/>
                  <a:ext cx="68080" cy="29396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1" name="Line 440">
                  <a:extLst>
                    <a:ext uri="{FF2B5EF4-FFF2-40B4-BE49-F238E27FC236}">
                      <a16:creationId xmlns:a16="http://schemas.microsoft.com/office/drawing/2014/main" id="{76AA107C-4028-5D4D-B986-E7C4D7058C2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8512814" y="5284804"/>
                  <a:ext cx="280374" cy="2698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2" name="Line 441">
                  <a:extLst>
                    <a:ext uri="{FF2B5EF4-FFF2-40B4-BE49-F238E27FC236}">
                      <a16:creationId xmlns:a16="http://schemas.microsoft.com/office/drawing/2014/main" id="{AF797424-05E8-8345-847C-94DA81395AD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512814" y="5234921"/>
                  <a:ext cx="914184" cy="46862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3" name="Line 443">
                  <a:extLst>
                    <a:ext uri="{FF2B5EF4-FFF2-40B4-BE49-F238E27FC236}">
                      <a16:creationId xmlns:a16="http://schemas.microsoft.com/office/drawing/2014/main" id="{BCDF073B-F330-A345-A512-B85DFD399D1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271861" y="3806843"/>
                  <a:ext cx="0" cy="13176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9" name="Line 449">
                  <a:extLst>
                    <a:ext uri="{FF2B5EF4-FFF2-40B4-BE49-F238E27FC236}">
                      <a16:creationId xmlns:a16="http://schemas.microsoft.com/office/drawing/2014/main" id="{53CD988A-3515-7242-9C29-87AF281086F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7881336" y="4017980"/>
                  <a:ext cx="168275" cy="317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528" name="Line 428">
                  <a:extLst>
                    <a:ext uri="{FF2B5EF4-FFF2-40B4-BE49-F238E27FC236}">
                      <a16:creationId xmlns:a16="http://schemas.microsoft.com/office/drawing/2014/main" id="{538963BA-E603-D94F-A908-92C50EC393B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6200000" flipV="1">
                  <a:off x="9909628" y="5560344"/>
                  <a:ext cx="366793" cy="1482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537" name="Line 440">
                  <a:extLst>
                    <a:ext uri="{FF2B5EF4-FFF2-40B4-BE49-F238E27FC236}">
                      <a16:creationId xmlns:a16="http://schemas.microsoft.com/office/drawing/2014/main" id="{E3BCB46D-EF32-8C42-A43A-1B0DAF759B6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8483508" y="5013435"/>
                  <a:ext cx="404236" cy="20777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cxnSp>
              <p:nvCxnSpPr>
                <p:cNvPr id="564" name="Straight Connector 563">
                  <a:extLst>
                    <a:ext uri="{FF2B5EF4-FFF2-40B4-BE49-F238E27FC236}">
                      <a16:creationId xmlns:a16="http://schemas.microsoft.com/office/drawing/2014/main" id="{CE6E1140-BC2F-9947-9B51-91DC5079ABB1}"/>
                    </a:ext>
                  </a:extLst>
                </p:cNvPr>
                <p:cNvCxnSpPr/>
                <p:nvPr/>
              </p:nvCxnSpPr>
              <p:spPr>
                <a:xfrm flipH="1">
                  <a:off x="10124718" y="2146305"/>
                  <a:ext cx="761467" cy="577355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5" name="Straight Connector 564">
                  <a:extLst>
                    <a:ext uri="{FF2B5EF4-FFF2-40B4-BE49-F238E27FC236}">
                      <a16:creationId xmlns:a16="http://schemas.microsoft.com/office/drawing/2014/main" id="{9EF5B4FA-3960-F54C-936B-C64147078447}"/>
                    </a:ext>
                  </a:extLst>
                </p:cNvPr>
                <p:cNvCxnSpPr/>
                <p:nvPr/>
              </p:nvCxnSpPr>
              <p:spPr>
                <a:xfrm flipH="1">
                  <a:off x="10124718" y="2245186"/>
                  <a:ext cx="3970" cy="518461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6" name="Straight Connector 565">
                  <a:extLst>
                    <a:ext uri="{FF2B5EF4-FFF2-40B4-BE49-F238E27FC236}">
                      <a16:creationId xmlns:a16="http://schemas.microsoft.com/office/drawing/2014/main" id="{691B45AC-C5E3-D24E-9C63-05D00B08C71D}"/>
                    </a:ext>
                  </a:extLst>
                </p:cNvPr>
                <p:cNvCxnSpPr/>
                <p:nvPr/>
              </p:nvCxnSpPr>
              <p:spPr>
                <a:xfrm flipH="1">
                  <a:off x="10696218" y="2177379"/>
                  <a:ext cx="149360" cy="518461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7" name="Straight Connector 566">
                  <a:extLst>
                    <a:ext uri="{FF2B5EF4-FFF2-40B4-BE49-F238E27FC236}">
                      <a16:creationId xmlns:a16="http://schemas.microsoft.com/office/drawing/2014/main" id="{59EB46BB-F3EA-4248-B631-AC80BEB74EF0}"/>
                    </a:ext>
                  </a:extLst>
                </p:cNvPr>
                <p:cNvCxnSpPr/>
                <p:nvPr/>
              </p:nvCxnSpPr>
              <p:spPr>
                <a:xfrm flipH="1">
                  <a:off x="10166249" y="2695840"/>
                  <a:ext cx="574283" cy="2782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8" name="Straight Connector 567">
                  <a:extLst>
                    <a:ext uri="{FF2B5EF4-FFF2-40B4-BE49-F238E27FC236}">
                      <a16:creationId xmlns:a16="http://schemas.microsoft.com/office/drawing/2014/main" id="{C562C7DD-3FD1-0E4C-B308-744C6C87FC79}"/>
                    </a:ext>
                  </a:extLst>
                </p:cNvPr>
                <p:cNvCxnSpPr/>
                <p:nvPr/>
              </p:nvCxnSpPr>
              <p:spPr>
                <a:xfrm flipH="1">
                  <a:off x="10093625" y="2146305"/>
                  <a:ext cx="788589" cy="98881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9" name="Straight Connector 568">
                  <a:extLst>
                    <a:ext uri="{FF2B5EF4-FFF2-40B4-BE49-F238E27FC236}">
                      <a16:creationId xmlns:a16="http://schemas.microsoft.com/office/drawing/2014/main" id="{6793D61B-AD50-A246-A5C0-38DF48C17738}"/>
                    </a:ext>
                  </a:extLst>
                </p:cNvPr>
                <p:cNvCxnSpPr/>
                <p:nvPr/>
              </p:nvCxnSpPr>
              <p:spPr>
                <a:xfrm flipH="1">
                  <a:off x="10886186" y="2104198"/>
                  <a:ext cx="279002" cy="42107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0" name="Straight Connector 569">
                  <a:extLst>
                    <a:ext uri="{FF2B5EF4-FFF2-40B4-BE49-F238E27FC236}">
                      <a16:creationId xmlns:a16="http://schemas.microsoft.com/office/drawing/2014/main" id="{EDD09B84-3AA8-0948-AB6C-1D5CBFFC5293}"/>
                    </a:ext>
                  </a:extLst>
                </p:cNvPr>
                <p:cNvCxnSpPr/>
                <p:nvPr/>
              </p:nvCxnSpPr>
              <p:spPr>
                <a:xfrm flipH="1" flipV="1">
                  <a:off x="10706077" y="2695840"/>
                  <a:ext cx="353541" cy="67807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4" name="Straight Connector 573">
                  <a:extLst>
                    <a:ext uri="{FF2B5EF4-FFF2-40B4-BE49-F238E27FC236}">
                      <a16:creationId xmlns:a16="http://schemas.microsoft.com/office/drawing/2014/main" id="{C777BA08-17B1-254B-BCB6-583E10254EC6}"/>
                    </a:ext>
                  </a:extLst>
                </p:cNvPr>
                <p:cNvCxnSpPr/>
                <p:nvPr/>
              </p:nvCxnSpPr>
              <p:spPr>
                <a:xfrm flipH="1">
                  <a:off x="8793306" y="2245186"/>
                  <a:ext cx="1300319" cy="606622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3" name="Line 541">
                  <a:extLst>
                    <a:ext uri="{FF2B5EF4-FFF2-40B4-BE49-F238E27FC236}">
                      <a16:creationId xmlns:a16="http://schemas.microsoft.com/office/drawing/2014/main" id="{C44ADC96-78DA-C64F-AF97-4FFA68D2ED1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9402788" y="4090252"/>
                  <a:ext cx="429324" cy="70560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9" name="Line 424">
                  <a:extLst>
                    <a:ext uri="{FF2B5EF4-FFF2-40B4-BE49-F238E27FC236}">
                      <a16:creationId xmlns:a16="http://schemas.microsoft.com/office/drawing/2014/main" id="{845B46BE-685D-2D4E-AD26-5684794D19D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8268637" y="4024329"/>
                  <a:ext cx="969051" cy="317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</p:grpSp>
          <p:pic>
            <p:nvPicPr>
              <p:cNvPr id="262" name="Picture 778" descr="antenna_radiation_stylized">
                <a:extLst>
                  <a:ext uri="{FF2B5EF4-FFF2-40B4-BE49-F238E27FC236}">
                    <a16:creationId xmlns:a16="http://schemas.microsoft.com/office/drawing/2014/main" id="{B73E5F98-BC74-DB47-BA02-5F29DC67572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62238" y="3813930"/>
                <a:ext cx="506412" cy="1060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0" name="Picture 781" descr="antenna_radiation_stylized">
                <a:extLst>
                  <a:ext uri="{FF2B5EF4-FFF2-40B4-BE49-F238E27FC236}">
                    <a16:creationId xmlns:a16="http://schemas.microsoft.com/office/drawing/2014/main" id="{5F858A2F-D0F0-7E47-8EF1-4C37898F9C1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242073" y="5480938"/>
                <a:ext cx="452014" cy="951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42" name="Picture 799" descr="cell_tower_radiation copy">
                <a:extLst>
                  <a:ext uri="{FF2B5EF4-FFF2-40B4-BE49-F238E27FC236}">
                    <a16:creationId xmlns:a16="http://schemas.microsoft.com/office/drawing/2014/main" id="{B5B28CD6-3076-384D-8180-86543C59B6C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80866" y="2158167"/>
                <a:ext cx="457200" cy="3327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43" name="Oval 800">
                <a:extLst>
                  <a:ext uri="{FF2B5EF4-FFF2-40B4-BE49-F238E27FC236}">
                    <a16:creationId xmlns:a16="http://schemas.microsoft.com/office/drawing/2014/main" id="{271D03F6-D85B-EC41-803D-EFAA96DAE8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74541" y="2292995"/>
                <a:ext cx="52388" cy="49485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lnSpc>
                    <a:spcPct val="85000"/>
                  </a:lnSpc>
                  <a:spcBef>
                    <a:spcPts val="1675"/>
                  </a:spcBef>
                  <a:buClr>
                    <a:srgbClr val="000090"/>
                  </a:buClr>
                  <a:buSzPct val="100000"/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Gill Sans MT" panose="020B0502020104020203" pitchFamily="34" charset="0"/>
                    <a:ea typeface="MS PGothic" panose="020B0600070205080204" pitchFamily="34" charset="-128"/>
                    <a:cs typeface="Arial" panose="020B0604020202020204" pitchFamily="34" charset="0"/>
                  </a:defRPr>
                </a:lvl1pPr>
                <a:lvl2pPr marL="742950" indent="-285750">
                  <a:lnSpc>
                    <a:spcPct val="85000"/>
                  </a:lnSpc>
                  <a:spcBef>
                    <a:spcPts val="1438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2400">
                    <a:solidFill>
                      <a:schemeClr val="tx1"/>
                    </a:solidFill>
                    <a:latin typeface="Gill Sans MT" panose="020B0502020104020203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2400" dirty="0">
                  <a:latin typeface="Arial" panose="020B0604020202020204" pitchFamily="34" charset="0"/>
                </a:endParaRPr>
              </a:p>
            </p:txBody>
          </p:sp>
        </p:grpSp>
      </p:grpSp>
      <p:grpSp>
        <p:nvGrpSpPr>
          <p:cNvPr id="787" name="Group 786">
            <a:extLst>
              <a:ext uri="{FF2B5EF4-FFF2-40B4-BE49-F238E27FC236}">
                <a16:creationId xmlns:a16="http://schemas.microsoft.com/office/drawing/2014/main" id="{C944F5F4-7AD1-AE48-9769-ABE2F95B5A26}"/>
              </a:ext>
            </a:extLst>
          </p:cNvPr>
          <p:cNvGrpSpPr/>
          <p:nvPr/>
        </p:nvGrpSpPr>
        <p:grpSpPr>
          <a:xfrm>
            <a:off x="7414072" y="1891912"/>
            <a:ext cx="1909777" cy="938011"/>
            <a:chOff x="7432700" y="1830405"/>
            <a:chExt cx="1909777" cy="938011"/>
          </a:xfrm>
        </p:grpSpPr>
        <p:grpSp>
          <p:nvGrpSpPr>
            <p:cNvPr id="49" name="Group 652">
              <a:extLst>
                <a:ext uri="{FF2B5EF4-FFF2-40B4-BE49-F238E27FC236}">
                  <a16:creationId xmlns:a16="http://schemas.microsoft.com/office/drawing/2014/main" id="{F4E63F52-683B-8244-A48E-D8CF833CC08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743850" y="1830405"/>
              <a:ext cx="415925" cy="385763"/>
              <a:chOff x="2751" y="1851"/>
              <a:chExt cx="462" cy="478"/>
            </a:xfrm>
          </p:grpSpPr>
          <p:pic>
            <p:nvPicPr>
              <p:cNvPr id="359" name="Picture 653" descr="iphone_stylized_small">
                <a:extLst>
                  <a:ext uri="{FF2B5EF4-FFF2-40B4-BE49-F238E27FC236}">
                    <a16:creationId xmlns:a16="http://schemas.microsoft.com/office/drawing/2014/main" id="{EDF1EC93-A6E5-964F-B0D6-EE56B282AEB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28" y="1922"/>
                <a:ext cx="152" cy="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60" name="Picture 654" descr="antenna_radiation_stylized">
                <a:extLst>
                  <a:ext uri="{FF2B5EF4-FFF2-40B4-BE49-F238E27FC236}">
                    <a16:creationId xmlns:a16="http://schemas.microsoft.com/office/drawing/2014/main" id="{0A17C594-505E-6F41-AEEB-272A31DFD26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51" y="1851"/>
                <a:ext cx="462" cy="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785" name="Group 784">
              <a:extLst>
                <a:ext uri="{FF2B5EF4-FFF2-40B4-BE49-F238E27FC236}">
                  <a16:creationId xmlns:a16="http://schemas.microsoft.com/office/drawing/2014/main" id="{91E02B81-5B35-4545-A954-B7E923AB7286}"/>
                </a:ext>
              </a:extLst>
            </p:cNvPr>
            <p:cNvGrpSpPr/>
            <p:nvPr/>
          </p:nvGrpSpPr>
          <p:grpSpPr>
            <a:xfrm>
              <a:off x="7432700" y="2327293"/>
              <a:ext cx="534987" cy="407988"/>
              <a:chOff x="7432700" y="2327293"/>
              <a:chExt cx="534987" cy="407988"/>
            </a:xfrm>
          </p:grpSpPr>
          <p:pic>
            <p:nvPicPr>
              <p:cNvPr id="73" name="Picture 1017" descr="antenna_stylized">
                <a:extLst>
                  <a:ext uri="{FF2B5EF4-FFF2-40B4-BE49-F238E27FC236}">
                    <a16:creationId xmlns:a16="http://schemas.microsoft.com/office/drawing/2014/main" id="{27A537F5-5D99-BF4C-9B11-E9782673F1A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32700" y="2327293"/>
                <a:ext cx="530702" cy="2237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4" name="Picture 1018" descr="laptop_keyboard">
                <a:extLst>
                  <a:ext uri="{FF2B5EF4-FFF2-40B4-BE49-F238E27FC236}">
                    <a16:creationId xmlns:a16="http://schemas.microsoft.com/office/drawing/2014/main" id="{7087B8D0-FFCB-0746-A889-28909002C2F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9064" flipH="1">
                <a:off x="7458407" y="2575770"/>
                <a:ext cx="437221" cy="1595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5" name="Freeform 1019">
                <a:extLst>
                  <a:ext uri="{FF2B5EF4-FFF2-40B4-BE49-F238E27FC236}">
                    <a16:creationId xmlns:a16="http://schemas.microsoft.com/office/drawing/2014/main" id="{7C75BC30-0808-D44D-AF7A-A72B4A529E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03304" y="2420984"/>
                <a:ext cx="351919" cy="208167"/>
              </a:xfrm>
              <a:custGeom>
                <a:avLst/>
                <a:gdLst>
                  <a:gd name="T0" fmla="*/ 775798119 w 2982"/>
                  <a:gd name="T1" fmla="*/ 0 h 2442"/>
                  <a:gd name="T2" fmla="*/ 0 w 2982"/>
                  <a:gd name="T3" fmla="*/ 211226083 h 2442"/>
                  <a:gd name="T4" fmla="*/ 2147483646 w 2982"/>
                  <a:gd name="T5" fmla="*/ 263880059 h 2442"/>
                  <a:gd name="T6" fmla="*/ 2147483646 w 2982"/>
                  <a:gd name="T7" fmla="*/ 52653891 h 2442"/>
                  <a:gd name="T8" fmla="*/ 775798119 w 2982"/>
                  <a:gd name="T9" fmla="*/ 0 h 24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82"/>
                  <a:gd name="T16" fmla="*/ 0 h 2442"/>
                  <a:gd name="T17" fmla="*/ 2982 w 2982"/>
                  <a:gd name="T18" fmla="*/ 2442 h 24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82" h="2442">
                    <a:moveTo>
                      <a:pt x="540" y="0"/>
                    </a:moveTo>
                    <a:lnTo>
                      <a:pt x="0" y="1734"/>
                    </a:lnTo>
                    <a:lnTo>
                      <a:pt x="2394" y="2442"/>
                    </a:lnTo>
                    <a:lnTo>
                      <a:pt x="2982" y="318"/>
                    </a:lnTo>
                    <a:lnTo>
                      <a:pt x="540" y="0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pic>
            <p:nvPicPr>
              <p:cNvPr id="76" name="Picture 1020" descr="screen">
                <a:extLst>
                  <a:ext uri="{FF2B5EF4-FFF2-40B4-BE49-F238E27FC236}">
                    <a16:creationId xmlns:a16="http://schemas.microsoft.com/office/drawing/2014/main" id="{2D732B7A-74CB-D547-ADB5-C721526D5E9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20637" y="2426338"/>
                <a:ext cx="319785" cy="1894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7" name="Freeform 1021">
                <a:extLst>
                  <a:ext uri="{FF2B5EF4-FFF2-40B4-BE49-F238E27FC236}">
                    <a16:creationId xmlns:a16="http://schemas.microsoft.com/office/drawing/2014/main" id="{FBD1A429-9B8F-F940-AD09-4638CC3167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67378" y="2414843"/>
                <a:ext cx="298167" cy="38736"/>
              </a:xfrm>
              <a:custGeom>
                <a:avLst/>
                <a:gdLst>
                  <a:gd name="T0" fmla="*/ 193616298 w 2528"/>
                  <a:gd name="T1" fmla="*/ 0 h 455"/>
                  <a:gd name="T2" fmla="*/ 2147483646 w 2528"/>
                  <a:gd name="T3" fmla="*/ 52445139 h 455"/>
                  <a:gd name="T4" fmla="*/ 2147483646 w 2528"/>
                  <a:gd name="T5" fmla="*/ 52445139 h 455"/>
                  <a:gd name="T6" fmla="*/ 0 w 2528"/>
                  <a:gd name="T7" fmla="*/ 52445139 h 455"/>
                  <a:gd name="T8" fmla="*/ 193616298 w 2528"/>
                  <a:gd name="T9" fmla="*/ 0 h 4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28"/>
                  <a:gd name="T16" fmla="*/ 0 h 455"/>
                  <a:gd name="T17" fmla="*/ 2528 w 2528"/>
                  <a:gd name="T18" fmla="*/ 455 h 4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28" h="455">
                    <a:moveTo>
                      <a:pt x="14" y="0"/>
                    </a:moveTo>
                    <a:lnTo>
                      <a:pt x="2528" y="341"/>
                    </a:lnTo>
                    <a:lnTo>
                      <a:pt x="2480" y="455"/>
                    </a:lnTo>
                    <a:lnTo>
                      <a:pt x="0" y="86"/>
                    </a:lnTo>
                    <a:lnTo>
                      <a:pt x="14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rgbClr val="EAEAEA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78" name="Freeform 1022">
                <a:extLst>
                  <a:ext uri="{FF2B5EF4-FFF2-40B4-BE49-F238E27FC236}">
                    <a16:creationId xmlns:a16="http://schemas.microsoft.com/office/drawing/2014/main" id="{376C8B48-3441-F643-B92D-5DC759EDA1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00188" y="2414528"/>
                <a:ext cx="82770" cy="161243"/>
              </a:xfrm>
              <a:custGeom>
                <a:avLst/>
                <a:gdLst>
                  <a:gd name="T0" fmla="*/ 773664160 w 702"/>
                  <a:gd name="T1" fmla="*/ 0 h 1893"/>
                  <a:gd name="T2" fmla="*/ 0 w 702"/>
                  <a:gd name="T3" fmla="*/ 210739916 h 1893"/>
                  <a:gd name="T4" fmla="*/ 193416040 w 702"/>
                  <a:gd name="T5" fmla="*/ 210739916 h 1893"/>
                  <a:gd name="T6" fmla="*/ 967080200 w 702"/>
                  <a:gd name="T7" fmla="*/ 52529017 h 1893"/>
                  <a:gd name="T8" fmla="*/ 773664160 w 702"/>
                  <a:gd name="T9" fmla="*/ 0 h 189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02"/>
                  <a:gd name="T16" fmla="*/ 0 h 1893"/>
                  <a:gd name="T17" fmla="*/ 702 w 702"/>
                  <a:gd name="T18" fmla="*/ 1893 h 189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02" h="1893">
                    <a:moveTo>
                      <a:pt x="579" y="0"/>
                    </a:moveTo>
                    <a:lnTo>
                      <a:pt x="0" y="1869"/>
                    </a:lnTo>
                    <a:lnTo>
                      <a:pt x="114" y="1893"/>
                    </a:lnTo>
                    <a:lnTo>
                      <a:pt x="702" y="51"/>
                    </a:lnTo>
                    <a:lnTo>
                      <a:pt x="579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79" name="Freeform 1023">
                <a:extLst>
                  <a:ext uri="{FF2B5EF4-FFF2-40B4-BE49-F238E27FC236}">
                    <a16:creationId xmlns:a16="http://schemas.microsoft.com/office/drawing/2014/main" id="{4DFECD03-4AF0-1342-8138-6CEC8249A2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74205" y="2443344"/>
                <a:ext cx="89197" cy="186122"/>
              </a:xfrm>
              <a:custGeom>
                <a:avLst/>
                <a:gdLst>
                  <a:gd name="T0" fmla="*/ 969024527 w 756"/>
                  <a:gd name="T1" fmla="*/ 0 h 2184"/>
                  <a:gd name="T2" fmla="*/ 193802074 w 756"/>
                  <a:gd name="T3" fmla="*/ 263660221 h 2184"/>
                  <a:gd name="T4" fmla="*/ 0 w 756"/>
                  <a:gd name="T5" fmla="*/ 263660221 h 2184"/>
                  <a:gd name="T6" fmla="*/ 775222454 w 756"/>
                  <a:gd name="T7" fmla="*/ 52610059 h 2184"/>
                  <a:gd name="T8" fmla="*/ 969024527 w 756"/>
                  <a:gd name="T9" fmla="*/ 0 h 21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56"/>
                  <a:gd name="T16" fmla="*/ 0 h 2184"/>
                  <a:gd name="T17" fmla="*/ 756 w 756"/>
                  <a:gd name="T18" fmla="*/ 2184 h 21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56" h="2184">
                    <a:moveTo>
                      <a:pt x="756" y="0"/>
                    </a:moveTo>
                    <a:lnTo>
                      <a:pt x="138" y="2184"/>
                    </a:lnTo>
                    <a:lnTo>
                      <a:pt x="0" y="2148"/>
                    </a:lnTo>
                    <a:lnTo>
                      <a:pt x="606" y="78"/>
                    </a:lnTo>
                    <a:lnTo>
                      <a:pt x="756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DDDDDD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0" name="Freeform 1024">
                <a:extLst>
                  <a:ext uri="{FF2B5EF4-FFF2-40B4-BE49-F238E27FC236}">
                    <a16:creationId xmlns:a16="http://schemas.microsoft.com/office/drawing/2014/main" id="{8AA57D4B-3E9B-994B-AF13-DB646178BD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99214" y="2567582"/>
                <a:ext cx="327185" cy="62828"/>
              </a:xfrm>
              <a:custGeom>
                <a:avLst/>
                <a:gdLst>
                  <a:gd name="T0" fmla="*/ 193829444 w 2773"/>
                  <a:gd name="T1" fmla="*/ 0 h 738"/>
                  <a:gd name="T2" fmla="*/ 0 w 2773"/>
                  <a:gd name="T3" fmla="*/ 52443587 h 738"/>
                  <a:gd name="T4" fmla="*/ 2147483646 w 2773"/>
                  <a:gd name="T5" fmla="*/ 104894411 h 738"/>
                  <a:gd name="T6" fmla="*/ 2147483646 w 2773"/>
                  <a:gd name="T7" fmla="*/ 52443587 h 738"/>
                  <a:gd name="T8" fmla="*/ 193829444 w 2773"/>
                  <a:gd name="T9" fmla="*/ 0 h 7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773"/>
                  <a:gd name="T16" fmla="*/ 0 h 738"/>
                  <a:gd name="T17" fmla="*/ 2773 w 2773"/>
                  <a:gd name="T18" fmla="*/ 738 h 7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773" h="738">
                    <a:moveTo>
                      <a:pt x="33" y="0"/>
                    </a:moveTo>
                    <a:lnTo>
                      <a:pt x="0" y="99"/>
                    </a:lnTo>
                    <a:lnTo>
                      <a:pt x="2436" y="738"/>
                    </a:lnTo>
                    <a:cubicBezTo>
                      <a:pt x="2499" y="501"/>
                      <a:pt x="2773" y="727"/>
                      <a:pt x="2373" y="603"/>
                    </a:cubicBezTo>
                    <a:lnTo>
                      <a:pt x="33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CC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1" name="Freeform 1025">
                <a:extLst>
                  <a:ext uri="{FF2B5EF4-FFF2-40B4-BE49-F238E27FC236}">
                    <a16:creationId xmlns:a16="http://schemas.microsoft.com/office/drawing/2014/main" id="{59DA24E7-1981-0E44-8060-2B7CE58EBF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84138" y="2444918"/>
                <a:ext cx="83549" cy="186909"/>
              </a:xfrm>
              <a:custGeom>
                <a:avLst/>
                <a:gdLst>
                  <a:gd name="T0" fmla="*/ 2147483646 w 637"/>
                  <a:gd name="T1" fmla="*/ 0 h 1659"/>
                  <a:gd name="T2" fmla="*/ 2147483646 w 637"/>
                  <a:gd name="T3" fmla="*/ 0 h 1659"/>
                  <a:gd name="T4" fmla="*/ 295581541 w 637"/>
                  <a:gd name="T5" fmla="*/ 2147483646 h 1659"/>
                  <a:gd name="T6" fmla="*/ 0 w 637"/>
                  <a:gd name="T7" fmla="*/ 2147483646 h 1659"/>
                  <a:gd name="T8" fmla="*/ 2147483646 w 637"/>
                  <a:gd name="T9" fmla="*/ 0 h 165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37"/>
                  <a:gd name="T16" fmla="*/ 0 h 1659"/>
                  <a:gd name="T17" fmla="*/ 637 w 637"/>
                  <a:gd name="T18" fmla="*/ 1659 h 165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37" h="1659">
                    <a:moveTo>
                      <a:pt x="615" y="0"/>
                    </a:moveTo>
                    <a:lnTo>
                      <a:pt x="637" y="0"/>
                    </a:lnTo>
                    <a:lnTo>
                      <a:pt x="68" y="1659"/>
                    </a:lnTo>
                    <a:lnTo>
                      <a:pt x="0" y="1647"/>
                    </a:lnTo>
                    <a:lnTo>
                      <a:pt x="615" y="0"/>
                    </a:ln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2" name="Freeform 1026">
                <a:extLst>
                  <a:ext uri="{FF2B5EF4-FFF2-40B4-BE49-F238E27FC236}">
                    <a16:creationId xmlns:a16="http://schemas.microsoft.com/office/drawing/2014/main" id="{DB3D3129-2B70-5643-96C2-83638DE57F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99603" y="2575928"/>
                <a:ext cx="290961" cy="62041"/>
              </a:xfrm>
              <a:custGeom>
                <a:avLst/>
                <a:gdLst>
                  <a:gd name="T0" fmla="*/ 0 w 2216"/>
                  <a:gd name="T1" fmla="*/ 0 h 550"/>
                  <a:gd name="T2" fmla="*/ 296523134 w 2216"/>
                  <a:gd name="T3" fmla="*/ 324379338 h 550"/>
                  <a:gd name="T4" fmla="*/ 2147483646 w 2216"/>
                  <a:gd name="T5" fmla="*/ 2147483646 h 550"/>
                  <a:gd name="T6" fmla="*/ 2147483646 w 2216"/>
                  <a:gd name="T7" fmla="*/ 2147483646 h 550"/>
                  <a:gd name="T8" fmla="*/ 0 w 2216"/>
                  <a:gd name="T9" fmla="*/ 0 h 5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216"/>
                  <a:gd name="T16" fmla="*/ 0 h 550"/>
                  <a:gd name="T17" fmla="*/ 2216 w 2216"/>
                  <a:gd name="T18" fmla="*/ 550 h 55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216" h="550">
                    <a:moveTo>
                      <a:pt x="0" y="0"/>
                    </a:moveTo>
                    <a:lnTo>
                      <a:pt x="9" y="57"/>
                    </a:lnTo>
                    <a:lnTo>
                      <a:pt x="2164" y="550"/>
                    </a:lnTo>
                    <a:lnTo>
                      <a:pt x="2216" y="496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grpSp>
            <p:nvGrpSpPr>
              <p:cNvPr id="83" name="Group 1027">
                <a:extLst>
                  <a:ext uri="{FF2B5EF4-FFF2-40B4-BE49-F238E27FC236}">
                    <a16:creationId xmlns:a16="http://schemas.microsoft.com/office/drawing/2014/main" id="{8C6DEC60-5C97-D546-9977-EBD182221DD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594735" y="2642220"/>
                <a:ext cx="98740" cy="36846"/>
                <a:chOff x="1740" y="2642"/>
                <a:chExt cx="752" cy="327"/>
              </a:xfrm>
            </p:grpSpPr>
            <p:sp>
              <p:nvSpPr>
                <p:cNvPr id="169" name="Freeform 1028">
                  <a:extLst>
                    <a:ext uri="{FF2B5EF4-FFF2-40B4-BE49-F238E27FC236}">
                      <a16:creationId xmlns:a16="http://schemas.microsoft.com/office/drawing/2014/main" id="{5D16627E-DE34-BC4F-9513-7A7D4707F7C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40" y="2642"/>
                  <a:ext cx="752" cy="327"/>
                </a:xfrm>
                <a:custGeom>
                  <a:avLst/>
                  <a:gdLst>
                    <a:gd name="T0" fmla="*/ 293 w 752"/>
                    <a:gd name="T1" fmla="*/ 0 h 327"/>
                    <a:gd name="T2" fmla="*/ 752 w 752"/>
                    <a:gd name="T3" fmla="*/ 124 h 327"/>
                    <a:gd name="T4" fmla="*/ 470 w 752"/>
                    <a:gd name="T5" fmla="*/ 327 h 327"/>
                    <a:gd name="T6" fmla="*/ 0 w 752"/>
                    <a:gd name="T7" fmla="*/ 183 h 327"/>
                    <a:gd name="T8" fmla="*/ 293 w 752"/>
                    <a:gd name="T9" fmla="*/ 0 h 32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52"/>
                    <a:gd name="T16" fmla="*/ 0 h 327"/>
                    <a:gd name="T17" fmla="*/ 752 w 752"/>
                    <a:gd name="T18" fmla="*/ 327 h 32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52" h="327">
                      <a:moveTo>
                        <a:pt x="293" y="0"/>
                      </a:moveTo>
                      <a:lnTo>
                        <a:pt x="752" y="124"/>
                      </a:lnTo>
                      <a:lnTo>
                        <a:pt x="470" y="327"/>
                      </a:lnTo>
                      <a:lnTo>
                        <a:pt x="0" y="183"/>
                      </a:lnTo>
                      <a:lnTo>
                        <a:pt x="293" y="0"/>
                      </a:lnTo>
                      <a:close/>
                    </a:path>
                  </a:pathLst>
                </a:custGeom>
                <a:solidFill>
                  <a:srgbClr val="0000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70" name="Freeform 1029">
                  <a:extLst>
                    <a:ext uri="{FF2B5EF4-FFF2-40B4-BE49-F238E27FC236}">
                      <a16:creationId xmlns:a16="http://schemas.microsoft.com/office/drawing/2014/main" id="{D8D65D68-18A4-E54D-8916-1DEF36844C9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54" y="2649"/>
                  <a:ext cx="726" cy="311"/>
                </a:xfrm>
                <a:custGeom>
                  <a:avLst/>
                  <a:gdLst>
                    <a:gd name="T0" fmla="*/ 282 w 726"/>
                    <a:gd name="T1" fmla="*/ 0 h 311"/>
                    <a:gd name="T2" fmla="*/ 726 w 726"/>
                    <a:gd name="T3" fmla="*/ 119 h 311"/>
                    <a:gd name="T4" fmla="*/ 457 w 726"/>
                    <a:gd name="T5" fmla="*/ 311 h 311"/>
                    <a:gd name="T6" fmla="*/ 0 w 726"/>
                    <a:gd name="T7" fmla="*/ 173 h 311"/>
                    <a:gd name="T8" fmla="*/ 282 w 726"/>
                    <a:gd name="T9" fmla="*/ 0 h 31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26"/>
                    <a:gd name="T16" fmla="*/ 0 h 311"/>
                    <a:gd name="T17" fmla="*/ 726 w 726"/>
                    <a:gd name="T18" fmla="*/ 311 h 31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26" h="311">
                      <a:moveTo>
                        <a:pt x="282" y="0"/>
                      </a:moveTo>
                      <a:lnTo>
                        <a:pt x="726" y="119"/>
                      </a:lnTo>
                      <a:lnTo>
                        <a:pt x="457" y="311"/>
                      </a:lnTo>
                      <a:lnTo>
                        <a:pt x="0" y="173"/>
                      </a:lnTo>
                      <a:lnTo>
                        <a:pt x="282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4D4D4D"/>
                    </a:gs>
                    <a:gs pos="100000">
                      <a:srgbClr val="DDDDDD"/>
                    </a:gs>
                  </a:gsLst>
                  <a:lin ang="189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71" name="Freeform 1030">
                  <a:extLst>
                    <a:ext uri="{FF2B5EF4-FFF2-40B4-BE49-F238E27FC236}">
                      <a16:creationId xmlns:a16="http://schemas.microsoft.com/office/drawing/2014/main" id="{3C79D147-9974-F341-96E9-F9AD19F1404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08" y="2770"/>
                  <a:ext cx="258" cy="100"/>
                </a:xfrm>
                <a:custGeom>
                  <a:avLst/>
                  <a:gdLst>
                    <a:gd name="T0" fmla="*/ 0 w 258"/>
                    <a:gd name="T1" fmla="*/ 44 h 100"/>
                    <a:gd name="T2" fmla="*/ 75 w 258"/>
                    <a:gd name="T3" fmla="*/ 0 h 100"/>
                    <a:gd name="T4" fmla="*/ 258 w 258"/>
                    <a:gd name="T5" fmla="*/ 50 h 100"/>
                    <a:gd name="T6" fmla="*/ 183 w 258"/>
                    <a:gd name="T7" fmla="*/ 100 h 100"/>
                    <a:gd name="T8" fmla="*/ 0 w 258"/>
                    <a:gd name="T9" fmla="*/ 44 h 10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58"/>
                    <a:gd name="T16" fmla="*/ 0 h 100"/>
                    <a:gd name="T17" fmla="*/ 258 w 258"/>
                    <a:gd name="T18" fmla="*/ 100 h 10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58" h="100">
                      <a:moveTo>
                        <a:pt x="0" y="44"/>
                      </a:moveTo>
                      <a:lnTo>
                        <a:pt x="75" y="0"/>
                      </a:lnTo>
                      <a:lnTo>
                        <a:pt x="258" y="50"/>
                      </a:lnTo>
                      <a:lnTo>
                        <a:pt x="183" y="100"/>
                      </a:lnTo>
                      <a:lnTo>
                        <a:pt x="0" y="4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72" name="Freeform 1031">
                  <a:extLst>
                    <a:ext uri="{FF2B5EF4-FFF2-40B4-BE49-F238E27FC236}">
                      <a16:creationId xmlns:a16="http://schemas.microsoft.com/office/drawing/2014/main" id="{5E0CE9D2-21FD-2644-9691-743CC3E130F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99" y="2816"/>
                  <a:ext cx="194" cy="63"/>
                </a:xfrm>
                <a:custGeom>
                  <a:avLst/>
                  <a:gdLst>
                    <a:gd name="T0" fmla="*/ 12 w 194"/>
                    <a:gd name="T1" fmla="*/ 0 h 63"/>
                    <a:gd name="T2" fmla="*/ 194 w 194"/>
                    <a:gd name="T3" fmla="*/ 53 h 63"/>
                    <a:gd name="T4" fmla="*/ 180 w 194"/>
                    <a:gd name="T5" fmla="*/ 63 h 63"/>
                    <a:gd name="T6" fmla="*/ 0 w 194"/>
                    <a:gd name="T7" fmla="*/ 9 h 63"/>
                    <a:gd name="T8" fmla="*/ 12 w 194"/>
                    <a:gd name="T9" fmla="*/ 0 h 6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4"/>
                    <a:gd name="T16" fmla="*/ 0 h 63"/>
                    <a:gd name="T17" fmla="*/ 194 w 194"/>
                    <a:gd name="T18" fmla="*/ 63 h 6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4" h="63">
                      <a:moveTo>
                        <a:pt x="12" y="0"/>
                      </a:moveTo>
                      <a:lnTo>
                        <a:pt x="194" y="53"/>
                      </a:lnTo>
                      <a:lnTo>
                        <a:pt x="180" y="63"/>
                      </a:lnTo>
                      <a:lnTo>
                        <a:pt x="0" y="9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rgbClr val="0000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73" name="Freeform 1032">
                  <a:extLst>
                    <a:ext uri="{FF2B5EF4-FFF2-40B4-BE49-F238E27FC236}">
                      <a16:creationId xmlns:a16="http://schemas.microsoft.com/office/drawing/2014/main" id="{5691098F-1432-0D44-8573-312C3A566A2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20" y="2834"/>
                  <a:ext cx="258" cy="102"/>
                </a:xfrm>
                <a:custGeom>
                  <a:avLst/>
                  <a:gdLst>
                    <a:gd name="T0" fmla="*/ 0 w 258"/>
                    <a:gd name="T1" fmla="*/ 46 h 102"/>
                    <a:gd name="T2" fmla="*/ 71 w 258"/>
                    <a:gd name="T3" fmla="*/ 0 h 102"/>
                    <a:gd name="T4" fmla="*/ 258 w 258"/>
                    <a:gd name="T5" fmla="*/ 52 h 102"/>
                    <a:gd name="T6" fmla="*/ 183 w 258"/>
                    <a:gd name="T7" fmla="*/ 102 h 102"/>
                    <a:gd name="T8" fmla="*/ 0 w 258"/>
                    <a:gd name="T9" fmla="*/ 46 h 10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58"/>
                    <a:gd name="T16" fmla="*/ 0 h 102"/>
                    <a:gd name="T17" fmla="*/ 258 w 258"/>
                    <a:gd name="T18" fmla="*/ 102 h 10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58" h="102">
                      <a:moveTo>
                        <a:pt x="0" y="46"/>
                      </a:moveTo>
                      <a:lnTo>
                        <a:pt x="71" y="0"/>
                      </a:lnTo>
                      <a:lnTo>
                        <a:pt x="258" y="52"/>
                      </a:lnTo>
                      <a:lnTo>
                        <a:pt x="183" y="102"/>
                      </a:lnTo>
                      <a:lnTo>
                        <a:pt x="0" y="4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74" name="Freeform 1033">
                  <a:extLst>
                    <a:ext uri="{FF2B5EF4-FFF2-40B4-BE49-F238E27FC236}">
                      <a16:creationId xmlns:a16="http://schemas.microsoft.com/office/drawing/2014/main" id="{2D4A77A2-D0F1-164A-A67D-A509543869C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11" y="2882"/>
                  <a:ext cx="194" cy="63"/>
                </a:xfrm>
                <a:custGeom>
                  <a:avLst/>
                  <a:gdLst>
                    <a:gd name="T0" fmla="*/ 12 w 194"/>
                    <a:gd name="T1" fmla="*/ 0 h 63"/>
                    <a:gd name="T2" fmla="*/ 194 w 194"/>
                    <a:gd name="T3" fmla="*/ 53 h 63"/>
                    <a:gd name="T4" fmla="*/ 180 w 194"/>
                    <a:gd name="T5" fmla="*/ 63 h 63"/>
                    <a:gd name="T6" fmla="*/ 0 w 194"/>
                    <a:gd name="T7" fmla="*/ 9 h 63"/>
                    <a:gd name="T8" fmla="*/ 12 w 194"/>
                    <a:gd name="T9" fmla="*/ 0 h 6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4"/>
                    <a:gd name="T16" fmla="*/ 0 h 63"/>
                    <a:gd name="T17" fmla="*/ 194 w 194"/>
                    <a:gd name="T18" fmla="*/ 63 h 6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4" h="63">
                      <a:moveTo>
                        <a:pt x="12" y="0"/>
                      </a:moveTo>
                      <a:lnTo>
                        <a:pt x="194" y="53"/>
                      </a:lnTo>
                      <a:lnTo>
                        <a:pt x="180" y="63"/>
                      </a:lnTo>
                      <a:lnTo>
                        <a:pt x="0" y="9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rgbClr val="0000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</p:grpSp>
          <p:sp>
            <p:nvSpPr>
              <p:cNvPr id="84" name="Freeform 1034">
                <a:extLst>
                  <a:ext uri="{FF2B5EF4-FFF2-40B4-BE49-F238E27FC236}">
                    <a16:creationId xmlns:a16="http://schemas.microsoft.com/office/drawing/2014/main" id="{A283BD8E-0AD2-B743-8237-483C3A6A6C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63780" y="2647731"/>
                <a:ext cx="119578" cy="80936"/>
              </a:xfrm>
              <a:custGeom>
                <a:avLst/>
                <a:gdLst>
                  <a:gd name="T0" fmla="*/ 213221464 w 990"/>
                  <a:gd name="T1" fmla="*/ 1090686587 h 792"/>
                  <a:gd name="T2" fmla="*/ 1915477586 w 990"/>
                  <a:gd name="T3" fmla="*/ 0 h 792"/>
                  <a:gd name="T4" fmla="*/ 1915477586 w 990"/>
                  <a:gd name="T5" fmla="*/ 108859840 h 792"/>
                  <a:gd name="T6" fmla="*/ 0 w 990"/>
                  <a:gd name="T7" fmla="*/ 1090686587 h 792"/>
                  <a:gd name="T8" fmla="*/ 213221464 w 990"/>
                  <a:gd name="T9" fmla="*/ 1090686587 h 7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0"/>
                  <a:gd name="T16" fmla="*/ 0 h 792"/>
                  <a:gd name="T17" fmla="*/ 990 w 990"/>
                  <a:gd name="T18" fmla="*/ 792 h 79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0" h="792">
                    <a:moveTo>
                      <a:pt x="3" y="738"/>
                    </a:moveTo>
                    <a:lnTo>
                      <a:pt x="990" y="0"/>
                    </a:lnTo>
                    <a:lnTo>
                      <a:pt x="987" y="60"/>
                    </a:lnTo>
                    <a:lnTo>
                      <a:pt x="0" y="792"/>
                    </a:lnTo>
                    <a:lnTo>
                      <a:pt x="3" y="738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5" name="Freeform 1035">
                <a:extLst>
                  <a:ext uri="{FF2B5EF4-FFF2-40B4-BE49-F238E27FC236}">
                    <a16:creationId xmlns:a16="http://schemas.microsoft.com/office/drawing/2014/main" id="{AA215C2D-4069-DE48-884E-A1816F7D4D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58602" y="2654187"/>
                <a:ext cx="305957" cy="73850"/>
              </a:xfrm>
              <a:custGeom>
                <a:avLst/>
                <a:gdLst>
                  <a:gd name="T0" fmla="*/ 213486572 w 2532"/>
                  <a:gd name="T1" fmla="*/ 0 h 723"/>
                  <a:gd name="T2" fmla="*/ 213486572 w 2532"/>
                  <a:gd name="T3" fmla="*/ 0 h 723"/>
                  <a:gd name="T4" fmla="*/ 2147483646 w 2532"/>
                  <a:gd name="T5" fmla="*/ 979380008 h 723"/>
                  <a:gd name="T6" fmla="*/ 2147483646 w 2532"/>
                  <a:gd name="T7" fmla="*/ 1088085165 h 723"/>
                  <a:gd name="T8" fmla="*/ 0 w 2532"/>
                  <a:gd name="T9" fmla="*/ 108705259 h 723"/>
                  <a:gd name="T10" fmla="*/ 213486572 w 2532"/>
                  <a:gd name="T11" fmla="*/ 0 h 7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32"/>
                  <a:gd name="T19" fmla="*/ 0 h 723"/>
                  <a:gd name="T20" fmla="*/ 2532 w 2532"/>
                  <a:gd name="T21" fmla="*/ 723 h 7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32" h="723">
                    <a:moveTo>
                      <a:pt x="6" y="0"/>
                    </a:moveTo>
                    <a:cubicBezTo>
                      <a:pt x="16" y="0"/>
                      <a:pt x="26" y="0"/>
                      <a:pt x="36" y="0"/>
                    </a:cubicBezTo>
                    <a:lnTo>
                      <a:pt x="2532" y="678"/>
                    </a:lnTo>
                    <a:lnTo>
                      <a:pt x="2529" y="723"/>
                    </a:lnTo>
                    <a:lnTo>
                      <a:pt x="0" y="24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6" name="Freeform 1036">
                <a:extLst>
                  <a:ext uri="{FF2B5EF4-FFF2-40B4-BE49-F238E27FC236}">
                    <a16:creationId xmlns:a16="http://schemas.microsoft.com/office/drawing/2014/main" id="{421821F5-5AD5-4D4E-A4F9-5D46E41A4E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58797" y="2640645"/>
                <a:ext cx="3311" cy="14959"/>
              </a:xfrm>
              <a:custGeom>
                <a:avLst/>
                <a:gdLst>
                  <a:gd name="T0" fmla="*/ 262278191 w 26"/>
                  <a:gd name="T1" fmla="*/ 107489981 h 147"/>
                  <a:gd name="T2" fmla="*/ 262278191 w 26"/>
                  <a:gd name="T3" fmla="*/ 214969480 h 147"/>
                  <a:gd name="T4" fmla="*/ 0 w 26"/>
                  <a:gd name="T5" fmla="*/ 214969480 h 147"/>
                  <a:gd name="T6" fmla="*/ 262278191 w 26"/>
                  <a:gd name="T7" fmla="*/ 0 h 147"/>
                  <a:gd name="T8" fmla="*/ 262278191 w 26"/>
                  <a:gd name="T9" fmla="*/ 107489981 h 14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6"/>
                  <a:gd name="T16" fmla="*/ 0 h 147"/>
                  <a:gd name="T17" fmla="*/ 26 w 26"/>
                  <a:gd name="T18" fmla="*/ 147 h 14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6" h="147">
                    <a:moveTo>
                      <a:pt x="26" y="10"/>
                    </a:moveTo>
                    <a:lnTo>
                      <a:pt x="23" y="147"/>
                    </a:lnTo>
                    <a:lnTo>
                      <a:pt x="0" y="144"/>
                    </a:lnTo>
                    <a:lnTo>
                      <a:pt x="3" y="0"/>
                    </a:lnTo>
                    <a:lnTo>
                      <a:pt x="26" y="1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7" name="Freeform 1037">
                <a:extLst>
                  <a:ext uri="{FF2B5EF4-FFF2-40B4-BE49-F238E27FC236}">
                    <a16:creationId xmlns:a16="http://schemas.microsoft.com/office/drawing/2014/main" id="{499D2FC7-7022-A944-98B2-E74E9B2E5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58992" y="2579707"/>
                <a:ext cx="142170" cy="61883"/>
              </a:xfrm>
              <a:custGeom>
                <a:avLst/>
                <a:gdLst>
                  <a:gd name="T0" fmla="*/ 2136125890 w 1176"/>
                  <a:gd name="T1" fmla="*/ 0 h 606"/>
                  <a:gd name="T2" fmla="*/ 0 w 1176"/>
                  <a:gd name="T3" fmla="*/ 870000945 h 606"/>
                  <a:gd name="T4" fmla="*/ 213789467 w 1176"/>
                  <a:gd name="T5" fmla="*/ 870000945 h 606"/>
                  <a:gd name="T6" fmla="*/ 2136125890 w 1176"/>
                  <a:gd name="T7" fmla="*/ 108617123 h 606"/>
                  <a:gd name="T8" fmla="*/ 2136125890 w 1176"/>
                  <a:gd name="T9" fmla="*/ 0 h 60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76"/>
                  <a:gd name="T16" fmla="*/ 0 h 606"/>
                  <a:gd name="T17" fmla="*/ 1176 w 1176"/>
                  <a:gd name="T18" fmla="*/ 606 h 60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76" h="606">
                    <a:moveTo>
                      <a:pt x="1170" y="0"/>
                    </a:moveTo>
                    <a:lnTo>
                      <a:pt x="0" y="597"/>
                    </a:lnTo>
                    <a:lnTo>
                      <a:pt x="30" y="606"/>
                    </a:lnTo>
                    <a:lnTo>
                      <a:pt x="1176" y="18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8" name="Freeform 1038">
                <a:extLst>
                  <a:ext uri="{FF2B5EF4-FFF2-40B4-BE49-F238E27FC236}">
                    <a16:creationId xmlns:a16="http://schemas.microsoft.com/office/drawing/2014/main" id="{37918171-6E71-A846-A2B5-7C65DD7456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68535" y="2643795"/>
                <a:ext cx="290182" cy="71016"/>
              </a:xfrm>
              <a:custGeom>
                <a:avLst/>
                <a:gdLst>
                  <a:gd name="T0" fmla="*/ 173112702 w 2532"/>
                  <a:gd name="T1" fmla="*/ 0 h 723"/>
                  <a:gd name="T2" fmla="*/ 173112702 w 2532"/>
                  <a:gd name="T3" fmla="*/ 0 h 723"/>
                  <a:gd name="T4" fmla="*/ 2069773885 w 2532"/>
                  <a:gd name="T5" fmla="*/ 558173482 h 723"/>
                  <a:gd name="T6" fmla="*/ 2069773885 w 2532"/>
                  <a:gd name="T7" fmla="*/ 558173482 h 723"/>
                  <a:gd name="T8" fmla="*/ 0 w 2532"/>
                  <a:gd name="T9" fmla="*/ 92871346 h 723"/>
                  <a:gd name="T10" fmla="*/ 173112702 w 2532"/>
                  <a:gd name="T11" fmla="*/ 0 h 7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32"/>
                  <a:gd name="T19" fmla="*/ 0 h 723"/>
                  <a:gd name="T20" fmla="*/ 2532 w 2532"/>
                  <a:gd name="T21" fmla="*/ 723 h 7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32" h="723">
                    <a:moveTo>
                      <a:pt x="6" y="0"/>
                    </a:moveTo>
                    <a:cubicBezTo>
                      <a:pt x="16" y="0"/>
                      <a:pt x="26" y="0"/>
                      <a:pt x="36" y="0"/>
                    </a:cubicBezTo>
                    <a:lnTo>
                      <a:pt x="2532" y="678"/>
                    </a:lnTo>
                    <a:lnTo>
                      <a:pt x="2529" y="723"/>
                    </a:lnTo>
                    <a:lnTo>
                      <a:pt x="0" y="24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9" name="Freeform 1039">
                <a:extLst>
                  <a:ext uri="{FF2B5EF4-FFF2-40B4-BE49-F238E27FC236}">
                    <a16:creationId xmlns:a16="http://schemas.microsoft.com/office/drawing/2014/main" id="{68ECFF60-AA48-2D4C-9A67-90DB18F81D47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7758327" y="2638756"/>
                <a:ext cx="118410" cy="73535"/>
              </a:xfrm>
              <a:custGeom>
                <a:avLst/>
                <a:gdLst>
                  <a:gd name="T0" fmla="*/ 0 w 2532"/>
                  <a:gd name="T1" fmla="*/ 0 h 723"/>
                  <a:gd name="T2" fmla="*/ 0 w 2532"/>
                  <a:gd name="T3" fmla="*/ 0 h 723"/>
                  <a:gd name="T4" fmla="*/ 0 w 2532"/>
                  <a:gd name="T5" fmla="*/ 962694895 h 723"/>
                  <a:gd name="T6" fmla="*/ 0 w 2532"/>
                  <a:gd name="T7" fmla="*/ 962694895 h 723"/>
                  <a:gd name="T8" fmla="*/ 0 w 2532"/>
                  <a:gd name="T9" fmla="*/ 107314314 h 723"/>
                  <a:gd name="T10" fmla="*/ 0 w 2532"/>
                  <a:gd name="T11" fmla="*/ 0 h 7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32"/>
                  <a:gd name="T19" fmla="*/ 0 h 723"/>
                  <a:gd name="T20" fmla="*/ 2532 w 2532"/>
                  <a:gd name="T21" fmla="*/ 723 h 7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32" h="723">
                    <a:moveTo>
                      <a:pt x="6" y="0"/>
                    </a:moveTo>
                    <a:cubicBezTo>
                      <a:pt x="16" y="0"/>
                      <a:pt x="26" y="0"/>
                      <a:pt x="36" y="0"/>
                    </a:cubicBezTo>
                    <a:lnTo>
                      <a:pt x="2532" y="678"/>
                    </a:lnTo>
                    <a:lnTo>
                      <a:pt x="2529" y="723"/>
                    </a:lnTo>
                    <a:lnTo>
                      <a:pt x="0" y="24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</p:grpSp>
        <p:grpSp>
          <p:nvGrpSpPr>
            <p:cNvPr id="740" name="Group 739">
              <a:extLst>
                <a:ext uri="{FF2B5EF4-FFF2-40B4-BE49-F238E27FC236}">
                  <a16:creationId xmlns:a16="http://schemas.microsoft.com/office/drawing/2014/main" id="{504BAA5F-BBD8-8242-BC48-7D0E761F340A}"/>
                </a:ext>
              </a:extLst>
            </p:cNvPr>
            <p:cNvGrpSpPr/>
            <p:nvPr/>
          </p:nvGrpSpPr>
          <p:grpSpPr>
            <a:xfrm>
              <a:off x="8631407" y="2290407"/>
              <a:ext cx="530702" cy="478009"/>
              <a:chOff x="8631407" y="2290407"/>
              <a:chExt cx="530702" cy="478009"/>
            </a:xfrm>
          </p:grpSpPr>
          <p:pic>
            <p:nvPicPr>
              <p:cNvPr id="110" name="Picture 568" descr="light2.png">
                <a:extLst>
                  <a:ext uri="{FF2B5EF4-FFF2-40B4-BE49-F238E27FC236}">
                    <a16:creationId xmlns:a16="http://schemas.microsoft.com/office/drawing/2014/main" id="{D96B693D-26FC-E443-A112-C4AFFE90DC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8825293" y="2362969"/>
                <a:ext cx="92772" cy="4054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1" name="Picture 1017" descr="antenna_stylized">
                <a:extLst>
                  <a:ext uri="{FF2B5EF4-FFF2-40B4-BE49-F238E27FC236}">
                    <a16:creationId xmlns:a16="http://schemas.microsoft.com/office/drawing/2014/main" id="{F4E4C4C0-89A6-D74D-B25C-228CE5BC1DB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31407" y="2290407"/>
                <a:ext cx="530702" cy="2237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786" name="Group 785">
              <a:extLst>
                <a:ext uri="{FF2B5EF4-FFF2-40B4-BE49-F238E27FC236}">
                  <a16:creationId xmlns:a16="http://schemas.microsoft.com/office/drawing/2014/main" id="{46F998A3-3B85-214A-927A-3BF067B7C2A0}"/>
                </a:ext>
              </a:extLst>
            </p:cNvPr>
            <p:cNvGrpSpPr/>
            <p:nvPr/>
          </p:nvGrpSpPr>
          <p:grpSpPr>
            <a:xfrm>
              <a:off x="8493165" y="2029804"/>
              <a:ext cx="849312" cy="226109"/>
              <a:chOff x="8493165" y="2029804"/>
              <a:chExt cx="849312" cy="226109"/>
            </a:xfrm>
          </p:grpSpPr>
          <p:pic>
            <p:nvPicPr>
              <p:cNvPr id="48" name="Picture 603" descr="car_icon_small">
                <a:extLst>
                  <a:ext uri="{FF2B5EF4-FFF2-40B4-BE49-F238E27FC236}">
                    <a16:creationId xmlns:a16="http://schemas.microsoft.com/office/drawing/2014/main" id="{147E2796-D425-6645-93B3-B97E69B1461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493165" y="2087638"/>
                <a:ext cx="849312" cy="1682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2" name="Picture 1017" descr="antenna_stylized">
                <a:extLst>
                  <a:ext uri="{FF2B5EF4-FFF2-40B4-BE49-F238E27FC236}">
                    <a16:creationId xmlns:a16="http://schemas.microsoft.com/office/drawing/2014/main" id="{F0886BE8-9B0B-F046-92AA-1AC818378EA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04645" y="2029804"/>
                <a:ext cx="530702" cy="2237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793" name="Group 792">
            <a:extLst>
              <a:ext uri="{FF2B5EF4-FFF2-40B4-BE49-F238E27FC236}">
                <a16:creationId xmlns:a16="http://schemas.microsoft.com/office/drawing/2014/main" id="{93351559-0D4C-F04C-928E-5CDA57B5EB47}"/>
              </a:ext>
            </a:extLst>
          </p:cNvPr>
          <p:cNvGrpSpPr/>
          <p:nvPr/>
        </p:nvGrpSpPr>
        <p:grpSpPr>
          <a:xfrm>
            <a:off x="7468516" y="3357611"/>
            <a:ext cx="857739" cy="583764"/>
            <a:chOff x="7487144" y="3296104"/>
            <a:chExt cx="857739" cy="583764"/>
          </a:xfrm>
        </p:grpSpPr>
        <p:grpSp>
          <p:nvGrpSpPr>
            <p:cNvPr id="792" name="Group 791">
              <a:extLst>
                <a:ext uri="{FF2B5EF4-FFF2-40B4-BE49-F238E27FC236}">
                  <a16:creationId xmlns:a16="http://schemas.microsoft.com/office/drawing/2014/main" id="{084B6293-559E-5D43-AF2B-4CB5E09EC6C5}"/>
                </a:ext>
              </a:extLst>
            </p:cNvPr>
            <p:cNvGrpSpPr/>
            <p:nvPr/>
          </p:nvGrpSpPr>
          <p:grpSpPr>
            <a:xfrm>
              <a:off x="7487144" y="3389820"/>
              <a:ext cx="350807" cy="305517"/>
              <a:chOff x="7487144" y="3389820"/>
              <a:chExt cx="350807" cy="305517"/>
            </a:xfrm>
          </p:grpSpPr>
          <p:pic>
            <p:nvPicPr>
              <p:cNvPr id="91" name="Picture 1115" descr="antenna_stylized">
                <a:extLst>
                  <a:ext uri="{FF2B5EF4-FFF2-40B4-BE49-F238E27FC236}">
                    <a16:creationId xmlns:a16="http://schemas.microsoft.com/office/drawing/2014/main" id="{1821BC3E-6137-D844-92B9-4BA4CFF41F6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87144" y="3389820"/>
                <a:ext cx="347997" cy="1675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2" name="Picture 1116" descr="laptop_keyboard">
                <a:extLst>
                  <a:ext uri="{FF2B5EF4-FFF2-40B4-BE49-F238E27FC236}">
                    <a16:creationId xmlns:a16="http://schemas.microsoft.com/office/drawing/2014/main" id="{7F05CE3B-E67B-1B40-9D5B-2914F0B9BFB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9064" flipH="1">
                <a:off x="7504001" y="3575889"/>
                <a:ext cx="286699" cy="1194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3" name="Freeform 1117">
                <a:extLst>
                  <a:ext uri="{FF2B5EF4-FFF2-40B4-BE49-F238E27FC236}">
                    <a16:creationId xmlns:a16="http://schemas.microsoft.com/office/drawing/2014/main" id="{B52A07C5-D801-5B41-BD20-C20958925D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99014" y="3459979"/>
                <a:ext cx="230764" cy="155883"/>
              </a:xfrm>
              <a:custGeom>
                <a:avLst/>
                <a:gdLst>
                  <a:gd name="T0" fmla="*/ 143665061 w 2982"/>
                  <a:gd name="T1" fmla="*/ 0 h 2442"/>
                  <a:gd name="T2" fmla="*/ 0 w 2982"/>
                  <a:gd name="T3" fmla="*/ 66329557 h 2442"/>
                  <a:gd name="T4" fmla="*/ 573719931 w 2982"/>
                  <a:gd name="T5" fmla="*/ 82975142 h 2442"/>
                  <a:gd name="T6" fmla="*/ 717384993 w 2982"/>
                  <a:gd name="T7" fmla="*/ 16645585 h 2442"/>
                  <a:gd name="T8" fmla="*/ 143665061 w 2982"/>
                  <a:gd name="T9" fmla="*/ 0 h 24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82"/>
                  <a:gd name="T16" fmla="*/ 0 h 2442"/>
                  <a:gd name="T17" fmla="*/ 2982 w 2982"/>
                  <a:gd name="T18" fmla="*/ 2442 h 24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82" h="2442">
                    <a:moveTo>
                      <a:pt x="540" y="0"/>
                    </a:moveTo>
                    <a:lnTo>
                      <a:pt x="0" y="1734"/>
                    </a:lnTo>
                    <a:lnTo>
                      <a:pt x="2394" y="2442"/>
                    </a:lnTo>
                    <a:lnTo>
                      <a:pt x="2982" y="318"/>
                    </a:lnTo>
                    <a:lnTo>
                      <a:pt x="540" y="0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pic>
            <p:nvPicPr>
              <p:cNvPr id="94" name="Picture 1118" descr="screen">
                <a:extLst>
                  <a:ext uri="{FF2B5EF4-FFF2-40B4-BE49-F238E27FC236}">
                    <a16:creationId xmlns:a16="http://schemas.microsoft.com/office/drawing/2014/main" id="{2EA30B4E-5447-0340-8DAD-349A843F2AC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10380" y="3463988"/>
                <a:ext cx="209692" cy="1418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5" name="Freeform 1119">
                <a:extLst>
                  <a:ext uri="{FF2B5EF4-FFF2-40B4-BE49-F238E27FC236}">
                    <a16:creationId xmlns:a16="http://schemas.microsoft.com/office/drawing/2014/main" id="{1137F6C6-A7C9-9A4D-BCE3-048DB90EF7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41029" y="3455381"/>
                <a:ext cx="195517" cy="29007"/>
              </a:xfrm>
              <a:custGeom>
                <a:avLst/>
                <a:gdLst>
                  <a:gd name="T0" fmla="*/ 35620212 w 2528"/>
                  <a:gd name="T1" fmla="*/ 0 h 455"/>
                  <a:gd name="T2" fmla="*/ 608343257 w 2528"/>
                  <a:gd name="T3" fmla="*/ 16582250 h 455"/>
                  <a:gd name="T4" fmla="*/ 572256449 w 2528"/>
                  <a:gd name="T5" fmla="*/ 16582250 h 455"/>
                  <a:gd name="T6" fmla="*/ 0 w 2528"/>
                  <a:gd name="T7" fmla="*/ 16582250 h 455"/>
                  <a:gd name="T8" fmla="*/ 35620212 w 2528"/>
                  <a:gd name="T9" fmla="*/ 0 h 4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28"/>
                  <a:gd name="T16" fmla="*/ 0 h 455"/>
                  <a:gd name="T17" fmla="*/ 2528 w 2528"/>
                  <a:gd name="T18" fmla="*/ 455 h 4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28" h="455">
                    <a:moveTo>
                      <a:pt x="14" y="0"/>
                    </a:moveTo>
                    <a:lnTo>
                      <a:pt x="2528" y="341"/>
                    </a:lnTo>
                    <a:lnTo>
                      <a:pt x="2480" y="455"/>
                    </a:lnTo>
                    <a:lnTo>
                      <a:pt x="0" y="86"/>
                    </a:lnTo>
                    <a:lnTo>
                      <a:pt x="14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rgbClr val="EAEAEA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96" name="Freeform 1120">
                <a:extLst>
                  <a:ext uri="{FF2B5EF4-FFF2-40B4-BE49-F238E27FC236}">
                    <a16:creationId xmlns:a16="http://schemas.microsoft.com/office/drawing/2014/main" id="{7A0060E2-767D-1545-8656-29ED1A4712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96971" y="3455145"/>
                <a:ext cx="54275" cy="120745"/>
              </a:xfrm>
              <a:custGeom>
                <a:avLst/>
                <a:gdLst>
                  <a:gd name="T0" fmla="*/ 142804406 w 702"/>
                  <a:gd name="T1" fmla="*/ 0 h 1893"/>
                  <a:gd name="T2" fmla="*/ 0 w 702"/>
                  <a:gd name="T3" fmla="*/ 66174575 h 1893"/>
                  <a:gd name="T4" fmla="*/ 35584530 w 702"/>
                  <a:gd name="T5" fmla="*/ 66174575 h 1893"/>
                  <a:gd name="T6" fmla="*/ 178855222 w 702"/>
                  <a:gd name="T7" fmla="*/ 16607700 h 1893"/>
                  <a:gd name="T8" fmla="*/ 142804406 w 702"/>
                  <a:gd name="T9" fmla="*/ 0 h 189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02"/>
                  <a:gd name="T16" fmla="*/ 0 h 1893"/>
                  <a:gd name="T17" fmla="*/ 702 w 702"/>
                  <a:gd name="T18" fmla="*/ 1893 h 189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02" h="1893">
                    <a:moveTo>
                      <a:pt x="579" y="0"/>
                    </a:moveTo>
                    <a:lnTo>
                      <a:pt x="0" y="1869"/>
                    </a:lnTo>
                    <a:lnTo>
                      <a:pt x="114" y="1893"/>
                    </a:lnTo>
                    <a:lnTo>
                      <a:pt x="702" y="51"/>
                    </a:lnTo>
                    <a:lnTo>
                      <a:pt x="579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97" name="Freeform 1121">
                <a:extLst>
                  <a:ext uri="{FF2B5EF4-FFF2-40B4-BE49-F238E27FC236}">
                    <a16:creationId xmlns:a16="http://schemas.microsoft.com/office/drawing/2014/main" id="{15790F5A-ABAC-8D49-A4F9-E2F576550D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76652" y="3476723"/>
                <a:ext cx="58489" cy="139375"/>
              </a:xfrm>
              <a:custGeom>
                <a:avLst/>
                <a:gdLst>
                  <a:gd name="T0" fmla="*/ 179213623 w 756"/>
                  <a:gd name="T1" fmla="*/ 0 h 2184"/>
                  <a:gd name="T2" fmla="*/ 35656008 w 756"/>
                  <a:gd name="T3" fmla="*/ 82904513 h 2184"/>
                  <a:gd name="T4" fmla="*/ 0 w 756"/>
                  <a:gd name="T5" fmla="*/ 82904513 h 2184"/>
                  <a:gd name="T6" fmla="*/ 143090785 w 756"/>
                  <a:gd name="T7" fmla="*/ 16632211 h 2184"/>
                  <a:gd name="T8" fmla="*/ 179213623 w 756"/>
                  <a:gd name="T9" fmla="*/ 0 h 21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56"/>
                  <a:gd name="T16" fmla="*/ 0 h 2184"/>
                  <a:gd name="T17" fmla="*/ 756 w 756"/>
                  <a:gd name="T18" fmla="*/ 2184 h 21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56" h="2184">
                    <a:moveTo>
                      <a:pt x="756" y="0"/>
                    </a:moveTo>
                    <a:lnTo>
                      <a:pt x="138" y="2184"/>
                    </a:lnTo>
                    <a:lnTo>
                      <a:pt x="0" y="2148"/>
                    </a:lnTo>
                    <a:lnTo>
                      <a:pt x="606" y="78"/>
                    </a:lnTo>
                    <a:lnTo>
                      <a:pt x="756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DDDDDD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98" name="Freeform 1122">
                <a:extLst>
                  <a:ext uri="{FF2B5EF4-FFF2-40B4-BE49-F238E27FC236}">
                    <a16:creationId xmlns:a16="http://schemas.microsoft.com/office/drawing/2014/main" id="{8898B7ED-5BCF-8C4E-B1AA-B82AD50FD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96332" y="3569758"/>
                <a:ext cx="214545" cy="47048"/>
              </a:xfrm>
              <a:custGeom>
                <a:avLst/>
                <a:gdLst>
                  <a:gd name="T0" fmla="*/ 35658648 w 2773"/>
                  <a:gd name="T1" fmla="*/ 0 h 738"/>
                  <a:gd name="T2" fmla="*/ 0 w 2773"/>
                  <a:gd name="T3" fmla="*/ 16581742 h 738"/>
                  <a:gd name="T4" fmla="*/ 573357470 w 2773"/>
                  <a:gd name="T5" fmla="*/ 33163485 h 738"/>
                  <a:gd name="T6" fmla="*/ 573357470 w 2773"/>
                  <a:gd name="T7" fmla="*/ 16581742 h 738"/>
                  <a:gd name="T8" fmla="*/ 35658648 w 2773"/>
                  <a:gd name="T9" fmla="*/ 0 h 7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773"/>
                  <a:gd name="T16" fmla="*/ 0 h 738"/>
                  <a:gd name="T17" fmla="*/ 2773 w 2773"/>
                  <a:gd name="T18" fmla="*/ 738 h 7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773" h="738">
                    <a:moveTo>
                      <a:pt x="33" y="0"/>
                    </a:moveTo>
                    <a:lnTo>
                      <a:pt x="0" y="99"/>
                    </a:lnTo>
                    <a:lnTo>
                      <a:pt x="2436" y="738"/>
                    </a:lnTo>
                    <a:cubicBezTo>
                      <a:pt x="2499" y="501"/>
                      <a:pt x="2773" y="727"/>
                      <a:pt x="2373" y="603"/>
                    </a:cubicBezTo>
                    <a:lnTo>
                      <a:pt x="33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CC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99" name="Freeform 1123">
                <a:extLst>
                  <a:ext uri="{FF2B5EF4-FFF2-40B4-BE49-F238E27FC236}">
                    <a16:creationId xmlns:a16="http://schemas.microsoft.com/office/drawing/2014/main" id="{5A7F91EF-AD6B-D64E-B73E-C762D73A7A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83165" y="3477902"/>
                <a:ext cx="54786" cy="139965"/>
              </a:xfrm>
              <a:custGeom>
                <a:avLst/>
                <a:gdLst>
                  <a:gd name="T0" fmla="*/ 656550006 w 637"/>
                  <a:gd name="T1" fmla="*/ 0 h 1659"/>
                  <a:gd name="T2" fmla="*/ 656550006 w 637"/>
                  <a:gd name="T3" fmla="*/ 0 h 1659"/>
                  <a:gd name="T4" fmla="*/ 54716163 w 637"/>
                  <a:gd name="T5" fmla="*/ 2147483646 h 1659"/>
                  <a:gd name="T6" fmla="*/ 0 w 637"/>
                  <a:gd name="T7" fmla="*/ 2147483646 h 1659"/>
                  <a:gd name="T8" fmla="*/ 656550006 w 637"/>
                  <a:gd name="T9" fmla="*/ 0 h 165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37"/>
                  <a:gd name="T16" fmla="*/ 0 h 1659"/>
                  <a:gd name="T17" fmla="*/ 637 w 637"/>
                  <a:gd name="T18" fmla="*/ 1659 h 165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37" h="1659">
                    <a:moveTo>
                      <a:pt x="615" y="0"/>
                    </a:moveTo>
                    <a:lnTo>
                      <a:pt x="637" y="0"/>
                    </a:lnTo>
                    <a:lnTo>
                      <a:pt x="68" y="1659"/>
                    </a:lnTo>
                    <a:lnTo>
                      <a:pt x="0" y="1647"/>
                    </a:lnTo>
                    <a:lnTo>
                      <a:pt x="615" y="0"/>
                    </a:ln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00" name="Freeform 1124">
                <a:extLst>
                  <a:ext uri="{FF2B5EF4-FFF2-40B4-BE49-F238E27FC236}">
                    <a16:creationId xmlns:a16="http://schemas.microsoft.com/office/drawing/2014/main" id="{BBB1B153-2E6F-7246-9B11-B68D01DF60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96588" y="3576007"/>
                <a:ext cx="190792" cy="46458"/>
              </a:xfrm>
              <a:custGeom>
                <a:avLst/>
                <a:gdLst>
                  <a:gd name="T0" fmla="*/ 0 w 2216"/>
                  <a:gd name="T1" fmla="*/ 0 h 550"/>
                  <a:gd name="T2" fmla="*/ 54884212 w 2216"/>
                  <a:gd name="T3" fmla="*/ 101852492 h 550"/>
                  <a:gd name="T4" fmla="*/ 2147483646 w 2216"/>
                  <a:gd name="T5" fmla="*/ 1017940055 h 550"/>
                  <a:gd name="T6" fmla="*/ 2147483646 w 2216"/>
                  <a:gd name="T7" fmla="*/ 865464562 h 550"/>
                  <a:gd name="T8" fmla="*/ 0 w 2216"/>
                  <a:gd name="T9" fmla="*/ 0 h 5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216"/>
                  <a:gd name="T16" fmla="*/ 0 h 550"/>
                  <a:gd name="T17" fmla="*/ 2216 w 2216"/>
                  <a:gd name="T18" fmla="*/ 550 h 55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216" h="550">
                    <a:moveTo>
                      <a:pt x="0" y="0"/>
                    </a:moveTo>
                    <a:lnTo>
                      <a:pt x="9" y="57"/>
                    </a:lnTo>
                    <a:lnTo>
                      <a:pt x="2164" y="550"/>
                    </a:lnTo>
                    <a:lnTo>
                      <a:pt x="2216" y="496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grpSp>
            <p:nvGrpSpPr>
              <p:cNvPr id="101" name="Group 1125">
                <a:extLst>
                  <a:ext uri="{FF2B5EF4-FFF2-40B4-BE49-F238E27FC236}">
                    <a16:creationId xmlns:a16="http://schemas.microsoft.com/office/drawing/2014/main" id="{57060979-075D-9D4D-B12E-DA0CCD4C6B8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593395" y="3625649"/>
                <a:ext cx="64747" cy="27592"/>
                <a:chOff x="1740" y="2642"/>
                <a:chExt cx="752" cy="327"/>
              </a:xfrm>
            </p:grpSpPr>
            <p:sp>
              <p:nvSpPr>
                <p:cNvPr id="140" name="Freeform 1126">
                  <a:extLst>
                    <a:ext uri="{FF2B5EF4-FFF2-40B4-BE49-F238E27FC236}">
                      <a16:creationId xmlns:a16="http://schemas.microsoft.com/office/drawing/2014/main" id="{8DFFF656-1361-C546-8336-177F79E4691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40" y="2642"/>
                  <a:ext cx="752" cy="327"/>
                </a:xfrm>
                <a:custGeom>
                  <a:avLst/>
                  <a:gdLst>
                    <a:gd name="T0" fmla="*/ 293 w 752"/>
                    <a:gd name="T1" fmla="*/ 0 h 327"/>
                    <a:gd name="T2" fmla="*/ 752 w 752"/>
                    <a:gd name="T3" fmla="*/ 124 h 327"/>
                    <a:gd name="T4" fmla="*/ 470 w 752"/>
                    <a:gd name="T5" fmla="*/ 327 h 327"/>
                    <a:gd name="T6" fmla="*/ 0 w 752"/>
                    <a:gd name="T7" fmla="*/ 183 h 327"/>
                    <a:gd name="T8" fmla="*/ 293 w 752"/>
                    <a:gd name="T9" fmla="*/ 0 h 32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52"/>
                    <a:gd name="T16" fmla="*/ 0 h 327"/>
                    <a:gd name="T17" fmla="*/ 752 w 752"/>
                    <a:gd name="T18" fmla="*/ 327 h 32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52" h="327">
                      <a:moveTo>
                        <a:pt x="293" y="0"/>
                      </a:moveTo>
                      <a:lnTo>
                        <a:pt x="752" y="124"/>
                      </a:lnTo>
                      <a:lnTo>
                        <a:pt x="470" y="327"/>
                      </a:lnTo>
                      <a:lnTo>
                        <a:pt x="0" y="183"/>
                      </a:lnTo>
                      <a:lnTo>
                        <a:pt x="293" y="0"/>
                      </a:lnTo>
                      <a:close/>
                    </a:path>
                  </a:pathLst>
                </a:custGeom>
                <a:solidFill>
                  <a:srgbClr val="0000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41" name="Freeform 1127">
                  <a:extLst>
                    <a:ext uri="{FF2B5EF4-FFF2-40B4-BE49-F238E27FC236}">
                      <a16:creationId xmlns:a16="http://schemas.microsoft.com/office/drawing/2014/main" id="{60C6C6B3-72DE-664B-B4DE-3C04B0C5BFE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54" y="2649"/>
                  <a:ext cx="726" cy="311"/>
                </a:xfrm>
                <a:custGeom>
                  <a:avLst/>
                  <a:gdLst>
                    <a:gd name="T0" fmla="*/ 282 w 726"/>
                    <a:gd name="T1" fmla="*/ 0 h 311"/>
                    <a:gd name="T2" fmla="*/ 726 w 726"/>
                    <a:gd name="T3" fmla="*/ 119 h 311"/>
                    <a:gd name="T4" fmla="*/ 457 w 726"/>
                    <a:gd name="T5" fmla="*/ 311 h 311"/>
                    <a:gd name="T6" fmla="*/ 0 w 726"/>
                    <a:gd name="T7" fmla="*/ 173 h 311"/>
                    <a:gd name="T8" fmla="*/ 282 w 726"/>
                    <a:gd name="T9" fmla="*/ 0 h 31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26"/>
                    <a:gd name="T16" fmla="*/ 0 h 311"/>
                    <a:gd name="T17" fmla="*/ 726 w 726"/>
                    <a:gd name="T18" fmla="*/ 311 h 31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26" h="311">
                      <a:moveTo>
                        <a:pt x="282" y="0"/>
                      </a:moveTo>
                      <a:lnTo>
                        <a:pt x="726" y="119"/>
                      </a:lnTo>
                      <a:lnTo>
                        <a:pt x="457" y="311"/>
                      </a:lnTo>
                      <a:lnTo>
                        <a:pt x="0" y="173"/>
                      </a:lnTo>
                      <a:lnTo>
                        <a:pt x="282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4D4D4D"/>
                    </a:gs>
                    <a:gs pos="100000">
                      <a:srgbClr val="DDDDDD"/>
                    </a:gs>
                  </a:gsLst>
                  <a:lin ang="189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42" name="Freeform 1128">
                  <a:extLst>
                    <a:ext uri="{FF2B5EF4-FFF2-40B4-BE49-F238E27FC236}">
                      <a16:creationId xmlns:a16="http://schemas.microsoft.com/office/drawing/2014/main" id="{0D48292A-917D-D046-A974-043CEE5A414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08" y="2770"/>
                  <a:ext cx="258" cy="100"/>
                </a:xfrm>
                <a:custGeom>
                  <a:avLst/>
                  <a:gdLst>
                    <a:gd name="T0" fmla="*/ 0 w 258"/>
                    <a:gd name="T1" fmla="*/ 44 h 100"/>
                    <a:gd name="T2" fmla="*/ 75 w 258"/>
                    <a:gd name="T3" fmla="*/ 0 h 100"/>
                    <a:gd name="T4" fmla="*/ 258 w 258"/>
                    <a:gd name="T5" fmla="*/ 50 h 100"/>
                    <a:gd name="T6" fmla="*/ 183 w 258"/>
                    <a:gd name="T7" fmla="*/ 100 h 100"/>
                    <a:gd name="T8" fmla="*/ 0 w 258"/>
                    <a:gd name="T9" fmla="*/ 44 h 10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58"/>
                    <a:gd name="T16" fmla="*/ 0 h 100"/>
                    <a:gd name="T17" fmla="*/ 258 w 258"/>
                    <a:gd name="T18" fmla="*/ 100 h 10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58" h="100">
                      <a:moveTo>
                        <a:pt x="0" y="44"/>
                      </a:moveTo>
                      <a:lnTo>
                        <a:pt x="75" y="0"/>
                      </a:lnTo>
                      <a:lnTo>
                        <a:pt x="258" y="50"/>
                      </a:lnTo>
                      <a:lnTo>
                        <a:pt x="183" y="100"/>
                      </a:lnTo>
                      <a:lnTo>
                        <a:pt x="0" y="4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43" name="Freeform 1129">
                  <a:extLst>
                    <a:ext uri="{FF2B5EF4-FFF2-40B4-BE49-F238E27FC236}">
                      <a16:creationId xmlns:a16="http://schemas.microsoft.com/office/drawing/2014/main" id="{DB6BAAEB-BADD-0A4F-8A9D-D72AFCA99A5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99" y="2816"/>
                  <a:ext cx="194" cy="63"/>
                </a:xfrm>
                <a:custGeom>
                  <a:avLst/>
                  <a:gdLst>
                    <a:gd name="T0" fmla="*/ 12 w 194"/>
                    <a:gd name="T1" fmla="*/ 0 h 63"/>
                    <a:gd name="T2" fmla="*/ 194 w 194"/>
                    <a:gd name="T3" fmla="*/ 53 h 63"/>
                    <a:gd name="T4" fmla="*/ 180 w 194"/>
                    <a:gd name="T5" fmla="*/ 63 h 63"/>
                    <a:gd name="T6" fmla="*/ 0 w 194"/>
                    <a:gd name="T7" fmla="*/ 9 h 63"/>
                    <a:gd name="T8" fmla="*/ 12 w 194"/>
                    <a:gd name="T9" fmla="*/ 0 h 6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4"/>
                    <a:gd name="T16" fmla="*/ 0 h 63"/>
                    <a:gd name="T17" fmla="*/ 194 w 194"/>
                    <a:gd name="T18" fmla="*/ 63 h 6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4" h="63">
                      <a:moveTo>
                        <a:pt x="12" y="0"/>
                      </a:moveTo>
                      <a:lnTo>
                        <a:pt x="194" y="53"/>
                      </a:lnTo>
                      <a:lnTo>
                        <a:pt x="180" y="63"/>
                      </a:lnTo>
                      <a:lnTo>
                        <a:pt x="0" y="9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rgbClr val="0000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44" name="Freeform 1130">
                  <a:extLst>
                    <a:ext uri="{FF2B5EF4-FFF2-40B4-BE49-F238E27FC236}">
                      <a16:creationId xmlns:a16="http://schemas.microsoft.com/office/drawing/2014/main" id="{05D5969F-F3B9-414D-975E-A6700098F26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20" y="2834"/>
                  <a:ext cx="258" cy="102"/>
                </a:xfrm>
                <a:custGeom>
                  <a:avLst/>
                  <a:gdLst>
                    <a:gd name="T0" fmla="*/ 0 w 258"/>
                    <a:gd name="T1" fmla="*/ 46 h 102"/>
                    <a:gd name="T2" fmla="*/ 71 w 258"/>
                    <a:gd name="T3" fmla="*/ 0 h 102"/>
                    <a:gd name="T4" fmla="*/ 258 w 258"/>
                    <a:gd name="T5" fmla="*/ 52 h 102"/>
                    <a:gd name="T6" fmla="*/ 183 w 258"/>
                    <a:gd name="T7" fmla="*/ 102 h 102"/>
                    <a:gd name="T8" fmla="*/ 0 w 258"/>
                    <a:gd name="T9" fmla="*/ 46 h 10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58"/>
                    <a:gd name="T16" fmla="*/ 0 h 102"/>
                    <a:gd name="T17" fmla="*/ 258 w 258"/>
                    <a:gd name="T18" fmla="*/ 102 h 10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58" h="102">
                      <a:moveTo>
                        <a:pt x="0" y="46"/>
                      </a:moveTo>
                      <a:lnTo>
                        <a:pt x="71" y="0"/>
                      </a:lnTo>
                      <a:lnTo>
                        <a:pt x="258" y="52"/>
                      </a:lnTo>
                      <a:lnTo>
                        <a:pt x="183" y="102"/>
                      </a:lnTo>
                      <a:lnTo>
                        <a:pt x="0" y="4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45" name="Freeform 1131">
                  <a:extLst>
                    <a:ext uri="{FF2B5EF4-FFF2-40B4-BE49-F238E27FC236}">
                      <a16:creationId xmlns:a16="http://schemas.microsoft.com/office/drawing/2014/main" id="{41BB174D-6019-384D-A5AC-1B4D92D938B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11" y="2882"/>
                  <a:ext cx="194" cy="63"/>
                </a:xfrm>
                <a:custGeom>
                  <a:avLst/>
                  <a:gdLst>
                    <a:gd name="T0" fmla="*/ 12 w 194"/>
                    <a:gd name="T1" fmla="*/ 0 h 63"/>
                    <a:gd name="T2" fmla="*/ 194 w 194"/>
                    <a:gd name="T3" fmla="*/ 53 h 63"/>
                    <a:gd name="T4" fmla="*/ 180 w 194"/>
                    <a:gd name="T5" fmla="*/ 63 h 63"/>
                    <a:gd name="T6" fmla="*/ 0 w 194"/>
                    <a:gd name="T7" fmla="*/ 9 h 63"/>
                    <a:gd name="T8" fmla="*/ 12 w 194"/>
                    <a:gd name="T9" fmla="*/ 0 h 6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4"/>
                    <a:gd name="T16" fmla="*/ 0 h 63"/>
                    <a:gd name="T17" fmla="*/ 194 w 194"/>
                    <a:gd name="T18" fmla="*/ 63 h 6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4" h="63">
                      <a:moveTo>
                        <a:pt x="12" y="0"/>
                      </a:moveTo>
                      <a:lnTo>
                        <a:pt x="194" y="53"/>
                      </a:lnTo>
                      <a:lnTo>
                        <a:pt x="180" y="63"/>
                      </a:lnTo>
                      <a:lnTo>
                        <a:pt x="0" y="9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rgbClr val="0000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</p:grpSp>
          <p:sp>
            <p:nvSpPr>
              <p:cNvPr id="102" name="Freeform 1132">
                <a:extLst>
                  <a:ext uri="{FF2B5EF4-FFF2-40B4-BE49-F238E27FC236}">
                    <a16:creationId xmlns:a16="http://schemas.microsoft.com/office/drawing/2014/main" id="{F8739864-4836-E447-8FC8-5886923FF4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04243" y="3629776"/>
                <a:ext cx="78411" cy="60608"/>
              </a:xfrm>
              <a:custGeom>
                <a:avLst/>
                <a:gdLst>
                  <a:gd name="T0" fmla="*/ 39250883 w 990"/>
                  <a:gd name="T1" fmla="*/ 342828616 h 792"/>
                  <a:gd name="T2" fmla="*/ 354255671 w 990"/>
                  <a:gd name="T3" fmla="*/ 0 h 792"/>
                  <a:gd name="T4" fmla="*/ 354255671 w 990"/>
                  <a:gd name="T5" fmla="*/ 34504242 h 792"/>
                  <a:gd name="T6" fmla="*/ 0 w 990"/>
                  <a:gd name="T7" fmla="*/ 342828616 h 792"/>
                  <a:gd name="T8" fmla="*/ 39250883 w 990"/>
                  <a:gd name="T9" fmla="*/ 342828616 h 7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0"/>
                  <a:gd name="T16" fmla="*/ 0 h 792"/>
                  <a:gd name="T17" fmla="*/ 990 w 990"/>
                  <a:gd name="T18" fmla="*/ 792 h 79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0" h="792">
                    <a:moveTo>
                      <a:pt x="3" y="738"/>
                    </a:moveTo>
                    <a:lnTo>
                      <a:pt x="990" y="0"/>
                    </a:lnTo>
                    <a:lnTo>
                      <a:pt x="987" y="60"/>
                    </a:lnTo>
                    <a:lnTo>
                      <a:pt x="0" y="792"/>
                    </a:lnTo>
                    <a:lnTo>
                      <a:pt x="3" y="738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03" name="Freeform 1133">
                <a:extLst>
                  <a:ext uri="{FF2B5EF4-FFF2-40B4-BE49-F238E27FC236}">
                    <a16:creationId xmlns:a16="http://schemas.microsoft.com/office/drawing/2014/main" id="{C59CADF3-CD09-FB48-A672-C2C50B66CE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04129" y="3634611"/>
                <a:ext cx="200625" cy="55302"/>
              </a:xfrm>
              <a:custGeom>
                <a:avLst/>
                <a:gdLst>
                  <a:gd name="T0" fmla="*/ 39302216 w 2532"/>
                  <a:gd name="T1" fmla="*/ 0 h 723"/>
                  <a:gd name="T2" fmla="*/ 39302216 w 2532"/>
                  <a:gd name="T3" fmla="*/ 0 h 723"/>
                  <a:gd name="T4" fmla="*/ 867084690 w 2532"/>
                  <a:gd name="T5" fmla="*/ 307891170 h 723"/>
                  <a:gd name="T6" fmla="*/ 867084690 w 2532"/>
                  <a:gd name="T7" fmla="*/ 342351506 h 723"/>
                  <a:gd name="T8" fmla="*/ 0 w 2532"/>
                  <a:gd name="T9" fmla="*/ 34009889 h 723"/>
                  <a:gd name="T10" fmla="*/ 39302216 w 2532"/>
                  <a:gd name="T11" fmla="*/ 0 h 7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32"/>
                  <a:gd name="T19" fmla="*/ 0 h 723"/>
                  <a:gd name="T20" fmla="*/ 2532 w 2532"/>
                  <a:gd name="T21" fmla="*/ 723 h 7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32" h="723">
                    <a:moveTo>
                      <a:pt x="6" y="0"/>
                    </a:moveTo>
                    <a:cubicBezTo>
                      <a:pt x="16" y="0"/>
                      <a:pt x="26" y="0"/>
                      <a:pt x="36" y="0"/>
                    </a:cubicBezTo>
                    <a:lnTo>
                      <a:pt x="2532" y="678"/>
                    </a:lnTo>
                    <a:lnTo>
                      <a:pt x="2529" y="723"/>
                    </a:lnTo>
                    <a:lnTo>
                      <a:pt x="0" y="24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04" name="Freeform 1134">
                <a:extLst>
                  <a:ext uri="{FF2B5EF4-FFF2-40B4-BE49-F238E27FC236}">
                    <a16:creationId xmlns:a16="http://schemas.microsoft.com/office/drawing/2014/main" id="{628AB6FD-35F6-0345-BD13-22EAAF9EC2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04257" y="3624470"/>
                <a:ext cx="2171" cy="11202"/>
              </a:xfrm>
              <a:custGeom>
                <a:avLst/>
                <a:gdLst>
                  <a:gd name="T0" fmla="*/ 48903362 w 26"/>
                  <a:gd name="T1" fmla="*/ 33634500 h 147"/>
                  <a:gd name="T2" fmla="*/ 48903362 w 26"/>
                  <a:gd name="T3" fmla="*/ 67263209 h 147"/>
                  <a:gd name="T4" fmla="*/ 0 w 26"/>
                  <a:gd name="T5" fmla="*/ 67263209 h 147"/>
                  <a:gd name="T6" fmla="*/ 48903362 w 26"/>
                  <a:gd name="T7" fmla="*/ 0 h 147"/>
                  <a:gd name="T8" fmla="*/ 48903362 w 26"/>
                  <a:gd name="T9" fmla="*/ 33634500 h 14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6"/>
                  <a:gd name="T16" fmla="*/ 0 h 147"/>
                  <a:gd name="T17" fmla="*/ 26 w 26"/>
                  <a:gd name="T18" fmla="*/ 147 h 14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6" h="147">
                    <a:moveTo>
                      <a:pt x="26" y="10"/>
                    </a:moveTo>
                    <a:lnTo>
                      <a:pt x="23" y="147"/>
                    </a:lnTo>
                    <a:lnTo>
                      <a:pt x="0" y="144"/>
                    </a:lnTo>
                    <a:lnTo>
                      <a:pt x="3" y="0"/>
                    </a:lnTo>
                    <a:lnTo>
                      <a:pt x="26" y="1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05" name="Freeform 1135">
                <a:extLst>
                  <a:ext uri="{FF2B5EF4-FFF2-40B4-BE49-F238E27FC236}">
                    <a16:creationId xmlns:a16="http://schemas.microsoft.com/office/drawing/2014/main" id="{76529D44-B4FD-DE4D-812E-E461A0FCCA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04384" y="3578837"/>
                <a:ext cx="93225" cy="46340"/>
              </a:xfrm>
              <a:custGeom>
                <a:avLst/>
                <a:gdLst>
                  <a:gd name="T0" fmla="*/ 395043791 w 1176"/>
                  <a:gd name="T1" fmla="*/ 0 h 606"/>
                  <a:gd name="T2" fmla="*/ 0 w 1176"/>
                  <a:gd name="T3" fmla="*/ 273654982 h 606"/>
                  <a:gd name="T4" fmla="*/ 39357994 w 1176"/>
                  <a:gd name="T5" fmla="*/ 273654982 h 606"/>
                  <a:gd name="T6" fmla="*/ 395043791 w 1176"/>
                  <a:gd name="T7" fmla="*/ 33985420 h 606"/>
                  <a:gd name="T8" fmla="*/ 395043791 w 1176"/>
                  <a:gd name="T9" fmla="*/ 0 h 60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76"/>
                  <a:gd name="T16" fmla="*/ 0 h 606"/>
                  <a:gd name="T17" fmla="*/ 1176 w 1176"/>
                  <a:gd name="T18" fmla="*/ 606 h 60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76" h="606">
                    <a:moveTo>
                      <a:pt x="1170" y="0"/>
                    </a:moveTo>
                    <a:lnTo>
                      <a:pt x="0" y="597"/>
                    </a:lnTo>
                    <a:lnTo>
                      <a:pt x="30" y="606"/>
                    </a:lnTo>
                    <a:lnTo>
                      <a:pt x="1176" y="18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06" name="Freeform 1136">
                <a:extLst>
                  <a:ext uri="{FF2B5EF4-FFF2-40B4-BE49-F238E27FC236}">
                    <a16:creationId xmlns:a16="http://schemas.microsoft.com/office/drawing/2014/main" id="{44CD9A89-0E3B-2C40-8436-71B7526BA6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10642" y="3626829"/>
                <a:ext cx="190281" cy="53180"/>
              </a:xfrm>
              <a:custGeom>
                <a:avLst/>
                <a:gdLst>
                  <a:gd name="T0" fmla="*/ 31829833 w 2532"/>
                  <a:gd name="T1" fmla="*/ 0 h 723"/>
                  <a:gd name="T2" fmla="*/ 31829833 w 2532"/>
                  <a:gd name="T3" fmla="*/ 0 h 723"/>
                  <a:gd name="T4" fmla="*/ 382827787 w 2532"/>
                  <a:gd name="T5" fmla="*/ 175498781 h 723"/>
                  <a:gd name="T6" fmla="*/ 382827787 w 2532"/>
                  <a:gd name="T7" fmla="*/ 175498781 h 723"/>
                  <a:gd name="T8" fmla="*/ 0 w 2532"/>
                  <a:gd name="T9" fmla="*/ 29448186 h 723"/>
                  <a:gd name="T10" fmla="*/ 31829833 w 2532"/>
                  <a:gd name="T11" fmla="*/ 0 h 7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32"/>
                  <a:gd name="T19" fmla="*/ 0 h 723"/>
                  <a:gd name="T20" fmla="*/ 2532 w 2532"/>
                  <a:gd name="T21" fmla="*/ 723 h 7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32" h="723">
                    <a:moveTo>
                      <a:pt x="6" y="0"/>
                    </a:moveTo>
                    <a:cubicBezTo>
                      <a:pt x="16" y="0"/>
                      <a:pt x="26" y="0"/>
                      <a:pt x="36" y="0"/>
                    </a:cubicBezTo>
                    <a:lnTo>
                      <a:pt x="2532" y="678"/>
                    </a:lnTo>
                    <a:lnTo>
                      <a:pt x="2529" y="723"/>
                    </a:lnTo>
                    <a:lnTo>
                      <a:pt x="0" y="24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07" name="Freeform 1137">
                <a:extLst>
                  <a:ext uri="{FF2B5EF4-FFF2-40B4-BE49-F238E27FC236}">
                    <a16:creationId xmlns:a16="http://schemas.microsoft.com/office/drawing/2014/main" id="{92BF681C-02FC-8F49-A2CD-8F3446ECE5D3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7700668" y="3623055"/>
                <a:ext cx="77645" cy="55066"/>
              </a:xfrm>
              <a:custGeom>
                <a:avLst/>
                <a:gdLst>
                  <a:gd name="T0" fmla="*/ 0 w 2532"/>
                  <a:gd name="T1" fmla="*/ 0 h 723"/>
                  <a:gd name="T2" fmla="*/ 0 w 2532"/>
                  <a:gd name="T3" fmla="*/ 0 h 723"/>
                  <a:gd name="T4" fmla="*/ 0 w 2532"/>
                  <a:gd name="T5" fmla="*/ 302641137 h 723"/>
                  <a:gd name="T6" fmla="*/ 0 w 2532"/>
                  <a:gd name="T7" fmla="*/ 302641137 h 723"/>
                  <a:gd name="T8" fmla="*/ 0 w 2532"/>
                  <a:gd name="T9" fmla="*/ 33575256 h 723"/>
                  <a:gd name="T10" fmla="*/ 0 w 2532"/>
                  <a:gd name="T11" fmla="*/ 0 h 7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32"/>
                  <a:gd name="T19" fmla="*/ 0 h 723"/>
                  <a:gd name="T20" fmla="*/ 2532 w 2532"/>
                  <a:gd name="T21" fmla="*/ 723 h 7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32" h="723">
                    <a:moveTo>
                      <a:pt x="6" y="0"/>
                    </a:moveTo>
                    <a:cubicBezTo>
                      <a:pt x="16" y="0"/>
                      <a:pt x="26" y="0"/>
                      <a:pt x="36" y="0"/>
                    </a:cubicBezTo>
                    <a:lnTo>
                      <a:pt x="2532" y="678"/>
                    </a:lnTo>
                    <a:lnTo>
                      <a:pt x="2529" y="723"/>
                    </a:lnTo>
                    <a:lnTo>
                      <a:pt x="0" y="24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</p:grpSp>
        <p:grpSp>
          <p:nvGrpSpPr>
            <p:cNvPr id="108" name="Group 1139">
              <a:extLst>
                <a:ext uri="{FF2B5EF4-FFF2-40B4-BE49-F238E27FC236}">
                  <a16:creationId xmlns:a16="http://schemas.microsoft.com/office/drawing/2014/main" id="{904B7C12-C509-8641-BB63-56DEDB95F954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7985622" y="3537823"/>
              <a:ext cx="359261" cy="342045"/>
              <a:chOff x="2839" y="3501"/>
              <a:chExt cx="755" cy="803"/>
            </a:xfrm>
          </p:grpSpPr>
          <p:pic>
            <p:nvPicPr>
              <p:cNvPr id="138" name="Picture 1140" descr="desktop_computer_stylized_medium">
                <a:extLst>
                  <a:ext uri="{FF2B5EF4-FFF2-40B4-BE49-F238E27FC236}">
                    <a16:creationId xmlns:a16="http://schemas.microsoft.com/office/drawing/2014/main" id="{BDC7F552-21C9-C942-90FF-0162099A3D5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39" y="3501"/>
                <a:ext cx="755" cy="8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9" name="Freeform 1141">
                <a:extLst>
                  <a:ext uri="{FF2B5EF4-FFF2-40B4-BE49-F238E27FC236}">
                    <a16:creationId xmlns:a16="http://schemas.microsoft.com/office/drawing/2014/main" id="{654B43BA-608E-5D4D-B11B-71762CFBEE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16" y="3578"/>
                <a:ext cx="356" cy="368"/>
              </a:xfrm>
              <a:custGeom>
                <a:avLst/>
                <a:gdLst>
                  <a:gd name="T0" fmla="*/ 0 w 356"/>
                  <a:gd name="T1" fmla="*/ 0 h 368"/>
                  <a:gd name="T2" fmla="*/ 300 w 356"/>
                  <a:gd name="T3" fmla="*/ 14 h 368"/>
                  <a:gd name="T4" fmla="*/ 356 w 356"/>
                  <a:gd name="T5" fmla="*/ 294 h 368"/>
                  <a:gd name="T6" fmla="*/ 78 w 356"/>
                  <a:gd name="T7" fmla="*/ 368 h 368"/>
                  <a:gd name="T8" fmla="*/ 0 w 356"/>
                  <a:gd name="T9" fmla="*/ 0 h 3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6"/>
                  <a:gd name="T16" fmla="*/ 0 h 368"/>
                  <a:gd name="T17" fmla="*/ 356 w 356"/>
                  <a:gd name="T18" fmla="*/ 368 h 3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6" h="368">
                    <a:moveTo>
                      <a:pt x="0" y="0"/>
                    </a:moveTo>
                    <a:lnTo>
                      <a:pt x="300" y="14"/>
                    </a:lnTo>
                    <a:lnTo>
                      <a:pt x="356" y="294"/>
                    </a:lnTo>
                    <a:lnTo>
                      <a:pt x="78" y="368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</p:grpSp>
        <p:grpSp>
          <p:nvGrpSpPr>
            <p:cNvPr id="694" name="Group 693">
              <a:extLst>
                <a:ext uri="{FF2B5EF4-FFF2-40B4-BE49-F238E27FC236}">
                  <a16:creationId xmlns:a16="http://schemas.microsoft.com/office/drawing/2014/main" id="{14715B6C-9A50-FE4B-A8D2-1E669BF891E3}"/>
                </a:ext>
              </a:extLst>
            </p:cNvPr>
            <p:cNvGrpSpPr/>
            <p:nvPr/>
          </p:nvGrpSpPr>
          <p:grpSpPr>
            <a:xfrm>
              <a:off x="7797061" y="3296104"/>
              <a:ext cx="347997" cy="396620"/>
              <a:chOff x="7797061" y="3296104"/>
              <a:chExt cx="347997" cy="396620"/>
            </a:xfrm>
          </p:grpSpPr>
          <p:pic>
            <p:nvPicPr>
              <p:cNvPr id="113" name="Picture 571" descr="fridge2.png">
                <a:extLst>
                  <a:ext uri="{FF2B5EF4-FFF2-40B4-BE49-F238E27FC236}">
                    <a16:creationId xmlns:a16="http://schemas.microsoft.com/office/drawing/2014/main" id="{29DD0F98-F93B-0145-A925-F4125ED490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96825" y="3355697"/>
                <a:ext cx="189578" cy="3370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4" name="Picture 1115" descr="antenna_stylized">
                <a:extLst>
                  <a:ext uri="{FF2B5EF4-FFF2-40B4-BE49-F238E27FC236}">
                    <a16:creationId xmlns:a16="http://schemas.microsoft.com/office/drawing/2014/main" id="{C1A64F68-4D16-AE4F-AB60-09D2C0CF0E2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97061" y="3296104"/>
                <a:ext cx="347997" cy="1675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795" name="Group 794">
            <a:extLst>
              <a:ext uri="{FF2B5EF4-FFF2-40B4-BE49-F238E27FC236}">
                <a16:creationId xmlns:a16="http://schemas.microsoft.com/office/drawing/2014/main" id="{AF73DE4B-526E-9C4F-9242-9BC0D43F8CBA}"/>
              </a:ext>
            </a:extLst>
          </p:cNvPr>
          <p:cNvGrpSpPr/>
          <p:nvPr/>
        </p:nvGrpSpPr>
        <p:grpSpPr>
          <a:xfrm>
            <a:off x="11039945" y="3460672"/>
            <a:ext cx="518448" cy="1212242"/>
            <a:chOff x="11058573" y="3399165"/>
            <a:chExt cx="518448" cy="1212242"/>
          </a:xfrm>
        </p:grpSpPr>
        <p:grpSp>
          <p:nvGrpSpPr>
            <p:cNvPr id="375" name="Group 374">
              <a:extLst>
                <a:ext uri="{FF2B5EF4-FFF2-40B4-BE49-F238E27FC236}">
                  <a16:creationId xmlns:a16="http://schemas.microsoft.com/office/drawing/2014/main" id="{433FEDDB-405E-DB4E-815F-55EE9E62EF1A}"/>
                </a:ext>
              </a:extLst>
            </p:cNvPr>
            <p:cNvGrpSpPr/>
            <p:nvPr/>
          </p:nvGrpSpPr>
          <p:grpSpPr>
            <a:xfrm>
              <a:off x="11087182" y="4159591"/>
              <a:ext cx="489839" cy="451816"/>
              <a:chOff x="5103720" y="2693365"/>
              <a:chExt cx="611650" cy="414788"/>
            </a:xfrm>
          </p:grpSpPr>
          <p:cxnSp>
            <p:nvCxnSpPr>
              <p:cNvPr id="376" name="Straight Connector 375">
                <a:extLst>
                  <a:ext uri="{FF2B5EF4-FFF2-40B4-BE49-F238E27FC236}">
                    <a16:creationId xmlns:a16="http://schemas.microsoft.com/office/drawing/2014/main" id="{1D164102-BE0D-AF40-9A7B-7F2B261B2C20}"/>
                  </a:ext>
                </a:extLst>
              </p:cNvPr>
              <p:cNvCxnSpPr/>
              <p:nvPr/>
            </p:nvCxnSpPr>
            <p:spPr>
              <a:xfrm>
                <a:off x="5103720" y="2914214"/>
                <a:ext cx="232559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78" name="Group 377">
                <a:extLst>
                  <a:ext uri="{FF2B5EF4-FFF2-40B4-BE49-F238E27FC236}">
                    <a16:creationId xmlns:a16="http://schemas.microsoft.com/office/drawing/2014/main" id="{9018E7EF-EB96-424D-962A-FEB80B43946F}"/>
                  </a:ext>
                </a:extLst>
              </p:cNvPr>
              <p:cNvGrpSpPr/>
              <p:nvPr/>
            </p:nvGrpSpPr>
            <p:grpSpPr>
              <a:xfrm>
                <a:off x="5275406" y="2693365"/>
                <a:ext cx="439964" cy="414788"/>
                <a:chOff x="5275406" y="2711455"/>
                <a:chExt cx="452949" cy="405518"/>
              </a:xfrm>
            </p:grpSpPr>
            <p:pic>
              <p:nvPicPr>
                <p:cNvPr id="379" name="Picture 378" descr="server_rack.png">
                  <a:extLst>
                    <a:ext uri="{FF2B5EF4-FFF2-40B4-BE49-F238E27FC236}">
                      <a16:creationId xmlns:a16="http://schemas.microsoft.com/office/drawing/2014/main" id="{C865CB27-BCE1-654B-9519-9B39D4CB587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37367" y="2770786"/>
                  <a:ext cx="190988" cy="313366"/>
                </a:xfrm>
                <a:prstGeom prst="rect">
                  <a:avLst/>
                </a:prstGeom>
              </p:spPr>
            </p:pic>
            <p:pic>
              <p:nvPicPr>
                <p:cNvPr id="380" name="Picture 379" descr="server_rack.png">
                  <a:extLst>
                    <a:ext uri="{FF2B5EF4-FFF2-40B4-BE49-F238E27FC236}">
                      <a16:creationId xmlns:a16="http://schemas.microsoft.com/office/drawing/2014/main" id="{41D005B5-0BAE-3E48-A2D4-576E4F7B946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275406" y="2764002"/>
                  <a:ext cx="190988" cy="313366"/>
                </a:xfrm>
                <a:prstGeom prst="rect">
                  <a:avLst/>
                </a:prstGeom>
              </p:spPr>
            </p:pic>
            <p:pic>
              <p:nvPicPr>
                <p:cNvPr id="381" name="Picture 380" descr="server_rack.png">
                  <a:extLst>
                    <a:ext uri="{FF2B5EF4-FFF2-40B4-BE49-F238E27FC236}">
                      <a16:creationId xmlns:a16="http://schemas.microsoft.com/office/drawing/2014/main" id="{89060F4D-6C40-724C-BD1E-F12A5CA65DE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85676" y="2711455"/>
                  <a:ext cx="247152" cy="405518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392" name="Group 391">
              <a:extLst>
                <a:ext uri="{FF2B5EF4-FFF2-40B4-BE49-F238E27FC236}">
                  <a16:creationId xmlns:a16="http://schemas.microsoft.com/office/drawing/2014/main" id="{710FDFDB-5658-6346-883B-53F72A0E1C90}"/>
                </a:ext>
              </a:extLst>
            </p:cNvPr>
            <p:cNvGrpSpPr/>
            <p:nvPr/>
          </p:nvGrpSpPr>
          <p:grpSpPr>
            <a:xfrm>
              <a:off x="11058573" y="3399165"/>
              <a:ext cx="423724" cy="405973"/>
              <a:chOff x="5103720" y="2693365"/>
              <a:chExt cx="611650" cy="414788"/>
            </a:xfrm>
          </p:grpSpPr>
          <p:cxnSp>
            <p:nvCxnSpPr>
              <p:cNvPr id="393" name="Straight Connector 392">
                <a:extLst>
                  <a:ext uri="{FF2B5EF4-FFF2-40B4-BE49-F238E27FC236}">
                    <a16:creationId xmlns:a16="http://schemas.microsoft.com/office/drawing/2014/main" id="{21121473-8384-8944-A0B5-DD441780262C}"/>
                  </a:ext>
                </a:extLst>
              </p:cNvPr>
              <p:cNvCxnSpPr/>
              <p:nvPr/>
            </p:nvCxnSpPr>
            <p:spPr>
              <a:xfrm>
                <a:off x="5103720" y="2914214"/>
                <a:ext cx="232559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95" name="Group 394">
                <a:extLst>
                  <a:ext uri="{FF2B5EF4-FFF2-40B4-BE49-F238E27FC236}">
                    <a16:creationId xmlns:a16="http://schemas.microsoft.com/office/drawing/2014/main" id="{11366773-360A-0449-911A-80462659C660}"/>
                  </a:ext>
                </a:extLst>
              </p:cNvPr>
              <p:cNvGrpSpPr/>
              <p:nvPr/>
            </p:nvGrpSpPr>
            <p:grpSpPr>
              <a:xfrm>
                <a:off x="5275406" y="2693365"/>
                <a:ext cx="439964" cy="414788"/>
                <a:chOff x="5275406" y="2711455"/>
                <a:chExt cx="452949" cy="405518"/>
              </a:xfrm>
            </p:grpSpPr>
            <p:pic>
              <p:nvPicPr>
                <p:cNvPr id="396" name="Picture 395" descr="server_rack.png">
                  <a:extLst>
                    <a:ext uri="{FF2B5EF4-FFF2-40B4-BE49-F238E27FC236}">
                      <a16:creationId xmlns:a16="http://schemas.microsoft.com/office/drawing/2014/main" id="{361EFF3D-6A1F-2646-B975-1FACB4284FB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37367" y="2770786"/>
                  <a:ext cx="190988" cy="313366"/>
                </a:xfrm>
                <a:prstGeom prst="rect">
                  <a:avLst/>
                </a:prstGeom>
              </p:spPr>
            </p:pic>
            <p:pic>
              <p:nvPicPr>
                <p:cNvPr id="397" name="Picture 396" descr="server_rack.png">
                  <a:extLst>
                    <a:ext uri="{FF2B5EF4-FFF2-40B4-BE49-F238E27FC236}">
                      <a16:creationId xmlns:a16="http://schemas.microsoft.com/office/drawing/2014/main" id="{E83F8942-DE11-A747-A5A4-EDFBB17BFC8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275406" y="2764002"/>
                  <a:ext cx="190988" cy="313366"/>
                </a:xfrm>
                <a:prstGeom prst="rect">
                  <a:avLst/>
                </a:prstGeom>
              </p:spPr>
            </p:pic>
            <p:pic>
              <p:nvPicPr>
                <p:cNvPr id="398" name="Picture 397" descr="server_rack.png">
                  <a:extLst>
                    <a:ext uri="{FF2B5EF4-FFF2-40B4-BE49-F238E27FC236}">
                      <a16:creationId xmlns:a16="http://schemas.microsoft.com/office/drawing/2014/main" id="{300ED1AC-F5EE-3C49-B963-42178C24340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85676" y="2711455"/>
                  <a:ext cx="247152" cy="405518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71" name="Group 950">
            <a:extLst>
              <a:ext uri="{FF2B5EF4-FFF2-40B4-BE49-F238E27FC236}">
                <a16:creationId xmlns:a16="http://schemas.microsoft.com/office/drawing/2014/main" id="{2B0A745F-DA32-E140-AB36-BC5E1C4E2D48}"/>
              </a:ext>
            </a:extLst>
          </p:cNvPr>
          <p:cNvGrpSpPr>
            <a:grpSpLocks/>
          </p:cNvGrpSpPr>
          <p:nvPr/>
        </p:nvGrpSpPr>
        <p:grpSpPr bwMode="auto">
          <a:xfrm>
            <a:off x="10263913" y="5306138"/>
            <a:ext cx="177192" cy="330833"/>
            <a:chOff x="4140" y="429"/>
            <a:chExt cx="1425" cy="2396"/>
          </a:xfrm>
        </p:grpSpPr>
        <p:sp>
          <p:nvSpPr>
            <p:cNvPr id="207" name="Freeform 951">
              <a:extLst>
                <a:ext uri="{FF2B5EF4-FFF2-40B4-BE49-F238E27FC236}">
                  <a16:creationId xmlns:a16="http://schemas.microsoft.com/office/drawing/2014/main" id="{12CB3660-4D63-014F-8CC9-FDFB8140AB8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8" y="433"/>
              <a:ext cx="283" cy="2286"/>
            </a:xfrm>
            <a:custGeom>
              <a:avLst/>
              <a:gdLst>
                <a:gd name="T0" fmla="*/ 3 w 354"/>
                <a:gd name="T1" fmla="*/ 0 h 2742"/>
                <a:gd name="T2" fmla="*/ 15 w 354"/>
                <a:gd name="T3" fmla="*/ 27 h 2742"/>
                <a:gd name="T4" fmla="*/ 15 w 354"/>
                <a:gd name="T5" fmla="*/ 205 h 2742"/>
                <a:gd name="T6" fmla="*/ 0 w 354"/>
                <a:gd name="T7" fmla="*/ 215 h 2742"/>
                <a:gd name="T8" fmla="*/ 3 w 354"/>
                <a:gd name="T9" fmla="*/ 0 h 27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4"/>
                <a:gd name="T16" fmla="*/ 0 h 2742"/>
                <a:gd name="T17" fmla="*/ 354 w 354"/>
                <a:gd name="T18" fmla="*/ 2742 h 27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4" h="2742">
                  <a:moveTo>
                    <a:pt x="63" y="0"/>
                  </a:moveTo>
                  <a:lnTo>
                    <a:pt x="354" y="339"/>
                  </a:lnTo>
                  <a:lnTo>
                    <a:pt x="346" y="2624"/>
                  </a:lnTo>
                  <a:lnTo>
                    <a:pt x="0" y="2742"/>
                  </a:lnTo>
                  <a:lnTo>
                    <a:pt x="63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08" name="Rectangle 952">
              <a:extLst>
                <a:ext uri="{FF2B5EF4-FFF2-40B4-BE49-F238E27FC236}">
                  <a16:creationId xmlns:a16="http://schemas.microsoft.com/office/drawing/2014/main" id="{EFE1382F-B768-3541-8BD1-06AB71BFA8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0" y="429"/>
              <a:ext cx="1046" cy="2285"/>
            </a:xfrm>
            <a:prstGeom prst="rect">
              <a:avLst/>
            </a:pr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ts val="1675"/>
                </a:spcBef>
                <a:buClr>
                  <a:srgbClr val="000090"/>
                </a:buClr>
                <a:buSzPct val="100000"/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spcBef>
                  <a:spcPts val="1438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400" dirty="0">
                <a:latin typeface="Arial" panose="020B0604020202020204" pitchFamily="34" charset="0"/>
              </a:endParaRPr>
            </a:p>
          </p:txBody>
        </p:sp>
        <p:sp>
          <p:nvSpPr>
            <p:cNvPr id="209" name="Freeform 953">
              <a:extLst>
                <a:ext uri="{FF2B5EF4-FFF2-40B4-BE49-F238E27FC236}">
                  <a16:creationId xmlns:a16="http://schemas.microsoft.com/office/drawing/2014/main" id="{FB363E8F-CA06-2449-A66C-B147358943F8}"/>
                </a:ext>
              </a:extLst>
            </p:cNvPr>
            <p:cNvSpPr>
              <a:spLocks/>
            </p:cNvSpPr>
            <p:nvPr/>
          </p:nvSpPr>
          <p:spPr bwMode="auto">
            <a:xfrm>
              <a:off x="5321" y="570"/>
              <a:ext cx="169" cy="2115"/>
            </a:xfrm>
            <a:custGeom>
              <a:avLst/>
              <a:gdLst>
                <a:gd name="T0" fmla="*/ 2 w 211"/>
                <a:gd name="T1" fmla="*/ 0 h 2537"/>
                <a:gd name="T2" fmla="*/ 9 w 211"/>
                <a:gd name="T3" fmla="*/ 18 h 2537"/>
                <a:gd name="T4" fmla="*/ 2 w 211"/>
                <a:gd name="T5" fmla="*/ 196 h 2537"/>
                <a:gd name="T6" fmla="*/ 2 w 211"/>
                <a:gd name="T7" fmla="*/ 0 h 253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1"/>
                <a:gd name="T13" fmla="*/ 0 h 2537"/>
                <a:gd name="T14" fmla="*/ 211 w 211"/>
                <a:gd name="T15" fmla="*/ 2537 h 253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1" h="2537">
                  <a:moveTo>
                    <a:pt x="7" y="0"/>
                  </a:moveTo>
                  <a:cubicBezTo>
                    <a:pt x="7" y="0"/>
                    <a:pt x="57" y="28"/>
                    <a:pt x="211" y="218"/>
                  </a:cubicBezTo>
                  <a:cubicBezTo>
                    <a:pt x="0" y="1229"/>
                    <a:pt x="41" y="2537"/>
                    <a:pt x="7" y="2501"/>
                  </a:cubicBez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rgbClr val="808080"/>
                </a:gs>
                <a:gs pos="100000">
                  <a:srgbClr val="F8F8F8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10" name="Freeform 954">
              <a:extLst>
                <a:ext uri="{FF2B5EF4-FFF2-40B4-BE49-F238E27FC236}">
                  <a16:creationId xmlns:a16="http://schemas.microsoft.com/office/drawing/2014/main" id="{8A74E36A-A735-7440-A2B1-55846B516D7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4" y="1640"/>
              <a:ext cx="263" cy="189"/>
            </a:xfrm>
            <a:custGeom>
              <a:avLst/>
              <a:gdLst>
                <a:gd name="T0" fmla="*/ 2 w 328"/>
                <a:gd name="T1" fmla="*/ 0 h 226"/>
                <a:gd name="T2" fmla="*/ 14 w 328"/>
                <a:gd name="T3" fmla="*/ 11 h 226"/>
                <a:gd name="T4" fmla="*/ 14 w 328"/>
                <a:gd name="T5" fmla="*/ 19 h 226"/>
                <a:gd name="T6" fmla="*/ 0 w 328"/>
                <a:gd name="T7" fmla="*/ 8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11" name="Rectangle 955">
              <a:extLst>
                <a:ext uri="{FF2B5EF4-FFF2-40B4-BE49-F238E27FC236}">
                  <a16:creationId xmlns:a16="http://schemas.microsoft.com/office/drawing/2014/main" id="{FC433BF5-02C8-F540-AE86-53BF569600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0" y="690"/>
              <a:ext cx="598" cy="4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ts val="1675"/>
                </a:spcBef>
                <a:buClr>
                  <a:srgbClr val="000090"/>
                </a:buClr>
                <a:buSzPct val="100000"/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spcBef>
                  <a:spcPts val="1438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400" dirty="0">
                <a:latin typeface="Arial" panose="020B0604020202020204" pitchFamily="34" charset="0"/>
              </a:endParaRPr>
            </a:p>
          </p:txBody>
        </p:sp>
        <p:grpSp>
          <p:nvGrpSpPr>
            <p:cNvPr id="212" name="Group 956">
              <a:extLst>
                <a:ext uri="{FF2B5EF4-FFF2-40B4-BE49-F238E27FC236}">
                  <a16:creationId xmlns:a16="http://schemas.microsoft.com/office/drawing/2014/main" id="{969A0B36-D994-A24C-8329-146363A51CA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49" y="668"/>
              <a:ext cx="581" cy="145"/>
              <a:chOff x="614" y="2568"/>
              <a:chExt cx="725" cy="139"/>
            </a:xfrm>
          </p:grpSpPr>
          <p:sp>
            <p:nvSpPr>
              <p:cNvPr id="237" name="AutoShape 957">
                <a:extLst>
                  <a:ext uri="{FF2B5EF4-FFF2-40B4-BE49-F238E27FC236}">
                    <a16:creationId xmlns:a16="http://schemas.microsoft.com/office/drawing/2014/main" id="{75A7B329-681F-2B4A-8470-FC0231FE25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3" y="2566"/>
                <a:ext cx="721" cy="144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85000"/>
                  </a:lnSpc>
                  <a:spcBef>
                    <a:spcPts val="1675"/>
                  </a:spcBef>
                  <a:buClr>
                    <a:srgbClr val="000090"/>
                  </a:buClr>
                  <a:buSzPct val="100000"/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Gill Sans MT" panose="020B0502020104020203" pitchFamily="34" charset="0"/>
                    <a:ea typeface="MS PGothic" panose="020B0600070205080204" pitchFamily="34" charset="-128"/>
                    <a:cs typeface="Arial" panose="020B0604020202020204" pitchFamily="34" charset="0"/>
                  </a:defRPr>
                </a:lvl1pPr>
                <a:lvl2pPr marL="742950" indent="-285750">
                  <a:lnSpc>
                    <a:spcPct val="85000"/>
                  </a:lnSpc>
                  <a:spcBef>
                    <a:spcPts val="1438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2400">
                    <a:solidFill>
                      <a:schemeClr val="tx1"/>
                    </a:solidFill>
                    <a:latin typeface="Gill Sans MT" panose="020B0502020104020203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240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38" name="AutoShape 958">
                <a:extLst>
                  <a:ext uri="{FF2B5EF4-FFF2-40B4-BE49-F238E27FC236}">
                    <a16:creationId xmlns:a16="http://schemas.microsoft.com/office/drawing/2014/main" id="{197CEF08-20F4-5741-AC2B-1EBB072FA5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5" y="2581"/>
                <a:ext cx="696" cy="114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85000"/>
                  </a:lnSpc>
                  <a:spcBef>
                    <a:spcPts val="1675"/>
                  </a:spcBef>
                  <a:buClr>
                    <a:srgbClr val="000090"/>
                  </a:buClr>
                  <a:buSzPct val="100000"/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Gill Sans MT" panose="020B0502020104020203" pitchFamily="34" charset="0"/>
                    <a:ea typeface="MS PGothic" panose="020B0600070205080204" pitchFamily="34" charset="-128"/>
                    <a:cs typeface="Arial" panose="020B0604020202020204" pitchFamily="34" charset="0"/>
                  </a:defRPr>
                </a:lvl1pPr>
                <a:lvl2pPr marL="742950" indent="-285750">
                  <a:lnSpc>
                    <a:spcPct val="85000"/>
                  </a:lnSpc>
                  <a:spcBef>
                    <a:spcPts val="1438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2400">
                    <a:solidFill>
                      <a:schemeClr val="tx1"/>
                    </a:solidFill>
                    <a:latin typeface="Gill Sans MT" panose="020B0502020104020203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2400" dirty="0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213" name="Rectangle 959">
              <a:extLst>
                <a:ext uri="{FF2B5EF4-FFF2-40B4-BE49-F238E27FC236}">
                  <a16:creationId xmlns:a16="http://schemas.microsoft.com/office/drawing/2014/main" id="{775AA9F7-199B-ED4C-B422-5E1B766FBA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0" y="1022"/>
              <a:ext cx="598" cy="4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ts val="1675"/>
                </a:spcBef>
                <a:buClr>
                  <a:srgbClr val="000090"/>
                </a:buClr>
                <a:buSzPct val="100000"/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spcBef>
                  <a:spcPts val="1438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400" dirty="0">
                <a:latin typeface="Arial" panose="020B0604020202020204" pitchFamily="34" charset="0"/>
              </a:endParaRPr>
            </a:p>
          </p:txBody>
        </p:sp>
        <p:grpSp>
          <p:nvGrpSpPr>
            <p:cNvPr id="214" name="Group 960">
              <a:extLst>
                <a:ext uri="{FF2B5EF4-FFF2-40B4-BE49-F238E27FC236}">
                  <a16:creationId xmlns:a16="http://schemas.microsoft.com/office/drawing/2014/main" id="{4EED0C22-3BA6-E24F-B528-BF018CB34F5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47" y="994"/>
              <a:ext cx="581" cy="134"/>
              <a:chOff x="614" y="2568"/>
              <a:chExt cx="725" cy="139"/>
            </a:xfrm>
          </p:grpSpPr>
          <p:sp>
            <p:nvSpPr>
              <p:cNvPr id="235" name="AutoShape 961">
                <a:extLst>
                  <a:ext uri="{FF2B5EF4-FFF2-40B4-BE49-F238E27FC236}">
                    <a16:creationId xmlns:a16="http://schemas.microsoft.com/office/drawing/2014/main" id="{FE30D28F-02DD-D041-8551-45D9D2836E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5" y="2564"/>
                <a:ext cx="721" cy="139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85000"/>
                  </a:lnSpc>
                  <a:spcBef>
                    <a:spcPts val="1675"/>
                  </a:spcBef>
                  <a:buClr>
                    <a:srgbClr val="000090"/>
                  </a:buClr>
                  <a:buSzPct val="100000"/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Gill Sans MT" panose="020B0502020104020203" pitchFamily="34" charset="0"/>
                    <a:ea typeface="MS PGothic" panose="020B0600070205080204" pitchFamily="34" charset="-128"/>
                    <a:cs typeface="Arial" panose="020B0604020202020204" pitchFamily="34" charset="0"/>
                  </a:defRPr>
                </a:lvl1pPr>
                <a:lvl2pPr marL="742950" indent="-285750">
                  <a:lnSpc>
                    <a:spcPct val="85000"/>
                  </a:lnSpc>
                  <a:spcBef>
                    <a:spcPts val="1438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2400">
                    <a:solidFill>
                      <a:schemeClr val="tx1"/>
                    </a:solidFill>
                    <a:latin typeface="Gill Sans MT" panose="020B0502020104020203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240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36" name="AutoShape 962">
                <a:extLst>
                  <a:ext uri="{FF2B5EF4-FFF2-40B4-BE49-F238E27FC236}">
                    <a16:creationId xmlns:a16="http://schemas.microsoft.com/office/drawing/2014/main" id="{92F33680-18D6-7C4A-88C2-46C4FA3D08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8" y="2581"/>
                <a:ext cx="696" cy="107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85000"/>
                  </a:lnSpc>
                  <a:spcBef>
                    <a:spcPts val="1675"/>
                  </a:spcBef>
                  <a:buClr>
                    <a:srgbClr val="000090"/>
                  </a:buClr>
                  <a:buSzPct val="100000"/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Gill Sans MT" panose="020B0502020104020203" pitchFamily="34" charset="0"/>
                    <a:ea typeface="MS PGothic" panose="020B0600070205080204" pitchFamily="34" charset="-128"/>
                    <a:cs typeface="Arial" panose="020B0604020202020204" pitchFamily="34" charset="0"/>
                  </a:defRPr>
                </a:lvl1pPr>
                <a:lvl2pPr marL="742950" indent="-285750">
                  <a:lnSpc>
                    <a:spcPct val="85000"/>
                  </a:lnSpc>
                  <a:spcBef>
                    <a:spcPts val="1438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2400">
                    <a:solidFill>
                      <a:schemeClr val="tx1"/>
                    </a:solidFill>
                    <a:latin typeface="Gill Sans MT" panose="020B0502020104020203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2400" dirty="0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215" name="Rectangle 963">
              <a:extLst>
                <a:ext uri="{FF2B5EF4-FFF2-40B4-BE49-F238E27FC236}">
                  <a16:creationId xmlns:a16="http://schemas.microsoft.com/office/drawing/2014/main" id="{A0014856-A5F8-544F-98BE-B1D6878A67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0" y="1354"/>
              <a:ext cx="598" cy="4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ts val="1675"/>
                </a:spcBef>
                <a:buClr>
                  <a:srgbClr val="000090"/>
                </a:buClr>
                <a:buSzPct val="100000"/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spcBef>
                  <a:spcPts val="1438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400" dirty="0">
                <a:latin typeface="Arial" panose="020B0604020202020204" pitchFamily="34" charset="0"/>
              </a:endParaRPr>
            </a:p>
          </p:txBody>
        </p:sp>
        <p:sp>
          <p:nvSpPr>
            <p:cNvPr id="216" name="Rectangle 964">
              <a:extLst>
                <a:ext uri="{FF2B5EF4-FFF2-40B4-BE49-F238E27FC236}">
                  <a16:creationId xmlns:a16="http://schemas.microsoft.com/office/drawing/2014/main" id="{0E6FC61A-EACA-7D4E-9AA7-C7690D0936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30" y="1655"/>
              <a:ext cx="598" cy="4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ts val="1675"/>
                </a:spcBef>
                <a:buClr>
                  <a:srgbClr val="000090"/>
                </a:buClr>
                <a:buSzPct val="100000"/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spcBef>
                  <a:spcPts val="1438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400" dirty="0">
                <a:latin typeface="Arial" panose="020B0604020202020204" pitchFamily="34" charset="0"/>
              </a:endParaRPr>
            </a:p>
          </p:txBody>
        </p:sp>
        <p:grpSp>
          <p:nvGrpSpPr>
            <p:cNvPr id="217" name="Group 965">
              <a:extLst>
                <a:ext uri="{FF2B5EF4-FFF2-40B4-BE49-F238E27FC236}">
                  <a16:creationId xmlns:a16="http://schemas.microsoft.com/office/drawing/2014/main" id="{CF083CE2-2403-FD4E-8F7D-758E7F67FF5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35" y="1627"/>
              <a:ext cx="582" cy="151"/>
              <a:chOff x="614" y="2568"/>
              <a:chExt cx="725" cy="139"/>
            </a:xfrm>
          </p:grpSpPr>
          <p:sp>
            <p:nvSpPr>
              <p:cNvPr id="233" name="AutoShape 966">
                <a:extLst>
                  <a:ext uri="{FF2B5EF4-FFF2-40B4-BE49-F238E27FC236}">
                    <a16:creationId xmlns:a16="http://schemas.microsoft.com/office/drawing/2014/main" id="{5ED8E2CD-DB59-0040-9493-378A5D7DF1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8" y="2586"/>
                <a:ext cx="720" cy="124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85000"/>
                  </a:lnSpc>
                  <a:spcBef>
                    <a:spcPts val="1675"/>
                  </a:spcBef>
                  <a:buClr>
                    <a:srgbClr val="000090"/>
                  </a:buClr>
                  <a:buSzPct val="100000"/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Gill Sans MT" panose="020B0502020104020203" pitchFamily="34" charset="0"/>
                    <a:ea typeface="MS PGothic" panose="020B0600070205080204" pitchFamily="34" charset="-128"/>
                    <a:cs typeface="Arial" panose="020B0604020202020204" pitchFamily="34" charset="0"/>
                  </a:defRPr>
                </a:lvl1pPr>
                <a:lvl2pPr marL="742950" indent="-285750">
                  <a:lnSpc>
                    <a:spcPct val="85000"/>
                  </a:lnSpc>
                  <a:spcBef>
                    <a:spcPts val="1438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2400">
                    <a:solidFill>
                      <a:schemeClr val="tx1"/>
                    </a:solidFill>
                    <a:latin typeface="Gill Sans MT" panose="020B0502020104020203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240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34" name="AutoShape 967">
                <a:extLst>
                  <a:ext uri="{FF2B5EF4-FFF2-40B4-BE49-F238E27FC236}">
                    <a16:creationId xmlns:a16="http://schemas.microsoft.com/office/drawing/2014/main" id="{F249F021-1652-2041-9D37-82D9ADAF20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" y="2586"/>
                <a:ext cx="695" cy="109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85000"/>
                  </a:lnSpc>
                  <a:spcBef>
                    <a:spcPts val="1675"/>
                  </a:spcBef>
                  <a:buClr>
                    <a:srgbClr val="000090"/>
                  </a:buClr>
                  <a:buSzPct val="100000"/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Gill Sans MT" panose="020B0502020104020203" pitchFamily="34" charset="0"/>
                    <a:ea typeface="MS PGothic" panose="020B0600070205080204" pitchFamily="34" charset="-128"/>
                    <a:cs typeface="Arial" panose="020B0604020202020204" pitchFamily="34" charset="0"/>
                  </a:defRPr>
                </a:lvl1pPr>
                <a:lvl2pPr marL="742950" indent="-285750">
                  <a:lnSpc>
                    <a:spcPct val="85000"/>
                  </a:lnSpc>
                  <a:spcBef>
                    <a:spcPts val="1438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2400">
                    <a:solidFill>
                      <a:schemeClr val="tx1"/>
                    </a:solidFill>
                    <a:latin typeface="Gill Sans MT" panose="020B0502020104020203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2400" dirty="0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218" name="Freeform 968">
              <a:extLst>
                <a:ext uri="{FF2B5EF4-FFF2-40B4-BE49-F238E27FC236}">
                  <a16:creationId xmlns:a16="http://schemas.microsoft.com/office/drawing/2014/main" id="{2DA20985-B59E-DD4F-B452-9726DAD28D39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8" y="1354"/>
              <a:ext cx="263" cy="188"/>
            </a:xfrm>
            <a:custGeom>
              <a:avLst/>
              <a:gdLst>
                <a:gd name="T0" fmla="*/ 2 w 328"/>
                <a:gd name="T1" fmla="*/ 0 h 226"/>
                <a:gd name="T2" fmla="*/ 14 w 328"/>
                <a:gd name="T3" fmla="*/ 10 h 226"/>
                <a:gd name="T4" fmla="*/ 14 w 328"/>
                <a:gd name="T5" fmla="*/ 17 h 226"/>
                <a:gd name="T6" fmla="*/ 0 w 328"/>
                <a:gd name="T7" fmla="*/ 7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grpSp>
          <p:nvGrpSpPr>
            <p:cNvPr id="219" name="Group 969">
              <a:extLst>
                <a:ext uri="{FF2B5EF4-FFF2-40B4-BE49-F238E27FC236}">
                  <a16:creationId xmlns:a16="http://schemas.microsoft.com/office/drawing/2014/main" id="{68489279-23CF-FB42-9AE3-CAB3A000B96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39" y="1327"/>
              <a:ext cx="582" cy="139"/>
              <a:chOff x="614" y="2568"/>
              <a:chExt cx="725" cy="139"/>
            </a:xfrm>
          </p:grpSpPr>
          <p:sp>
            <p:nvSpPr>
              <p:cNvPr id="231" name="AutoShape 970">
                <a:extLst>
                  <a:ext uri="{FF2B5EF4-FFF2-40B4-BE49-F238E27FC236}">
                    <a16:creationId xmlns:a16="http://schemas.microsoft.com/office/drawing/2014/main" id="{12532EDD-6029-FD41-90A0-EB4B9A3B8C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3" y="2571"/>
                <a:ext cx="732" cy="134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85000"/>
                  </a:lnSpc>
                  <a:spcBef>
                    <a:spcPts val="1675"/>
                  </a:spcBef>
                  <a:buClr>
                    <a:srgbClr val="000090"/>
                  </a:buClr>
                  <a:buSzPct val="100000"/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Gill Sans MT" panose="020B0502020104020203" pitchFamily="34" charset="0"/>
                    <a:ea typeface="MS PGothic" panose="020B0600070205080204" pitchFamily="34" charset="-128"/>
                    <a:cs typeface="Arial" panose="020B0604020202020204" pitchFamily="34" charset="0"/>
                  </a:defRPr>
                </a:lvl1pPr>
                <a:lvl2pPr marL="742950" indent="-285750">
                  <a:lnSpc>
                    <a:spcPct val="85000"/>
                  </a:lnSpc>
                  <a:spcBef>
                    <a:spcPts val="1438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2400">
                    <a:solidFill>
                      <a:schemeClr val="tx1"/>
                    </a:solidFill>
                    <a:latin typeface="Gill Sans MT" panose="020B0502020104020203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240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32" name="AutoShape 971">
                <a:extLst>
                  <a:ext uri="{FF2B5EF4-FFF2-40B4-BE49-F238E27FC236}">
                    <a16:creationId xmlns:a16="http://schemas.microsoft.com/office/drawing/2014/main" id="{2ADE9625-767F-5247-8211-3638BECC98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5" y="2587"/>
                <a:ext cx="720" cy="103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85000"/>
                  </a:lnSpc>
                  <a:spcBef>
                    <a:spcPts val="1675"/>
                  </a:spcBef>
                  <a:buClr>
                    <a:srgbClr val="000090"/>
                  </a:buClr>
                  <a:buSzPct val="100000"/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Gill Sans MT" panose="020B0502020104020203" pitchFamily="34" charset="0"/>
                    <a:ea typeface="MS PGothic" panose="020B0600070205080204" pitchFamily="34" charset="-128"/>
                    <a:cs typeface="Arial" panose="020B0604020202020204" pitchFamily="34" charset="0"/>
                  </a:defRPr>
                </a:lvl1pPr>
                <a:lvl2pPr marL="742950" indent="-285750">
                  <a:lnSpc>
                    <a:spcPct val="85000"/>
                  </a:lnSpc>
                  <a:spcBef>
                    <a:spcPts val="1438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2400">
                    <a:solidFill>
                      <a:schemeClr val="tx1"/>
                    </a:solidFill>
                    <a:latin typeface="Gill Sans MT" panose="020B0502020104020203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2400" dirty="0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220" name="Rectangle 972">
              <a:extLst>
                <a:ext uri="{FF2B5EF4-FFF2-40B4-BE49-F238E27FC236}">
                  <a16:creationId xmlns:a16="http://schemas.microsoft.com/office/drawing/2014/main" id="{71E52DA0-9A54-7744-90B9-E438CBE00C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46" y="429"/>
              <a:ext cx="70" cy="2285"/>
            </a:xfrm>
            <a:prstGeom prst="rect">
              <a:avLst/>
            </a:prstGeom>
            <a:gradFill rotWithShape="1">
              <a:gsLst>
                <a:gs pos="0">
                  <a:srgbClr val="333333"/>
                </a:gs>
                <a:gs pos="5000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ts val="1675"/>
                </a:spcBef>
                <a:buClr>
                  <a:srgbClr val="000090"/>
                </a:buClr>
                <a:buSzPct val="100000"/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spcBef>
                  <a:spcPts val="1438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400" dirty="0">
                <a:latin typeface="Arial" panose="020B0604020202020204" pitchFamily="34" charset="0"/>
              </a:endParaRPr>
            </a:p>
          </p:txBody>
        </p:sp>
        <p:sp>
          <p:nvSpPr>
            <p:cNvPr id="221" name="Freeform 973">
              <a:extLst>
                <a:ext uri="{FF2B5EF4-FFF2-40B4-BE49-F238E27FC236}">
                  <a16:creationId xmlns:a16="http://schemas.microsoft.com/office/drawing/2014/main" id="{D950FAED-4EC6-7B4B-AFA5-CA2701F74D0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2" y="1007"/>
              <a:ext cx="237" cy="213"/>
            </a:xfrm>
            <a:custGeom>
              <a:avLst/>
              <a:gdLst>
                <a:gd name="T0" fmla="*/ 2 w 296"/>
                <a:gd name="T1" fmla="*/ 0 h 256"/>
                <a:gd name="T2" fmla="*/ 14 w 296"/>
                <a:gd name="T3" fmla="*/ 10 h 256"/>
                <a:gd name="T4" fmla="*/ 14 w 296"/>
                <a:gd name="T5" fmla="*/ 19 h 256"/>
                <a:gd name="T6" fmla="*/ 0 w 296"/>
                <a:gd name="T7" fmla="*/ 7 h 256"/>
                <a:gd name="T8" fmla="*/ 2 w 296"/>
                <a:gd name="T9" fmla="*/ 0 h 2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6"/>
                <a:gd name="T16" fmla="*/ 0 h 256"/>
                <a:gd name="T17" fmla="*/ 296 w 296"/>
                <a:gd name="T18" fmla="*/ 256 h 2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6" h="256">
                  <a:moveTo>
                    <a:pt x="4" y="0"/>
                  </a:moveTo>
                  <a:cubicBezTo>
                    <a:pt x="55" y="10"/>
                    <a:pt x="144" y="68"/>
                    <a:pt x="292" y="144"/>
                  </a:cubicBezTo>
                  <a:cubicBezTo>
                    <a:pt x="290" y="178"/>
                    <a:pt x="296" y="188"/>
                    <a:pt x="296" y="256"/>
                  </a:cubicBezTo>
                  <a:cubicBezTo>
                    <a:pt x="296" y="256"/>
                    <a:pt x="160" y="176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22" name="Freeform 974">
              <a:extLst>
                <a:ext uri="{FF2B5EF4-FFF2-40B4-BE49-F238E27FC236}">
                  <a16:creationId xmlns:a16="http://schemas.microsoft.com/office/drawing/2014/main" id="{55AF3FE0-BBE4-A74C-A9EF-B8F3AA7A0D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5" y="680"/>
              <a:ext cx="244" cy="240"/>
            </a:xfrm>
            <a:custGeom>
              <a:avLst/>
              <a:gdLst>
                <a:gd name="T0" fmla="*/ 0 w 304"/>
                <a:gd name="T1" fmla="*/ 0 h 288"/>
                <a:gd name="T2" fmla="*/ 14 w 304"/>
                <a:gd name="T3" fmla="*/ 13 h 288"/>
                <a:gd name="T4" fmla="*/ 13 w 304"/>
                <a:gd name="T5" fmla="*/ 23 h 288"/>
                <a:gd name="T6" fmla="*/ 2 w 304"/>
                <a:gd name="T7" fmla="*/ 10 h 288"/>
                <a:gd name="T8" fmla="*/ 0 w 304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4"/>
                <a:gd name="T16" fmla="*/ 0 h 288"/>
                <a:gd name="T17" fmla="*/ 304 w 304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4" h="288">
                  <a:moveTo>
                    <a:pt x="0" y="0"/>
                  </a:moveTo>
                  <a:cubicBezTo>
                    <a:pt x="51" y="10"/>
                    <a:pt x="148" y="76"/>
                    <a:pt x="304" y="164"/>
                  </a:cubicBezTo>
                  <a:cubicBezTo>
                    <a:pt x="302" y="198"/>
                    <a:pt x="284" y="220"/>
                    <a:pt x="284" y="288"/>
                  </a:cubicBezTo>
                  <a:cubicBezTo>
                    <a:pt x="284" y="288"/>
                    <a:pt x="163" y="179"/>
                    <a:pt x="8" y="124"/>
                  </a:cubicBezTo>
                  <a:cubicBezTo>
                    <a:pt x="8" y="72"/>
                    <a:pt x="0" y="17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23" name="Oval 975">
              <a:extLst>
                <a:ext uri="{FF2B5EF4-FFF2-40B4-BE49-F238E27FC236}">
                  <a16:creationId xmlns:a16="http://schemas.microsoft.com/office/drawing/2014/main" id="{AC808981-49D6-D840-800C-F21BB91061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15" y="2611"/>
              <a:ext cx="50" cy="95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ts val="1675"/>
                </a:spcBef>
                <a:buClr>
                  <a:srgbClr val="000090"/>
                </a:buClr>
                <a:buSzPct val="100000"/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spcBef>
                  <a:spcPts val="1438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400" dirty="0">
                <a:latin typeface="Arial" panose="020B0604020202020204" pitchFamily="34" charset="0"/>
              </a:endParaRPr>
            </a:p>
          </p:txBody>
        </p:sp>
        <p:sp>
          <p:nvSpPr>
            <p:cNvPr id="224" name="Freeform 976">
              <a:extLst>
                <a:ext uri="{FF2B5EF4-FFF2-40B4-BE49-F238E27FC236}">
                  <a16:creationId xmlns:a16="http://schemas.microsoft.com/office/drawing/2014/main" id="{EBD04B6D-F8F6-FE45-BBD9-3CFFE7B287DA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2" y="2614"/>
              <a:ext cx="245" cy="200"/>
            </a:xfrm>
            <a:custGeom>
              <a:avLst/>
              <a:gdLst>
                <a:gd name="T0" fmla="*/ 0 w 306"/>
                <a:gd name="T1" fmla="*/ 9 h 240"/>
                <a:gd name="T2" fmla="*/ 2 w 306"/>
                <a:gd name="T3" fmla="*/ 19 h 240"/>
                <a:gd name="T4" fmla="*/ 14 w 306"/>
                <a:gd name="T5" fmla="*/ 9 h 240"/>
                <a:gd name="T6" fmla="*/ 14 w 306"/>
                <a:gd name="T7" fmla="*/ 0 h 240"/>
                <a:gd name="T8" fmla="*/ 0 w 306"/>
                <a:gd name="T9" fmla="*/ 9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6"/>
                <a:gd name="T16" fmla="*/ 0 h 240"/>
                <a:gd name="T17" fmla="*/ 306 w 306"/>
                <a:gd name="T18" fmla="*/ 240 h 2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6" h="240">
                  <a:moveTo>
                    <a:pt x="0" y="106"/>
                  </a:moveTo>
                  <a:lnTo>
                    <a:pt x="2" y="240"/>
                  </a:lnTo>
                  <a:lnTo>
                    <a:pt x="306" y="110"/>
                  </a:lnTo>
                  <a:lnTo>
                    <a:pt x="300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25" name="AutoShape 977">
              <a:extLst>
                <a:ext uri="{FF2B5EF4-FFF2-40B4-BE49-F238E27FC236}">
                  <a16:creationId xmlns:a16="http://schemas.microsoft.com/office/drawing/2014/main" id="{EB968B78-CEDA-2949-925F-D6EE71A8ED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40" y="2675"/>
              <a:ext cx="1196" cy="150"/>
            </a:xfrm>
            <a:prstGeom prst="roundRect">
              <a:avLst>
                <a:gd name="adj" fmla="val 500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ts val="1675"/>
                </a:spcBef>
                <a:buClr>
                  <a:srgbClr val="000090"/>
                </a:buClr>
                <a:buSzPct val="100000"/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spcBef>
                  <a:spcPts val="1438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400" dirty="0">
                <a:latin typeface="Arial" panose="020B0604020202020204" pitchFamily="34" charset="0"/>
              </a:endParaRPr>
            </a:p>
          </p:txBody>
        </p:sp>
        <p:sp>
          <p:nvSpPr>
            <p:cNvPr id="226" name="AutoShape 978">
              <a:extLst>
                <a:ext uri="{FF2B5EF4-FFF2-40B4-BE49-F238E27FC236}">
                  <a16:creationId xmlns:a16="http://schemas.microsoft.com/office/drawing/2014/main" id="{6127245D-2639-C841-ABBD-0A2EB87194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0" y="2714"/>
              <a:ext cx="1066" cy="79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bg2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ts val="1675"/>
                </a:spcBef>
                <a:buClr>
                  <a:srgbClr val="000090"/>
                </a:buClr>
                <a:buSzPct val="100000"/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spcBef>
                  <a:spcPts val="1438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400" dirty="0">
                <a:latin typeface="Arial" panose="020B0604020202020204" pitchFamily="34" charset="0"/>
              </a:endParaRPr>
            </a:p>
          </p:txBody>
        </p:sp>
        <p:sp>
          <p:nvSpPr>
            <p:cNvPr id="227" name="Oval 979">
              <a:extLst>
                <a:ext uri="{FF2B5EF4-FFF2-40B4-BE49-F238E27FC236}">
                  <a16:creationId xmlns:a16="http://schemas.microsoft.com/office/drawing/2014/main" id="{CBCE7727-73A7-814E-B244-E80EED405F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09" y="2382"/>
              <a:ext cx="159" cy="142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ts val="1675"/>
                </a:spcBef>
                <a:buClr>
                  <a:srgbClr val="000090"/>
                </a:buClr>
                <a:buSzPct val="100000"/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spcBef>
                  <a:spcPts val="1438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400" dirty="0">
                <a:latin typeface="Arial" panose="020B0604020202020204" pitchFamily="34" charset="0"/>
              </a:endParaRPr>
            </a:p>
          </p:txBody>
        </p:sp>
        <p:sp>
          <p:nvSpPr>
            <p:cNvPr id="228" name="Oval 980">
              <a:extLst>
                <a:ext uri="{FF2B5EF4-FFF2-40B4-BE49-F238E27FC236}">
                  <a16:creationId xmlns:a16="http://schemas.microsoft.com/office/drawing/2014/main" id="{7A66ECF6-DDAE-2842-92B5-EA8F14A121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89" y="2382"/>
              <a:ext cx="159" cy="14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ts val="1675"/>
                </a:spcBef>
                <a:buClr>
                  <a:srgbClr val="000090"/>
                </a:buClr>
                <a:buSzPct val="100000"/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spcBef>
                  <a:spcPts val="1438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 dirty="0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29" name="Oval 981">
              <a:extLst>
                <a:ext uri="{FF2B5EF4-FFF2-40B4-BE49-F238E27FC236}">
                  <a16:creationId xmlns:a16="http://schemas.microsoft.com/office/drawing/2014/main" id="{5A97568E-F028-FD44-8E47-C92EC6C012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8" y="2382"/>
              <a:ext cx="159" cy="142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ts val="1675"/>
                </a:spcBef>
                <a:buClr>
                  <a:srgbClr val="000090"/>
                </a:buClr>
                <a:buSzPct val="100000"/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spcBef>
                  <a:spcPts val="1438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400" dirty="0">
                <a:latin typeface="Arial" panose="020B0604020202020204" pitchFamily="34" charset="0"/>
              </a:endParaRPr>
            </a:p>
          </p:txBody>
        </p:sp>
        <p:sp>
          <p:nvSpPr>
            <p:cNvPr id="230" name="Rectangle 982">
              <a:extLst>
                <a:ext uri="{FF2B5EF4-FFF2-40B4-BE49-F238E27FC236}">
                  <a16:creationId xmlns:a16="http://schemas.microsoft.com/office/drawing/2014/main" id="{A834B858-68E5-0D45-8391-2A0A996FA3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7" y="1837"/>
              <a:ext cx="80" cy="759"/>
            </a:xfrm>
            <a:prstGeom prst="rect">
              <a:avLst/>
            </a:prstGeom>
            <a:solidFill>
              <a:srgbClr val="29292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ts val="1675"/>
                </a:spcBef>
                <a:buClr>
                  <a:srgbClr val="000090"/>
                </a:buClr>
                <a:buSzPct val="100000"/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spcBef>
                  <a:spcPts val="1438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400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44" name="Group 590">
            <a:extLst>
              <a:ext uri="{FF2B5EF4-FFF2-40B4-BE49-F238E27FC236}">
                <a16:creationId xmlns:a16="http://schemas.microsoft.com/office/drawing/2014/main" id="{2648262B-E78D-1D4B-B3FD-3AE9CD5C321E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7955853" y="4932348"/>
            <a:ext cx="345630" cy="320302"/>
            <a:chOff x="2839" y="3501"/>
            <a:chExt cx="755" cy="803"/>
          </a:xfrm>
        </p:grpSpPr>
        <p:pic>
          <p:nvPicPr>
            <p:cNvPr id="367" name="Picture 591" descr="desktop_computer_stylized_medium">
              <a:extLst>
                <a:ext uri="{FF2B5EF4-FFF2-40B4-BE49-F238E27FC236}">
                  <a16:creationId xmlns:a16="http://schemas.microsoft.com/office/drawing/2014/main" id="{35FBE2DB-60A7-B340-A5BB-B3699CCC02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9" y="3501"/>
              <a:ext cx="755" cy="8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8" name="Freeform 592">
              <a:extLst>
                <a:ext uri="{FF2B5EF4-FFF2-40B4-BE49-F238E27FC236}">
                  <a16:creationId xmlns:a16="http://schemas.microsoft.com/office/drawing/2014/main" id="{0263E665-BF2A-2F4A-ADA8-20F44C3127A7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6" y="3578"/>
              <a:ext cx="356" cy="368"/>
            </a:xfrm>
            <a:custGeom>
              <a:avLst/>
              <a:gdLst>
                <a:gd name="T0" fmla="*/ 0 w 356"/>
                <a:gd name="T1" fmla="*/ 0 h 368"/>
                <a:gd name="T2" fmla="*/ 300 w 356"/>
                <a:gd name="T3" fmla="*/ 14 h 368"/>
                <a:gd name="T4" fmla="*/ 356 w 356"/>
                <a:gd name="T5" fmla="*/ 294 h 368"/>
                <a:gd name="T6" fmla="*/ 78 w 356"/>
                <a:gd name="T7" fmla="*/ 368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endParaRPr lang="en-US" dirty="0"/>
            </a:p>
          </p:txBody>
        </p:sp>
      </p:grpSp>
      <p:grpSp>
        <p:nvGrpSpPr>
          <p:cNvPr id="90" name="Group 1064">
            <a:extLst>
              <a:ext uri="{FF2B5EF4-FFF2-40B4-BE49-F238E27FC236}">
                <a16:creationId xmlns:a16="http://schemas.microsoft.com/office/drawing/2014/main" id="{1E483C21-97F2-6C41-9217-2187E09B541E}"/>
              </a:ext>
            </a:extLst>
          </p:cNvPr>
          <p:cNvGrpSpPr>
            <a:grpSpLocks/>
          </p:cNvGrpSpPr>
          <p:nvPr/>
        </p:nvGrpSpPr>
        <p:grpSpPr bwMode="auto">
          <a:xfrm>
            <a:off x="9010801" y="5861358"/>
            <a:ext cx="310186" cy="307808"/>
            <a:chOff x="877" y="1008"/>
            <a:chExt cx="2747" cy="2591"/>
          </a:xfrm>
        </p:grpSpPr>
        <p:pic>
          <p:nvPicPr>
            <p:cNvPr id="146" name="Picture 1065" descr="antenna_stylized">
              <a:extLst>
                <a:ext uri="{FF2B5EF4-FFF2-40B4-BE49-F238E27FC236}">
                  <a16:creationId xmlns:a16="http://schemas.microsoft.com/office/drawing/2014/main" id="{EC1E8FF9-A5AB-904A-91B8-DF49382605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7" y="1008"/>
              <a:ext cx="2725" cy="14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7" name="Picture 1066" descr="laptop_keyboard">
              <a:extLst>
                <a:ext uri="{FF2B5EF4-FFF2-40B4-BE49-F238E27FC236}">
                  <a16:creationId xmlns:a16="http://schemas.microsoft.com/office/drawing/2014/main" id="{71E89937-428E-3447-B221-C34E0D71AC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9064" flipH="1">
              <a:off x="1009" y="2586"/>
              <a:ext cx="2245" cy="1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8" name="Freeform 1067">
              <a:extLst>
                <a:ext uri="{FF2B5EF4-FFF2-40B4-BE49-F238E27FC236}">
                  <a16:creationId xmlns:a16="http://schemas.microsoft.com/office/drawing/2014/main" id="{43C21467-3265-FC4F-AF31-44A0281634BA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3" y="1603"/>
              <a:ext cx="1807" cy="1322"/>
            </a:xfrm>
            <a:custGeom>
              <a:avLst/>
              <a:gdLst>
                <a:gd name="T0" fmla="*/ 1 w 2982"/>
                <a:gd name="T1" fmla="*/ 0 h 2442"/>
                <a:gd name="T2" fmla="*/ 0 w 2982"/>
                <a:gd name="T3" fmla="*/ 1 h 2442"/>
                <a:gd name="T4" fmla="*/ 2 w 2982"/>
                <a:gd name="T5" fmla="*/ 1 h 2442"/>
                <a:gd name="T6" fmla="*/ 2 w 2982"/>
                <a:gd name="T7" fmla="*/ 1 h 2442"/>
                <a:gd name="T8" fmla="*/ 1 w 2982"/>
                <a:gd name="T9" fmla="*/ 0 h 24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82"/>
                <a:gd name="T16" fmla="*/ 0 h 2442"/>
                <a:gd name="T17" fmla="*/ 2982 w 2982"/>
                <a:gd name="T18" fmla="*/ 2442 h 24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82" h="2442">
                  <a:moveTo>
                    <a:pt x="540" y="0"/>
                  </a:moveTo>
                  <a:lnTo>
                    <a:pt x="0" y="1734"/>
                  </a:lnTo>
                  <a:lnTo>
                    <a:pt x="2394" y="2442"/>
                  </a:lnTo>
                  <a:lnTo>
                    <a:pt x="2982" y="318"/>
                  </a:lnTo>
                  <a:lnTo>
                    <a:pt x="540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pic>
          <p:nvPicPr>
            <p:cNvPr id="149" name="Picture 1068" descr="screen">
              <a:extLst>
                <a:ext uri="{FF2B5EF4-FFF2-40B4-BE49-F238E27FC236}">
                  <a16:creationId xmlns:a16="http://schemas.microsoft.com/office/drawing/2014/main" id="{9868250A-D477-2944-B0F8-A7DE63DA46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2" y="1637"/>
              <a:ext cx="1642" cy="1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0" name="Freeform 1069">
              <a:extLst>
                <a:ext uri="{FF2B5EF4-FFF2-40B4-BE49-F238E27FC236}">
                  <a16:creationId xmlns:a16="http://schemas.microsoft.com/office/drawing/2014/main" id="{A4015B9E-FE1F-594E-AFA2-A5277482EA63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2" y="1564"/>
              <a:ext cx="1531" cy="246"/>
            </a:xfrm>
            <a:custGeom>
              <a:avLst/>
              <a:gdLst>
                <a:gd name="T0" fmla="*/ 1 w 2528"/>
                <a:gd name="T1" fmla="*/ 0 h 455"/>
                <a:gd name="T2" fmla="*/ 2 w 2528"/>
                <a:gd name="T3" fmla="*/ 1 h 455"/>
                <a:gd name="T4" fmla="*/ 2 w 2528"/>
                <a:gd name="T5" fmla="*/ 1 h 455"/>
                <a:gd name="T6" fmla="*/ 0 w 2528"/>
                <a:gd name="T7" fmla="*/ 1 h 455"/>
                <a:gd name="T8" fmla="*/ 1 w 2528"/>
                <a:gd name="T9" fmla="*/ 0 h 4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28"/>
                <a:gd name="T16" fmla="*/ 0 h 455"/>
                <a:gd name="T17" fmla="*/ 2528 w 2528"/>
                <a:gd name="T18" fmla="*/ 455 h 45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28" h="455">
                  <a:moveTo>
                    <a:pt x="14" y="0"/>
                  </a:moveTo>
                  <a:lnTo>
                    <a:pt x="2528" y="341"/>
                  </a:lnTo>
                  <a:lnTo>
                    <a:pt x="2480" y="455"/>
                  </a:lnTo>
                  <a:lnTo>
                    <a:pt x="0" y="86"/>
                  </a:lnTo>
                  <a:lnTo>
                    <a:pt x="14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rgbClr val="EAEAEA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1" name="Freeform 1070">
              <a:extLst>
                <a:ext uri="{FF2B5EF4-FFF2-40B4-BE49-F238E27FC236}">
                  <a16:creationId xmlns:a16="http://schemas.microsoft.com/office/drawing/2014/main" id="{1D5AA9CA-3334-2341-A3C4-E98372488698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7" y="1562"/>
              <a:ext cx="425" cy="1024"/>
            </a:xfrm>
            <a:custGeom>
              <a:avLst/>
              <a:gdLst>
                <a:gd name="T0" fmla="*/ 1 w 702"/>
                <a:gd name="T1" fmla="*/ 0 h 1893"/>
                <a:gd name="T2" fmla="*/ 0 w 702"/>
                <a:gd name="T3" fmla="*/ 1 h 1893"/>
                <a:gd name="T4" fmla="*/ 1 w 702"/>
                <a:gd name="T5" fmla="*/ 1 h 1893"/>
                <a:gd name="T6" fmla="*/ 1 w 702"/>
                <a:gd name="T7" fmla="*/ 1 h 1893"/>
                <a:gd name="T8" fmla="*/ 1 w 702"/>
                <a:gd name="T9" fmla="*/ 0 h 189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02"/>
                <a:gd name="T16" fmla="*/ 0 h 1893"/>
                <a:gd name="T17" fmla="*/ 702 w 702"/>
                <a:gd name="T18" fmla="*/ 1893 h 189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02" h="1893">
                  <a:moveTo>
                    <a:pt x="579" y="0"/>
                  </a:moveTo>
                  <a:lnTo>
                    <a:pt x="0" y="1869"/>
                  </a:lnTo>
                  <a:lnTo>
                    <a:pt x="114" y="1893"/>
                  </a:lnTo>
                  <a:lnTo>
                    <a:pt x="702" y="51"/>
                  </a:lnTo>
                  <a:lnTo>
                    <a:pt x="579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2" name="Freeform 1071">
              <a:extLst>
                <a:ext uri="{FF2B5EF4-FFF2-40B4-BE49-F238E27FC236}">
                  <a16:creationId xmlns:a16="http://schemas.microsoft.com/office/drawing/2014/main" id="{408815EA-3342-2D4A-AB4D-6A6AD669E0AF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4" y="1745"/>
              <a:ext cx="458" cy="1182"/>
            </a:xfrm>
            <a:custGeom>
              <a:avLst/>
              <a:gdLst>
                <a:gd name="T0" fmla="*/ 1 w 756"/>
                <a:gd name="T1" fmla="*/ 0 h 2184"/>
                <a:gd name="T2" fmla="*/ 1 w 756"/>
                <a:gd name="T3" fmla="*/ 1 h 2184"/>
                <a:gd name="T4" fmla="*/ 0 w 756"/>
                <a:gd name="T5" fmla="*/ 1 h 2184"/>
                <a:gd name="T6" fmla="*/ 1 w 756"/>
                <a:gd name="T7" fmla="*/ 1 h 2184"/>
                <a:gd name="T8" fmla="*/ 1 w 756"/>
                <a:gd name="T9" fmla="*/ 0 h 21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56"/>
                <a:gd name="T16" fmla="*/ 0 h 2184"/>
                <a:gd name="T17" fmla="*/ 756 w 756"/>
                <a:gd name="T18" fmla="*/ 2184 h 21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56" h="2184">
                  <a:moveTo>
                    <a:pt x="756" y="0"/>
                  </a:moveTo>
                  <a:lnTo>
                    <a:pt x="138" y="2184"/>
                  </a:lnTo>
                  <a:lnTo>
                    <a:pt x="0" y="2148"/>
                  </a:lnTo>
                  <a:lnTo>
                    <a:pt x="606" y="78"/>
                  </a:lnTo>
                  <a:lnTo>
                    <a:pt x="756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3" name="Freeform 1072">
              <a:extLst>
                <a:ext uri="{FF2B5EF4-FFF2-40B4-BE49-F238E27FC236}">
                  <a16:creationId xmlns:a16="http://schemas.microsoft.com/office/drawing/2014/main" id="{180DED07-429A-A242-A9E3-1BBEEAF42B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2" y="2534"/>
              <a:ext cx="1680" cy="399"/>
            </a:xfrm>
            <a:custGeom>
              <a:avLst/>
              <a:gdLst>
                <a:gd name="T0" fmla="*/ 1 w 2773"/>
                <a:gd name="T1" fmla="*/ 0 h 738"/>
                <a:gd name="T2" fmla="*/ 0 w 2773"/>
                <a:gd name="T3" fmla="*/ 1 h 738"/>
                <a:gd name="T4" fmla="*/ 2 w 2773"/>
                <a:gd name="T5" fmla="*/ 1 h 738"/>
                <a:gd name="T6" fmla="*/ 2 w 2773"/>
                <a:gd name="T7" fmla="*/ 1 h 738"/>
                <a:gd name="T8" fmla="*/ 1 w 2773"/>
                <a:gd name="T9" fmla="*/ 0 h 7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73"/>
                <a:gd name="T16" fmla="*/ 0 h 738"/>
                <a:gd name="T17" fmla="*/ 2773 w 2773"/>
                <a:gd name="T18" fmla="*/ 738 h 7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73" h="738">
                  <a:moveTo>
                    <a:pt x="33" y="0"/>
                  </a:moveTo>
                  <a:lnTo>
                    <a:pt x="0" y="99"/>
                  </a:lnTo>
                  <a:lnTo>
                    <a:pt x="2436" y="738"/>
                  </a:lnTo>
                  <a:cubicBezTo>
                    <a:pt x="2499" y="501"/>
                    <a:pt x="2773" y="727"/>
                    <a:pt x="2373" y="603"/>
                  </a:cubicBezTo>
                  <a:lnTo>
                    <a:pt x="33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CC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4" name="Freeform 1073">
              <a:extLst>
                <a:ext uri="{FF2B5EF4-FFF2-40B4-BE49-F238E27FC236}">
                  <a16:creationId xmlns:a16="http://schemas.microsoft.com/office/drawing/2014/main" id="{A86B5E1C-D4A7-804E-9345-DD2099CCFCD1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5" y="1755"/>
              <a:ext cx="429" cy="1187"/>
            </a:xfrm>
            <a:custGeom>
              <a:avLst/>
              <a:gdLst>
                <a:gd name="T0" fmla="*/ 2 w 637"/>
                <a:gd name="T1" fmla="*/ 0 h 1659"/>
                <a:gd name="T2" fmla="*/ 2 w 637"/>
                <a:gd name="T3" fmla="*/ 0 h 1659"/>
                <a:gd name="T4" fmla="*/ 1 w 637"/>
                <a:gd name="T5" fmla="*/ 15 h 1659"/>
                <a:gd name="T6" fmla="*/ 0 w 637"/>
                <a:gd name="T7" fmla="*/ 15 h 1659"/>
                <a:gd name="T8" fmla="*/ 2 w 637"/>
                <a:gd name="T9" fmla="*/ 0 h 16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37"/>
                <a:gd name="T16" fmla="*/ 0 h 1659"/>
                <a:gd name="T17" fmla="*/ 637 w 637"/>
                <a:gd name="T18" fmla="*/ 1659 h 16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37" h="1659">
                  <a:moveTo>
                    <a:pt x="615" y="0"/>
                  </a:moveTo>
                  <a:lnTo>
                    <a:pt x="637" y="0"/>
                  </a:lnTo>
                  <a:lnTo>
                    <a:pt x="68" y="1659"/>
                  </a:lnTo>
                  <a:lnTo>
                    <a:pt x="0" y="1647"/>
                  </a:lnTo>
                  <a:lnTo>
                    <a:pt x="615" y="0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5" name="Freeform 1074">
              <a:extLst>
                <a:ext uri="{FF2B5EF4-FFF2-40B4-BE49-F238E27FC236}">
                  <a16:creationId xmlns:a16="http://schemas.microsoft.com/office/drawing/2014/main" id="{278E44FF-9118-764F-B154-D54B6D088972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4" y="2587"/>
              <a:ext cx="1494" cy="394"/>
            </a:xfrm>
            <a:custGeom>
              <a:avLst/>
              <a:gdLst>
                <a:gd name="T0" fmla="*/ 0 w 2216"/>
                <a:gd name="T1" fmla="*/ 0 h 550"/>
                <a:gd name="T2" fmla="*/ 1 w 2216"/>
                <a:gd name="T3" fmla="*/ 1 h 550"/>
                <a:gd name="T4" fmla="*/ 9 w 2216"/>
                <a:gd name="T5" fmla="*/ 5 h 550"/>
                <a:gd name="T6" fmla="*/ 9 w 2216"/>
                <a:gd name="T7" fmla="*/ 4 h 550"/>
                <a:gd name="T8" fmla="*/ 0 w 2216"/>
                <a:gd name="T9" fmla="*/ 0 h 5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16"/>
                <a:gd name="T16" fmla="*/ 0 h 550"/>
                <a:gd name="T17" fmla="*/ 2216 w 2216"/>
                <a:gd name="T18" fmla="*/ 550 h 5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16" h="550">
                  <a:moveTo>
                    <a:pt x="0" y="0"/>
                  </a:moveTo>
                  <a:lnTo>
                    <a:pt x="9" y="57"/>
                  </a:lnTo>
                  <a:lnTo>
                    <a:pt x="2164" y="550"/>
                  </a:lnTo>
                  <a:lnTo>
                    <a:pt x="2216" y="496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grpSp>
          <p:nvGrpSpPr>
            <p:cNvPr id="156" name="Group 1075">
              <a:extLst>
                <a:ext uri="{FF2B5EF4-FFF2-40B4-BE49-F238E27FC236}">
                  <a16:creationId xmlns:a16="http://schemas.microsoft.com/office/drawing/2014/main" id="{B07A4D51-63EA-ED46-9283-3C066C8F805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09" y="3008"/>
              <a:ext cx="507" cy="234"/>
              <a:chOff x="1740" y="2642"/>
              <a:chExt cx="752" cy="327"/>
            </a:xfrm>
          </p:grpSpPr>
          <p:sp>
            <p:nvSpPr>
              <p:cNvPr id="163" name="Freeform 1076">
                <a:extLst>
                  <a:ext uri="{FF2B5EF4-FFF2-40B4-BE49-F238E27FC236}">
                    <a16:creationId xmlns:a16="http://schemas.microsoft.com/office/drawing/2014/main" id="{362CE3DF-6498-9044-80D1-5B57C954BC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40" y="2642"/>
                <a:ext cx="752" cy="327"/>
              </a:xfrm>
              <a:custGeom>
                <a:avLst/>
                <a:gdLst>
                  <a:gd name="T0" fmla="*/ 293 w 752"/>
                  <a:gd name="T1" fmla="*/ 0 h 327"/>
                  <a:gd name="T2" fmla="*/ 752 w 752"/>
                  <a:gd name="T3" fmla="*/ 124 h 327"/>
                  <a:gd name="T4" fmla="*/ 470 w 752"/>
                  <a:gd name="T5" fmla="*/ 327 h 327"/>
                  <a:gd name="T6" fmla="*/ 0 w 752"/>
                  <a:gd name="T7" fmla="*/ 183 h 327"/>
                  <a:gd name="T8" fmla="*/ 293 w 752"/>
                  <a:gd name="T9" fmla="*/ 0 h 3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52"/>
                  <a:gd name="T16" fmla="*/ 0 h 327"/>
                  <a:gd name="T17" fmla="*/ 752 w 752"/>
                  <a:gd name="T18" fmla="*/ 327 h 32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52" h="327">
                    <a:moveTo>
                      <a:pt x="293" y="0"/>
                    </a:moveTo>
                    <a:lnTo>
                      <a:pt x="752" y="124"/>
                    </a:lnTo>
                    <a:lnTo>
                      <a:pt x="470" y="327"/>
                    </a:lnTo>
                    <a:lnTo>
                      <a:pt x="0" y="183"/>
                    </a:lnTo>
                    <a:lnTo>
                      <a:pt x="293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64" name="Freeform 1077">
                <a:extLst>
                  <a:ext uri="{FF2B5EF4-FFF2-40B4-BE49-F238E27FC236}">
                    <a16:creationId xmlns:a16="http://schemas.microsoft.com/office/drawing/2014/main" id="{232B6CC8-39FA-8E41-89F9-D454D1953B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4" y="2649"/>
                <a:ext cx="726" cy="311"/>
              </a:xfrm>
              <a:custGeom>
                <a:avLst/>
                <a:gdLst>
                  <a:gd name="T0" fmla="*/ 282 w 726"/>
                  <a:gd name="T1" fmla="*/ 0 h 311"/>
                  <a:gd name="T2" fmla="*/ 726 w 726"/>
                  <a:gd name="T3" fmla="*/ 119 h 311"/>
                  <a:gd name="T4" fmla="*/ 457 w 726"/>
                  <a:gd name="T5" fmla="*/ 311 h 311"/>
                  <a:gd name="T6" fmla="*/ 0 w 726"/>
                  <a:gd name="T7" fmla="*/ 173 h 311"/>
                  <a:gd name="T8" fmla="*/ 282 w 726"/>
                  <a:gd name="T9" fmla="*/ 0 h 3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6"/>
                  <a:gd name="T16" fmla="*/ 0 h 311"/>
                  <a:gd name="T17" fmla="*/ 726 w 726"/>
                  <a:gd name="T18" fmla="*/ 311 h 3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6" h="311">
                    <a:moveTo>
                      <a:pt x="282" y="0"/>
                    </a:moveTo>
                    <a:lnTo>
                      <a:pt x="726" y="119"/>
                    </a:lnTo>
                    <a:lnTo>
                      <a:pt x="457" y="311"/>
                    </a:lnTo>
                    <a:lnTo>
                      <a:pt x="0" y="173"/>
                    </a:lnTo>
                    <a:lnTo>
                      <a:pt x="282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4D4D4D"/>
                  </a:gs>
                  <a:gs pos="100000">
                    <a:srgbClr val="DDDDDD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65" name="Freeform 1078">
                <a:extLst>
                  <a:ext uri="{FF2B5EF4-FFF2-40B4-BE49-F238E27FC236}">
                    <a16:creationId xmlns:a16="http://schemas.microsoft.com/office/drawing/2014/main" id="{14BE6CD7-1B00-AE45-A0A2-B46139077D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08" y="2770"/>
                <a:ext cx="258" cy="100"/>
              </a:xfrm>
              <a:custGeom>
                <a:avLst/>
                <a:gdLst>
                  <a:gd name="T0" fmla="*/ 0 w 258"/>
                  <a:gd name="T1" fmla="*/ 44 h 100"/>
                  <a:gd name="T2" fmla="*/ 75 w 258"/>
                  <a:gd name="T3" fmla="*/ 0 h 100"/>
                  <a:gd name="T4" fmla="*/ 258 w 258"/>
                  <a:gd name="T5" fmla="*/ 50 h 100"/>
                  <a:gd name="T6" fmla="*/ 183 w 258"/>
                  <a:gd name="T7" fmla="*/ 100 h 100"/>
                  <a:gd name="T8" fmla="*/ 0 w 258"/>
                  <a:gd name="T9" fmla="*/ 44 h 10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8"/>
                  <a:gd name="T16" fmla="*/ 0 h 100"/>
                  <a:gd name="T17" fmla="*/ 258 w 258"/>
                  <a:gd name="T18" fmla="*/ 100 h 10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8" h="100">
                    <a:moveTo>
                      <a:pt x="0" y="44"/>
                    </a:moveTo>
                    <a:lnTo>
                      <a:pt x="75" y="0"/>
                    </a:lnTo>
                    <a:lnTo>
                      <a:pt x="258" y="50"/>
                    </a:lnTo>
                    <a:lnTo>
                      <a:pt x="183" y="10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66" name="Freeform 1079">
                <a:extLst>
                  <a:ext uri="{FF2B5EF4-FFF2-40B4-BE49-F238E27FC236}">
                    <a16:creationId xmlns:a16="http://schemas.microsoft.com/office/drawing/2014/main" id="{17D2993A-DA09-154C-81CE-F00D6DF0DB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99" y="2816"/>
                <a:ext cx="194" cy="63"/>
              </a:xfrm>
              <a:custGeom>
                <a:avLst/>
                <a:gdLst>
                  <a:gd name="T0" fmla="*/ 12 w 194"/>
                  <a:gd name="T1" fmla="*/ 0 h 63"/>
                  <a:gd name="T2" fmla="*/ 194 w 194"/>
                  <a:gd name="T3" fmla="*/ 53 h 63"/>
                  <a:gd name="T4" fmla="*/ 180 w 194"/>
                  <a:gd name="T5" fmla="*/ 63 h 63"/>
                  <a:gd name="T6" fmla="*/ 0 w 194"/>
                  <a:gd name="T7" fmla="*/ 9 h 63"/>
                  <a:gd name="T8" fmla="*/ 12 w 194"/>
                  <a:gd name="T9" fmla="*/ 0 h 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4"/>
                  <a:gd name="T16" fmla="*/ 0 h 63"/>
                  <a:gd name="T17" fmla="*/ 194 w 194"/>
                  <a:gd name="T18" fmla="*/ 63 h 6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4" h="63">
                    <a:moveTo>
                      <a:pt x="12" y="0"/>
                    </a:moveTo>
                    <a:lnTo>
                      <a:pt x="194" y="53"/>
                    </a:lnTo>
                    <a:lnTo>
                      <a:pt x="180" y="63"/>
                    </a:lnTo>
                    <a:lnTo>
                      <a:pt x="0" y="9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67" name="Freeform 1080">
                <a:extLst>
                  <a:ext uri="{FF2B5EF4-FFF2-40B4-BE49-F238E27FC236}">
                    <a16:creationId xmlns:a16="http://schemas.microsoft.com/office/drawing/2014/main" id="{AD580132-3A72-CF47-B834-B58CA201F7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0" y="2834"/>
                <a:ext cx="258" cy="102"/>
              </a:xfrm>
              <a:custGeom>
                <a:avLst/>
                <a:gdLst>
                  <a:gd name="T0" fmla="*/ 0 w 258"/>
                  <a:gd name="T1" fmla="*/ 46 h 102"/>
                  <a:gd name="T2" fmla="*/ 71 w 258"/>
                  <a:gd name="T3" fmla="*/ 0 h 102"/>
                  <a:gd name="T4" fmla="*/ 258 w 258"/>
                  <a:gd name="T5" fmla="*/ 52 h 102"/>
                  <a:gd name="T6" fmla="*/ 183 w 258"/>
                  <a:gd name="T7" fmla="*/ 102 h 102"/>
                  <a:gd name="T8" fmla="*/ 0 w 258"/>
                  <a:gd name="T9" fmla="*/ 46 h 10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8"/>
                  <a:gd name="T16" fmla="*/ 0 h 102"/>
                  <a:gd name="T17" fmla="*/ 258 w 258"/>
                  <a:gd name="T18" fmla="*/ 102 h 10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8" h="102">
                    <a:moveTo>
                      <a:pt x="0" y="46"/>
                    </a:moveTo>
                    <a:lnTo>
                      <a:pt x="71" y="0"/>
                    </a:lnTo>
                    <a:lnTo>
                      <a:pt x="258" y="52"/>
                    </a:lnTo>
                    <a:lnTo>
                      <a:pt x="183" y="102"/>
                    </a:lnTo>
                    <a:lnTo>
                      <a:pt x="0" y="4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68" name="Freeform 1081">
                <a:extLst>
                  <a:ext uri="{FF2B5EF4-FFF2-40B4-BE49-F238E27FC236}">
                    <a16:creationId xmlns:a16="http://schemas.microsoft.com/office/drawing/2014/main" id="{E900C928-6E45-6449-A6C9-3DBE801B0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1" y="2882"/>
                <a:ext cx="194" cy="63"/>
              </a:xfrm>
              <a:custGeom>
                <a:avLst/>
                <a:gdLst>
                  <a:gd name="T0" fmla="*/ 12 w 194"/>
                  <a:gd name="T1" fmla="*/ 0 h 63"/>
                  <a:gd name="T2" fmla="*/ 194 w 194"/>
                  <a:gd name="T3" fmla="*/ 53 h 63"/>
                  <a:gd name="T4" fmla="*/ 180 w 194"/>
                  <a:gd name="T5" fmla="*/ 63 h 63"/>
                  <a:gd name="T6" fmla="*/ 0 w 194"/>
                  <a:gd name="T7" fmla="*/ 9 h 63"/>
                  <a:gd name="T8" fmla="*/ 12 w 194"/>
                  <a:gd name="T9" fmla="*/ 0 h 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4"/>
                  <a:gd name="T16" fmla="*/ 0 h 63"/>
                  <a:gd name="T17" fmla="*/ 194 w 194"/>
                  <a:gd name="T18" fmla="*/ 63 h 6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4" h="63">
                    <a:moveTo>
                      <a:pt x="12" y="0"/>
                    </a:moveTo>
                    <a:lnTo>
                      <a:pt x="194" y="53"/>
                    </a:lnTo>
                    <a:lnTo>
                      <a:pt x="180" y="63"/>
                    </a:lnTo>
                    <a:lnTo>
                      <a:pt x="0" y="9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157" name="Freeform 1082">
              <a:extLst>
                <a:ext uri="{FF2B5EF4-FFF2-40B4-BE49-F238E27FC236}">
                  <a16:creationId xmlns:a16="http://schemas.microsoft.com/office/drawing/2014/main" id="{1ECD1A08-63F7-2B4E-84E4-3FA628039E8F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" y="3043"/>
              <a:ext cx="614" cy="514"/>
            </a:xfrm>
            <a:custGeom>
              <a:avLst/>
              <a:gdLst>
                <a:gd name="T0" fmla="*/ 1 w 990"/>
                <a:gd name="T1" fmla="*/ 2 h 792"/>
                <a:gd name="T2" fmla="*/ 1 w 990"/>
                <a:gd name="T3" fmla="*/ 0 h 792"/>
                <a:gd name="T4" fmla="*/ 1 w 990"/>
                <a:gd name="T5" fmla="*/ 1 h 792"/>
                <a:gd name="T6" fmla="*/ 0 w 990"/>
                <a:gd name="T7" fmla="*/ 2 h 792"/>
                <a:gd name="T8" fmla="*/ 1 w 990"/>
                <a:gd name="T9" fmla="*/ 2 h 7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90"/>
                <a:gd name="T16" fmla="*/ 0 h 792"/>
                <a:gd name="T17" fmla="*/ 990 w 990"/>
                <a:gd name="T18" fmla="*/ 792 h 7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90" h="792">
                  <a:moveTo>
                    <a:pt x="3" y="738"/>
                  </a:moveTo>
                  <a:lnTo>
                    <a:pt x="990" y="0"/>
                  </a:lnTo>
                  <a:lnTo>
                    <a:pt x="987" y="60"/>
                  </a:lnTo>
                  <a:lnTo>
                    <a:pt x="0" y="792"/>
                  </a:lnTo>
                  <a:lnTo>
                    <a:pt x="3" y="738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8" name="Freeform 1083">
              <a:extLst>
                <a:ext uri="{FF2B5EF4-FFF2-40B4-BE49-F238E27FC236}">
                  <a16:creationId xmlns:a16="http://schemas.microsoft.com/office/drawing/2014/main" id="{E0CE0778-AA7C-994B-8AC5-676F1A82543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" y="3084"/>
              <a:ext cx="1571" cy="469"/>
            </a:xfrm>
            <a:custGeom>
              <a:avLst/>
              <a:gdLst>
                <a:gd name="T0" fmla="*/ 1 w 2532"/>
                <a:gd name="T1" fmla="*/ 0 h 723"/>
                <a:gd name="T2" fmla="*/ 1 w 2532"/>
                <a:gd name="T3" fmla="*/ 0 h 723"/>
                <a:gd name="T4" fmla="*/ 4 w 2532"/>
                <a:gd name="T5" fmla="*/ 2 h 723"/>
                <a:gd name="T6" fmla="*/ 4 w 2532"/>
                <a:gd name="T7" fmla="*/ 2 h 723"/>
                <a:gd name="T8" fmla="*/ 0 w 2532"/>
                <a:gd name="T9" fmla="*/ 1 h 723"/>
                <a:gd name="T10" fmla="*/ 1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32"/>
                <a:gd name="T19" fmla="*/ 0 h 723"/>
                <a:gd name="T20" fmla="*/ 2532 w 2532"/>
                <a:gd name="T21" fmla="*/ 723 h 7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9" name="Freeform 1084">
              <a:extLst>
                <a:ext uri="{FF2B5EF4-FFF2-40B4-BE49-F238E27FC236}">
                  <a16:creationId xmlns:a16="http://schemas.microsoft.com/office/drawing/2014/main" id="{D2A296F6-56E0-0141-8E63-F209F1106F2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1" y="2998"/>
              <a:ext cx="17" cy="95"/>
            </a:xfrm>
            <a:custGeom>
              <a:avLst/>
              <a:gdLst>
                <a:gd name="T0" fmla="*/ 1 w 26"/>
                <a:gd name="T1" fmla="*/ 1 h 147"/>
                <a:gd name="T2" fmla="*/ 1 w 26"/>
                <a:gd name="T3" fmla="*/ 1 h 147"/>
                <a:gd name="T4" fmla="*/ 0 w 26"/>
                <a:gd name="T5" fmla="*/ 1 h 147"/>
                <a:gd name="T6" fmla="*/ 1 w 26"/>
                <a:gd name="T7" fmla="*/ 0 h 147"/>
                <a:gd name="T8" fmla="*/ 1 w 26"/>
                <a:gd name="T9" fmla="*/ 1 h 1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"/>
                <a:gd name="T16" fmla="*/ 0 h 147"/>
                <a:gd name="T17" fmla="*/ 26 w 26"/>
                <a:gd name="T18" fmla="*/ 147 h 1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" h="147">
                  <a:moveTo>
                    <a:pt x="26" y="10"/>
                  </a:moveTo>
                  <a:lnTo>
                    <a:pt x="23" y="147"/>
                  </a:lnTo>
                  <a:lnTo>
                    <a:pt x="0" y="144"/>
                  </a:lnTo>
                  <a:lnTo>
                    <a:pt x="3" y="0"/>
                  </a:lnTo>
                  <a:lnTo>
                    <a:pt x="26" y="1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60" name="Freeform 1085">
              <a:extLst>
                <a:ext uri="{FF2B5EF4-FFF2-40B4-BE49-F238E27FC236}">
                  <a16:creationId xmlns:a16="http://schemas.microsoft.com/office/drawing/2014/main" id="{06824F88-EE84-D347-A023-F053DA4B2B2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2" y="2611"/>
              <a:ext cx="730" cy="393"/>
            </a:xfrm>
            <a:custGeom>
              <a:avLst/>
              <a:gdLst>
                <a:gd name="T0" fmla="*/ 1 w 1176"/>
                <a:gd name="T1" fmla="*/ 0 h 606"/>
                <a:gd name="T2" fmla="*/ 0 w 1176"/>
                <a:gd name="T3" fmla="*/ 1 h 606"/>
                <a:gd name="T4" fmla="*/ 1 w 1176"/>
                <a:gd name="T5" fmla="*/ 1 h 606"/>
                <a:gd name="T6" fmla="*/ 1 w 1176"/>
                <a:gd name="T7" fmla="*/ 1 h 606"/>
                <a:gd name="T8" fmla="*/ 1 w 1176"/>
                <a:gd name="T9" fmla="*/ 0 h 60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76"/>
                <a:gd name="T16" fmla="*/ 0 h 606"/>
                <a:gd name="T17" fmla="*/ 1176 w 1176"/>
                <a:gd name="T18" fmla="*/ 606 h 60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76" h="606">
                  <a:moveTo>
                    <a:pt x="1170" y="0"/>
                  </a:moveTo>
                  <a:lnTo>
                    <a:pt x="0" y="597"/>
                  </a:lnTo>
                  <a:lnTo>
                    <a:pt x="30" y="606"/>
                  </a:lnTo>
                  <a:lnTo>
                    <a:pt x="1176" y="18"/>
                  </a:lnTo>
                  <a:lnTo>
                    <a:pt x="1170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61" name="Freeform 1086">
              <a:extLst>
                <a:ext uri="{FF2B5EF4-FFF2-40B4-BE49-F238E27FC236}">
                  <a16:creationId xmlns:a16="http://schemas.microsoft.com/office/drawing/2014/main" id="{36F4BB90-D696-0945-AC5D-7CBFD97A96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1" y="3018"/>
              <a:ext cx="1490" cy="451"/>
            </a:xfrm>
            <a:custGeom>
              <a:avLst/>
              <a:gdLst>
                <a:gd name="T0" fmla="*/ 1 w 2532"/>
                <a:gd name="T1" fmla="*/ 0 h 723"/>
                <a:gd name="T2" fmla="*/ 1 w 2532"/>
                <a:gd name="T3" fmla="*/ 0 h 723"/>
                <a:gd name="T4" fmla="*/ 1 w 2532"/>
                <a:gd name="T5" fmla="*/ 1 h 723"/>
                <a:gd name="T6" fmla="*/ 1 w 2532"/>
                <a:gd name="T7" fmla="*/ 1 h 723"/>
                <a:gd name="T8" fmla="*/ 0 w 2532"/>
                <a:gd name="T9" fmla="*/ 1 h 723"/>
                <a:gd name="T10" fmla="*/ 1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32"/>
                <a:gd name="T19" fmla="*/ 0 h 723"/>
                <a:gd name="T20" fmla="*/ 2532 w 2532"/>
                <a:gd name="T21" fmla="*/ 723 h 7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62" name="Freeform 1087">
              <a:extLst>
                <a:ext uri="{FF2B5EF4-FFF2-40B4-BE49-F238E27FC236}">
                  <a16:creationId xmlns:a16="http://schemas.microsoft.com/office/drawing/2014/main" id="{9FC45AEE-F94E-2C41-BB56-2055DE618B24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2549" y="2986"/>
              <a:ext cx="608" cy="467"/>
            </a:xfrm>
            <a:custGeom>
              <a:avLst/>
              <a:gdLst>
                <a:gd name="T0" fmla="*/ 0 w 2532"/>
                <a:gd name="T1" fmla="*/ 0 h 723"/>
                <a:gd name="T2" fmla="*/ 0 w 2532"/>
                <a:gd name="T3" fmla="*/ 0 h 723"/>
                <a:gd name="T4" fmla="*/ 0 w 2532"/>
                <a:gd name="T5" fmla="*/ 2 h 723"/>
                <a:gd name="T6" fmla="*/ 0 w 2532"/>
                <a:gd name="T7" fmla="*/ 2 h 723"/>
                <a:gd name="T8" fmla="*/ 0 w 2532"/>
                <a:gd name="T9" fmla="*/ 1 h 723"/>
                <a:gd name="T10" fmla="*/ 0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32"/>
                <a:gd name="T19" fmla="*/ 0 h 723"/>
                <a:gd name="T20" fmla="*/ 2532 w 2532"/>
                <a:gd name="T21" fmla="*/ 723 h 7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487" name="Group 590">
            <a:extLst>
              <a:ext uri="{FF2B5EF4-FFF2-40B4-BE49-F238E27FC236}">
                <a16:creationId xmlns:a16="http://schemas.microsoft.com/office/drawing/2014/main" id="{B2AAF0C3-BD73-634D-B492-B7CCF9735ED5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7748979" y="5313247"/>
            <a:ext cx="345630" cy="320302"/>
            <a:chOff x="2839" y="3501"/>
            <a:chExt cx="755" cy="803"/>
          </a:xfrm>
        </p:grpSpPr>
        <p:pic>
          <p:nvPicPr>
            <p:cNvPr id="488" name="Picture 591" descr="desktop_computer_stylized_medium">
              <a:extLst>
                <a:ext uri="{FF2B5EF4-FFF2-40B4-BE49-F238E27FC236}">
                  <a16:creationId xmlns:a16="http://schemas.microsoft.com/office/drawing/2014/main" id="{1B000E5D-AA79-9741-93EF-69776E79DC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9" y="3501"/>
              <a:ext cx="755" cy="8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9" name="Freeform 592">
              <a:extLst>
                <a:ext uri="{FF2B5EF4-FFF2-40B4-BE49-F238E27FC236}">
                  <a16:creationId xmlns:a16="http://schemas.microsoft.com/office/drawing/2014/main" id="{E285DBFE-A1C0-DE49-94FA-3F8D49F9AA49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6" y="3578"/>
              <a:ext cx="356" cy="368"/>
            </a:xfrm>
            <a:custGeom>
              <a:avLst/>
              <a:gdLst>
                <a:gd name="T0" fmla="*/ 0 w 356"/>
                <a:gd name="T1" fmla="*/ 0 h 368"/>
                <a:gd name="T2" fmla="*/ 300 w 356"/>
                <a:gd name="T3" fmla="*/ 14 h 368"/>
                <a:gd name="T4" fmla="*/ 356 w 356"/>
                <a:gd name="T5" fmla="*/ 294 h 368"/>
                <a:gd name="T6" fmla="*/ 78 w 356"/>
                <a:gd name="T7" fmla="*/ 368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endParaRPr lang="en-US" dirty="0"/>
            </a:p>
          </p:txBody>
        </p:sp>
      </p:grpSp>
      <p:grpSp>
        <p:nvGrpSpPr>
          <p:cNvPr id="490" name="Group 590">
            <a:extLst>
              <a:ext uri="{FF2B5EF4-FFF2-40B4-BE49-F238E27FC236}">
                <a16:creationId xmlns:a16="http://schemas.microsoft.com/office/drawing/2014/main" id="{A66A00B8-C906-204A-9EA8-BF8007089AFF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8128907" y="5536844"/>
            <a:ext cx="345630" cy="320302"/>
            <a:chOff x="2839" y="3501"/>
            <a:chExt cx="755" cy="803"/>
          </a:xfrm>
        </p:grpSpPr>
        <p:pic>
          <p:nvPicPr>
            <p:cNvPr id="491" name="Picture 591" descr="desktop_computer_stylized_medium">
              <a:extLst>
                <a:ext uri="{FF2B5EF4-FFF2-40B4-BE49-F238E27FC236}">
                  <a16:creationId xmlns:a16="http://schemas.microsoft.com/office/drawing/2014/main" id="{0D26BE9F-5A6F-194D-95F5-9A26085A8B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9" y="3501"/>
              <a:ext cx="755" cy="8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92" name="Freeform 592">
              <a:extLst>
                <a:ext uri="{FF2B5EF4-FFF2-40B4-BE49-F238E27FC236}">
                  <a16:creationId xmlns:a16="http://schemas.microsoft.com/office/drawing/2014/main" id="{F940FA7C-0178-FC42-989D-133C7D3EF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6" y="3578"/>
              <a:ext cx="356" cy="368"/>
            </a:xfrm>
            <a:custGeom>
              <a:avLst/>
              <a:gdLst>
                <a:gd name="T0" fmla="*/ 0 w 356"/>
                <a:gd name="T1" fmla="*/ 0 h 368"/>
                <a:gd name="T2" fmla="*/ 300 w 356"/>
                <a:gd name="T3" fmla="*/ 14 h 368"/>
                <a:gd name="T4" fmla="*/ 356 w 356"/>
                <a:gd name="T5" fmla="*/ 294 h 368"/>
                <a:gd name="T6" fmla="*/ 78 w 356"/>
                <a:gd name="T7" fmla="*/ 368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endParaRPr lang="en-US" dirty="0"/>
            </a:p>
          </p:txBody>
        </p:sp>
      </p:grpSp>
      <p:grpSp>
        <p:nvGrpSpPr>
          <p:cNvPr id="493" name="Group 590">
            <a:extLst>
              <a:ext uri="{FF2B5EF4-FFF2-40B4-BE49-F238E27FC236}">
                <a16:creationId xmlns:a16="http://schemas.microsoft.com/office/drawing/2014/main" id="{AADF67FB-3BE7-EF42-B8A5-B005B506931A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8527132" y="5558317"/>
            <a:ext cx="345630" cy="320302"/>
            <a:chOff x="2839" y="3501"/>
            <a:chExt cx="755" cy="803"/>
          </a:xfrm>
        </p:grpSpPr>
        <p:pic>
          <p:nvPicPr>
            <p:cNvPr id="494" name="Picture 591" descr="desktop_computer_stylized_medium">
              <a:extLst>
                <a:ext uri="{FF2B5EF4-FFF2-40B4-BE49-F238E27FC236}">
                  <a16:creationId xmlns:a16="http://schemas.microsoft.com/office/drawing/2014/main" id="{0BBC0FBB-DA3F-874A-8EBE-B51C772E06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9" y="3501"/>
              <a:ext cx="755" cy="8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95" name="Freeform 592">
              <a:extLst>
                <a:ext uri="{FF2B5EF4-FFF2-40B4-BE49-F238E27FC236}">
                  <a16:creationId xmlns:a16="http://schemas.microsoft.com/office/drawing/2014/main" id="{A9932DBD-03D1-3E48-AE83-712DE720FE47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6" y="3578"/>
              <a:ext cx="356" cy="368"/>
            </a:xfrm>
            <a:custGeom>
              <a:avLst/>
              <a:gdLst>
                <a:gd name="T0" fmla="*/ 0 w 356"/>
                <a:gd name="T1" fmla="*/ 0 h 368"/>
                <a:gd name="T2" fmla="*/ 300 w 356"/>
                <a:gd name="T3" fmla="*/ 14 h 368"/>
                <a:gd name="T4" fmla="*/ 356 w 356"/>
                <a:gd name="T5" fmla="*/ 294 h 368"/>
                <a:gd name="T6" fmla="*/ 78 w 356"/>
                <a:gd name="T7" fmla="*/ 368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endParaRPr lang="en-US" dirty="0"/>
            </a:p>
          </p:txBody>
        </p:sp>
      </p:grpSp>
      <p:grpSp>
        <p:nvGrpSpPr>
          <p:cNvPr id="496" name="Group 1064">
            <a:extLst>
              <a:ext uri="{FF2B5EF4-FFF2-40B4-BE49-F238E27FC236}">
                <a16:creationId xmlns:a16="http://schemas.microsoft.com/office/drawing/2014/main" id="{FC2552CF-9AC0-3243-8999-6808B911C762}"/>
              </a:ext>
            </a:extLst>
          </p:cNvPr>
          <p:cNvGrpSpPr>
            <a:grpSpLocks/>
          </p:cNvGrpSpPr>
          <p:nvPr/>
        </p:nvGrpSpPr>
        <p:grpSpPr bwMode="auto">
          <a:xfrm>
            <a:off x="9647169" y="6015687"/>
            <a:ext cx="319264" cy="253379"/>
            <a:chOff x="877" y="1008"/>
            <a:chExt cx="2747" cy="2591"/>
          </a:xfrm>
        </p:grpSpPr>
        <p:pic>
          <p:nvPicPr>
            <p:cNvPr id="497" name="Picture 1065" descr="antenna_stylized">
              <a:extLst>
                <a:ext uri="{FF2B5EF4-FFF2-40B4-BE49-F238E27FC236}">
                  <a16:creationId xmlns:a16="http://schemas.microsoft.com/office/drawing/2014/main" id="{87938519-94DB-D545-A29A-7EDE5E412B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7" y="1008"/>
              <a:ext cx="2725" cy="14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8" name="Picture 1066" descr="laptop_keyboard">
              <a:extLst>
                <a:ext uri="{FF2B5EF4-FFF2-40B4-BE49-F238E27FC236}">
                  <a16:creationId xmlns:a16="http://schemas.microsoft.com/office/drawing/2014/main" id="{2D71707C-83CA-1C4B-8508-67E56E2ADD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9064" flipH="1">
              <a:off x="1009" y="2586"/>
              <a:ext cx="2245" cy="1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99" name="Freeform 1067">
              <a:extLst>
                <a:ext uri="{FF2B5EF4-FFF2-40B4-BE49-F238E27FC236}">
                  <a16:creationId xmlns:a16="http://schemas.microsoft.com/office/drawing/2014/main" id="{73F0FEB4-8393-CC4E-8318-ED16B301B6DC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3" y="1603"/>
              <a:ext cx="1807" cy="1322"/>
            </a:xfrm>
            <a:custGeom>
              <a:avLst/>
              <a:gdLst>
                <a:gd name="T0" fmla="*/ 1 w 2982"/>
                <a:gd name="T1" fmla="*/ 0 h 2442"/>
                <a:gd name="T2" fmla="*/ 0 w 2982"/>
                <a:gd name="T3" fmla="*/ 1 h 2442"/>
                <a:gd name="T4" fmla="*/ 2 w 2982"/>
                <a:gd name="T5" fmla="*/ 1 h 2442"/>
                <a:gd name="T6" fmla="*/ 2 w 2982"/>
                <a:gd name="T7" fmla="*/ 1 h 2442"/>
                <a:gd name="T8" fmla="*/ 1 w 2982"/>
                <a:gd name="T9" fmla="*/ 0 h 24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82"/>
                <a:gd name="T16" fmla="*/ 0 h 2442"/>
                <a:gd name="T17" fmla="*/ 2982 w 2982"/>
                <a:gd name="T18" fmla="*/ 2442 h 24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82" h="2442">
                  <a:moveTo>
                    <a:pt x="540" y="0"/>
                  </a:moveTo>
                  <a:lnTo>
                    <a:pt x="0" y="1734"/>
                  </a:lnTo>
                  <a:lnTo>
                    <a:pt x="2394" y="2442"/>
                  </a:lnTo>
                  <a:lnTo>
                    <a:pt x="2982" y="318"/>
                  </a:lnTo>
                  <a:lnTo>
                    <a:pt x="540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pic>
          <p:nvPicPr>
            <p:cNvPr id="500" name="Picture 1068" descr="screen">
              <a:extLst>
                <a:ext uri="{FF2B5EF4-FFF2-40B4-BE49-F238E27FC236}">
                  <a16:creationId xmlns:a16="http://schemas.microsoft.com/office/drawing/2014/main" id="{7FE7C88C-9EAD-8349-A46B-E909AEA657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2" y="1637"/>
              <a:ext cx="1642" cy="1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01" name="Freeform 1069">
              <a:extLst>
                <a:ext uri="{FF2B5EF4-FFF2-40B4-BE49-F238E27FC236}">
                  <a16:creationId xmlns:a16="http://schemas.microsoft.com/office/drawing/2014/main" id="{0DBCF6AD-8352-3C40-B68E-0383519D20A4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2" y="1564"/>
              <a:ext cx="1531" cy="246"/>
            </a:xfrm>
            <a:custGeom>
              <a:avLst/>
              <a:gdLst>
                <a:gd name="T0" fmla="*/ 1 w 2528"/>
                <a:gd name="T1" fmla="*/ 0 h 455"/>
                <a:gd name="T2" fmla="*/ 2 w 2528"/>
                <a:gd name="T3" fmla="*/ 1 h 455"/>
                <a:gd name="T4" fmla="*/ 2 w 2528"/>
                <a:gd name="T5" fmla="*/ 1 h 455"/>
                <a:gd name="T6" fmla="*/ 0 w 2528"/>
                <a:gd name="T7" fmla="*/ 1 h 455"/>
                <a:gd name="T8" fmla="*/ 1 w 2528"/>
                <a:gd name="T9" fmla="*/ 0 h 4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28"/>
                <a:gd name="T16" fmla="*/ 0 h 455"/>
                <a:gd name="T17" fmla="*/ 2528 w 2528"/>
                <a:gd name="T18" fmla="*/ 455 h 45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28" h="455">
                  <a:moveTo>
                    <a:pt x="14" y="0"/>
                  </a:moveTo>
                  <a:lnTo>
                    <a:pt x="2528" y="341"/>
                  </a:lnTo>
                  <a:lnTo>
                    <a:pt x="2480" y="455"/>
                  </a:lnTo>
                  <a:lnTo>
                    <a:pt x="0" y="86"/>
                  </a:lnTo>
                  <a:lnTo>
                    <a:pt x="14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rgbClr val="EAEAEA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02" name="Freeform 1070">
              <a:extLst>
                <a:ext uri="{FF2B5EF4-FFF2-40B4-BE49-F238E27FC236}">
                  <a16:creationId xmlns:a16="http://schemas.microsoft.com/office/drawing/2014/main" id="{3C23673E-599F-5241-B844-C8F96A051D11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7" y="1562"/>
              <a:ext cx="425" cy="1024"/>
            </a:xfrm>
            <a:custGeom>
              <a:avLst/>
              <a:gdLst>
                <a:gd name="T0" fmla="*/ 1 w 702"/>
                <a:gd name="T1" fmla="*/ 0 h 1893"/>
                <a:gd name="T2" fmla="*/ 0 w 702"/>
                <a:gd name="T3" fmla="*/ 1 h 1893"/>
                <a:gd name="T4" fmla="*/ 1 w 702"/>
                <a:gd name="T5" fmla="*/ 1 h 1893"/>
                <a:gd name="T6" fmla="*/ 1 w 702"/>
                <a:gd name="T7" fmla="*/ 1 h 1893"/>
                <a:gd name="T8" fmla="*/ 1 w 702"/>
                <a:gd name="T9" fmla="*/ 0 h 189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02"/>
                <a:gd name="T16" fmla="*/ 0 h 1893"/>
                <a:gd name="T17" fmla="*/ 702 w 702"/>
                <a:gd name="T18" fmla="*/ 1893 h 189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02" h="1893">
                  <a:moveTo>
                    <a:pt x="579" y="0"/>
                  </a:moveTo>
                  <a:lnTo>
                    <a:pt x="0" y="1869"/>
                  </a:lnTo>
                  <a:lnTo>
                    <a:pt x="114" y="1893"/>
                  </a:lnTo>
                  <a:lnTo>
                    <a:pt x="702" y="51"/>
                  </a:lnTo>
                  <a:lnTo>
                    <a:pt x="579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03" name="Freeform 1071">
              <a:extLst>
                <a:ext uri="{FF2B5EF4-FFF2-40B4-BE49-F238E27FC236}">
                  <a16:creationId xmlns:a16="http://schemas.microsoft.com/office/drawing/2014/main" id="{4D502A0C-8868-2C4E-B6B7-F46718640A2A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4" y="1745"/>
              <a:ext cx="458" cy="1182"/>
            </a:xfrm>
            <a:custGeom>
              <a:avLst/>
              <a:gdLst>
                <a:gd name="T0" fmla="*/ 1 w 756"/>
                <a:gd name="T1" fmla="*/ 0 h 2184"/>
                <a:gd name="T2" fmla="*/ 1 w 756"/>
                <a:gd name="T3" fmla="*/ 1 h 2184"/>
                <a:gd name="T4" fmla="*/ 0 w 756"/>
                <a:gd name="T5" fmla="*/ 1 h 2184"/>
                <a:gd name="T6" fmla="*/ 1 w 756"/>
                <a:gd name="T7" fmla="*/ 1 h 2184"/>
                <a:gd name="T8" fmla="*/ 1 w 756"/>
                <a:gd name="T9" fmla="*/ 0 h 21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56"/>
                <a:gd name="T16" fmla="*/ 0 h 2184"/>
                <a:gd name="T17" fmla="*/ 756 w 756"/>
                <a:gd name="T18" fmla="*/ 2184 h 21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56" h="2184">
                  <a:moveTo>
                    <a:pt x="756" y="0"/>
                  </a:moveTo>
                  <a:lnTo>
                    <a:pt x="138" y="2184"/>
                  </a:lnTo>
                  <a:lnTo>
                    <a:pt x="0" y="2148"/>
                  </a:lnTo>
                  <a:lnTo>
                    <a:pt x="606" y="78"/>
                  </a:lnTo>
                  <a:lnTo>
                    <a:pt x="756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04" name="Freeform 1072">
              <a:extLst>
                <a:ext uri="{FF2B5EF4-FFF2-40B4-BE49-F238E27FC236}">
                  <a16:creationId xmlns:a16="http://schemas.microsoft.com/office/drawing/2014/main" id="{154DEECF-C451-B140-A650-9DB9DCC41786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2" y="2534"/>
              <a:ext cx="1680" cy="399"/>
            </a:xfrm>
            <a:custGeom>
              <a:avLst/>
              <a:gdLst>
                <a:gd name="T0" fmla="*/ 1 w 2773"/>
                <a:gd name="T1" fmla="*/ 0 h 738"/>
                <a:gd name="T2" fmla="*/ 0 w 2773"/>
                <a:gd name="T3" fmla="*/ 1 h 738"/>
                <a:gd name="T4" fmla="*/ 2 w 2773"/>
                <a:gd name="T5" fmla="*/ 1 h 738"/>
                <a:gd name="T6" fmla="*/ 2 w 2773"/>
                <a:gd name="T7" fmla="*/ 1 h 738"/>
                <a:gd name="T8" fmla="*/ 1 w 2773"/>
                <a:gd name="T9" fmla="*/ 0 h 7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73"/>
                <a:gd name="T16" fmla="*/ 0 h 738"/>
                <a:gd name="T17" fmla="*/ 2773 w 2773"/>
                <a:gd name="T18" fmla="*/ 738 h 7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73" h="738">
                  <a:moveTo>
                    <a:pt x="33" y="0"/>
                  </a:moveTo>
                  <a:lnTo>
                    <a:pt x="0" y="99"/>
                  </a:lnTo>
                  <a:lnTo>
                    <a:pt x="2436" y="738"/>
                  </a:lnTo>
                  <a:cubicBezTo>
                    <a:pt x="2499" y="501"/>
                    <a:pt x="2773" y="727"/>
                    <a:pt x="2373" y="603"/>
                  </a:cubicBezTo>
                  <a:lnTo>
                    <a:pt x="33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CC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05" name="Freeform 1073">
              <a:extLst>
                <a:ext uri="{FF2B5EF4-FFF2-40B4-BE49-F238E27FC236}">
                  <a16:creationId xmlns:a16="http://schemas.microsoft.com/office/drawing/2014/main" id="{61C09639-BDA6-1848-86B4-033F9F9979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5" y="1755"/>
              <a:ext cx="429" cy="1187"/>
            </a:xfrm>
            <a:custGeom>
              <a:avLst/>
              <a:gdLst>
                <a:gd name="T0" fmla="*/ 2 w 637"/>
                <a:gd name="T1" fmla="*/ 0 h 1659"/>
                <a:gd name="T2" fmla="*/ 2 w 637"/>
                <a:gd name="T3" fmla="*/ 0 h 1659"/>
                <a:gd name="T4" fmla="*/ 1 w 637"/>
                <a:gd name="T5" fmla="*/ 15 h 1659"/>
                <a:gd name="T6" fmla="*/ 0 w 637"/>
                <a:gd name="T7" fmla="*/ 15 h 1659"/>
                <a:gd name="T8" fmla="*/ 2 w 637"/>
                <a:gd name="T9" fmla="*/ 0 h 16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37"/>
                <a:gd name="T16" fmla="*/ 0 h 1659"/>
                <a:gd name="T17" fmla="*/ 637 w 637"/>
                <a:gd name="T18" fmla="*/ 1659 h 16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37" h="1659">
                  <a:moveTo>
                    <a:pt x="615" y="0"/>
                  </a:moveTo>
                  <a:lnTo>
                    <a:pt x="637" y="0"/>
                  </a:lnTo>
                  <a:lnTo>
                    <a:pt x="68" y="1659"/>
                  </a:lnTo>
                  <a:lnTo>
                    <a:pt x="0" y="1647"/>
                  </a:lnTo>
                  <a:lnTo>
                    <a:pt x="615" y="0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06" name="Freeform 1074">
              <a:extLst>
                <a:ext uri="{FF2B5EF4-FFF2-40B4-BE49-F238E27FC236}">
                  <a16:creationId xmlns:a16="http://schemas.microsoft.com/office/drawing/2014/main" id="{BBF9A35C-4B4A-604C-BCA3-20BC6C3D2D8B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4" y="2587"/>
              <a:ext cx="1494" cy="394"/>
            </a:xfrm>
            <a:custGeom>
              <a:avLst/>
              <a:gdLst>
                <a:gd name="T0" fmla="*/ 0 w 2216"/>
                <a:gd name="T1" fmla="*/ 0 h 550"/>
                <a:gd name="T2" fmla="*/ 1 w 2216"/>
                <a:gd name="T3" fmla="*/ 1 h 550"/>
                <a:gd name="T4" fmla="*/ 9 w 2216"/>
                <a:gd name="T5" fmla="*/ 5 h 550"/>
                <a:gd name="T6" fmla="*/ 9 w 2216"/>
                <a:gd name="T7" fmla="*/ 4 h 550"/>
                <a:gd name="T8" fmla="*/ 0 w 2216"/>
                <a:gd name="T9" fmla="*/ 0 h 5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16"/>
                <a:gd name="T16" fmla="*/ 0 h 550"/>
                <a:gd name="T17" fmla="*/ 2216 w 2216"/>
                <a:gd name="T18" fmla="*/ 550 h 5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16" h="550">
                  <a:moveTo>
                    <a:pt x="0" y="0"/>
                  </a:moveTo>
                  <a:lnTo>
                    <a:pt x="9" y="57"/>
                  </a:lnTo>
                  <a:lnTo>
                    <a:pt x="2164" y="550"/>
                  </a:lnTo>
                  <a:lnTo>
                    <a:pt x="2216" y="496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grpSp>
          <p:nvGrpSpPr>
            <p:cNvPr id="507" name="Group 1075">
              <a:extLst>
                <a:ext uri="{FF2B5EF4-FFF2-40B4-BE49-F238E27FC236}">
                  <a16:creationId xmlns:a16="http://schemas.microsoft.com/office/drawing/2014/main" id="{C228B10E-0BB1-8D40-9DB1-545E285C760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09" y="3008"/>
              <a:ext cx="507" cy="234"/>
              <a:chOff x="1740" y="2642"/>
              <a:chExt cx="752" cy="327"/>
            </a:xfrm>
          </p:grpSpPr>
          <p:sp>
            <p:nvSpPr>
              <p:cNvPr id="514" name="Freeform 1076">
                <a:extLst>
                  <a:ext uri="{FF2B5EF4-FFF2-40B4-BE49-F238E27FC236}">
                    <a16:creationId xmlns:a16="http://schemas.microsoft.com/office/drawing/2014/main" id="{DBE93115-3362-AE4D-A30A-337520C739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40" y="2642"/>
                <a:ext cx="752" cy="327"/>
              </a:xfrm>
              <a:custGeom>
                <a:avLst/>
                <a:gdLst>
                  <a:gd name="T0" fmla="*/ 293 w 752"/>
                  <a:gd name="T1" fmla="*/ 0 h 327"/>
                  <a:gd name="T2" fmla="*/ 752 w 752"/>
                  <a:gd name="T3" fmla="*/ 124 h 327"/>
                  <a:gd name="T4" fmla="*/ 470 w 752"/>
                  <a:gd name="T5" fmla="*/ 327 h 327"/>
                  <a:gd name="T6" fmla="*/ 0 w 752"/>
                  <a:gd name="T7" fmla="*/ 183 h 327"/>
                  <a:gd name="T8" fmla="*/ 293 w 752"/>
                  <a:gd name="T9" fmla="*/ 0 h 3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52"/>
                  <a:gd name="T16" fmla="*/ 0 h 327"/>
                  <a:gd name="T17" fmla="*/ 752 w 752"/>
                  <a:gd name="T18" fmla="*/ 327 h 32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52" h="327">
                    <a:moveTo>
                      <a:pt x="293" y="0"/>
                    </a:moveTo>
                    <a:lnTo>
                      <a:pt x="752" y="124"/>
                    </a:lnTo>
                    <a:lnTo>
                      <a:pt x="470" y="327"/>
                    </a:lnTo>
                    <a:lnTo>
                      <a:pt x="0" y="183"/>
                    </a:lnTo>
                    <a:lnTo>
                      <a:pt x="293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515" name="Freeform 1077">
                <a:extLst>
                  <a:ext uri="{FF2B5EF4-FFF2-40B4-BE49-F238E27FC236}">
                    <a16:creationId xmlns:a16="http://schemas.microsoft.com/office/drawing/2014/main" id="{E980EACA-94CF-194A-AC7A-1415DBB4CA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4" y="2649"/>
                <a:ext cx="726" cy="311"/>
              </a:xfrm>
              <a:custGeom>
                <a:avLst/>
                <a:gdLst>
                  <a:gd name="T0" fmla="*/ 282 w 726"/>
                  <a:gd name="T1" fmla="*/ 0 h 311"/>
                  <a:gd name="T2" fmla="*/ 726 w 726"/>
                  <a:gd name="T3" fmla="*/ 119 h 311"/>
                  <a:gd name="T4" fmla="*/ 457 w 726"/>
                  <a:gd name="T5" fmla="*/ 311 h 311"/>
                  <a:gd name="T6" fmla="*/ 0 w 726"/>
                  <a:gd name="T7" fmla="*/ 173 h 311"/>
                  <a:gd name="T8" fmla="*/ 282 w 726"/>
                  <a:gd name="T9" fmla="*/ 0 h 3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6"/>
                  <a:gd name="T16" fmla="*/ 0 h 311"/>
                  <a:gd name="T17" fmla="*/ 726 w 726"/>
                  <a:gd name="T18" fmla="*/ 311 h 3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6" h="311">
                    <a:moveTo>
                      <a:pt x="282" y="0"/>
                    </a:moveTo>
                    <a:lnTo>
                      <a:pt x="726" y="119"/>
                    </a:lnTo>
                    <a:lnTo>
                      <a:pt x="457" y="311"/>
                    </a:lnTo>
                    <a:lnTo>
                      <a:pt x="0" y="173"/>
                    </a:lnTo>
                    <a:lnTo>
                      <a:pt x="282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4D4D4D"/>
                  </a:gs>
                  <a:gs pos="100000">
                    <a:srgbClr val="DDDDDD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516" name="Freeform 1078">
                <a:extLst>
                  <a:ext uri="{FF2B5EF4-FFF2-40B4-BE49-F238E27FC236}">
                    <a16:creationId xmlns:a16="http://schemas.microsoft.com/office/drawing/2014/main" id="{67C8CECC-A4D3-D543-A1C2-92A3DDD604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08" y="2770"/>
                <a:ext cx="258" cy="100"/>
              </a:xfrm>
              <a:custGeom>
                <a:avLst/>
                <a:gdLst>
                  <a:gd name="T0" fmla="*/ 0 w 258"/>
                  <a:gd name="T1" fmla="*/ 44 h 100"/>
                  <a:gd name="T2" fmla="*/ 75 w 258"/>
                  <a:gd name="T3" fmla="*/ 0 h 100"/>
                  <a:gd name="T4" fmla="*/ 258 w 258"/>
                  <a:gd name="T5" fmla="*/ 50 h 100"/>
                  <a:gd name="T6" fmla="*/ 183 w 258"/>
                  <a:gd name="T7" fmla="*/ 100 h 100"/>
                  <a:gd name="T8" fmla="*/ 0 w 258"/>
                  <a:gd name="T9" fmla="*/ 44 h 10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8"/>
                  <a:gd name="T16" fmla="*/ 0 h 100"/>
                  <a:gd name="T17" fmla="*/ 258 w 258"/>
                  <a:gd name="T18" fmla="*/ 100 h 10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8" h="100">
                    <a:moveTo>
                      <a:pt x="0" y="44"/>
                    </a:moveTo>
                    <a:lnTo>
                      <a:pt x="75" y="0"/>
                    </a:lnTo>
                    <a:lnTo>
                      <a:pt x="258" y="50"/>
                    </a:lnTo>
                    <a:lnTo>
                      <a:pt x="183" y="10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517" name="Freeform 1079">
                <a:extLst>
                  <a:ext uri="{FF2B5EF4-FFF2-40B4-BE49-F238E27FC236}">
                    <a16:creationId xmlns:a16="http://schemas.microsoft.com/office/drawing/2014/main" id="{DF7F90DA-E9FF-E64E-979A-F2C4CF6F27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99" y="2816"/>
                <a:ext cx="194" cy="63"/>
              </a:xfrm>
              <a:custGeom>
                <a:avLst/>
                <a:gdLst>
                  <a:gd name="T0" fmla="*/ 12 w 194"/>
                  <a:gd name="T1" fmla="*/ 0 h 63"/>
                  <a:gd name="T2" fmla="*/ 194 w 194"/>
                  <a:gd name="T3" fmla="*/ 53 h 63"/>
                  <a:gd name="T4" fmla="*/ 180 w 194"/>
                  <a:gd name="T5" fmla="*/ 63 h 63"/>
                  <a:gd name="T6" fmla="*/ 0 w 194"/>
                  <a:gd name="T7" fmla="*/ 9 h 63"/>
                  <a:gd name="T8" fmla="*/ 12 w 194"/>
                  <a:gd name="T9" fmla="*/ 0 h 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4"/>
                  <a:gd name="T16" fmla="*/ 0 h 63"/>
                  <a:gd name="T17" fmla="*/ 194 w 194"/>
                  <a:gd name="T18" fmla="*/ 63 h 6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4" h="63">
                    <a:moveTo>
                      <a:pt x="12" y="0"/>
                    </a:moveTo>
                    <a:lnTo>
                      <a:pt x="194" y="53"/>
                    </a:lnTo>
                    <a:lnTo>
                      <a:pt x="180" y="63"/>
                    </a:lnTo>
                    <a:lnTo>
                      <a:pt x="0" y="9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518" name="Freeform 1080">
                <a:extLst>
                  <a:ext uri="{FF2B5EF4-FFF2-40B4-BE49-F238E27FC236}">
                    <a16:creationId xmlns:a16="http://schemas.microsoft.com/office/drawing/2014/main" id="{1FB7CFF5-5312-6B45-B1C9-1E8019D9AB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0" y="2834"/>
                <a:ext cx="258" cy="102"/>
              </a:xfrm>
              <a:custGeom>
                <a:avLst/>
                <a:gdLst>
                  <a:gd name="T0" fmla="*/ 0 w 258"/>
                  <a:gd name="T1" fmla="*/ 46 h 102"/>
                  <a:gd name="T2" fmla="*/ 71 w 258"/>
                  <a:gd name="T3" fmla="*/ 0 h 102"/>
                  <a:gd name="T4" fmla="*/ 258 w 258"/>
                  <a:gd name="T5" fmla="*/ 52 h 102"/>
                  <a:gd name="T6" fmla="*/ 183 w 258"/>
                  <a:gd name="T7" fmla="*/ 102 h 102"/>
                  <a:gd name="T8" fmla="*/ 0 w 258"/>
                  <a:gd name="T9" fmla="*/ 46 h 10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8"/>
                  <a:gd name="T16" fmla="*/ 0 h 102"/>
                  <a:gd name="T17" fmla="*/ 258 w 258"/>
                  <a:gd name="T18" fmla="*/ 102 h 10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8" h="102">
                    <a:moveTo>
                      <a:pt x="0" y="46"/>
                    </a:moveTo>
                    <a:lnTo>
                      <a:pt x="71" y="0"/>
                    </a:lnTo>
                    <a:lnTo>
                      <a:pt x="258" y="52"/>
                    </a:lnTo>
                    <a:lnTo>
                      <a:pt x="183" y="102"/>
                    </a:lnTo>
                    <a:lnTo>
                      <a:pt x="0" y="4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519" name="Freeform 1081">
                <a:extLst>
                  <a:ext uri="{FF2B5EF4-FFF2-40B4-BE49-F238E27FC236}">
                    <a16:creationId xmlns:a16="http://schemas.microsoft.com/office/drawing/2014/main" id="{F6743163-40E8-634F-BDA5-FD850E9C93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1" y="2882"/>
                <a:ext cx="194" cy="63"/>
              </a:xfrm>
              <a:custGeom>
                <a:avLst/>
                <a:gdLst>
                  <a:gd name="T0" fmla="*/ 12 w 194"/>
                  <a:gd name="T1" fmla="*/ 0 h 63"/>
                  <a:gd name="T2" fmla="*/ 194 w 194"/>
                  <a:gd name="T3" fmla="*/ 53 h 63"/>
                  <a:gd name="T4" fmla="*/ 180 w 194"/>
                  <a:gd name="T5" fmla="*/ 63 h 63"/>
                  <a:gd name="T6" fmla="*/ 0 w 194"/>
                  <a:gd name="T7" fmla="*/ 9 h 63"/>
                  <a:gd name="T8" fmla="*/ 12 w 194"/>
                  <a:gd name="T9" fmla="*/ 0 h 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4"/>
                  <a:gd name="T16" fmla="*/ 0 h 63"/>
                  <a:gd name="T17" fmla="*/ 194 w 194"/>
                  <a:gd name="T18" fmla="*/ 63 h 6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4" h="63">
                    <a:moveTo>
                      <a:pt x="12" y="0"/>
                    </a:moveTo>
                    <a:lnTo>
                      <a:pt x="194" y="53"/>
                    </a:lnTo>
                    <a:lnTo>
                      <a:pt x="180" y="63"/>
                    </a:lnTo>
                    <a:lnTo>
                      <a:pt x="0" y="9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508" name="Freeform 1082">
              <a:extLst>
                <a:ext uri="{FF2B5EF4-FFF2-40B4-BE49-F238E27FC236}">
                  <a16:creationId xmlns:a16="http://schemas.microsoft.com/office/drawing/2014/main" id="{5C688E93-8024-AF4A-9FAE-F872353A70E6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" y="3043"/>
              <a:ext cx="614" cy="514"/>
            </a:xfrm>
            <a:custGeom>
              <a:avLst/>
              <a:gdLst>
                <a:gd name="T0" fmla="*/ 1 w 990"/>
                <a:gd name="T1" fmla="*/ 2 h 792"/>
                <a:gd name="T2" fmla="*/ 1 w 990"/>
                <a:gd name="T3" fmla="*/ 0 h 792"/>
                <a:gd name="T4" fmla="*/ 1 w 990"/>
                <a:gd name="T5" fmla="*/ 1 h 792"/>
                <a:gd name="T6" fmla="*/ 0 w 990"/>
                <a:gd name="T7" fmla="*/ 2 h 792"/>
                <a:gd name="T8" fmla="*/ 1 w 990"/>
                <a:gd name="T9" fmla="*/ 2 h 7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90"/>
                <a:gd name="T16" fmla="*/ 0 h 792"/>
                <a:gd name="T17" fmla="*/ 990 w 990"/>
                <a:gd name="T18" fmla="*/ 792 h 7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90" h="792">
                  <a:moveTo>
                    <a:pt x="3" y="738"/>
                  </a:moveTo>
                  <a:lnTo>
                    <a:pt x="990" y="0"/>
                  </a:lnTo>
                  <a:lnTo>
                    <a:pt x="987" y="60"/>
                  </a:lnTo>
                  <a:lnTo>
                    <a:pt x="0" y="792"/>
                  </a:lnTo>
                  <a:lnTo>
                    <a:pt x="3" y="738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09" name="Freeform 1083">
              <a:extLst>
                <a:ext uri="{FF2B5EF4-FFF2-40B4-BE49-F238E27FC236}">
                  <a16:creationId xmlns:a16="http://schemas.microsoft.com/office/drawing/2014/main" id="{E2D8B864-6DD1-D042-9409-8862ACC1AAD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" y="3084"/>
              <a:ext cx="1571" cy="469"/>
            </a:xfrm>
            <a:custGeom>
              <a:avLst/>
              <a:gdLst>
                <a:gd name="T0" fmla="*/ 1 w 2532"/>
                <a:gd name="T1" fmla="*/ 0 h 723"/>
                <a:gd name="T2" fmla="*/ 1 w 2532"/>
                <a:gd name="T3" fmla="*/ 0 h 723"/>
                <a:gd name="T4" fmla="*/ 4 w 2532"/>
                <a:gd name="T5" fmla="*/ 2 h 723"/>
                <a:gd name="T6" fmla="*/ 4 w 2532"/>
                <a:gd name="T7" fmla="*/ 2 h 723"/>
                <a:gd name="T8" fmla="*/ 0 w 2532"/>
                <a:gd name="T9" fmla="*/ 1 h 723"/>
                <a:gd name="T10" fmla="*/ 1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32"/>
                <a:gd name="T19" fmla="*/ 0 h 723"/>
                <a:gd name="T20" fmla="*/ 2532 w 2532"/>
                <a:gd name="T21" fmla="*/ 723 h 7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10" name="Freeform 1084">
              <a:extLst>
                <a:ext uri="{FF2B5EF4-FFF2-40B4-BE49-F238E27FC236}">
                  <a16:creationId xmlns:a16="http://schemas.microsoft.com/office/drawing/2014/main" id="{CC7A3F9E-B0BC-2945-B124-91C53102EAF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1" y="2998"/>
              <a:ext cx="17" cy="95"/>
            </a:xfrm>
            <a:custGeom>
              <a:avLst/>
              <a:gdLst>
                <a:gd name="T0" fmla="*/ 1 w 26"/>
                <a:gd name="T1" fmla="*/ 1 h 147"/>
                <a:gd name="T2" fmla="*/ 1 w 26"/>
                <a:gd name="T3" fmla="*/ 1 h 147"/>
                <a:gd name="T4" fmla="*/ 0 w 26"/>
                <a:gd name="T5" fmla="*/ 1 h 147"/>
                <a:gd name="T6" fmla="*/ 1 w 26"/>
                <a:gd name="T7" fmla="*/ 0 h 147"/>
                <a:gd name="T8" fmla="*/ 1 w 26"/>
                <a:gd name="T9" fmla="*/ 1 h 1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"/>
                <a:gd name="T16" fmla="*/ 0 h 147"/>
                <a:gd name="T17" fmla="*/ 26 w 26"/>
                <a:gd name="T18" fmla="*/ 147 h 1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" h="147">
                  <a:moveTo>
                    <a:pt x="26" y="10"/>
                  </a:moveTo>
                  <a:lnTo>
                    <a:pt x="23" y="147"/>
                  </a:lnTo>
                  <a:lnTo>
                    <a:pt x="0" y="144"/>
                  </a:lnTo>
                  <a:lnTo>
                    <a:pt x="3" y="0"/>
                  </a:lnTo>
                  <a:lnTo>
                    <a:pt x="26" y="1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11" name="Freeform 1085">
              <a:extLst>
                <a:ext uri="{FF2B5EF4-FFF2-40B4-BE49-F238E27FC236}">
                  <a16:creationId xmlns:a16="http://schemas.microsoft.com/office/drawing/2014/main" id="{B8E20EA9-88B9-0A42-A470-7AF9E881056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2" y="2611"/>
              <a:ext cx="730" cy="393"/>
            </a:xfrm>
            <a:custGeom>
              <a:avLst/>
              <a:gdLst>
                <a:gd name="T0" fmla="*/ 1 w 1176"/>
                <a:gd name="T1" fmla="*/ 0 h 606"/>
                <a:gd name="T2" fmla="*/ 0 w 1176"/>
                <a:gd name="T3" fmla="*/ 1 h 606"/>
                <a:gd name="T4" fmla="*/ 1 w 1176"/>
                <a:gd name="T5" fmla="*/ 1 h 606"/>
                <a:gd name="T6" fmla="*/ 1 w 1176"/>
                <a:gd name="T7" fmla="*/ 1 h 606"/>
                <a:gd name="T8" fmla="*/ 1 w 1176"/>
                <a:gd name="T9" fmla="*/ 0 h 60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76"/>
                <a:gd name="T16" fmla="*/ 0 h 606"/>
                <a:gd name="T17" fmla="*/ 1176 w 1176"/>
                <a:gd name="T18" fmla="*/ 606 h 60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76" h="606">
                  <a:moveTo>
                    <a:pt x="1170" y="0"/>
                  </a:moveTo>
                  <a:lnTo>
                    <a:pt x="0" y="597"/>
                  </a:lnTo>
                  <a:lnTo>
                    <a:pt x="30" y="606"/>
                  </a:lnTo>
                  <a:lnTo>
                    <a:pt x="1176" y="18"/>
                  </a:lnTo>
                  <a:lnTo>
                    <a:pt x="1170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12" name="Freeform 1086">
              <a:extLst>
                <a:ext uri="{FF2B5EF4-FFF2-40B4-BE49-F238E27FC236}">
                  <a16:creationId xmlns:a16="http://schemas.microsoft.com/office/drawing/2014/main" id="{A9D04135-B045-A743-95D7-CA5EF36EE73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1" y="3018"/>
              <a:ext cx="1490" cy="451"/>
            </a:xfrm>
            <a:custGeom>
              <a:avLst/>
              <a:gdLst>
                <a:gd name="T0" fmla="*/ 1 w 2532"/>
                <a:gd name="T1" fmla="*/ 0 h 723"/>
                <a:gd name="T2" fmla="*/ 1 w 2532"/>
                <a:gd name="T3" fmla="*/ 0 h 723"/>
                <a:gd name="T4" fmla="*/ 1 w 2532"/>
                <a:gd name="T5" fmla="*/ 1 h 723"/>
                <a:gd name="T6" fmla="*/ 1 w 2532"/>
                <a:gd name="T7" fmla="*/ 1 h 723"/>
                <a:gd name="T8" fmla="*/ 0 w 2532"/>
                <a:gd name="T9" fmla="*/ 1 h 723"/>
                <a:gd name="T10" fmla="*/ 1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32"/>
                <a:gd name="T19" fmla="*/ 0 h 723"/>
                <a:gd name="T20" fmla="*/ 2532 w 2532"/>
                <a:gd name="T21" fmla="*/ 723 h 7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13" name="Freeform 1087">
              <a:extLst>
                <a:ext uri="{FF2B5EF4-FFF2-40B4-BE49-F238E27FC236}">
                  <a16:creationId xmlns:a16="http://schemas.microsoft.com/office/drawing/2014/main" id="{C0583F57-71B7-B142-BC2A-15444A0CF4E5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2549" y="2986"/>
              <a:ext cx="608" cy="467"/>
            </a:xfrm>
            <a:custGeom>
              <a:avLst/>
              <a:gdLst>
                <a:gd name="T0" fmla="*/ 0 w 2532"/>
                <a:gd name="T1" fmla="*/ 0 h 723"/>
                <a:gd name="T2" fmla="*/ 0 w 2532"/>
                <a:gd name="T3" fmla="*/ 0 h 723"/>
                <a:gd name="T4" fmla="*/ 0 w 2532"/>
                <a:gd name="T5" fmla="*/ 2 h 723"/>
                <a:gd name="T6" fmla="*/ 0 w 2532"/>
                <a:gd name="T7" fmla="*/ 2 h 723"/>
                <a:gd name="T8" fmla="*/ 0 w 2532"/>
                <a:gd name="T9" fmla="*/ 1 h 723"/>
                <a:gd name="T10" fmla="*/ 0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32"/>
                <a:gd name="T19" fmla="*/ 0 h 723"/>
                <a:gd name="T20" fmla="*/ 2532 w 2532"/>
                <a:gd name="T21" fmla="*/ 723 h 7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72" name="Group 983">
            <a:extLst>
              <a:ext uri="{FF2B5EF4-FFF2-40B4-BE49-F238E27FC236}">
                <a16:creationId xmlns:a16="http://schemas.microsoft.com/office/drawing/2014/main" id="{105B6396-94AE-3641-98AD-7B23024BF303}"/>
              </a:ext>
            </a:extLst>
          </p:cNvPr>
          <p:cNvGrpSpPr>
            <a:grpSpLocks/>
          </p:cNvGrpSpPr>
          <p:nvPr/>
        </p:nvGrpSpPr>
        <p:grpSpPr bwMode="auto">
          <a:xfrm>
            <a:off x="9992875" y="5668575"/>
            <a:ext cx="171450" cy="348944"/>
            <a:chOff x="4140" y="429"/>
            <a:chExt cx="1425" cy="2396"/>
          </a:xfrm>
        </p:grpSpPr>
        <p:sp>
          <p:nvSpPr>
            <p:cNvPr id="175" name="Freeform 984">
              <a:extLst>
                <a:ext uri="{FF2B5EF4-FFF2-40B4-BE49-F238E27FC236}">
                  <a16:creationId xmlns:a16="http://schemas.microsoft.com/office/drawing/2014/main" id="{69921432-2526-D74B-B1B3-EF4990D573EA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8" y="433"/>
              <a:ext cx="283" cy="2286"/>
            </a:xfrm>
            <a:custGeom>
              <a:avLst/>
              <a:gdLst>
                <a:gd name="T0" fmla="*/ 3 w 354"/>
                <a:gd name="T1" fmla="*/ 0 h 2742"/>
                <a:gd name="T2" fmla="*/ 15 w 354"/>
                <a:gd name="T3" fmla="*/ 27 h 2742"/>
                <a:gd name="T4" fmla="*/ 15 w 354"/>
                <a:gd name="T5" fmla="*/ 205 h 2742"/>
                <a:gd name="T6" fmla="*/ 0 w 354"/>
                <a:gd name="T7" fmla="*/ 215 h 2742"/>
                <a:gd name="T8" fmla="*/ 3 w 354"/>
                <a:gd name="T9" fmla="*/ 0 h 27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4"/>
                <a:gd name="T16" fmla="*/ 0 h 2742"/>
                <a:gd name="T17" fmla="*/ 354 w 354"/>
                <a:gd name="T18" fmla="*/ 2742 h 27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4" h="2742">
                  <a:moveTo>
                    <a:pt x="63" y="0"/>
                  </a:moveTo>
                  <a:lnTo>
                    <a:pt x="354" y="339"/>
                  </a:lnTo>
                  <a:lnTo>
                    <a:pt x="346" y="2624"/>
                  </a:lnTo>
                  <a:lnTo>
                    <a:pt x="0" y="2742"/>
                  </a:lnTo>
                  <a:lnTo>
                    <a:pt x="63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6" name="Rectangle 985">
              <a:extLst>
                <a:ext uri="{FF2B5EF4-FFF2-40B4-BE49-F238E27FC236}">
                  <a16:creationId xmlns:a16="http://schemas.microsoft.com/office/drawing/2014/main" id="{372674DE-08A1-7340-A835-CB738EF1A6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0" y="429"/>
              <a:ext cx="1046" cy="2285"/>
            </a:xfrm>
            <a:prstGeom prst="rect">
              <a:avLst/>
            </a:pr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ts val="1675"/>
                </a:spcBef>
                <a:buClr>
                  <a:srgbClr val="000090"/>
                </a:buClr>
                <a:buSzPct val="100000"/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spcBef>
                  <a:spcPts val="1438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400" dirty="0">
                <a:latin typeface="Arial" panose="020B0604020202020204" pitchFamily="34" charset="0"/>
              </a:endParaRPr>
            </a:p>
          </p:txBody>
        </p:sp>
        <p:sp>
          <p:nvSpPr>
            <p:cNvPr id="177" name="Freeform 986">
              <a:extLst>
                <a:ext uri="{FF2B5EF4-FFF2-40B4-BE49-F238E27FC236}">
                  <a16:creationId xmlns:a16="http://schemas.microsoft.com/office/drawing/2014/main" id="{210AB56E-8E3A-464C-BA90-E5EE13DE14AA}"/>
                </a:ext>
              </a:extLst>
            </p:cNvPr>
            <p:cNvSpPr>
              <a:spLocks/>
            </p:cNvSpPr>
            <p:nvPr/>
          </p:nvSpPr>
          <p:spPr bwMode="auto">
            <a:xfrm>
              <a:off x="5321" y="570"/>
              <a:ext cx="169" cy="2115"/>
            </a:xfrm>
            <a:custGeom>
              <a:avLst/>
              <a:gdLst>
                <a:gd name="T0" fmla="*/ 2 w 211"/>
                <a:gd name="T1" fmla="*/ 0 h 2537"/>
                <a:gd name="T2" fmla="*/ 9 w 211"/>
                <a:gd name="T3" fmla="*/ 18 h 2537"/>
                <a:gd name="T4" fmla="*/ 2 w 211"/>
                <a:gd name="T5" fmla="*/ 196 h 2537"/>
                <a:gd name="T6" fmla="*/ 2 w 211"/>
                <a:gd name="T7" fmla="*/ 0 h 253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1"/>
                <a:gd name="T13" fmla="*/ 0 h 2537"/>
                <a:gd name="T14" fmla="*/ 211 w 211"/>
                <a:gd name="T15" fmla="*/ 2537 h 253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1" h="2537">
                  <a:moveTo>
                    <a:pt x="7" y="0"/>
                  </a:moveTo>
                  <a:cubicBezTo>
                    <a:pt x="7" y="0"/>
                    <a:pt x="57" y="28"/>
                    <a:pt x="211" y="218"/>
                  </a:cubicBezTo>
                  <a:cubicBezTo>
                    <a:pt x="0" y="1229"/>
                    <a:pt x="41" y="2537"/>
                    <a:pt x="7" y="2501"/>
                  </a:cubicBez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rgbClr val="808080"/>
                </a:gs>
                <a:gs pos="100000">
                  <a:srgbClr val="F8F8F8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8" name="Freeform 987">
              <a:extLst>
                <a:ext uri="{FF2B5EF4-FFF2-40B4-BE49-F238E27FC236}">
                  <a16:creationId xmlns:a16="http://schemas.microsoft.com/office/drawing/2014/main" id="{4B6304D8-37E4-9743-9663-D2140A3373CD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4" y="1640"/>
              <a:ext cx="263" cy="189"/>
            </a:xfrm>
            <a:custGeom>
              <a:avLst/>
              <a:gdLst>
                <a:gd name="T0" fmla="*/ 2 w 328"/>
                <a:gd name="T1" fmla="*/ 0 h 226"/>
                <a:gd name="T2" fmla="*/ 14 w 328"/>
                <a:gd name="T3" fmla="*/ 11 h 226"/>
                <a:gd name="T4" fmla="*/ 14 w 328"/>
                <a:gd name="T5" fmla="*/ 19 h 226"/>
                <a:gd name="T6" fmla="*/ 0 w 328"/>
                <a:gd name="T7" fmla="*/ 8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9" name="Rectangle 988">
              <a:extLst>
                <a:ext uri="{FF2B5EF4-FFF2-40B4-BE49-F238E27FC236}">
                  <a16:creationId xmlns:a16="http://schemas.microsoft.com/office/drawing/2014/main" id="{01DA0D94-4858-4748-835A-0A295C76DA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0" y="690"/>
              <a:ext cx="598" cy="4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ts val="1675"/>
                </a:spcBef>
                <a:buClr>
                  <a:srgbClr val="000090"/>
                </a:buClr>
                <a:buSzPct val="100000"/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spcBef>
                  <a:spcPts val="1438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400" dirty="0">
                <a:latin typeface="Arial" panose="020B0604020202020204" pitchFamily="34" charset="0"/>
              </a:endParaRPr>
            </a:p>
          </p:txBody>
        </p:sp>
        <p:grpSp>
          <p:nvGrpSpPr>
            <p:cNvPr id="180" name="Group 989">
              <a:extLst>
                <a:ext uri="{FF2B5EF4-FFF2-40B4-BE49-F238E27FC236}">
                  <a16:creationId xmlns:a16="http://schemas.microsoft.com/office/drawing/2014/main" id="{653C7E87-1F7F-B94B-970F-8043BE6AD49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49" y="668"/>
              <a:ext cx="581" cy="145"/>
              <a:chOff x="614" y="2568"/>
              <a:chExt cx="725" cy="139"/>
            </a:xfrm>
          </p:grpSpPr>
          <p:sp>
            <p:nvSpPr>
              <p:cNvPr id="205" name="AutoShape 990">
                <a:extLst>
                  <a:ext uri="{FF2B5EF4-FFF2-40B4-BE49-F238E27FC236}">
                    <a16:creationId xmlns:a16="http://schemas.microsoft.com/office/drawing/2014/main" id="{9E8BF054-B12E-C746-9DCC-FFC0FBE117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3" y="2566"/>
                <a:ext cx="721" cy="144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85000"/>
                  </a:lnSpc>
                  <a:spcBef>
                    <a:spcPts val="1675"/>
                  </a:spcBef>
                  <a:buClr>
                    <a:srgbClr val="000090"/>
                  </a:buClr>
                  <a:buSzPct val="100000"/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Gill Sans MT" panose="020B0502020104020203" pitchFamily="34" charset="0"/>
                    <a:ea typeface="MS PGothic" panose="020B0600070205080204" pitchFamily="34" charset="-128"/>
                    <a:cs typeface="Arial" panose="020B0604020202020204" pitchFamily="34" charset="0"/>
                  </a:defRPr>
                </a:lvl1pPr>
                <a:lvl2pPr marL="742950" indent="-285750">
                  <a:lnSpc>
                    <a:spcPct val="85000"/>
                  </a:lnSpc>
                  <a:spcBef>
                    <a:spcPts val="1438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2400">
                    <a:solidFill>
                      <a:schemeClr val="tx1"/>
                    </a:solidFill>
                    <a:latin typeface="Gill Sans MT" panose="020B0502020104020203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240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06" name="AutoShape 991">
                <a:extLst>
                  <a:ext uri="{FF2B5EF4-FFF2-40B4-BE49-F238E27FC236}">
                    <a16:creationId xmlns:a16="http://schemas.microsoft.com/office/drawing/2014/main" id="{60A26098-3AC3-5F48-AF12-0376133BA2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5" y="2581"/>
                <a:ext cx="696" cy="114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85000"/>
                  </a:lnSpc>
                  <a:spcBef>
                    <a:spcPts val="1675"/>
                  </a:spcBef>
                  <a:buClr>
                    <a:srgbClr val="000090"/>
                  </a:buClr>
                  <a:buSzPct val="100000"/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Gill Sans MT" panose="020B0502020104020203" pitchFamily="34" charset="0"/>
                    <a:ea typeface="MS PGothic" panose="020B0600070205080204" pitchFamily="34" charset="-128"/>
                    <a:cs typeface="Arial" panose="020B0604020202020204" pitchFamily="34" charset="0"/>
                  </a:defRPr>
                </a:lvl1pPr>
                <a:lvl2pPr marL="742950" indent="-285750">
                  <a:lnSpc>
                    <a:spcPct val="85000"/>
                  </a:lnSpc>
                  <a:spcBef>
                    <a:spcPts val="1438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2400">
                    <a:solidFill>
                      <a:schemeClr val="tx1"/>
                    </a:solidFill>
                    <a:latin typeface="Gill Sans MT" panose="020B0502020104020203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2400" dirty="0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181" name="Rectangle 992">
              <a:extLst>
                <a:ext uri="{FF2B5EF4-FFF2-40B4-BE49-F238E27FC236}">
                  <a16:creationId xmlns:a16="http://schemas.microsoft.com/office/drawing/2014/main" id="{AB0AE9A0-AEC6-B542-BAA1-AD6A9E2574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0" y="1022"/>
              <a:ext cx="598" cy="4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ts val="1675"/>
                </a:spcBef>
                <a:buClr>
                  <a:srgbClr val="000090"/>
                </a:buClr>
                <a:buSzPct val="100000"/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spcBef>
                  <a:spcPts val="1438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400" dirty="0">
                <a:latin typeface="Arial" panose="020B0604020202020204" pitchFamily="34" charset="0"/>
              </a:endParaRPr>
            </a:p>
          </p:txBody>
        </p:sp>
        <p:grpSp>
          <p:nvGrpSpPr>
            <p:cNvPr id="182" name="Group 993">
              <a:extLst>
                <a:ext uri="{FF2B5EF4-FFF2-40B4-BE49-F238E27FC236}">
                  <a16:creationId xmlns:a16="http://schemas.microsoft.com/office/drawing/2014/main" id="{2E23BBDE-93A3-014A-8AD9-509F2B13331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47" y="994"/>
              <a:ext cx="581" cy="134"/>
              <a:chOff x="614" y="2568"/>
              <a:chExt cx="725" cy="139"/>
            </a:xfrm>
          </p:grpSpPr>
          <p:sp>
            <p:nvSpPr>
              <p:cNvPr id="203" name="AutoShape 994">
                <a:extLst>
                  <a:ext uri="{FF2B5EF4-FFF2-40B4-BE49-F238E27FC236}">
                    <a16:creationId xmlns:a16="http://schemas.microsoft.com/office/drawing/2014/main" id="{CF10A6D2-6E36-BA46-8AB3-2A153E9ECE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5" y="2564"/>
                <a:ext cx="721" cy="139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85000"/>
                  </a:lnSpc>
                  <a:spcBef>
                    <a:spcPts val="1675"/>
                  </a:spcBef>
                  <a:buClr>
                    <a:srgbClr val="000090"/>
                  </a:buClr>
                  <a:buSzPct val="100000"/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Gill Sans MT" panose="020B0502020104020203" pitchFamily="34" charset="0"/>
                    <a:ea typeface="MS PGothic" panose="020B0600070205080204" pitchFamily="34" charset="-128"/>
                    <a:cs typeface="Arial" panose="020B0604020202020204" pitchFamily="34" charset="0"/>
                  </a:defRPr>
                </a:lvl1pPr>
                <a:lvl2pPr marL="742950" indent="-285750">
                  <a:lnSpc>
                    <a:spcPct val="85000"/>
                  </a:lnSpc>
                  <a:spcBef>
                    <a:spcPts val="1438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2400">
                    <a:solidFill>
                      <a:schemeClr val="tx1"/>
                    </a:solidFill>
                    <a:latin typeface="Gill Sans MT" panose="020B0502020104020203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240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04" name="AutoShape 995">
                <a:extLst>
                  <a:ext uri="{FF2B5EF4-FFF2-40B4-BE49-F238E27FC236}">
                    <a16:creationId xmlns:a16="http://schemas.microsoft.com/office/drawing/2014/main" id="{964D14B2-2639-5A46-B2D5-48A8B0C319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8" y="2581"/>
                <a:ext cx="696" cy="107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85000"/>
                  </a:lnSpc>
                  <a:spcBef>
                    <a:spcPts val="1675"/>
                  </a:spcBef>
                  <a:buClr>
                    <a:srgbClr val="000090"/>
                  </a:buClr>
                  <a:buSzPct val="100000"/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Gill Sans MT" panose="020B0502020104020203" pitchFamily="34" charset="0"/>
                    <a:ea typeface="MS PGothic" panose="020B0600070205080204" pitchFamily="34" charset="-128"/>
                    <a:cs typeface="Arial" panose="020B0604020202020204" pitchFamily="34" charset="0"/>
                  </a:defRPr>
                </a:lvl1pPr>
                <a:lvl2pPr marL="742950" indent="-285750">
                  <a:lnSpc>
                    <a:spcPct val="85000"/>
                  </a:lnSpc>
                  <a:spcBef>
                    <a:spcPts val="1438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2400">
                    <a:solidFill>
                      <a:schemeClr val="tx1"/>
                    </a:solidFill>
                    <a:latin typeface="Gill Sans MT" panose="020B0502020104020203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2400" dirty="0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183" name="Rectangle 996">
              <a:extLst>
                <a:ext uri="{FF2B5EF4-FFF2-40B4-BE49-F238E27FC236}">
                  <a16:creationId xmlns:a16="http://schemas.microsoft.com/office/drawing/2014/main" id="{426E7337-36DD-B64A-88F7-00D5A742F9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0" y="1354"/>
              <a:ext cx="598" cy="4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ts val="1675"/>
                </a:spcBef>
                <a:buClr>
                  <a:srgbClr val="000090"/>
                </a:buClr>
                <a:buSzPct val="100000"/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spcBef>
                  <a:spcPts val="1438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400" dirty="0">
                <a:latin typeface="Arial" panose="020B0604020202020204" pitchFamily="34" charset="0"/>
              </a:endParaRPr>
            </a:p>
          </p:txBody>
        </p:sp>
        <p:sp>
          <p:nvSpPr>
            <p:cNvPr id="184" name="Rectangle 997">
              <a:extLst>
                <a:ext uri="{FF2B5EF4-FFF2-40B4-BE49-F238E27FC236}">
                  <a16:creationId xmlns:a16="http://schemas.microsoft.com/office/drawing/2014/main" id="{BE4D7353-7D2D-9F42-8A6A-65BAA6259C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30" y="1655"/>
              <a:ext cx="598" cy="4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ts val="1675"/>
                </a:spcBef>
                <a:buClr>
                  <a:srgbClr val="000090"/>
                </a:buClr>
                <a:buSzPct val="100000"/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spcBef>
                  <a:spcPts val="1438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400" dirty="0">
                <a:latin typeface="Arial" panose="020B0604020202020204" pitchFamily="34" charset="0"/>
              </a:endParaRPr>
            </a:p>
          </p:txBody>
        </p:sp>
        <p:grpSp>
          <p:nvGrpSpPr>
            <p:cNvPr id="185" name="Group 998">
              <a:extLst>
                <a:ext uri="{FF2B5EF4-FFF2-40B4-BE49-F238E27FC236}">
                  <a16:creationId xmlns:a16="http://schemas.microsoft.com/office/drawing/2014/main" id="{10644FFB-BF70-614B-94F5-58CB99D12E0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35" y="1627"/>
              <a:ext cx="582" cy="151"/>
              <a:chOff x="614" y="2568"/>
              <a:chExt cx="725" cy="139"/>
            </a:xfrm>
          </p:grpSpPr>
          <p:sp>
            <p:nvSpPr>
              <p:cNvPr id="201" name="AutoShape 999">
                <a:extLst>
                  <a:ext uri="{FF2B5EF4-FFF2-40B4-BE49-F238E27FC236}">
                    <a16:creationId xmlns:a16="http://schemas.microsoft.com/office/drawing/2014/main" id="{2EEDFBCE-8402-0442-A96B-A6412C51C6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8" y="2586"/>
                <a:ext cx="720" cy="124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85000"/>
                  </a:lnSpc>
                  <a:spcBef>
                    <a:spcPts val="1675"/>
                  </a:spcBef>
                  <a:buClr>
                    <a:srgbClr val="000090"/>
                  </a:buClr>
                  <a:buSzPct val="100000"/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Gill Sans MT" panose="020B0502020104020203" pitchFamily="34" charset="0"/>
                    <a:ea typeface="MS PGothic" panose="020B0600070205080204" pitchFamily="34" charset="-128"/>
                    <a:cs typeface="Arial" panose="020B0604020202020204" pitchFamily="34" charset="0"/>
                  </a:defRPr>
                </a:lvl1pPr>
                <a:lvl2pPr marL="742950" indent="-285750">
                  <a:lnSpc>
                    <a:spcPct val="85000"/>
                  </a:lnSpc>
                  <a:spcBef>
                    <a:spcPts val="1438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2400">
                    <a:solidFill>
                      <a:schemeClr val="tx1"/>
                    </a:solidFill>
                    <a:latin typeface="Gill Sans MT" panose="020B0502020104020203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240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02" name="AutoShape 1000">
                <a:extLst>
                  <a:ext uri="{FF2B5EF4-FFF2-40B4-BE49-F238E27FC236}">
                    <a16:creationId xmlns:a16="http://schemas.microsoft.com/office/drawing/2014/main" id="{5BBF678C-8365-374C-8592-2F40109183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" y="2586"/>
                <a:ext cx="695" cy="109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85000"/>
                  </a:lnSpc>
                  <a:spcBef>
                    <a:spcPts val="1675"/>
                  </a:spcBef>
                  <a:buClr>
                    <a:srgbClr val="000090"/>
                  </a:buClr>
                  <a:buSzPct val="100000"/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Gill Sans MT" panose="020B0502020104020203" pitchFamily="34" charset="0"/>
                    <a:ea typeface="MS PGothic" panose="020B0600070205080204" pitchFamily="34" charset="-128"/>
                    <a:cs typeface="Arial" panose="020B0604020202020204" pitchFamily="34" charset="0"/>
                  </a:defRPr>
                </a:lvl1pPr>
                <a:lvl2pPr marL="742950" indent="-285750">
                  <a:lnSpc>
                    <a:spcPct val="85000"/>
                  </a:lnSpc>
                  <a:spcBef>
                    <a:spcPts val="1438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2400">
                    <a:solidFill>
                      <a:schemeClr val="tx1"/>
                    </a:solidFill>
                    <a:latin typeface="Gill Sans MT" panose="020B0502020104020203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2400" dirty="0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186" name="Freeform 1001">
              <a:extLst>
                <a:ext uri="{FF2B5EF4-FFF2-40B4-BE49-F238E27FC236}">
                  <a16:creationId xmlns:a16="http://schemas.microsoft.com/office/drawing/2014/main" id="{43320BBC-6D3F-CE4C-AE57-EE45F3319F3F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8" y="1354"/>
              <a:ext cx="263" cy="188"/>
            </a:xfrm>
            <a:custGeom>
              <a:avLst/>
              <a:gdLst>
                <a:gd name="T0" fmla="*/ 2 w 328"/>
                <a:gd name="T1" fmla="*/ 0 h 226"/>
                <a:gd name="T2" fmla="*/ 14 w 328"/>
                <a:gd name="T3" fmla="*/ 10 h 226"/>
                <a:gd name="T4" fmla="*/ 14 w 328"/>
                <a:gd name="T5" fmla="*/ 17 h 226"/>
                <a:gd name="T6" fmla="*/ 0 w 328"/>
                <a:gd name="T7" fmla="*/ 7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grpSp>
          <p:nvGrpSpPr>
            <p:cNvPr id="187" name="Group 1002">
              <a:extLst>
                <a:ext uri="{FF2B5EF4-FFF2-40B4-BE49-F238E27FC236}">
                  <a16:creationId xmlns:a16="http://schemas.microsoft.com/office/drawing/2014/main" id="{4ED748C4-471F-B74E-9328-2437DB94B8F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39" y="1327"/>
              <a:ext cx="582" cy="139"/>
              <a:chOff x="614" y="2568"/>
              <a:chExt cx="725" cy="139"/>
            </a:xfrm>
          </p:grpSpPr>
          <p:sp>
            <p:nvSpPr>
              <p:cNvPr id="199" name="AutoShape 1003">
                <a:extLst>
                  <a:ext uri="{FF2B5EF4-FFF2-40B4-BE49-F238E27FC236}">
                    <a16:creationId xmlns:a16="http://schemas.microsoft.com/office/drawing/2014/main" id="{DE163CA4-FABE-9B4C-973B-7160FB0CA8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3" y="2571"/>
                <a:ext cx="732" cy="134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85000"/>
                  </a:lnSpc>
                  <a:spcBef>
                    <a:spcPts val="1675"/>
                  </a:spcBef>
                  <a:buClr>
                    <a:srgbClr val="000090"/>
                  </a:buClr>
                  <a:buSzPct val="100000"/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Gill Sans MT" panose="020B0502020104020203" pitchFamily="34" charset="0"/>
                    <a:ea typeface="MS PGothic" panose="020B0600070205080204" pitchFamily="34" charset="-128"/>
                    <a:cs typeface="Arial" panose="020B0604020202020204" pitchFamily="34" charset="0"/>
                  </a:defRPr>
                </a:lvl1pPr>
                <a:lvl2pPr marL="742950" indent="-285750">
                  <a:lnSpc>
                    <a:spcPct val="85000"/>
                  </a:lnSpc>
                  <a:spcBef>
                    <a:spcPts val="1438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2400">
                    <a:solidFill>
                      <a:schemeClr val="tx1"/>
                    </a:solidFill>
                    <a:latin typeface="Gill Sans MT" panose="020B0502020104020203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240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00" name="AutoShape 1004">
                <a:extLst>
                  <a:ext uri="{FF2B5EF4-FFF2-40B4-BE49-F238E27FC236}">
                    <a16:creationId xmlns:a16="http://schemas.microsoft.com/office/drawing/2014/main" id="{D50A283A-2FFB-A24F-A406-2910EEA8C4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5" y="2587"/>
                <a:ext cx="720" cy="103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85000"/>
                  </a:lnSpc>
                  <a:spcBef>
                    <a:spcPts val="1675"/>
                  </a:spcBef>
                  <a:buClr>
                    <a:srgbClr val="000090"/>
                  </a:buClr>
                  <a:buSzPct val="100000"/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Gill Sans MT" panose="020B0502020104020203" pitchFamily="34" charset="0"/>
                    <a:ea typeface="MS PGothic" panose="020B0600070205080204" pitchFamily="34" charset="-128"/>
                    <a:cs typeface="Arial" panose="020B0604020202020204" pitchFamily="34" charset="0"/>
                  </a:defRPr>
                </a:lvl1pPr>
                <a:lvl2pPr marL="742950" indent="-285750">
                  <a:lnSpc>
                    <a:spcPct val="85000"/>
                  </a:lnSpc>
                  <a:spcBef>
                    <a:spcPts val="1438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2400">
                    <a:solidFill>
                      <a:schemeClr val="tx1"/>
                    </a:solidFill>
                    <a:latin typeface="Gill Sans MT" panose="020B0502020104020203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2400" dirty="0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188" name="Rectangle 1005">
              <a:extLst>
                <a:ext uri="{FF2B5EF4-FFF2-40B4-BE49-F238E27FC236}">
                  <a16:creationId xmlns:a16="http://schemas.microsoft.com/office/drawing/2014/main" id="{42659E43-E287-8942-BD23-94141CB4BE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46" y="429"/>
              <a:ext cx="70" cy="2285"/>
            </a:xfrm>
            <a:prstGeom prst="rect">
              <a:avLst/>
            </a:prstGeom>
            <a:gradFill rotWithShape="1">
              <a:gsLst>
                <a:gs pos="0">
                  <a:srgbClr val="333333"/>
                </a:gs>
                <a:gs pos="5000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ts val="1675"/>
                </a:spcBef>
                <a:buClr>
                  <a:srgbClr val="000090"/>
                </a:buClr>
                <a:buSzPct val="100000"/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spcBef>
                  <a:spcPts val="1438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400" dirty="0">
                <a:latin typeface="Arial" panose="020B0604020202020204" pitchFamily="34" charset="0"/>
              </a:endParaRPr>
            </a:p>
          </p:txBody>
        </p:sp>
        <p:sp>
          <p:nvSpPr>
            <p:cNvPr id="189" name="Freeform 1006">
              <a:extLst>
                <a:ext uri="{FF2B5EF4-FFF2-40B4-BE49-F238E27FC236}">
                  <a16:creationId xmlns:a16="http://schemas.microsoft.com/office/drawing/2014/main" id="{48DEF8E3-26E3-0E48-88EA-BAB435AE5150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2" y="1007"/>
              <a:ext cx="237" cy="213"/>
            </a:xfrm>
            <a:custGeom>
              <a:avLst/>
              <a:gdLst>
                <a:gd name="T0" fmla="*/ 2 w 296"/>
                <a:gd name="T1" fmla="*/ 0 h 256"/>
                <a:gd name="T2" fmla="*/ 14 w 296"/>
                <a:gd name="T3" fmla="*/ 10 h 256"/>
                <a:gd name="T4" fmla="*/ 14 w 296"/>
                <a:gd name="T5" fmla="*/ 19 h 256"/>
                <a:gd name="T6" fmla="*/ 0 w 296"/>
                <a:gd name="T7" fmla="*/ 7 h 256"/>
                <a:gd name="T8" fmla="*/ 2 w 296"/>
                <a:gd name="T9" fmla="*/ 0 h 2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6"/>
                <a:gd name="T16" fmla="*/ 0 h 256"/>
                <a:gd name="T17" fmla="*/ 296 w 296"/>
                <a:gd name="T18" fmla="*/ 256 h 2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6" h="256">
                  <a:moveTo>
                    <a:pt x="4" y="0"/>
                  </a:moveTo>
                  <a:cubicBezTo>
                    <a:pt x="55" y="10"/>
                    <a:pt x="144" y="68"/>
                    <a:pt x="292" y="144"/>
                  </a:cubicBezTo>
                  <a:cubicBezTo>
                    <a:pt x="290" y="178"/>
                    <a:pt x="296" y="188"/>
                    <a:pt x="296" y="256"/>
                  </a:cubicBezTo>
                  <a:cubicBezTo>
                    <a:pt x="296" y="256"/>
                    <a:pt x="160" y="176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0" name="Freeform 1007">
              <a:extLst>
                <a:ext uri="{FF2B5EF4-FFF2-40B4-BE49-F238E27FC236}">
                  <a16:creationId xmlns:a16="http://schemas.microsoft.com/office/drawing/2014/main" id="{7869EB64-11F6-624E-9B28-6986DD9D076F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5" y="680"/>
              <a:ext cx="244" cy="240"/>
            </a:xfrm>
            <a:custGeom>
              <a:avLst/>
              <a:gdLst>
                <a:gd name="T0" fmla="*/ 0 w 304"/>
                <a:gd name="T1" fmla="*/ 0 h 288"/>
                <a:gd name="T2" fmla="*/ 14 w 304"/>
                <a:gd name="T3" fmla="*/ 13 h 288"/>
                <a:gd name="T4" fmla="*/ 13 w 304"/>
                <a:gd name="T5" fmla="*/ 23 h 288"/>
                <a:gd name="T6" fmla="*/ 2 w 304"/>
                <a:gd name="T7" fmla="*/ 10 h 288"/>
                <a:gd name="T8" fmla="*/ 0 w 304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4"/>
                <a:gd name="T16" fmla="*/ 0 h 288"/>
                <a:gd name="T17" fmla="*/ 304 w 304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4" h="288">
                  <a:moveTo>
                    <a:pt x="0" y="0"/>
                  </a:moveTo>
                  <a:cubicBezTo>
                    <a:pt x="51" y="10"/>
                    <a:pt x="148" y="76"/>
                    <a:pt x="304" y="164"/>
                  </a:cubicBezTo>
                  <a:cubicBezTo>
                    <a:pt x="302" y="198"/>
                    <a:pt x="284" y="220"/>
                    <a:pt x="284" y="288"/>
                  </a:cubicBezTo>
                  <a:cubicBezTo>
                    <a:pt x="284" y="288"/>
                    <a:pt x="163" y="179"/>
                    <a:pt x="8" y="124"/>
                  </a:cubicBezTo>
                  <a:cubicBezTo>
                    <a:pt x="8" y="72"/>
                    <a:pt x="0" y="17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1" name="Oval 1008">
              <a:extLst>
                <a:ext uri="{FF2B5EF4-FFF2-40B4-BE49-F238E27FC236}">
                  <a16:creationId xmlns:a16="http://schemas.microsoft.com/office/drawing/2014/main" id="{322E0F0C-40A1-7E43-B9BC-A271C6411E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15" y="2611"/>
              <a:ext cx="50" cy="95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ts val="1675"/>
                </a:spcBef>
                <a:buClr>
                  <a:srgbClr val="000090"/>
                </a:buClr>
                <a:buSzPct val="100000"/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spcBef>
                  <a:spcPts val="1438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400" dirty="0">
                <a:latin typeface="Arial" panose="020B0604020202020204" pitchFamily="34" charset="0"/>
              </a:endParaRPr>
            </a:p>
          </p:txBody>
        </p:sp>
        <p:sp>
          <p:nvSpPr>
            <p:cNvPr id="192" name="Freeform 1009">
              <a:extLst>
                <a:ext uri="{FF2B5EF4-FFF2-40B4-BE49-F238E27FC236}">
                  <a16:creationId xmlns:a16="http://schemas.microsoft.com/office/drawing/2014/main" id="{2C34A91D-8DF1-DE40-8F88-B7AB2BE630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2" y="2614"/>
              <a:ext cx="245" cy="200"/>
            </a:xfrm>
            <a:custGeom>
              <a:avLst/>
              <a:gdLst>
                <a:gd name="T0" fmla="*/ 0 w 306"/>
                <a:gd name="T1" fmla="*/ 9 h 240"/>
                <a:gd name="T2" fmla="*/ 2 w 306"/>
                <a:gd name="T3" fmla="*/ 19 h 240"/>
                <a:gd name="T4" fmla="*/ 14 w 306"/>
                <a:gd name="T5" fmla="*/ 9 h 240"/>
                <a:gd name="T6" fmla="*/ 14 w 306"/>
                <a:gd name="T7" fmla="*/ 0 h 240"/>
                <a:gd name="T8" fmla="*/ 0 w 306"/>
                <a:gd name="T9" fmla="*/ 9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6"/>
                <a:gd name="T16" fmla="*/ 0 h 240"/>
                <a:gd name="T17" fmla="*/ 306 w 306"/>
                <a:gd name="T18" fmla="*/ 240 h 2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6" h="240">
                  <a:moveTo>
                    <a:pt x="0" y="106"/>
                  </a:moveTo>
                  <a:lnTo>
                    <a:pt x="2" y="240"/>
                  </a:lnTo>
                  <a:lnTo>
                    <a:pt x="306" y="110"/>
                  </a:lnTo>
                  <a:lnTo>
                    <a:pt x="300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3" name="AutoShape 1010">
              <a:extLst>
                <a:ext uri="{FF2B5EF4-FFF2-40B4-BE49-F238E27FC236}">
                  <a16:creationId xmlns:a16="http://schemas.microsoft.com/office/drawing/2014/main" id="{C10585A3-5046-F44C-A720-1B5360D1A1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40" y="2675"/>
              <a:ext cx="1196" cy="150"/>
            </a:xfrm>
            <a:prstGeom prst="roundRect">
              <a:avLst>
                <a:gd name="adj" fmla="val 500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ts val="1675"/>
                </a:spcBef>
                <a:buClr>
                  <a:srgbClr val="000090"/>
                </a:buClr>
                <a:buSzPct val="100000"/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spcBef>
                  <a:spcPts val="1438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400" dirty="0">
                <a:latin typeface="Arial" panose="020B0604020202020204" pitchFamily="34" charset="0"/>
              </a:endParaRPr>
            </a:p>
          </p:txBody>
        </p:sp>
        <p:sp>
          <p:nvSpPr>
            <p:cNvPr id="194" name="AutoShape 1011">
              <a:extLst>
                <a:ext uri="{FF2B5EF4-FFF2-40B4-BE49-F238E27FC236}">
                  <a16:creationId xmlns:a16="http://schemas.microsoft.com/office/drawing/2014/main" id="{0F1CC371-A8A5-1146-9D54-06BA5783B2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0" y="2714"/>
              <a:ext cx="1066" cy="79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bg2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ts val="1675"/>
                </a:spcBef>
                <a:buClr>
                  <a:srgbClr val="000090"/>
                </a:buClr>
                <a:buSzPct val="100000"/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spcBef>
                  <a:spcPts val="1438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400" dirty="0">
                <a:latin typeface="Arial" panose="020B0604020202020204" pitchFamily="34" charset="0"/>
              </a:endParaRPr>
            </a:p>
          </p:txBody>
        </p:sp>
        <p:sp>
          <p:nvSpPr>
            <p:cNvPr id="195" name="Oval 1012">
              <a:extLst>
                <a:ext uri="{FF2B5EF4-FFF2-40B4-BE49-F238E27FC236}">
                  <a16:creationId xmlns:a16="http://schemas.microsoft.com/office/drawing/2014/main" id="{165ACFDB-EB0A-EF4A-A53B-E952BF38B2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09" y="2382"/>
              <a:ext cx="159" cy="142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ts val="1675"/>
                </a:spcBef>
                <a:buClr>
                  <a:srgbClr val="000090"/>
                </a:buClr>
                <a:buSzPct val="100000"/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spcBef>
                  <a:spcPts val="1438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400" dirty="0">
                <a:latin typeface="Arial" panose="020B0604020202020204" pitchFamily="34" charset="0"/>
              </a:endParaRPr>
            </a:p>
          </p:txBody>
        </p:sp>
        <p:sp>
          <p:nvSpPr>
            <p:cNvPr id="196" name="Oval 1013">
              <a:extLst>
                <a:ext uri="{FF2B5EF4-FFF2-40B4-BE49-F238E27FC236}">
                  <a16:creationId xmlns:a16="http://schemas.microsoft.com/office/drawing/2014/main" id="{8E1C86F1-E8A5-AB43-9FBE-05329F11F8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89" y="2382"/>
              <a:ext cx="159" cy="14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ts val="1675"/>
                </a:spcBef>
                <a:buClr>
                  <a:srgbClr val="000090"/>
                </a:buClr>
                <a:buSzPct val="100000"/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spcBef>
                  <a:spcPts val="1438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 dirty="0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7" name="Oval 1014">
              <a:extLst>
                <a:ext uri="{FF2B5EF4-FFF2-40B4-BE49-F238E27FC236}">
                  <a16:creationId xmlns:a16="http://schemas.microsoft.com/office/drawing/2014/main" id="{0C189499-8A09-3E4B-B216-1DBC5D3CDC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8" y="2382"/>
              <a:ext cx="159" cy="142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ts val="1675"/>
                </a:spcBef>
                <a:buClr>
                  <a:srgbClr val="000090"/>
                </a:buClr>
                <a:buSzPct val="100000"/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spcBef>
                  <a:spcPts val="1438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400" dirty="0">
                <a:latin typeface="Arial" panose="020B0604020202020204" pitchFamily="34" charset="0"/>
              </a:endParaRPr>
            </a:p>
          </p:txBody>
        </p:sp>
        <p:sp>
          <p:nvSpPr>
            <p:cNvPr id="198" name="Rectangle 1015">
              <a:extLst>
                <a:ext uri="{FF2B5EF4-FFF2-40B4-BE49-F238E27FC236}">
                  <a16:creationId xmlns:a16="http://schemas.microsoft.com/office/drawing/2014/main" id="{F801E0C5-03DC-4947-89BB-24F841D73C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7" y="1837"/>
              <a:ext cx="80" cy="759"/>
            </a:xfrm>
            <a:prstGeom prst="rect">
              <a:avLst/>
            </a:prstGeom>
            <a:solidFill>
              <a:srgbClr val="29292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ts val="1675"/>
                </a:spcBef>
                <a:buClr>
                  <a:srgbClr val="000090"/>
                </a:buClr>
                <a:buSzPct val="100000"/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spcBef>
                  <a:spcPts val="1438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400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1024" name="Group 1023">
            <a:extLst>
              <a:ext uri="{FF2B5EF4-FFF2-40B4-BE49-F238E27FC236}">
                <a16:creationId xmlns:a16="http://schemas.microsoft.com/office/drawing/2014/main" id="{11D2D3D5-CF37-8945-8D0A-CBA0214240EA}"/>
              </a:ext>
            </a:extLst>
          </p:cNvPr>
          <p:cNvGrpSpPr/>
          <p:nvPr/>
        </p:nvGrpSpPr>
        <p:grpSpPr>
          <a:xfrm>
            <a:off x="7613882" y="2107963"/>
            <a:ext cx="3540395" cy="3733733"/>
            <a:chOff x="7619038" y="2102861"/>
            <a:chExt cx="3540395" cy="3733733"/>
          </a:xfrm>
        </p:grpSpPr>
        <p:sp>
          <p:nvSpPr>
            <p:cNvPr id="239" name="Line 426">
              <a:extLst>
                <a:ext uri="{FF2B5EF4-FFF2-40B4-BE49-F238E27FC236}">
                  <a16:creationId xmlns:a16="http://schemas.microsoft.com/office/drawing/2014/main" id="{DDAEB50C-98DD-DA43-B9C4-9AB7F9ED5BF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213016" y="2695257"/>
              <a:ext cx="227964" cy="1743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grpSp>
          <p:nvGrpSpPr>
            <p:cNvPr id="241" name="Group 783">
              <a:extLst>
                <a:ext uri="{FF2B5EF4-FFF2-40B4-BE49-F238E27FC236}">
                  <a16:creationId xmlns:a16="http://schemas.microsoft.com/office/drawing/2014/main" id="{02FEAFB4-9831-B64A-9F54-92C532E8F36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055854" y="2304274"/>
              <a:ext cx="298450" cy="464008"/>
              <a:chOff x="3130" y="3288"/>
              <a:chExt cx="410" cy="742"/>
            </a:xfrm>
          </p:grpSpPr>
          <p:sp>
            <p:nvSpPr>
              <p:cNvPr id="244" name="Line 270">
                <a:extLst>
                  <a:ext uri="{FF2B5EF4-FFF2-40B4-BE49-F238E27FC236}">
                    <a16:creationId xmlns:a16="http://schemas.microsoft.com/office/drawing/2014/main" id="{A9300902-94F3-8949-9A54-8B95986ACBE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130" y="3288"/>
                <a:ext cx="205" cy="6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45" name="Line 271">
                <a:extLst>
                  <a:ext uri="{FF2B5EF4-FFF2-40B4-BE49-F238E27FC236}">
                    <a16:creationId xmlns:a16="http://schemas.microsoft.com/office/drawing/2014/main" id="{B93F32E3-8690-BD4B-B848-94E1FAAB5E8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35" y="3288"/>
                <a:ext cx="205" cy="6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46" name="Line 272">
                <a:extLst>
                  <a:ext uri="{FF2B5EF4-FFF2-40B4-BE49-F238E27FC236}">
                    <a16:creationId xmlns:a16="http://schemas.microsoft.com/office/drawing/2014/main" id="{AB0BEDC3-F0F0-4E42-A55F-57AC0548D59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30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47" name="Line 273">
                <a:extLst>
                  <a:ext uri="{FF2B5EF4-FFF2-40B4-BE49-F238E27FC236}">
                    <a16:creationId xmlns:a16="http://schemas.microsoft.com/office/drawing/2014/main" id="{3AF299DE-8F54-D84C-B398-5B3B44C53A9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335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48" name="Line 274">
                <a:extLst>
                  <a:ext uri="{FF2B5EF4-FFF2-40B4-BE49-F238E27FC236}">
                    <a16:creationId xmlns:a16="http://schemas.microsoft.com/office/drawing/2014/main" id="{C2005C3C-C4BA-FD44-A127-E5C4FE594D9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35" y="3303"/>
                <a:ext cx="0" cy="7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49" name="Line 275">
                <a:extLst>
                  <a:ext uri="{FF2B5EF4-FFF2-40B4-BE49-F238E27FC236}">
                    <a16:creationId xmlns:a16="http://schemas.microsoft.com/office/drawing/2014/main" id="{948DF918-9246-AF45-A55F-C5B7436635B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30" y="3888"/>
                <a:ext cx="205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50" name="Line 276">
                <a:extLst>
                  <a:ext uri="{FF2B5EF4-FFF2-40B4-BE49-F238E27FC236}">
                    <a16:creationId xmlns:a16="http://schemas.microsoft.com/office/drawing/2014/main" id="{3D1534AB-9253-A140-B4C5-81F085C4528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335" y="3888"/>
                <a:ext cx="205" cy="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51" name="Line 277">
                <a:extLst>
                  <a:ext uri="{FF2B5EF4-FFF2-40B4-BE49-F238E27FC236}">
                    <a16:creationId xmlns:a16="http://schemas.microsoft.com/office/drawing/2014/main" id="{3BA377A2-6A51-F64B-AA8B-4FB90FAA7D3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17" y="3668"/>
                <a:ext cx="118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52" name="Line 278">
                <a:extLst>
                  <a:ext uri="{FF2B5EF4-FFF2-40B4-BE49-F238E27FC236}">
                    <a16:creationId xmlns:a16="http://schemas.microsoft.com/office/drawing/2014/main" id="{FA310FA6-4B1E-0047-8066-8AF44673F2B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5" y="3668"/>
                <a:ext cx="124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53" name="Line 279">
                <a:extLst>
                  <a:ext uri="{FF2B5EF4-FFF2-40B4-BE49-F238E27FC236}">
                    <a16:creationId xmlns:a16="http://schemas.microsoft.com/office/drawing/2014/main" id="{254B094E-F3D3-0F46-BF4E-A226644B01D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78" y="3766"/>
                <a:ext cx="152" cy="7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54" name="Line 280">
                <a:extLst>
                  <a:ext uri="{FF2B5EF4-FFF2-40B4-BE49-F238E27FC236}">
                    <a16:creationId xmlns:a16="http://schemas.microsoft.com/office/drawing/2014/main" id="{9805319A-9CA5-7340-811A-8DBCB5A2BAC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5" y="3781"/>
                <a:ext cx="153" cy="6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55" name="Line 281">
                <a:extLst>
                  <a:ext uri="{FF2B5EF4-FFF2-40B4-BE49-F238E27FC236}">
                    <a16:creationId xmlns:a16="http://schemas.microsoft.com/office/drawing/2014/main" id="{6042C4DF-7427-904B-A064-26708AF4808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5" y="3567"/>
                <a:ext cx="78" cy="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56" name="Line 282">
                <a:extLst>
                  <a:ext uri="{FF2B5EF4-FFF2-40B4-BE49-F238E27FC236}">
                    <a16:creationId xmlns:a16="http://schemas.microsoft.com/office/drawing/2014/main" id="{21FF36A4-E56F-C94A-8E67-9A6E4DA844B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5" y="3428"/>
                <a:ext cx="49" cy="2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57" name="Line 283">
                <a:extLst>
                  <a:ext uri="{FF2B5EF4-FFF2-40B4-BE49-F238E27FC236}">
                    <a16:creationId xmlns:a16="http://schemas.microsoft.com/office/drawing/2014/main" id="{C6A0831D-FA2C-E744-8FE0-FDFDDB5FDD0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47" y="3558"/>
                <a:ext cx="9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58" name="Line 284">
                <a:extLst>
                  <a:ext uri="{FF2B5EF4-FFF2-40B4-BE49-F238E27FC236}">
                    <a16:creationId xmlns:a16="http://schemas.microsoft.com/office/drawing/2014/main" id="{65548550-729A-4849-9DC4-127F8FE86B2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89" y="3422"/>
                <a:ext cx="5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</p:grpSp>
        <p:pic>
          <p:nvPicPr>
            <p:cNvPr id="261" name="Picture 777" descr="access_point_stylized_small">
              <a:extLst>
                <a:ext uri="{FF2B5EF4-FFF2-40B4-BE49-F238E27FC236}">
                  <a16:creationId xmlns:a16="http://schemas.microsoft.com/office/drawing/2014/main" id="{FA9A412B-D725-D449-8707-A3626DCB48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19038" y="3856797"/>
              <a:ext cx="370169" cy="3067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9" name="Picture 780" descr="access_point_stylized_small">
              <a:extLst>
                <a:ext uri="{FF2B5EF4-FFF2-40B4-BE49-F238E27FC236}">
                  <a16:creationId xmlns:a16="http://schemas.microsoft.com/office/drawing/2014/main" id="{AC22920E-0555-BA45-9B6A-B76172153C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95766" y="5519130"/>
              <a:ext cx="380935" cy="317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71" name="Group 470">
              <a:extLst>
                <a:ext uri="{FF2B5EF4-FFF2-40B4-BE49-F238E27FC236}">
                  <a16:creationId xmlns:a16="http://schemas.microsoft.com/office/drawing/2014/main" id="{DE035BC7-2762-3044-BE80-C91EC827E65C}"/>
                </a:ext>
              </a:extLst>
            </p:cNvPr>
            <p:cNvGrpSpPr/>
            <p:nvPr/>
          </p:nvGrpSpPr>
          <p:grpSpPr>
            <a:xfrm>
              <a:off x="9788714" y="4984881"/>
              <a:ext cx="393760" cy="218578"/>
              <a:chOff x="7493876" y="2774731"/>
              <a:chExt cx="1481958" cy="894622"/>
            </a:xfrm>
          </p:grpSpPr>
          <p:sp>
            <p:nvSpPr>
              <p:cNvPr id="472" name="Freeform 471">
                <a:extLst>
                  <a:ext uri="{FF2B5EF4-FFF2-40B4-BE49-F238E27FC236}">
                    <a16:creationId xmlns:a16="http://schemas.microsoft.com/office/drawing/2014/main" id="{BEE06200-7AF9-4A43-9447-2349DCBFF947}"/>
                  </a:ext>
                </a:extLst>
              </p:cNvPr>
              <p:cNvSpPr/>
              <p:nvPr/>
            </p:nvSpPr>
            <p:spPr>
              <a:xfrm>
                <a:off x="7493876" y="3084399"/>
                <a:ext cx="1481958" cy="584954"/>
              </a:xfrm>
              <a:custGeom>
                <a:avLst/>
                <a:gdLst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88524 w 8187558"/>
                  <a:gd name="connsiteY5" fmla="*/ 1597573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88524 w 8187558"/>
                  <a:gd name="connsiteY5" fmla="*/ 1597573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76538 w 8176538"/>
                  <a:gd name="connsiteY0" fmla="*/ 0 h 2638097"/>
                  <a:gd name="connsiteX1" fmla="*/ 8176538 w 8176538"/>
                  <a:gd name="connsiteY1" fmla="*/ 1271752 h 2638097"/>
                  <a:gd name="connsiteX2" fmla="*/ 4088015 w 8176538"/>
                  <a:gd name="connsiteY2" fmla="*/ 2638097 h 2638097"/>
                  <a:gd name="connsiteX3" fmla="*/ 0 w 8176538"/>
                  <a:gd name="connsiteY3" fmla="*/ 1269888 h 2638097"/>
                  <a:gd name="connsiteX4" fmla="*/ 20511 w 8176538"/>
                  <a:gd name="connsiteY4" fmla="*/ 147145 h 2638097"/>
                  <a:gd name="connsiteX5" fmla="*/ 4088015 w 8176538"/>
                  <a:gd name="connsiteY5" fmla="*/ 1566042 h 2638097"/>
                  <a:gd name="connsiteX6" fmla="*/ 8176538 w 8176538"/>
                  <a:gd name="connsiteY6" fmla="*/ 0 h 2638097"/>
                  <a:gd name="connsiteX0" fmla="*/ 8176538 w 8176538"/>
                  <a:gd name="connsiteY0" fmla="*/ 0 h 2772020"/>
                  <a:gd name="connsiteX1" fmla="*/ 8176538 w 8176538"/>
                  <a:gd name="connsiteY1" fmla="*/ 1271752 h 2772020"/>
                  <a:gd name="connsiteX2" fmla="*/ 4099034 w 8176538"/>
                  <a:gd name="connsiteY2" fmla="*/ 2772020 h 2772020"/>
                  <a:gd name="connsiteX3" fmla="*/ 0 w 8176538"/>
                  <a:gd name="connsiteY3" fmla="*/ 1269888 h 2772020"/>
                  <a:gd name="connsiteX4" fmla="*/ 20511 w 8176538"/>
                  <a:gd name="connsiteY4" fmla="*/ 147145 h 2772020"/>
                  <a:gd name="connsiteX5" fmla="*/ 4088015 w 8176538"/>
                  <a:gd name="connsiteY5" fmla="*/ 1566042 h 2772020"/>
                  <a:gd name="connsiteX6" fmla="*/ 8176538 w 8176538"/>
                  <a:gd name="connsiteY6" fmla="*/ 0 h 2772020"/>
                  <a:gd name="connsiteX0" fmla="*/ 8176538 w 8176538"/>
                  <a:gd name="connsiteY0" fmla="*/ 0 h 2772339"/>
                  <a:gd name="connsiteX1" fmla="*/ 8176538 w 8176538"/>
                  <a:gd name="connsiteY1" fmla="*/ 1378890 h 2772339"/>
                  <a:gd name="connsiteX2" fmla="*/ 4099034 w 8176538"/>
                  <a:gd name="connsiteY2" fmla="*/ 2772020 h 2772339"/>
                  <a:gd name="connsiteX3" fmla="*/ 0 w 8176538"/>
                  <a:gd name="connsiteY3" fmla="*/ 1269888 h 2772339"/>
                  <a:gd name="connsiteX4" fmla="*/ 20511 w 8176538"/>
                  <a:gd name="connsiteY4" fmla="*/ 147145 h 2772339"/>
                  <a:gd name="connsiteX5" fmla="*/ 4088015 w 8176538"/>
                  <a:gd name="connsiteY5" fmla="*/ 1566042 h 2772339"/>
                  <a:gd name="connsiteX6" fmla="*/ 8176538 w 8176538"/>
                  <a:gd name="connsiteY6" fmla="*/ 0 h 2772339"/>
                  <a:gd name="connsiteX0" fmla="*/ 8176538 w 8176538"/>
                  <a:gd name="connsiteY0" fmla="*/ 0 h 2825888"/>
                  <a:gd name="connsiteX1" fmla="*/ 8176538 w 8176538"/>
                  <a:gd name="connsiteY1" fmla="*/ 1378890 h 2825888"/>
                  <a:gd name="connsiteX2" fmla="*/ 4099034 w 8176538"/>
                  <a:gd name="connsiteY2" fmla="*/ 2825590 h 2825888"/>
                  <a:gd name="connsiteX3" fmla="*/ 0 w 8176538"/>
                  <a:gd name="connsiteY3" fmla="*/ 1269888 h 2825888"/>
                  <a:gd name="connsiteX4" fmla="*/ 20511 w 8176538"/>
                  <a:gd name="connsiteY4" fmla="*/ 147145 h 2825888"/>
                  <a:gd name="connsiteX5" fmla="*/ 4088015 w 8176538"/>
                  <a:gd name="connsiteY5" fmla="*/ 1566042 h 2825888"/>
                  <a:gd name="connsiteX6" fmla="*/ 8176538 w 8176538"/>
                  <a:gd name="connsiteY6" fmla="*/ 0 h 2825888"/>
                  <a:gd name="connsiteX0" fmla="*/ 8165518 w 8165518"/>
                  <a:gd name="connsiteY0" fmla="*/ 0 h 2825606"/>
                  <a:gd name="connsiteX1" fmla="*/ 8165518 w 8165518"/>
                  <a:gd name="connsiteY1" fmla="*/ 1378890 h 2825606"/>
                  <a:gd name="connsiteX2" fmla="*/ 4088014 w 8165518"/>
                  <a:gd name="connsiteY2" fmla="*/ 2825590 h 2825606"/>
                  <a:gd name="connsiteX3" fmla="*/ 0 w 8165518"/>
                  <a:gd name="connsiteY3" fmla="*/ 1403811 h 2825606"/>
                  <a:gd name="connsiteX4" fmla="*/ 9491 w 8165518"/>
                  <a:gd name="connsiteY4" fmla="*/ 147145 h 2825606"/>
                  <a:gd name="connsiteX5" fmla="*/ 4076995 w 8165518"/>
                  <a:gd name="connsiteY5" fmla="*/ 1566042 h 2825606"/>
                  <a:gd name="connsiteX6" fmla="*/ 8165518 w 8165518"/>
                  <a:gd name="connsiteY6" fmla="*/ 0 h 2825606"/>
                  <a:gd name="connsiteX0" fmla="*/ 8165518 w 8165518"/>
                  <a:gd name="connsiteY0" fmla="*/ 0 h 2879174"/>
                  <a:gd name="connsiteX1" fmla="*/ 8165518 w 8165518"/>
                  <a:gd name="connsiteY1" fmla="*/ 1378890 h 2879174"/>
                  <a:gd name="connsiteX2" fmla="*/ 4132092 w 8165518"/>
                  <a:gd name="connsiteY2" fmla="*/ 2879159 h 2879174"/>
                  <a:gd name="connsiteX3" fmla="*/ 0 w 8165518"/>
                  <a:gd name="connsiteY3" fmla="*/ 1403811 h 2879174"/>
                  <a:gd name="connsiteX4" fmla="*/ 9491 w 8165518"/>
                  <a:gd name="connsiteY4" fmla="*/ 147145 h 2879174"/>
                  <a:gd name="connsiteX5" fmla="*/ 4076995 w 8165518"/>
                  <a:gd name="connsiteY5" fmla="*/ 1566042 h 2879174"/>
                  <a:gd name="connsiteX6" fmla="*/ 8165518 w 8165518"/>
                  <a:gd name="connsiteY6" fmla="*/ 0 h 2879174"/>
                  <a:gd name="connsiteX0" fmla="*/ 8165518 w 8176537"/>
                  <a:gd name="connsiteY0" fmla="*/ 0 h 2879410"/>
                  <a:gd name="connsiteX1" fmla="*/ 8176537 w 8176537"/>
                  <a:gd name="connsiteY1" fmla="*/ 1499420 h 2879410"/>
                  <a:gd name="connsiteX2" fmla="*/ 4132092 w 8176537"/>
                  <a:gd name="connsiteY2" fmla="*/ 2879159 h 2879410"/>
                  <a:gd name="connsiteX3" fmla="*/ 0 w 8176537"/>
                  <a:gd name="connsiteY3" fmla="*/ 1403811 h 2879410"/>
                  <a:gd name="connsiteX4" fmla="*/ 9491 w 8176537"/>
                  <a:gd name="connsiteY4" fmla="*/ 147145 h 2879410"/>
                  <a:gd name="connsiteX5" fmla="*/ 4076995 w 8176537"/>
                  <a:gd name="connsiteY5" fmla="*/ 1566042 h 2879410"/>
                  <a:gd name="connsiteX6" fmla="*/ 8165518 w 8176537"/>
                  <a:gd name="connsiteY6" fmla="*/ 0 h 2879410"/>
                  <a:gd name="connsiteX0" fmla="*/ 8165518 w 8176537"/>
                  <a:gd name="connsiteY0" fmla="*/ 0 h 2879262"/>
                  <a:gd name="connsiteX1" fmla="*/ 8176537 w 8176537"/>
                  <a:gd name="connsiteY1" fmla="*/ 1499420 h 2879262"/>
                  <a:gd name="connsiteX2" fmla="*/ 4132092 w 8176537"/>
                  <a:gd name="connsiteY2" fmla="*/ 2879159 h 2879262"/>
                  <a:gd name="connsiteX3" fmla="*/ 0 w 8176537"/>
                  <a:gd name="connsiteY3" fmla="*/ 1403811 h 2879262"/>
                  <a:gd name="connsiteX4" fmla="*/ 9491 w 8176537"/>
                  <a:gd name="connsiteY4" fmla="*/ 147145 h 2879262"/>
                  <a:gd name="connsiteX5" fmla="*/ 4076995 w 8176537"/>
                  <a:gd name="connsiteY5" fmla="*/ 1566042 h 2879262"/>
                  <a:gd name="connsiteX6" fmla="*/ 8165518 w 8176537"/>
                  <a:gd name="connsiteY6" fmla="*/ 0 h 2879262"/>
                  <a:gd name="connsiteX0" fmla="*/ 8165518 w 8176537"/>
                  <a:gd name="connsiteY0" fmla="*/ 0 h 2879163"/>
                  <a:gd name="connsiteX1" fmla="*/ 8176537 w 8176537"/>
                  <a:gd name="connsiteY1" fmla="*/ 1499420 h 2879163"/>
                  <a:gd name="connsiteX2" fmla="*/ 4132092 w 8176537"/>
                  <a:gd name="connsiteY2" fmla="*/ 2879159 h 2879163"/>
                  <a:gd name="connsiteX3" fmla="*/ 0 w 8176537"/>
                  <a:gd name="connsiteY3" fmla="*/ 1510948 h 2879163"/>
                  <a:gd name="connsiteX4" fmla="*/ 9491 w 8176537"/>
                  <a:gd name="connsiteY4" fmla="*/ 147145 h 2879163"/>
                  <a:gd name="connsiteX5" fmla="*/ 4076995 w 8176537"/>
                  <a:gd name="connsiteY5" fmla="*/ 1566042 h 2879163"/>
                  <a:gd name="connsiteX6" fmla="*/ 8165518 w 8176537"/>
                  <a:gd name="connsiteY6" fmla="*/ 0 h 2879163"/>
                  <a:gd name="connsiteX0" fmla="*/ 8165518 w 8198577"/>
                  <a:gd name="connsiteY0" fmla="*/ 0 h 2879451"/>
                  <a:gd name="connsiteX1" fmla="*/ 8198577 w 8198577"/>
                  <a:gd name="connsiteY1" fmla="*/ 1606558 h 2879451"/>
                  <a:gd name="connsiteX2" fmla="*/ 4132092 w 8198577"/>
                  <a:gd name="connsiteY2" fmla="*/ 2879159 h 2879451"/>
                  <a:gd name="connsiteX3" fmla="*/ 0 w 8198577"/>
                  <a:gd name="connsiteY3" fmla="*/ 1510948 h 2879451"/>
                  <a:gd name="connsiteX4" fmla="*/ 9491 w 8198577"/>
                  <a:gd name="connsiteY4" fmla="*/ 147145 h 2879451"/>
                  <a:gd name="connsiteX5" fmla="*/ 4076995 w 8198577"/>
                  <a:gd name="connsiteY5" fmla="*/ 1566042 h 2879451"/>
                  <a:gd name="connsiteX6" fmla="*/ 8165518 w 8198577"/>
                  <a:gd name="connsiteY6" fmla="*/ 0 h 2879451"/>
                  <a:gd name="connsiteX0" fmla="*/ 8165518 w 8165518"/>
                  <a:gd name="connsiteY0" fmla="*/ 0 h 2880066"/>
                  <a:gd name="connsiteX1" fmla="*/ 8165518 w 8165518"/>
                  <a:gd name="connsiteY1" fmla="*/ 1673520 h 2880066"/>
                  <a:gd name="connsiteX2" fmla="*/ 4132092 w 8165518"/>
                  <a:gd name="connsiteY2" fmla="*/ 2879159 h 2880066"/>
                  <a:gd name="connsiteX3" fmla="*/ 0 w 8165518"/>
                  <a:gd name="connsiteY3" fmla="*/ 1510948 h 2880066"/>
                  <a:gd name="connsiteX4" fmla="*/ 9491 w 8165518"/>
                  <a:gd name="connsiteY4" fmla="*/ 147145 h 2880066"/>
                  <a:gd name="connsiteX5" fmla="*/ 4076995 w 8165518"/>
                  <a:gd name="connsiteY5" fmla="*/ 1566042 h 2880066"/>
                  <a:gd name="connsiteX6" fmla="*/ 8165518 w 8165518"/>
                  <a:gd name="connsiteY6" fmla="*/ 0 h 2880066"/>
                  <a:gd name="connsiteX0" fmla="*/ 8156794 w 8156794"/>
                  <a:gd name="connsiteY0" fmla="*/ 0 h 2879270"/>
                  <a:gd name="connsiteX1" fmla="*/ 8156794 w 8156794"/>
                  <a:gd name="connsiteY1" fmla="*/ 1673520 h 2879270"/>
                  <a:gd name="connsiteX2" fmla="*/ 4123368 w 8156794"/>
                  <a:gd name="connsiteY2" fmla="*/ 2879159 h 2879270"/>
                  <a:gd name="connsiteX3" fmla="*/ 2295 w 8156794"/>
                  <a:gd name="connsiteY3" fmla="*/ 1618086 h 2879270"/>
                  <a:gd name="connsiteX4" fmla="*/ 767 w 8156794"/>
                  <a:gd name="connsiteY4" fmla="*/ 147145 h 2879270"/>
                  <a:gd name="connsiteX5" fmla="*/ 4068271 w 8156794"/>
                  <a:gd name="connsiteY5" fmla="*/ 1566042 h 2879270"/>
                  <a:gd name="connsiteX6" fmla="*/ 8156794 w 8156794"/>
                  <a:gd name="connsiteY6" fmla="*/ 0 h 287927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20"/>
                  <a:gd name="connsiteX1" fmla="*/ 8156794 w 8156794"/>
                  <a:gd name="connsiteY1" fmla="*/ 1673520 h 2973020"/>
                  <a:gd name="connsiteX2" fmla="*/ 4134388 w 8156794"/>
                  <a:gd name="connsiteY2" fmla="*/ 2972904 h 2973020"/>
                  <a:gd name="connsiteX3" fmla="*/ 2295 w 8156794"/>
                  <a:gd name="connsiteY3" fmla="*/ 1618086 h 2973020"/>
                  <a:gd name="connsiteX4" fmla="*/ 767 w 8156794"/>
                  <a:gd name="connsiteY4" fmla="*/ 147145 h 2973020"/>
                  <a:gd name="connsiteX5" fmla="*/ 4068271 w 8156794"/>
                  <a:gd name="connsiteY5" fmla="*/ 1566042 h 2973020"/>
                  <a:gd name="connsiteX6" fmla="*/ 8156794 w 8156794"/>
                  <a:gd name="connsiteY6" fmla="*/ 0 h 2973020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141"/>
                  <a:gd name="connsiteX1" fmla="*/ 8156794 w 8156794"/>
                  <a:gd name="connsiteY1" fmla="*/ 1673520 h 2973141"/>
                  <a:gd name="connsiteX2" fmla="*/ 4134388 w 8156794"/>
                  <a:gd name="connsiteY2" fmla="*/ 2972904 h 2973141"/>
                  <a:gd name="connsiteX3" fmla="*/ 2295 w 8156794"/>
                  <a:gd name="connsiteY3" fmla="*/ 1618086 h 2973141"/>
                  <a:gd name="connsiteX4" fmla="*/ 767 w 8156794"/>
                  <a:gd name="connsiteY4" fmla="*/ 147145 h 2973141"/>
                  <a:gd name="connsiteX5" fmla="*/ 4068271 w 8156794"/>
                  <a:gd name="connsiteY5" fmla="*/ 1566042 h 2973141"/>
                  <a:gd name="connsiteX6" fmla="*/ 8156794 w 8156794"/>
                  <a:gd name="connsiteY6" fmla="*/ 0 h 2973141"/>
                  <a:gd name="connsiteX0" fmla="*/ 8156794 w 8156794"/>
                  <a:gd name="connsiteY0" fmla="*/ 0 h 3066827"/>
                  <a:gd name="connsiteX1" fmla="*/ 8156794 w 8156794"/>
                  <a:gd name="connsiteY1" fmla="*/ 1673520 h 3066827"/>
                  <a:gd name="connsiteX2" fmla="*/ 4123353 w 8156794"/>
                  <a:gd name="connsiteY2" fmla="*/ 3066650 h 3066827"/>
                  <a:gd name="connsiteX3" fmla="*/ 2295 w 8156794"/>
                  <a:gd name="connsiteY3" fmla="*/ 1618086 h 3066827"/>
                  <a:gd name="connsiteX4" fmla="*/ 767 w 8156794"/>
                  <a:gd name="connsiteY4" fmla="*/ 147145 h 3066827"/>
                  <a:gd name="connsiteX5" fmla="*/ 4068271 w 8156794"/>
                  <a:gd name="connsiteY5" fmla="*/ 1566042 h 3066827"/>
                  <a:gd name="connsiteX6" fmla="*/ 8156794 w 8156794"/>
                  <a:gd name="connsiteY6" fmla="*/ 0 h 3066827"/>
                  <a:gd name="connsiteX0" fmla="*/ 8123689 w 8156794"/>
                  <a:gd name="connsiteY0" fmla="*/ 0 h 2999866"/>
                  <a:gd name="connsiteX1" fmla="*/ 8156794 w 8156794"/>
                  <a:gd name="connsiteY1" fmla="*/ 1606559 h 2999866"/>
                  <a:gd name="connsiteX2" fmla="*/ 4123353 w 8156794"/>
                  <a:gd name="connsiteY2" fmla="*/ 2999689 h 2999866"/>
                  <a:gd name="connsiteX3" fmla="*/ 2295 w 8156794"/>
                  <a:gd name="connsiteY3" fmla="*/ 1551125 h 2999866"/>
                  <a:gd name="connsiteX4" fmla="*/ 767 w 8156794"/>
                  <a:gd name="connsiteY4" fmla="*/ 80184 h 2999866"/>
                  <a:gd name="connsiteX5" fmla="*/ 4068271 w 8156794"/>
                  <a:gd name="connsiteY5" fmla="*/ 1499081 h 2999866"/>
                  <a:gd name="connsiteX6" fmla="*/ 8123689 w 8156794"/>
                  <a:gd name="connsiteY6" fmla="*/ 0 h 2999866"/>
                  <a:gd name="connsiteX0" fmla="*/ 8167828 w 8167828"/>
                  <a:gd name="connsiteY0" fmla="*/ 0 h 3026651"/>
                  <a:gd name="connsiteX1" fmla="*/ 8156794 w 8167828"/>
                  <a:gd name="connsiteY1" fmla="*/ 1633344 h 3026651"/>
                  <a:gd name="connsiteX2" fmla="*/ 4123353 w 8167828"/>
                  <a:gd name="connsiteY2" fmla="*/ 3026474 h 3026651"/>
                  <a:gd name="connsiteX3" fmla="*/ 2295 w 8167828"/>
                  <a:gd name="connsiteY3" fmla="*/ 1577910 h 3026651"/>
                  <a:gd name="connsiteX4" fmla="*/ 767 w 8167828"/>
                  <a:gd name="connsiteY4" fmla="*/ 106969 h 3026651"/>
                  <a:gd name="connsiteX5" fmla="*/ 4068271 w 8167828"/>
                  <a:gd name="connsiteY5" fmla="*/ 1525866 h 3026651"/>
                  <a:gd name="connsiteX6" fmla="*/ 8167828 w 8167828"/>
                  <a:gd name="connsiteY6" fmla="*/ 0 h 3026651"/>
                  <a:gd name="connsiteX0" fmla="*/ 8167828 w 8167828"/>
                  <a:gd name="connsiteY0" fmla="*/ 0 h 3027228"/>
                  <a:gd name="connsiteX1" fmla="*/ 8145760 w 8167828"/>
                  <a:gd name="connsiteY1" fmla="*/ 1686913 h 3027228"/>
                  <a:gd name="connsiteX2" fmla="*/ 4123353 w 8167828"/>
                  <a:gd name="connsiteY2" fmla="*/ 3026474 h 3027228"/>
                  <a:gd name="connsiteX3" fmla="*/ 2295 w 8167828"/>
                  <a:gd name="connsiteY3" fmla="*/ 1577910 h 3027228"/>
                  <a:gd name="connsiteX4" fmla="*/ 767 w 8167828"/>
                  <a:gd name="connsiteY4" fmla="*/ 106969 h 3027228"/>
                  <a:gd name="connsiteX5" fmla="*/ 4068271 w 8167828"/>
                  <a:gd name="connsiteY5" fmla="*/ 1525866 h 3027228"/>
                  <a:gd name="connsiteX6" fmla="*/ 8167828 w 8167828"/>
                  <a:gd name="connsiteY6" fmla="*/ 0 h 3027228"/>
                  <a:gd name="connsiteX0" fmla="*/ 8156794 w 8156794"/>
                  <a:gd name="connsiteY0" fmla="*/ 0 h 2933483"/>
                  <a:gd name="connsiteX1" fmla="*/ 8145760 w 8156794"/>
                  <a:gd name="connsiteY1" fmla="*/ 1593168 h 2933483"/>
                  <a:gd name="connsiteX2" fmla="*/ 4123353 w 8156794"/>
                  <a:gd name="connsiteY2" fmla="*/ 2932729 h 2933483"/>
                  <a:gd name="connsiteX3" fmla="*/ 2295 w 8156794"/>
                  <a:gd name="connsiteY3" fmla="*/ 1484165 h 2933483"/>
                  <a:gd name="connsiteX4" fmla="*/ 767 w 8156794"/>
                  <a:gd name="connsiteY4" fmla="*/ 13224 h 2933483"/>
                  <a:gd name="connsiteX5" fmla="*/ 4068271 w 8156794"/>
                  <a:gd name="connsiteY5" fmla="*/ 1432121 h 2933483"/>
                  <a:gd name="connsiteX6" fmla="*/ 8156794 w 8156794"/>
                  <a:gd name="connsiteY6" fmla="*/ 0 h 2933483"/>
                  <a:gd name="connsiteX0" fmla="*/ 8156794 w 8156794"/>
                  <a:gd name="connsiteY0" fmla="*/ 0 h 2933483"/>
                  <a:gd name="connsiteX1" fmla="*/ 8145760 w 8156794"/>
                  <a:gd name="connsiteY1" fmla="*/ 1593168 h 2933483"/>
                  <a:gd name="connsiteX2" fmla="*/ 4123353 w 8156794"/>
                  <a:gd name="connsiteY2" fmla="*/ 2932729 h 2933483"/>
                  <a:gd name="connsiteX3" fmla="*/ 2295 w 8156794"/>
                  <a:gd name="connsiteY3" fmla="*/ 1484165 h 2933483"/>
                  <a:gd name="connsiteX4" fmla="*/ 767 w 8156794"/>
                  <a:gd name="connsiteY4" fmla="*/ 13224 h 2933483"/>
                  <a:gd name="connsiteX5" fmla="*/ 4068271 w 8156794"/>
                  <a:gd name="connsiteY5" fmla="*/ 1432121 h 2933483"/>
                  <a:gd name="connsiteX6" fmla="*/ 8156794 w 8156794"/>
                  <a:gd name="connsiteY6" fmla="*/ 0 h 2933483"/>
                  <a:gd name="connsiteX0" fmla="*/ 8123689 w 8145760"/>
                  <a:gd name="connsiteY0" fmla="*/ 13560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23689 w 8145760"/>
                  <a:gd name="connsiteY6" fmla="*/ 13560 h 2920259"/>
                  <a:gd name="connsiteX0" fmla="*/ 8178863 w 8178863"/>
                  <a:gd name="connsiteY0" fmla="*/ 26952 h 2920259"/>
                  <a:gd name="connsiteX1" fmla="*/ 8145760 w 8178863"/>
                  <a:gd name="connsiteY1" fmla="*/ 1579944 h 2920259"/>
                  <a:gd name="connsiteX2" fmla="*/ 4123353 w 8178863"/>
                  <a:gd name="connsiteY2" fmla="*/ 2919505 h 2920259"/>
                  <a:gd name="connsiteX3" fmla="*/ 2295 w 8178863"/>
                  <a:gd name="connsiteY3" fmla="*/ 1470941 h 2920259"/>
                  <a:gd name="connsiteX4" fmla="*/ 767 w 8178863"/>
                  <a:gd name="connsiteY4" fmla="*/ 0 h 2920259"/>
                  <a:gd name="connsiteX5" fmla="*/ 4068271 w 8178863"/>
                  <a:gd name="connsiteY5" fmla="*/ 1418897 h 2920259"/>
                  <a:gd name="connsiteX6" fmla="*/ 8178863 w 8178863"/>
                  <a:gd name="connsiteY6" fmla="*/ 26952 h 2920259"/>
                  <a:gd name="connsiteX0" fmla="*/ 8167827 w 8167827"/>
                  <a:gd name="connsiteY0" fmla="*/ 40343 h 2920259"/>
                  <a:gd name="connsiteX1" fmla="*/ 8145760 w 8167827"/>
                  <a:gd name="connsiteY1" fmla="*/ 1579944 h 2920259"/>
                  <a:gd name="connsiteX2" fmla="*/ 4123353 w 8167827"/>
                  <a:gd name="connsiteY2" fmla="*/ 2919505 h 2920259"/>
                  <a:gd name="connsiteX3" fmla="*/ 2295 w 8167827"/>
                  <a:gd name="connsiteY3" fmla="*/ 1470941 h 2920259"/>
                  <a:gd name="connsiteX4" fmla="*/ 767 w 8167827"/>
                  <a:gd name="connsiteY4" fmla="*/ 0 h 2920259"/>
                  <a:gd name="connsiteX5" fmla="*/ 4068271 w 8167827"/>
                  <a:gd name="connsiteY5" fmla="*/ 1418897 h 2920259"/>
                  <a:gd name="connsiteX6" fmla="*/ 8167827 w 8167827"/>
                  <a:gd name="connsiteY6" fmla="*/ 40343 h 2920259"/>
                  <a:gd name="connsiteX0" fmla="*/ 8123687 w 8145760"/>
                  <a:gd name="connsiteY0" fmla="*/ 53735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23687 w 8145760"/>
                  <a:gd name="connsiteY6" fmla="*/ 53735 h 2920259"/>
                  <a:gd name="connsiteX0" fmla="*/ 8161918 w 8161918"/>
                  <a:gd name="connsiteY0" fmla="*/ 0 h 2943855"/>
                  <a:gd name="connsiteX1" fmla="*/ 8145760 w 8161918"/>
                  <a:gd name="connsiteY1" fmla="*/ 1603540 h 2943855"/>
                  <a:gd name="connsiteX2" fmla="*/ 4123353 w 8161918"/>
                  <a:gd name="connsiteY2" fmla="*/ 2943101 h 2943855"/>
                  <a:gd name="connsiteX3" fmla="*/ 2295 w 8161918"/>
                  <a:gd name="connsiteY3" fmla="*/ 1494537 h 2943855"/>
                  <a:gd name="connsiteX4" fmla="*/ 767 w 8161918"/>
                  <a:gd name="connsiteY4" fmla="*/ 23596 h 2943855"/>
                  <a:gd name="connsiteX5" fmla="*/ 4068271 w 8161918"/>
                  <a:gd name="connsiteY5" fmla="*/ 1442493 h 2943855"/>
                  <a:gd name="connsiteX6" fmla="*/ 8161918 w 8161918"/>
                  <a:gd name="connsiteY6" fmla="*/ 0 h 2943855"/>
                  <a:gd name="connsiteX0" fmla="*/ 8144926 w 8145760"/>
                  <a:gd name="connsiteY0" fmla="*/ 43424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44926 w 8145760"/>
                  <a:gd name="connsiteY6" fmla="*/ 43424 h 2920259"/>
                  <a:gd name="connsiteX0" fmla="*/ 8161918 w 8161918"/>
                  <a:gd name="connsiteY0" fmla="*/ 0 h 2959321"/>
                  <a:gd name="connsiteX1" fmla="*/ 8145760 w 8161918"/>
                  <a:gd name="connsiteY1" fmla="*/ 1619006 h 2959321"/>
                  <a:gd name="connsiteX2" fmla="*/ 4123353 w 8161918"/>
                  <a:gd name="connsiteY2" fmla="*/ 2958567 h 2959321"/>
                  <a:gd name="connsiteX3" fmla="*/ 2295 w 8161918"/>
                  <a:gd name="connsiteY3" fmla="*/ 1510003 h 2959321"/>
                  <a:gd name="connsiteX4" fmla="*/ 767 w 8161918"/>
                  <a:gd name="connsiteY4" fmla="*/ 39062 h 2959321"/>
                  <a:gd name="connsiteX5" fmla="*/ 4068271 w 8161918"/>
                  <a:gd name="connsiteY5" fmla="*/ 1457959 h 2959321"/>
                  <a:gd name="connsiteX6" fmla="*/ 8161918 w 8161918"/>
                  <a:gd name="connsiteY6" fmla="*/ 0 h 2959321"/>
                  <a:gd name="connsiteX0" fmla="*/ 8161918 w 8162752"/>
                  <a:gd name="connsiteY0" fmla="*/ 0 h 2959488"/>
                  <a:gd name="connsiteX1" fmla="*/ 8162752 w 8162752"/>
                  <a:gd name="connsiteY1" fmla="*/ 1629317 h 2959488"/>
                  <a:gd name="connsiteX2" fmla="*/ 4123353 w 8162752"/>
                  <a:gd name="connsiteY2" fmla="*/ 2958567 h 2959488"/>
                  <a:gd name="connsiteX3" fmla="*/ 2295 w 8162752"/>
                  <a:gd name="connsiteY3" fmla="*/ 1510003 h 2959488"/>
                  <a:gd name="connsiteX4" fmla="*/ 767 w 8162752"/>
                  <a:gd name="connsiteY4" fmla="*/ 39062 h 2959488"/>
                  <a:gd name="connsiteX5" fmla="*/ 4068271 w 8162752"/>
                  <a:gd name="connsiteY5" fmla="*/ 1457959 h 2959488"/>
                  <a:gd name="connsiteX6" fmla="*/ 8161918 w 8162752"/>
                  <a:gd name="connsiteY6" fmla="*/ 0 h 2959488"/>
                  <a:gd name="connsiteX0" fmla="*/ 8165930 w 8166764"/>
                  <a:gd name="connsiteY0" fmla="*/ 7337 h 2966825"/>
                  <a:gd name="connsiteX1" fmla="*/ 8166764 w 8166764"/>
                  <a:gd name="connsiteY1" fmla="*/ 1636654 h 2966825"/>
                  <a:gd name="connsiteX2" fmla="*/ 4127365 w 8166764"/>
                  <a:gd name="connsiteY2" fmla="*/ 2965904 h 2966825"/>
                  <a:gd name="connsiteX3" fmla="*/ 6307 w 8166764"/>
                  <a:gd name="connsiteY3" fmla="*/ 1517340 h 2966825"/>
                  <a:gd name="connsiteX4" fmla="*/ 532 w 8166764"/>
                  <a:gd name="connsiteY4" fmla="*/ 0 h 2966825"/>
                  <a:gd name="connsiteX5" fmla="*/ 4072283 w 8166764"/>
                  <a:gd name="connsiteY5" fmla="*/ 1465296 h 2966825"/>
                  <a:gd name="connsiteX6" fmla="*/ 8165930 w 8166764"/>
                  <a:gd name="connsiteY6" fmla="*/ 7337 h 2966825"/>
                  <a:gd name="connsiteX0" fmla="*/ 8168119 w 8168953"/>
                  <a:gd name="connsiteY0" fmla="*/ 7337 h 2966682"/>
                  <a:gd name="connsiteX1" fmla="*/ 8168953 w 8168953"/>
                  <a:gd name="connsiteY1" fmla="*/ 1636654 h 2966682"/>
                  <a:gd name="connsiteX2" fmla="*/ 4129554 w 8168953"/>
                  <a:gd name="connsiteY2" fmla="*/ 2965904 h 2966682"/>
                  <a:gd name="connsiteX3" fmla="*/ 0 w 8168953"/>
                  <a:gd name="connsiteY3" fmla="*/ 1527651 h 2966682"/>
                  <a:gd name="connsiteX4" fmla="*/ 2721 w 8168953"/>
                  <a:gd name="connsiteY4" fmla="*/ 0 h 2966682"/>
                  <a:gd name="connsiteX5" fmla="*/ 4074472 w 8168953"/>
                  <a:gd name="connsiteY5" fmla="*/ 1465296 h 2966682"/>
                  <a:gd name="connsiteX6" fmla="*/ 8168119 w 8168953"/>
                  <a:gd name="connsiteY6" fmla="*/ 7337 h 2966682"/>
                  <a:gd name="connsiteX0" fmla="*/ 8168119 w 8168953"/>
                  <a:gd name="connsiteY0" fmla="*/ 7337 h 3100377"/>
                  <a:gd name="connsiteX1" fmla="*/ 8168953 w 8168953"/>
                  <a:gd name="connsiteY1" fmla="*/ 1636654 h 3100377"/>
                  <a:gd name="connsiteX2" fmla="*/ 4118520 w 8168953"/>
                  <a:gd name="connsiteY2" fmla="*/ 3099826 h 3100377"/>
                  <a:gd name="connsiteX3" fmla="*/ 0 w 8168953"/>
                  <a:gd name="connsiteY3" fmla="*/ 1527651 h 3100377"/>
                  <a:gd name="connsiteX4" fmla="*/ 2721 w 8168953"/>
                  <a:gd name="connsiteY4" fmla="*/ 0 h 3100377"/>
                  <a:gd name="connsiteX5" fmla="*/ 4074472 w 8168953"/>
                  <a:gd name="connsiteY5" fmla="*/ 1465296 h 3100377"/>
                  <a:gd name="connsiteX6" fmla="*/ 8168119 w 8168953"/>
                  <a:gd name="connsiteY6" fmla="*/ 7337 h 3100377"/>
                  <a:gd name="connsiteX0" fmla="*/ 8168119 w 8168953"/>
                  <a:gd name="connsiteY0" fmla="*/ 7337 h 3100429"/>
                  <a:gd name="connsiteX1" fmla="*/ 8168953 w 8168953"/>
                  <a:gd name="connsiteY1" fmla="*/ 1636654 h 3100429"/>
                  <a:gd name="connsiteX2" fmla="*/ 4118520 w 8168953"/>
                  <a:gd name="connsiteY2" fmla="*/ 3099826 h 3100429"/>
                  <a:gd name="connsiteX3" fmla="*/ 0 w 8168953"/>
                  <a:gd name="connsiteY3" fmla="*/ 1527651 h 3100429"/>
                  <a:gd name="connsiteX4" fmla="*/ 2721 w 8168953"/>
                  <a:gd name="connsiteY4" fmla="*/ 0 h 3100429"/>
                  <a:gd name="connsiteX5" fmla="*/ 4074472 w 8168953"/>
                  <a:gd name="connsiteY5" fmla="*/ 1465296 h 3100429"/>
                  <a:gd name="connsiteX6" fmla="*/ 8168119 w 8168953"/>
                  <a:gd name="connsiteY6" fmla="*/ 7337 h 3100429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72202 w 8166683"/>
                  <a:gd name="connsiteY5" fmla="*/ 1465296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72202 w 8166683"/>
                  <a:gd name="connsiteY5" fmla="*/ 1465296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61168 w 8166683"/>
                  <a:gd name="connsiteY5" fmla="*/ 1438511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61168 w 8166683"/>
                  <a:gd name="connsiteY5" fmla="*/ 1438511 h 3099826"/>
                  <a:gd name="connsiteX6" fmla="*/ 8165849 w 8166683"/>
                  <a:gd name="connsiteY6" fmla="*/ 7337 h 3099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166683" h="3099826">
                    <a:moveTo>
                      <a:pt x="8165849" y="7337"/>
                    </a:moveTo>
                    <a:lnTo>
                      <a:pt x="8166683" y="1636654"/>
                    </a:lnTo>
                    <a:cubicBezTo>
                      <a:pt x="7917761" y="2728489"/>
                      <a:pt x="5475903" y="3100137"/>
                      <a:pt x="4116250" y="3099826"/>
                    </a:cubicBezTo>
                    <a:cubicBezTo>
                      <a:pt x="2756597" y="3099515"/>
                      <a:pt x="245424" y="2744647"/>
                      <a:pt x="8764" y="1634789"/>
                    </a:cubicBezTo>
                    <a:cubicBezTo>
                      <a:pt x="11928" y="1215900"/>
                      <a:pt x="-2713" y="418889"/>
                      <a:pt x="451" y="0"/>
                    </a:cubicBezTo>
                    <a:cubicBezTo>
                      <a:pt x="385485" y="953840"/>
                      <a:pt x="2700268" y="1437288"/>
                      <a:pt x="4061168" y="1438511"/>
                    </a:cubicBezTo>
                    <a:cubicBezTo>
                      <a:pt x="5422068" y="1439734"/>
                      <a:pt x="7793228" y="1089449"/>
                      <a:pt x="8165849" y="7337"/>
                    </a:cubicBezTo>
                    <a:close/>
                  </a:path>
                </a:pathLst>
              </a:custGeom>
              <a:gradFill>
                <a:gsLst>
                  <a:gs pos="0">
                    <a:srgbClr val="B8C2C9"/>
                  </a:gs>
                  <a:gs pos="21000">
                    <a:schemeClr val="bg1"/>
                  </a:gs>
                  <a:gs pos="60000">
                    <a:srgbClr val="D6DCE0"/>
                  </a:gs>
                  <a:gs pos="100000">
                    <a:srgbClr val="B8C2C9"/>
                  </a:gs>
                </a:gsLst>
                <a:lin ang="0" scaled="0"/>
              </a:gra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                  </a:t>
                </a:r>
              </a:p>
            </p:txBody>
          </p:sp>
          <p:sp>
            <p:nvSpPr>
              <p:cNvPr id="473" name="Oval 472">
                <a:extLst>
                  <a:ext uri="{FF2B5EF4-FFF2-40B4-BE49-F238E27FC236}">
                    <a16:creationId xmlns:a16="http://schemas.microsoft.com/office/drawing/2014/main" id="{3340A80C-5091-6D49-89E5-375F02E94864}"/>
                  </a:ext>
                </a:extLst>
              </p:cNvPr>
              <p:cNvSpPr/>
              <p:nvPr/>
            </p:nvSpPr>
            <p:spPr>
              <a:xfrm>
                <a:off x="7494729" y="2774731"/>
                <a:ext cx="1480163" cy="579140"/>
              </a:xfrm>
              <a:prstGeom prst="ellipse">
                <a:avLst/>
              </a:prstGeom>
              <a:solidFill>
                <a:srgbClr val="B8C2C9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             </a:t>
                </a:r>
              </a:p>
            </p:txBody>
          </p:sp>
          <p:grpSp>
            <p:nvGrpSpPr>
              <p:cNvPr id="474" name="Group 473">
                <a:extLst>
                  <a:ext uri="{FF2B5EF4-FFF2-40B4-BE49-F238E27FC236}">
                    <a16:creationId xmlns:a16="http://schemas.microsoft.com/office/drawing/2014/main" id="{B2821126-95C5-B044-AEBC-BA333FAF6B2D}"/>
                  </a:ext>
                </a:extLst>
              </p:cNvPr>
              <p:cNvGrpSpPr/>
              <p:nvPr/>
            </p:nvGrpSpPr>
            <p:grpSpPr>
              <a:xfrm>
                <a:off x="7713663" y="2848339"/>
                <a:ext cx="1042107" cy="425543"/>
                <a:chOff x="7786941" y="2884917"/>
                <a:chExt cx="897649" cy="353919"/>
              </a:xfrm>
            </p:grpSpPr>
            <p:sp>
              <p:nvSpPr>
                <p:cNvPr id="475" name="Freeform 474">
                  <a:extLst>
                    <a:ext uri="{FF2B5EF4-FFF2-40B4-BE49-F238E27FC236}">
                      <a16:creationId xmlns:a16="http://schemas.microsoft.com/office/drawing/2014/main" id="{B76A81D4-5DC8-C241-B209-B819BC6D74F3}"/>
                    </a:ext>
                  </a:extLst>
                </p:cNvPr>
                <p:cNvSpPr/>
                <p:nvPr/>
              </p:nvSpPr>
              <p:spPr>
                <a:xfrm>
                  <a:off x="7811770" y="2884917"/>
                  <a:ext cx="849158" cy="198115"/>
                </a:xfrm>
                <a:custGeom>
                  <a:avLst/>
                  <a:gdLst>
                    <a:gd name="connsiteX0" fmla="*/ 3725333 w 4588933"/>
                    <a:gd name="connsiteY0" fmla="*/ 0 h 1049866"/>
                    <a:gd name="connsiteX1" fmla="*/ 4588933 w 4588933"/>
                    <a:gd name="connsiteY1" fmla="*/ 270933 h 1049866"/>
                    <a:gd name="connsiteX2" fmla="*/ 3962400 w 4588933"/>
                    <a:gd name="connsiteY2" fmla="*/ 541866 h 1049866"/>
                    <a:gd name="connsiteX3" fmla="*/ 3742267 w 4588933"/>
                    <a:gd name="connsiteY3" fmla="*/ 457200 h 1049866"/>
                    <a:gd name="connsiteX4" fmla="*/ 2269067 w 4588933"/>
                    <a:gd name="connsiteY4" fmla="*/ 1049866 h 1049866"/>
                    <a:gd name="connsiteX5" fmla="*/ 880533 w 4588933"/>
                    <a:gd name="connsiteY5" fmla="*/ 457200 h 1049866"/>
                    <a:gd name="connsiteX6" fmla="*/ 592667 w 4588933"/>
                    <a:gd name="connsiteY6" fmla="*/ 541866 h 1049866"/>
                    <a:gd name="connsiteX7" fmla="*/ 0 w 4588933"/>
                    <a:gd name="connsiteY7" fmla="*/ 254000 h 1049866"/>
                    <a:gd name="connsiteX8" fmla="*/ 880533 w 4588933"/>
                    <a:gd name="connsiteY8" fmla="*/ 16933 h 1049866"/>
                    <a:gd name="connsiteX9" fmla="*/ 2302933 w 4588933"/>
                    <a:gd name="connsiteY9" fmla="*/ 626533 h 1049866"/>
                    <a:gd name="connsiteX10" fmla="*/ 3725333 w 4588933"/>
                    <a:gd name="connsiteY10" fmla="*/ 0 h 1049866"/>
                    <a:gd name="connsiteX0" fmla="*/ 3725333 w 4641485"/>
                    <a:gd name="connsiteY0" fmla="*/ 0 h 1049866"/>
                    <a:gd name="connsiteX1" fmla="*/ 4641485 w 4641485"/>
                    <a:gd name="connsiteY1" fmla="*/ 239402 h 1049866"/>
                    <a:gd name="connsiteX2" fmla="*/ 3962400 w 4641485"/>
                    <a:gd name="connsiteY2" fmla="*/ 541866 h 1049866"/>
                    <a:gd name="connsiteX3" fmla="*/ 3742267 w 4641485"/>
                    <a:gd name="connsiteY3" fmla="*/ 457200 h 1049866"/>
                    <a:gd name="connsiteX4" fmla="*/ 2269067 w 4641485"/>
                    <a:gd name="connsiteY4" fmla="*/ 1049866 h 1049866"/>
                    <a:gd name="connsiteX5" fmla="*/ 880533 w 4641485"/>
                    <a:gd name="connsiteY5" fmla="*/ 457200 h 1049866"/>
                    <a:gd name="connsiteX6" fmla="*/ 592667 w 4641485"/>
                    <a:gd name="connsiteY6" fmla="*/ 541866 h 1049866"/>
                    <a:gd name="connsiteX7" fmla="*/ 0 w 4641485"/>
                    <a:gd name="connsiteY7" fmla="*/ 254000 h 1049866"/>
                    <a:gd name="connsiteX8" fmla="*/ 880533 w 4641485"/>
                    <a:gd name="connsiteY8" fmla="*/ 16933 h 1049866"/>
                    <a:gd name="connsiteX9" fmla="*/ 2302933 w 4641485"/>
                    <a:gd name="connsiteY9" fmla="*/ 626533 h 1049866"/>
                    <a:gd name="connsiteX10" fmla="*/ 3725333 w 4641485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73798 w 4673016"/>
                    <a:gd name="connsiteY3" fmla="*/ 45720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84308 w 4673016"/>
                    <a:gd name="connsiteY3" fmla="*/ 404648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815839 w 4673016"/>
                    <a:gd name="connsiteY3" fmla="*/ 46771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673016" h="1049866">
                      <a:moveTo>
                        <a:pt x="3756864" y="0"/>
                      </a:moveTo>
                      <a:lnTo>
                        <a:pt x="4673016" y="239402"/>
                      </a:lnTo>
                      <a:lnTo>
                        <a:pt x="3993931" y="541866"/>
                      </a:lnTo>
                      <a:lnTo>
                        <a:pt x="3815839" y="467710"/>
                      </a:lnTo>
                      <a:lnTo>
                        <a:pt x="2300598" y="1049866"/>
                      </a:lnTo>
                      <a:lnTo>
                        <a:pt x="912064" y="457200"/>
                      </a:lnTo>
                      <a:lnTo>
                        <a:pt x="624198" y="541866"/>
                      </a:lnTo>
                      <a:lnTo>
                        <a:pt x="0" y="275021"/>
                      </a:lnTo>
                      <a:lnTo>
                        <a:pt x="912064" y="16933"/>
                      </a:lnTo>
                      <a:lnTo>
                        <a:pt x="2323954" y="616023"/>
                      </a:lnTo>
                      <a:lnTo>
                        <a:pt x="3756864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76" name="Freeform 475">
                  <a:extLst>
                    <a:ext uri="{FF2B5EF4-FFF2-40B4-BE49-F238E27FC236}">
                      <a16:creationId xmlns:a16="http://schemas.microsoft.com/office/drawing/2014/main" id="{6F6ED06A-086C-754C-BE82-59E2830CF0D9}"/>
                    </a:ext>
                  </a:extLst>
                </p:cNvPr>
                <p:cNvSpPr/>
                <p:nvPr/>
              </p:nvSpPr>
              <p:spPr>
                <a:xfrm>
                  <a:off x="8367548" y="3054383"/>
                  <a:ext cx="317042" cy="170569"/>
                </a:xfrm>
                <a:custGeom>
                  <a:avLst/>
                  <a:gdLst>
                    <a:gd name="connsiteX0" fmla="*/ 21021 w 1744718"/>
                    <a:gd name="connsiteY0" fmla="*/ 0 h 903890"/>
                    <a:gd name="connsiteX1" fmla="*/ 1744718 w 1744718"/>
                    <a:gd name="connsiteY1" fmla="*/ 693683 h 903890"/>
                    <a:gd name="connsiteX2" fmla="*/ 1145628 w 1744718"/>
                    <a:gd name="connsiteY2" fmla="*/ 903890 h 903890"/>
                    <a:gd name="connsiteX3" fmla="*/ 0 w 1744718"/>
                    <a:gd name="connsiteY3" fmla="*/ 451945 h 903890"/>
                    <a:gd name="connsiteX4" fmla="*/ 21021 w 1744718"/>
                    <a:gd name="connsiteY4" fmla="*/ 0 h 9038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4718" h="903890">
                      <a:moveTo>
                        <a:pt x="21021" y="0"/>
                      </a:moveTo>
                      <a:lnTo>
                        <a:pt x="1744718" y="693683"/>
                      </a:lnTo>
                      <a:lnTo>
                        <a:pt x="1145628" y="903890"/>
                      </a:lnTo>
                      <a:lnTo>
                        <a:pt x="0" y="451945"/>
                      </a:lnTo>
                      <a:lnTo>
                        <a:pt x="21021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77" name="Freeform 476">
                  <a:extLst>
                    <a:ext uri="{FF2B5EF4-FFF2-40B4-BE49-F238E27FC236}">
                      <a16:creationId xmlns:a16="http://schemas.microsoft.com/office/drawing/2014/main" id="{A32340AB-4CC3-5442-987B-A47EF2040F10}"/>
                    </a:ext>
                  </a:extLst>
                </p:cNvPr>
                <p:cNvSpPr/>
                <p:nvPr/>
              </p:nvSpPr>
              <p:spPr>
                <a:xfrm>
                  <a:off x="7786941" y="3054383"/>
                  <a:ext cx="311312" cy="168585"/>
                </a:xfrm>
                <a:custGeom>
                  <a:avLst/>
                  <a:gdLst>
                    <a:gd name="connsiteX0" fmla="*/ 1702676 w 1713187"/>
                    <a:gd name="connsiteY0" fmla="*/ 0 h 893380"/>
                    <a:gd name="connsiteX1" fmla="*/ 1713187 w 1713187"/>
                    <a:gd name="connsiteY1" fmla="*/ 472966 h 893380"/>
                    <a:gd name="connsiteX2" fmla="*/ 578069 w 1713187"/>
                    <a:gd name="connsiteY2" fmla="*/ 893380 h 893380"/>
                    <a:gd name="connsiteX3" fmla="*/ 0 w 1713187"/>
                    <a:gd name="connsiteY3" fmla="*/ 693683 h 893380"/>
                    <a:gd name="connsiteX4" fmla="*/ 1702676 w 1713187"/>
                    <a:gd name="connsiteY4" fmla="*/ 0 h 8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13187" h="893380">
                      <a:moveTo>
                        <a:pt x="1702676" y="0"/>
                      </a:moveTo>
                      <a:lnTo>
                        <a:pt x="1713187" y="472966"/>
                      </a:lnTo>
                      <a:lnTo>
                        <a:pt x="578069" y="893380"/>
                      </a:lnTo>
                      <a:lnTo>
                        <a:pt x="0" y="693683"/>
                      </a:lnTo>
                      <a:lnTo>
                        <a:pt x="1702676" y="0"/>
                      </a:lnTo>
                      <a:close/>
                    </a:path>
                  </a:pathLst>
                </a:custGeom>
                <a:solidFill>
                  <a:srgbClr val="0000A8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78" name="Freeform 477">
                  <a:extLst>
                    <a:ext uri="{FF2B5EF4-FFF2-40B4-BE49-F238E27FC236}">
                      <a16:creationId xmlns:a16="http://schemas.microsoft.com/office/drawing/2014/main" id="{AC0AB71B-FD2B-9C4A-AE22-B586FC335685}"/>
                    </a:ext>
                  </a:extLst>
                </p:cNvPr>
                <p:cNvSpPr/>
                <p:nvPr/>
              </p:nvSpPr>
              <p:spPr>
                <a:xfrm>
                  <a:off x="7895013" y="2971083"/>
                  <a:ext cx="676892" cy="267753"/>
                </a:xfrm>
                <a:custGeom>
                  <a:avLst/>
                  <a:gdLst>
                    <a:gd name="connsiteX0" fmla="*/ 599089 w 4162096"/>
                    <a:gd name="connsiteY0" fmla="*/ 273269 h 1618593"/>
                    <a:gd name="connsiteX1" fmla="*/ 882869 w 4162096"/>
                    <a:gd name="connsiteY1" fmla="*/ 199697 h 1618593"/>
                    <a:gd name="connsiteX2" fmla="*/ 2312276 w 4162096"/>
                    <a:gd name="connsiteY2" fmla="*/ 798786 h 1618593"/>
                    <a:gd name="connsiteX3" fmla="*/ 3794234 w 4162096"/>
                    <a:gd name="connsiteY3" fmla="*/ 199697 h 1618593"/>
                    <a:gd name="connsiteX4" fmla="*/ 4014951 w 4162096"/>
                    <a:gd name="connsiteY4" fmla="*/ 273269 h 1618593"/>
                    <a:gd name="connsiteX5" fmla="*/ 3058510 w 4162096"/>
                    <a:gd name="connsiteY5" fmla="*/ 641131 h 1618593"/>
                    <a:gd name="connsiteX6" fmla="*/ 3026979 w 4162096"/>
                    <a:gd name="connsiteY6" fmla="*/ 1114097 h 1618593"/>
                    <a:gd name="connsiteX7" fmla="*/ 4162096 w 4162096"/>
                    <a:gd name="connsiteY7" fmla="*/ 1545021 h 1618593"/>
                    <a:gd name="connsiteX8" fmla="*/ 3878317 w 4162096"/>
                    <a:gd name="connsiteY8" fmla="*/ 1608083 h 1618593"/>
                    <a:gd name="connsiteX9" fmla="*/ 2301765 w 4162096"/>
                    <a:gd name="connsiteY9" fmla="*/ 945931 h 1618593"/>
                    <a:gd name="connsiteX10" fmla="*/ 693682 w 4162096"/>
                    <a:gd name="connsiteY10" fmla="*/ 1618593 h 1618593"/>
                    <a:gd name="connsiteX11" fmla="*/ 430924 w 4162096"/>
                    <a:gd name="connsiteY11" fmla="*/ 1524000 h 1618593"/>
                    <a:gd name="connsiteX12" fmla="*/ 1576551 w 4162096"/>
                    <a:gd name="connsiteY12" fmla="*/ 1082566 h 1618593"/>
                    <a:gd name="connsiteX13" fmla="*/ 1545020 w 4162096"/>
                    <a:gd name="connsiteY13" fmla="*/ 609600 h 1618593"/>
                    <a:gd name="connsiteX14" fmla="*/ 0 w 4162096"/>
                    <a:gd name="connsiteY14" fmla="*/ 0 h 1618593"/>
                    <a:gd name="connsiteX15" fmla="*/ 872358 w 4162096"/>
                    <a:gd name="connsiteY15" fmla="*/ 210207 h 1618593"/>
                    <a:gd name="connsiteX16" fmla="*/ 872358 w 4162096"/>
                    <a:gd name="connsiteY16" fmla="*/ 210207 h 1618593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15" fmla="*/ 441434 w 3731172"/>
                    <a:gd name="connsiteY15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357351 w 3731172"/>
                    <a:gd name="connsiteY14" fmla="*/ 115613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56137 w 3731172"/>
                    <a:gd name="connsiteY13" fmla="*/ 441434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903890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575034 w 3710151"/>
                    <a:gd name="connsiteY6" fmla="*/ 91440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06565 w 3710151"/>
                    <a:gd name="connsiteY6" fmla="*/ 92491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5151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09858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62012 w 3725019"/>
                    <a:gd name="connsiteY0" fmla="*/ 73572 h 1418896"/>
                    <a:gd name="connsiteX1" fmla="*/ 445792 w 3725019"/>
                    <a:gd name="connsiteY1" fmla="*/ 0 h 1418896"/>
                    <a:gd name="connsiteX2" fmla="*/ 1852896 w 3725019"/>
                    <a:gd name="connsiteY2" fmla="*/ 591655 h 1418896"/>
                    <a:gd name="connsiteX3" fmla="*/ 3357157 w 3725019"/>
                    <a:gd name="connsiteY3" fmla="*/ 0 h 1418896"/>
                    <a:gd name="connsiteX4" fmla="*/ 3577874 w 3725019"/>
                    <a:gd name="connsiteY4" fmla="*/ 73572 h 1418896"/>
                    <a:gd name="connsiteX5" fmla="*/ 2632585 w 3725019"/>
                    <a:gd name="connsiteY5" fmla="*/ 448868 h 1418896"/>
                    <a:gd name="connsiteX6" fmla="*/ 2625150 w 3725019"/>
                    <a:gd name="connsiteY6" fmla="*/ 902607 h 1418896"/>
                    <a:gd name="connsiteX7" fmla="*/ 3725019 w 3725019"/>
                    <a:gd name="connsiteY7" fmla="*/ 1345324 h 1418896"/>
                    <a:gd name="connsiteX8" fmla="*/ 3441240 w 3725019"/>
                    <a:gd name="connsiteY8" fmla="*/ 1408386 h 1418896"/>
                    <a:gd name="connsiteX9" fmla="*/ 1864688 w 3725019"/>
                    <a:gd name="connsiteY9" fmla="*/ 746234 h 1418896"/>
                    <a:gd name="connsiteX10" fmla="*/ 256605 w 3725019"/>
                    <a:gd name="connsiteY10" fmla="*/ 1418896 h 1418896"/>
                    <a:gd name="connsiteX11" fmla="*/ 0 w 3725019"/>
                    <a:gd name="connsiteY11" fmla="*/ 1331097 h 1418896"/>
                    <a:gd name="connsiteX12" fmla="*/ 1113454 w 3725019"/>
                    <a:gd name="connsiteY12" fmla="*/ 903890 h 1418896"/>
                    <a:gd name="connsiteX13" fmla="*/ 1102302 w 3725019"/>
                    <a:gd name="connsiteY13" fmla="*/ 451945 h 1418896"/>
                    <a:gd name="connsiteX14" fmla="*/ 183032 w 3725019"/>
                    <a:gd name="connsiteY14" fmla="*/ 84081 h 1418896"/>
                    <a:gd name="connsiteX15" fmla="*/ 162012 w 3725019"/>
                    <a:gd name="connsiteY15" fmla="*/ 73572 h 14188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725019" h="1418896">
                      <a:moveTo>
                        <a:pt x="162012" y="73572"/>
                      </a:moveTo>
                      <a:lnTo>
                        <a:pt x="445792" y="0"/>
                      </a:lnTo>
                      <a:lnTo>
                        <a:pt x="1852896" y="591655"/>
                      </a:lnTo>
                      <a:lnTo>
                        <a:pt x="3357157" y="0"/>
                      </a:lnTo>
                      <a:lnTo>
                        <a:pt x="3577874" y="73572"/>
                      </a:lnTo>
                      <a:lnTo>
                        <a:pt x="2632585" y="448868"/>
                      </a:lnTo>
                      <a:lnTo>
                        <a:pt x="2625150" y="902607"/>
                      </a:lnTo>
                      <a:lnTo>
                        <a:pt x="3725019" y="1345324"/>
                      </a:lnTo>
                      <a:lnTo>
                        <a:pt x="3441240" y="1408386"/>
                      </a:lnTo>
                      <a:lnTo>
                        <a:pt x="1864688" y="746234"/>
                      </a:lnTo>
                      <a:lnTo>
                        <a:pt x="256605" y="1418896"/>
                      </a:lnTo>
                      <a:lnTo>
                        <a:pt x="0" y="1331097"/>
                      </a:lnTo>
                      <a:lnTo>
                        <a:pt x="1113454" y="903890"/>
                      </a:lnTo>
                      <a:cubicBezTo>
                        <a:pt x="1113454" y="760249"/>
                        <a:pt x="1102302" y="595586"/>
                        <a:pt x="1102302" y="451945"/>
                      </a:cubicBezTo>
                      <a:lnTo>
                        <a:pt x="183032" y="84081"/>
                      </a:lnTo>
                      <a:cubicBezTo>
                        <a:pt x="26317" y="21019"/>
                        <a:pt x="169019" y="77075"/>
                        <a:pt x="162012" y="73572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520" name="Group 519">
              <a:extLst>
                <a:ext uri="{FF2B5EF4-FFF2-40B4-BE49-F238E27FC236}">
                  <a16:creationId xmlns:a16="http://schemas.microsoft.com/office/drawing/2014/main" id="{60B6F784-668B-5D4B-A622-66CCE6350B84}"/>
                </a:ext>
              </a:extLst>
            </p:cNvPr>
            <p:cNvGrpSpPr/>
            <p:nvPr/>
          </p:nvGrpSpPr>
          <p:grpSpPr>
            <a:xfrm>
              <a:off x="9854521" y="5333935"/>
              <a:ext cx="309740" cy="190838"/>
              <a:chOff x="3668110" y="2448910"/>
              <a:chExt cx="3794234" cy="2165130"/>
            </a:xfrm>
          </p:grpSpPr>
          <p:sp>
            <p:nvSpPr>
              <p:cNvPr id="521" name="Rectangle 520">
                <a:extLst>
                  <a:ext uri="{FF2B5EF4-FFF2-40B4-BE49-F238E27FC236}">
                    <a16:creationId xmlns:a16="http://schemas.microsoft.com/office/drawing/2014/main" id="{275B9F34-60F1-4A43-AAD4-D58802DAAC8F}"/>
                  </a:ext>
                </a:extLst>
              </p:cNvPr>
              <p:cNvSpPr/>
              <p:nvPr/>
            </p:nvSpPr>
            <p:spPr>
              <a:xfrm>
                <a:off x="3668110" y="3741409"/>
                <a:ext cx="3780587" cy="872631"/>
              </a:xfrm>
              <a:prstGeom prst="rect">
                <a:avLst/>
              </a:prstGeom>
              <a:gradFill>
                <a:gsLst>
                  <a:gs pos="0">
                    <a:srgbClr val="B8C2C9"/>
                  </a:gs>
                  <a:gs pos="21000">
                    <a:schemeClr val="bg1"/>
                  </a:gs>
                  <a:gs pos="60000">
                    <a:srgbClr val="D6DCE0"/>
                  </a:gs>
                  <a:gs pos="100000">
                    <a:srgbClr val="B8C2C9"/>
                  </a:gs>
                </a:gsLst>
                <a:lin ang="0" scaled="0"/>
              </a:gra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22" name="Freeform 521">
                <a:extLst>
                  <a:ext uri="{FF2B5EF4-FFF2-40B4-BE49-F238E27FC236}">
                    <a16:creationId xmlns:a16="http://schemas.microsoft.com/office/drawing/2014/main" id="{778A1510-2C69-F848-B6B3-6C73FF163690}"/>
                  </a:ext>
                </a:extLst>
              </p:cNvPr>
              <p:cNvSpPr/>
              <p:nvPr/>
            </p:nvSpPr>
            <p:spPr>
              <a:xfrm>
                <a:off x="3678620" y="2448910"/>
                <a:ext cx="3783724" cy="1324303"/>
              </a:xfrm>
              <a:custGeom>
                <a:avLst/>
                <a:gdLst>
                  <a:gd name="connsiteX0" fmla="*/ 0 w 3783724"/>
                  <a:gd name="connsiteY0" fmla="*/ 1313793 h 1324303"/>
                  <a:gd name="connsiteX1" fmla="*/ 0 w 3783724"/>
                  <a:gd name="connsiteY1" fmla="*/ 1313793 h 1324303"/>
                  <a:gd name="connsiteX2" fmla="*/ 252248 w 3783724"/>
                  <a:gd name="connsiteY2" fmla="*/ 0 h 1324303"/>
                  <a:gd name="connsiteX3" fmla="*/ 3415862 w 3783724"/>
                  <a:gd name="connsiteY3" fmla="*/ 21020 h 1324303"/>
                  <a:gd name="connsiteX4" fmla="*/ 3783724 w 3783724"/>
                  <a:gd name="connsiteY4" fmla="*/ 1324303 h 1324303"/>
                  <a:gd name="connsiteX5" fmla="*/ 0 w 3783724"/>
                  <a:gd name="connsiteY5" fmla="*/ 1313793 h 1324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783724" h="1324303">
                    <a:moveTo>
                      <a:pt x="0" y="1313793"/>
                    </a:moveTo>
                    <a:lnTo>
                      <a:pt x="0" y="1313793"/>
                    </a:lnTo>
                    <a:lnTo>
                      <a:pt x="252248" y="0"/>
                    </a:lnTo>
                    <a:lnTo>
                      <a:pt x="3415862" y="21020"/>
                    </a:lnTo>
                    <a:lnTo>
                      <a:pt x="3783724" y="1324303"/>
                    </a:lnTo>
                    <a:lnTo>
                      <a:pt x="0" y="1313793"/>
                    </a:lnTo>
                    <a:close/>
                  </a:path>
                </a:pathLst>
              </a:custGeom>
              <a:solidFill>
                <a:srgbClr val="B8C2C9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523" name="Group 522">
                <a:extLst>
                  <a:ext uri="{FF2B5EF4-FFF2-40B4-BE49-F238E27FC236}">
                    <a16:creationId xmlns:a16="http://schemas.microsoft.com/office/drawing/2014/main" id="{85BFF772-B3A6-F548-BDE0-8AEB95F33FBE}"/>
                  </a:ext>
                </a:extLst>
              </p:cNvPr>
              <p:cNvGrpSpPr/>
              <p:nvPr/>
            </p:nvGrpSpPr>
            <p:grpSpPr>
              <a:xfrm>
                <a:off x="3941378" y="2603243"/>
                <a:ext cx="3202061" cy="1066110"/>
                <a:chOff x="7939341" y="3037317"/>
                <a:chExt cx="897649" cy="353919"/>
              </a:xfrm>
            </p:grpSpPr>
            <p:sp>
              <p:nvSpPr>
                <p:cNvPr id="524" name="Freeform 523">
                  <a:extLst>
                    <a:ext uri="{FF2B5EF4-FFF2-40B4-BE49-F238E27FC236}">
                      <a16:creationId xmlns:a16="http://schemas.microsoft.com/office/drawing/2014/main" id="{B37A32DB-8119-5447-A58C-87AD1FDF0EB7}"/>
                    </a:ext>
                  </a:extLst>
                </p:cNvPr>
                <p:cNvSpPr/>
                <p:nvPr/>
              </p:nvSpPr>
              <p:spPr>
                <a:xfrm>
                  <a:off x="7964170" y="3037317"/>
                  <a:ext cx="849158" cy="198115"/>
                </a:xfrm>
                <a:custGeom>
                  <a:avLst/>
                  <a:gdLst>
                    <a:gd name="connsiteX0" fmla="*/ 3725333 w 4588933"/>
                    <a:gd name="connsiteY0" fmla="*/ 0 h 1049866"/>
                    <a:gd name="connsiteX1" fmla="*/ 4588933 w 4588933"/>
                    <a:gd name="connsiteY1" fmla="*/ 270933 h 1049866"/>
                    <a:gd name="connsiteX2" fmla="*/ 3962400 w 4588933"/>
                    <a:gd name="connsiteY2" fmla="*/ 541866 h 1049866"/>
                    <a:gd name="connsiteX3" fmla="*/ 3742267 w 4588933"/>
                    <a:gd name="connsiteY3" fmla="*/ 457200 h 1049866"/>
                    <a:gd name="connsiteX4" fmla="*/ 2269067 w 4588933"/>
                    <a:gd name="connsiteY4" fmla="*/ 1049866 h 1049866"/>
                    <a:gd name="connsiteX5" fmla="*/ 880533 w 4588933"/>
                    <a:gd name="connsiteY5" fmla="*/ 457200 h 1049866"/>
                    <a:gd name="connsiteX6" fmla="*/ 592667 w 4588933"/>
                    <a:gd name="connsiteY6" fmla="*/ 541866 h 1049866"/>
                    <a:gd name="connsiteX7" fmla="*/ 0 w 4588933"/>
                    <a:gd name="connsiteY7" fmla="*/ 254000 h 1049866"/>
                    <a:gd name="connsiteX8" fmla="*/ 880533 w 4588933"/>
                    <a:gd name="connsiteY8" fmla="*/ 16933 h 1049866"/>
                    <a:gd name="connsiteX9" fmla="*/ 2302933 w 4588933"/>
                    <a:gd name="connsiteY9" fmla="*/ 626533 h 1049866"/>
                    <a:gd name="connsiteX10" fmla="*/ 3725333 w 4588933"/>
                    <a:gd name="connsiteY10" fmla="*/ 0 h 1049866"/>
                    <a:gd name="connsiteX0" fmla="*/ 3725333 w 4641485"/>
                    <a:gd name="connsiteY0" fmla="*/ 0 h 1049866"/>
                    <a:gd name="connsiteX1" fmla="*/ 4641485 w 4641485"/>
                    <a:gd name="connsiteY1" fmla="*/ 239402 h 1049866"/>
                    <a:gd name="connsiteX2" fmla="*/ 3962400 w 4641485"/>
                    <a:gd name="connsiteY2" fmla="*/ 541866 h 1049866"/>
                    <a:gd name="connsiteX3" fmla="*/ 3742267 w 4641485"/>
                    <a:gd name="connsiteY3" fmla="*/ 457200 h 1049866"/>
                    <a:gd name="connsiteX4" fmla="*/ 2269067 w 4641485"/>
                    <a:gd name="connsiteY4" fmla="*/ 1049866 h 1049866"/>
                    <a:gd name="connsiteX5" fmla="*/ 880533 w 4641485"/>
                    <a:gd name="connsiteY5" fmla="*/ 457200 h 1049866"/>
                    <a:gd name="connsiteX6" fmla="*/ 592667 w 4641485"/>
                    <a:gd name="connsiteY6" fmla="*/ 541866 h 1049866"/>
                    <a:gd name="connsiteX7" fmla="*/ 0 w 4641485"/>
                    <a:gd name="connsiteY7" fmla="*/ 254000 h 1049866"/>
                    <a:gd name="connsiteX8" fmla="*/ 880533 w 4641485"/>
                    <a:gd name="connsiteY8" fmla="*/ 16933 h 1049866"/>
                    <a:gd name="connsiteX9" fmla="*/ 2302933 w 4641485"/>
                    <a:gd name="connsiteY9" fmla="*/ 626533 h 1049866"/>
                    <a:gd name="connsiteX10" fmla="*/ 3725333 w 4641485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73798 w 4673016"/>
                    <a:gd name="connsiteY3" fmla="*/ 45720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84308 w 4673016"/>
                    <a:gd name="connsiteY3" fmla="*/ 404648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815839 w 4673016"/>
                    <a:gd name="connsiteY3" fmla="*/ 46771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673016" h="1049866">
                      <a:moveTo>
                        <a:pt x="3756864" y="0"/>
                      </a:moveTo>
                      <a:lnTo>
                        <a:pt x="4673016" y="239402"/>
                      </a:lnTo>
                      <a:lnTo>
                        <a:pt x="3993931" y="541866"/>
                      </a:lnTo>
                      <a:lnTo>
                        <a:pt x="3815839" y="467710"/>
                      </a:lnTo>
                      <a:lnTo>
                        <a:pt x="2300598" y="1049866"/>
                      </a:lnTo>
                      <a:lnTo>
                        <a:pt x="912064" y="457200"/>
                      </a:lnTo>
                      <a:lnTo>
                        <a:pt x="624198" y="541866"/>
                      </a:lnTo>
                      <a:lnTo>
                        <a:pt x="0" y="275021"/>
                      </a:lnTo>
                      <a:lnTo>
                        <a:pt x="912064" y="16933"/>
                      </a:lnTo>
                      <a:lnTo>
                        <a:pt x="2323954" y="616023"/>
                      </a:lnTo>
                      <a:lnTo>
                        <a:pt x="3756864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25" name="Freeform 524">
                  <a:extLst>
                    <a:ext uri="{FF2B5EF4-FFF2-40B4-BE49-F238E27FC236}">
                      <a16:creationId xmlns:a16="http://schemas.microsoft.com/office/drawing/2014/main" id="{58EF4D92-6D83-864D-92A9-A12640536887}"/>
                    </a:ext>
                  </a:extLst>
                </p:cNvPr>
                <p:cNvSpPr/>
                <p:nvPr/>
              </p:nvSpPr>
              <p:spPr>
                <a:xfrm>
                  <a:off x="8519948" y="3206783"/>
                  <a:ext cx="317042" cy="170569"/>
                </a:xfrm>
                <a:custGeom>
                  <a:avLst/>
                  <a:gdLst>
                    <a:gd name="connsiteX0" fmla="*/ 21021 w 1744718"/>
                    <a:gd name="connsiteY0" fmla="*/ 0 h 903890"/>
                    <a:gd name="connsiteX1" fmla="*/ 1744718 w 1744718"/>
                    <a:gd name="connsiteY1" fmla="*/ 693683 h 903890"/>
                    <a:gd name="connsiteX2" fmla="*/ 1145628 w 1744718"/>
                    <a:gd name="connsiteY2" fmla="*/ 903890 h 903890"/>
                    <a:gd name="connsiteX3" fmla="*/ 0 w 1744718"/>
                    <a:gd name="connsiteY3" fmla="*/ 451945 h 903890"/>
                    <a:gd name="connsiteX4" fmla="*/ 21021 w 1744718"/>
                    <a:gd name="connsiteY4" fmla="*/ 0 h 9038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4718" h="903890">
                      <a:moveTo>
                        <a:pt x="21021" y="0"/>
                      </a:moveTo>
                      <a:lnTo>
                        <a:pt x="1744718" y="693683"/>
                      </a:lnTo>
                      <a:lnTo>
                        <a:pt x="1145628" y="903890"/>
                      </a:lnTo>
                      <a:lnTo>
                        <a:pt x="0" y="451945"/>
                      </a:lnTo>
                      <a:lnTo>
                        <a:pt x="21021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26" name="Freeform 525">
                  <a:extLst>
                    <a:ext uri="{FF2B5EF4-FFF2-40B4-BE49-F238E27FC236}">
                      <a16:creationId xmlns:a16="http://schemas.microsoft.com/office/drawing/2014/main" id="{79E03014-7882-0546-B7FE-50715AB53593}"/>
                    </a:ext>
                  </a:extLst>
                </p:cNvPr>
                <p:cNvSpPr/>
                <p:nvPr/>
              </p:nvSpPr>
              <p:spPr>
                <a:xfrm>
                  <a:off x="7939341" y="3206783"/>
                  <a:ext cx="311312" cy="168585"/>
                </a:xfrm>
                <a:custGeom>
                  <a:avLst/>
                  <a:gdLst>
                    <a:gd name="connsiteX0" fmla="*/ 1702676 w 1713187"/>
                    <a:gd name="connsiteY0" fmla="*/ 0 h 893380"/>
                    <a:gd name="connsiteX1" fmla="*/ 1713187 w 1713187"/>
                    <a:gd name="connsiteY1" fmla="*/ 472966 h 893380"/>
                    <a:gd name="connsiteX2" fmla="*/ 578069 w 1713187"/>
                    <a:gd name="connsiteY2" fmla="*/ 893380 h 893380"/>
                    <a:gd name="connsiteX3" fmla="*/ 0 w 1713187"/>
                    <a:gd name="connsiteY3" fmla="*/ 693683 h 893380"/>
                    <a:gd name="connsiteX4" fmla="*/ 1702676 w 1713187"/>
                    <a:gd name="connsiteY4" fmla="*/ 0 h 8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13187" h="893380">
                      <a:moveTo>
                        <a:pt x="1702676" y="0"/>
                      </a:moveTo>
                      <a:lnTo>
                        <a:pt x="1713187" y="472966"/>
                      </a:lnTo>
                      <a:lnTo>
                        <a:pt x="578069" y="893380"/>
                      </a:lnTo>
                      <a:lnTo>
                        <a:pt x="0" y="693683"/>
                      </a:lnTo>
                      <a:lnTo>
                        <a:pt x="1702676" y="0"/>
                      </a:lnTo>
                      <a:close/>
                    </a:path>
                  </a:pathLst>
                </a:custGeom>
                <a:solidFill>
                  <a:srgbClr val="0000A8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27" name="Freeform 526">
                  <a:extLst>
                    <a:ext uri="{FF2B5EF4-FFF2-40B4-BE49-F238E27FC236}">
                      <a16:creationId xmlns:a16="http://schemas.microsoft.com/office/drawing/2014/main" id="{530508B2-B7B9-B347-8151-5F7967C6BEDA}"/>
                    </a:ext>
                  </a:extLst>
                </p:cNvPr>
                <p:cNvSpPr/>
                <p:nvPr/>
              </p:nvSpPr>
              <p:spPr>
                <a:xfrm>
                  <a:off x="8047413" y="3123483"/>
                  <a:ext cx="676892" cy="267753"/>
                </a:xfrm>
                <a:custGeom>
                  <a:avLst/>
                  <a:gdLst>
                    <a:gd name="connsiteX0" fmla="*/ 599089 w 4162096"/>
                    <a:gd name="connsiteY0" fmla="*/ 273269 h 1618593"/>
                    <a:gd name="connsiteX1" fmla="*/ 882869 w 4162096"/>
                    <a:gd name="connsiteY1" fmla="*/ 199697 h 1618593"/>
                    <a:gd name="connsiteX2" fmla="*/ 2312276 w 4162096"/>
                    <a:gd name="connsiteY2" fmla="*/ 798786 h 1618593"/>
                    <a:gd name="connsiteX3" fmla="*/ 3794234 w 4162096"/>
                    <a:gd name="connsiteY3" fmla="*/ 199697 h 1618593"/>
                    <a:gd name="connsiteX4" fmla="*/ 4014951 w 4162096"/>
                    <a:gd name="connsiteY4" fmla="*/ 273269 h 1618593"/>
                    <a:gd name="connsiteX5" fmla="*/ 3058510 w 4162096"/>
                    <a:gd name="connsiteY5" fmla="*/ 641131 h 1618593"/>
                    <a:gd name="connsiteX6" fmla="*/ 3026979 w 4162096"/>
                    <a:gd name="connsiteY6" fmla="*/ 1114097 h 1618593"/>
                    <a:gd name="connsiteX7" fmla="*/ 4162096 w 4162096"/>
                    <a:gd name="connsiteY7" fmla="*/ 1545021 h 1618593"/>
                    <a:gd name="connsiteX8" fmla="*/ 3878317 w 4162096"/>
                    <a:gd name="connsiteY8" fmla="*/ 1608083 h 1618593"/>
                    <a:gd name="connsiteX9" fmla="*/ 2301765 w 4162096"/>
                    <a:gd name="connsiteY9" fmla="*/ 945931 h 1618593"/>
                    <a:gd name="connsiteX10" fmla="*/ 693682 w 4162096"/>
                    <a:gd name="connsiteY10" fmla="*/ 1618593 h 1618593"/>
                    <a:gd name="connsiteX11" fmla="*/ 430924 w 4162096"/>
                    <a:gd name="connsiteY11" fmla="*/ 1524000 h 1618593"/>
                    <a:gd name="connsiteX12" fmla="*/ 1576551 w 4162096"/>
                    <a:gd name="connsiteY12" fmla="*/ 1082566 h 1618593"/>
                    <a:gd name="connsiteX13" fmla="*/ 1545020 w 4162096"/>
                    <a:gd name="connsiteY13" fmla="*/ 609600 h 1618593"/>
                    <a:gd name="connsiteX14" fmla="*/ 0 w 4162096"/>
                    <a:gd name="connsiteY14" fmla="*/ 0 h 1618593"/>
                    <a:gd name="connsiteX15" fmla="*/ 872358 w 4162096"/>
                    <a:gd name="connsiteY15" fmla="*/ 210207 h 1618593"/>
                    <a:gd name="connsiteX16" fmla="*/ 872358 w 4162096"/>
                    <a:gd name="connsiteY16" fmla="*/ 210207 h 1618593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15" fmla="*/ 441434 w 3731172"/>
                    <a:gd name="connsiteY15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357351 w 3731172"/>
                    <a:gd name="connsiteY14" fmla="*/ 115613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56137 w 3731172"/>
                    <a:gd name="connsiteY13" fmla="*/ 441434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903890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575034 w 3710151"/>
                    <a:gd name="connsiteY6" fmla="*/ 91440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06565 w 3710151"/>
                    <a:gd name="connsiteY6" fmla="*/ 92491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5151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09858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62012 w 3725019"/>
                    <a:gd name="connsiteY0" fmla="*/ 73572 h 1418896"/>
                    <a:gd name="connsiteX1" fmla="*/ 445792 w 3725019"/>
                    <a:gd name="connsiteY1" fmla="*/ 0 h 1418896"/>
                    <a:gd name="connsiteX2" fmla="*/ 1852896 w 3725019"/>
                    <a:gd name="connsiteY2" fmla="*/ 591655 h 1418896"/>
                    <a:gd name="connsiteX3" fmla="*/ 3357157 w 3725019"/>
                    <a:gd name="connsiteY3" fmla="*/ 0 h 1418896"/>
                    <a:gd name="connsiteX4" fmla="*/ 3577874 w 3725019"/>
                    <a:gd name="connsiteY4" fmla="*/ 73572 h 1418896"/>
                    <a:gd name="connsiteX5" fmla="*/ 2632585 w 3725019"/>
                    <a:gd name="connsiteY5" fmla="*/ 448868 h 1418896"/>
                    <a:gd name="connsiteX6" fmla="*/ 2625150 w 3725019"/>
                    <a:gd name="connsiteY6" fmla="*/ 902607 h 1418896"/>
                    <a:gd name="connsiteX7" fmla="*/ 3725019 w 3725019"/>
                    <a:gd name="connsiteY7" fmla="*/ 1345324 h 1418896"/>
                    <a:gd name="connsiteX8" fmla="*/ 3441240 w 3725019"/>
                    <a:gd name="connsiteY8" fmla="*/ 1408386 h 1418896"/>
                    <a:gd name="connsiteX9" fmla="*/ 1864688 w 3725019"/>
                    <a:gd name="connsiteY9" fmla="*/ 746234 h 1418896"/>
                    <a:gd name="connsiteX10" fmla="*/ 256605 w 3725019"/>
                    <a:gd name="connsiteY10" fmla="*/ 1418896 h 1418896"/>
                    <a:gd name="connsiteX11" fmla="*/ 0 w 3725019"/>
                    <a:gd name="connsiteY11" fmla="*/ 1331097 h 1418896"/>
                    <a:gd name="connsiteX12" fmla="*/ 1113454 w 3725019"/>
                    <a:gd name="connsiteY12" fmla="*/ 903890 h 1418896"/>
                    <a:gd name="connsiteX13" fmla="*/ 1102302 w 3725019"/>
                    <a:gd name="connsiteY13" fmla="*/ 451945 h 1418896"/>
                    <a:gd name="connsiteX14" fmla="*/ 183032 w 3725019"/>
                    <a:gd name="connsiteY14" fmla="*/ 84081 h 1418896"/>
                    <a:gd name="connsiteX15" fmla="*/ 162012 w 3725019"/>
                    <a:gd name="connsiteY15" fmla="*/ 73572 h 14188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725019" h="1418896">
                      <a:moveTo>
                        <a:pt x="162012" y="73572"/>
                      </a:moveTo>
                      <a:lnTo>
                        <a:pt x="445792" y="0"/>
                      </a:lnTo>
                      <a:lnTo>
                        <a:pt x="1852896" y="591655"/>
                      </a:lnTo>
                      <a:lnTo>
                        <a:pt x="3357157" y="0"/>
                      </a:lnTo>
                      <a:lnTo>
                        <a:pt x="3577874" y="73572"/>
                      </a:lnTo>
                      <a:lnTo>
                        <a:pt x="2632585" y="448868"/>
                      </a:lnTo>
                      <a:lnTo>
                        <a:pt x="2625150" y="902607"/>
                      </a:lnTo>
                      <a:lnTo>
                        <a:pt x="3725019" y="1345324"/>
                      </a:lnTo>
                      <a:lnTo>
                        <a:pt x="3441240" y="1408386"/>
                      </a:lnTo>
                      <a:lnTo>
                        <a:pt x="1864688" y="746234"/>
                      </a:lnTo>
                      <a:lnTo>
                        <a:pt x="256605" y="1418896"/>
                      </a:lnTo>
                      <a:lnTo>
                        <a:pt x="0" y="1331097"/>
                      </a:lnTo>
                      <a:lnTo>
                        <a:pt x="1113454" y="903890"/>
                      </a:lnTo>
                      <a:cubicBezTo>
                        <a:pt x="1113454" y="760249"/>
                        <a:pt x="1102302" y="595586"/>
                        <a:pt x="1102302" y="451945"/>
                      </a:cubicBezTo>
                      <a:lnTo>
                        <a:pt x="183032" y="84081"/>
                      </a:lnTo>
                      <a:cubicBezTo>
                        <a:pt x="26317" y="21019"/>
                        <a:pt x="169019" y="77075"/>
                        <a:pt x="162012" y="73572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479" name="Group 478">
              <a:extLst>
                <a:ext uri="{FF2B5EF4-FFF2-40B4-BE49-F238E27FC236}">
                  <a16:creationId xmlns:a16="http://schemas.microsoft.com/office/drawing/2014/main" id="{11A03BFE-097D-3B42-AA2B-11FFEA70FF5B}"/>
                </a:ext>
              </a:extLst>
            </p:cNvPr>
            <p:cNvGrpSpPr/>
            <p:nvPr/>
          </p:nvGrpSpPr>
          <p:grpSpPr>
            <a:xfrm>
              <a:off x="8681775" y="4962318"/>
              <a:ext cx="393760" cy="218578"/>
              <a:chOff x="7493876" y="2774731"/>
              <a:chExt cx="1481958" cy="894622"/>
            </a:xfrm>
          </p:grpSpPr>
          <p:sp>
            <p:nvSpPr>
              <p:cNvPr id="480" name="Freeform 479">
                <a:extLst>
                  <a:ext uri="{FF2B5EF4-FFF2-40B4-BE49-F238E27FC236}">
                    <a16:creationId xmlns:a16="http://schemas.microsoft.com/office/drawing/2014/main" id="{89B10910-D4AF-3246-860A-25F1D908938B}"/>
                  </a:ext>
                </a:extLst>
              </p:cNvPr>
              <p:cNvSpPr/>
              <p:nvPr/>
            </p:nvSpPr>
            <p:spPr>
              <a:xfrm>
                <a:off x="7493876" y="3084399"/>
                <a:ext cx="1481958" cy="584954"/>
              </a:xfrm>
              <a:custGeom>
                <a:avLst/>
                <a:gdLst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88524 w 8187558"/>
                  <a:gd name="connsiteY5" fmla="*/ 1597573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88524 w 8187558"/>
                  <a:gd name="connsiteY5" fmla="*/ 1597573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76538 w 8176538"/>
                  <a:gd name="connsiteY0" fmla="*/ 0 h 2638097"/>
                  <a:gd name="connsiteX1" fmla="*/ 8176538 w 8176538"/>
                  <a:gd name="connsiteY1" fmla="*/ 1271752 h 2638097"/>
                  <a:gd name="connsiteX2" fmla="*/ 4088015 w 8176538"/>
                  <a:gd name="connsiteY2" fmla="*/ 2638097 h 2638097"/>
                  <a:gd name="connsiteX3" fmla="*/ 0 w 8176538"/>
                  <a:gd name="connsiteY3" fmla="*/ 1269888 h 2638097"/>
                  <a:gd name="connsiteX4" fmla="*/ 20511 w 8176538"/>
                  <a:gd name="connsiteY4" fmla="*/ 147145 h 2638097"/>
                  <a:gd name="connsiteX5" fmla="*/ 4088015 w 8176538"/>
                  <a:gd name="connsiteY5" fmla="*/ 1566042 h 2638097"/>
                  <a:gd name="connsiteX6" fmla="*/ 8176538 w 8176538"/>
                  <a:gd name="connsiteY6" fmla="*/ 0 h 2638097"/>
                  <a:gd name="connsiteX0" fmla="*/ 8176538 w 8176538"/>
                  <a:gd name="connsiteY0" fmla="*/ 0 h 2772020"/>
                  <a:gd name="connsiteX1" fmla="*/ 8176538 w 8176538"/>
                  <a:gd name="connsiteY1" fmla="*/ 1271752 h 2772020"/>
                  <a:gd name="connsiteX2" fmla="*/ 4099034 w 8176538"/>
                  <a:gd name="connsiteY2" fmla="*/ 2772020 h 2772020"/>
                  <a:gd name="connsiteX3" fmla="*/ 0 w 8176538"/>
                  <a:gd name="connsiteY3" fmla="*/ 1269888 h 2772020"/>
                  <a:gd name="connsiteX4" fmla="*/ 20511 w 8176538"/>
                  <a:gd name="connsiteY4" fmla="*/ 147145 h 2772020"/>
                  <a:gd name="connsiteX5" fmla="*/ 4088015 w 8176538"/>
                  <a:gd name="connsiteY5" fmla="*/ 1566042 h 2772020"/>
                  <a:gd name="connsiteX6" fmla="*/ 8176538 w 8176538"/>
                  <a:gd name="connsiteY6" fmla="*/ 0 h 2772020"/>
                  <a:gd name="connsiteX0" fmla="*/ 8176538 w 8176538"/>
                  <a:gd name="connsiteY0" fmla="*/ 0 h 2772339"/>
                  <a:gd name="connsiteX1" fmla="*/ 8176538 w 8176538"/>
                  <a:gd name="connsiteY1" fmla="*/ 1378890 h 2772339"/>
                  <a:gd name="connsiteX2" fmla="*/ 4099034 w 8176538"/>
                  <a:gd name="connsiteY2" fmla="*/ 2772020 h 2772339"/>
                  <a:gd name="connsiteX3" fmla="*/ 0 w 8176538"/>
                  <a:gd name="connsiteY3" fmla="*/ 1269888 h 2772339"/>
                  <a:gd name="connsiteX4" fmla="*/ 20511 w 8176538"/>
                  <a:gd name="connsiteY4" fmla="*/ 147145 h 2772339"/>
                  <a:gd name="connsiteX5" fmla="*/ 4088015 w 8176538"/>
                  <a:gd name="connsiteY5" fmla="*/ 1566042 h 2772339"/>
                  <a:gd name="connsiteX6" fmla="*/ 8176538 w 8176538"/>
                  <a:gd name="connsiteY6" fmla="*/ 0 h 2772339"/>
                  <a:gd name="connsiteX0" fmla="*/ 8176538 w 8176538"/>
                  <a:gd name="connsiteY0" fmla="*/ 0 h 2825888"/>
                  <a:gd name="connsiteX1" fmla="*/ 8176538 w 8176538"/>
                  <a:gd name="connsiteY1" fmla="*/ 1378890 h 2825888"/>
                  <a:gd name="connsiteX2" fmla="*/ 4099034 w 8176538"/>
                  <a:gd name="connsiteY2" fmla="*/ 2825590 h 2825888"/>
                  <a:gd name="connsiteX3" fmla="*/ 0 w 8176538"/>
                  <a:gd name="connsiteY3" fmla="*/ 1269888 h 2825888"/>
                  <a:gd name="connsiteX4" fmla="*/ 20511 w 8176538"/>
                  <a:gd name="connsiteY4" fmla="*/ 147145 h 2825888"/>
                  <a:gd name="connsiteX5" fmla="*/ 4088015 w 8176538"/>
                  <a:gd name="connsiteY5" fmla="*/ 1566042 h 2825888"/>
                  <a:gd name="connsiteX6" fmla="*/ 8176538 w 8176538"/>
                  <a:gd name="connsiteY6" fmla="*/ 0 h 2825888"/>
                  <a:gd name="connsiteX0" fmla="*/ 8165518 w 8165518"/>
                  <a:gd name="connsiteY0" fmla="*/ 0 h 2825606"/>
                  <a:gd name="connsiteX1" fmla="*/ 8165518 w 8165518"/>
                  <a:gd name="connsiteY1" fmla="*/ 1378890 h 2825606"/>
                  <a:gd name="connsiteX2" fmla="*/ 4088014 w 8165518"/>
                  <a:gd name="connsiteY2" fmla="*/ 2825590 h 2825606"/>
                  <a:gd name="connsiteX3" fmla="*/ 0 w 8165518"/>
                  <a:gd name="connsiteY3" fmla="*/ 1403811 h 2825606"/>
                  <a:gd name="connsiteX4" fmla="*/ 9491 w 8165518"/>
                  <a:gd name="connsiteY4" fmla="*/ 147145 h 2825606"/>
                  <a:gd name="connsiteX5" fmla="*/ 4076995 w 8165518"/>
                  <a:gd name="connsiteY5" fmla="*/ 1566042 h 2825606"/>
                  <a:gd name="connsiteX6" fmla="*/ 8165518 w 8165518"/>
                  <a:gd name="connsiteY6" fmla="*/ 0 h 2825606"/>
                  <a:gd name="connsiteX0" fmla="*/ 8165518 w 8165518"/>
                  <a:gd name="connsiteY0" fmla="*/ 0 h 2879174"/>
                  <a:gd name="connsiteX1" fmla="*/ 8165518 w 8165518"/>
                  <a:gd name="connsiteY1" fmla="*/ 1378890 h 2879174"/>
                  <a:gd name="connsiteX2" fmla="*/ 4132092 w 8165518"/>
                  <a:gd name="connsiteY2" fmla="*/ 2879159 h 2879174"/>
                  <a:gd name="connsiteX3" fmla="*/ 0 w 8165518"/>
                  <a:gd name="connsiteY3" fmla="*/ 1403811 h 2879174"/>
                  <a:gd name="connsiteX4" fmla="*/ 9491 w 8165518"/>
                  <a:gd name="connsiteY4" fmla="*/ 147145 h 2879174"/>
                  <a:gd name="connsiteX5" fmla="*/ 4076995 w 8165518"/>
                  <a:gd name="connsiteY5" fmla="*/ 1566042 h 2879174"/>
                  <a:gd name="connsiteX6" fmla="*/ 8165518 w 8165518"/>
                  <a:gd name="connsiteY6" fmla="*/ 0 h 2879174"/>
                  <a:gd name="connsiteX0" fmla="*/ 8165518 w 8176537"/>
                  <a:gd name="connsiteY0" fmla="*/ 0 h 2879410"/>
                  <a:gd name="connsiteX1" fmla="*/ 8176537 w 8176537"/>
                  <a:gd name="connsiteY1" fmla="*/ 1499420 h 2879410"/>
                  <a:gd name="connsiteX2" fmla="*/ 4132092 w 8176537"/>
                  <a:gd name="connsiteY2" fmla="*/ 2879159 h 2879410"/>
                  <a:gd name="connsiteX3" fmla="*/ 0 w 8176537"/>
                  <a:gd name="connsiteY3" fmla="*/ 1403811 h 2879410"/>
                  <a:gd name="connsiteX4" fmla="*/ 9491 w 8176537"/>
                  <a:gd name="connsiteY4" fmla="*/ 147145 h 2879410"/>
                  <a:gd name="connsiteX5" fmla="*/ 4076995 w 8176537"/>
                  <a:gd name="connsiteY5" fmla="*/ 1566042 h 2879410"/>
                  <a:gd name="connsiteX6" fmla="*/ 8165518 w 8176537"/>
                  <a:gd name="connsiteY6" fmla="*/ 0 h 2879410"/>
                  <a:gd name="connsiteX0" fmla="*/ 8165518 w 8176537"/>
                  <a:gd name="connsiteY0" fmla="*/ 0 h 2879262"/>
                  <a:gd name="connsiteX1" fmla="*/ 8176537 w 8176537"/>
                  <a:gd name="connsiteY1" fmla="*/ 1499420 h 2879262"/>
                  <a:gd name="connsiteX2" fmla="*/ 4132092 w 8176537"/>
                  <a:gd name="connsiteY2" fmla="*/ 2879159 h 2879262"/>
                  <a:gd name="connsiteX3" fmla="*/ 0 w 8176537"/>
                  <a:gd name="connsiteY3" fmla="*/ 1403811 h 2879262"/>
                  <a:gd name="connsiteX4" fmla="*/ 9491 w 8176537"/>
                  <a:gd name="connsiteY4" fmla="*/ 147145 h 2879262"/>
                  <a:gd name="connsiteX5" fmla="*/ 4076995 w 8176537"/>
                  <a:gd name="connsiteY5" fmla="*/ 1566042 h 2879262"/>
                  <a:gd name="connsiteX6" fmla="*/ 8165518 w 8176537"/>
                  <a:gd name="connsiteY6" fmla="*/ 0 h 2879262"/>
                  <a:gd name="connsiteX0" fmla="*/ 8165518 w 8176537"/>
                  <a:gd name="connsiteY0" fmla="*/ 0 h 2879163"/>
                  <a:gd name="connsiteX1" fmla="*/ 8176537 w 8176537"/>
                  <a:gd name="connsiteY1" fmla="*/ 1499420 h 2879163"/>
                  <a:gd name="connsiteX2" fmla="*/ 4132092 w 8176537"/>
                  <a:gd name="connsiteY2" fmla="*/ 2879159 h 2879163"/>
                  <a:gd name="connsiteX3" fmla="*/ 0 w 8176537"/>
                  <a:gd name="connsiteY3" fmla="*/ 1510948 h 2879163"/>
                  <a:gd name="connsiteX4" fmla="*/ 9491 w 8176537"/>
                  <a:gd name="connsiteY4" fmla="*/ 147145 h 2879163"/>
                  <a:gd name="connsiteX5" fmla="*/ 4076995 w 8176537"/>
                  <a:gd name="connsiteY5" fmla="*/ 1566042 h 2879163"/>
                  <a:gd name="connsiteX6" fmla="*/ 8165518 w 8176537"/>
                  <a:gd name="connsiteY6" fmla="*/ 0 h 2879163"/>
                  <a:gd name="connsiteX0" fmla="*/ 8165518 w 8198577"/>
                  <a:gd name="connsiteY0" fmla="*/ 0 h 2879451"/>
                  <a:gd name="connsiteX1" fmla="*/ 8198577 w 8198577"/>
                  <a:gd name="connsiteY1" fmla="*/ 1606558 h 2879451"/>
                  <a:gd name="connsiteX2" fmla="*/ 4132092 w 8198577"/>
                  <a:gd name="connsiteY2" fmla="*/ 2879159 h 2879451"/>
                  <a:gd name="connsiteX3" fmla="*/ 0 w 8198577"/>
                  <a:gd name="connsiteY3" fmla="*/ 1510948 h 2879451"/>
                  <a:gd name="connsiteX4" fmla="*/ 9491 w 8198577"/>
                  <a:gd name="connsiteY4" fmla="*/ 147145 h 2879451"/>
                  <a:gd name="connsiteX5" fmla="*/ 4076995 w 8198577"/>
                  <a:gd name="connsiteY5" fmla="*/ 1566042 h 2879451"/>
                  <a:gd name="connsiteX6" fmla="*/ 8165518 w 8198577"/>
                  <a:gd name="connsiteY6" fmla="*/ 0 h 2879451"/>
                  <a:gd name="connsiteX0" fmla="*/ 8165518 w 8165518"/>
                  <a:gd name="connsiteY0" fmla="*/ 0 h 2880066"/>
                  <a:gd name="connsiteX1" fmla="*/ 8165518 w 8165518"/>
                  <a:gd name="connsiteY1" fmla="*/ 1673520 h 2880066"/>
                  <a:gd name="connsiteX2" fmla="*/ 4132092 w 8165518"/>
                  <a:gd name="connsiteY2" fmla="*/ 2879159 h 2880066"/>
                  <a:gd name="connsiteX3" fmla="*/ 0 w 8165518"/>
                  <a:gd name="connsiteY3" fmla="*/ 1510948 h 2880066"/>
                  <a:gd name="connsiteX4" fmla="*/ 9491 w 8165518"/>
                  <a:gd name="connsiteY4" fmla="*/ 147145 h 2880066"/>
                  <a:gd name="connsiteX5" fmla="*/ 4076995 w 8165518"/>
                  <a:gd name="connsiteY5" fmla="*/ 1566042 h 2880066"/>
                  <a:gd name="connsiteX6" fmla="*/ 8165518 w 8165518"/>
                  <a:gd name="connsiteY6" fmla="*/ 0 h 2880066"/>
                  <a:gd name="connsiteX0" fmla="*/ 8156794 w 8156794"/>
                  <a:gd name="connsiteY0" fmla="*/ 0 h 2879270"/>
                  <a:gd name="connsiteX1" fmla="*/ 8156794 w 8156794"/>
                  <a:gd name="connsiteY1" fmla="*/ 1673520 h 2879270"/>
                  <a:gd name="connsiteX2" fmla="*/ 4123368 w 8156794"/>
                  <a:gd name="connsiteY2" fmla="*/ 2879159 h 2879270"/>
                  <a:gd name="connsiteX3" fmla="*/ 2295 w 8156794"/>
                  <a:gd name="connsiteY3" fmla="*/ 1618086 h 2879270"/>
                  <a:gd name="connsiteX4" fmla="*/ 767 w 8156794"/>
                  <a:gd name="connsiteY4" fmla="*/ 147145 h 2879270"/>
                  <a:gd name="connsiteX5" fmla="*/ 4068271 w 8156794"/>
                  <a:gd name="connsiteY5" fmla="*/ 1566042 h 2879270"/>
                  <a:gd name="connsiteX6" fmla="*/ 8156794 w 8156794"/>
                  <a:gd name="connsiteY6" fmla="*/ 0 h 287927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20"/>
                  <a:gd name="connsiteX1" fmla="*/ 8156794 w 8156794"/>
                  <a:gd name="connsiteY1" fmla="*/ 1673520 h 2973020"/>
                  <a:gd name="connsiteX2" fmla="*/ 4134388 w 8156794"/>
                  <a:gd name="connsiteY2" fmla="*/ 2972904 h 2973020"/>
                  <a:gd name="connsiteX3" fmla="*/ 2295 w 8156794"/>
                  <a:gd name="connsiteY3" fmla="*/ 1618086 h 2973020"/>
                  <a:gd name="connsiteX4" fmla="*/ 767 w 8156794"/>
                  <a:gd name="connsiteY4" fmla="*/ 147145 h 2973020"/>
                  <a:gd name="connsiteX5" fmla="*/ 4068271 w 8156794"/>
                  <a:gd name="connsiteY5" fmla="*/ 1566042 h 2973020"/>
                  <a:gd name="connsiteX6" fmla="*/ 8156794 w 8156794"/>
                  <a:gd name="connsiteY6" fmla="*/ 0 h 2973020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141"/>
                  <a:gd name="connsiteX1" fmla="*/ 8156794 w 8156794"/>
                  <a:gd name="connsiteY1" fmla="*/ 1673520 h 2973141"/>
                  <a:gd name="connsiteX2" fmla="*/ 4134388 w 8156794"/>
                  <a:gd name="connsiteY2" fmla="*/ 2972904 h 2973141"/>
                  <a:gd name="connsiteX3" fmla="*/ 2295 w 8156794"/>
                  <a:gd name="connsiteY3" fmla="*/ 1618086 h 2973141"/>
                  <a:gd name="connsiteX4" fmla="*/ 767 w 8156794"/>
                  <a:gd name="connsiteY4" fmla="*/ 147145 h 2973141"/>
                  <a:gd name="connsiteX5" fmla="*/ 4068271 w 8156794"/>
                  <a:gd name="connsiteY5" fmla="*/ 1566042 h 2973141"/>
                  <a:gd name="connsiteX6" fmla="*/ 8156794 w 8156794"/>
                  <a:gd name="connsiteY6" fmla="*/ 0 h 2973141"/>
                  <a:gd name="connsiteX0" fmla="*/ 8156794 w 8156794"/>
                  <a:gd name="connsiteY0" fmla="*/ 0 h 3066827"/>
                  <a:gd name="connsiteX1" fmla="*/ 8156794 w 8156794"/>
                  <a:gd name="connsiteY1" fmla="*/ 1673520 h 3066827"/>
                  <a:gd name="connsiteX2" fmla="*/ 4123353 w 8156794"/>
                  <a:gd name="connsiteY2" fmla="*/ 3066650 h 3066827"/>
                  <a:gd name="connsiteX3" fmla="*/ 2295 w 8156794"/>
                  <a:gd name="connsiteY3" fmla="*/ 1618086 h 3066827"/>
                  <a:gd name="connsiteX4" fmla="*/ 767 w 8156794"/>
                  <a:gd name="connsiteY4" fmla="*/ 147145 h 3066827"/>
                  <a:gd name="connsiteX5" fmla="*/ 4068271 w 8156794"/>
                  <a:gd name="connsiteY5" fmla="*/ 1566042 h 3066827"/>
                  <a:gd name="connsiteX6" fmla="*/ 8156794 w 8156794"/>
                  <a:gd name="connsiteY6" fmla="*/ 0 h 3066827"/>
                  <a:gd name="connsiteX0" fmla="*/ 8123689 w 8156794"/>
                  <a:gd name="connsiteY0" fmla="*/ 0 h 2999866"/>
                  <a:gd name="connsiteX1" fmla="*/ 8156794 w 8156794"/>
                  <a:gd name="connsiteY1" fmla="*/ 1606559 h 2999866"/>
                  <a:gd name="connsiteX2" fmla="*/ 4123353 w 8156794"/>
                  <a:gd name="connsiteY2" fmla="*/ 2999689 h 2999866"/>
                  <a:gd name="connsiteX3" fmla="*/ 2295 w 8156794"/>
                  <a:gd name="connsiteY3" fmla="*/ 1551125 h 2999866"/>
                  <a:gd name="connsiteX4" fmla="*/ 767 w 8156794"/>
                  <a:gd name="connsiteY4" fmla="*/ 80184 h 2999866"/>
                  <a:gd name="connsiteX5" fmla="*/ 4068271 w 8156794"/>
                  <a:gd name="connsiteY5" fmla="*/ 1499081 h 2999866"/>
                  <a:gd name="connsiteX6" fmla="*/ 8123689 w 8156794"/>
                  <a:gd name="connsiteY6" fmla="*/ 0 h 2999866"/>
                  <a:gd name="connsiteX0" fmla="*/ 8167828 w 8167828"/>
                  <a:gd name="connsiteY0" fmla="*/ 0 h 3026651"/>
                  <a:gd name="connsiteX1" fmla="*/ 8156794 w 8167828"/>
                  <a:gd name="connsiteY1" fmla="*/ 1633344 h 3026651"/>
                  <a:gd name="connsiteX2" fmla="*/ 4123353 w 8167828"/>
                  <a:gd name="connsiteY2" fmla="*/ 3026474 h 3026651"/>
                  <a:gd name="connsiteX3" fmla="*/ 2295 w 8167828"/>
                  <a:gd name="connsiteY3" fmla="*/ 1577910 h 3026651"/>
                  <a:gd name="connsiteX4" fmla="*/ 767 w 8167828"/>
                  <a:gd name="connsiteY4" fmla="*/ 106969 h 3026651"/>
                  <a:gd name="connsiteX5" fmla="*/ 4068271 w 8167828"/>
                  <a:gd name="connsiteY5" fmla="*/ 1525866 h 3026651"/>
                  <a:gd name="connsiteX6" fmla="*/ 8167828 w 8167828"/>
                  <a:gd name="connsiteY6" fmla="*/ 0 h 3026651"/>
                  <a:gd name="connsiteX0" fmla="*/ 8167828 w 8167828"/>
                  <a:gd name="connsiteY0" fmla="*/ 0 h 3027228"/>
                  <a:gd name="connsiteX1" fmla="*/ 8145760 w 8167828"/>
                  <a:gd name="connsiteY1" fmla="*/ 1686913 h 3027228"/>
                  <a:gd name="connsiteX2" fmla="*/ 4123353 w 8167828"/>
                  <a:gd name="connsiteY2" fmla="*/ 3026474 h 3027228"/>
                  <a:gd name="connsiteX3" fmla="*/ 2295 w 8167828"/>
                  <a:gd name="connsiteY3" fmla="*/ 1577910 h 3027228"/>
                  <a:gd name="connsiteX4" fmla="*/ 767 w 8167828"/>
                  <a:gd name="connsiteY4" fmla="*/ 106969 h 3027228"/>
                  <a:gd name="connsiteX5" fmla="*/ 4068271 w 8167828"/>
                  <a:gd name="connsiteY5" fmla="*/ 1525866 h 3027228"/>
                  <a:gd name="connsiteX6" fmla="*/ 8167828 w 8167828"/>
                  <a:gd name="connsiteY6" fmla="*/ 0 h 3027228"/>
                  <a:gd name="connsiteX0" fmla="*/ 8156794 w 8156794"/>
                  <a:gd name="connsiteY0" fmla="*/ 0 h 2933483"/>
                  <a:gd name="connsiteX1" fmla="*/ 8145760 w 8156794"/>
                  <a:gd name="connsiteY1" fmla="*/ 1593168 h 2933483"/>
                  <a:gd name="connsiteX2" fmla="*/ 4123353 w 8156794"/>
                  <a:gd name="connsiteY2" fmla="*/ 2932729 h 2933483"/>
                  <a:gd name="connsiteX3" fmla="*/ 2295 w 8156794"/>
                  <a:gd name="connsiteY3" fmla="*/ 1484165 h 2933483"/>
                  <a:gd name="connsiteX4" fmla="*/ 767 w 8156794"/>
                  <a:gd name="connsiteY4" fmla="*/ 13224 h 2933483"/>
                  <a:gd name="connsiteX5" fmla="*/ 4068271 w 8156794"/>
                  <a:gd name="connsiteY5" fmla="*/ 1432121 h 2933483"/>
                  <a:gd name="connsiteX6" fmla="*/ 8156794 w 8156794"/>
                  <a:gd name="connsiteY6" fmla="*/ 0 h 2933483"/>
                  <a:gd name="connsiteX0" fmla="*/ 8156794 w 8156794"/>
                  <a:gd name="connsiteY0" fmla="*/ 0 h 2933483"/>
                  <a:gd name="connsiteX1" fmla="*/ 8145760 w 8156794"/>
                  <a:gd name="connsiteY1" fmla="*/ 1593168 h 2933483"/>
                  <a:gd name="connsiteX2" fmla="*/ 4123353 w 8156794"/>
                  <a:gd name="connsiteY2" fmla="*/ 2932729 h 2933483"/>
                  <a:gd name="connsiteX3" fmla="*/ 2295 w 8156794"/>
                  <a:gd name="connsiteY3" fmla="*/ 1484165 h 2933483"/>
                  <a:gd name="connsiteX4" fmla="*/ 767 w 8156794"/>
                  <a:gd name="connsiteY4" fmla="*/ 13224 h 2933483"/>
                  <a:gd name="connsiteX5" fmla="*/ 4068271 w 8156794"/>
                  <a:gd name="connsiteY5" fmla="*/ 1432121 h 2933483"/>
                  <a:gd name="connsiteX6" fmla="*/ 8156794 w 8156794"/>
                  <a:gd name="connsiteY6" fmla="*/ 0 h 2933483"/>
                  <a:gd name="connsiteX0" fmla="*/ 8123689 w 8145760"/>
                  <a:gd name="connsiteY0" fmla="*/ 13560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23689 w 8145760"/>
                  <a:gd name="connsiteY6" fmla="*/ 13560 h 2920259"/>
                  <a:gd name="connsiteX0" fmla="*/ 8178863 w 8178863"/>
                  <a:gd name="connsiteY0" fmla="*/ 26952 h 2920259"/>
                  <a:gd name="connsiteX1" fmla="*/ 8145760 w 8178863"/>
                  <a:gd name="connsiteY1" fmla="*/ 1579944 h 2920259"/>
                  <a:gd name="connsiteX2" fmla="*/ 4123353 w 8178863"/>
                  <a:gd name="connsiteY2" fmla="*/ 2919505 h 2920259"/>
                  <a:gd name="connsiteX3" fmla="*/ 2295 w 8178863"/>
                  <a:gd name="connsiteY3" fmla="*/ 1470941 h 2920259"/>
                  <a:gd name="connsiteX4" fmla="*/ 767 w 8178863"/>
                  <a:gd name="connsiteY4" fmla="*/ 0 h 2920259"/>
                  <a:gd name="connsiteX5" fmla="*/ 4068271 w 8178863"/>
                  <a:gd name="connsiteY5" fmla="*/ 1418897 h 2920259"/>
                  <a:gd name="connsiteX6" fmla="*/ 8178863 w 8178863"/>
                  <a:gd name="connsiteY6" fmla="*/ 26952 h 2920259"/>
                  <a:gd name="connsiteX0" fmla="*/ 8167827 w 8167827"/>
                  <a:gd name="connsiteY0" fmla="*/ 40343 h 2920259"/>
                  <a:gd name="connsiteX1" fmla="*/ 8145760 w 8167827"/>
                  <a:gd name="connsiteY1" fmla="*/ 1579944 h 2920259"/>
                  <a:gd name="connsiteX2" fmla="*/ 4123353 w 8167827"/>
                  <a:gd name="connsiteY2" fmla="*/ 2919505 h 2920259"/>
                  <a:gd name="connsiteX3" fmla="*/ 2295 w 8167827"/>
                  <a:gd name="connsiteY3" fmla="*/ 1470941 h 2920259"/>
                  <a:gd name="connsiteX4" fmla="*/ 767 w 8167827"/>
                  <a:gd name="connsiteY4" fmla="*/ 0 h 2920259"/>
                  <a:gd name="connsiteX5" fmla="*/ 4068271 w 8167827"/>
                  <a:gd name="connsiteY5" fmla="*/ 1418897 h 2920259"/>
                  <a:gd name="connsiteX6" fmla="*/ 8167827 w 8167827"/>
                  <a:gd name="connsiteY6" fmla="*/ 40343 h 2920259"/>
                  <a:gd name="connsiteX0" fmla="*/ 8123687 w 8145760"/>
                  <a:gd name="connsiteY0" fmla="*/ 53735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23687 w 8145760"/>
                  <a:gd name="connsiteY6" fmla="*/ 53735 h 2920259"/>
                  <a:gd name="connsiteX0" fmla="*/ 8161918 w 8161918"/>
                  <a:gd name="connsiteY0" fmla="*/ 0 h 2943855"/>
                  <a:gd name="connsiteX1" fmla="*/ 8145760 w 8161918"/>
                  <a:gd name="connsiteY1" fmla="*/ 1603540 h 2943855"/>
                  <a:gd name="connsiteX2" fmla="*/ 4123353 w 8161918"/>
                  <a:gd name="connsiteY2" fmla="*/ 2943101 h 2943855"/>
                  <a:gd name="connsiteX3" fmla="*/ 2295 w 8161918"/>
                  <a:gd name="connsiteY3" fmla="*/ 1494537 h 2943855"/>
                  <a:gd name="connsiteX4" fmla="*/ 767 w 8161918"/>
                  <a:gd name="connsiteY4" fmla="*/ 23596 h 2943855"/>
                  <a:gd name="connsiteX5" fmla="*/ 4068271 w 8161918"/>
                  <a:gd name="connsiteY5" fmla="*/ 1442493 h 2943855"/>
                  <a:gd name="connsiteX6" fmla="*/ 8161918 w 8161918"/>
                  <a:gd name="connsiteY6" fmla="*/ 0 h 2943855"/>
                  <a:gd name="connsiteX0" fmla="*/ 8144926 w 8145760"/>
                  <a:gd name="connsiteY0" fmla="*/ 43424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44926 w 8145760"/>
                  <a:gd name="connsiteY6" fmla="*/ 43424 h 2920259"/>
                  <a:gd name="connsiteX0" fmla="*/ 8161918 w 8161918"/>
                  <a:gd name="connsiteY0" fmla="*/ 0 h 2959321"/>
                  <a:gd name="connsiteX1" fmla="*/ 8145760 w 8161918"/>
                  <a:gd name="connsiteY1" fmla="*/ 1619006 h 2959321"/>
                  <a:gd name="connsiteX2" fmla="*/ 4123353 w 8161918"/>
                  <a:gd name="connsiteY2" fmla="*/ 2958567 h 2959321"/>
                  <a:gd name="connsiteX3" fmla="*/ 2295 w 8161918"/>
                  <a:gd name="connsiteY3" fmla="*/ 1510003 h 2959321"/>
                  <a:gd name="connsiteX4" fmla="*/ 767 w 8161918"/>
                  <a:gd name="connsiteY4" fmla="*/ 39062 h 2959321"/>
                  <a:gd name="connsiteX5" fmla="*/ 4068271 w 8161918"/>
                  <a:gd name="connsiteY5" fmla="*/ 1457959 h 2959321"/>
                  <a:gd name="connsiteX6" fmla="*/ 8161918 w 8161918"/>
                  <a:gd name="connsiteY6" fmla="*/ 0 h 2959321"/>
                  <a:gd name="connsiteX0" fmla="*/ 8161918 w 8162752"/>
                  <a:gd name="connsiteY0" fmla="*/ 0 h 2959488"/>
                  <a:gd name="connsiteX1" fmla="*/ 8162752 w 8162752"/>
                  <a:gd name="connsiteY1" fmla="*/ 1629317 h 2959488"/>
                  <a:gd name="connsiteX2" fmla="*/ 4123353 w 8162752"/>
                  <a:gd name="connsiteY2" fmla="*/ 2958567 h 2959488"/>
                  <a:gd name="connsiteX3" fmla="*/ 2295 w 8162752"/>
                  <a:gd name="connsiteY3" fmla="*/ 1510003 h 2959488"/>
                  <a:gd name="connsiteX4" fmla="*/ 767 w 8162752"/>
                  <a:gd name="connsiteY4" fmla="*/ 39062 h 2959488"/>
                  <a:gd name="connsiteX5" fmla="*/ 4068271 w 8162752"/>
                  <a:gd name="connsiteY5" fmla="*/ 1457959 h 2959488"/>
                  <a:gd name="connsiteX6" fmla="*/ 8161918 w 8162752"/>
                  <a:gd name="connsiteY6" fmla="*/ 0 h 2959488"/>
                  <a:gd name="connsiteX0" fmla="*/ 8165930 w 8166764"/>
                  <a:gd name="connsiteY0" fmla="*/ 7337 h 2966825"/>
                  <a:gd name="connsiteX1" fmla="*/ 8166764 w 8166764"/>
                  <a:gd name="connsiteY1" fmla="*/ 1636654 h 2966825"/>
                  <a:gd name="connsiteX2" fmla="*/ 4127365 w 8166764"/>
                  <a:gd name="connsiteY2" fmla="*/ 2965904 h 2966825"/>
                  <a:gd name="connsiteX3" fmla="*/ 6307 w 8166764"/>
                  <a:gd name="connsiteY3" fmla="*/ 1517340 h 2966825"/>
                  <a:gd name="connsiteX4" fmla="*/ 532 w 8166764"/>
                  <a:gd name="connsiteY4" fmla="*/ 0 h 2966825"/>
                  <a:gd name="connsiteX5" fmla="*/ 4072283 w 8166764"/>
                  <a:gd name="connsiteY5" fmla="*/ 1465296 h 2966825"/>
                  <a:gd name="connsiteX6" fmla="*/ 8165930 w 8166764"/>
                  <a:gd name="connsiteY6" fmla="*/ 7337 h 2966825"/>
                  <a:gd name="connsiteX0" fmla="*/ 8168119 w 8168953"/>
                  <a:gd name="connsiteY0" fmla="*/ 7337 h 2966682"/>
                  <a:gd name="connsiteX1" fmla="*/ 8168953 w 8168953"/>
                  <a:gd name="connsiteY1" fmla="*/ 1636654 h 2966682"/>
                  <a:gd name="connsiteX2" fmla="*/ 4129554 w 8168953"/>
                  <a:gd name="connsiteY2" fmla="*/ 2965904 h 2966682"/>
                  <a:gd name="connsiteX3" fmla="*/ 0 w 8168953"/>
                  <a:gd name="connsiteY3" fmla="*/ 1527651 h 2966682"/>
                  <a:gd name="connsiteX4" fmla="*/ 2721 w 8168953"/>
                  <a:gd name="connsiteY4" fmla="*/ 0 h 2966682"/>
                  <a:gd name="connsiteX5" fmla="*/ 4074472 w 8168953"/>
                  <a:gd name="connsiteY5" fmla="*/ 1465296 h 2966682"/>
                  <a:gd name="connsiteX6" fmla="*/ 8168119 w 8168953"/>
                  <a:gd name="connsiteY6" fmla="*/ 7337 h 2966682"/>
                  <a:gd name="connsiteX0" fmla="*/ 8168119 w 8168953"/>
                  <a:gd name="connsiteY0" fmla="*/ 7337 h 3100377"/>
                  <a:gd name="connsiteX1" fmla="*/ 8168953 w 8168953"/>
                  <a:gd name="connsiteY1" fmla="*/ 1636654 h 3100377"/>
                  <a:gd name="connsiteX2" fmla="*/ 4118520 w 8168953"/>
                  <a:gd name="connsiteY2" fmla="*/ 3099826 h 3100377"/>
                  <a:gd name="connsiteX3" fmla="*/ 0 w 8168953"/>
                  <a:gd name="connsiteY3" fmla="*/ 1527651 h 3100377"/>
                  <a:gd name="connsiteX4" fmla="*/ 2721 w 8168953"/>
                  <a:gd name="connsiteY4" fmla="*/ 0 h 3100377"/>
                  <a:gd name="connsiteX5" fmla="*/ 4074472 w 8168953"/>
                  <a:gd name="connsiteY5" fmla="*/ 1465296 h 3100377"/>
                  <a:gd name="connsiteX6" fmla="*/ 8168119 w 8168953"/>
                  <a:gd name="connsiteY6" fmla="*/ 7337 h 3100377"/>
                  <a:gd name="connsiteX0" fmla="*/ 8168119 w 8168953"/>
                  <a:gd name="connsiteY0" fmla="*/ 7337 h 3100429"/>
                  <a:gd name="connsiteX1" fmla="*/ 8168953 w 8168953"/>
                  <a:gd name="connsiteY1" fmla="*/ 1636654 h 3100429"/>
                  <a:gd name="connsiteX2" fmla="*/ 4118520 w 8168953"/>
                  <a:gd name="connsiteY2" fmla="*/ 3099826 h 3100429"/>
                  <a:gd name="connsiteX3" fmla="*/ 0 w 8168953"/>
                  <a:gd name="connsiteY3" fmla="*/ 1527651 h 3100429"/>
                  <a:gd name="connsiteX4" fmla="*/ 2721 w 8168953"/>
                  <a:gd name="connsiteY4" fmla="*/ 0 h 3100429"/>
                  <a:gd name="connsiteX5" fmla="*/ 4074472 w 8168953"/>
                  <a:gd name="connsiteY5" fmla="*/ 1465296 h 3100429"/>
                  <a:gd name="connsiteX6" fmla="*/ 8168119 w 8168953"/>
                  <a:gd name="connsiteY6" fmla="*/ 7337 h 3100429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72202 w 8166683"/>
                  <a:gd name="connsiteY5" fmla="*/ 1465296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72202 w 8166683"/>
                  <a:gd name="connsiteY5" fmla="*/ 1465296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61168 w 8166683"/>
                  <a:gd name="connsiteY5" fmla="*/ 1438511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61168 w 8166683"/>
                  <a:gd name="connsiteY5" fmla="*/ 1438511 h 3099826"/>
                  <a:gd name="connsiteX6" fmla="*/ 8165849 w 8166683"/>
                  <a:gd name="connsiteY6" fmla="*/ 7337 h 3099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166683" h="3099826">
                    <a:moveTo>
                      <a:pt x="8165849" y="7337"/>
                    </a:moveTo>
                    <a:lnTo>
                      <a:pt x="8166683" y="1636654"/>
                    </a:lnTo>
                    <a:cubicBezTo>
                      <a:pt x="7917761" y="2728489"/>
                      <a:pt x="5475903" y="3100137"/>
                      <a:pt x="4116250" y="3099826"/>
                    </a:cubicBezTo>
                    <a:cubicBezTo>
                      <a:pt x="2756597" y="3099515"/>
                      <a:pt x="245424" y="2744647"/>
                      <a:pt x="8764" y="1634789"/>
                    </a:cubicBezTo>
                    <a:cubicBezTo>
                      <a:pt x="11928" y="1215900"/>
                      <a:pt x="-2713" y="418889"/>
                      <a:pt x="451" y="0"/>
                    </a:cubicBezTo>
                    <a:cubicBezTo>
                      <a:pt x="385485" y="953840"/>
                      <a:pt x="2700268" y="1437288"/>
                      <a:pt x="4061168" y="1438511"/>
                    </a:cubicBezTo>
                    <a:cubicBezTo>
                      <a:pt x="5422068" y="1439734"/>
                      <a:pt x="7793228" y="1089449"/>
                      <a:pt x="8165849" y="7337"/>
                    </a:cubicBezTo>
                    <a:close/>
                  </a:path>
                </a:pathLst>
              </a:custGeom>
              <a:gradFill>
                <a:gsLst>
                  <a:gs pos="0">
                    <a:srgbClr val="B8C2C9"/>
                  </a:gs>
                  <a:gs pos="21000">
                    <a:schemeClr val="bg1"/>
                  </a:gs>
                  <a:gs pos="60000">
                    <a:srgbClr val="D6DCE0"/>
                  </a:gs>
                  <a:gs pos="100000">
                    <a:srgbClr val="B8C2C9"/>
                  </a:gs>
                </a:gsLst>
                <a:lin ang="0" scaled="0"/>
              </a:gra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                  </a:t>
                </a:r>
              </a:p>
            </p:txBody>
          </p:sp>
          <p:sp>
            <p:nvSpPr>
              <p:cNvPr id="481" name="Oval 480">
                <a:extLst>
                  <a:ext uri="{FF2B5EF4-FFF2-40B4-BE49-F238E27FC236}">
                    <a16:creationId xmlns:a16="http://schemas.microsoft.com/office/drawing/2014/main" id="{F9BAB47F-DDD3-BE44-9A9E-FC2F67051936}"/>
                  </a:ext>
                </a:extLst>
              </p:cNvPr>
              <p:cNvSpPr/>
              <p:nvPr/>
            </p:nvSpPr>
            <p:spPr>
              <a:xfrm>
                <a:off x="7494729" y="2774731"/>
                <a:ext cx="1480163" cy="579140"/>
              </a:xfrm>
              <a:prstGeom prst="ellipse">
                <a:avLst/>
              </a:prstGeom>
              <a:solidFill>
                <a:srgbClr val="B8C2C9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             </a:t>
                </a:r>
              </a:p>
            </p:txBody>
          </p:sp>
          <p:grpSp>
            <p:nvGrpSpPr>
              <p:cNvPr id="482" name="Group 481">
                <a:extLst>
                  <a:ext uri="{FF2B5EF4-FFF2-40B4-BE49-F238E27FC236}">
                    <a16:creationId xmlns:a16="http://schemas.microsoft.com/office/drawing/2014/main" id="{753018A5-48AB-6D40-BB99-E6281192F8DD}"/>
                  </a:ext>
                </a:extLst>
              </p:cNvPr>
              <p:cNvGrpSpPr/>
              <p:nvPr/>
            </p:nvGrpSpPr>
            <p:grpSpPr>
              <a:xfrm>
                <a:off x="7713663" y="2848339"/>
                <a:ext cx="1042107" cy="425543"/>
                <a:chOff x="7786941" y="2884917"/>
                <a:chExt cx="897649" cy="353919"/>
              </a:xfrm>
            </p:grpSpPr>
            <p:sp>
              <p:nvSpPr>
                <p:cNvPr id="483" name="Freeform 482">
                  <a:extLst>
                    <a:ext uri="{FF2B5EF4-FFF2-40B4-BE49-F238E27FC236}">
                      <a16:creationId xmlns:a16="http://schemas.microsoft.com/office/drawing/2014/main" id="{BD7DB5A0-40AC-504F-93F8-89A5617E2AE4}"/>
                    </a:ext>
                  </a:extLst>
                </p:cNvPr>
                <p:cNvSpPr/>
                <p:nvPr/>
              </p:nvSpPr>
              <p:spPr>
                <a:xfrm>
                  <a:off x="7811770" y="2884917"/>
                  <a:ext cx="849158" cy="198115"/>
                </a:xfrm>
                <a:custGeom>
                  <a:avLst/>
                  <a:gdLst>
                    <a:gd name="connsiteX0" fmla="*/ 3725333 w 4588933"/>
                    <a:gd name="connsiteY0" fmla="*/ 0 h 1049866"/>
                    <a:gd name="connsiteX1" fmla="*/ 4588933 w 4588933"/>
                    <a:gd name="connsiteY1" fmla="*/ 270933 h 1049866"/>
                    <a:gd name="connsiteX2" fmla="*/ 3962400 w 4588933"/>
                    <a:gd name="connsiteY2" fmla="*/ 541866 h 1049866"/>
                    <a:gd name="connsiteX3" fmla="*/ 3742267 w 4588933"/>
                    <a:gd name="connsiteY3" fmla="*/ 457200 h 1049866"/>
                    <a:gd name="connsiteX4" fmla="*/ 2269067 w 4588933"/>
                    <a:gd name="connsiteY4" fmla="*/ 1049866 h 1049866"/>
                    <a:gd name="connsiteX5" fmla="*/ 880533 w 4588933"/>
                    <a:gd name="connsiteY5" fmla="*/ 457200 h 1049866"/>
                    <a:gd name="connsiteX6" fmla="*/ 592667 w 4588933"/>
                    <a:gd name="connsiteY6" fmla="*/ 541866 h 1049866"/>
                    <a:gd name="connsiteX7" fmla="*/ 0 w 4588933"/>
                    <a:gd name="connsiteY7" fmla="*/ 254000 h 1049866"/>
                    <a:gd name="connsiteX8" fmla="*/ 880533 w 4588933"/>
                    <a:gd name="connsiteY8" fmla="*/ 16933 h 1049866"/>
                    <a:gd name="connsiteX9" fmla="*/ 2302933 w 4588933"/>
                    <a:gd name="connsiteY9" fmla="*/ 626533 h 1049866"/>
                    <a:gd name="connsiteX10" fmla="*/ 3725333 w 4588933"/>
                    <a:gd name="connsiteY10" fmla="*/ 0 h 1049866"/>
                    <a:gd name="connsiteX0" fmla="*/ 3725333 w 4641485"/>
                    <a:gd name="connsiteY0" fmla="*/ 0 h 1049866"/>
                    <a:gd name="connsiteX1" fmla="*/ 4641485 w 4641485"/>
                    <a:gd name="connsiteY1" fmla="*/ 239402 h 1049866"/>
                    <a:gd name="connsiteX2" fmla="*/ 3962400 w 4641485"/>
                    <a:gd name="connsiteY2" fmla="*/ 541866 h 1049866"/>
                    <a:gd name="connsiteX3" fmla="*/ 3742267 w 4641485"/>
                    <a:gd name="connsiteY3" fmla="*/ 457200 h 1049866"/>
                    <a:gd name="connsiteX4" fmla="*/ 2269067 w 4641485"/>
                    <a:gd name="connsiteY4" fmla="*/ 1049866 h 1049866"/>
                    <a:gd name="connsiteX5" fmla="*/ 880533 w 4641485"/>
                    <a:gd name="connsiteY5" fmla="*/ 457200 h 1049866"/>
                    <a:gd name="connsiteX6" fmla="*/ 592667 w 4641485"/>
                    <a:gd name="connsiteY6" fmla="*/ 541866 h 1049866"/>
                    <a:gd name="connsiteX7" fmla="*/ 0 w 4641485"/>
                    <a:gd name="connsiteY7" fmla="*/ 254000 h 1049866"/>
                    <a:gd name="connsiteX8" fmla="*/ 880533 w 4641485"/>
                    <a:gd name="connsiteY8" fmla="*/ 16933 h 1049866"/>
                    <a:gd name="connsiteX9" fmla="*/ 2302933 w 4641485"/>
                    <a:gd name="connsiteY9" fmla="*/ 626533 h 1049866"/>
                    <a:gd name="connsiteX10" fmla="*/ 3725333 w 4641485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73798 w 4673016"/>
                    <a:gd name="connsiteY3" fmla="*/ 45720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84308 w 4673016"/>
                    <a:gd name="connsiteY3" fmla="*/ 404648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815839 w 4673016"/>
                    <a:gd name="connsiteY3" fmla="*/ 46771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673016" h="1049866">
                      <a:moveTo>
                        <a:pt x="3756864" y="0"/>
                      </a:moveTo>
                      <a:lnTo>
                        <a:pt x="4673016" y="239402"/>
                      </a:lnTo>
                      <a:lnTo>
                        <a:pt x="3993931" y="541866"/>
                      </a:lnTo>
                      <a:lnTo>
                        <a:pt x="3815839" y="467710"/>
                      </a:lnTo>
                      <a:lnTo>
                        <a:pt x="2300598" y="1049866"/>
                      </a:lnTo>
                      <a:lnTo>
                        <a:pt x="912064" y="457200"/>
                      </a:lnTo>
                      <a:lnTo>
                        <a:pt x="624198" y="541866"/>
                      </a:lnTo>
                      <a:lnTo>
                        <a:pt x="0" y="275021"/>
                      </a:lnTo>
                      <a:lnTo>
                        <a:pt x="912064" y="16933"/>
                      </a:lnTo>
                      <a:lnTo>
                        <a:pt x="2323954" y="616023"/>
                      </a:lnTo>
                      <a:lnTo>
                        <a:pt x="3756864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84" name="Freeform 483">
                  <a:extLst>
                    <a:ext uri="{FF2B5EF4-FFF2-40B4-BE49-F238E27FC236}">
                      <a16:creationId xmlns:a16="http://schemas.microsoft.com/office/drawing/2014/main" id="{DBEBB83D-40BF-8849-BAAA-59AB22EA0857}"/>
                    </a:ext>
                  </a:extLst>
                </p:cNvPr>
                <p:cNvSpPr/>
                <p:nvPr/>
              </p:nvSpPr>
              <p:spPr>
                <a:xfrm>
                  <a:off x="8367548" y="3054383"/>
                  <a:ext cx="317042" cy="170569"/>
                </a:xfrm>
                <a:custGeom>
                  <a:avLst/>
                  <a:gdLst>
                    <a:gd name="connsiteX0" fmla="*/ 21021 w 1744718"/>
                    <a:gd name="connsiteY0" fmla="*/ 0 h 903890"/>
                    <a:gd name="connsiteX1" fmla="*/ 1744718 w 1744718"/>
                    <a:gd name="connsiteY1" fmla="*/ 693683 h 903890"/>
                    <a:gd name="connsiteX2" fmla="*/ 1145628 w 1744718"/>
                    <a:gd name="connsiteY2" fmla="*/ 903890 h 903890"/>
                    <a:gd name="connsiteX3" fmla="*/ 0 w 1744718"/>
                    <a:gd name="connsiteY3" fmla="*/ 451945 h 903890"/>
                    <a:gd name="connsiteX4" fmla="*/ 21021 w 1744718"/>
                    <a:gd name="connsiteY4" fmla="*/ 0 h 9038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4718" h="903890">
                      <a:moveTo>
                        <a:pt x="21021" y="0"/>
                      </a:moveTo>
                      <a:lnTo>
                        <a:pt x="1744718" y="693683"/>
                      </a:lnTo>
                      <a:lnTo>
                        <a:pt x="1145628" y="903890"/>
                      </a:lnTo>
                      <a:lnTo>
                        <a:pt x="0" y="451945"/>
                      </a:lnTo>
                      <a:lnTo>
                        <a:pt x="21021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85" name="Freeform 484">
                  <a:extLst>
                    <a:ext uri="{FF2B5EF4-FFF2-40B4-BE49-F238E27FC236}">
                      <a16:creationId xmlns:a16="http://schemas.microsoft.com/office/drawing/2014/main" id="{18930CC0-2525-0C49-9555-463122A4FBB4}"/>
                    </a:ext>
                  </a:extLst>
                </p:cNvPr>
                <p:cNvSpPr/>
                <p:nvPr/>
              </p:nvSpPr>
              <p:spPr>
                <a:xfrm>
                  <a:off x="7786941" y="3054383"/>
                  <a:ext cx="311312" cy="168585"/>
                </a:xfrm>
                <a:custGeom>
                  <a:avLst/>
                  <a:gdLst>
                    <a:gd name="connsiteX0" fmla="*/ 1702676 w 1713187"/>
                    <a:gd name="connsiteY0" fmla="*/ 0 h 893380"/>
                    <a:gd name="connsiteX1" fmla="*/ 1713187 w 1713187"/>
                    <a:gd name="connsiteY1" fmla="*/ 472966 h 893380"/>
                    <a:gd name="connsiteX2" fmla="*/ 578069 w 1713187"/>
                    <a:gd name="connsiteY2" fmla="*/ 893380 h 893380"/>
                    <a:gd name="connsiteX3" fmla="*/ 0 w 1713187"/>
                    <a:gd name="connsiteY3" fmla="*/ 693683 h 893380"/>
                    <a:gd name="connsiteX4" fmla="*/ 1702676 w 1713187"/>
                    <a:gd name="connsiteY4" fmla="*/ 0 h 8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13187" h="893380">
                      <a:moveTo>
                        <a:pt x="1702676" y="0"/>
                      </a:moveTo>
                      <a:lnTo>
                        <a:pt x="1713187" y="472966"/>
                      </a:lnTo>
                      <a:lnTo>
                        <a:pt x="578069" y="893380"/>
                      </a:lnTo>
                      <a:lnTo>
                        <a:pt x="0" y="693683"/>
                      </a:lnTo>
                      <a:lnTo>
                        <a:pt x="1702676" y="0"/>
                      </a:lnTo>
                      <a:close/>
                    </a:path>
                  </a:pathLst>
                </a:custGeom>
                <a:solidFill>
                  <a:srgbClr val="0000A8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86" name="Freeform 485">
                  <a:extLst>
                    <a:ext uri="{FF2B5EF4-FFF2-40B4-BE49-F238E27FC236}">
                      <a16:creationId xmlns:a16="http://schemas.microsoft.com/office/drawing/2014/main" id="{0C651989-7B8A-F043-A1B6-F47D8764FCE0}"/>
                    </a:ext>
                  </a:extLst>
                </p:cNvPr>
                <p:cNvSpPr/>
                <p:nvPr/>
              </p:nvSpPr>
              <p:spPr>
                <a:xfrm>
                  <a:off x="7895013" y="2971083"/>
                  <a:ext cx="676892" cy="267753"/>
                </a:xfrm>
                <a:custGeom>
                  <a:avLst/>
                  <a:gdLst>
                    <a:gd name="connsiteX0" fmla="*/ 599089 w 4162096"/>
                    <a:gd name="connsiteY0" fmla="*/ 273269 h 1618593"/>
                    <a:gd name="connsiteX1" fmla="*/ 882869 w 4162096"/>
                    <a:gd name="connsiteY1" fmla="*/ 199697 h 1618593"/>
                    <a:gd name="connsiteX2" fmla="*/ 2312276 w 4162096"/>
                    <a:gd name="connsiteY2" fmla="*/ 798786 h 1618593"/>
                    <a:gd name="connsiteX3" fmla="*/ 3794234 w 4162096"/>
                    <a:gd name="connsiteY3" fmla="*/ 199697 h 1618593"/>
                    <a:gd name="connsiteX4" fmla="*/ 4014951 w 4162096"/>
                    <a:gd name="connsiteY4" fmla="*/ 273269 h 1618593"/>
                    <a:gd name="connsiteX5" fmla="*/ 3058510 w 4162096"/>
                    <a:gd name="connsiteY5" fmla="*/ 641131 h 1618593"/>
                    <a:gd name="connsiteX6" fmla="*/ 3026979 w 4162096"/>
                    <a:gd name="connsiteY6" fmla="*/ 1114097 h 1618593"/>
                    <a:gd name="connsiteX7" fmla="*/ 4162096 w 4162096"/>
                    <a:gd name="connsiteY7" fmla="*/ 1545021 h 1618593"/>
                    <a:gd name="connsiteX8" fmla="*/ 3878317 w 4162096"/>
                    <a:gd name="connsiteY8" fmla="*/ 1608083 h 1618593"/>
                    <a:gd name="connsiteX9" fmla="*/ 2301765 w 4162096"/>
                    <a:gd name="connsiteY9" fmla="*/ 945931 h 1618593"/>
                    <a:gd name="connsiteX10" fmla="*/ 693682 w 4162096"/>
                    <a:gd name="connsiteY10" fmla="*/ 1618593 h 1618593"/>
                    <a:gd name="connsiteX11" fmla="*/ 430924 w 4162096"/>
                    <a:gd name="connsiteY11" fmla="*/ 1524000 h 1618593"/>
                    <a:gd name="connsiteX12" fmla="*/ 1576551 w 4162096"/>
                    <a:gd name="connsiteY12" fmla="*/ 1082566 h 1618593"/>
                    <a:gd name="connsiteX13" fmla="*/ 1545020 w 4162096"/>
                    <a:gd name="connsiteY13" fmla="*/ 609600 h 1618593"/>
                    <a:gd name="connsiteX14" fmla="*/ 0 w 4162096"/>
                    <a:gd name="connsiteY14" fmla="*/ 0 h 1618593"/>
                    <a:gd name="connsiteX15" fmla="*/ 872358 w 4162096"/>
                    <a:gd name="connsiteY15" fmla="*/ 210207 h 1618593"/>
                    <a:gd name="connsiteX16" fmla="*/ 872358 w 4162096"/>
                    <a:gd name="connsiteY16" fmla="*/ 210207 h 1618593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15" fmla="*/ 441434 w 3731172"/>
                    <a:gd name="connsiteY15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357351 w 3731172"/>
                    <a:gd name="connsiteY14" fmla="*/ 115613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56137 w 3731172"/>
                    <a:gd name="connsiteY13" fmla="*/ 441434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903890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575034 w 3710151"/>
                    <a:gd name="connsiteY6" fmla="*/ 91440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06565 w 3710151"/>
                    <a:gd name="connsiteY6" fmla="*/ 92491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5151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09858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62012 w 3725019"/>
                    <a:gd name="connsiteY0" fmla="*/ 73572 h 1418896"/>
                    <a:gd name="connsiteX1" fmla="*/ 445792 w 3725019"/>
                    <a:gd name="connsiteY1" fmla="*/ 0 h 1418896"/>
                    <a:gd name="connsiteX2" fmla="*/ 1852896 w 3725019"/>
                    <a:gd name="connsiteY2" fmla="*/ 591655 h 1418896"/>
                    <a:gd name="connsiteX3" fmla="*/ 3357157 w 3725019"/>
                    <a:gd name="connsiteY3" fmla="*/ 0 h 1418896"/>
                    <a:gd name="connsiteX4" fmla="*/ 3577874 w 3725019"/>
                    <a:gd name="connsiteY4" fmla="*/ 73572 h 1418896"/>
                    <a:gd name="connsiteX5" fmla="*/ 2632585 w 3725019"/>
                    <a:gd name="connsiteY5" fmla="*/ 448868 h 1418896"/>
                    <a:gd name="connsiteX6" fmla="*/ 2625150 w 3725019"/>
                    <a:gd name="connsiteY6" fmla="*/ 902607 h 1418896"/>
                    <a:gd name="connsiteX7" fmla="*/ 3725019 w 3725019"/>
                    <a:gd name="connsiteY7" fmla="*/ 1345324 h 1418896"/>
                    <a:gd name="connsiteX8" fmla="*/ 3441240 w 3725019"/>
                    <a:gd name="connsiteY8" fmla="*/ 1408386 h 1418896"/>
                    <a:gd name="connsiteX9" fmla="*/ 1864688 w 3725019"/>
                    <a:gd name="connsiteY9" fmla="*/ 746234 h 1418896"/>
                    <a:gd name="connsiteX10" fmla="*/ 256605 w 3725019"/>
                    <a:gd name="connsiteY10" fmla="*/ 1418896 h 1418896"/>
                    <a:gd name="connsiteX11" fmla="*/ 0 w 3725019"/>
                    <a:gd name="connsiteY11" fmla="*/ 1331097 h 1418896"/>
                    <a:gd name="connsiteX12" fmla="*/ 1113454 w 3725019"/>
                    <a:gd name="connsiteY12" fmla="*/ 903890 h 1418896"/>
                    <a:gd name="connsiteX13" fmla="*/ 1102302 w 3725019"/>
                    <a:gd name="connsiteY13" fmla="*/ 451945 h 1418896"/>
                    <a:gd name="connsiteX14" fmla="*/ 183032 w 3725019"/>
                    <a:gd name="connsiteY14" fmla="*/ 84081 h 1418896"/>
                    <a:gd name="connsiteX15" fmla="*/ 162012 w 3725019"/>
                    <a:gd name="connsiteY15" fmla="*/ 73572 h 14188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725019" h="1418896">
                      <a:moveTo>
                        <a:pt x="162012" y="73572"/>
                      </a:moveTo>
                      <a:lnTo>
                        <a:pt x="445792" y="0"/>
                      </a:lnTo>
                      <a:lnTo>
                        <a:pt x="1852896" y="591655"/>
                      </a:lnTo>
                      <a:lnTo>
                        <a:pt x="3357157" y="0"/>
                      </a:lnTo>
                      <a:lnTo>
                        <a:pt x="3577874" y="73572"/>
                      </a:lnTo>
                      <a:lnTo>
                        <a:pt x="2632585" y="448868"/>
                      </a:lnTo>
                      <a:lnTo>
                        <a:pt x="2625150" y="902607"/>
                      </a:lnTo>
                      <a:lnTo>
                        <a:pt x="3725019" y="1345324"/>
                      </a:lnTo>
                      <a:lnTo>
                        <a:pt x="3441240" y="1408386"/>
                      </a:lnTo>
                      <a:lnTo>
                        <a:pt x="1864688" y="746234"/>
                      </a:lnTo>
                      <a:lnTo>
                        <a:pt x="256605" y="1418896"/>
                      </a:lnTo>
                      <a:lnTo>
                        <a:pt x="0" y="1331097"/>
                      </a:lnTo>
                      <a:lnTo>
                        <a:pt x="1113454" y="903890"/>
                      </a:lnTo>
                      <a:cubicBezTo>
                        <a:pt x="1113454" y="760249"/>
                        <a:pt x="1102302" y="595586"/>
                        <a:pt x="1102302" y="451945"/>
                      </a:cubicBezTo>
                      <a:lnTo>
                        <a:pt x="183032" y="84081"/>
                      </a:lnTo>
                      <a:cubicBezTo>
                        <a:pt x="26317" y="21019"/>
                        <a:pt x="169019" y="77075"/>
                        <a:pt x="162012" y="73572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529" name="Group 528">
              <a:extLst>
                <a:ext uri="{FF2B5EF4-FFF2-40B4-BE49-F238E27FC236}">
                  <a16:creationId xmlns:a16="http://schemas.microsoft.com/office/drawing/2014/main" id="{DE45D3AB-47E3-364E-81D6-324D69CE101C}"/>
                </a:ext>
              </a:extLst>
            </p:cNvPr>
            <p:cNvGrpSpPr/>
            <p:nvPr/>
          </p:nvGrpSpPr>
          <p:grpSpPr>
            <a:xfrm>
              <a:off x="8316676" y="5189331"/>
              <a:ext cx="309740" cy="190838"/>
              <a:chOff x="3668110" y="2448910"/>
              <a:chExt cx="3794234" cy="2165130"/>
            </a:xfrm>
          </p:grpSpPr>
          <p:sp>
            <p:nvSpPr>
              <p:cNvPr id="530" name="Rectangle 529">
                <a:extLst>
                  <a:ext uri="{FF2B5EF4-FFF2-40B4-BE49-F238E27FC236}">
                    <a16:creationId xmlns:a16="http://schemas.microsoft.com/office/drawing/2014/main" id="{72425686-3D93-0646-A923-6ADF75485CDC}"/>
                  </a:ext>
                </a:extLst>
              </p:cNvPr>
              <p:cNvSpPr/>
              <p:nvPr/>
            </p:nvSpPr>
            <p:spPr>
              <a:xfrm>
                <a:off x="3668110" y="3741409"/>
                <a:ext cx="3780587" cy="872631"/>
              </a:xfrm>
              <a:prstGeom prst="rect">
                <a:avLst/>
              </a:prstGeom>
              <a:gradFill>
                <a:gsLst>
                  <a:gs pos="0">
                    <a:srgbClr val="B8C2C9"/>
                  </a:gs>
                  <a:gs pos="21000">
                    <a:schemeClr val="bg1"/>
                  </a:gs>
                  <a:gs pos="60000">
                    <a:srgbClr val="D6DCE0"/>
                  </a:gs>
                  <a:gs pos="100000">
                    <a:srgbClr val="B8C2C9"/>
                  </a:gs>
                </a:gsLst>
                <a:lin ang="0" scaled="0"/>
              </a:gra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31" name="Freeform 530">
                <a:extLst>
                  <a:ext uri="{FF2B5EF4-FFF2-40B4-BE49-F238E27FC236}">
                    <a16:creationId xmlns:a16="http://schemas.microsoft.com/office/drawing/2014/main" id="{6ADFF160-CF04-7049-A6D4-1C789FDD39AE}"/>
                  </a:ext>
                </a:extLst>
              </p:cNvPr>
              <p:cNvSpPr/>
              <p:nvPr/>
            </p:nvSpPr>
            <p:spPr>
              <a:xfrm>
                <a:off x="3678620" y="2448910"/>
                <a:ext cx="3783724" cy="1324303"/>
              </a:xfrm>
              <a:custGeom>
                <a:avLst/>
                <a:gdLst>
                  <a:gd name="connsiteX0" fmla="*/ 0 w 3783724"/>
                  <a:gd name="connsiteY0" fmla="*/ 1313793 h 1324303"/>
                  <a:gd name="connsiteX1" fmla="*/ 0 w 3783724"/>
                  <a:gd name="connsiteY1" fmla="*/ 1313793 h 1324303"/>
                  <a:gd name="connsiteX2" fmla="*/ 252248 w 3783724"/>
                  <a:gd name="connsiteY2" fmla="*/ 0 h 1324303"/>
                  <a:gd name="connsiteX3" fmla="*/ 3415862 w 3783724"/>
                  <a:gd name="connsiteY3" fmla="*/ 21020 h 1324303"/>
                  <a:gd name="connsiteX4" fmla="*/ 3783724 w 3783724"/>
                  <a:gd name="connsiteY4" fmla="*/ 1324303 h 1324303"/>
                  <a:gd name="connsiteX5" fmla="*/ 0 w 3783724"/>
                  <a:gd name="connsiteY5" fmla="*/ 1313793 h 1324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783724" h="1324303">
                    <a:moveTo>
                      <a:pt x="0" y="1313793"/>
                    </a:moveTo>
                    <a:lnTo>
                      <a:pt x="0" y="1313793"/>
                    </a:lnTo>
                    <a:lnTo>
                      <a:pt x="252248" y="0"/>
                    </a:lnTo>
                    <a:lnTo>
                      <a:pt x="3415862" y="21020"/>
                    </a:lnTo>
                    <a:lnTo>
                      <a:pt x="3783724" y="1324303"/>
                    </a:lnTo>
                    <a:lnTo>
                      <a:pt x="0" y="1313793"/>
                    </a:lnTo>
                    <a:close/>
                  </a:path>
                </a:pathLst>
              </a:custGeom>
              <a:solidFill>
                <a:srgbClr val="B8C2C9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532" name="Group 531">
                <a:extLst>
                  <a:ext uri="{FF2B5EF4-FFF2-40B4-BE49-F238E27FC236}">
                    <a16:creationId xmlns:a16="http://schemas.microsoft.com/office/drawing/2014/main" id="{AFDD9D33-8D17-F840-A9A5-3807DD3BA314}"/>
                  </a:ext>
                </a:extLst>
              </p:cNvPr>
              <p:cNvGrpSpPr/>
              <p:nvPr/>
            </p:nvGrpSpPr>
            <p:grpSpPr>
              <a:xfrm>
                <a:off x="3941378" y="2603243"/>
                <a:ext cx="3202061" cy="1066110"/>
                <a:chOff x="7939341" y="3037317"/>
                <a:chExt cx="897649" cy="353919"/>
              </a:xfrm>
            </p:grpSpPr>
            <p:sp>
              <p:nvSpPr>
                <p:cNvPr id="533" name="Freeform 532">
                  <a:extLst>
                    <a:ext uri="{FF2B5EF4-FFF2-40B4-BE49-F238E27FC236}">
                      <a16:creationId xmlns:a16="http://schemas.microsoft.com/office/drawing/2014/main" id="{3AF3452D-972F-6944-8123-ECA4288786DF}"/>
                    </a:ext>
                  </a:extLst>
                </p:cNvPr>
                <p:cNvSpPr/>
                <p:nvPr/>
              </p:nvSpPr>
              <p:spPr>
                <a:xfrm>
                  <a:off x="7964170" y="3037317"/>
                  <a:ext cx="849158" cy="198115"/>
                </a:xfrm>
                <a:custGeom>
                  <a:avLst/>
                  <a:gdLst>
                    <a:gd name="connsiteX0" fmla="*/ 3725333 w 4588933"/>
                    <a:gd name="connsiteY0" fmla="*/ 0 h 1049866"/>
                    <a:gd name="connsiteX1" fmla="*/ 4588933 w 4588933"/>
                    <a:gd name="connsiteY1" fmla="*/ 270933 h 1049866"/>
                    <a:gd name="connsiteX2" fmla="*/ 3962400 w 4588933"/>
                    <a:gd name="connsiteY2" fmla="*/ 541866 h 1049866"/>
                    <a:gd name="connsiteX3" fmla="*/ 3742267 w 4588933"/>
                    <a:gd name="connsiteY3" fmla="*/ 457200 h 1049866"/>
                    <a:gd name="connsiteX4" fmla="*/ 2269067 w 4588933"/>
                    <a:gd name="connsiteY4" fmla="*/ 1049866 h 1049866"/>
                    <a:gd name="connsiteX5" fmla="*/ 880533 w 4588933"/>
                    <a:gd name="connsiteY5" fmla="*/ 457200 h 1049866"/>
                    <a:gd name="connsiteX6" fmla="*/ 592667 w 4588933"/>
                    <a:gd name="connsiteY6" fmla="*/ 541866 h 1049866"/>
                    <a:gd name="connsiteX7" fmla="*/ 0 w 4588933"/>
                    <a:gd name="connsiteY7" fmla="*/ 254000 h 1049866"/>
                    <a:gd name="connsiteX8" fmla="*/ 880533 w 4588933"/>
                    <a:gd name="connsiteY8" fmla="*/ 16933 h 1049866"/>
                    <a:gd name="connsiteX9" fmla="*/ 2302933 w 4588933"/>
                    <a:gd name="connsiteY9" fmla="*/ 626533 h 1049866"/>
                    <a:gd name="connsiteX10" fmla="*/ 3725333 w 4588933"/>
                    <a:gd name="connsiteY10" fmla="*/ 0 h 1049866"/>
                    <a:gd name="connsiteX0" fmla="*/ 3725333 w 4641485"/>
                    <a:gd name="connsiteY0" fmla="*/ 0 h 1049866"/>
                    <a:gd name="connsiteX1" fmla="*/ 4641485 w 4641485"/>
                    <a:gd name="connsiteY1" fmla="*/ 239402 h 1049866"/>
                    <a:gd name="connsiteX2" fmla="*/ 3962400 w 4641485"/>
                    <a:gd name="connsiteY2" fmla="*/ 541866 h 1049866"/>
                    <a:gd name="connsiteX3" fmla="*/ 3742267 w 4641485"/>
                    <a:gd name="connsiteY3" fmla="*/ 457200 h 1049866"/>
                    <a:gd name="connsiteX4" fmla="*/ 2269067 w 4641485"/>
                    <a:gd name="connsiteY4" fmla="*/ 1049866 h 1049866"/>
                    <a:gd name="connsiteX5" fmla="*/ 880533 w 4641485"/>
                    <a:gd name="connsiteY5" fmla="*/ 457200 h 1049866"/>
                    <a:gd name="connsiteX6" fmla="*/ 592667 w 4641485"/>
                    <a:gd name="connsiteY6" fmla="*/ 541866 h 1049866"/>
                    <a:gd name="connsiteX7" fmla="*/ 0 w 4641485"/>
                    <a:gd name="connsiteY7" fmla="*/ 254000 h 1049866"/>
                    <a:gd name="connsiteX8" fmla="*/ 880533 w 4641485"/>
                    <a:gd name="connsiteY8" fmla="*/ 16933 h 1049866"/>
                    <a:gd name="connsiteX9" fmla="*/ 2302933 w 4641485"/>
                    <a:gd name="connsiteY9" fmla="*/ 626533 h 1049866"/>
                    <a:gd name="connsiteX10" fmla="*/ 3725333 w 4641485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73798 w 4673016"/>
                    <a:gd name="connsiteY3" fmla="*/ 45720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84308 w 4673016"/>
                    <a:gd name="connsiteY3" fmla="*/ 404648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815839 w 4673016"/>
                    <a:gd name="connsiteY3" fmla="*/ 46771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673016" h="1049866">
                      <a:moveTo>
                        <a:pt x="3756864" y="0"/>
                      </a:moveTo>
                      <a:lnTo>
                        <a:pt x="4673016" y="239402"/>
                      </a:lnTo>
                      <a:lnTo>
                        <a:pt x="3993931" y="541866"/>
                      </a:lnTo>
                      <a:lnTo>
                        <a:pt x="3815839" y="467710"/>
                      </a:lnTo>
                      <a:lnTo>
                        <a:pt x="2300598" y="1049866"/>
                      </a:lnTo>
                      <a:lnTo>
                        <a:pt x="912064" y="457200"/>
                      </a:lnTo>
                      <a:lnTo>
                        <a:pt x="624198" y="541866"/>
                      </a:lnTo>
                      <a:lnTo>
                        <a:pt x="0" y="275021"/>
                      </a:lnTo>
                      <a:lnTo>
                        <a:pt x="912064" y="16933"/>
                      </a:lnTo>
                      <a:lnTo>
                        <a:pt x="2323954" y="616023"/>
                      </a:lnTo>
                      <a:lnTo>
                        <a:pt x="3756864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34" name="Freeform 533">
                  <a:extLst>
                    <a:ext uri="{FF2B5EF4-FFF2-40B4-BE49-F238E27FC236}">
                      <a16:creationId xmlns:a16="http://schemas.microsoft.com/office/drawing/2014/main" id="{BA43E42C-CD9B-1744-BEEC-9E664114AC8E}"/>
                    </a:ext>
                  </a:extLst>
                </p:cNvPr>
                <p:cNvSpPr/>
                <p:nvPr/>
              </p:nvSpPr>
              <p:spPr>
                <a:xfrm>
                  <a:off x="8519948" y="3206783"/>
                  <a:ext cx="317042" cy="170569"/>
                </a:xfrm>
                <a:custGeom>
                  <a:avLst/>
                  <a:gdLst>
                    <a:gd name="connsiteX0" fmla="*/ 21021 w 1744718"/>
                    <a:gd name="connsiteY0" fmla="*/ 0 h 903890"/>
                    <a:gd name="connsiteX1" fmla="*/ 1744718 w 1744718"/>
                    <a:gd name="connsiteY1" fmla="*/ 693683 h 903890"/>
                    <a:gd name="connsiteX2" fmla="*/ 1145628 w 1744718"/>
                    <a:gd name="connsiteY2" fmla="*/ 903890 h 903890"/>
                    <a:gd name="connsiteX3" fmla="*/ 0 w 1744718"/>
                    <a:gd name="connsiteY3" fmla="*/ 451945 h 903890"/>
                    <a:gd name="connsiteX4" fmla="*/ 21021 w 1744718"/>
                    <a:gd name="connsiteY4" fmla="*/ 0 h 9038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4718" h="903890">
                      <a:moveTo>
                        <a:pt x="21021" y="0"/>
                      </a:moveTo>
                      <a:lnTo>
                        <a:pt x="1744718" y="693683"/>
                      </a:lnTo>
                      <a:lnTo>
                        <a:pt x="1145628" y="903890"/>
                      </a:lnTo>
                      <a:lnTo>
                        <a:pt x="0" y="451945"/>
                      </a:lnTo>
                      <a:lnTo>
                        <a:pt x="21021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35" name="Freeform 534">
                  <a:extLst>
                    <a:ext uri="{FF2B5EF4-FFF2-40B4-BE49-F238E27FC236}">
                      <a16:creationId xmlns:a16="http://schemas.microsoft.com/office/drawing/2014/main" id="{42EF7BB0-4257-F646-805E-AFBA92B62F9D}"/>
                    </a:ext>
                  </a:extLst>
                </p:cNvPr>
                <p:cNvSpPr/>
                <p:nvPr/>
              </p:nvSpPr>
              <p:spPr>
                <a:xfrm>
                  <a:off x="7939341" y="3206783"/>
                  <a:ext cx="311312" cy="168585"/>
                </a:xfrm>
                <a:custGeom>
                  <a:avLst/>
                  <a:gdLst>
                    <a:gd name="connsiteX0" fmla="*/ 1702676 w 1713187"/>
                    <a:gd name="connsiteY0" fmla="*/ 0 h 893380"/>
                    <a:gd name="connsiteX1" fmla="*/ 1713187 w 1713187"/>
                    <a:gd name="connsiteY1" fmla="*/ 472966 h 893380"/>
                    <a:gd name="connsiteX2" fmla="*/ 578069 w 1713187"/>
                    <a:gd name="connsiteY2" fmla="*/ 893380 h 893380"/>
                    <a:gd name="connsiteX3" fmla="*/ 0 w 1713187"/>
                    <a:gd name="connsiteY3" fmla="*/ 693683 h 893380"/>
                    <a:gd name="connsiteX4" fmla="*/ 1702676 w 1713187"/>
                    <a:gd name="connsiteY4" fmla="*/ 0 h 8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13187" h="893380">
                      <a:moveTo>
                        <a:pt x="1702676" y="0"/>
                      </a:moveTo>
                      <a:lnTo>
                        <a:pt x="1713187" y="472966"/>
                      </a:lnTo>
                      <a:lnTo>
                        <a:pt x="578069" y="893380"/>
                      </a:lnTo>
                      <a:lnTo>
                        <a:pt x="0" y="693683"/>
                      </a:lnTo>
                      <a:lnTo>
                        <a:pt x="1702676" y="0"/>
                      </a:lnTo>
                      <a:close/>
                    </a:path>
                  </a:pathLst>
                </a:custGeom>
                <a:solidFill>
                  <a:srgbClr val="0000A8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36" name="Freeform 535">
                  <a:extLst>
                    <a:ext uri="{FF2B5EF4-FFF2-40B4-BE49-F238E27FC236}">
                      <a16:creationId xmlns:a16="http://schemas.microsoft.com/office/drawing/2014/main" id="{95AEC175-56C0-C14B-9DC5-693400B124AB}"/>
                    </a:ext>
                  </a:extLst>
                </p:cNvPr>
                <p:cNvSpPr/>
                <p:nvPr/>
              </p:nvSpPr>
              <p:spPr>
                <a:xfrm>
                  <a:off x="8047413" y="3123483"/>
                  <a:ext cx="676892" cy="267753"/>
                </a:xfrm>
                <a:custGeom>
                  <a:avLst/>
                  <a:gdLst>
                    <a:gd name="connsiteX0" fmla="*/ 599089 w 4162096"/>
                    <a:gd name="connsiteY0" fmla="*/ 273269 h 1618593"/>
                    <a:gd name="connsiteX1" fmla="*/ 882869 w 4162096"/>
                    <a:gd name="connsiteY1" fmla="*/ 199697 h 1618593"/>
                    <a:gd name="connsiteX2" fmla="*/ 2312276 w 4162096"/>
                    <a:gd name="connsiteY2" fmla="*/ 798786 h 1618593"/>
                    <a:gd name="connsiteX3" fmla="*/ 3794234 w 4162096"/>
                    <a:gd name="connsiteY3" fmla="*/ 199697 h 1618593"/>
                    <a:gd name="connsiteX4" fmla="*/ 4014951 w 4162096"/>
                    <a:gd name="connsiteY4" fmla="*/ 273269 h 1618593"/>
                    <a:gd name="connsiteX5" fmla="*/ 3058510 w 4162096"/>
                    <a:gd name="connsiteY5" fmla="*/ 641131 h 1618593"/>
                    <a:gd name="connsiteX6" fmla="*/ 3026979 w 4162096"/>
                    <a:gd name="connsiteY6" fmla="*/ 1114097 h 1618593"/>
                    <a:gd name="connsiteX7" fmla="*/ 4162096 w 4162096"/>
                    <a:gd name="connsiteY7" fmla="*/ 1545021 h 1618593"/>
                    <a:gd name="connsiteX8" fmla="*/ 3878317 w 4162096"/>
                    <a:gd name="connsiteY8" fmla="*/ 1608083 h 1618593"/>
                    <a:gd name="connsiteX9" fmla="*/ 2301765 w 4162096"/>
                    <a:gd name="connsiteY9" fmla="*/ 945931 h 1618593"/>
                    <a:gd name="connsiteX10" fmla="*/ 693682 w 4162096"/>
                    <a:gd name="connsiteY10" fmla="*/ 1618593 h 1618593"/>
                    <a:gd name="connsiteX11" fmla="*/ 430924 w 4162096"/>
                    <a:gd name="connsiteY11" fmla="*/ 1524000 h 1618593"/>
                    <a:gd name="connsiteX12" fmla="*/ 1576551 w 4162096"/>
                    <a:gd name="connsiteY12" fmla="*/ 1082566 h 1618593"/>
                    <a:gd name="connsiteX13" fmla="*/ 1545020 w 4162096"/>
                    <a:gd name="connsiteY13" fmla="*/ 609600 h 1618593"/>
                    <a:gd name="connsiteX14" fmla="*/ 0 w 4162096"/>
                    <a:gd name="connsiteY14" fmla="*/ 0 h 1618593"/>
                    <a:gd name="connsiteX15" fmla="*/ 872358 w 4162096"/>
                    <a:gd name="connsiteY15" fmla="*/ 210207 h 1618593"/>
                    <a:gd name="connsiteX16" fmla="*/ 872358 w 4162096"/>
                    <a:gd name="connsiteY16" fmla="*/ 210207 h 1618593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15" fmla="*/ 441434 w 3731172"/>
                    <a:gd name="connsiteY15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357351 w 3731172"/>
                    <a:gd name="connsiteY14" fmla="*/ 115613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56137 w 3731172"/>
                    <a:gd name="connsiteY13" fmla="*/ 441434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903890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575034 w 3710151"/>
                    <a:gd name="connsiteY6" fmla="*/ 91440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06565 w 3710151"/>
                    <a:gd name="connsiteY6" fmla="*/ 92491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5151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09858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62012 w 3725019"/>
                    <a:gd name="connsiteY0" fmla="*/ 73572 h 1418896"/>
                    <a:gd name="connsiteX1" fmla="*/ 445792 w 3725019"/>
                    <a:gd name="connsiteY1" fmla="*/ 0 h 1418896"/>
                    <a:gd name="connsiteX2" fmla="*/ 1852896 w 3725019"/>
                    <a:gd name="connsiteY2" fmla="*/ 591655 h 1418896"/>
                    <a:gd name="connsiteX3" fmla="*/ 3357157 w 3725019"/>
                    <a:gd name="connsiteY3" fmla="*/ 0 h 1418896"/>
                    <a:gd name="connsiteX4" fmla="*/ 3577874 w 3725019"/>
                    <a:gd name="connsiteY4" fmla="*/ 73572 h 1418896"/>
                    <a:gd name="connsiteX5" fmla="*/ 2632585 w 3725019"/>
                    <a:gd name="connsiteY5" fmla="*/ 448868 h 1418896"/>
                    <a:gd name="connsiteX6" fmla="*/ 2625150 w 3725019"/>
                    <a:gd name="connsiteY6" fmla="*/ 902607 h 1418896"/>
                    <a:gd name="connsiteX7" fmla="*/ 3725019 w 3725019"/>
                    <a:gd name="connsiteY7" fmla="*/ 1345324 h 1418896"/>
                    <a:gd name="connsiteX8" fmla="*/ 3441240 w 3725019"/>
                    <a:gd name="connsiteY8" fmla="*/ 1408386 h 1418896"/>
                    <a:gd name="connsiteX9" fmla="*/ 1864688 w 3725019"/>
                    <a:gd name="connsiteY9" fmla="*/ 746234 h 1418896"/>
                    <a:gd name="connsiteX10" fmla="*/ 256605 w 3725019"/>
                    <a:gd name="connsiteY10" fmla="*/ 1418896 h 1418896"/>
                    <a:gd name="connsiteX11" fmla="*/ 0 w 3725019"/>
                    <a:gd name="connsiteY11" fmla="*/ 1331097 h 1418896"/>
                    <a:gd name="connsiteX12" fmla="*/ 1113454 w 3725019"/>
                    <a:gd name="connsiteY12" fmla="*/ 903890 h 1418896"/>
                    <a:gd name="connsiteX13" fmla="*/ 1102302 w 3725019"/>
                    <a:gd name="connsiteY13" fmla="*/ 451945 h 1418896"/>
                    <a:gd name="connsiteX14" fmla="*/ 183032 w 3725019"/>
                    <a:gd name="connsiteY14" fmla="*/ 84081 h 1418896"/>
                    <a:gd name="connsiteX15" fmla="*/ 162012 w 3725019"/>
                    <a:gd name="connsiteY15" fmla="*/ 73572 h 14188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725019" h="1418896">
                      <a:moveTo>
                        <a:pt x="162012" y="73572"/>
                      </a:moveTo>
                      <a:lnTo>
                        <a:pt x="445792" y="0"/>
                      </a:lnTo>
                      <a:lnTo>
                        <a:pt x="1852896" y="591655"/>
                      </a:lnTo>
                      <a:lnTo>
                        <a:pt x="3357157" y="0"/>
                      </a:lnTo>
                      <a:lnTo>
                        <a:pt x="3577874" y="73572"/>
                      </a:lnTo>
                      <a:lnTo>
                        <a:pt x="2632585" y="448868"/>
                      </a:lnTo>
                      <a:lnTo>
                        <a:pt x="2625150" y="902607"/>
                      </a:lnTo>
                      <a:lnTo>
                        <a:pt x="3725019" y="1345324"/>
                      </a:lnTo>
                      <a:lnTo>
                        <a:pt x="3441240" y="1408386"/>
                      </a:lnTo>
                      <a:lnTo>
                        <a:pt x="1864688" y="746234"/>
                      </a:lnTo>
                      <a:lnTo>
                        <a:pt x="256605" y="1418896"/>
                      </a:lnTo>
                      <a:lnTo>
                        <a:pt x="0" y="1331097"/>
                      </a:lnTo>
                      <a:lnTo>
                        <a:pt x="1113454" y="903890"/>
                      </a:lnTo>
                      <a:cubicBezTo>
                        <a:pt x="1113454" y="760249"/>
                        <a:pt x="1102302" y="595586"/>
                        <a:pt x="1102302" y="451945"/>
                      </a:cubicBezTo>
                      <a:lnTo>
                        <a:pt x="183032" y="84081"/>
                      </a:lnTo>
                      <a:cubicBezTo>
                        <a:pt x="26317" y="21019"/>
                        <a:pt x="169019" y="77075"/>
                        <a:pt x="162012" y="73572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407" name="Group 406">
              <a:extLst>
                <a:ext uri="{FF2B5EF4-FFF2-40B4-BE49-F238E27FC236}">
                  <a16:creationId xmlns:a16="http://schemas.microsoft.com/office/drawing/2014/main" id="{CBD7A282-C22D-714A-88F1-C7D4EDD107F8}"/>
                </a:ext>
              </a:extLst>
            </p:cNvPr>
            <p:cNvGrpSpPr/>
            <p:nvPr/>
          </p:nvGrpSpPr>
          <p:grpSpPr>
            <a:xfrm>
              <a:off x="8444983" y="2807207"/>
              <a:ext cx="353678" cy="168275"/>
              <a:chOff x="7493876" y="2774731"/>
              <a:chExt cx="1481958" cy="894622"/>
            </a:xfrm>
          </p:grpSpPr>
          <p:sp>
            <p:nvSpPr>
              <p:cNvPr id="408" name="Freeform 407">
                <a:extLst>
                  <a:ext uri="{FF2B5EF4-FFF2-40B4-BE49-F238E27FC236}">
                    <a16:creationId xmlns:a16="http://schemas.microsoft.com/office/drawing/2014/main" id="{3C206862-9269-EE48-877D-EE261101A443}"/>
                  </a:ext>
                </a:extLst>
              </p:cNvPr>
              <p:cNvSpPr/>
              <p:nvPr/>
            </p:nvSpPr>
            <p:spPr>
              <a:xfrm>
                <a:off x="7493876" y="3084399"/>
                <a:ext cx="1481958" cy="584954"/>
              </a:xfrm>
              <a:custGeom>
                <a:avLst/>
                <a:gdLst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88524 w 8187558"/>
                  <a:gd name="connsiteY5" fmla="*/ 1597573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88524 w 8187558"/>
                  <a:gd name="connsiteY5" fmla="*/ 1597573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76538 w 8176538"/>
                  <a:gd name="connsiteY0" fmla="*/ 0 h 2638097"/>
                  <a:gd name="connsiteX1" fmla="*/ 8176538 w 8176538"/>
                  <a:gd name="connsiteY1" fmla="*/ 1271752 h 2638097"/>
                  <a:gd name="connsiteX2" fmla="*/ 4088015 w 8176538"/>
                  <a:gd name="connsiteY2" fmla="*/ 2638097 h 2638097"/>
                  <a:gd name="connsiteX3" fmla="*/ 0 w 8176538"/>
                  <a:gd name="connsiteY3" fmla="*/ 1269888 h 2638097"/>
                  <a:gd name="connsiteX4" fmla="*/ 20511 w 8176538"/>
                  <a:gd name="connsiteY4" fmla="*/ 147145 h 2638097"/>
                  <a:gd name="connsiteX5" fmla="*/ 4088015 w 8176538"/>
                  <a:gd name="connsiteY5" fmla="*/ 1566042 h 2638097"/>
                  <a:gd name="connsiteX6" fmla="*/ 8176538 w 8176538"/>
                  <a:gd name="connsiteY6" fmla="*/ 0 h 2638097"/>
                  <a:gd name="connsiteX0" fmla="*/ 8176538 w 8176538"/>
                  <a:gd name="connsiteY0" fmla="*/ 0 h 2772020"/>
                  <a:gd name="connsiteX1" fmla="*/ 8176538 w 8176538"/>
                  <a:gd name="connsiteY1" fmla="*/ 1271752 h 2772020"/>
                  <a:gd name="connsiteX2" fmla="*/ 4099034 w 8176538"/>
                  <a:gd name="connsiteY2" fmla="*/ 2772020 h 2772020"/>
                  <a:gd name="connsiteX3" fmla="*/ 0 w 8176538"/>
                  <a:gd name="connsiteY3" fmla="*/ 1269888 h 2772020"/>
                  <a:gd name="connsiteX4" fmla="*/ 20511 w 8176538"/>
                  <a:gd name="connsiteY4" fmla="*/ 147145 h 2772020"/>
                  <a:gd name="connsiteX5" fmla="*/ 4088015 w 8176538"/>
                  <a:gd name="connsiteY5" fmla="*/ 1566042 h 2772020"/>
                  <a:gd name="connsiteX6" fmla="*/ 8176538 w 8176538"/>
                  <a:gd name="connsiteY6" fmla="*/ 0 h 2772020"/>
                  <a:gd name="connsiteX0" fmla="*/ 8176538 w 8176538"/>
                  <a:gd name="connsiteY0" fmla="*/ 0 h 2772339"/>
                  <a:gd name="connsiteX1" fmla="*/ 8176538 w 8176538"/>
                  <a:gd name="connsiteY1" fmla="*/ 1378890 h 2772339"/>
                  <a:gd name="connsiteX2" fmla="*/ 4099034 w 8176538"/>
                  <a:gd name="connsiteY2" fmla="*/ 2772020 h 2772339"/>
                  <a:gd name="connsiteX3" fmla="*/ 0 w 8176538"/>
                  <a:gd name="connsiteY3" fmla="*/ 1269888 h 2772339"/>
                  <a:gd name="connsiteX4" fmla="*/ 20511 w 8176538"/>
                  <a:gd name="connsiteY4" fmla="*/ 147145 h 2772339"/>
                  <a:gd name="connsiteX5" fmla="*/ 4088015 w 8176538"/>
                  <a:gd name="connsiteY5" fmla="*/ 1566042 h 2772339"/>
                  <a:gd name="connsiteX6" fmla="*/ 8176538 w 8176538"/>
                  <a:gd name="connsiteY6" fmla="*/ 0 h 2772339"/>
                  <a:gd name="connsiteX0" fmla="*/ 8176538 w 8176538"/>
                  <a:gd name="connsiteY0" fmla="*/ 0 h 2825888"/>
                  <a:gd name="connsiteX1" fmla="*/ 8176538 w 8176538"/>
                  <a:gd name="connsiteY1" fmla="*/ 1378890 h 2825888"/>
                  <a:gd name="connsiteX2" fmla="*/ 4099034 w 8176538"/>
                  <a:gd name="connsiteY2" fmla="*/ 2825590 h 2825888"/>
                  <a:gd name="connsiteX3" fmla="*/ 0 w 8176538"/>
                  <a:gd name="connsiteY3" fmla="*/ 1269888 h 2825888"/>
                  <a:gd name="connsiteX4" fmla="*/ 20511 w 8176538"/>
                  <a:gd name="connsiteY4" fmla="*/ 147145 h 2825888"/>
                  <a:gd name="connsiteX5" fmla="*/ 4088015 w 8176538"/>
                  <a:gd name="connsiteY5" fmla="*/ 1566042 h 2825888"/>
                  <a:gd name="connsiteX6" fmla="*/ 8176538 w 8176538"/>
                  <a:gd name="connsiteY6" fmla="*/ 0 h 2825888"/>
                  <a:gd name="connsiteX0" fmla="*/ 8165518 w 8165518"/>
                  <a:gd name="connsiteY0" fmla="*/ 0 h 2825606"/>
                  <a:gd name="connsiteX1" fmla="*/ 8165518 w 8165518"/>
                  <a:gd name="connsiteY1" fmla="*/ 1378890 h 2825606"/>
                  <a:gd name="connsiteX2" fmla="*/ 4088014 w 8165518"/>
                  <a:gd name="connsiteY2" fmla="*/ 2825590 h 2825606"/>
                  <a:gd name="connsiteX3" fmla="*/ 0 w 8165518"/>
                  <a:gd name="connsiteY3" fmla="*/ 1403811 h 2825606"/>
                  <a:gd name="connsiteX4" fmla="*/ 9491 w 8165518"/>
                  <a:gd name="connsiteY4" fmla="*/ 147145 h 2825606"/>
                  <a:gd name="connsiteX5" fmla="*/ 4076995 w 8165518"/>
                  <a:gd name="connsiteY5" fmla="*/ 1566042 h 2825606"/>
                  <a:gd name="connsiteX6" fmla="*/ 8165518 w 8165518"/>
                  <a:gd name="connsiteY6" fmla="*/ 0 h 2825606"/>
                  <a:gd name="connsiteX0" fmla="*/ 8165518 w 8165518"/>
                  <a:gd name="connsiteY0" fmla="*/ 0 h 2879174"/>
                  <a:gd name="connsiteX1" fmla="*/ 8165518 w 8165518"/>
                  <a:gd name="connsiteY1" fmla="*/ 1378890 h 2879174"/>
                  <a:gd name="connsiteX2" fmla="*/ 4132092 w 8165518"/>
                  <a:gd name="connsiteY2" fmla="*/ 2879159 h 2879174"/>
                  <a:gd name="connsiteX3" fmla="*/ 0 w 8165518"/>
                  <a:gd name="connsiteY3" fmla="*/ 1403811 h 2879174"/>
                  <a:gd name="connsiteX4" fmla="*/ 9491 w 8165518"/>
                  <a:gd name="connsiteY4" fmla="*/ 147145 h 2879174"/>
                  <a:gd name="connsiteX5" fmla="*/ 4076995 w 8165518"/>
                  <a:gd name="connsiteY5" fmla="*/ 1566042 h 2879174"/>
                  <a:gd name="connsiteX6" fmla="*/ 8165518 w 8165518"/>
                  <a:gd name="connsiteY6" fmla="*/ 0 h 2879174"/>
                  <a:gd name="connsiteX0" fmla="*/ 8165518 w 8176537"/>
                  <a:gd name="connsiteY0" fmla="*/ 0 h 2879410"/>
                  <a:gd name="connsiteX1" fmla="*/ 8176537 w 8176537"/>
                  <a:gd name="connsiteY1" fmla="*/ 1499420 h 2879410"/>
                  <a:gd name="connsiteX2" fmla="*/ 4132092 w 8176537"/>
                  <a:gd name="connsiteY2" fmla="*/ 2879159 h 2879410"/>
                  <a:gd name="connsiteX3" fmla="*/ 0 w 8176537"/>
                  <a:gd name="connsiteY3" fmla="*/ 1403811 h 2879410"/>
                  <a:gd name="connsiteX4" fmla="*/ 9491 w 8176537"/>
                  <a:gd name="connsiteY4" fmla="*/ 147145 h 2879410"/>
                  <a:gd name="connsiteX5" fmla="*/ 4076995 w 8176537"/>
                  <a:gd name="connsiteY5" fmla="*/ 1566042 h 2879410"/>
                  <a:gd name="connsiteX6" fmla="*/ 8165518 w 8176537"/>
                  <a:gd name="connsiteY6" fmla="*/ 0 h 2879410"/>
                  <a:gd name="connsiteX0" fmla="*/ 8165518 w 8176537"/>
                  <a:gd name="connsiteY0" fmla="*/ 0 h 2879262"/>
                  <a:gd name="connsiteX1" fmla="*/ 8176537 w 8176537"/>
                  <a:gd name="connsiteY1" fmla="*/ 1499420 h 2879262"/>
                  <a:gd name="connsiteX2" fmla="*/ 4132092 w 8176537"/>
                  <a:gd name="connsiteY2" fmla="*/ 2879159 h 2879262"/>
                  <a:gd name="connsiteX3" fmla="*/ 0 w 8176537"/>
                  <a:gd name="connsiteY3" fmla="*/ 1403811 h 2879262"/>
                  <a:gd name="connsiteX4" fmla="*/ 9491 w 8176537"/>
                  <a:gd name="connsiteY4" fmla="*/ 147145 h 2879262"/>
                  <a:gd name="connsiteX5" fmla="*/ 4076995 w 8176537"/>
                  <a:gd name="connsiteY5" fmla="*/ 1566042 h 2879262"/>
                  <a:gd name="connsiteX6" fmla="*/ 8165518 w 8176537"/>
                  <a:gd name="connsiteY6" fmla="*/ 0 h 2879262"/>
                  <a:gd name="connsiteX0" fmla="*/ 8165518 w 8176537"/>
                  <a:gd name="connsiteY0" fmla="*/ 0 h 2879163"/>
                  <a:gd name="connsiteX1" fmla="*/ 8176537 w 8176537"/>
                  <a:gd name="connsiteY1" fmla="*/ 1499420 h 2879163"/>
                  <a:gd name="connsiteX2" fmla="*/ 4132092 w 8176537"/>
                  <a:gd name="connsiteY2" fmla="*/ 2879159 h 2879163"/>
                  <a:gd name="connsiteX3" fmla="*/ 0 w 8176537"/>
                  <a:gd name="connsiteY3" fmla="*/ 1510948 h 2879163"/>
                  <a:gd name="connsiteX4" fmla="*/ 9491 w 8176537"/>
                  <a:gd name="connsiteY4" fmla="*/ 147145 h 2879163"/>
                  <a:gd name="connsiteX5" fmla="*/ 4076995 w 8176537"/>
                  <a:gd name="connsiteY5" fmla="*/ 1566042 h 2879163"/>
                  <a:gd name="connsiteX6" fmla="*/ 8165518 w 8176537"/>
                  <a:gd name="connsiteY6" fmla="*/ 0 h 2879163"/>
                  <a:gd name="connsiteX0" fmla="*/ 8165518 w 8198577"/>
                  <a:gd name="connsiteY0" fmla="*/ 0 h 2879451"/>
                  <a:gd name="connsiteX1" fmla="*/ 8198577 w 8198577"/>
                  <a:gd name="connsiteY1" fmla="*/ 1606558 h 2879451"/>
                  <a:gd name="connsiteX2" fmla="*/ 4132092 w 8198577"/>
                  <a:gd name="connsiteY2" fmla="*/ 2879159 h 2879451"/>
                  <a:gd name="connsiteX3" fmla="*/ 0 w 8198577"/>
                  <a:gd name="connsiteY3" fmla="*/ 1510948 h 2879451"/>
                  <a:gd name="connsiteX4" fmla="*/ 9491 w 8198577"/>
                  <a:gd name="connsiteY4" fmla="*/ 147145 h 2879451"/>
                  <a:gd name="connsiteX5" fmla="*/ 4076995 w 8198577"/>
                  <a:gd name="connsiteY5" fmla="*/ 1566042 h 2879451"/>
                  <a:gd name="connsiteX6" fmla="*/ 8165518 w 8198577"/>
                  <a:gd name="connsiteY6" fmla="*/ 0 h 2879451"/>
                  <a:gd name="connsiteX0" fmla="*/ 8165518 w 8165518"/>
                  <a:gd name="connsiteY0" fmla="*/ 0 h 2880066"/>
                  <a:gd name="connsiteX1" fmla="*/ 8165518 w 8165518"/>
                  <a:gd name="connsiteY1" fmla="*/ 1673520 h 2880066"/>
                  <a:gd name="connsiteX2" fmla="*/ 4132092 w 8165518"/>
                  <a:gd name="connsiteY2" fmla="*/ 2879159 h 2880066"/>
                  <a:gd name="connsiteX3" fmla="*/ 0 w 8165518"/>
                  <a:gd name="connsiteY3" fmla="*/ 1510948 h 2880066"/>
                  <a:gd name="connsiteX4" fmla="*/ 9491 w 8165518"/>
                  <a:gd name="connsiteY4" fmla="*/ 147145 h 2880066"/>
                  <a:gd name="connsiteX5" fmla="*/ 4076995 w 8165518"/>
                  <a:gd name="connsiteY5" fmla="*/ 1566042 h 2880066"/>
                  <a:gd name="connsiteX6" fmla="*/ 8165518 w 8165518"/>
                  <a:gd name="connsiteY6" fmla="*/ 0 h 2880066"/>
                  <a:gd name="connsiteX0" fmla="*/ 8156794 w 8156794"/>
                  <a:gd name="connsiteY0" fmla="*/ 0 h 2879270"/>
                  <a:gd name="connsiteX1" fmla="*/ 8156794 w 8156794"/>
                  <a:gd name="connsiteY1" fmla="*/ 1673520 h 2879270"/>
                  <a:gd name="connsiteX2" fmla="*/ 4123368 w 8156794"/>
                  <a:gd name="connsiteY2" fmla="*/ 2879159 h 2879270"/>
                  <a:gd name="connsiteX3" fmla="*/ 2295 w 8156794"/>
                  <a:gd name="connsiteY3" fmla="*/ 1618086 h 2879270"/>
                  <a:gd name="connsiteX4" fmla="*/ 767 w 8156794"/>
                  <a:gd name="connsiteY4" fmla="*/ 147145 h 2879270"/>
                  <a:gd name="connsiteX5" fmla="*/ 4068271 w 8156794"/>
                  <a:gd name="connsiteY5" fmla="*/ 1566042 h 2879270"/>
                  <a:gd name="connsiteX6" fmla="*/ 8156794 w 8156794"/>
                  <a:gd name="connsiteY6" fmla="*/ 0 h 287927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20"/>
                  <a:gd name="connsiteX1" fmla="*/ 8156794 w 8156794"/>
                  <a:gd name="connsiteY1" fmla="*/ 1673520 h 2973020"/>
                  <a:gd name="connsiteX2" fmla="*/ 4134388 w 8156794"/>
                  <a:gd name="connsiteY2" fmla="*/ 2972904 h 2973020"/>
                  <a:gd name="connsiteX3" fmla="*/ 2295 w 8156794"/>
                  <a:gd name="connsiteY3" fmla="*/ 1618086 h 2973020"/>
                  <a:gd name="connsiteX4" fmla="*/ 767 w 8156794"/>
                  <a:gd name="connsiteY4" fmla="*/ 147145 h 2973020"/>
                  <a:gd name="connsiteX5" fmla="*/ 4068271 w 8156794"/>
                  <a:gd name="connsiteY5" fmla="*/ 1566042 h 2973020"/>
                  <a:gd name="connsiteX6" fmla="*/ 8156794 w 8156794"/>
                  <a:gd name="connsiteY6" fmla="*/ 0 h 2973020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141"/>
                  <a:gd name="connsiteX1" fmla="*/ 8156794 w 8156794"/>
                  <a:gd name="connsiteY1" fmla="*/ 1673520 h 2973141"/>
                  <a:gd name="connsiteX2" fmla="*/ 4134388 w 8156794"/>
                  <a:gd name="connsiteY2" fmla="*/ 2972904 h 2973141"/>
                  <a:gd name="connsiteX3" fmla="*/ 2295 w 8156794"/>
                  <a:gd name="connsiteY3" fmla="*/ 1618086 h 2973141"/>
                  <a:gd name="connsiteX4" fmla="*/ 767 w 8156794"/>
                  <a:gd name="connsiteY4" fmla="*/ 147145 h 2973141"/>
                  <a:gd name="connsiteX5" fmla="*/ 4068271 w 8156794"/>
                  <a:gd name="connsiteY5" fmla="*/ 1566042 h 2973141"/>
                  <a:gd name="connsiteX6" fmla="*/ 8156794 w 8156794"/>
                  <a:gd name="connsiteY6" fmla="*/ 0 h 2973141"/>
                  <a:gd name="connsiteX0" fmla="*/ 8156794 w 8156794"/>
                  <a:gd name="connsiteY0" fmla="*/ 0 h 3066827"/>
                  <a:gd name="connsiteX1" fmla="*/ 8156794 w 8156794"/>
                  <a:gd name="connsiteY1" fmla="*/ 1673520 h 3066827"/>
                  <a:gd name="connsiteX2" fmla="*/ 4123353 w 8156794"/>
                  <a:gd name="connsiteY2" fmla="*/ 3066650 h 3066827"/>
                  <a:gd name="connsiteX3" fmla="*/ 2295 w 8156794"/>
                  <a:gd name="connsiteY3" fmla="*/ 1618086 h 3066827"/>
                  <a:gd name="connsiteX4" fmla="*/ 767 w 8156794"/>
                  <a:gd name="connsiteY4" fmla="*/ 147145 h 3066827"/>
                  <a:gd name="connsiteX5" fmla="*/ 4068271 w 8156794"/>
                  <a:gd name="connsiteY5" fmla="*/ 1566042 h 3066827"/>
                  <a:gd name="connsiteX6" fmla="*/ 8156794 w 8156794"/>
                  <a:gd name="connsiteY6" fmla="*/ 0 h 3066827"/>
                  <a:gd name="connsiteX0" fmla="*/ 8123689 w 8156794"/>
                  <a:gd name="connsiteY0" fmla="*/ 0 h 2999866"/>
                  <a:gd name="connsiteX1" fmla="*/ 8156794 w 8156794"/>
                  <a:gd name="connsiteY1" fmla="*/ 1606559 h 2999866"/>
                  <a:gd name="connsiteX2" fmla="*/ 4123353 w 8156794"/>
                  <a:gd name="connsiteY2" fmla="*/ 2999689 h 2999866"/>
                  <a:gd name="connsiteX3" fmla="*/ 2295 w 8156794"/>
                  <a:gd name="connsiteY3" fmla="*/ 1551125 h 2999866"/>
                  <a:gd name="connsiteX4" fmla="*/ 767 w 8156794"/>
                  <a:gd name="connsiteY4" fmla="*/ 80184 h 2999866"/>
                  <a:gd name="connsiteX5" fmla="*/ 4068271 w 8156794"/>
                  <a:gd name="connsiteY5" fmla="*/ 1499081 h 2999866"/>
                  <a:gd name="connsiteX6" fmla="*/ 8123689 w 8156794"/>
                  <a:gd name="connsiteY6" fmla="*/ 0 h 2999866"/>
                  <a:gd name="connsiteX0" fmla="*/ 8167828 w 8167828"/>
                  <a:gd name="connsiteY0" fmla="*/ 0 h 3026651"/>
                  <a:gd name="connsiteX1" fmla="*/ 8156794 w 8167828"/>
                  <a:gd name="connsiteY1" fmla="*/ 1633344 h 3026651"/>
                  <a:gd name="connsiteX2" fmla="*/ 4123353 w 8167828"/>
                  <a:gd name="connsiteY2" fmla="*/ 3026474 h 3026651"/>
                  <a:gd name="connsiteX3" fmla="*/ 2295 w 8167828"/>
                  <a:gd name="connsiteY3" fmla="*/ 1577910 h 3026651"/>
                  <a:gd name="connsiteX4" fmla="*/ 767 w 8167828"/>
                  <a:gd name="connsiteY4" fmla="*/ 106969 h 3026651"/>
                  <a:gd name="connsiteX5" fmla="*/ 4068271 w 8167828"/>
                  <a:gd name="connsiteY5" fmla="*/ 1525866 h 3026651"/>
                  <a:gd name="connsiteX6" fmla="*/ 8167828 w 8167828"/>
                  <a:gd name="connsiteY6" fmla="*/ 0 h 3026651"/>
                  <a:gd name="connsiteX0" fmla="*/ 8167828 w 8167828"/>
                  <a:gd name="connsiteY0" fmla="*/ 0 h 3027228"/>
                  <a:gd name="connsiteX1" fmla="*/ 8145760 w 8167828"/>
                  <a:gd name="connsiteY1" fmla="*/ 1686913 h 3027228"/>
                  <a:gd name="connsiteX2" fmla="*/ 4123353 w 8167828"/>
                  <a:gd name="connsiteY2" fmla="*/ 3026474 h 3027228"/>
                  <a:gd name="connsiteX3" fmla="*/ 2295 w 8167828"/>
                  <a:gd name="connsiteY3" fmla="*/ 1577910 h 3027228"/>
                  <a:gd name="connsiteX4" fmla="*/ 767 w 8167828"/>
                  <a:gd name="connsiteY4" fmla="*/ 106969 h 3027228"/>
                  <a:gd name="connsiteX5" fmla="*/ 4068271 w 8167828"/>
                  <a:gd name="connsiteY5" fmla="*/ 1525866 h 3027228"/>
                  <a:gd name="connsiteX6" fmla="*/ 8167828 w 8167828"/>
                  <a:gd name="connsiteY6" fmla="*/ 0 h 3027228"/>
                  <a:gd name="connsiteX0" fmla="*/ 8156794 w 8156794"/>
                  <a:gd name="connsiteY0" fmla="*/ 0 h 2933483"/>
                  <a:gd name="connsiteX1" fmla="*/ 8145760 w 8156794"/>
                  <a:gd name="connsiteY1" fmla="*/ 1593168 h 2933483"/>
                  <a:gd name="connsiteX2" fmla="*/ 4123353 w 8156794"/>
                  <a:gd name="connsiteY2" fmla="*/ 2932729 h 2933483"/>
                  <a:gd name="connsiteX3" fmla="*/ 2295 w 8156794"/>
                  <a:gd name="connsiteY3" fmla="*/ 1484165 h 2933483"/>
                  <a:gd name="connsiteX4" fmla="*/ 767 w 8156794"/>
                  <a:gd name="connsiteY4" fmla="*/ 13224 h 2933483"/>
                  <a:gd name="connsiteX5" fmla="*/ 4068271 w 8156794"/>
                  <a:gd name="connsiteY5" fmla="*/ 1432121 h 2933483"/>
                  <a:gd name="connsiteX6" fmla="*/ 8156794 w 8156794"/>
                  <a:gd name="connsiteY6" fmla="*/ 0 h 2933483"/>
                  <a:gd name="connsiteX0" fmla="*/ 8156794 w 8156794"/>
                  <a:gd name="connsiteY0" fmla="*/ 0 h 2933483"/>
                  <a:gd name="connsiteX1" fmla="*/ 8145760 w 8156794"/>
                  <a:gd name="connsiteY1" fmla="*/ 1593168 h 2933483"/>
                  <a:gd name="connsiteX2" fmla="*/ 4123353 w 8156794"/>
                  <a:gd name="connsiteY2" fmla="*/ 2932729 h 2933483"/>
                  <a:gd name="connsiteX3" fmla="*/ 2295 w 8156794"/>
                  <a:gd name="connsiteY3" fmla="*/ 1484165 h 2933483"/>
                  <a:gd name="connsiteX4" fmla="*/ 767 w 8156794"/>
                  <a:gd name="connsiteY4" fmla="*/ 13224 h 2933483"/>
                  <a:gd name="connsiteX5" fmla="*/ 4068271 w 8156794"/>
                  <a:gd name="connsiteY5" fmla="*/ 1432121 h 2933483"/>
                  <a:gd name="connsiteX6" fmla="*/ 8156794 w 8156794"/>
                  <a:gd name="connsiteY6" fmla="*/ 0 h 2933483"/>
                  <a:gd name="connsiteX0" fmla="*/ 8123689 w 8145760"/>
                  <a:gd name="connsiteY0" fmla="*/ 13560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23689 w 8145760"/>
                  <a:gd name="connsiteY6" fmla="*/ 13560 h 2920259"/>
                  <a:gd name="connsiteX0" fmla="*/ 8178863 w 8178863"/>
                  <a:gd name="connsiteY0" fmla="*/ 26952 h 2920259"/>
                  <a:gd name="connsiteX1" fmla="*/ 8145760 w 8178863"/>
                  <a:gd name="connsiteY1" fmla="*/ 1579944 h 2920259"/>
                  <a:gd name="connsiteX2" fmla="*/ 4123353 w 8178863"/>
                  <a:gd name="connsiteY2" fmla="*/ 2919505 h 2920259"/>
                  <a:gd name="connsiteX3" fmla="*/ 2295 w 8178863"/>
                  <a:gd name="connsiteY3" fmla="*/ 1470941 h 2920259"/>
                  <a:gd name="connsiteX4" fmla="*/ 767 w 8178863"/>
                  <a:gd name="connsiteY4" fmla="*/ 0 h 2920259"/>
                  <a:gd name="connsiteX5" fmla="*/ 4068271 w 8178863"/>
                  <a:gd name="connsiteY5" fmla="*/ 1418897 h 2920259"/>
                  <a:gd name="connsiteX6" fmla="*/ 8178863 w 8178863"/>
                  <a:gd name="connsiteY6" fmla="*/ 26952 h 2920259"/>
                  <a:gd name="connsiteX0" fmla="*/ 8167827 w 8167827"/>
                  <a:gd name="connsiteY0" fmla="*/ 40343 h 2920259"/>
                  <a:gd name="connsiteX1" fmla="*/ 8145760 w 8167827"/>
                  <a:gd name="connsiteY1" fmla="*/ 1579944 h 2920259"/>
                  <a:gd name="connsiteX2" fmla="*/ 4123353 w 8167827"/>
                  <a:gd name="connsiteY2" fmla="*/ 2919505 h 2920259"/>
                  <a:gd name="connsiteX3" fmla="*/ 2295 w 8167827"/>
                  <a:gd name="connsiteY3" fmla="*/ 1470941 h 2920259"/>
                  <a:gd name="connsiteX4" fmla="*/ 767 w 8167827"/>
                  <a:gd name="connsiteY4" fmla="*/ 0 h 2920259"/>
                  <a:gd name="connsiteX5" fmla="*/ 4068271 w 8167827"/>
                  <a:gd name="connsiteY5" fmla="*/ 1418897 h 2920259"/>
                  <a:gd name="connsiteX6" fmla="*/ 8167827 w 8167827"/>
                  <a:gd name="connsiteY6" fmla="*/ 40343 h 2920259"/>
                  <a:gd name="connsiteX0" fmla="*/ 8123687 w 8145760"/>
                  <a:gd name="connsiteY0" fmla="*/ 53735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23687 w 8145760"/>
                  <a:gd name="connsiteY6" fmla="*/ 53735 h 2920259"/>
                  <a:gd name="connsiteX0" fmla="*/ 8161918 w 8161918"/>
                  <a:gd name="connsiteY0" fmla="*/ 0 h 2943855"/>
                  <a:gd name="connsiteX1" fmla="*/ 8145760 w 8161918"/>
                  <a:gd name="connsiteY1" fmla="*/ 1603540 h 2943855"/>
                  <a:gd name="connsiteX2" fmla="*/ 4123353 w 8161918"/>
                  <a:gd name="connsiteY2" fmla="*/ 2943101 h 2943855"/>
                  <a:gd name="connsiteX3" fmla="*/ 2295 w 8161918"/>
                  <a:gd name="connsiteY3" fmla="*/ 1494537 h 2943855"/>
                  <a:gd name="connsiteX4" fmla="*/ 767 w 8161918"/>
                  <a:gd name="connsiteY4" fmla="*/ 23596 h 2943855"/>
                  <a:gd name="connsiteX5" fmla="*/ 4068271 w 8161918"/>
                  <a:gd name="connsiteY5" fmla="*/ 1442493 h 2943855"/>
                  <a:gd name="connsiteX6" fmla="*/ 8161918 w 8161918"/>
                  <a:gd name="connsiteY6" fmla="*/ 0 h 2943855"/>
                  <a:gd name="connsiteX0" fmla="*/ 8144926 w 8145760"/>
                  <a:gd name="connsiteY0" fmla="*/ 43424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44926 w 8145760"/>
                  <a:gd name="connsiteY6" fmla="*/ 43424 h 2920259"/>
                  <a:gd name="connsiteX0" fmla="*/ 8161918 w 8161918"/>
                  <a:gd name="connsiteY0" fmla="*/ 0 h 2959321"/>
                  <a:gd name="connsiteX1" fmla="*/ 8145760 w 8161918"/>
                  <a:gd name="connsiteY1" fmla="*/ 1619006 h 2959321"/>
                  <a:gd name="connsiteX2" fmla="*/ 4123353 w 8161918"/>
                  <a:gd name="connsiteY2" fmla="*/ 2958567 h 2959321"/>
                  <a:gd name="connsiteX3" fmla="*/ 2295 w 8161918"/>
                  <a:gd name="connsiteY3" fmla="*/ 1510003 h 2959321"/>
                  <a:gd name="connsiteX4" fmla="*/ 767 w 8161918"/>
                  <a:gd name="connsiteY4" fmla="*/ 39062 h 2959321"/>
                  <a:gd name="connsiteX5" fmla="*/ 4068271 w 8161918"/>
                  <a:gd name="connsiteY5" fmla="*/ 1457959 h 2959321"/>
                  <a:gd name="connsiteX6" fmla="*/ 8161918 w 8161918"/>
                  <a:gd name="connsiteY6" fmla="*/ 0 h 2959321"/>
                  <a:gd name="connsiteX0" fmla="*/ 8161918 w 8162752"/>
                  <a:gd name="connsiteY0" fmla="*/ 0 h 2959488"/>
                  <a:gd name="connsiteX1" fmla="*/ 8162752 w 8162752"/>
                  <a:gd name="connsiteY1" fmla="*/ 1629317 h 2959488"/>
                  <a:gd name="connsiteX2" fmla="*/ 4123353 w 8162752"/>
                  <a:gd name="connsiteY2" fmla="*/ 2958567 h 2959488"/>
                  <a:gd name="connsiteX3" fmla="*/ 2295 w 8162752"/>
                  <a:gd name="connsiteY3" fmla="*/ 1510003 h 2959488"/>
                  <a:gd name="connsiteX4" fmla="*/ 767 w 8162752"/>
                  <a:gd name="connsiteY4" fmla="*/ 39062 h 2959488"/>
                  <a:gd name="connsiteX5" fmla="*/ 4068271 w 8162752"/>
                  <a:gd name="connsiteY5" fmla="*/ 1457959 h 2959488"/>
                  <a:gd name="connsiteX6" fmla="*/ 8161918 w 8162752"/>
                  <a:gd name="connsiteY6" fmla="*/ 0 h 2959488"/>
                  <a:gd name="connsiteX0" fmla="*/ 8165930 w 8166764"/>
                  <a:gd name="connsiteY0" fmla="*/ 7337 h 2966825"/>
                  <a:gd name="connsiteX1" fmla="*/ 8166764 w 8166764"/>
                  <a:gd name="connsiteY1" fmla="*/ 1636654 h 2966825"/>
                  <a:gd name="connsiteX2" fmla="*/ 4127365 w 8166764"/>
                  <a:gd name="connsiteY2" fmla="*/ 2965904 h 2966825"/>
                  <a:gd name="connsiteX3" fmla="*/ 6307 w 8166764"/>
                  <a:gd name="connsiteY3" fmla="*/ 1517340 h 2966825"/>
                  <a:gd name="connsiteX4" fmla="*/ 532 w 8166764"/>
                  <a:gd name="connsiteY4" fmla="*/ 0 h 2966825"/>
                  <a:gd name="connsiteX5" fmla="*/ 4072283 w 8166764"/>
                  <a:gd name="connsiteY5" fmla="*/ 1465296 h 2966825"/>
                  <a:gd name="connsiteX6" fmla="*/ 8165930 w 8166764"/>
                  <a:gd name="connsiteY6" fmla="*/ 7337 h 2966825"/>
                  <a:gd name="connsiteX0" fmla="*/ 8168119 w 8168953"/>
                  <a:gd name="connsiteY0" fmla="*/ 7337 h 2966682"/>
                  <a:gd name="connsiteX1" fmla="*/ 8168953 w 8168953"/>
                  <a:gd name="connsiteY1" fmla="*/ 1636654 h 2966682"/>
                  <a:gd name="connsiteX2" fmla="*/ 4129554 w 8168953"/>
                  <a:gd name="connsiteY2" fmla="*/ 2965904 h 2966682"/>
                  <a:gd name="connsiteX3" fmla="*/ 0 w 8168953"/>
                  <a:gd name="connsiteY3" fmla="*/ 1527651 h 2966682"/>
                  <a:gd name="connsiteX4" fmla="*/ 2721 w 8168953"/>
                  <a:gd name="connsiteY4" fmla="*/ 0 h 2966682"/>
                  <a:gd name="connsiteX5" fmla="*/ 4074472 w 8168953"/>
                  <a:gd name="connsiteY5" fmla="*/ 1465296 h 2966682"/>
                  <a:gd name="connsiteX6" fmla="*/ 8168119 w 8168953"/>
                  <a:gd name="connsiteY6" fmla="*/ 7337 h 2966682"/>
                  <a:gd name="connsiteX0" fmla="*/ 8168119 w 8168953"/>
                  <a:gd name="connsiteY0" fmla="*/ 7337 h 3100377"/>
                  <a:gd name="connsiteX1" fmla="*/ 8168953 w 8168953"/>
                  <a:gd name="connsiteY1" fmla="*/ 1636654 h 3100377"/>
                  <a:gd name="connsiteX2" fmla="*/ 4118520 w 8168953"/>
                  <a:gd name="connsiteY2" fmla="*/ 3099826 h 3100377"/>
                  <a:gd name="connsiteX3" fmla="*/ 0 w 8168953"/>
                  <a:gd name="connsiteY3" fmla="*/ 1527651 h 3100377"/>
                  <a:gd name="connsiteX4" fmla="*/ 2721 w 8168953"/>
                  <a:gd name="connsiteY4" fmla="*/ 0 h 3100377"/>
                  <a:gd name="connsiteX5" fmla="*/ 4074472 w 8168953"/>
                  <a:gd name="connsiteY5" fmla="*/ 1465296 h 3100377"/>
                  <a:gd name="connsiteX6" fmla="*/ 8168119 w 8168953"/>
                  <a:gd name="connsiteY6" fmla="*/ 7337 h 3100377"/>
                  <a:gd name="connsiteX0" fmla="*/ 8168119 w 8168953"/>
                  <a:gd name="connsiteY0" fmla="*/ 7337 h 3100429"/>
                  <a:gd name="connsiteX1" fmla="*/ 8168953 w 8168953"/>
                  <a:gd name="connsiteY1" fmla="*/ 1636654 h 3100429"/>
                  <a:gd name="connsiteX2" fmla="*/ 4118520 w 8168953"/>
                  <a:gd name="connsiteY2" fmla="*/ 3099826 h 3100429"/>
                  <a:gd name="connsiteX3" fmla="*/ 0 w 8168953"/>
                  <a:gd name="connsiteY3" fmla="*/ 1527651 h 3100429"/>
                  <a:gd name="connsiteX4" fmla="*/ 2721 w 8168953"/>
                  <a:gd name="connsiteY4" fmla="*/ 0 h 3100429"/>
                  <a:gd name="connsiteX5" fmla="*/ 4074472 w 8168953"/>
                  <a:gd name="connsiteY5" fmla="*/ 1465296 h 3100429"/>
                  <a:gd name="connsiteX6" fmla="*/ 8168119 w 8168953"/>
                  <a:gd name="connsiteY6" fmla="*/ 7337 h 3100429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72202 w 8166683"/>
                  <a:gd name="connsiteY5" fmla="*/ 1465296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72202 w 8166683"/>
                  <a:gd name="connsiteY5" fmla="*/ 1465296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61168 w 8166683"/>
                  <a:gd name="connsiteY5" fmla="*/ 1438511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61168 w 8166683"/>
                  <a:gd name="connsiteY5" fmla="*/ 1438511 h 3099826"/>
                  <a:gd name="connsiteX6" fmla="*/ 8165849 w 8166683"/>
                  <a:gd name="connsiteY6" fmla="*/ 7337 h 3099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166683" h="3099826">
                    <a:moveTo>
                      <a:pt x="8165849" y="7337"/>
                    </a:moveTo>
                    <a:lnTo>
                      <a:pt x="8166683" y="1636654"/>
                    </a:lnTo>
                    <a:cubicBezTo>
                      <a:pt x="7917761" y="2728489"/>
                      <a:pt x="5475903" y="3100137"/>
                      <a:pt x="4116250" y="3099826"/>
                    </a:cubicBezTo>
                    <a:cubicBezTo>
                      <a:pt x="2756597" y="3099515"/>
                      <a:pt x="245424" y="2744647"/>
                      <a:pt x="8764" y="1634789"/>
                    </a:cubicBezTo>
                    <a:cubicBezTo>
                      <a:pt x="11928" y="1215900"/>
                      <a:pt x="-2713" y="418889"/>
                      <a:pt x="451" y="0"/>
                    </a:cubicBezTo>
                    <a:cubicBezTo>
                      <a:pt x="385485" y="953840"/>
                      <a:pt x="2700268" y="1437288"/>
                      <a:pt x="4061168" y="1438511"/>
                    </a:cubicBezTo>
                    <a:cubicBezTo>
                      <a:pt x="5422068" y="1439734"/>
                      <a:pt x="7793228" y="1089449"/>
                      <a:pt x="8165849" y="7337"/>
                    </a:cubicBezTo>
                    <a:close/>
                  </a:path>
                </a:pathLst>
              </a:custGeom>
              <a:gradFill>
                <a:gsLst>
                  <a:gs pos="0">
                    <a:srgbClr val="B8C2C9"/>
                  </a:gs>
                  <a:gs pos="21000">
                    <a:schemeClr val="bg1"/>
                  </a:gs>
                  <a:gs pos="60000">
                    <a:srgbClr val="D6DCE0"/>
                  </a:gs>
                  <a:gs pos="100000">
                    <a:srgbClr val="B8C2C9"/>
                  </a:gs>
                </a:gsLst>
                <a:lin ang="0" scaled="0"/>
              </a:gra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                  </a:t>
                </a:r>
              </a:p>
            </p:txBody>
          </p:sp>
          <p:sp>
            <p:nvSpPr>
              <p:cNvPr id="409" name="Oval 408">
                <a:extLst>
                  <a:ext uri="{FF2B5EF4-FFF2-40B4-BE49-F238E27FC236}">
                    <a16:creationId xmlns:a16="http://schemas.microsoft.com/office/drawing/2014/main" id="{9B69A2C6-F31C-E749-B77A-1818B15E1B36}"/>
                  </a:ext>
                </a:extLst>
              </p:cNvPr>
              <p:cNvSpPr/>
              <p:nvPr/>
            </p:nvSpPr>
            <p:spPr>
              <a:xfrm>
                <a:off x="7494729" y="2774731"/>
                <a:ext cx="1480163" cy="579140"/>
              </a:xfrm>
              <a:prstGeom prst="ellipse">
                <a:avLst/>
              </a:prstGeom>
              <a:solidFill>
                <a:srgbClr val="B8C2C9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             </a:t>
                </a:r>
              </a:p>
            </p:txBody>
          </p:sp>
          <p:grpSp>
            <p:nvGrpSpPr>
              <p:cNvPr id="410" name="Group 409">
                <a:extLst>
                  <a:ext uri="{FF2B5EF4-FFF2-40B4-BE49-F238E27FC236}">
                    <a16:creationId xmlns:a16="http://schemas.microsoft.com/office/drawing/2014/main" id="{08BE9AB8-F5DA-4D4A-9621-9AB05D691F0C}"/>
                  </a:ext>
                </a:extLst>
              </p:cNvPr>
              <p:cNvGrpSpPr/>
              <p:nvPr/>
            </p:nvGrpSpPr>
            <p:grpSpPr>
              <a:xfrm>
                <a:off x="7713663" y="2848339"/>
                <a:ext cx="1042107" cy="425543"/>
                <a:chOff x="7786941" y="2884917"/>
                <a:chExt cx="897649" cy="353919"/>
              </a:xfrm>
            </p:grpSpPr>
            <p:sp>
              <p:nvSpPr>
                <p:cNvPr id="411" name="Freeform 410">
                  <a:extLst>
                    <a:ext uri="{FF2B5EF4-FFF2-40B4-BE49-F238E27FC236}">
                      <a16:creationId xmlns:a16="http://schemas.microsoft.com/office/drawing/2014/main" id="{56E730F0-5BB3-6446-9D5B-82D51B9EDAFB}"/>
                    </a:ext>
                  </a:extLst>
                </p:cNvPr>
                <p:cNvSpPr/>
                <p:nvPr/>
              </p:nvSpPr>
              <p:spPr>
                <a:xfrm>
                  <a:off x="7811770" y="2884917"/>
                  <a:ext cx="849158" cy="198115"/>
                </a:xfrm>
                <a:custGeom>
                  <a:avLst/>
                  <a:gdLst>
                    <a:gd name="connsiteX0" fmla="*/ 3725333 w 4588933"/>
                    <a:gd name="connsiteY0" fmla="*/ 0 h 1049866"/>
                    <a:gd name="connsiteX1" fmla="*/ 4588933 w 4588933"/>
                    <a:gd name="connsiteY1" fmla="*/ 270933 h 1049866"/>
                    <a:gd name="connsiteX2" fmla="*/ 3962400 w 4588933"/>
                    <a:gd name="connsiteY2" fmla="*/ 541866 h 1049866"/>
                    <a:gd name="connsiteX3" fmla="*/ 3742267 w 4588933"/>
                    <a:gd name="connsiteY3" fmla="*/ 457200 h 1049866"/>
                    <a:gd name="connsiteX4" fmla="*/ 2269067 w 4588933"/>
                    <a:gd name="connsiteY4" fmla="*/ 1049866 h 1049866"/>
                    <a:gd name="connsiteX5" fmla="*/ 880533 w 4588933"/>
                    <a:gd name="connsiteY5" fmla="*/ 457200 h 1049866"/>
                    <a:gd name="connsiteX6" fmla="*/ 592667 w 4588933"/>
                    <a:gd name="connsiteY6" fmla="*/ 541866 h 1049866"/>
                    <a:gd name="connsiteX7" fmla="*/ 0 w 4588933"/>
                    <a:gd name="connsiteY7" fmla="*/ 254000 h 1049866"/>
                    <a:gd name="connsiteX8" fmla="*/ 880533 w 4588933"/>
                    <a:gd name="connsiteY8" fmla="*/ 16933 h 1049866"/>
                    <a:gd name="connsiteX9" fmla="*/ 2302933 w 4588933"/>
                    <a:gd name="connsiteY9" fmla="*/ 626533 h 1049866"/>
                    <a:gd name="connsiteX10" fmla="*/ 3725333 w 4588933"/>
                    <a:gd name="connsiteY10" fmla="*/ 0 h 1049866"/>
                    <a:gd name="connsiteX0" fmla="*/ 3725333 w 4641485"/>
                    <a:gd name="connsiteY0" fmla="*/ 0 h 1049866"/>
                    <a:gd name="connsiteX1" fmla="*/ 4641485 w 4641485"/>
                    <a:gd name="connsiteY1" fmla="*/ 239402 h 1049866"/>
                    <a:gd name="connsiteX2" fmla="*/ 3962400 w 4641485"/>
                    <a:gd name="connsiteY2" fmla="*/ 541866 h 1049866"/>
                    <a:gd name="connsiteX3" fmla="*/ 3742267 w 4641485"/>
                    <a:gd name="connsiteY3" fmla="*/ 457200 h 1049866"/>
                    <a:gd name="connsiteX4" fmla="*/ 2269067 w 4641485"/>
                    <a:gd name="connsiteY4" fmla="*/ 1049866 h 1049866"/>
                    <a:gd name="connsiteX5" fmla="*/ 880533 w 4641485"/>
                    <a:gd name="connsiteY5" fmla="*/ 457200 h 1049866"/>
                    <a:gd name="connsiteX6" fmla="*/ 592667 w 4641485"/>
                    <a:gd name="connsiteY6" fmla="*/ 541866 h 1049866"/>
                    <a:gd name="connsiteX7" fmla="*/ 0 w 4641485"/>
                    <a:gd name="connsiteY7" fmla="*/ 254000 h 1049866"/>
                    <a:gd name="connsiteX8" fmla="*/ 880533 w 4641485"/>
                    <a:gd name="connsiteY8" fmla="*/ 16933 h 1049866"/>
                    <a:gd name="connsiteX9" fmla="*/ 2302933 w 4641485"/>
                    <a:gd name="connsiteY9" fmla="*/ 626533 h 1049866"/>
                    <a:gd name="connsiteX10" fmla="*/ 3725333 w 4641485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73798 w 4673016"/>
                    <a:gd name="connsiteY3" fmla="*/ 45720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84308 w 4673016"/>
                    <a:gd name="connsiteY3" fmla="*/ 404648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815839 w 4673016"/>
                    <a:gd name="connsiteY3" fmla="*/ 46771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673016" h="1049866">
                      <a:moveTo>
                        <a:pt x="3756864" y="0"/>
                      </a:moveTo>
                      <a:lnTo>
                        <a:pt x="4673016" y="239402"/>
                      </a:lnTo>
                      <a:lnTo>
                        <a:pt x="3993931" y="541866"/>
                      </a:lnTo>
                      <a:lnTo>
                        <a:pt x="3815839" y="467710"/>
                      </a:lnTo>
                      <a:lnTo>
                        <a:pt x="2300598" y="1049866"/>
                      </a:lnTo>
                      <a:lnTo>
                        <a:pt x="912064" y="457200"/>
                      </a:lnTo>
                      <a:lnTo>
                        <a:pt x="624198" y="541866"/>
                      </a:lnTo>
                      <a:lnTo>
                        <a:pt x="0" y="275021"/>
                      </a:lnTo>
                      <a:lnTo>
                        <a:pt x="912064" y="16933"/>
                      </a:lnTo>
                      <a:lnTo>
                        <a:pt x="2323954" y="616023"/>
                      </a:lnTo>
                      <a:lnTo>
                        <a:pt x="3756864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12" name="Freeform 411">
                  <a:extLst>
                    <a:ext uri="{FF2B5EF4-FFF2-40B4-BE49-F238E27FC236}">
                      <a16:creationId xmlns:a16="http://schemas.microsoft.com/office/drawing/2014/main" id="{5BA37E27-2FC6-BA43-8A97-14171CB51FDD}"/>
                    </a:ext>
                  </a:extLst>
                </p:cNvPr>
                <p:cNvSpPr/>
                <p:nvPr/>
              </p:nvSpPr>
              <p:spPr>
                <a:xfrm>
                  <a:off x="8367548" y="3054383"/>
                  <a:ext cx="317042" cy="170569"/>
                </a:xfrm>
                <a:custGeom>
                  <a:avLst/>
                  <a:gdLst>
                    <a:gd name="connsiteX0" fmla="*/ 21021 w 1744718"/>
                    <a:gd name="connsiteY0" fmla="*/ 0 h 903890"/>
                    <a:gd name="connsiteX1" fmla="*/ 1744718 w 1744718"/>
                    <a:gd name="connsiteY1" fmla="*/ 693683 h 903890"/>
                    <a:gd name="connsiteX2" fmla="*/ 1145628 w 1744718"/>
                    <a:gd name="connsiteY2" fmla="*/ 903890 h 903890"/>
                    <a:gd name="connsiteX3" fmla="*/ 0 w 1744718"/>
                    <a:gd name="connsiteY3" fmla="*/ 451945 h 903890"/>
                    <a:gd name="connsiteX4" fmla="*/ 21021 w 1744718"/>
                    <a:gd name="connsiteY4" fmla="*/ 0 h 9038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4718" h="903890">
                      <a:moveTo>
                        <a:pt x="21021" y="0"/>
                      </a:moveTo>
                      <a:lnTo>
                        <a:pt x="1744718" y="693683"/>
                      </a:lnTo>
                      <a:lnTo>
                        <a:pt x="1145628" y="903890"/>
                      </a:lnTo>
                      <a:lnTo>
                        <a:pt x="0" y="451945"/>
                      </a:lnTo>
                      <a:lnTo>
                        <a:pt x="21021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13" name="Freeform 412">
                  <a:extLst>
                    <a:ext uri="{FF2B5EF4-FFF2-40B4-BE49-F238E27FC236}">
                      <a16:creationId xmlns:a16="http://schemas.microsoft.com/office/drawing/2014/main" id="{CCB37CB3-304F-6144-85D0-8B420BDD0880}"/>
                    </a:ext>
                  </a:extLst>
                </p:cNvPr>
                <p:cNvSpPr/>
                <p:nvPr/>
              </p:nvSpPr>
              <p:spPr>
                <a:xfrm>
                  <a:off x="7786941" y="3054383"/>
                  <a:ext cx="311312" cy="168585"/>
                </a:xfrm>
                <a:custGeom>
                  <a:avLst/>
                  <a:gdLst>
                    <a:gd name="connsiteX0" fmla="*/ 1702676 w 1713187"/>
                    <a:gd name="connsiteY0" fmla="*/ 0 h 893380"/>
                    <a:gd name="connsiteX1" fmla="*/ 1713187 w 1713187"/>
                    <a:gd name="connsiteY1" fmla="*/ 472966 h 893380"/>
                    <a:gd name="connsiteX2" fmla="*/ 578069 w 1713187"/>
                    <a:gd name="connsiteY2" fmla="*/ 893380 h 893380"/>
                    <a:gd name="connsiteX3" fmla="*/ 0 w 1713187"/>
                    <a:gd name="connsiteY3" fmla="*/ 693683 h 893380"/>
                    <a:gd name="connsiteX4" fmla="*/ 1702676 w 1713187"/>
                    <a:gd name="connsiteY4" fmla="*/ 0 h 8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13187" h="893380">
                      <a:moveTo>
                        <a:pt x="1702676" y="0"/>
                      </a:moveTo>
                      <a:lnTo>
                        <a:pt x="1713187" y="472966"/>
                      </a:lnTo>
                      <a:lnTo>
                        <a:pt x="578069" y="893380"/>
                      </a:lnTo>
                      <a:lnTo>
                        <a:pt x="0" y="693683"/>
                      </a:lnTo>
                      <a:lnTo>
                        <a:pt x="1702676" y="0"/>
                      </a:lnTo>
                      <a:close/>
                    </a:path>
                  </a:pathLst>
                </a:custGeom>
                <a:solidFill>
                  <a:srgbClr val="0000A8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14" name="Freeform 413">
                  <a:extLst>
                    <a:ext uri="{FF2B5EF4-FFF2-40B4-BE49-F238E27FC236}">
                      <a16:creationId xmlns:a16="http://schemas.microsoft.com/office/drawing/2014/main" id="{BD0CA8E5-A033-834A-A402-E2EFB2FBBFC4}"/>
                    </a:ext>
                  </a:extLst>
                </p:cNvPr>
                <p:cNvSpPr/>
                <p:nvPr/>
              </p:nvSpPr>
              <p:spPr>
                <a:xfrm>
                  <a:off x="7895013" y="2971083"/>
                  <a:ext cx="676892" cy="267753"/>
                </a:xfrm>
                <a:custGeom>
                  <a:avLst/>
                  <a:gdLst>
                    <a:gd name="connsiteX0" fmla="*/ 599089 w 4162096"/>
                    <a:gd name="connsiteY0" fmla="*/ 273269 h 1618593"/>
                    <a:gd name="connsiteX1" fmla="*/ 882869 w 4162096"/>
                    <a:gd name="connsiteY1" fmla="*/ 199697 h 1618593"/>
                    <a:gd name="connsiteX2" fmla="*/ 2312276 w 4162096"/>
                    <a:gd name="connsiteY2" fmla="*/ 798786 h 1618593"/>
                    <a:gd name="connsiteX3" fmla="*/ 3794234 w 4162096"/>
                    <a:gd name="connsiteY3" fmla="*/ 199697 h 1618593"/>
                    <a:gd name="connsiteX4" fmla="*/ 4014951 w 4162096"/>
                    <a:gd name="connsiteY4" fmla="*/ 273269 h 1618593"/>
                    <a:gd name="connsiteX5" fmla="*/ 3058510 w 4162096"/>
                    <a:gd name="connsiteY5" fmla="*/ 641131 h 1618593"/>
                    <a:gd name="connsiteX6" fmla="*/ 3026979 w 4162096"/>
                    <a:gd name="connsiteY6" fmla="*/ 1114097 h 1618593"/>
                    <a:gd name="connsiteX7" fmla="*/ 4162096 w 4162096"/>
                    <a:gd name="connsiteY7" fmla="*/ 1545021 h 1618593"/>
                    <a:gd name="connsiteX8" fmla="*/ 3878317 w 4162096"/>
                    <a:gd name="connsiteY8" fmla="*/ 1608083 h 1618593"/>
                    <a:gd name="connsiteX9" fmla="*/ 2301765 w 4162096"/>
                    <a:gd name="connsiteY9" fmla="*/ 945931 h 1618593"/>
                    <a:gd name="connsiteX10" fmla="*/ 693682 w 4162096"/>
                    <a:gd name="connsiteY10" fmla="*/ 1618593 h 1618593"/>
                    <a:gd name="connsiteX11" fmla="*/ 430924 w 4162096"/>
                    <a:gd name="connsiteY11" fmla="*/ 1524000 h 1618593"/>
                    <a:gd name="connsiteX12" fmla="*/ 1576551 w 4162096"/>
                    <a:gd name="connsiteY12" fmla="*/ 1082566 h 1618593"/>
                    <a:gd name="connsiteX13" fmla="*/ 1545020 w 4162096"/>
                    <a:gd name="connsiteY13" fmla="*/ 609600 h 1618593"/>
                    <a:gd name="connsiteX14" fmla="*/ 0 w 4162096"/>
                    <a:gd name="connsiteY14" fmla="*/ 0 h 1618593"/>
                    <a:gd name="connsiteX15" fmla="*/ 872358 w 4162096"/>
                    <a:gd name="connsiteY15" fmla="*/ 210207 h 1618593"/>
                    <a:gd name="connsiteX16" fmla="*/ 872358 w 4162096"/>
                    <a:gd name="connsiteY16" fmla="*/ 210207 h 1618593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15" fmla="*/ 441434 w 3731172"/>
                    <a:gd name="connsiteY15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357351 w 3731172"/>
                    <a:gd name="connsiteY14" fmla="*/ 115613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56137 w 3731172"/>
                    <a:gd name="connsiteY13" fmla="*/ 441434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903890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575034 w 3710151"/>
                    <a:gd name="connsiteY6" fmla="*/ 91440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06565 w 3710151"/>
                    <a:gd name="connsiteY6" fmla="*/ 92491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5151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09858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62012 w 3725019"/>
                    <a:gd name="connsiteY0" fmla="*/ 73572 h 1418896"/>
                    <a:gd name="connsiteX1" fmla="*/ 445792 w 3725019"/>
                    <a:gd name="connsiteY1" fmla="*/ 0 h 1418896"/>
                    <a:gd name="connsiteX2" fmla="*/ 1852896 w 3725019"/>
                    <a:gd name="connsiteY2" fmla="*/ 591655 h 1418896"/>
                    <a:gd name="connsiteX3" fmla="*/ 3357157 w 3725019"/>
                    <a:gd name="connsiteY3" fmla="*/ 0 h 1418896"/>
                    <a:gd name="connsiteX4" fmla="*/ 3577874 w 3725019"/>
                    <a:gd name="connsiteY4" fmla="*/ 73572 h 1418896"/>
                    <a:gd name="connsiteX5" fmla="*/ 2632585 w 3725019"/>
                    <a:gd name="connsiteY5" fmla="*/ 448868 h 1418896"/>
                    <a:gd name="connsiteX6" fmla="*/ 2625150 w 3725019"/>
                    <a:gd name="connsiteY6" fmla="*/ 902607 h 1418896"/>
                    <a:gd name="connsiteX7" fmla="*/ 3725019 w 3725019"/>
                    <a:gd name="connsiteY7" fmla="*/ 1345324 h 1418896"/>
                    <a:gd name="connsiteX8" fmla="*/ 3441240 w 3725019"/>
                    <a:gd name="connsiteY8" fmla="*/ 1408386 h 1418896"/>
                    <a:gd name="connsiteX9" fmla="*/ 1864688 w 3725019"/>
                    <a:gd name="connsiteY9" fmla="*/ 746234 h 1418896"/>
                    <a:gd name="connsiteX10" fmla="*/ 256605 w 3725019"/>
                    <a:gd name="connsiteY10" fmla="*/ 1418896 h 1418896"/>
                    <a:gd name="connsiteX11" fmla="*/ 0 w 3725019"/>
                    <a:gd name="connsiteY11" fmla="*/ 1331097 h 1418896"/>
                    <a:gd name="connsiteX12" fmla="*/ 1113454 w 3725019"/>
                    <a:gd name="connsiteY12" fmla="*/ 903890 h 1418896"/>
                    <a:gd name="connsiteX13" fmla="*/ 1102302 w 3725019"/>
                    <a:gd name="connsiteY13" fmla="*/ 451945 h 1418896"/>
                    <a:gd name="connsiteX14" fmla="*/ 183032 w 3725019"/>
                    <a:gd name="connsiteY14" fmla="*/ 84081 h 1418896"/>
                    <a:gd name="connsiteX15" fmla="*/ 162012 w 3725019"/>
                    <a:gd name="connsiteY15" fmla="*/ 73572 h 14188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725019" h="1418896">
                      <a:moveTo>
                        <a:pt x="162012" y="73572"/>
                      </a:moveTo>
                      <a:lnTo>
                        <a:pt x="445792" y="0"/>
                      </a:lnTo>
                      <a:lnTo>
                        <a:pt x="1852896" y="591655"/>
                      </a:lnTo>
                      <a:lnTo>
                        <a:pt x="3357157" y="0"/>
                      </a:lnTo>
                      <a:lnTo>
                        <a:pt x="3577874" y="73572"/>
                      </a:lnTo>
                      <a:lnTo>
                        <a:pt x="2632585" y="448868"/>
                      </a:lnTo>
                      <a:lnTo>
                        <a:pt x="2625150" y="902607"/>
                      </a:lnTo>
                      <a:lnTo>
                        <a:pt x="3725019" y="1345324"/>
                      </a:lnTo>
                      <a:lnTo>
                        <a:pt x="3441240" y="1408386"/>
                      </a:lnTo>
                      <a:lnTo>
                        <a:pt x="1864688" y="746234"/>
                      </a:lnTo>
                      <a:lnTo>
                        <a:pt x="256605" y="1418896"/>
                      </a:lnTo>
                      <a:lnTo>
                        <a:pt x="0" y="1331097"/>
                      </a:lnTo>
                      <a:lnTo>
                        <a:pt x="1113454" y="903890"/>
                      </a:lnTo>
                      <a:cubicBezTo>
                        <a:pt x="1113454" y="760249"/>
                        <a:pt x="1102302" y="595586"/>
                        <a:pt x="1102302" y="451945"/>
                      </a:cubicBezTo>
                      <a:lnTo>
                        <a:pt x="183032" y="84081"/>
                      </a:lnTo>
                      <a:cubicBezTo>
                        <a:pt x="26317" y="21019"/>
                        <a:pt x="169019" y="77075"/>
                        <a:pt x="162012" y="73572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415" name="Group 414">
              <a:extLst>
                <a:ext uri="{FF2B5EF4-FFF2-40B4-BE49-F238E27FC236}">
                  <a16:creationId xmlns:a16="http://schemas.microsoft.com/office/drawing/2014/main" id="{F0DE4078-0801-A244-9A82-F7502B8B24A0}"/>
                </a:ext>
              </a:extLst>
            </p:cNvPr>
            <p:cNvGrpSpPr/>
            <p:nvPr/>
          </p:nvGrpSpPr>
          <p:grpSpPr>
            <a:xfrm>
              <a:off x="8055226" y="3960892"/>
              <a:ext cx="354986" cy="175668"/>
              <a:chOff x="7493876" y="2774731"/>
              <a:chExt cx="1481958" cy="894622"/>
            </a:xfrm>
          </p:grpSpPr>
          <p:sp>
            <p:nvSpPr>
              <p:cNvPr id="416" name="Freeform 415">
                <a:extLst>
                  <a:ext uri="{FF2B5EF4-FFF2-40B4-BE49-F238E27FC236}">
                    <a16:creationId xmlns:a16="http://schemas.microsoft.com/office/drawing/2014/main" id="{EA784F43-D793-4342-92F3-EBC3632212A6}"/>
                  </a:ext>
                </a:extLst>
              </p:cNvPr>
              <p:cNvSpPr/>
              <p:nvPr/>
            </p:nvSpPr>
            <p:spPr>
              <a:xfrm>
                <a:off x="7493876" y="3084399"/>
                <a:ext cx="1481958" cy="584954"/>
              </a:xfrm>
              <a:custGeom>
                <a:avLst/>
                <a:gdLst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88524 w 8187558"/>
                  <a:gd name="connsiteY5" fmla="*/ 1597573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88524 w 8187558"/>
                  <a:gd name="connsiteY5" fmla="*/ 1597573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76538 w 8176538"/>
                  <a:gd name="connsiteY0" fmla="*/ 0 h 2638097"/>
                  <a:gd name="connsiteX1" fmla="*/ 8176538 w 8176538"/>
                  <a:gd name="connsiteY1" fmla="*/ 1271752 h 2638097"/>
                  <a:gd name="connsiteX2" fmla="*/ 4088015 w 8176538"/>
                  <a:gd name="connsiteY2" fmla="*/ 2638097 h 2638097"/>
                  <a:gd name="connsiteX3" fmla="*/ 0 w 8176538"/>
                  <a:gd name="connsiteY3" fmla="*/ 1269888 h 2638097"/>
                  <a:gd name="connsiteX4" fmla="*/ 20511 w 8176538"/>
                  <a:gd name="connsiteY4" fmla="*/ 147145 h 2638097"/>
                  <a:gd name="connsiteX5" fmla="*/ 4088015 w 8176538"/>
                  <a:gd name="connsiteY5" fmla="*/ 1566042 h 2638097"/>
                  <a:gd name="connsiteX6" fmla="*/ 8176538 w 8176538"/>
                  <a:gd name="connsiteY6" fmla="*/ 0 h 2638097"/>
                  <a:gd name="connsiteX0" fmla="*/ 8176538 w 8176538"/>
                  <a:gd name="connsiteY0" fmla="*/ 0 h 2772020"/>
                  <a:gd name="connsiteX1" fmla="*/ 8176538 w 8176538"/>
                  <a:gd name="connsiteY1" fmla="*/ 1271752 h 2772020"/>
                  <a:gd name="connsiteX2" fmla="*/ 4099034 w 8176538"/>
                  <a:gd name="connsiteY2" fmla="*/ 2772020 h 2772020"/>
                  <a:gd name="connsiteX3" fmla="*/ 0 w 8176538"/>
                  <a:gd name="connsiteY3" fmla="*/ 1269888 h 2772020"/>
                  <a:gd name="connsiteX4" fmla="*/ 20511 w 8176538"/>
                  <a:gd name="connsiteY4" fmla="*/ 147145 h 2772020"/>
                  <a:gd name="connsiteX5" fmla="*/ 4088015 w 8176538"/>
                  <a:gd name="connsiteY5" fmla="*/ 1566042 h 2772020"/>
                  <a:gd name="connsiteX6" fmla="*/ 8176538 w 8176538"/>
                  <a:gd name="connsiteY6" fmla="*/ 0 h 2772020"/>
                  <a:gd name="connsiteX0" fmla="*/ 8176538 w 8176538"/>
                  <a:gd name="connsiteY0" fmla="*/ 0 h 2772339"/>
                  <a:gd name="connsiteX1" fmla="*/ 8176538 w 8176538"/>
                  <a:gd name="connsiteY1" fmla="*/ 1378890 h 2772339"/>
                  <a:gd name="connsiteX2" fmla="*/ 4099034 w 8176538"/>
                  <a:gd name="connsiteY2" fmla="*/ 2772020 h 2772339"/>
                  <a:gd name="connsiteX3" fmla="*/ 0 w 8176538"/>
                  <a:gd name="connsiteY3" fmla="*/ 1269888 h 2772339"/>
                  <a:gd name="connsiteX4" fmla="*/ 20511 w 8176538"/>
                  <a:gd name="connsiteY4" fmla="*/ 147145 h 2772339"/>
                  <a:gd name="connsiteX5" fmla="*/ 4088015 w 8176538"/>
                  <a:gd name="connsiteY5" fmla="*/ 1566042 h 2772339"/>
                  <a:gd name="connsiteX6" fmla="*/ 8176538 w 8176538"/>
                  <a:gd name="connsiteY6" fmla="*/ 0 h 2772339"/>
                  <a:gd name="connsiteX0" fmla="*/ 8176538 w 8176538"/>
                  <a:gd name="connsiteY0" fmla="*/ 0 h 2825888"/>
                  <a:gd name="connsiteX1" fmla="*/ 8176538 w 8176538"/>
                  <a:gd name="connsiteY1" fmla="*/ 1378890 h 2825888"/>
                  <a:gd name="connsiteX2" fmla="*/ 4099034 w 8176538"/>
                  <a:gd name="connsiteY2" fmla="*/ 2825590 h 2825888"/>
                  <a:gd name="connsiteX3" fmla="*/ 0 w 8176538"/>
                  <a:gd name="connsiteY3" fmla="*/ 1269888 h 2825888"/>
                  <a:gd name="connsiteX4" fmla="*/ 20511 w 8176538"/>
                  <a:gd name="connsiteY4" fmla="*/ 147145 h 2825888"/>
                  <a:gd name="connsiteX5" fmla="*/ 4088015 w 8176538"/>
                  <a:gd name="connsiteY5" fmla="*/ 1566042 h 2825888"/>
                  <a:gd name="connsiteX6" fmla="*/ 8176538 w 8176538"/>
                  <a:gd name="connsiteY6" fmla="*/ 0 h 2825888"/>
                  <a:gd name="connsiteX0" fmla="*/ 8165518 w 8165518"/>
                  <a:gd name="connsiteY0" fmla="*/ 0 h 2825606"/>
                  <a:gd name="connsiteX1" fmla="*/ 8165518 w 8165518"/>
                  <a:gd name="connsiteY1" fmla="*/ 1378890 h 2825606"/>
                  <a:gd name="connsiteX2" fmla="*/ 4088014 w 8165518"/>
                  <a:gd name="connsiteY2" fmla="*/ 2825590 h 2825606"/>
                  <a:gd name="connsiteX3" fmla="*/ 0 w 8165518"/>
                  <a:gd name="connsiteY3" fmla="*/ 1403811 h 2825606"/>
                  <a:gd name="connsiteX4" fmla="*/ 9491 w 8165518"/>
                  <a:gd name="connsiteY4" fmla="*/ 147145 h 2825606"/>
                  <a:gd name="connsiteX5" fmla="*/ 4076995 w 8165518"/>
                  <a:gd name="connsiteY5" fmla="*/ 1566042 h 2825606"/>
                  <a:gd name="connsiteX6" fmla="*/ 8165518 w 8165518"/>
                  <a:gd name="connsiteY6" fmla="*/ 0 h 2825606"/>
                  <a:gd name="connsiteX0" fmla="*/ 8165518 w 8165518"/>
                  <a:gd name="connsiteY0" fmla="*/ 0 h 2879174"/>
                  <a:gd name="connsiteX1" fmla="*/ 8165518 w 8165518"/>
                  <a:gd name="connsiteY1" fmla="*/ 1378890 h 2879174"/>
                  <a:gd name="connsiteX2" fmla="*/ 4132092 w 8165518"/>
                  <a:gd name="connsiteY2" fmla="*/ 2879159 h 2879174"/>
                  <a:gd name="connsiteX3" fmla="*/ 0 w 8165518"/>
                  <a:gd name="connsiteY3" fmla="*/ 1403811 h 2879174"/>
                  <a:gd name="connsiteX4" fmla="*/ 9491 w 8165518"/>
                  <a:gd name="connsiteY4" fmla="*/ 147145 h 2879174"/>
                  <a:gd name="connsiteX5" fmla="*/ 4076995 w 8165518"/>
                  <a:gd name="connsiteY5" fmla="*/ 1566042 h 2879174"/>
                  <a:gd name="connsiteX6" fmla="*/ 8165518 w 8165518"/>
                  <a:gd name="connsiteY6" fmla="*/ 0 h 2879174"/>
                  <a:gd name="connsiteX0" fmla="*/ 8165518 w 8176537"/>
                  <a:gd name="connsiteY0" fmla="*/ 0 h 2879410"/>
                  <a:gd name="connsiteX1" fmla="*/ 8176537 w 8176537"/>
                  <a:gd name="connsiteY1" fmla="*/ 1499420 h 2879410"/>
                  <a:gd name="connsiteX2" fmla="*/ 4132092 w 8176537"/>
                  <a:gd name="connsiteY2" fmla="*/ 2879159 h 2879410"/>
                  <a:gd name="connsiteX3" fmla="*/ 0 w 8176537"/>
                  <a:gd name="connsiteY3" fmla="*/ 1403811 h 2879410"/>
                  <a:gd name="connsiteX4" fmla="*/ 9491 w 8176537"/>
                  <a:gd name="connsiteY4" fmla="*/ 147145 h 2879410"/>
                  <a:gd name="connsiteX5" fmla="*/ 4076995 w 8176537"/>
                  <a:gd name="connsiteY5" fmla="*/ 1566042 h 2879410"/>
                  <a:gd name="connsiteX6" fmla="*/ 8165518 w 8176537"/>
                  <a:gd name="connsiteY6" fmla="*/ 0 h 2879410"/>
                  <a:gd name="connsiteX0" fmla="*/ 8165518 w 8176537"/>
                  <a:gd name="connsiteY0" fmla="*/ 0 h 2879262"/>
                  <a:gd name="connsiteX1" fmla="*/ 8176537 w 8176537"/>
                  <a:gd name="connsiteY1" fmla="*/ 1499420 h 2879262"/>
                  <a:gd name="connsiteX2" fmla="*/ 4132092 w 8176537"/>
                  <a:gd name="connsiteY2" fmla="*/ 2879159 h 2879262"/>
                  <a:gd name="connsiteX3" fmla="*/ 0 w 8176537"/>
                  <a:gd name="connsiteY3" fmla="*/ 1403811 h 2879262"/>
                  <a:gd name="connsiteX4" fmla="*/ 9491 w 8176537"/>
                  <a:gd name="connsiteY4" fmla="*/ 147145 h 2879262"/>
                  <a:gd name="connsiteX5" fmla="*/ 4076995 w 8176537"/>
                  <a:gd name="connsiteY5" fmla="*/ 1566042 h 2879262"/>
                  <a:gd name="connsiteX6" fmla="*/ 8165518 w 8176537"/>
                  <a:gd name="connsiteY6" fmla="*/ 0 h 2879262"/>
                  <a:gd name="connsiteX0" fmla="*/ 8165518 w 8176537"/>
                  <a:gd name="connsiteY0" fmla="*/ 0 h 2879163"/>
                  <a:gd name="connsiteX1" fmla="*/ 8176537 w 8176537"/>
                  <a:gd name="connsiteY1" fmla="*/ 1499420 h 2879163"/>
                  <a:gd name="connsiteX2" fmla="*/ 4132092 w 8176537"/>
                  <a:gd name="connsiteY2" fmla="*/ 2879159 h 2879163"/>
                  <a:gd name="connsiteX3" fmla="*/ 0 w 8176537"/>
                  <a:gd name="connsiteY3" fmla="*/ 1510948 h 2879163"/>
                  <a:gd name="connsiteX4" fmla="*/ 9491 w 8176537"/>
                  <a:gd name="connsiteY4" fmla="*/ 147145 h 2879163"/>
                  <a:gd name="connsiteX5" fmla="*/ 4076995 w 8176537"/>
                  <a:gd name="connsiteY5" fmla="*/ 1566042 h 2879163"/>
                  <a:gd name="connsiteX6" fmla="*/ 8165518 w 8176537"/>
                  <a:gd name="connsiteY6" fmla="*/ 0 h 2879163"/>
                  <a:gd name="connsiteX0" fmla="*/ 8165518 w 8198577"/>
                  <a:gd name="connsiteY0" fmla="*/ 0 h 2879451"/>
                  <a:gd name="connsiteX1" fmla="*/ 8198577 w 8198577"/>
                  <a:gd name="connsiteY1" fmla="*/ 1606558 h 2879451"/>
                  <a:gd name="connsiteX2" fmla="*/ 4132092 w 8198577"/>
                  <a:gd name="connsiteY2" fmla="*/ 2879159 h 2879451"/>
                  <a:gd name="connsiteX3" fmla="*/ 0 w 8198577"/>
                  <a:gd name="connsiteY3" fmla="*/ 1510948 h 2879451"/>
                  <a:gd name="connsiteX4" fmla="*/ 9491 w 8198577"/>
                  <a:gd name="connsiteY4" fmla="*/ 147145 h 2879451"/>
                  <a:gd name="connsiteX5" fmla="*/ 4076995 w 8198577"/>
                  <a:gd name="connsiteY5" fmla="*/ 1566042 h 2879451"/>
                  <a:gd name="connsiteX6" fmla="*/ 8165518 w 8198577"/>
                  <a:gd name="connsiteY6" fmla="*/ 0 h 2879451"/>
                  <a:gd name="connsiteX0" fmla="*/ 8165518 w 8165518"/>
                  <a:gd name="connsiteY0" fmla="*/ 0 h 2880066"/>
                  <a:gd name="connsiteX1" fmla="*/ 8165518 w 8165518"/>
                  <a:gd name="connsiteY1" fmla="*/ 1673520 h 2880066"/>
                  <a:gd name="connsiteX2" fmla="*/ 4132092 w 8165518"/>
                  <a:gd name="connsiteY2" fmla="*/ 2879159 h 2880066"/>
                  <a:gd name="connsiteX3" fmla="*/ 0 w 8165518"/>
                  <a:gd name="connsiteY3" fmla="*/ 1510948 h 2880066"/>
                  <a:gd name="connsiteX4" fmla="*/ 9491 w 8165518"/>
                  <a:gd name="connsiteY4" fmla="*/ 147145 h 2880066"/>
                  <a:gd name="connsiteX5" fmla="*/ 4076995 w 8165518"/>
                  <a:gd name="connsiteY5" fmla="*/ 1566042 h 2880066"/>
                  <a:gd name="connsiteX6" fmla="*/ 8165518 w 8165518"/>
                  <a:gd name="connsiteY6" fmla="*/ 0 h 2880066"/>
                  <a:gd name="connsiteX0" fmla="*/ 8156794 w 8156794"/>
                  <a:gd name="connsiteY0" fmla="*/ 0 h 2879270"/>
                  <a:gd name="connsiteX1" fmla="*/ 8156794 w 8156794"/>
                  <a:gd name="connsiteY1" fmla="*/ 1673520 h 2879270"/>
                  <a:gd name="connsiteX2" fmla="*/ 4123368 w 8156794"/>
                  <a:gd name="connsiteY2" fmla="*/ 2879159 h 2879270"/>
                  <a:gd name="connsiteX3" fmla="*/ 2295 w 8156794"/>
                  <a:gd name="connsiteY3" fmla="*/ 1618086 h 2879270"/>
                  <a:gd name="connsiteX4" fmla="*/ 767 w 8156794"/>
                  <a:gd name="connsiteY4" fmla="*/ 147145 h 2879270"/>
                  <a:gd name="connsiteX5" fmla="*/ 4068271 w 8156794"/>
                  <a:gd name="connsiteY5" fmla="*/ 1566042 h 2879270"/>
                  <a:gd name="connsiteX6" fmla="*/ 8156794 w 8156794"/>
                  <a:gd name="connsiteY6" fmla="*/ 0 h 287927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20"/>
                  <a:gd name="connsiteX1" fmla="*/ 8156794 w 8156794"/>
                  <a:gd name="connsiteY1" fmla="*/ 1673520 h 2973020"/>
                  <a:gd name="connsiteX2" fmla="*/ 4134388 w 8156794"/>
                  <a:gd name="connsiteY2" fmla="*/ 2972904 h 2973020"/>
                  <a:gd name="connsiteX3" fmla="*/ 2295 w 8156794"/>
                  <a:gd name="connsiteY3" fmla="*/ 1618086 h 2973020"/>
                  <a:gd name="connsiteX4" fmla="*/ 767 w 8156794"/>
                  <a:gd name="connsiteY4" fmla="*/ 147145 h 2973020"/>
                  <a:gd name="connsiteX5" fmla="*/ 4068271 w 8156794"/>
                  <a:gd name="connsiteY5" fmla="*/ 1566042 h 2973020"/>
                  <a:gd name="connsiteX6" fmla="*/ 8156794 w 8156794"/>
                  <a:gd name="connsiteY6" fmla="*/ 0 h 2973020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141"/>
                  <a:gd name="connsiteX1" fmla="*/ 8156794 w 8156794"/>
                  <a:gd name="connsiteY1" fmla="*/ 1673520 h 2973141"/>
                  <a:gd name="connsiteX2" fmla="*/ 4134388 w 8156794"/>
                  <a:gd name="connsiteY2" fmla="*/ 2972904 h 2973141"/>
                  <a:gd name="connsiteX3" fmla="*/ 2295 w 8156794"/>
                  <a:gd name="connsiteY3" fmla="*/ 1618086 h 2973141"/>
                  <a:gd name="connsiteX4" fmla="*/ 767 w 8156794"/>
                  <a:gd name="connsiteY4" fmla="*/ 147145 h 2973141"/>
                  <a:gd name="connsiteX5" fmla="*/ 4068271 w 8156794"/>
                  <a:gd name="connsiteY5" fmla="*/ 1566042 h 2973141"/>
                  <a:gd name="connsiteX6" fmla="*/ 8156794 w 8156794"/>
                  <a:gd name="connsiteY6" fmla="*/ 0 h 2973141"/>
                  <a:gd name="connsiteX0" fmla="*/ 8156794 w 8156794"/>
                  <a:gd name="connsiteY0" fmla="*/ 0 h 3066827"/>
                  <a:gd name="connsiteX1" fmla="*/ 8156794 w 8156794"/>
                  <a:gd name="connsiteY1" fmla="*/ 1673520 h 3066827"/>
                  <a:gd name="connsiteX2" fmla="*/ 4123353 w 8156794"/>
                  <a:gd name="connsiteY2" fmla="*/ 3066650 h 3066827"/>
                  <a:gd name="connsiteX3" fmla="*/ 2295 w 8156794"/>
                  <a:gd name="connsiteY3" fmla="*/ 1618086 h 3066827"/>
                  <a:gd name="connsiteX4" fmla="*/ 767 w 8156794"/>
                  <a:gd name="connsiteY4" fmla="*/ 147145 h 3066827"/>
                  <a:gd name="connsiteX5" fmla="*/ 4068271 w 8156794"/>
                  <a:gd name="connsiteY5" fmla="*/ 1566042 h 3066827"/>
                  <a:gd name="connsiteX6" fmla="*/ 8156794 w 8156794"/>
                  <a:gd name="connsiteY6" fmla="*/ 0 h 3066827"/>
                  <a:gd name="connsiteX0" fmla="*/ 8123689 w 8156794"/>
                  <a:gd name="connsiteY0" fmla="*/ 0 h 2999866"/>
                  <a:gd name="connsiteX1" fmla="*/ 8156794 w 8156794"/>
                  <a:gd name="connsiteY1" fmla="*/ 1606559 h 2999866"/>
                  <a:gd name="connsiteX2" fmla="*/ 4123353 w 8156794"/>
                  <a:gd name="connsiteY2" fmla="*/ 2999689 h 2999866"/>
                  <a:gd name="connsiteX3" fmla="*/ 2295 w 8156794"/>
                  <a:gd name="connsiteY3" fmla="*/ 1551125 h 2999866"/>
                  <a:gd name="connsiteX4" fmla="*/ 767 w 8156794"/>
                  <a:gd name="connsiteY4" fmla="*/ 80184 h 2999866"/>
                  <a:gd name="connsiteX5" fmla="*/ 4068271 w 8156794"/>
                  <a:gd name="connsiteY5" fmla="*/ 1499081 h 2999866"/>
                  <a:gd name="connsiteX6" fmla="*/ 8123689 w 8156794"/>
                  <a:gd name="connsiteY6" fmla="*/ 0 h 2999866"/>
                  <a:gd name="connsiteX0" fmla="*/ 8167828 w 8167828"/>
                  <a:gd name="connsiteY0" fmla="*/ 0 h 3026651"/>
                  <a:gd name="connsiteX1" fmla="*/ 8156794 w 8167828"/>
                  <a:gd name="connsiteY1" fmla="*/ 1633344 h 3026651"/>
                  <a:gd name="connsiteX2" fmla="*/ 4123353 w 8167828"/>
                  <a:gd name="connsiteY2" fmla="*/ 3026474 h 3026651"/>
                  <a:gd name="connsiteX3" fmla="*/ 2295 w 8167828"/>
                  <a:gd name="connsiteY3" fmla="*/ 1577910 h 3026651"/>
                  <a:gd name="connsiteX4" fmla="*/ 767 w 8167828"/>
                  <a:gd name="connsiteY4" fmla="*/ 106969 h 3026651"/>
                  <a:gd name="connsiteX5" fmla="*/ 4068271 w 8167828"/>
                  <a:gd name="connsiteY5" fmla="*/ 1525866 h 3026651"/>
                  <a:gd name="connsiteX6" fmla="*/ 8167828 w 8167828"/>
                  <a:gd name="connsiteY6" fmla="*/ 0 h 3026651"/>
                  <a:gd name="connsiteX0" fmla="*/ 8167828 w 8167828"/>
                  <a:gd name="connsiteY0" fmla="*/ 0 h 3027228"/>
                  <a:gd name="connsiteX1" fmla="*/ 8145760 w 8167828"/>
                  <a:gd name="connsiteY1" fmla="*/ 1686913 h 3027228"/>
                  <a:gd name="connsiteX2" fmla="*/ 4123353 w 8167828"/>
                  <a:gd name="connsiteY2" fmla="*/ 3026474 h 3027228"/>
                  <a:gd name="connsiteX3" fmla="*/ 2295 w 8167828"/>
                  <a:gd name="connsiteY3" fmla="*/ 1577910 h 3027228"/>
                  <a:gd name="connsiteX4" fmla="*/ 767 w 8167828"/>
                  <a:gd name="connsiteY4" fmla="*/ 106969 h 3027228"/>
                  <a:gd name="connsiteX5" fmla="*/ 4068271 w 8167828"/>
                  <a:gd name="connsiteY5" fmla="*/ 1525866 h 3027228"/>
                  <a:gd name="connsiteX6" fmla="*/ 8167828 w 8167828"/>
                  <a:gd name="connsiteY6" fmla="*/ 0 h 3027228"/>
                  <a:gd name="connsiteX0" fmla="*/ 8156794 w 8156794"/>
                  <a:gd name="connsiteY0" fmla="*/ 0 h 2933483"/>
                  <a:gd name="connsiteX1" fmla="*/ 8145760 w 8156794"/>
                  <a:gd name="connsiteY1" fmla="*/ 1593168 h 2933483"/>
                  <a:gd name="connsiteX2" fmla="*/ 4123353 w 8156794"/>
                  <a:gd name="connsiteY2" fmla="*/ 2932729 h 2933483"/>
                  <a:gd name="connsiteX3" fmla="*/ 2295 w 8156794"/>
                  <a:gd name="connsiteY3" fmla="*/ 1484165 h 2933483"/>
                  <a:gd name="connsiteX4" fmla="*/ 767 w 8156794"/>
                  <a:gd name="connsiteY4" fmla="*/ 13224 h 2933483"/>
                  <a:gd name="connsiteX5" fmla="*/ 4068271 w 8156794"/>
                  <a:gd name="connsiteY5" fmla="*/ 1432121 h 2933483"/>
                  <a:gd name="connsiteX6" fmla="*/ 8156794 w 8156794"/>
                  <a:gd name="connsiteY6" fmla="*/ 0 h 2933483"/>
                  <a:gd name="connsiteX0" fmla="*/ 8156794 w 8156794"/>
                  <a:gd name="connsiteY0" fmla="*/ 0 h 2933483"/>
                  <a:gd name="connsiteX1" fmla="*/ 8145760 w 8156794"/>
                  <a:gd name="connsiteY1" fmla="*/ 1593168 h 2933483"/>
                  <a:gd name="connsiteX2" fmla="*/ 4123353 w 8156794"/>
                  <a:gd name="connsiteY2" fmla="*/ 2932729 h 2933483"/>
                  <a:gd name="connsiteX3" fmla="*/ 2295 w 8156794"/>
                  <a:gd name="connsiteY3" fmla="*/ 1484165 h 2933483"/>
                  <a:gd name="connsiteX4" fmla="*/ 767 w 8156794"/>
                  <a:gd name="connsiteY4" fmla="*/ 13224 h 2933483"/>
                  <a:gd name="connsiteX5" fmla="*/ 4068271 w 8156794"/>
                  <a:gd name="connsiteY5" fmla="*/ 1432121 h 2933483"/>
                  <a:gd name="connsiteX6" fmla="*/ 8156794 w 8156794"/>
                  <a:gd name="connsiteY6" fmla="*/ 0 h 2933483"/>
                  <a:gd name="connsiteX0" fmla="*/ 8123689 w 8145760"/>
                  <a:gd name="connsiteY0" fmla="*/ 13560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23689 w 8145760"/>
                  <a:gd name="connsiteY6" fmla="*/ 13560 h 2920259"/>
                  <a:gd name="connsiteX0" fmla="*/ 8178863 w 8178863"/>
                  <a:gd name="connsiteY0" fmla="*/ 26952 h 2920259"/>
                  <a:gd name="connsiteX1" fmla="*/ 8145760 w 8178863"/>
                  <a:gd name="connsiteY1" fmla="*/ 1579944 h 2920259"/>
                  <a:gd name="connsiteX2" fmla="*/ 4123353 w 8178863"/>
                  <a:gd name="connsiteY2" fmla="*/ 2919505 h 2920259"/>
                  <a:gd name="connsiteX3" fmla="*/ 2295 w 8178863"/>
                  <a:gd name="connsiteY3" fmla="*/ 1470941 h 2920259"/>
                  <a:gd name="connsiteX4" fmla="*/ 767 w 8178863"/>
                  <a:gd name="connsiteY4" fmla="*/ 0 h 2920259"/>
                  <a:gd name="connsiteX5" fmla="*/ 4068271 w 8178863"/>
                  <a:gd name="connsiteY5" fmla="*/ 1418897 h 2920259"/>
                  <a:gd name="connsiteX6" fmla="*/ 8178863 w 8178863"/>
                  <a:gd name="connsiteY6" fmla="*/ 26952 h 2920259"/>
                  <a:gd name="connsiteX0" fmla="*/ 8167827 w 8167827"/>
                  <a:gd name="connsiteY0" fmla="*/ 40343 h 2920259"/>
                  <a:gd name="connsiteX1" fmla="*/ 8145760 w 8167827"/>
                  <a:gd name="connsiteY1" fmla="*/ 1579944 h 2920259"/>
                  <a:gd name="connsiteX2" fmla="*/ 4123353 w 8167827"/>
                  <a:gd name="connsiteY2" fmla="*/ 2919505 h 2920259"/>
                  <a:gd name="connsiteX3" fmla="*/ 2295 w 8167827"/>
                  <a:gd name="connsiteY3" fmla="*/ 1470941 h 2920259"/>
                  <a:gd name="connsiteX4" fmla="*/ 767 w 8167827"/>
                  <a:gd name="connsiteY4" fmla="*/ 0 h 2920259"/>
                  <a:gd name="connsiteX5" fmla="*/ 4068271 w 8167827"/>
                  <a:gd name="connsiteY5" fmla="*/ 1418897 h 2920259"/>
                  <a:gd name="connsiteX6" fmla="*/ 8167827 w 8167827"/>
                  <a:gd name="connsiteY6" fmla="*/ 40343 h 2920259"/>
                  <a:gd name="connsiteX0" fmla="*/ 8123687 w 8145760"/>
                  <a:gd name="connsiteY0" fmla="*/ 53735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23687 w 8145760"/>
                  <a:gd name="connsiteY6" fmla="*/ 53735 h 2920259"/>
                  <a:gd name="connsiteX0" fmla="*/ 8161918 w 8161918"/>
                  <a:gd name="connsiteY0" fmla="*/ 0 h 2943855"/>
                  <a:gd name="connsiteX1" fmla="*/ 8145760 w 8161918"/>
                  <a:gd name="connsiteY1" fmla="*/ 1603540 h 2943855"/>
                  <a:gd name="connsiteX2" fmla="*/ 4123353 w 8161918"/>
                  <a:gd name="connsiteY2" fmla="*/ 2943101 h 2943855"/>
                  <a:gd name="connsiteX3" fmla="*/ 2295 w 8161918"/>
                  <a:gd name="connsiteY3" fmla="*/ 1494537 h 2943855"/>
                  <a:gd name="connsiteX4" fmla="*/ 767 w 8161918"/>
                  <a:gd name="connsiteY4" fmla="*/ 23596 h 2943855"/>
                  <a:gd name="connsiteX5" fmla="*/ 4068271 w 8161918"/>
                  <a:gd name="connsiteY5" fmla="*/ 1442493 h 2943855"/>
                  <a:gd name="connsiteX6" fmla="*/ 8161918 w 8161918"/>
                  <a:gd name="connsiteY6" fmla="*/ 0 h 2943855"/>
                  <a:gd name="connsiteX0" fmla="*/ 8144926 w 8145760"/>
                  <a:gd name="connsiteY0" fmla="*/ 43424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44926 w 8145760"/>
                  <a:gd name="connsiteY6" fmla="*/ 43424 h 2920259"/>
                  <a:gd name="connsiteX0" fmla="*/ 8161918 w 8161918"/>
                  <a:gd name="connsiteY0" fmla="*/ 0 h 2959321"/>
                  <a:gd name="connsiteX1" fmla="*/ 8145760 w 8161918"/>
                  <a:gd name="connsiteY1" fmla="*/ 1619006 h 2959321"/>
                  <a:gd name="connsiteX2" fmla="*/ 4123353 w 8161918"/>
                  <a:gd name="connsiteY2" fmla="*/ 2958567 h 2959321"/>
                  <a:gd name="connsiteX3" fmla="*/ 2295 w 8161918"/>
                  <a:gd name="connsiteY3" fmla="*/ 1510003 h 2959321"/>
                  <a:gd name="connsiteX4" fmla="*/ 767 w 8161918"/>
                  <a:gd name="connsiteY4" fmla="*/ 39062 h 2959321"/>
                  <a:gd name="connsiteX5" fmla="*/ 4068271 w 8161918"/>
                  <a:gd name="connsiteY5" fmla="*/ 1457959 h 2959321"/>
                  <a:gd name="connsiteX6" fmla="*/ 8161918 w 8161918"/>
                  <a:gd name="connsiteY6" fmla="*/ 0 h 2959321"/>
                  <a:gd name="connsiteX0" fmla="*/ 8161918 w 8162752"/>
                  <a:gd name="connsiteY0" fmla="*/ 0 h 2959488"/>
                  <a:gd name="connsiteX1" fmla="*/ 8162752 w 8162752"/>
                  <a:gd name="connsiteY1" fmla="*/ 1629317 h 2959488"/>
                  <a:gd name="connsiteX2" fmla="*/ 4123353 w 8162752"/>
                  <a:gd name="connsiteY2" fmla="*/ 2958567 h 2959488"/>
                  <a:gd name="connsiteX3" fmla="*/ 2295 w 8162752"/>
                  <a:gd name="connsiteY3" fmla="*/ 1510003 h 2959488"/>
                  <a:gd name="connsiteX4" fmla="*/ 767 w 8162752"/>
                  <a:gd name="connsiteY4" fmla="*/ 39062 h 2959488"/>
                  <a:gd name="connsiteX5" fmla="*/ 4068271 w 8162752"/>
                  <a:gd name="connsiteY5" fmla="*/ 1457959 h 2959488"/>
                  <a:gd name="connsiteX6" fmla="*/ 8161918 w 8162752"/>
                  <a:gd name="connsiteY6" fmla="*/ 0 h 2959488"/>
                  <a:gd name="connsiteX0" fmla="*/ 8165930 w 8166764"/>
                  <a:gd name="connsiteY0" fmla="*/ 7337 h 2966825"/>
                  <a:gd name="connsiteX1" fmla="*/ 8166764 w 8166764"/>
                  <a:gd name="connsiteY1" fmla="*/ 1636654 h 2966825"/>
                  <a:gd name="connsiteX2" fmla="*/ 4127365 w 8166764"/>
                  <a:gd name="connsiteY2" fmla="*/ 2965904 h 2966825"/>
                  <a:gd name="connsiteX3" fmla="*/ 6307 w 8166764"/>
                  <a:gd name="connsiteY3" fmla="*/ 1517340 h 2966825"/>
                  <a:gd name="connsiteX4" fmla="*/ 532 w 8166764"/>
                  <a:gd name="connsiteY4" fmla="*/ 0 h 2966825"/>
                  <a:gd name="connsiteX5" fmla="*/ 4072283 w 8166764"/>
                  <a:gd name="connsiteY5" fmla="*/ 1465296 h 2966825"/>
                  <a:gd name="connsiteX6" fmla="*/ 8165930 w 8166764"/>
                  <a:gd name="connsiteY6" fmla="*/ 7337 h 2966825"/>
                  <a:gd name="connsiteX0" fmla="*/ 8168119 w 8168953"/>
                  <a:gd name="connsiteY0" fmla="*/ 7337 h 2966682"/>
                  <a:gd name="connsiteX1" fmla="*/ 8168953 w 8168953"/>
                  <a:gd name="connsiteY1" fmla="*/ 1636654 h 2966682"/>
                  <a:gd name="connsiteX2" fmla="*/ 4129554 w 8168953"/>
                  <a:gd name="connsiteY2" fmla="*/ 2965904 h 2966682"/>
                  <a:gd name="connsiteX3" fmla="*/ 0 w 8168953"/>
                  <a:gd name="connsiteY3" fmla="*/ 1527651 h 2966682"/>
                  <a:gd name="connsiteX4" fmla="*/ 2721 w 8168953"/>
                  <a:gd name="connsiteY4" fmla="*/ 0 h 2966682"/>
                  <a:gd name="connsiteX5" fmla="*/ 4074472 w 8168953"/>
                  <a:gd name="connsiteY5" fmla="*/ 1465296 h 2966682"/>
                  <a:gd name="connsiteX6" fmla="*/ 8168119 w 8168953"/>
                  <a:gd name="connsiteY6" fmla="*/ 7337 h 2966682"/>
                  <a:gd name="connsiteX0" fmla="*/ 8168119 w 8168953"/>
                  <a:gd name="connsiteY0" fmla="*/ 7337 h 3100377"/>
                  <a:gd name="connsiteX1" fmla="*/ 8168953 w 8168953"/>
                  <a:gd name="connsiteY1" fmla="*/ 1636654 h 3100377"/>
                  <a:gd name="connsiteX2" fmla="*/ 4118520 w 8168953"/>
                  <a:gd name="connsiteY2" fmla="*/ 3099826 h 3100377"/>
                  <a:gd name="connsiteX3" fmla="*/ 0 w 8168953"/>
                  <a:gd name="connsiteY3" fmla="*/ 1527651 h 3100377"/>
                  <a:gd name="connsiteX4" fmla="*/ 2721 w 8168953"/>
                  <a:gd name="connsiteY4" fmla="*/ 0 h 3100377"/>
                  <a:gd name="connsiteX5" fmla="*/ 4074472 w 8168953"/>
                  <a:gd name="connsiteY5" fmla="*/ 1465296 h 3100377"/>
                  <a:gd name="connsiteX6" fmla="*/ 8168119 w 8168953"/>
                  <a:gd name="connsiteY6" fmla="*/ 7337 h 3100377"/>
                  <a:gd name="connsiteX0" fmla="*/ 8168119 w 8168953"/>
                  <a:gd name="connsiteY0" fmla="*/ 7337 h 3100429"/>
                  <a:gd name="connsiteX1" fmla="*/ 8168953 w 8168953"/>
                  <a:gd name="connsiteY1" fmla="*/ 1636654 h 3100429"/>
                  <a:gd name="connsiteX2" fmla="*/ 4118520 w 8168953"/>
                  <a:gd name="connsiteY2" fmla="*/ 3099826 h 3100429"/>
                  <a:gd name="connsiteX3" fmla="*/ 0 w 8168953"/>
                  <a:gd name="connsiteY3" fmla="*/ 1527651 h 3100429"/>
                  <a:gd name="connsiteX4" fmla="*/ 2721 w 8168953"/>
                  <a:gd name="connsiteY4" fmla="*/ 0 h 3100429"/>
                  <a:gd name="connsiteX5" fmla="*/ 4074472 w 8168953"/>
                  <a:gd name="connsiteY5" fmla="*/ 1465296 h 3100429"/>
                  <a:gd name="connsiteX6" fmla="*/ 8168119 w 8168953"/>
                  <a:gd name="connsiteY6" fmla="*/ 7337 h 3100429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72202 w 8166683"/>
                  <a:gd name="connsiteY5" fmla="*/ 1465296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72202 w 8166683"/>
                  <a:gd name="connsiteY5" fmla="*/ 1465296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61168 w 8166683"/>
                  <a:gd name="connsiteY5" fmla="*/ 1438511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61168 w 8166683"/>
                  <a:gd name="connsiteY5" fmla="*/ 1438511 h 3099826"/>
                  <a:gd name="connsiteX6" fmla="*/ 8165849 w 8166683"/>
                  <a:gd name="connsiteY6" fmla="*/ 7337 h 3099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166683" h="3099826">
                    <a:moveTo>
                      <a:pt x="8165849" y="7337"/>
                    </a:moveTo>
                    <a:lnTo>
                      <a:pt x="8166683" y="1636654"/>
                    </a:lnTo>
                    <a:cubicBezTo>
                      <a:pt x="7917761" y="2728489"/>
                      <a:pt x="5475903" y="3100137"/>
                      <a:pt x="4116250" y="3099826"/>
                    </a:cubicBezTo>
                    <a:cubicBezTo>
                      <a:pt x="2756597" y="3099515"/>
                      <a:pt x="245424" y="2744647"/>
                      <a:pt x="8764" y="1634789"/>
                    </a:cubicBezTo>
                    <a:cubicBezTo>
                      <a:pt x="11928" y="1215900"/>
                      <a:pt x="-2713" y="418889"/>
                      <a:pt x="451" y="0"/>
                    </a:cubicBezTo>
                    <a:cubicBezTo>
                      <a:pt x="385485" y="953840"/>
                      <a:pt x="2700268" y="1437288"/>
                      <a:pt x="4061168" y="1438511"/>
                    </a:cubicBezTo>
                    <a:cubicBezTo>
                      <a:pt x="5422068" y="1439734"/>
                      <a:pt x="7793228" y="1089449"/>
                      <a:pt x="8165849" y="7337"/>
                    </a:cubicBezTo>
                    <a:close/>
                  </a:path>
                </a:pathLst>
              </a:custGeom>
              <a:gradFill>
                <a:gsLst>
                  <a:gs pos="0">
                    <a:srgbClr val="B8C2C9"/>
                  </a:gs>
                  <a:gs pos="21000">
                    <a:schemeClr val="bg1"/>
                  </a:gs>
                  <a:gs pos="60000">
                    <a:srgbClr val="D6DCE0"/>
                  </a:gs>
                  <a:gs pos="100000">
                    <a:srgbClr val="B8C2C9"/>
                  </a:gs>
                </a:gsLst>
                <a:lin ang="0" scaled="0"/>
              </a:gra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                  </a:t>
                </a:r>
              </a:p>
            </p:txBody>
          </p:sp>
          <p:sp>
            <p:nvSpPr>
              <p:cNvPr id="417" name="Oval 416">
                <a:extLst>
                  <a:ext uri="{FF2B5EF4-FFF2-40B4-BE49-F238E27FC236}">
                    <a16:creationId xmlns:a16="http://schemas.microsoft.com/office/drawing/2014/main" id="{75841943-4184-5D4E-AAD4-8FEAC9D7330F}"/>
                  </a:ext>
                </a:extLst>
              </p:cNvPr>
              <p:cNvSpPr/>
              <p:nvPr/>
            </p:nvSpPr>
            <p:spPr>
              <a:xfrm>
                <a:off x="7494729" y="2774731"/>
                <a:ext cx="1480163" cy="579140"/>
              </a:xfrm>
              <a:prstGeom prst="ellipse">
                <a:avLst/>
              </a:prstGeom>
              <a:solidFill>
                <a:srgbClr val="B8C2C9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             </a:t>
                </a:r>
              </a:p>
            </p:txBody>
          </p:sp>
          <p:grpSp>
            <p:nvGrpSpPr>
              <p:cNvPr id="418" name="Group 417">
                <a:extLst>
                  <a:ext uri="{FF2B5EF4-FFF2-40B4-BE49-F238E27FC236}">
                    <a16:creationId xmlns:a16="http://schemas.microsoft.com/office/drawing/2014/main" id="{23FBC748-DCBA-AA41-A6F7-895374D50CDF}"/>
                  </a:ext>
                </a:extLst>
              </p:cNvPr>
              <p:cNvGrpSpPr/>
              <p:nvPr/>
            </p:nvGrpSpPr>
            <p:grpSpPr>
              <a:xfrm>
                <a:off x="7713663" y="2848339"/>
                <a:ext cx="1042107" cy="425543"/>
                <a:chOff x="7786941" y="2884917"/>
                <a:chExt cx="897649" cy="353919"/>
              </a:xfrm>
            </p:grpSpPr>
            <p:sp>
              <p:nvSpPr>
                <p:cNvPr id="419" name="Freeform 418">
                  <a:extLst>
                    <a:ext uri="{FF2B5EF4-FFF2-40B4-BE49-F238E27FC236}">
                      <a16:creationId xmlns:a16="http://schemas.microsoft.com/office/drawing/2014/main" id="{96DA1F2B-2063-8C40-BF46-086C20D317A7}"/>
                    </a:ext>
                  </a:extLst>
                </p:cNvPr>
                <p:cNvSpPr/>
                <p:nvPr/>
              </p:nvSpPr>
              <p:spPr>
                <a:xfrm>
                  <a:off x="7811770" y="2884917"/>
                  <a:ext cx="849158" cy="198115"/>
                </a:xfrm>
                <a:custGeom>
                  <a:avLst/>
                  <a:gdLst>
                    <a:gd name="connsiteX0" fmla="*/ 3725333 w 4588933"/>
                    <a:gd name="connsiteY0" fmla="*/ 0 h 1049866"/>
                    <a:gd name="connsiteX1" fmla="*/ 4588933 w 4588933"/>
                    <a:gd name="connsiteY1" fmla="*/ 270933 h 1049866"/>
                    <a:gd name="connsiteX2" fmla="*/ 3962400 w 4588933"/>
                    <a:gd name="connsiteY2" fmla="*/ 541866 h 1049866"/>
                    <a:gd name="connsiteX3" fmla="*/ 3742267 w 4588933"/>
                    <a:gd name="connsiteY3" fmla="*/ 457200 h 1049866"/>
                    <a:gd name="connsiteX4" fmla="*/ 2269067 w 4588933"/>
                    <a:gd name="connsiteY4" fmla="*/ 1049866 h 1049866"/>
                    <a:gd name="connsiteX5" fmla="*/ 880533 w 4588933"/>
                    <a:gd name="connsiteY5" fmla="*/ 457200 h 1049866"/>
                    <a:gd name="connsiteX6" fmla="*/ 592667 w 4588933"/>
                    <a:gd name="connsiteY6" fmla="*/ 541866 h 1049866"/>
                    <a:gd name="connsiteX7" fmla="*/ 0 w 4588933"/>
                    <a:gd name="connsiteY7" fmla="*/ 254000 h 1049866"/>
                    <a:gd name="connsiteX8" fmla="*/ 880533 w 4588933"/>
                    <a:gd name="connsiteY8" fmla="*/ 16933 h 1049866"/>
                    <a:gd name="connsiteX9" fmla="*/ 2302933 w 4588933"/>
                    <a:gd name="connsiteY9" fmla="*/ 626533 h 1049866"/>
                    <a:gd name="connsiteX10" fmla="*/ 3725333 w 4588933"/>
                    <a:gd name="connsiteY10" fmla="*/ 0 h 1049866"/>
                    <a:gd name="connsiteX0" fmla="*/ 3725333 w 4641485"/>
                    <a:gd name="connsiteY0" fmla="*/ 0 h 1049866"/>
                    <a:gd name="connsiteX1" fmla="*/ 4641485 w 4641485"/>
                    <a:gd name="connsiteY1" fmla="*/ 239402 h 1049866"/>
                    <a:gd name="connsiteX2" fmla="*/ 3962400 w 4641485"/>
                    <a:gd name="connsiteY2" fmla="*/ 541866 h 1049866"/>
                    <a:gd name="connsiteX3" fmla="*/ 3742267 w 4641485"/>
                    <a:gd name="connsiteY3" fmla="*/ 457200 h 1049866"/>
                    <a:gd name="connsiteX4" fmla="*/ 2269067 w 4641485"/>
                    <a:gd name="connsiteY4" fmla="*/ 1049866 h 1049866"/>
                    <a:gd name="connsiteX5" fmla="*/ 880533 w 4641485"/>
                    <a:gd name="connsiteY5" fmla="*/ 457200 h 1049866"/>
                    <a:gd name="connsiteX6" fmla="*/ 592667 w 4641485"/>
                    <a:gd name="connsiteY6" fmla="*/ 541866 h 1049866"/>
                    <a:gd name="connsiteX7" fmla="*/ 0 w 4641485"/>
                    <a:gd name="connsiteY7" fmla="*/ 254000 h 1049866"/>
                    <a:gd name="connsiteX8" fmla="*/ 880533 w 4641485"/>
                    <a:gd name="connsiteY8" fmla="*/ 16933 h 1049866"/>
                    <a:gd name="connsiteX9" fmla="*/ 2302933 w 4641485"/>
                    <a:gd name="connsiteY9" fmla="*/ 626533 h 1049866"/>
                    <a:gd name="connsiteX10" fmla="*/ 3725333 w 4641485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73798 w 4673016"/>
                    <a:gd name="connsiteY3" fmla="*/ 45720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84308 w 4673016"/>
                    <a:gd name="connsiteY3" fmla="*/ 404648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815839 w 4673016"/>
                    <a:gd name="connsiteY3" fmla="*/ 46771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673016" h="1049866">
                      <a:moveTo>
                        <a:pt x="3756864" y="0"/>
                      </a:moveTo>
                      <a:lnTo>
                        <a:pt x="4673016" y="239402"/>
                      </a:lnTo>
                      <a:lnTo>
                        <a:pt x="3993931" y="541866"/>
                      </a:lnTo>
                      <a:lnTo>
                        <a:pt x="3815839" y="467710"/>
                      </a:lnTo>
                      <a:lnTo>
                        <a:pt x="2300598" y="1049866"/>
                      </a:lnTo>
                      <a:lnTo>
                        <a:pt x="912064" y="457200"/>
                      </a:lnTo>
                      <a:lnTo>
                        <a:pt x="624198" y="541866"/>
                      </a:lnTo>
                      <a:lnTo>
                        <a:pt x="0" y="275021"/>
                      </a:lnTo>
                      <a:lnTo>
                        <a:pt x="912064" y="16933"/>
                      </a:lnTo>
                      <a:lnTo>
                        <a:pt x="2323954" y="616023"/>
                      </a:lnTo>
                      <a:lnTo>
                        <a:pt x="3756864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20" name="Freeform 419">
                  <a:extLst>
                    <a:ext uri="{FF2B5EF4-FFF2-40B4-BE49-F238E27FC236}">
                      <a16:creationId xmlns:a16="http://schemas.microsoft.com/office/drawing/2014/main" id="{8A1EF987-02EE-DA4D-8224-02537D5034D5}"/>
                    </a:ext>
                  </a:extLst>
                </p:cNvPr>
                <p:cNvSpPr/>
                <p:nvPr/>
              </p:nvSpPr>
              <p:spPr>
                <a:xfrm>
                  <a:off x="8367548" y="3054383"/>
                  <a:ext cx="317042" cy="170569"/>
                </a:xfrm>
                <a:custGeom>
                  <a:avLst/>
                  <a:gdLst>
                    <a:gd name="connsiteX0" fmla="*/ 21021 w 1744718"/>
                    <a:gd name="connsiteY0" fmla="*/ 0 h 903890"/>
                    <a:gd name="connsiteX1" fmla="*/ 1744718 w 1744718"/>
                    <a:gd name="connsiteY1" fmla="*/ 693683 h 903890"/>
                    <a:gd name="connsiteX2" fmla="*/ 1145628 w 1744718"/>
                    <a:gd name="connsiteY2" fmla="*/ 903890 h 903890"/>
                    <a:gd name="connsiteX3" fmla="*/ 0 w 1744718"/>
                    <a:gd name="connsiteY3" fmla="*/ 451945 h 903890"/>
                    <a:gd name="connsiteX4" fmla="*/ 21021 w 1744718"/>
                    <a:gd name="connsiteY4" fmla="*/ 0 h 9038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4718" h="903890">
                      <a:moveTo>
                        <a:pt x="21021" y="0"/>
                      </a:moveTo>
                      <a:lnTo>
                        <a:pt x="1744718" y="693683"/>
                      </a:lnTo>
                      <a:lnTo>
                        <a:pt x="1145628" y="903890"/>
                      </a:lnTo>
                      <a:lnTo>
                        <a:pt x="0" y="451945"/>
                      </a:lnTo>
                      <a:lnTo>
                        <a:pt x="21021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21" name="Freeform 420">
                  <a:extLst>
                    <a:ext uri="{FF2B5EF4-FFF2-40B4-BE49-F238E27FC236}">
                      <a16:creationId xmlns:a16="http://schemas.microsoft.com/office/drawing/2014/main" id="{1FC5854A-AF8F-6841-92AD-B18DDAF1E99E}"/>
                    </a:ext>
                  </a:extLst>
                </p:cNvPr>
                <p:cNvSpPr/>
                <p:nvPr/>
              </p:nvSpPr>
              <p:spPr>
                <a:xfrm>
                  <a:off x="7786941" y="3054383"/>
                  <a:ext cx="311312" cy="168585"/>
                </a:xfrm>
                <a:custGeom>
                  <a:avLst/>
                  <a:gdLst>
                    <a:gd name="connsiteX0" fmla="*/ 1702676 w 1713187"/>
                    <a:gd name="connsiteY0" fmla="*/ 0 h 893380"/>
                    <a:gd name="connsiteX1" fmla="*/ 1713187 w 1713187"/>
                    <a:gd name="connsiteY1" fmla="*/ 472966 h 893380"/>
                    <a:gd name="connsiteX2" fmla="*/ 578069 w 1713187"/>
                    <a:gd name="connsiteY2" fmla="*/ 893380 h 893380"/>
                    <a:gd name="connsiteX3" fmla="*/ 0 w 1713187"/>
                    <a:gd name="connsiteY3" fmla="*/ 693683 h 893380"/>
                    <a:gd name="connsiteX4" fmla="*/ 1702676 w 1713187"/>
                    <a:gd name="connsiteY4" fmla="*/ 0 h 8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13187" h="893380">
                      <a:moveTo>
                        <a:pt x="1702676" y="0"/>
                      </a:moveTo>
                      <a:lnTo>
                        <a:pt x="1713187" y="472966"/>
                      </a:lnTo>
                      <a:lnTo>
                        <a:pt x="578069" y="893380"/>
                      </a:lnTo>
                      <a:lnTo>
                        <a:pt x="0" y="693683"/>
                      </a:lnTo>
                      <a:lnTo>
                        <a:pt x="1702676" y="0"/>
                      </a:lnTo>
                      <a:close/>
                    </a:path>
                  </a:pathLst>
                </a:custGeom>
                <a:solidFill>
                  <a:srgbClr val="0000A8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22" name="Freeform 421">
                  <a:extLst>
                    <a:ext uri="{FF2B5EF4-FFF2-40B4-BE49-F238E27FC236}">
                      <a16:creationId xmlns:a16="http://schemas.microsoft.com/office/drawing/2014/main" id="{A510FA68-BEB6-B54A-A1D4-984168F85718}"/>
                    </a:ext>
                  </a:extLst>
                </p:cNvPr>
                <p:cNvSpPr/>
                <p:nvPr/>
              </p:nvSpPr>
              <p:spPr>
                <a:xfrm>
                  <a:off x="7895013" y="2971083"/>
                  <a:ext cx="676892" cy="267753"/>
                </a:xfrm>
                <a:custGeom>
                  <a:avLst/>
                  <a:gdLst>
                    <a:gd name="connsiteX0" fmla="*/ 599089 w 4162096"/>
                    <a:gd name="connsiteY0" fmla="*/ 273269 h 1618593"/>
                    <a:gd name="connsiteX1" fmla="*/ 882869 w 4162096"/>
                    <a:gd name="connsiteY1" fmla="*/ 199697 h 1618593"/>
                    <a:gd name="connsiteX2" fmla="*/ 2312276 w 4162096"/>
                    <a:gd name="connsiteY2" fmla="*/ 798786 h 1618593"/>
                    <a:gd name="connsiteX3" fmla="*/ 3794234 w 4162096"/>
                    <a:gd name="connsiteY3" fmla="*/ 199697 h 1618593"/>
                    <a:gd name="connsiteX4" fmla="*/ 4014951 w 4162096"/>
                    <a:gd name="connsiteY4" fmla="*/ 273269 h 1618593"/>
                    <a:gd name="connsiteX5" fmla="*/ 3058510 w 4162096"/>
                    <a:gd name="connsiteY5" fmla="*/ 641131 h 1618593"/>
                    <a:gd name="connsiteX6" fmla="*/ 3026979 w 4162096"/>
                    <a:gd name="connsiteY6" fmla="*/ 1114097 h 1618593"/>
                    <a:gd name="connsiteX7" fmla="*/ 4162096 w 4162096"/>
                    <a:gd name="connsiteY7" fmla="*/ 1545021 h 1618593"/>
                    <a:gd name="connsiteX8" fmla="*/ 3878317 w 4162096"/>
                    <a:gd name="connsiteY8" fmla="*/ 1608083 h 1618593"/>
                    <a:gd name="connsiteX9" fmla="*/ 2301765 w 4162096"/>
                    <a:gd name="connsiteY9" fmla="*/ 945931 h 1618593"/>
                    <a:gd name="connsiteX10" fmla="*/ 693682 w 4162096"/>
                    <a:gd name="connsiteY10" fmla="*/ 1618593 h 1618593"/>
                    <a:gd name="connsiteX11" fmla="*/ 430924 w 4162096"/>
                    <a:gd name="connsiteY11" fmla="*/ 1524000 h 1618593"/>
                    <a:gd name="connsiteX12" fmla="*/ 1576551 w 4162096"/>
                    <a:gd name="connsiteY12" fmla="*/ 1082566 h 1618593"/>
                    <a:gd name="connsiteX13" fmla="*/ 1545020 w 4162096"/>
                    <a:gd name="connsiteY13" fmla="*/ 609600 h 1618593"/>
                    <a:gd name="connsiteX14" fmla="*/ 0 w 4162096"/>
                    <a:gd name="connsiteY14" fmla="*/ 0 h 1618593"/>
                    <a:gd name="connsiteX15" fmla="*/ 872358 w 4162096"/>
                    <a:gd name="connsiteY15" fmla="*/ 210207 h 1618593"/>
                    <a:gd name="connsiteX16" fmla="*/ 872358 w 4162096"/>
                    <a:gd name="connsiteY16" fmla="*/ 210207 h 1618593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15" fmla="*/ 441434 w 3731172"/>
                    <a:gd name="connsiteY15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357351 w 3731172"/>
                    <a:gd name="connsiteY14" fmla="*/ 115613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56137 w 3731172"/>
                    <a:gd name="connsiteY13" fmla="*/ 441434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903890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575034 w 3710151"/>
                    <a:gd name="connsiteY6" fmla="*/ 91440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06565 w 3710151"/>
                    <a:gd name="connsiteY6" fmla="*/ 92491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5151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09858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62012 w 3725019"/>
                    <a:gd name="connsiteY0" fmla="*/ 73572 h 1418896"/>
                    <a:gd name="connsiteX1" fmla="*/ 445792 w 3725019"/>
                    <a:gd name="connsiteY1" fmla="*/ 0 h 1418896"/>
                    <a:gd name="connsiteX2" fmla="*/ 1852896 w 3725019"/>
                    <a:gd name="connsiteY2" fmla="*/ 591655 h 1418896"/>
                    <a:gd name="connsiteX3" fmla="*/ 3357157 w 3725019"/>
                    <a:gd name="connsiteY3" fmla="*/ 0 h 1418896"/>
                    <a:gd name="connsiteX4" fmla="*/ 3577874 w 3725019"/>
                    <a:gd name="connsiteY4" fmla="*/ 73572 h 1418896"/>
                    <a:gd name="connsiteX5" fmla="*/ 2632585 w 3725019"/>
                    <a:gd name="connsiteY5" fmla="*/ 448868 h 1418896"/>
                    <a:gd name="connsiteX6" fmla="*/ 2625150 w 3725019"/>
                    <a:gd name="connsiteY6" fmla="*/ 902607 h 1418896"/>
                    <a:gd name="connsiteX7" fmla="*/ 3725019 w 3725019"/>
                    <a:gd name="connsiteY7" fmla="*/ 1345324 h 1418896"/>
                    <a:gd name="connsiteX8" fmla="*/ 3441240 w 3725019"/>
                    <a:gd name="connsiteY8" fmla="*/ 1408386 h 1418896"/>
                    <a:gd name="connsiteX9" fmla="*/ 1864688 w 3725019"/>
                    <a:gd name="connsiteY9" fmla="*/ 746234 h 1418896"/>
                    <a:gd name="connsiteX10" fmla="*/ 256605 w 3725019"/>
                    <a:gd name="connsiteY10" fmla="*/ 1418896 h 1418896"/>
                    <a:gd name="connsiteX11" fmla="*/ 0 w 3725019"/>
                    <a:gd name="connsiteY11" fmla="*/ 1331097 h 1418896"/>
                    <a:gd name="connsiteX12" fmla="*/ 1113454 w 3725019"/>
                    <a:gd name="connsiteY12" fmla="*/ 903890 h 1418896"/>
                    <a:gd name="connsiteX13" fmla="*/ 1102302 w 3725019"/>
                    <a:gd name="connsiteY13" fmla="*/ 451945 h 1418896"/>
                    <a:gd name="connsiteX14" fmla="*/ 183032 w 3725019"/>
                    <a:gd name="connsiteY14" fmla="*/ 84081 h 1418896"/>
                    <a:gd name="connsiteX15" fmla="*/ 162012 w 3725019"/>
                    <a:gd name="connsiteY15" fmla="*/ 73572 h 14188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725019" h="1418896">
                      <a:moveTo>
                        <a:pt x="162012" y="73572"/>
                      </a:moveTo>
                      <a:lnTo>
                        <a:pt x="445792" y="0"/>
                      </a:lnTo>
                      <a:lnTo>
                        <a:pt x="1852896" y="591655"/>
                      </a:lnTo>
                      <a:lnTo>
                        <a:pt x="3357157" y="0"/>
                      </a:lnTo>
                      <a:lnTo>
                        <a:pt x="3577874" y="73572"/>
                      </a:lnTo>
                      <a:lnTo>
                        <a:pt x="2632585" y="448868"/>
                      </a:lnTo>
                      <a:lnTo>
                        <a:pt x="2625150" y="902607"/>
                      </a:lnTo>
                      <a:lnTo>
                        <a:pt x="3725019" y="1345324"/>
                      </a:lnTo>
                      <a:lnTo>
                        <a:pt x="3441240" y="1408386"/>
                      </a:lnTo>
                      <a:lnTo>
                        <a:pt x="1864688" y="746234"/>
                      </a:lnTo>
                      <a:lnTo>
                        <a:pt x="256605" y="1418896"/>
                      </a:lnTo>
                      <a:lnTo>
                        <a:pt x="0" y="1331097"/>
                      </a:lnTo>
                      <a:lnTo>
                        <a:pt x="1113454" y="903890"/>
                      </a:lnTo>
                      <a:cubicBezTo>
                        <a:pt x="1113454" y="760249"/>
                        <a:pt x="1102302" y="595586"/>
                        <a:pt x="1102302" y="451945"/>
                      </a:cubicBezTo>
                      <a:lnTo>
                        <a:pt x="183032" y="84081"/>
                      </a:lnTo>
                      <a:cubicBezTo>
                        <a:pt x="26317" y="21019"/>
                        <a:pt x="169019" y="77075"/>
                        <a:pt x="162012" y="73572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455" name="Group 454">
              <a:extLst>
                <a:ext uri="{FF2B5EF4-FFF2-40B4-BE49-F238E27FC236}">
                  <a16:creationId xmlns:a16="http://schemas.microsoft.com/office/drawing/2014/main" id="{52B7B73B-1125-084D-8669-C68CC371DDC6}"/>
                </a:ext>
              </a:extLst>
            </p:cNvPr>
            <p:cNvGrpSpPr/>
            <p:nvPr/>
          </p:nvGrpSpPr>
          <p:grpSpPr>
            <a:xfrm>
              <a:off x="10889241" y="3596263"/>
              <a:ext cx="170989" cy="97052"/>
              <a:chOff x="7493876" y="2774731"/>
              <a:chExt cx="1481958" cy="894622"/>
            </a:xfrm>
          </p:grpSpPr>
          <p:sp>
            <p:nvSpPr>
              <p:cNvPr id="456" name="Freeform 455">
                <a:extLst>
                  <a:ext uri="{FF2B5EF4-FFF2-40B4-BE49-F238E27FC236}">
                    <a16:creationId xmlns:a16="http://schemas.microsoft.com/office/drawing/2014/main" id="{3196A4F9-B139-4D4B-B210-0318216604FE}"/>
                  </a:ext>
                </a:extLst>
              </p:cNvPr>
              <p:cNvSpPr/>
              <p:nvPr/>
            </p:nvSpPr>
            <p:spPr>
              <a:xfrm>
                <a:off x="7493876" y="3084399"/>
                <a:ext cx="1481958" cy="584954"/>
              </a:xfrm>
              <a:custGeom>
                <a:avLst/>
                <a:gdLst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88524 w 8187558"/>
                  <a:gd name="connsiteY5" fmla="*/ 1597573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88524 w 8187558"/>
                  <a:gd name="connsiteY5" fmla="*/ 1597573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76538 w 8176538"/>
                  <a:gd name="connsiteY0" fmla="*/ 0 h 2638097"/>
                  <a:gd name="connsiteX1" fmla="*/ 8176538 w 8176538"/>
                  <a:gd name="connsiteY1" fmla="*/ 1271752 h 2638097"/>
                  <a:gd name="connsiteX2" fmla="*/ 4088015 w 8176538"/>
                  <a:gd name="connsiteY2" fmla="*/ 2638097 h 2638097"/>
                  <a:gd name="connsiteX3" fmla="*/ 0 w 8176538"/>
                  <a:gd name="connsiteY3" fmla="*/ 1269888 h 2638097"/>
                  <a:gd name="connsiteX4" fmla="*/ 20511 w 8176538"/>
                  <a:gd name="connsiteY4" fmla="*/ 147145 h 2638097"/>
                  <a:gd name="connsiteX5" fmla="*/ 4088015 w 8176538"/>
                  <a:gd name="connsiteY5" fmla="*/ 1566042 h 2638097"/>
                  <a:gd name="connsiteX6" fmla="*/ 8176538 w 8176538"/>
                  <a:gd name="connsiteY6" fmla="*/ 0 h 2638097"/>
                  <a:gd name="connsiteX0" fmla="*/ 8176538 w 8176538"/>
                  <a:gd name="connsiteY0" fmla="*/ 0 h 2772020"/>
                  <a:gd name="connsiteX1" fmla="*/ 8176538 w 8176538"/>
                  <a:gd name="connsiteY1" fmla="*/ 1271752 h 2772020"/>
                  <a:gd name="connsiteX2" fmla="*/ 4099034 w 8176538"/>
                  <a:gd name="connsiteY2" fmla="*/ 2772020 h 2772020"/>
                  <a:gd name="connsiteX3" fmla="*/ 0 w 8176538"/>
                  <a:gd name="connsiteY3" fmla="*/ 1269888 h 2772020"/>
                  <a:gd name="connsiteX4" fmla="*/ 20511 w 8176538"/>
                  <a:gd name="connsiteY4" fmla="*/ 147145 h 2772020"/>
                  <a:gd name="connsiteX5" fmla="*/ 4088015 w 8176538"/>
                  <a:gd name="connsiteY5" fmla="*/ 1566042 h 2772020"/>
                  <a:gd name="connsiteX6" fmla="*/ 8176538 w 8176538"/>
                  <a:gd name="connsiteY6" fmla="*/ 0 h 2772020"/>
                  <a:gd name="connsiteX0" fmla="*/ 8176538 w 8176538"/>
                  <a:gd name="connsiteY0" fmla="*/ 0 h 2772339"/>
                  <a:gd name="connsiteX1" fmla="*/ 8176538 w 8176538"/>
                  <a:gd name="connsiteY1" fmla="*/ 1378890 h 2772339"/>
                  <a:gd name="connsiteX2" fmla="*/ 4099034 w 8176538"/>
                  <a:gd name="connsiteY2" fmla="*/ 2772020 h 2772339"/>
                  <a:gd name="connsiteX3" fmla="*/ 0 w 8176538"/>
                  <a:gd name="connsiteY3" fmla="*/ 1269888 h 2772339"/>
                  <a:gd name="connsiteX4" fmla="*/ 20511 w 8176538"/>
                  <a:gd name="connsiteY4" fmla="*/ 147145 h 2772339"/>
                  <a:gd name="connsiteX5" fmla="*/ 4088015 w 8176538"/>
                  <a:gd name="connsiteY5" fmla="*/ 1566042 h 2772339"/>
                  <a:gd name="connsiteX6" fmla="*/ 8176538 w 8176538"/>
                  <a:gd name="connsiteY6" fmla="*/ 0 h 2772339"/>
                  <a:gd name="connsiteX0" fmla="*/ 8176538 w 8176538"/>
                  <a:gd name="connsiteY0" fmla="*/ 0 h 2825888"/>
                  <a:gd name="connsiteX1" fmla="*/ 8176538 w 8176538"/>
                  <a:gd name="connsiteY1" fmla="*/ 1378890 h 2825888"/>
                  <a:gd name="connsiteX2" fmla="*/ 4099034 w 8176538"/>
                  <a:gd name="connsiteY2" fmla="*/ 2825590 h 2825888"/>
                  <a:gd name="connsiteX3" fmla="*/ 0 w 8176538"/>
                  <a:gd name="connsiteY3" fmla="*/ 1269888 h 2825888"/>
                  <a:gd name="connsiteX4" fmla="*/ 20511 w 8176538"/>
                  <a:gd name="connsiteY4" fmla="*/ 147145 h 2825888"/>
                  <a:gd name="connsiteX5" fmla="*/ 4088015 w 8176538"/>
                  <a:gd name="connsiteY5" fmla="*/ 1566042 h 2825888"/>
                  <a:gd name="connsiteX6" fmla="*/ 8176538 w 8176538"/>
                  <a:gd name="connsiteY6" fmla="*/ 0 h 2825888"/>
                  <a:gd name="connsiteX0" fmla="*/ 8165518 w 8165518"/>
                  <a:gd name="connsiteY0" fmla="*/ 0 h 2825606"/>
                  <a:gd name="connsiteX1" fmla="*/ 8165518 w 8165518"/>
                  <a:gd name="connsiteY1" fmla="*/ 1378890 h 2825606"/>
                  <a:gd name="connsiteX2" fmla="*/ 4088014 w 8165518"/>
                  <a:gd name="connsiteY2" fmla="*/ 2825590 h 2825606"/>
                  <a:gd name="connsiteX3" fmla="*/ 0 w 8165518"/>
                  <a:gd name="connsiteY3" fmla="*/ 1403811 h 2825606"/>
                  <a:gd name="connsiteX4" fmla="*/ 9491 w 8165518"/>
                  <a:gd name="connsiteY4" fmla="*/ 147145 h 2825606"/>
                  <a:gd name="connsiteX5" fmla="*/ 4076995 w 8165518"/>
                  <a:gd name="connsiteY5" fmla="*/ 1566042 h 2825606"/>
                  <a:gd name="connsiteX6" fmla="*/ 8165518 w 8165518"/>
                  <a:gd name="connsiteY6" fmla="*/ 0 h 2825606"/>
                  <a:gd name="connsiteX0" fmla="*/ 8165518 w 8165518"/>
                  <a:gd name="connsiteY0" fmla="*/ 0 h 2879174"/>
                  <a:gd name="connsiteX1" fmla="*/ 8165518 w 8165518"/>
                  <a:gd name="connsiteY1" fmla="*/ 1378890 h 2879174"/>
                  <a:gd name="connsiteX2" fmla="*/ 4132092 w 8165518"/>
                  <a:gd name="connsiteY2" fmla="*/ 2879159 h 2879174"/>
                  <a:gd name="connsiteX3" fmla="*/ 0 w 8165518"/>
                  <a:gd name="connsiteY3" fmla="*/ 1403811 h 2879174"/>
                  <a:gd name="connsiteX4" fmla="*/ 9491 w 8165518"/>
                  <a:gd name="connsiteY4" fmla="*/ 147145 h 2879174"/>
                  <a:gd name="connsiteX5" fmla="*/ 4076995 w 8165518"/>
                  <a:gd name="connsiteY5" fmla="*/ 1566042 h 2879174"/>
                  <a:gd name="connsiteX6" fmla="*/ 8165518 w 8165518"/>
                  <a:gd name="connsiteY6" fmla="*/ 0 h 2879174"/>
                  <a:gd name="connsiteX0" fmla="*/ 8165518 w 8176537"/>
                  <a:gd name="connsiteY0" fmla="*/ 0 h 2879410"/>
                  <a:gd name="connsiteX1" fmla="*/ 8176537 w 8176537"/>
                  <a:gd name="connsiteY1" fmla="*/ 1499420 h 2879410"/>
                  <a:gd name="connsiteX2" fmla="*/ 4132092 w 8176537"/>
                  <a:gd name="connsiteY2" fmla="*/ 2879159 h 2879410"/>
                  <a:gd name="connsiteX3" fmla="*/ 0 w 8176537"/>
                  <a:gd name="connsiteY3" fmla="*/ 1403811 h 2879410"/>
                  <a:gd name="connsiteX4" fmla="*/ 9491 w 8176537"/>
                  <a:gd name="connsiteY4" fmla="*/ 147145 h 2879410"/>
                  <a:gd name="connsiteX5" fmla="*/ 4076995 w 8176537"/>
                  <a:gd name="connsiteY5" fmla="*/ 1566042 h 2879410"/>
                  <a:gd name="connsiteX6" fmla="*/ 8165518 w 8176537"/>
                  <a:gd name="connsiteY6" fmla="*/ 0 h 2879410"/>
                  <a:gd name="connsiteX0" fmla="*/ 8165518 w 8176537"/>
                  <a:gd name="connsiteY0" fmla="*/ 0 h 2879262"/>
                  <a:gd name="connsiteX1" fmla="*/ 8176537 w 8176537"/>
                  <a:gd name="connsiteY1" fmla="*/ 1499420 h 2879262"/>
                  <a:gd name="connsiteX2" fmla="*/ 4132092 w 8176537"/>
                  <a:gd name="connsiteY2" fmla="*/ 2879159 h 2879262"/>
                  <a:gd name="connsiteX3" fmla="*/ 0 w 8176537"/>
                  <a:gd name="connsiteY3" fmla="*/ 1403811 h 2879262"/>
                  <a:gd name="connsiteX4" fmla="*/ 9491 w 8176537"/>
                  <a:gd name="connsiteY4" fmla="*/ 147145 h 2879262"/>
                  <a:gd name="connsiteX5" fmla="*/ 4076995 w 8176537"/>
                  <a:gd name="connsiteY5" fmla="*/ 1566042 h 2879262"/>
                  <a:gd name="connsiteX6" fmla="*/ 8165518 w 8176537"/>
                  <a:gd name="connsiteY6" fmla="*/ 0 h 2879262"/>
                  <a:gd name="connsiteX0" fmla="*/ 8165518 w 8176537"/>
                  <a:gd name="connsiteY0" fmla="*/ 0 h 2879163"/>
                  <a:gd name="connsiteX1" fmla="*/ 8176537 w 8176537"/>
                  <a:gd name="connsiteY1" fmla="*/ 1499420 h 2879163"/>
                  <a:gd name="connsiteX2" fmla="*/ 4132092 w 8176537"/>
                  <a:gd name="connsiteY2" fmla="*/ 2879159 h 2879163"/>
                  <a:gd name="connsiteX3" fmla="*/ 0 w 8176537"/>
                  <a:gd name="connsiteY3" fmla="*/ 1510948 h 2879163"/>
                  <a:gd name="connsiteX4" fmla="*/ 9491 w 8176537"/>
                  <a:gd name="connsiteY4" fmla="*/ 147145 h 2879163"/>
                  <a:gd name="connsiteX5" fmla="*/ 4076995 w 8176537"/>
                  <a:gd name="connsiteY5" fmla="*/ 1566042 h 2879163"/>
                  <a:gd name="connsiteX6" fmla="*/ 8165518 w 8176537"/>
                  <a:gd name="connsiteY6" fmla="*/ 0 h 2879163"/>
                  <a:gd name="connsiteX0" fmla="*/ 8165518 w 8198577"/>
                  <a:gd name="connsiteY0" fmla="*/ 0 h 2879451"/>
                  <a:gd name="connsiteX1" fmla="*/ 8198577 w 8198577"/>
                  <a:gd name="connsiteY1" fmla="*/ 1606558 h 2879451"/>
                  <a:gd name="connsiteX2" fmla="*/ 4132092 w 8198577"/>
                  <a:gd name="connsiteY2" fmla="*/ 2879159 h 2879451"/>
                  <a:gd name="connsiteX3" fmla="*/ 0 w 8198577"/>
                  <a:gd name="connsiteY3" fmla="*/ 1510948 h 2879451"/>
                  <a:gd name="connsiteX4" fmla="*/ 9491 w 8198577"/>
                  <a:gd name="connsiteY4" fmla="*/ 147145 h 2879451"/>
                  <a:gd name="connsiteX5" fmla="*/ 4076995 w 8198577"/>
                  <a:gd name="connsiteY5" fmla="*/ 1566042 h 2879451"/>
                  <a:gd name="connsiteX6" fmla="*/ 8165518 w 8198577"/>
                  <a:gd name="connsiteY6" fmla="*/ 0 h 2879451"/>
                  <a:gd name="connsiteX0" fmla="*/ 8165518 w 8165518"/>
                  <a:gd name="connsiteY0" fmla="*/ 0 h 2880066"/>
                  <a:gd name="connsiteX1" fmla="*/ 8165518 w 8165518"/>
                  <a:gd name="connsiteY1" fmla="*/ 1673520 h 2880066"/>
                  <a:gd name="connsiteX2" fmla="*/ 4132092 w 8165518"/>
                  <a:gd name="connsiteY2" fmla="*/ 2879159 h 2880066"/>
                  <a:gd name="connsiteX3" fmla="*/ 0 w 8165518"/>
                  <a:gd name="connsiteY3" fmla="*/ 1510948 h 2880066"/>
                  <a:gd name="connsiteX4" fmla="*/ 9491 w 8165518"/>
                  <a:gd name="connsiteY4" fmla="*/ 147145 h 2880066"/>
                  <a:gd name="connsiteX5" fmla="*/ 4076995 w 8165518"/>
                  <a:gd name="connsiteY5" fmla="*/ 1566042 h 2880066"/>
                  <a:gd name="connsiteX6" fmla="*/ 8165518 w 8165518"/>
                  <a:gd name="connsiteY6" fmla="*/ 0 h 2880066"/>
                  <a:gd name="connsiteX0" fmla="*/ 8156794 w 8156794"/>
                  <a:gd name="connsiteY0" fmla="*/ 0 h 2879270"/>
                  <a:gd name="connsiteX1" fmla="*/ 8156794 w 8156794"/>
                  <a:gd name="connsiteY1" fmla="*/ 1673520 h 2879270"/>
                  <a:gd name="connsiteX2" fmla="*/ 4123368 w 8156794"/>
                  <a:gd name="connsiteY2" fmla="*/ 2879159 h 2879270"/>
                  <a:gd name="connsiteX3" fmla="*/ 2295 w 8156794"/>
                  <a:gd name="connsiteY3" fmla="*/ 1618086 h 2879270"/>
                  <a:gd name="connsiteX4" fmla="*/ 767 w 8156794"/>
                  <a:gd name="connsiteY4" fmla="*/ 147145 h 2879270"/>
                  <a:gd name="connsiteX5" fmla="*/ 4068271 w 8156794"/>
                  <a:gd name="connsiteY5" fmla="*/ 1566042 h 2879270"/>
                  <a:gd name="connsiteX6" fmla="*/ 8156794 w 8156794"/>
                  <a:gd name="connsiteY6" fmla="*/ 0 h 287927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20"/>
                  <a:gd name="connsiteX1" fmla="*/ 8156794 w 8156794"/>
                  <a:gd name="connsiteY1" fmla="*/ 1673520 h 2973020"/>
                  <a:gd name="connsiteX2" fmla="*/ 4134388 w 8156794"/>
                  <a:gd name="connsiteY2" fmla="*/ 2972904 h 2973020"/>
                  <a:gd name="connsiteX3" fmla="*/ 2295 w 8156794"/>
                  <a:gd name="connsiteY3" fmla="*/ 1618086 h 2973020"/>
                  <a:gd name="connsiteX4" fmla="*/ 767 w 8156794"/>
                  <a:gd name="connsiteY4" fmla="*/ 147145 h 2973020"/>
                  <a:gd name="connsiteX5" fmla="*/ 4068271 w 8156794"/>
                  <a:gd name="connsiteY5" fmla="*/ 1566042 h 2973020"/>
                  <a:gd name="connsiteX6" fmla="*/ 8156794 w 8156794"/>
                  <a:gd name="connsiteY6" fmla="*/ 0 h 2973020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141"/>
                  <a:gd name="connsiteX1" fmla="*/ 8156794 w 8156794"/>
                  <a:gd name="connsiteY1" fmla="*/ 1673520 h 2973141"/>
                  <a:gd name="connsiteX2" fmla="*/ 4134388 w 8156794"/>
                  <a:gd name="connsiteY2" fmla="*/ 2972904 h 2973141"/>
                  <a:gd name="connsiteX3" fmla="*/ 2295 w 8156794"/>
                  <a:gd name="connsiteY3" fmla="*/ 1618086 h 2973141"/>
                  <a:gd name="connsiteX4" fmla="*/ 767 w 8156794"/>
                  <a:gd name="connsiteY4" fmla="*/ 147145 h 2973141"/>
                  <a:gd name="connsiteX5" fmla="*/ 4068271 w 8156794"/>
                  <a:gd name="connsiteY5" fmla="*/ 1566042 h 2973141"/>
                  <a:gd name="connsiteX6" fmla="*/ 8156794 w 8156794"/>
                  <a:gd name="connsiteY6" fmla="*/ 0 h 2973141"/>
                  <a:gd name="connsiteX0" fmla="*/ 8156794 w 8156794"/>
                  <a:gd name="connsiteY0" fmla="*/ 0 h 3066827"/>
                  <a:gd name="connsiteX1" fmla="*/ 8156794 w 8156794"/>
                  <a:gd name="connsiteY1" fmla="*/ 1673520 h 3066827"/>
                  <a:gd name="connsiteX2" fmla="*/ 4123353 w 8156794"/>
                  <a:gd name="connsiteY2" fmla="*/ 3066650 h 3066827"/>
                  <a:gd name="connsiteX3" fmla="*/ 2295 w 8156794"/>
                  <a:gd name="connsiteY3" fmla="*/ 1618086 h 3066827"/>
                  <a:gd name="connsiteX4" fmla="*/ 767 w 8156794"/>
                  <a:gd name="connsiteY4" fmla="*/ 147145 h 3066827"/>
                  <a:gd name="connsiteX5" fmla="*/ 4068271 w 8156794"/>
                  <a:gd name="connsiteY5" fmla="*/ 1566042 h 3066827"/>
                  <a:gd name="connsiteX6" fmla="*/ 8156794 w 8156794"/>
                  <a:gd name="connsiteY6" fmla="*/ 0 h 3066827"/>
                  <a:gd name="connsiteX0" fmla="*/ 8123689 w 8156794"/>
                  <a:gd name="connsiteY0" fmla="*/ 0 h 2999866"/>
                  <a:gd name="connsiteX1" fmla="*/ 8156794 w 8156794"/>
                  <a:gd name="connsiteY1" fmla="*/ 1606559 h 2999866"/>
                  <a:gd name="connsiteX2" fmla="*/ 4123353 w 8156794"/>
                  <a:gd name="connsiteY2" fmla="*/ 2999689 h 2999866"/>
                  <a:gd name="connsiteX3" fmla="*/ 2295 w 8156794"/>
                  <a:gd name="connsiteY3" fmla="*/ 1551125 h 2999866"/>
                  <a:gd name="connsiteX4" fmla="*/ 767 w 8156794"/>
                  <a:gd name="connsiteY4" fmla="*/ 80184 h 2999866"/>
                  <a:gd name="connsiteX5" fmla="*/ 4068271 w 8156794"/>
                  <a:gd name="connsiteY5" fmla="*/ 1499081 h 2999866"/>
                  <a:gd name="connsiteX6" fmla="*/ 8123689 w 8156794"/>
                  <a:gd name="connsiteY6" fmla="*/ 0 h 2999866"/>
                  <a:gd name="connsiteX0" fmla="*/ 8167828 w 8167828"/>
                  <a:gd name="connsiteY0" fmla="*/ 0 h 3026651"/>
                  <a:gd name="connsiteX1" fmla="*/ 8156794 w 8167828"/>
                  <a:gd name="connsiteY1" fmla="*/ 1633344 h 3026651"/>
                  <a:gd name="connsiteX2" fmla="*/ 4123353 w 8167828"/>
                  <a:gd name="connsiteY2" fmla="*/ 3026474 h 3026651"/>
                  <a:gd name="connsiteX3" fmla="*/ 2295 w 8167828"/>
                  <a:gd name="connsiteY3" fmla="*/ 1577910 h 3026651"/>
                  <a:gd name="connsiteX4" fmla="*/ 767 w 8167828"/>
                  <a:gd name="connsiteY4" fmla="*/ 106969 h 3026651"/>
                  <a:gd name="connsiteX5" fmla="*/ 4068271 w 8167828"/>
                  <a:gd name="connsiteY5" fmla="*/ 1525866 h 3026651"/>
                  <a:gd name="connsiteX6" fmla="*/ 8167828 w 8167828"/>
                  <a:gd name="connsiteY6" fmla="*/ 0 h 3026651"/>
                  <a:gd name="connsiteX0" fmla="*/ 8167828 w 8167828"/>
                  <a:gd name="connsiteY0" fmla="*/ 0 h 3027228"/>
                  <a:gd name="connsiteX1" fmla="*/ 8145760 w 8167828"/>
                  <a:gd name="connsiteY1" fmla="*/ 1686913 h 3027228"/>
                  <a:gd name="connsiteX2" fmla="*/ 4123353 w 8167828"/>
                  <a:gd name="connsiteY2" fmla="*/ 3026474 h 3027228"/>
                  <a:gd name="connsiteX3" fmla="*/ 2295 w 8167828"/>
                  <a:gd name="connsiteY3" fmla="*/ 1577910 h 3027228"/>
                  <a:gd name="connsiteX4" fmla="*/ 767 w 8167828"/>
                  <a:gd name="connsiteY4" fmla="*/ 106969 h 3027228"/>
                  <a:gd name="connsiteX5" fmla="*/ 4068271 w 8167828"/>
                  <a:gd name="connsiteY5" fmla="*/ 1525866 h 3027228"/>
                  <a:gd name="connsiteX6" fmla="*/ 8167828 w 8167828"/>
                  <a:gd name="connsiteY6" fmla="*/ 0 h 3027228"/>
                  <a:gd name="connsiteX0" fmla="*/ 8156794 w 8156794"/>
                  <a:gd name="connsiteY0" fmla="*/ 0 h 2933483"/>
                  <a:gd name="connsiteX1" fmla="*/ 8145760 w 8156794"/>
                  <a:gd name="connsiteY1" fmla="*/ 1593168 h 2933483"/>
                  <a:gd name="connsiteX2" fmla="*/ 4123353 w 8156794"/>
                  <a:gd name="connsiteY2" fmla="*/ 2932729 h 2933483"/>
                  <a:gd name="connsiteX3" fmla="*/ 2295 w 8156794"/>
                  <a:gd name="connsiteY3" fmla="*/ 1484165 h 2933483"/>
                  <a:gd name="connsiteX4" fmla="*/ 767 w 8156794"/>
                  <a:gd name="connsiteY4" fmla="*/ 13224 h 2933483"/>
                  <a:gd name="connsiteX5" fmla="*/ 4068271 w 8156794"/>
                  <a:gd name="connsiteY5" fmla="*/ 1432121 h 2933483"/>
                  <a:gd name="connsiteX6" fmla="*/ 8156794 w 8156794"/>
                  <a:gd name="connsiteY6" fmla="*/ 0 h 2933483"/>
                  <a:gd name="connsiteX0" fmla="*/ 8156794 w 8156794"/>
                  <a:gd name="connsiteY0" fmla="*/ 0 h 2933483"/>
                  <a:gd name="connsiteX1" fmla="*/ 8145760 w 8156794"/>
                  <a:gd name="connsiteY1" fmla="*/ 1593168 h 2933483"/>
                  <a:gd name="connsiteX2" fmla="*/ 4123353 w 8156794"/>
                  <a:gd name="connsiteY2" fmla="*/ 2932729 h 2933483"/>
                  <a:gd name="connsiteX3" fmla="*/ 2295 w 8156794"/>
                  <a:gd name="connsiteY3" fmla="*/ 1484165 h 2933483"/>
                  <a:gd name="connsiteX4" fmla="*/ 767 w 8156794"/>
                  <a:gd name="connsiteY4" fmla="*/ 13224 h 2933483"/>
                  <a:gd name="connsiteX5" fmla="*/ 4068271 w 8156794"/>
                  <a:gd name="connsiteY5" fmla="*/ 1432121 h 2933483"/>
                  <a:gd name="connsiteX6" fmla="*/ 8156794 w 8156794"/>
                  <a:gd name="connsiteY6" fmla="*/ 0 h 2933483"/>
                  <a:gd name="connsiteX0" fmla="*/ 8123689 w 8145760"/>
                  <a:gd name="connsiteY0" fmla="*/ 13560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23689 w 8145760"/>
                  <a:gd name="connsiteY6" fmla="*/ 13560 h 2920259"/>
                  <a:gd name="connsiteX0" fmla="*/ 8178863 w 8178863"/>
                  <a:gd name="connsiteY0" fmla="*/ 26952 h 2920259"/>
                  <a:gd name="connsiteX1" fmla="*/ 8145760 w 8178863"/>
                  <a:gd name="connsiteY1" fmla="*/ 1579944 h 2920259"/>
                  <a:gd name="connsiteX2" fmla="*/ 4123353 w 8178863"/>
                  <a:gd name="connsiteY2" fmla="*/ 2919505 h 2920259"/>
                  <a:gd name="connsiteX3" fmla="*/ 2295 w 8178863"/>
                  <a:gd name="connsiteY3" fmla="*/ 1470941 h 2920259"/>
                  <a:gd name="connsiteX4" fmla="*/ 767 w 8178863"/>
                  <a:gd name="connsiteY4" fmla="*/ 0 h 2920259"/>
                  <a:gd name="connsiteX5" fmla="*/ 4068271 w 8178863"/>
                  <a:gd name="connsiteY5" fmla="*/ 1418897 h 2920259"/>
                  <a:gd name="connsiteX6" fmla="*/ 8178863 w 8178863"/>
                  <a:gd name="connsiteY6" fmla="*/ 26952 h 2920259"/>
                  <a:gd name="connsiteX0" fmla="*/ 8167827 w 8167827"/>
                  <a:gd name="connsiteY0" fmla="*/ 40343 h 2920259"/>
                  <a:gd name="connsiteX1" fmla="*/ 8145760 w 8167827"/>
                  <a:gd name="connsiteY1" fmla="*/ 1579944 h 2920259"/>
                  <a:gd name="connsiteX2" fmla="*/ 4123353 w 8167827"/>
                  <a:gd name="connsiteY2" fmla="*/ 2919505 h 2920259"/>
                  <a:gd name="connsiteX3" fmla="*/ 2295 w 8167827"/>
                  <a:gd name="connsiteY3" fmla="*/ 1470941 h 2920259"/>
                  <a:gd name="connsiteX4" fmla="*/ 767 w 8167827"/>
                  <a:gd name="connsiteY4" fmla="*/ 0 h 2920259"/>
                  <a:gd name="connsiteX5" fmla="*/ 4068271 w 8167827"/>
                  <a:gd name="connsiteY5" fmla="*/ 1418897 h 2920259"/>
                  <a:gd name="connsiteX6" fmla="*/ 8167827 w 8167827"/>
                  <a:gd name="connsiteY6" fmla="*/ 40343 h 2920259"/>
                  <a:gd name="connsiteX0" fmla="*/ 8123687 w 8145760"/>
                  <a:gd name="connsiteY0" fmla="*/ 53735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23687 w 8145760"/>
                  <a:gd name="connsiteY6" fmla="*/ 53735 h 2920259"/>
                  <a:gd name="connsiteX0" fmla="*/ 8161918 w 8161918"/>
                  <a:gd name="connsiteY0" fmla="*/ 0 h 2943855"/>
                  <a:gd name="connsiteX1" fmla="*/ 8145760 w 8161918"/>
                  <a:gd name="connsiteY1" fmla="*/ 1603540 h 2943855"/>
                  <a:gd name="connsiteX2" fmla="*/ 4123353 w 8161918"/>
                  <a:gd name="connsiteY2" fmla="*/ 2943101 h 2943855"/>
                  <a:gd name="connsiteX3" fmla="*/ 2295 w 8161918"/>
                  <a:gd name="connsiteY3" fmla="*/ 1494537 h 2943855"/>
                  <a:gd name="connsiteX4" fmla="*/ 767 w 8161918"/>
                  <a:gd name="connsiteY4" fmla="*/ 23596 h 2943855"/>
                  <a:gd name="connsiteX5" fmla="*/ 4068271 w 8161918"/>
                  <a:gd name="connsiteY5" fmla="*/ 1442493 h 2943855"/>
                  <a:gd name="connsiteX6" fmla="*/ 8161918 w 8161918"/>
                  <a:gd name="connsiteY6" fmla="*/ 0 h 2943855"/>
                  <a:gd name="connsiteX0" fmla="*/ 8144926 w 8145760"/>
                  <a:gd name="connsiteY0" fmla="*/ 43424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44926 w 8145760"/>
                  <a:gd name="connsiteY6" fmla="*/ 43424 h 2920259"/>
                  <a:gd name="connsiteX0" fmla="*/ 8161918 w 8161918"/>
                  <a:gd name="connsiteY0" fmla="*/ 0 h 2959321"/>
                  <a:gd name="connsiteX1" fmla="*/ 8145760 w 8161918"/>
                  <a:gd name="connsiteY1" fmla="*/ 1619006 h 2959321"/>
                  <a:gd name="connsiteX2" fmla="*/ 4123353 w 8161918"/>
                  <a:gd name="connsiteY2" fmla="*/ 2958567 h 2959321"/>
                  <a:gd name="connsiteX3" fmla="*/ 2295 w 8161918"/>
                  <a:gd name="connsiteY3" fmla="*/ 1510003 h 2959321"/>
                  <a:gd name="connsiteX4" fmla="*/ 767 w 8161918"/>
                  <a:gd name="connsiteY4" fmla="*/ 39062 h 2959321"/>
                  <a:gd name="connsiteX5" fmla="*/ 4068271 w 8161918"/>
                  <a:gd name="connsiteY5" fmla="*/ 1457959 h 2959321"/>
                  <a:gd name="connsiteX6" fmla="*/ 8161918 w 8161918"/>
                  <a:gd name="connsiteY6" fmla="*/ 0 h 2959321"/>
                  <a:gd name="connsiteX0" fmla="*/ 8161918 w 8162752"/>
                  <a:gd name="connsiteY0" fmla="*/ 0 h 2959488"/>
                  <a:gd name="connsiteX1" fmla="*/ 8162752 w 8162752"/>
                  <a:gd name="connsiteY1" fmla="*/ 1629317 h 2959488"/>
                  <a:gd name="connsiteX2" fmla="*/ 4123353 w 8162752"/>
                  <a:gd name="connsiteY2" fmla="*/ 2958567 h 2959488"/>
                  <a:gd name="connsiteX3" fmla="*/ 2295 w 8162752"/>
                  <a:gd name="connsiteY3" fmla="*/ 1510003 h 2959488"/>
                  <a:gd name="connsiteX4" fmla="*/ 767 w 8162752"/>
                  <a:gd name="connsiteY4" fmla="*/ 39062 h 2959488"/>
                  <a:gd name="connsiteX5" fmla="*/ 4068271 w 8162752"/>
                  <a:gd name="connsiteY5" fmla="*/ 1457959 h 2959488"/>
                  <a:gd name="connsiteX6" fmla="*/ 8161918 w 8162752"/>
                  <a:gd name="connsiteY6" fmla="*/ 0 h 2959488"/>
                  <a:gd name="connsiteX0" fmla="*/ 8165930 w 8166764"/>
                  <a:gd name="connsiteY0" fmla="*/ 7337 h 2966825"/>
                  <a:gd name="connsiteX1" fmla="*/ 8166764 w 8166764"/>
                  <a:gd name="connsiteY1" fmla="*/ 1636654 h 2966825"/>
                  <a:gd name="connsiteX2" fmla="*/ 4127365 w 8166764"/>
                  <a:gd name="connsiteY2" fmla="*/ 2965904 h 2966825"/>
                  <a:gd name="connsiteX3" fmla="*/ 6307 w 8166764"/>
                  <a:gd name="connsiteY3" fmla="*/ 1517340 h 2966825"/>
                  <a:gd name="connsiteX4" fmla="*/ 532 w 8166764"/>
                  <a:gd name="connsiteY4" fmla="*/ 0 h 2966825"/>
                  <a:gd name="connsiteX5" fmla="*/ 4072283 w 8166764"/>
                  <a:gd name="connsiteY5" fmla="*/ 1465296 h 2966825"/>
                  <a:gd name="connsiteX6" fmla="*/ 8165930 w 8166764"/>
                  <a:gd name="connsiteY6" fmla="*/ 7337 h 2966825"/>
                  <a:gd name="connsiteX0" fmla="*/ 8168119 w 8168953"/>
                  <a:gd name="connsiteY0" fmla="*/ 7337 h 2966682"/>
                  <a:gd name="connsiteX1" fmla="*/ 8168953 w 8168953"/>
                  <a:gd name="connsiteY1" fmla="*/ 1636654 h 2966682"/>
                  <a:gd name="connsiteX2" fmla="*/ 4129554 w 8168953"/>
                  <a:gd name="connsiteY2" fmla="*/ 2965904 h 2966682"/>
                  <a:gd name="connsiteX3" fmla="*/ 0 w 8168953"/>
                  <a:gd name="connsiteY3" fmla="*/ 1527651 h 2966682"/>
                  <a:gd name="connsiteX4" fmla="*/ 2721 w 8168953"/>
                  <a:gd name="connsiteY4" fmla="*/ 0 h 2966682"/>
                  <a:gd name="connsiteX5" fmla="*/ 4074472 w 8168953"/>
                  <a:gd name="connsiteY5" fmla="*/ 1465296 h 2966682"/>
                  <a:gd name="connsiteX6" fmla="*/ 8168119 w 8168953"/>
                  <a:gd name="connsiteY6" fmla="*/ 7337 h 2966682"/>
                  <a:gd name="connsiteX0" fmla="*/ 8168119 w 8168953"/>
                  <a:gd name="connsiteY0" fmla="*/ 7337 h 3100377"/>
                  <a:gd name="connsiteX1" fmla="*/ 8168953 w 8168953"/>
                  <a:gd name="connsiteY1" fmla="*/ 1636654 h 3100377"/>
                  <a:gd name="connsiteX2" fmla="*/ 4118520 w 8168953"/>
                  <a:gd name="connsiteY2" fmla="*/ 3099826 h 3100377"/>
                  <a:gd name="connsiteX3" fmla="*/ 0 w 8168953"/>
                  <a:gd name="connsiteY3" fmla="*/ 1527651 h 3100377"/>
                  <a:gd name="connsiteX4" fmla="*/ 2721 w 8168953"/>
                  <a:gd name="connsiteY4" fmla="*/ 0 h 3100377"/>
                  <a:gd name="connsiteX5" fmla="*/ 4074472 w 8168953"/>
                  <a:gd name="connsiteY5" fmla="*/ 1465296 h 3100377"/>
                  <a:gd name="connsiteX6" fmla="*/ 8168119 w 8168953"/>
                  <a:gd name="connsiteY6" fmla="*/ 7337 h 3100377"/>
                  <a:gd name="connsiteX0" fmla="*/ 8168119 w 8168953"/>
                  <a:gd name="connsiteY0" fmla="*/ 7337 h 3100429"/>
                  <a:gd name="connsiteX1" fmla="*/ 8168953 w 8168953"/>
                  <a:gd name="connsiteY1" fmla="*/ 1636654 h 3100429"/>
                  <a:gd name="connsiteX2" fmla="*/ 4118520 w 8168953"/>
                  <a:gd name="connsiteY2" fmla="*/ 3099826 h 3100429"/>
                  <a:gd name="connsiteX3" fmla="*/ 0 w 8168953"/>
                  <a:gd name="connsiteY3" fmla="*/ 1527651 h 3100429"/>
                  <a:gd name="connsiteX4" fmla="*/ 2721 w 8168953"/>
                  <a:gd name="connsiteY4" fmla="*/ 0 h 3100429"/>
                  <a:gd name="connsiteX5" fmla="*/ 4074472 w 8168953"/>
                  <a:gd name="connsiteY5" fmla="*/ 1465296 h 3100429"/>
                  <a:gd name="connsiteX6" fmla="*/ 8168119 w 8168953"/>
                  <a:gd name="connsiteY6" fmla="*/ 7337 h 3100429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72202 w 8166683"/>
                  <a:gd name="connsiteY5" fmla="*/ 1465296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72202 w 8166683"/>
                  <a:gd name="connsiteY5" fmla="*/ 1465296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61168 w 8166683"/>
                  <a:gd name="connsiteY5" fmla="*/ 1438511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61168 w 8166683"/>
                  <a:gd name="connsiteY5" fmla="*/ 1438511 h 3099826"/>
                  <a:gd name="connsiteX6" fmla="*/ 8165849 w 8166683"/>
                  <a:gd name="connsiteY6" fmla="*/ 7337 h 3099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166683" h="3099826">
                    <a:moveTo>
                      <a:pt x="8165849" y="7337"/>
                    </a:moveTo>
                    <a:lnTo>
                      <a:pt x="8166683" y="1636654"/>
                    </a:lnTo>
                    <a:cubicBezTo>
                      <a:pt x="7917761" y="2728489"/>
                      <a:pt x="5475903" y="3100137"/>
                      <a:pt x="4116250" y="3099826"/>
                    </a:cubicBezTo>
                    <a:cubicBezTo>
                      <a:pt x="2756597" y="3099515"/>
                      <a:pt x="245424" y="2744647"/>
                      <a:pt x="8764" y="1634789"/>
                    </a:cubicBezTo>
                    <a:cubicBezTo>
                      <a:pt x="11928" y="1215900"/>
                      <a:pt x="-2713" y="418889"/>
                      <a:pt x="451" y="0"/>
                    </a:cubicBezTo>
                    <a:cubicBezTo>
                      <a:pt x="385485" y="953840"/>
                      <a:pt x="2700268" y="1437288"/>
                      <a:pt x="4061168" y="1438511"/>
                    </a:cubicBezTo>
                    <a:cubicBezTo>
                      <a:pt x="5422068" y="1439734"/>
                      <a:pt x="7793228" y="1089449"/>
                      <a:pt x="8165849" y="7337"/>
                    </a:cubicBezTo>
                    <a:close/>
                  </a:path>
                </a:pathLst>
              </a:custGeom>
              <a:gradFill>
                <a:gsLst>
                  <a:gs pos="0">
                    <a:srgbClr val="B8C2C9"/>
                  </a:gs>
                  <a:gs pos="21000">
                    <a:schemeClr val="bg1"/>
                  </a:gs>
                  <a:gs pos="60000">
                    <a:srgbClr val="D6DCE0"/>
                  </a:gs>
                  <a:gs pos="100000">
                    <a:srgbClr val="B8C2C9"/>
                  </a:gs>
                </a:gsLst>
                <a:lin ang="0" scaled="0"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                  </a:t>
                </a:r>
              </a:p>
            </p:txBody>
          </p:sp>
          <p:sp>
            <p:nvSpPr>
              <p:cNvPr id="457" name="Oval 456">
                <a:extLst>
                  <a:ext uri="{FF2B5EF4-FFF2-40B4-BE49-F238E27FC236}">
                    <a16:creationId xmlns:a16="http://schemas.microsoft.com/office/drawing/2014/main" id="{1D1C7F3A-BE45-014B-AF9C-58CA77DA029D}"/>
                  </a:ext>
                </a:extLst>
              </p:cNvPr>
              <p:cNvSpPr/>
              <p:nvPr/>
            </p:nvSpPr>
            <p:spPr>
              <a:xfrm>
                <a:off x="7494729" y="2774731"/>
                <a:ext cx="1480163" cy="579140"/>
              </a:xfrm>
              <a:prstGeom prst="ellipse">
                <a:avLst/>
              </a:prstGeom>
              <a:solidFill>
                <a:srgbClr val="B8C2C9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             </a:t>
                </a:r>
              </a:p>
            </p:txBody>
          </p:sp>
          <p:grpSp>
            <p:nvGrpSpPr>
              <p:cNvPr id="458" name="Group 457">
                <a:extLst>
                  <a:ext uri="{FF2B5EF4-FFF2-40B4-BE49-F238E27FC236}">
                    <a16:creationId xmlns:a16="http://schemas.microsoft.com/office/drawing/2014/main" id="{83DFFE47-64E8-F54C-8ABC-E896DA957F0D}"/>
                  </a:ext>
                </a:extLst>
              </p:cNvPr>
              <p:cNvGrpSpPr/>
              <p:nvPr/>
            </p:nvGrpSpPr>
            <p:grpSpPr>
              <a:xfrm>
                <a:off x="7713663" y="2848339"/>
                <a:ext cx="1042107" cy="425543"/>
                <a:chOff x="7786941" y="2884917"/>
                <a:chExt cx="897649" cy="353919"/>
              </a:xfrm>
            </p:grpSpPr>
            <p:sp>
              <p:nvSpPr>
                <p:cNvPr id="459" name="Freeform 458">
                  <a:extLst>
                    <a:ext uri="{FF2B5EF4-FFF2-40B4-BE49-F238E27FC236}">
                      <a16:creationId xmlns:a16="http://schemas.microsoft.com/office/drawing/2014/main" id="{2A9F0EE2-8F99-EB4D-9331-7AE3BDCBE9C6}"/>
                    </a:ext>
                  </a:extLst>
                </p:cNvPr>
                <p:cNvSpPr/>
                <p:nvPr/>
              </p:nvSpPr>
              <p:spPr>
                <a:xfrm>
                  <a:off x="7811770" y="2884917"/>
                  <a:ext cx="849158" cy="198115"/>
                </a:xfrm>
                <a:custGeom>
                  <a:avLst/>
                  <a:gdLst>
                    <a:gd name="connsiteX0" fmla="*/ 3725333 w 4588933"/>
                    <a:gd name="connsiteY0" fmla="*/ 0 h 1049866"/>
                    <a:gd name="connsiteX1" fmla="*/ 4588933 w 4588933"/>
                    <a:gd name="connsiteY1" fmla="*/ 270933 h 1049866"/>
                    <a:gd name="connsiteX2" fmla="*/ 3962400 w 4588933"/>
                    <a:gd name="connsiteY2" fmla="*/ 541866 h 1049866"/>
                    <a:gd name="connsiteX3" fmla="*/ 3742267 w 4588933"/>
                    <a:gd name="connsiteY3" fmla="*/ 457200 h 1049866"/>
                    <a:gd name="connsiteX4" fmla="*/ 2269067 w 4588933"/>
                    <a:gd name="connsiteY4" fmla="*/ 1049866 h 1049866"/>
                    <a:gd name="connsiteX5" fmla="*/ 880533 w 4588933"/>
                    <a:gd name="connsiteY5" fmla="*/ 457200 h 1049866"/>
                    <a:gd name="connsiteX6" fmla="*/ 592667 w 4588933"/>
                    <a:gd name="connsiteY6" fmla="*/ 541866 h 1049866"/>
                    <a:gd name="connsiteX7" fmla="*/ 0 w 4588933"/>
                    <a:gd name="connsiteY7" fmla="*/ 254000 h 1049866"/>
                    <a:gd name="connsiteX8" fmla="*/ 880533 w 4588933"/>
                    <a:gd name="connsiteY8" fmla="*/ 16933 h 1049866"/>
                    <a:gd name="connsiteX9" fmla="*/ 2302933 w 4588933"/>
                    <a:gd name="connsiteY9" fmla="*/ 626533 h 1049866"/>
                    <a:gd name="connsiteX10" fmla="*/ 3725333 w 4588933"/>
                    <a:gd name="connsiteY10" fmla="*/ 0 h 1049866"/>
                    <a:gd name="connsiteX0" fmla="*/ 3725333 w 4641485"/>
                    <a:gd name="connsiteY0" fmla="*/ 0 h 1049866"/>
                    <a:gd name="connsiteX1" fmla="*/ 4641485 w 4641485"/>
                    <a:gd name="connsiteY1" fmla="*/ 239402 h 1049866"/>
                    <a:gd name="connsiteX2" fmla="*/ 3962400 w 4641485"/>
                    <a:gd name="connsiteY2" fmla="*/ 541866 h 1049866"/>
                    <a:gd name="connsiteX3" fmla="*/ 3742267 w 4641485"/>
                    <a:gd name="connsiteY3" fmla="*/ 457200 h 1049866"/>
                    <a:gd name="connsiteX4" fmla="*/ 2269067 w 4641485"/>
                    <a:gd name="connsiteY4" fmla="*/ 1049866 h 1049866"/>
                    <a:gd name="connsiteX5" fmla="*/ 880533 w 4641485"/>
                    <a:gd name="connsiteY5" fmla="*/ 457200 h 1049866"/>
                    <a:gd name="connsiteX6" fmla="*/ 592667 w 4641485"/>
                    <a:gd name="connsiteY6" fmla="*/ 541866 h 1049866"/>
                    <a:gd name="connsiteX7" fmla="*/ 0 w 4641485"/>
                    <a:gd name="connsiteY7" fmla="*/ 254000 h 1049866"/>
                    <a:gd name="connsiteX8" fmla="*/ 880533 w 4641485"/>
                    <a:gd name="connsiteY8" fmla="*/ 16933 h 1049866"/>
                    <a:gd name="connsiteX9" fmla="*/ 2302933 w 4641485"/>
                    <a:gd name="connsiteY9" fmla="*/ 626533 h 1049866"/>
                    <a:gd name="connsiteX10" fmla="*/ 3725333 w 4641485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73798 w 4673016"/>
                    <a:gd name="connsiteY3" fmla="*/ 45720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84308 w 4673016"/>
                    <a:gd name="connsiteY3" fmla="*/ 404648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815839 w 4673016"/>
                    <a:gd name="connsiteY3" fmla="*/ 46771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673016" h="1049866">
                      <a:moveTo>
                        <a:pt x="3756864" y="0"/>
                      </a:moveTo>
                      <a:lnTo>
                        <a:pt x="4673016" y="239402"/>
                      </a:lnTo>
                      <a:lnTo>
                        <a:pt x="3993931" y="541866"/>
                      </a:lnTo>
                      <a:lnTo>
                        <a:pt x="3815839" y="467710"/>
                      </a:lnTo>
                      <a:lnTo>
                        <a:pt x="2300598" y="1049866"/>
                      </a:lnTo>
                      <a:lnTo>
                        <a:pt x="912064" y="457200"/>
                      </a:lnTo>
                      <a:lnTo>
                        <a:pt x="624198" y="541866"/>
                      </a:lnTo>
                      <a:lnTo>
                        <a:pt x="0" y="275021"/>
                      </a:lnTo>
                      <a:lnTo>
                        <a:pt x="912064" y="16933"/>
                      </a:lnTo>
                      <a:lnTo>
                        <a:pt x="2323954" y="616023"/>
                      </a:lnTo>
                      <a:lnTo>
                        <a:pt x="3756864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60" name="Freeform 459">
                  <a:extLst>
                    <a:ext uri="{FF2B5EF4-FFF2-40B4-BE49-F238E27FC236}">
                      <a16:creationId xmlns:a16="http://schemas.microsoft.com/office/drawing/2014/main" id="{2E314A90-8DB8-2A49-8BB6-D51C2DAE9CF7}"/>
                    </a:ext>
                  </a:extLst>
                </p:cNvPr>
                <p:cNvSpPr/>
                <p:nvPr/>
              </p:nvSpPr>
              <p:spPr>
                <a:xfrm>
                  <a:off x="8367548" y="3054383"/>
                  <a:ext cx="317042" cy="170569"/>
                </a:xfrm>
                <a:custGeom>
                  <a:avLst/>
                  <a:gdLst>
                    <a:gd name="connsiteX0" fmla="*/ 21021 w 1744718"/>
                    <a:gd name="connsiteY0" fmla="*/ 0 h 903890"/>
                    <a:gd name="connsiteX1" fmla="*/ 1744718 w 1744718"/>
                    <a:gd name="connsiteY1" fmla="*/ 693683 h 903890"/>
                    <a:gd name="connsiteX2" fmla="*/ 1145628 w 1744718"/>
                    <a:gd name="connsiteY2" fmla="*/ 903890 h 903890"/>
                    <a:gd name="connsiteX3" fmla="*/ 0 w 1744718"/>
                    <a:gd name="connsiteY3" fmla="*/ 451945 h 903890"/>
                    <a:gd name="connsiteX4" fmla="*/ 21021 w 1744718"/>
                    <a:gd name="connsiteY4" fmla="*/ 0 h 9038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4718" h="903890">
                      <a:moveTo>
                        <a:pt x="21021" y="0"/>
                      </a:moveTo>
                      <a:lnTo>
                        <a:pt x="1744718" y="693683"/>
                      </a:lnTo>
                      <a:lnTo>
                        <a:pt x="1145628" y="903890"/>
                      </a:lnTo>
                      <a:lnTo>
                        <a:pt x="0" y="451945"/>
                      </a:lnTo>
                      <a:lnTo>
                        <a:pt x="21021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61" name="Freeform 460">
                  <a:extLst>
                    <a:ext uri="{FF2B5EF4-FFF2-40B4-BE49-F238E27FC236}">
                      <a16:creationId xmlns:a16="http://schemas.microsoft.com/office/drawing/2014/main" id="{7D8C0277-204E-2B4D-B954-94739B9DE720}"/>
                    </a:ext>
                  </a:extLst>
                </p:cNvPr>
                <p:cNvSpPr/>
                <p:nvPr/>
              </p:nvSpPr>
              <p:spPr>
                <a:xfrm>
                  <a:off x="7786941" y="3054383"/>
                  <a:ext cx="311312" cy="168585"/>
                </a:xfrm>
                <a:custGeom>
                  <a:avLst/>
                  <a:gdLst>
                    <a:gd name="connsiteX0" fmla="*/ 1702676 w 1713187"/>
                    <a:gd name="connsiteY0" fmla="*/ 0 h 893380"/>
                    <a:gd name="connsiteX1" fmla="*/ 1713187 w 1713187"/>
                    <a:gd name="connsiteY1" fmla="*/ 472966 h 893380"/>
                    <a:gd name="connsiteX2" fmla="*/ 578069 w 1713187"/>
                    <a:gd name="connsiteY2" fmla="*/ 893380 h 893380"/>
                    <a:gd name="connsiteX3" fmla="*/ 0 w 1713187"/>
                    <a:gd name="connsiteY3" fmla="*/ 693683 h 893380"/>
                    <a:gd name="connsiteX4" fmla="*/ 1702676 w 1713187"/>
                    <a:gd name="connsiteY4" fmla="*/ 0 h 8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13187" h="893380">
                      <a:moveTo>
                        <a:pt x="1702676" y="0"/>
                      </a:moveTo>
                      <a:lnTo>
                        <a:pt x="1713187" y="472966"/>
                      </a:lnTo>
                      <a:lnTo>
                        <a:pt x="578069" y="893380"/>
                      </a:lnTo>
                      <a:lnTo>
                        <a:pt x="0" y="693683"/>
                      </a:lnTo>
                      <a:lnTo>
                        <a:pt x="1702676" y="0"/>
                      </a:lnTo>
                      <a:close/>
                    </a:path>
                  </a:pathLst>
                </a:custGeom>
                <a:solidFill>
                  <a:srgbClr val="0000A8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62" name="Freeform 461">
                  <a:extLst>
                    <a:ext uri="{FF2B5EF4-FFF2-40B4-BE49-F238E27FC236}">
                      <a16:creationId xmlns:a16="http://schemas.microsoft.com/office/drawing/2014/main" id="{69955D3C-6D1B-EA40-8228-73DF01564152}"/>
                    </a:ext>
                  </a:extLst>
                </p:cNvPr>
                <p:cNvSpPr/>
                <p:nvPr/>
              </p:nvSpPr>
              <p:spPr>
                <a:xfrm>
                  <a:off x="7895013" y="2971083"/>
                  <a:ext cx="676892" cy="267753"/>
                </a:xfrm>
                <a:custGeom>
                  <a:avLst/>
                  <a:gdLst>
                    <a:gd name="connsiteX0" fmla="*/ 599089 w 4162096"/>
                    <a:gd name="connsiteY0" fmla="*/ 273269 h 1618593"/>
                    <a:gd name="connsiteX1" fmla="*/ 882869 w 4162096"/>
                    <a:gd name="connsiteY1" fmla="*/ 199697 h 1618593"/>
                    <a:gd name="connsiteX2" fmla="*/ 2312276 w 4162096"/>
                    <a:gd name="connsiteY2" fmla="*/ 798786 h 1618593"/>
                    <a:gd name="connsiteX3" fmla="*/ 3794234 w 4162096"/>
                    <a:gd name="connsiteY3" fmla="*/ 199697 h 1618593"/>
                    <a:gd name="connsiteX4" fmla="*/ 4014951 w 4162096"/>
                    <a:gd name="connsiteY4" fmla="*/ 273269 h 1618593"/>
                    <a:gd name="connsiteX5" fmla="*/ 3058510 w 4162096"/>
                    <a:gd name="connsiteY5" fmla="*/ 641131 h 1618593"/>
                    <a:gd name="connsiteX6" fmla="*/ 3026979 w 4162096"/>
                    <a:gd name="connsiteY6" fmla="*/ 1114097 h 1618593"/>
                    <a:gd name="connsiteX7" fmla="*/ 4162096 w 4162096"/>
                    <a:gd name="connsiteY7" fmla="*/ 1545021 h 1618593"/>
                    <a:gd name="connsiteX8" fmla="*/ 3878317 w 4162096"/>
                    <a:gd name="connsiteY8" fmla="*/ 1608083 h 1618593"/>
                    <a:gd name="connsiteX9" fmla="*/ 2301765 w 4162096"/>
                    <a:gd name="connsiteY9" fmla="*/ 945931 h 1618593"/>
                    <a:gd name="connsiteX10" fmla="*/ 693682 w 4162096"/>
                    <a:gd name="connsiteY10" fmla="*/ 1618593 h 1618593"/>
                    <a:gd name="connsiteX11" fmla="*/ 430924 w 4162096"/>
                    <a:gd name="connsiteY11" fmla="*/ 1524000 h 1618593"/>
                    <a:gd name="connsiteX12" fmla="*/ 1576551 w 4162096"/>
                    <a:gd name="connsiteY12" fmla="*/ 1082566 h 1618593"/>
                    <a:gd name="connsiteX13" fmla="*/ 1545020 w 4162096"/>
                    <a:gd name="connsiteY13" fmla="*/ 609600 h 1618593"/>
                    <a:gd name="connsiteX14" fmla="*/ 0 w 4162096"/>
                    <a:gd name="connsiteY14" fmla="*/ 0 h 1618593"/>
                    <a:gd name="connsiteX15" fmla="*/ 872358 w 4162096"/>
                    <a:gd name="connsiteY15" fmla="*/ 210207 h 1618593"/>
                    <a:gd name="connsiteX16" fmla="*/ 872358 w 4162096"/>
                    <a:gd name="connsiteY16" fmla="*/ 210207 h 1618593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15" fmla="*/ 441434 w 3731172"/>
                    <a:gd name="connsiteY15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357351 w 3731172"/>
                    <a:gd name="connsiteY14" fmla="*/ 115613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56137 w 3731172"/>
                    <a:gd name="connsiteY13" fmla="*/ 441434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903890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575034 w 3710151"/>
                    <a:gd name="connsiteY6" fmla="*/ 91440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06565 w 3710151"/>
                    <a:gd name="connsiteY6" fmla="*/ 92491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5151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09858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62012 w 3725019"/>
                    <a:gd name="connsiteY0" fmla="*/ 73572 h 1418896"/>
                    <a:gd name="connsiteX1" fmla="*/ 445792 w 3725019"/>
                    <a:gd name="connsiteY1" fmla="*/ 0 h 1418896"/>
                    <a:gd name="connsiteX2" fmla="*/ 1852896 w 3725019"/>
                    <a:gd name="connsiteY2" fmla="*/ 591655 h 1418896"/>
                    <a:gd name="connsiteX3" fmla="*/ 3357157 w 3725019"/>
                    <a:gd name="connsiteY3" fmla="*/ 0 h 1418896"/>
                    <a:gd name="connsiteX4" fmla="*/ 3577874 w 3725019"/>
                    <a:gd name="connsiteY4" fmla="*/ 73572 h 1418896"/>
                    <a:gd name="connsiteX5" fmla="*/ 2632585 w 3725019"/>
                    <a:gd name="connsiteY5" fmla="*/ 448868 h 1418896"/>
                    <a:gd name="connsiteX6" fmla="*/ 2625150 w 3725019"/>
                    <a:gd name="connsiteY6" fmla="*/ 902607 h 1418896"/>
                    <a:gd name="connsiteX7" fmla="*/ 3725019 w 3725019"/>
                    <a:gd name="connsiteY7" fmla="*/ 1345324 h 1418896"/>
                    <a:gd name="connsiteX8" fmla="*/ 3441240 w 3725019"/>
                    <a:gd name="connsiteY8" fmla="*/ 1408386 h 1418896"/>
                    <a:gd name="connsiteX9" fmla="*/ 1864688 w 3725019"/>
                    <a:gd name="connsiteY9" fmla="*/ 746234 h 1418896"/>
                    <a:gd name="connsiteX10" fmla="*/ 256605 w 3725019"/>
                    <a:gd name="connsiteY10" fmla="*/ 1418896 h 1418896"/>
                    <a:gd name="connsiteX11" fmla="*/ 0 w 3725019"/>
                    <a:gd name="connsiteY11" fmla="*/ 1331097 h 1418896"/>
                    <a:gd name="connsiteX12" fmla="*/ 1113454 w 3725019"/>
                    <a:gd name="connsiteY12" fmla="*/ 903890 h 1418896"/>
                    <a:gd name="connsiteX13" fmla="*/ 1102302 w 3725019"/>
                    <a:gd name="connsiteY13" fmla="*/ 451945 h 1418896"/>
                    <a:gd name="connsiteX14" fmla="*/ 183032 w 3725019"/>
                    <a:gd name="connsiteY14" fmla="*/ 84081 h 1418896"/>
                    <a:gd name="connsiteX15" fmla="*/ 162012 w 3725019"/>
                    <a:gd name="connsiteY15" fmla="*/ 73572 h 14188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725019" h="1418896">
                      <a:moveTo>
                        <a:pt x="162012" y="73572"/>
                      </a:moveTo>
                      <a:lnTo>
                        <a:pt x="445792" y="0"/>
                      </a:lnTo>
                      <a:lnTo>
                        <a:pt x="1852896" y="591655"/>
                      </a:lnTo>
                      <a:lnTo>
                        <a:pt x="3357157" y="0"/>
                      </a:lnTo>
                      <a:lnTo>
                        <a:pt x="3577874" y="73572"/>
                      </a:lnTo>
                      <a:lnTo>
                        <a:pt x="2632585" y="448868"/>
                      </a:lnTo>
                      <a:lnTo>
                        <a:pt x="2625150" y="902607"/>
                      </a:lnTo>
                      <a:lnTo>
                        <a:pt x="3725019" y="1345324"/>
                      </a:lnTo>
                      <a:lnTo>
                        <a:pt x="3441240" y="1408386"/>
                      </a:lnTo>
                      <a:lnTo>
                        <a:pt x="1864688" y="746234"/>
                      </a:lnTo>
                      <a:lnTo>
                        <a:pt x="256605" y="1418896"/>
                      </a:lnTo>
                      <a:lnTo>
                        <a:pt x="0" y="1331097"/>
                      </a:lnTo>
                      <a:lnTo>
                        <a:pt x="1113454" y="903890"/>
                      </a:lnTo>
                      <a:cubicBezTo>
                        <a:pt x="1113454" y="760249"/>
                        <a:pt x="1102302" y="595586"/>
                        <a:pt x="1102302" y="451945"/>
                      </a:cubicBezTo>
                      <a:lnTo>
                        <a:pt x="183032" y="84081"/>
                      </a:lnTo>
                      <a:cubicBezTo>
                        <a:pt x="26317" y="21019"/>
                        <a:pt x="169019" y="77075"/>
                        <a:pt x="162012" y="73572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615" name="Group 614">
              <a:extLst>
                <a:ext uri="{FF2B5EF4-FFF2-40B4-BE49-F238E27FC236}">
                  <a16:creationId xmlns:a16="http://schemas.microsoft.com/office/drawing/2014/main" id="{E166183D-5423-4E4A-AD63-A361EDE184C0}"/>
                </a:ext>
              </a:extLst>
            </p:cNvPr>
            <p:cNvGrpSpPr/>
            <p:nvPr/>
          </p:nvGrpSpPr>
          <p:grpSpPr>
            <a:xfrm>
              <a:off x="10415765" y="3491036"/>
              <a:ext cx="353678" cy="198344"/>
              <a:chOff x="7493876" y="2774731"/>
              <a:chExt cx="1481958" cy="894622"/>
            </a:xfrm>
          </p:grpSpPr>
          <p:sp>
            <p:nvSpPr>
              <p:cNvPr id="616" name="Freeform 615">
                <a:extLst>
                  <a:ext uri="{FF2B5EF4-FFF2-40B4-BE49-F238E27FC236}">
                    <a16:creationId xmlns:a16="http://schemas.microsoft.com/office/drawing/2014/main" id="{8470D159-2329-7F46-9191-000B96A32C79}"/>
                  </a:ext>
                </a:extLst>
              </p:cNvPr>
              <p:cNvSpPr/>
              <p:nvPr/>
            </p:nvSpPr>
            <p:spPr>
              <a:xfrm>
                <a:off x="7493876" y="3084399"/>
                <a:ext cx="1481958" cy="584954"/>
              </a:xfrm>
              <a:custGeom>
                <a:avLst/>
                <a:gdLst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88524 w 8187558"/>
                  <a:gd name="connsiteY5" fmla="*/ 1597573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88524 w 8187558"/>
                  <a:gd name="connsiteY5" fmla="*/ 1597573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76538 w 8176538"/>
                  <a:gd name="connsiteY0" fmla="*/ 0 h 2638097"/>
                  <a:gd name="connsiteX1" fmla="*/ 8176538 w 8176538"/>
                  <a:gd name="connsiteY1" fmla="*/ 1271752 h 2638097"/>
                  <a:gd name="connsiteX2" fmla="*/ 4088015 w 8176538"/>
                  <a:gd name="connsiteY2" fmla="*/ 2638097 h 2638097"/>
                  <a:gd name="connsiteX3" fmla="*/ 0 w 8176538"/>
                  <a:gd name="connsiteY3" fmla="*/ 1269888 h 2638097"/>
                  <a:gd name="connsiteX4" fmla="*/ 20511 w 8176538"/>
                  <a:gd name="connsiteY4" fmla="*/ 147145 h 2638097"/>
                  <a:gd name="connsiteX5" fmla="*/ 4088015 w 8176538"/>
                  <a:gd name="connsiteY5" fmla="*/ 1566042 h 2638097"/>
                  <a:gd name="connsiteX6" fmla="*/ 8176538 w 8176538"/>
                  <a:gd name="connsiteY6" fmla="*/ 0 h 2638097"/>
                  <a:gd name="connsiteX0" fmla="*/ 8176538 w 8176538"/>
                  <a:gd name="connsiteY0" fmla="*/ 0 h 2772020"/>
                  <a:gd name="connsiteX1" fmla="*/ 8176538 w 8176538"/>
                  <a:gd name="connsiteY1" fmla="*/ 1271752 h 2772020"/>
                  <a:gd name="connsiteX2" fmla="*/ 4099034 w 8176538"/>
                  <a:gd name="connsiteY2" fmla="*/ 2772020 h 2772020"/>
                  <a:gd name="connsiteX3" fmla="*/ 0 w 8176538"/>
                  <a:gd name="connsiteY3" fmla="*/ 1269888 h 2772020"/>
                  <a:gd name="connsiteX4" fmla="*/ 20511 w 8176538"/>
                  <a:gd name="connsiteY4" fmla="*/ 147145 h 2772020"/>
                  <a:gd name="connsiteX5" fmla="*/ 4088015 w 8176538"/>
                  <a:gd name="connsiteY5" fmla="*/ 1566042 h 2772020"/>
                  <a:gd name="connsiteX6" fmla="*/ 8176538 w 8176538"/>
                  <a:gd name="connsiteY6" fmla="*/ 0 h 2772020"/>
                  <a:gd name="connsiteX0" fmla="*/ 8176538 w 8176538"/>
                  <a:gd name="connsiteY0" fmla="*/ 0 h 2772339"/>
                  <a:gd name="connsiteX1" fmla="*/ 8176538 w 8176538"/>
                  <a:gd name="connsiteY1" fmla="*/ 1378890 h 2772339"/>
                  <a:gd name="connsiteX2" fmla="*/ 4099034 w 8176538"/>
                  <a:gd name="connsiteY2" fmla="*/ 2772020 h 2772339"/>
                  <a:gd name="connsiteX3" fmla="*/ 0 w 8176538"/>
                  <a:gd name="connsiteY3" fmla="*/ 1269888 h 2772339"/>
                  <a:gd name="connsiteX4" fmla="*/ 20511 w 8176538"/>
                  <a:gd name="connsiteY4" fmla="*/ 147145 h 2772339"/>
                  <a:gd name="connsiteX5" fmla="*/ 4088015 w 8176538"/>
                  <a:gd name="connsiteY5" fmla="*/ 1566042 h 2772339"/>
                  <a:gd name="connsiteX6" fmla="*/ 8176538 w 8176538"/>
                  <a:gd name="connsiteY6" fmla="*/ 0 h 2772339"/>
                  <a:gd name="connsiteX0" fmla="*/ 8176538 w 8176538"/>
                  <a:gd name="connsiteY0" fmla="*/ 0 h 2825888"/>
                  <a:gd name="connsiteX1" fmla="*/ 8176538 w 8176538"/>
                  <a:gd name="connsiteY1" fmla="*/ 1378890 h 2825888"/>
                  <a:gd name="connsiteX2" fmla="*/ 4099034 w 8176538"/>
                  <a:gd name="connsiteY2" fmla="*/ 2825590 h 2825888"/>
                  <a:gd name="connsiteX3" fmla="*/ 0 w 8176538"/>
                  <a:gd name="connsiteY3" fmla="*/ 1269888 h 2825888"/>
                  <a:gd name="connsiteX4" fmla="*/ 20511 w 8176538"/>
                  <a:gd name="connsiteY4" fmla="*/ 147145 h 2825888"/>
                  <a:gd name="connsiteX5" fmla="*/ 4088015 w 8176538"/>
                  <a:gd name="connsiteY5" fmla="*/ 1566042 h 2825888"/>
                  <a:gd name="connsiteX6" fmla="*/ 8176538 w 8176538"/>
                  <a:gd name="connsiteY6" fmla="*/ 0 h 2825888"/>
                  <a:gd name="connsiteX0" fmla="*/ 8165518 w 8165518"/>
                  <a:gd name="connsiteY0" fmla="*/ 0 h 2825606"/>
                  <a:gd name="connsiteX1" fmla="*/ 8165518 w 8165518"/>
                  <a:gd name="connsiteY1" fmla="*/ 1378890 h 2825606"/>
                  <a:gd name="connsiteX2" fmla="*/ 4088014 w 8165518"/>
                  <a:gd name="connsiteY2" fmla="*/ 2825590 h 2825606"/>
                  <a:gd name="connsiteX3" fmla="*/ 0 w 8165518"/>
                  <a:gd name="connsiteY3" fmla="*/ 1403811 h 2825606"/>
                  <a:gd name="connsiteX4" fmla="*/ 9491 w 8165518"/>
                  <a:gd name="connsiteY4" fmla="*/ 147145 h 2825606"/>
                  <a:gd name="connsiteX5" fmla="*/ 4076995 w 8165518"/>
                  <a:gd name="connsiteY5" fmla="*/ 1566042 h 2825606"/>
                  <a:gd name="connsiteX6" fmla="*/ 8165518 w 8165518"/>
                  <a:gd name="connsiteY6" fmla="*/ 0 h 2825606"/>
                  <a:gd name="connsiteX0" fmla="*/ 8165518 w 8165518"/>
                  <a:gd name="connsiteY0" fmla="*/ 0 h 2879174"/>
                  <a:gd name="connsiteX1" fmla="*/ 8165518 w 8165518"/>
                  <a:gd name="connsiteY1" fmla="*/ 1378890 h 2879174"/>
                  <a:gd name="connsiteX2" fmla="*/ 4132092 w 8165518"/>
                  <a:gd name="connsiteY2" fmla="*/ 2879159 h 2879174"/>
                  <a:gd name="connsiteX3" fmla="*/ 0 w 8165518"/>
                  <a:gd name="connsiteY3" fmla="*/ 1403811 h 2879174"/>
                  <a:gd name="connsiteX4" fmla="*/ 9491 w 8165518"/>
                  <a:gd name="connsiteY4" fmla="*/ 147145 h 2879174"/>
                  <a:gd name="connsiteX5" fmla="*/ 4076995 w 8165518"/>
                  <a:gd name="connsiteY5" fmla="*/ 1566042 h 2879174"/>
                  <a:gd name="connsiteX6" fmla="*/ 8165518 w 8165518"/>
                  <a:gd name="connsiteY6" fmla="*/ 0 h 2879174"/>
                  <a:gd name="connsiteX0" fmla="*/ 8165518 w 8176537"/>
                  <a:gd name="connsiteY0" fmla="*/ 0 h 2879410"/>
                  <a:gd name="connsiteX1" fmla="*/ 8176537 w 8176537"/>
                  <a:gd name="connsiteY1" fmla="*/ 1499420 h 2879410"/>
                  <a:gd name="connsiteX2" fmla="*/ 4132092 w 8176537"/>
                  <a:gd name="connsiteY2" fmla="*/ 2879159 h 2879410"/>
                  <a:gd name="connsiteX3" fmla="*/ 0 w 8176537"/>
                  <a:gd name="connsiteY3" fmla="*/ 1403811 h 2879410"/>
                  <a:gd name="connsiteX4" fmla="*/ 9491 w 8176537"/>
                  <a:gd name="connsiteY4" fmla="*/ 147145 h 2879410"/>
                  <a:gd name="connsiteX5" fmla="*/ 4076995 w 8176537"/>
                  <a:gd name="connsiteY5" fmla="*/ 1566042 h 2879410"/>
                  <a:gd name="connsiteX6" fmla="*/ 8165518 w 8176537"/>
                  <a:gd name="connsiteY6" fmla="*/ 0 h 2879410"/>
                  <a:gd name="connsiteX0" fmla="*/ 8165518 w 8176537"/>
                  <a:gd name="connsiteY0" fmla="*/ 0 h 2879262"/>
                  <a:gd name="connsiteX1" fmla="*/ 8176537 w 8176537"/>
                  <a:gd name="connsiteY1" fmla="*/ 1499420 h 2879262"/>
                  <a:gd name="connsiteX2" fmla="*/ 4132092 w 8176537"/>
                  <a:gd name="connsiteY2" fmla="*/ 2879159 h 2879262"/>
                  <a:gd name="connsiteX3" fmla="*/ 0 w 8176537"/>
                  <a:gd name="connsiteY3" fmla="*/ 1403811 h 2879262"/>
                  <a:gd name="connsiteX4" fmla="*/ 9491 w 8176537"/>
                  <a:gd name="connsiteY4" fmla="*/ 147145 h 2879262"/>
                  <a:gd name="connsiteX5" fmla="*/ 4076995 w 8176537"/>
                  <a:gd name="connsiteY5" fmla="*/ 1566042 h 2879262"/>
                  <a:gd name="connsiteX6" fmla="*/ 8165518 w 8176537"/>
                  <a:gd name="connsiteY6" fmla="*/ 0 h 2879262"/>
                  <a:gd name="connsiteX0" fmla="*/ 8165518 w 8176537"/>
                  <a:gd name="connsiteY0" fmla="*/ 0 h 2879163"/>
                  <a:gd name="connsiteX1" fmla="*/ 8176537 w 8176537"/>
                  <a:gd name="connsiteY1" fmla="*/ 1499420 h 2879163"/>
                  <a:gd name="connsiteX2" fmla="*/ 4132092 w 8176537"/>
                  <a:gd name="connsiteY2" fmla="*/ 2879159 h 2879163"/>
                  <a:gd name="connsiteX3" fmla="*/ 0 w 8176537"/>
                  <a:gd name="connsiteY3" fmla="*/ 1510948 h 2879163"/>
                  <a:gd name="connsiteX4" fmla="*/ 9491 w 8176537"/>
                  <a:gd name="connsiteY4" fmla="*/ 147145 h 2879163"/>
                  <a:gd name="connsiteX5" fmla="*/ 4076995 w 8176537"/>
                  <a:gd name="connsiteY5" fmla="*/ 1566042 h 2879163"/>
                  <a:gd name="connsiteX6" fmla="*/ 8165518 w 8176537"/>
                  <a:gd name="connsiteY6" fmla="*/ 0 h 2879163"/>
                  <a:gd name="connsiteX0" fmla="*/ 8165518 w 8198577"/>
                  <a:gd name="connsiteY0" fmla="*/ 0 h 2879451"/>
                  <a:gd name="connsiteX1" fmla="*/ 8198577 w 8198577"/>
                  <a:gd name="connsiteY1" fmla="*/ 1606558 h 2879451"/>
                  <a:gd name="connsiteX2" fmla="*/ 4132092 w 8198577"/>
                  <a:gd name="connsiteY2" fmla="*/ 2879159 h 2879451"/>
                  <a:gd name="connsiteX3" fmla="*/ 0 w 8198577"/>
                  <a:gd name="connsiteY3" fmla="*/ 1510948 h 2879451"/>
                  <a:gd name="connsiteX4" fmla="*/ 9491 w 8198577"/>
                  <a:gd name="connsiteY4" fmla="*/ 147145 h 2879451"/>
                  <a:gd name="connsiteX5" fmla="*/ 4076995 w 8198577"/>
                  <a:gd name="connsiteY5" fmla="*/ 1566042 h 2879451"/>
                  <a:gd name="connsiteX6" fmla="*/ 8165518 w 8198577"/>
                  <a:gd name="connsiteY6" fmla="*/ 0 h 2879451"/>
                  <a:gd name="connsiteX0" fmla="*/ 8165518 w 8165518"/>
                  <a:gd name="connsiteY0" fmla="*/ 0 h 2880066"/>
                  <a:gd name="connsiteX1" fmla="*/ 8165518 w 8165518"/>
                  <a:gd name="connsiteY1" fmla="*/ 1673520 h 2880066"/>
                  <a:gd name="connsiteX2" fmla="*/ 4132092 w 8165518"/>
                  <a:gd name="connsiteY2" fmla="*/ 2879159 h 2880066"/>
                  <a:gd name="connsiteX3" fmla="*/ 0 w 8165518"/>
                  <a:gd name="connsiteY3" fmla="*/ 1510948 h 2880066"/>
                  <a:gd name="connsiteX4" fmla="*/ 9491 w 8165518"/>
                  <a:gd name="connsiteY4" fmla="*/ 147145 h 2880066"/>
                  <a:gd name="connsiteX5" fmla="*/ 4076995 w 8165518"/>
                  <a:gd name="connsiteY5" fmla="*/ 1566042 h 2880066"/>
                  <a:gd name="connsiteX6" fmla="*/ 8165518 w 8165518"/>
                  <a:gd name="connsiteY6" fmla="*/ 0 h 2880066"/>
                  <a:gd name="connsiteX0" fmla="*/ 8156794 w 8156794"/>
                  <a:gd name="connsiteY0" fmla="*/ 0 h 2879270"/>
                  <a:gd name="connsiteX1" fmla="*/ 8156794 w 8156794"/>
                  <a:gd name="connsiteY1" fmla="*/ 1673520 h 2879270"/>
                  <a:gd name="connsiteX2" fmla="*/ 4123368 w 8156794"/>
                  <a:gd name="connsiteY2" fmla="*/ 2879159 h 2879270"/>
                  <a:gd name="connsiteX3" fmla="*/ 2295 w 8156794"/>
                  <a:gd name="connsiteY3" fmla="*/ 1618086 h 2879270"/>
                  <a:gd name="connsiteX4" fmla="*/ 767 w 8156794"/>
                  <a:gd name="connsiteY4" fmla="*/ 147145 h 2879270"/>
                  <a:gd name="connsiteX5" fmla="*/ 4068271 w 8156794"/>
                  <a:gd name="connsiteY5" fmla="*/ 1566042 h 2879270"/>
                  <a:gd name="connsiteX6" fmla="*/ 8156794 w 8156794"/>
                  <a:gd name="connsiteY6" fmla="*/ 0 h 287927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20"/>
                  <a:gd name="connsiteX1" fmla="*/ 8156794 w 8156794"/>
                  <a:gd name="connsiteY1" fmla="*/ 1673520 h 2973020"/>
                  <a:gd name="connsiteX2" fmla="*/ 4134388 w 8156794"/>
                  <a:gd name="connsiteY2" fmla="*/ 2972904 h 2973020"/>
                  <a:gd name="connsiteX3" fmla="*/ 2295 w 8156794"/>
                  <a:gd name="connsiteY3" fmla="*/ 1618086 h 2973020"/>
                  <a:gd name="connsiteX4" fmla="*/ 767 w 8156794"/>
                  <a:gd name="connsiteY4" fmla="*/ 147145 h 2973020"/>
                  <a:gd name="connsiteX5" fmla="*/ 4068271 w 8156794"/>
                  <a:gd name="connsiteY5" fmla="*/ 1566042 h 2973020"/>
                  <a:gd name="connsiteX6" fmla="*/ 8156794 w 8156794"/>
                  <a:gd name="connsiteY6" fmla="*/ 0 h 2973020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141"/>
                  <a:gd name="connsiteX1" fmla="*/ 8156794 w 8156794"/>
                  <a:gd name="connsiteY1" fmla="*/ 1673520 h 2973141"/>
                  <a:gd name="connsiteX2" fmla="*/ 4134388 w 8156794"/>
                  <a:gd name="connsiteY2" fmla="*/ 2972904 h 2973141"/>
                  <a:gd name="connsiteX3" fmla="*/ 2295 w 8156794"/>
                  <a:gd name="connsiteY3" fmla="*/ 1618086 h 2973141"/>
                  <a:gd name="connsiteX4" fmla="*/ 767 w 8156794"/>
                  <a:gd name="connsiteY4" fmla="*/ 147145 h 2973141"/>
                  <a:gd name="connsiteX5" fmla="*/ 4068271 w 8156794"/>
                  <a:gd name="connsiteY5" fmla="*/ 1566042 h 2973141"/>
                  <a:gd name="connsiteX6" fmla="*/ 8156794 w 8156794"/>
                  <a:gd name="connsiteY6" fmla="*/ 0 h 2973141"/>
                  <a:gd name="connsiteX0" fmla="*/ 8156794 w 8156794"/>
                  <a:gd name="connsiteY0" fmla="*/ 0 h 3066827"/>
                  <a:gd name="connsiteX1" fmla="*/ 8156794 w 8156794"/>
                  <a:gd name="connsiteY1" fmla="*/ 1673520 h 3066827"/>
                  <a:gd name="connsiteX2" fmla="*/ 4123353 w 8156794"/>
                  <a:gd name="connsiteY2" fmla="*/ 3066650 h 3066827"/>
                  <a:gd name="connsiteX3" fmla="*/ 2295 w 8156794"/>
                  <a:gd name="connsiteY3" fmla="*/ 1618086 h 3066827"/>
                  <a:gd name="connsiteX4" fmla="*/ 767 w 8156794"/>
                  <a:gd name="connsiteY4" fmla="*/ 147145 h 3066827"/>
                  <a:gd name="connsiteX5" fmla="*/ 4068271 w 8156794"/>
                  <a:gd name="connsiteY5" fmla="*/ 1566042 h 3066827"/>
                  <a:gd name="connsiteX6" fmla="*/ 8156794 w 8156794"/>
                  <a:gd name="connsiteY6" fmla="*/ 0 h 3066827"/>
                  <a:gd name="connsiteX0" fmla="*/ 8123689 w 8156794"/>
                  <a:gd name="connsiteY0" fmla="*/ 0 h 2999866"/>
                  <a:gd name="connsiteX1" fmla="*/ 8156794 w 8156794"/>
                  <a:gd name="connsiteY1" fmla="*/ 1606559 h 2999866"/>
                  <a:gd name="connsiteX2" fmla="*/ 4123353 w 8156794"/>
                  <a:gd name="connsiteY2" fmla="*/ 2999689 h 2999866"/>
                  <a:gd name="connsiteX3" fmla="*/ 2295 w 8156794"/>
                  <a:gd name="connsiteY3" fmla="*/ 1551125 h 2999866"/>
                  <a:gd name="connsiteX4" fmla="*/ 767 w 8156794"/>
                  <a:gd name="connsiteY4" fmla="*/ 80184 h 2999866"/>
                  <a:gd name="connsiteX5" fmla="*/ 4068271 w 8156794"/>
                  <a:gd name="connsiteY5" fmla="*/ 1499081 h 2999866"/>
                  <a:gd name="connsiteX6" fmla="*/ 8123689 w 8156794"/>
                  <a:gd name="connsiteY6" fmla="*/ 0 h 2999866"/>
                  <a:gd name="connsiteX0" fmla="*/ 8167828 w 8167828"/>
                  <a:gd name="connsiteY0" fmla="*/ 0 h 3026651"/>
                  <a:gd name="connsiteX1" fmla="*/ 8156794 w 8167828"/>
                  <a:gd name="connsiteY1" fmla="*/ 1633344 h 3026651"/>
                  <a:gd name="connsiteX2" fmla="*/ 4123353 w 8167828"/>
                  <a:gd name="connsiteY2" fmla="*/ 3026474 h 3026651"/>
                  <a:gd name="connsiteX3" fmla="*/ 2295 w 8167828"/>
                  <a:gd name="connsiteY3" fmla="*/ 1577910 h 3026651"/>
                  <a:gd name="connsiteX4" fmla="*/ 767 w 8167828"/>
                  <a:gd name="connsiteY4" fmla="*/ 106969 h 3026651"/>
                  <a:gd name="connsiteX5" fmla="*/ 4068271 w 8167828"/>
                  <a:gd name="connsiteY5" fmla="*/ 1525866 h 3026651"/>
                  <a:gd name="connsiteX6" fmla="*/ 8167828 w 8167828"/>
                  <a:gd name="connsiteY6" fmla="*/ 0 h 3026651"/>
                  <a:gd name="connsiteX0" fmla="*/ 8167828 w 8167828"/>
                  <a:gd name="connsiteY0" fmla="*/ 0 h 3027228"/>
                  <a:gd name="connsiteX1" fmla="*/ 8145760 w 8167828"/>
                  <a:gd name="connsiteY1" fmla="*/ 1686913 h 3027228"/>
                  <a:gd name="connsiteX2" fmla="*/ 4123353 w 8167828"/>
                  <a:gd name="connsiteY2" fmla="*/ 3026474 h 3027228"/>
                  <a:gd name="connsiteX3" fmla="*/ 2295 w 8167828"/>
                  <a:gd name="connsiteY3" fmla="*/ 1577910 h 3027228"/>
                  <a:gd name="connsiteX4" fmla="*/ 767 w 8167828"/>
                  <a:gd name="connsiteY4" fmla="*/ 106969 h 3027228"/>
                  <a:gd name="connsiteX5" fmla="*/ 4068271 w 8167828"/>
                  <a:gd name="connsiteY5" fmla="*/ 1525866 h 3027228"/>
                  <a:gd name="connsiteX6" fmla="*/ 8167828 w 8167828"/>
                  <a:gd name="connsiteY6" fmla="*/ 0 h 3027228"/>
                  <a:gd name="connsiteX0" fmla="*/ 8156794 w 8156794"/>
                  <a:gd name="connsiteY0" fmla="*/ 0 h 2933483"/>
                  <a:gd name="connsiteX1" fmla="*/ 8145760 w 8156794"/>
                  <a:gd name="connsiteY1" fmla="*/ 1593168 h 2933483"/>
                  <a:gd name="connsiteX2" fmla="*/ 4123353 w 8156794"/>
                  <a:gd name="connsiteY2" fmla="*/ 2932729 h 2933483"/>
                  <a:gd name="connsiteX3" fmla="*/ 2295 w 8156794"/>
                  <a:gd name="connsiteY3" fmla="*/ 1484165 h 2933483"/>
                  <a:gd name="connsiteX4" fmla="*/ 767 w 8156794"/>
                  <a:gd name="connsiteY4" fmla="*/ 13224 h 2933483"/>
                  <a:gd name="connsiteX5" fmla="*/ 4068271 w 8156794"/>
                  <a:gd name="connsiteY5" fmla="*/ 1432121 h 2933483"/>
                  <a:gd name="connsiteX6" fmla="*/ 8156794 w 8156794"/>
                  <a:gd name="connsiteY6" fmla="*/ 0 h 2933483"/>
                  <a:gd name="connsiteX0" fmla="*/ 8156794 w 8156794"/>
                  <a:gd name="connsiteY0" fmla="*/ 0 h 2933483"/>
                  <a:gd name="connsiteX1" fmla="*/ 8145760 w 8156794"/>
                  <a:gd name="connsiteY1" fmla="*/ 1593168 h 2933483"/>
                  <a:gd name="connsiteX2" fmla="*/ 4123353 w 8156794"/>
                  <a:gd name="connsiteY2" fmla="*/ 2932729 h 2933483"/>
                  <a:gd name="connsiteX3" fmla="*/ 2295 w 8156794"/>
                  <a:gd name="connsiteY3" fmla="*/ 1484165 h 2933483"/>
                  <a:gd name="connsiteX4" fmla="*/ 767 w 8156794"/>
                  <a:gd name="connsiteY4" fmla="*/ 13224 h 2933483"/>
                  <a:gd name="connsiteX5" fmla="*/ 4068271 w 8156794"/>
                  <a:gd name="connsiteY5" fmla="*/ 1432121 h 2933483"/>
                  <a:gd name="connsiteX6" fmla="*/ 8156794 w 8156794"/>
                  <a:gd name="connsiteY6" fmla="*/ 0 h 2933483"/>
                  <a:gd name="connsiteX0" fmla="*/ 8123689 w 8145760"/>
                  <a:gd name="connsiteY0" fmla="*/ 13560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23689 w 8145760"/>
                  <a:gd name="connsiteY6" fmla="*/ 13560 h 2920259"/>
                  <a:gd name="connsiteX0" fmla="*/ 8178863 w 8178863"/>
                  <a:gd name="connsiteY0" fmla="*/ 26952 h 2920259"/>
                  <a:gd name="connsiteX1" fmla="*/ 8145760 w 8178863"/>
                  <a:gd name="connsiteY1" fmla="*/ 1579944 h 2920259"/>
                  <a:gd name="connsiteX2" fmla="*/ 4123353 w 8178863"/>
                  <a:gd name="connsiteY2" fmla="*/ 2919505 h 2920259"/>
                  <a:gd name="connsiteX3" fmla="*/ 2295 w 8178863"/>
                  <a:gd name="connsiteY3" fmla="*/ 1470941 h 2920259"/>
                  <a:gd name="connsiteX4" fmla="*/ 767 w 8178863"/>
                  <a:gd name="connsiteY4" fmla="*/ 0 h 2920259"/>
                  <a:gd name="connsiteX5" fmla="*/ 4068271 w 8178863"/>
                  <a:gd name="connsiteY5" fmla="*/ 1418897 h 2920259"/>
                  <a:gd name="connsiteX6" fmla="*/ 8178863 w 8178863"/>
                  <a:gd name="connsiteY6" fmla="*/ 26952 h 2920259"/>
                  <a:gd name="connsiteX0" fmla="*/ 8167827 w 8167827"/>
                  <a:gd name="connsiteY0" fmla="*/ 40343 h 2920259"/>
                  <a:gd name="connsiteX1" fmla="*/ 8145760 w 8167827"/>
                  <a:gd name="connsiteY1" fmla="*/ 1579944 h 2920259"/>
                  <a:gd name="connsiteX2" fmla="*/ 4123353 w 8167827"/>
                  <a:gd name="connsiteY2" fmla="*/ 2919505 h 2920259"/>
                  <a:gd name="connsiteX3" fmla="*/ 2295 w 8167827"/>
                  <a:gd name="connsiteY3" fmla="*/ 1470941 h 2920259"/>
                  <a:gd name="connsiteX4" fmla="*/ 767 w 8167827"/>
                  <a:gd name="connsiteY4" fmla="*/ 0 h 2920259"/>
                  <a:gd name="connsiteX5" fmla="*/ 4068271 w 8167827"/>
                  <a:gd name="connsiteY5" fmla="*/ 1418897 h 2920259"/>
                  <a:gd name="connsiteX6" fmla="*/ 8167827 w 8167827"/>
                  <a:gd name="connsiteY6" fmla="*/ 40343 h 2920259"/>
                  <a:gd name="connsiteX0" fmla="*/ 8123687 w 8145760"/>
                  <a:gd name="connsiteY0" fmla="*/ 53735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23687 w 8145760"/>
                  <a:gd name="connsiteY6" fmla="*/ 53735 h 2920259"/>
                  <a:gd name="connsiteX0" fmla="*/ 8161918 w 8161918"/>
                  <a:gd name="connsiteY0" fmla="*/ 0 h 2943855"/>
                  <a:gd name="connsiteX1" fmla="*/ 8145760 w 8161918"/>
                  <a:gd name="connsiteY1" fmla="*/ 1603540 h 2943855"/>
                  <a:gd name="connsiteX2" fmla="*/ 4123353 w 8161918"/>
                  <a:gd name="connsiteY2" fmla="*/ 2943101 h 2943855"/>
                  <a:gd name="connsiteX3" fmla="*/ 2295 w 8161918"/>
                  <a:gd name="connsiteY3" fmla="*/ 1494537 h 2943855"/>
                  <a:gd name="connsiteX4" fmla="*/ 767 w 8161918"/>
                  <a:gd name="connsiteY4" fmla="*/ 23596 h 2943855"/>
                  <a:gd name="connsiteX5" fmla="*/ 4068271 w 8161918"/>
                  <a:gd name="connsiteY5" fmla="*/ 1442493 h 2943855"/>
                  <a:gd name="connsiteX6" fmla="*/ 8161918 w 8161918"/>
                  <a:gd name="connsiteY6" fmla="*/ 0 h 2943855"/>
                  <a:gd name="connsiteX0" fmla="*/ 8144926 w 8145760"/>
                  <a:gd name="connsiteY0" fmla="*/ 43424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44926 w 8145760"/>
                  <a:gd name="connsiteY6" fmla="*/ 43424 h 2920259"/>
                  <a:gd name="connsiteX0" fmla="*/ 8161918 w 8161918"/>
                  <a:gd name="connsiteY0" fmla="*/ 0 h 2959321"/>
                  <a:gd name="connsiteX1" fmla="*/ 8145760 w 8161918"/>
                  <a:gd name="connsiteY1" fmla="*/ 1619006 h 2959321"/>
                  <a:gd name="connsiteX2" fmla="*/ 4123353 w 8161918"/>
                  <a:gd name="connsiteY2" fmla="*/ 2958567 h 2959321"/>
                  <a:gd name="connsiteX3" fmla="*/ 2295 w 8161918"/>
                  <a:gd name="connsiteY3" fmla="*/ 1510003 h 2959321"/>
                  <a:gd name="connsiteX4" fmla="*/ 767 w 8161918"/>
                  <a:gd name="connsiteY4" fmla="*/ 39062 h 2959321"/>
                  <a:gd name="connsiteX5" fmla="*/ 4068271 w 8161918"/>
                  <a:gd name="connsiteY5" fmla="*/ 1457959 h 2959321"/>
                  <a:gd name="connsiteX6" fmla="*/ 8161918 w 8161918"/>
                  <a:gd name="connsiteY6" fmla="*/ 0 h 2959321"/>
                  <a:gd name="connsiteX0" fmla="*/ 8161918 w 8162752"/>
                  <a:gd name="connsiteY0" fmla="*/ 0 h 2959488"/>
                  <a:gd name="connsiteX1" fmla="*/ 8162752 w 8162752"/>
                  <a:gd name="connsiteY1" fmla="*/ 1629317 h 2959488"/>
                  <a:gd name="connsiteX2" fmla="*/ 4123353 w 8162752"/>
                  <a:gd name="connsiteY2" fmla="*/ 2958567 h 2959488"/>
                  <a:gd name="connsiteX3" fmla="*/ 2295 w 8162752"/>
                  <a:gd name="connsiteY3" fmla="*/ 1510003 h 2959488"/>
                  <a:gd name="connsiteX4" fmla="*/ 767 w 8162752"/>
                  <a:gd name="connsiteY4" fmla="*/ 39062 h 2959488"/>
                  <a:gd name="connsiteX5" fmla="*/ 4068271 w 8162752"/>
                  <a:gd name="connsiteY5" fmla="*/ 1457959 h 2959488"/>
                  <a:gd name="connsiteX6" fmla="*/ 8161918 w 8162752"/>
                  <a:gd name="connsiteY6" fmla="*/ 0 h 2959488"/>
                  <a:gd name="connsiteX0" fmla="*/ 8165930 w 8166764"/>
                  <a:gd name="connsiteY0" fmla="*/ 7337 h 2966825"/>
                  <a:gd name="connsiteX1" fmla="*/ 8166764 w 8166764"/>
                  <a:gd name="connsiteY1" fmla="*/ 1636654 h 2966825"/>
                  <a:gd name="connsiteX2" fmla="*/ 4127365 w 8166764"/>
                  <a:gd name="connsiteY2" fmla="*/ 2965904 h 2966825"/>
                  <a:gd name="connsiteX3" fmla="*/ 6307 w 8166764"/>
                  <a:gd name="connsiteY3" fmla="*/ 1517340 h 2966825"/>
                  <a:gd name="connsiteX4" fmla="*/ 532 w 8166764"/>
                  <a:gd name="connsiteY4" fmla="*/ 0 h 2966825"/>
                  <a:gd name="connsiteX5" fmla="*/ 4072283 w 8166764"/>
                  <a:gd name="connsiteY5" fmla="*/ 1465296 h 2966825"/>
                  <a:gd name="connsiteX6" fmla="*/ 8165930 w 8166764"/>
                  <a:gd name="connsiteY6" fmla="*/ 7337 h 2966825"/>
                  <a:gd name="connsiteX0" fmla="*/ 8168119 w 8168953"/>
                  <a:gd name="connsiteY0" fmla="*/ 7337 h 2966682"/>
                  <a:gd name="connsiteX1" fmla="*/ 8168953 w 8168953"/>
                  <a:gd name="connsiteY1" fmla="*/ 1636654 h 2966682"/>
                  <a:gd name="connsiteX2" fmla="*/ 4129554 w 8168953"/>
                  <a:gd name="connsiteY2" fmla="*/ 2965904 h 2966682"/>
                  <a:gd name="connsiteX3" fmla="*/ 0 w 8168953"/>
                  <a:gd name="connsiteY3" fmla="*/ 1527651 h 2966682"/>
                  <a:gd name="connsiteX4" fmla="*/ 2721 w 8168953"/>
                  <a:gd name="connsiteY4" fmla="*/ 0 h 2966682"/>
                  <a:gd name="connsiteX5" fmla="*/ 4074472 w 8168953"/>
                  <a:gd name="connsiteY5" fmla="*/ 1465296 h 2966682"/>
                  <a:gd name="connsiteX6" fmla="*/ 8168119 w 8168953"/>
                  <a:gd name="connsiteY6" fmla="*/ 7337 h 2966682"/>
                  <a:gd name="connsiteX0" fmla="*/ 8168119 w 8168953"/>
                  <a:gd name="connsiteY0" fmla="*/ 7337 h 3100377"/>
                  <a:gd name="connsiteX1" fmla="*/ 8168953 w 8168953"/>
                  <a:gd name="connsiteY1" fmla="*/ 1636654 h 3100377"/>
                  <a:gd name="connsiteX2" fmla="*/ 4118520 w 8168953"/>
                  <a:gd name="connsiteY2" fmla="*/ 3099826 h 3100377"/>
                  <a:gd name="connsiteX3" fmla="*/ 0 w 8168953"/>
                  <a:gd name="connsiteY3" fmla="*/ 1527651 h 3100377"/>
                  <a:gd name="connsiteX4" fmla="*/ 2721 w 8168953"/>
                  <a:gd name="connsiteY4" fmla="*/ 0 h 3100377"/>
                  <a:gd name="connsiteX5" fmla="*/ 4074472 w 8168953"/>
                  <a:gd name="connsiteY5" fmla="*/ 1465296 h 3100377"/>
                  <a:gd name="connsiteX6" fmla="*/ 8168119 w 8168953"/>
                  <a:gd name="connsiteY6" fmla="*/ 7337 h 3100377"/>
                  <a:gd name="connsiteX0" fmla="*/ 8168119 w 8168953"/>
                  <a:gd name="connsiteY0" fmla="*/ 7337 h 3100429"/>
                  <a:gd name="connsiteX1" fmla="*/ 8168953 w 8168953"/>
                  <a:gd name="connsiteY1" fmla="*/ 1636654 h 3100429"/>
                  <a:gd name="connsiteX2" fmla="*/ 4118520 w 8168953"/>
                  <a:gd name="connsiteY2" fmla="*/ 3099826 h 3100429"/>
                  <a:gd name="connsiteX3" fmla="*/ 0 w 8168953"/>
                  <a:gd name="connsiteY3" fmla="*/ 1527651 h 3100429"/>
                  <a:gd name="connsiteX4" fmla="*/ 2721 w 8168953"/>
                  <a:gd name="connsiteY4" fmla="*/ 0 h 3100429"/>
                  <a:gd name="connsiteX5" fmla="*/ 4074472 w 8168953"/>
                  <a:gd name="connsiteY5" fmla="*/ 1465296 h 3100429"/>
                  <a:gd name="connsiteX6" fmla="*/ 8168119 w 8168953"/>
                  <a:gd name="connsiteY6" fmla="*/ 7337 h 3100429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72202 w 8166683"/>
                  <a:gd name="connsiteY5" fmla="*/ 1465296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72202 w 8166683"/>
                  <a:gd name="connsiteY5" fmla="*/ 1465296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61168 w 8166683"/>
                  <a:gd name="connsiteY5" fmla="*/ 1438511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61168 w 8166683"/>
                  <a:gd name="connsiteY5" fmla="*/ 1438511 h 3099826"/>
                  <a:gd name="connsiteX6" fmla="*/ 8165849 w 8166683"/>
                  <a:gd name="connsiteY6" fmla="*/ 7337 h 3099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166683" h="3099826">
                    <a:moveTo>
                      <a:pt x="8165849" y="7337"/>
                    </a:moveTo>
                    <a:lnTo>
                      <a:pt x="8166683" y="1636654"/>
                    </a:lnTo>
                    <a:cubicBezTo>
                      <a:pt x="7917761" y="2728489"/>
                      <a:pt x="5475903" y="3100137"/>
                      <a:pt x="4116250" y="3099826"/>
                    </a:cubicBezTo>
                    <a:cubicBezTo>
                      <a:pt x="2756597" y="3099515"/>
                      <a:pt x="245424" y="2744647"/>
                      <a:pt x="8764" y="1634789"/>
                    </a:cubicBezTo>
                    <a:cubicBezTo>
                      <a:pt x="11928" y="1215900"/>
                      <a:pt x="-2713" y="418889"/>
                      <a:pt x="451" y="0"/>
                    </a:cubicBezTo>
                    <a:cubicBezTo>
                      <a:pt x="385485" y="953840"/>
                      <a:pt x="2700268" y="1437288"/>
                      <a:pt x="4061168" y="1438511"/>
                    </a:cubicBezTo>
                    <a:cubicBezTo>
                      <a:pt x="5422068" y="1439734"/>
                      <a:pt x="7793228" y="1089449"/>
                      <a:pt x="8165849" y="7337"/>
                    </a:cubicBezTo>
                    <a:close/>
                  </a:path>
                </a:pathLst>
              </a:custGeom>
              <a:gradFill>
                <a:gsLst>
                  <a:gs pos="0">
                    <a:srgbClr val="B8C2C9"/>
                  </a:gs>
                  <a:gs pos="21000">
                    <a:schemeClr val="bg1"/>
                  </a:gs>
                  <a:gs pos="60000">
                    <a:srgbClr val="D6DCE0"/>
                  </a:gs>
                  <a:gs pos="100000">
                    <a:srgbClr val="B8C2C9"/>
                  </a:gs>
                </a:gsLst>
                <a:lin ang="0" scaled="0"/>
              </a:gra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                  </a:t>
                </a:r>
              </a:p>
            </p:txBody>
          </p:sp>
          <p:sp>
            <p:nvSpPr>
              <p:cNvPr id="617" name="Oval 616">
                <a:extLst>
                  <a:ext uri="{FF2B5EF4-FFF2-40B4-BE49-F238E27FC236}">
                    <a16:creationId xmlns:a16="http://schemas.microsoft.com/office/drawing/2014/main" id="{825BDAE5-F4DB-9148-9BC8-0F6F2D1E653F}"/>
                  </a:ext>
                </a:extLst>
              </p:cNvPr>
              <p:cNvSpPr/>
              <p:nvPr/>
            </p:nvSpPr>
            <p:spPr>
              <a:xfrm>
                <a:off x="7494729" y="2774731"/>
                <a:ext cx="1480163" cy="579140"/>
              </a:xfrm>
              <a:prstGeom prst="ellipse">
                <a:avLst/>
              </a:prstGeom>
              <a:solidFill>
                <a:srgbClr val="B8C2C9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             </a:t>
                </a:r>
              </a:p>
            </p:txBody>
          </p:sp>
          <p:grpSp>
            <p:nvGrpSpPr>
              <p:cNvPr id="618" name="Group 617">
                <a:extLst>
                  <a:ext uri="{FF2B5EF4-FFF2-40B4-BE49-F238E27FC236}">
                    <a16:creationId xmlns:a16="http://schemas.microsoft.com/office/drawing/2014/main" id="{237F0420-A845-064A-97A2-458F63D673CA}"/>
                  </a:ext>
                </a:extLst>
              </p:cNvPr>
              <p:cNvGrpSpPr/>
              <p:nvPr/>
            </p:nvGrpSpPr>
            <p:grpSpPr>
              <a:xfrm>
                <a:off x="7713663" y="2848339"/>
                <a:ext cx="1042107" cy="425543"/>
                <a:chOff x="7786941" y="2884917"/>
                <a:chExt cx="897649" cy="353919"/>
              </a:xfrm>
            </p:grpSpPr>
            <p:sp>
              <p:nvSpPr>
                <p:cNvPr id="619" name="Freeform 618">
                  <a:extLst>
                    <a:ext uri="{FF2B5EF4-FFF2-40B4-BE49-F238E27FC236}">
                      <a16:creationId xmlns:a16="http://schemas.microsoft.com/office/drawing/2014/main" id="{D11109B9-8A56-A945-BA04-5A564B10300A}"/>
                    </a:ext>
                  </a:extLst>
                </p:cNvPr>
                <p:cNvSpPr/>
                <p:nvPr/>
              </p:nvSpPr>
              <p:spPr>
                <a:xfrm>
                  <a:off x="7811770" y="2884917"/>
                  <a:ext cx="849158" cy="198115"/>
                </a:xfrm>
                <a:custGeom>
                  <a:avLst/>
                  <a:gdLst>
                    <a:gd name="connsiteX0" fmla="*/ 3725333 w 4588933"/>
                    <a:gd name="connsiteY0" fmla="*/ 0 h 1049866"/>
                    <a:gd name="connsiteX1" fmla="*/ 4588933 w 4588933"/>
                    <a:gd name="connsiteY1" fmla="*/ 270933 h 1049866"/>
                    <a:gd name="connsiteX2" fmla="*/ 3962400 w 4588933"/>
                    <a:gd name="connsiteY2" fmla="*/ 541866 h 1049866"/>
                    <a:gd name="connsiteX3" fmla="*/ 3742267 w 4588933"/>
                    <a:gd name="connsiteY3" fmla="*/ 457200 h 1049866"/>
                    <a:gd name="connsiteX4" fmla="*/ 2269067 w 4588933"/>
                    <a:gd name="connsiteY4" fmla="*/ 1049866 h 1049866"/>
                    <a:gd name="connsiteX5" fmla="*/ 880533 w 4588933"/>
                    <a:gd name="connsiteY5" fmla="*/ 457200 h 1049866"/>
                    <a:gd name="connsiteX6" fmla="*/ 592667 w 4588933"/>
                    <a:gd name="connsiteY6" fmla="*/ 541866 h 1049866"/>
                    <a:gd name="connsiteX7" fmla="*/ 0 w 4588933"/>
                    <a:gd name="connsiteY7" fmla="*/ 254000 h 1049866"/>
                    <a:gd name="connsiteX8" fmla="*/ 880533 w 4588933"/>
                    <a:gd name="connsiteY8" fmla="*/ 16933 h 1049866"/>
                    <a:gd name="connsiteX9" fmla="*/ 2302933 w 4588933"/>
                    <a:gd name="connsiteY9" fmla="*/ 626533 h 1049866"/>
                    <a:gd name="connsiteX10" fmla="*/ 3725333 w 4588933"/>
                    <a:gd name="connsiteY10" fmla="*/ 0 h 1049866"/>
                    <a:gd name="connsiteX0" fmla="*/ 3725333 w 4641485"/>
                    <a:gd name="connsiteY0" fmla="*/ 0 h 1049866"/>
                    <a:gd name="connsiteX1" fmla="*/ 4641485 w 4641485"/>
                    <a:gd name="connsiteY1" fmla="*/ 239402 h 1049866"/>
                    <a:gd name="connsiteX2" fmla="*/ 3962400 w 4641485"/>
                    <a:gd name="connsiteY2" fmla="*/ 541866 h 1049866"/>
                    <a:gd name="connsiteX3" fmla="*/ 3742267 w 4641485"/>
                    <a:gd name="connsiteY3" fmla="*/ 457200 h 1049866"/>
                    <a:gd name="connsiteX4" fmla="*/ 2269067 w 4641485"/>
                    <a:gd name="connsiteY4" fmla="*/ 1049866 h 1049866"/>
                    <a:gd name="connsiteX5" fmla="*/ 880533 w 4641485"/>
                    <a:gd name="connsiteY5" fmla="*/ 457200 h 1049866"/>
                    <a:gd name="connsiteX6" fmla="*/ 592667 w 4641485"/>
                    <a:gd name="connsiteY6" fmla="*/ 541866 h 1049866"/>
                    <a:gd name="connsiteX7" fmla="*/ 0 w 4641485"/>
                    <a:gd name="connsiteY7" fmla="*/ 254000 h 1049866"/>
                    <a:gd name="connsiteX8" fmla="*/ 880533 w 4641485"/>
                    <a:gd name="connsiteY8" fmla="*/ 16933 h 1049866"/>
                    <a:gd name="connsiteX9" fmla="*/ 2302933 w 4641485"/>
                    <a:gd name="connsiteY9" fmla="*/ 626533 h 1049866"/>
                    <a:gd name="connsiteX10" fmla="*/ 3725333 w 4641485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73798 w 4673016"/>
                    <a:gd name="connsiteY3" fmla="*/ 45720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84308 w 4673016"/>
                    <a:gd name="connsiteY3" fmla="*/ 404648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815839 w 4673016"/>
                    <a:gd name="connsiteY3" fmla="*/ 46771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673016" h="1049866">
                      <a:moveTo>
                        <a:pt x="3756864" y="0"/>
                      </a:moveTo>
                      <a:lnTo>
                        <a:pt x="4673016" y="239402"/>
                      </a:lnTo>
                      <a:lnTo>
                        <a:pt x="3993931" y="541866"/>
                      </a:lnTo>
                      <a:lnTo>
                        <a:pt x="3815839" y="467710"/>
                      </a:lnTo>
                      <a:lnTo>
                        <a:pt x="2300598" y="1049866"/>
                      </a:lnTo>
                      <a:lnTo>
                        <a:pt x="912064" y="457200"/>
                      </a:lnTo>
                      <a:lnTo>
                        <a:pt x="624198" y="541866"/>
                      </a:lnTo>
                      <a:lnTo>
                        <a:pt x="0" y="275021"/>
                      </a:lnTo>
                      <a:lnTo>
                        <a:pt x="912064" y="16933"/>
                      </a:lnTo>
                      <a:lnTo>
                        <a:pt x="2323954" y="616023"/>
                      </a:lnTo>
                      <a:lnTo>
                        <a:pt x="3756864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20" name="Freeform 619">
                  <a:extLst>
                    <a:ext uri="{FF2B5EF4-FFF2-40B4-BE49-F238E27FC236}">
                      <a16:creationId xmlns:a16="http://schemas.microsoft.com/office/drawing/2014/main" id="{170AB2AC-06DB-034E-A5C4-0C8F62E3BE40}"/>
                    </a:ext>
                  </a:extLst>
                </p:cNvPr>
                <p:cNvSpPr/>
                <p:nvPr/>
              </p:nvSpPr>
              <p:spPr>
                <a:xfrm>
                  <a:off x="8367548" y="3054383"/>
                  <a:ext cx="317042" cy="170569"/>
                </a:xfrm>
                <a:custGeom>
                  <a:avLst/>
                  <a:gdLst>
                    <a:gd name="connsiteX0" fmla="*/ 21021 w 1744718"/>
                    <a:gd name="connsiteY0" fmla="*/ 0 h 903890"/>
                    <a:gd name="connsiteX1" fmla="*/ 1744718 w 1744718"/>
                    <a:gd name="connsiteY1" fmla="*/ 693683 h 903890"/>
                    <a:gd name="connsiteX2" fmla="*/ 1145628 w 1744718"/>
                    <a:gd name="connsiteY2" fmla="*/ 903890 h 903890"/>
                    <a:gd name="connsiteX3" fmla="*/ 0 w 1744718"/>
                    <a:gd name="connsiteY3" fmla="*/ 451945 h 903890"/>
                    <a:gd name="connsiteX4" fmla="*/ 21021 w 1744718"/>
                    <a:gd name="connsiteY4" fmla="*/ 0 h 9038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4718" h="903890">
                      <a:moveTo>
                        <a:pt x="21021" y="0"/>
                      </a:moveTo>
                      <a:lnTo>
                        <a:pt x="1744718" y="693683"/>
                      </a:lnTo>
                      <a:lnTo>
                        <a:pt x="1145628" y="903890"/>
                      </a:lnTo>
                      <a:lnTo>
                        <a:pt x="0" y="451945"/>
                      </a:lnTo>
                      <a:lnTo>
                        <a:pt x="21021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21" name="Freeform 620">
                  <a:extLst>
                    <a:ext uri="{FF2B5EF4-FFF2-40B4-BE49-F238E27FC236}">
                      <a16:creationId xmlns:a16="http://schemas.microsoft.com/office/drawing/2014/main" id="{E41AEAC2-F85C-4A4E-B0B9-D5C02217D605}"/>
                    </a:ext>
                  </a:extLst>
                </p:cNvPr>
                <p:cNvSpPr/>
                <p:nvPr/>
              </p:nvSpPr>
              <p:spPr>
                <a:xfrm>
                  <a:off x="7786941" y="3054383"/>
                  <a:ext cx="311312" cy="168585"/>
                </a:xfrm>
                <a:custGeom>
                  <a:avLst/>
                  <a:gdLst>
                    <a:gd name="connsiteX0" fmla="*/ 1702676 w 1713187"/>
                    <a:gd name="connsiteY0" fmla="*/ 0 h 893380"/>
                    <a:gd name="connsiteX1" fmla="*/ 1713187 w 1713187"/>
                    <a:gd name="connsiteY1" fmla="*/ 472966 h 893380"/>
                    <a:gd name="connsiteX2" fmla="*/ 578069 w 1713187"/>
                    <a:gd name="connsiteY2" fmla="*/ 893380 h 893380"/>
                    <a:gd name="connsiteX3" fmla="*/ 0 w 1713187"/>
                    <a:gd name="connsiteY3" fmla="*/ 693683 h 893380"/>
                    <a:gd name="connsiteX4" fmla="*/ 1702676 w 1713187"/>
                    <a:gd name="connsiteY4" fmla="*/ 0 h 8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13187" h="893380">
                      <a:moveTo>
                        <a:pt x="1702676" y="0"/>
                      </a:moveTo>
                      <a:lnTo>
                        <a:pt x="1713187" y="472966"/>
                      </a:lnTo>
                      <a:lnTo>
                        <a:pt x="578069" y="893380"/>
                      </a:lnTo>
                      <a:lnTo>
                        <a:pt x="0" y="693683"/>
                      </a:lnTo>
                      <a:lnTo>
                        <a:pt x="1702676" y="0"/>
                      </a:lnTo>
                      <a:close/>
                    </a:path>
                  </a:pathLst>
                </a:custGeom>
                <a:solidFill>
                  <a:srgbClr val="0000A8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22" name="Freeform 621">
                  <a:extLst>
                    <a:ext uri="{FF2B5EF4-FFF2-40B4-BE49-F238E27FC236}">
                      <a16:creationId xmlns:a16="http://schemas.microsoft.com/office/drawing/2014/main" id="{7955A7EE-741F-9740-8344-A2BC817675A5}"/>
                    </a:ext>
                  </a:extLst>
                </p:cNvPr>
                <p:cNvSpPr/>
                <p:nvPr/>
              </p:nvSpPr>
              <p:spPr>
                <a:xfrm>
                  <a:off x="7895013" y="2971083"/>
                  <a:ext cx="676892" cy="267753"/>
                </a:xfrm>
                <a:custGeom>
                  <a:avLst/>
                  <a:gdLst>
                    <a:gd name="connsiteX0" fmla="*/ 599089 w 4162096"/>
                    <a:gd name="connsiteY0" fmla="*/ 273269 h 1618593"/>
                    <a:gd name="connsiteX1" fmla="*/ 882869 w 4162096"/>
                    <a:gd name="connsiteY1" fmla="*/ 199697 h 1618593"/>
                    <a:gd name="connsiteX2" fmla="*/ 2312276 w 4162096"/>
                    <a:gd name="connsiteY2" fmla="*/ 798786 h 1618593"/>
                    <a:gd name="connsiteX3" fmla="*/ 3794234 w 4162096"/>
                    <a:gd name="connsiteY3" fmla="*/ 199697 h 1618593"/>
                    <a:gd name="connsiteX4" fmla="*/ 4014951 w 4162096"/>
                    <a:gd name="connsiteY4" fmla="*/ 273269 h 1618593"/>
                    <a:gd name="connsiteX5" fmla="*/ 3058510 w 4162096"/>
                    <a:gd name="connsiteY5" fmla="*/ 641131 h 1618593"/>
                    <a:gd name="connsiteX6" fmla="*/ 3026979 w 4162096"/>
                    <a:gd name="connsiteY6" fmla="*/ 1114097 h 1618593"/>
                    <a:gd name="connsiteX7" fmla="*/ 4162096 w 4162096"/>
                    <a:gd name="connsiteY7" fmla="*/ 1545021 h 1618593"/>
                    <a:gd name="connsiteX8" fmla="*/ 3878317 w 4162096"/>
                    <a:gd name="connsiteY8" fmla="*/ 1608083 h 1618593"/>
                    <a:gd name="connsiteX9" fmla="*/ 2301765 w 4162096"/>
                    <a:gd name="connsiteY9" fmla="*/ 945931 h 1618593"/>
                    <a:gd name="connsiteX10" fmla="*/ 693682 w 4162096"/>
                    <a:gd name="connsiteY10" fmla="*/ 1618593 h 1618593"/>
                    <a:gd name="connsiteX11" fmla="*/ 430924 w 4162096"/>
                    <a:gd name="connsiteY11" fmla="*/ 1524000 h 1618593"/>
                    <a:gd name="connsiteX12" fmla="*/ 1576551 w 4162096"/>
                    <a:gd name="connsiteY12" fmla="*/ 1082566 h 1618593"/>
                    <a:gd name="connsiteX13" fmla="*/ 1545020 w 4162096"/>
                    <a:gd name="connsiteY13" fmla="*/ 609600 h 1618593"/>
                    <a:gd name="connsiteX14" fmla="*/ 0 w 4162096"/>
                    <a:gd name="connsiteY14" fmla="*/ 0 h 1618593"/>
                    <a:gd name="connsiteX15" fmla="*/ 872358 w 4162096"/>
                    <a:gd name="connsiteY15" fmla="*/ 210207 h 1618593"/>
                    <a:gd name="connsiteX16" fmla="*/ 872358 w 4162096"/>
                    <a:gd name="connsiteY16" fmla="*/ 210207 h 1618593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15" fmla="*/ 441434 w 3731172"/>
                    <a:gd name="connsiteY15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357351 w 3731172"/>
                    <a:gd name="connsiteY14" fmla="*/ 115613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56137 w 3731172"/>
                    <a:gd name="connsiteY13" fmla="*/ 441434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903890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575034 w 3710151"/>
                    <a:gd name="connsiteY6" fmla="*/ 91440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06565 w 3710151"/>
                    <a:gd name="connsiteY6" fmla="*/ 92491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5151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09858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62012 w 3725019"/>
                    <a:gd name="connsiteY0" fmla="*/ 73572 h 1418896"/>
                    <a:gd name="connsiteX1" fmla="*/ 445792 w 3725019"/>
                    <a:gd name="connsiteY1" fmla="*/ 0 h 1418896"/>
                    <a:gd name="connsiteX2" fmla="*/ 1852896 w 3725019"/>
                    <a:gd name="connsiteY2" fmla="*/ 591655 h 1418896"/>
                    <a:gd name="connsiteX3" fmla="*/ 3357157 w 3725019"/>
                    <a:gd name="connsiteY3" fmla="*/ 0 h 1418896"/>
                    <a:gd name="connsiteX4" fmla="*/ 3577874 w 3725019"/>
                    <a:gd name="connsiteY4" fmla="*/ 73572 h 1418896"/>
                    <a:gd name="connsiteX5" fmla="*/ 2632585 w 3725019"/>
                    <a:gd name="connsiteY5" fmla="*/ 448868 h 1418896"/>
                    <a:gd name="connsiteX6" fmla="*/ 2625150 w 3725019"/>
                    <a:gd name="connsiteY6" fmla="*/ 902607 h 1418896"/>
                    <a:gd name="connsiteX7" fmla="*/ 3725019 w 3725019"/>
                    <a:gd name="connsiteY7" fmla="*/ 1345324 h 1418896"/>
                    <a:gd name="connsiteX8" fmla="*/ 3441240 w 3725019"/>
                    <a:gd name="connsiteY8" fmla="*/ 1408386 h 1418896"/>
                    <a:gd name="connsiteX9" fmla="*/ 1864688 w 3725019"/>
                    <a:gd name="connsiteY9" fmla="*/ 746234 h 1418896"/>
                    <a:gd name="connsiteX10" fmla="*/ 256605 w 3725019"/>
                    <a:gd name="connsiteY10" fmla="*/ 1418896 h 1418896"/>
                    <a:gd name="connsiteX11" fmla="*/ 0 w 3725019"/>
                    <a:gd name="connsiteY11" fmla="*/ 1331097 h 1418896"/>
                    <a:gd name="connsiteX12" fmla="*/ 1113454 w 3725019"/>
                    <a:gd name="connsiteY12" fmla="*/ 903890 h 1418896"/>
                    <a:gd name="connsiteX13" fmla="*/ 1102302 w 3725019"/>
                    <a:gd name="connsiteY13" fmla="*/ 451945 h 1418896"/>
                    <a:gd name="connsiteX14" fmla="*/ 183032 w 3725019"/>
                    <a:gd name="connsiteY14" fmla="*/ 84081 h 1418896"/>
                    <a:gd name="connsiteX15" fmla="*/ 162012 w 3725019"/>
                    <a:gd name="connsiteY15" fmla="*/ 73572 h 14188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725019" h="1418896">
                      <a:moveTo>
                        <a:pt x="162012" y="73572"/>
                      </a:moveTo>
                      <a:lnTo>
                        <a:pt x="445792" y="0"/>
                      </a:lnTo>
                      <a:lnTo>
                        <a:pt x="1852896" y="591655"/>
                      </a:lnTo>
                      <a:lnTo>
                        <a:pt x="3357157" y="0"/>
                      </a:lnTo>
                      <a:lnTo>
                        <a:pt x="3577874" y="73572"/>
                      </a:lnTo>
                      <a:lnTo>
                        <a:pt x="2632585" y="448868"/>
                      </a:lnTo>
                      <a:lnTo>
                        <a:pt x="2625150" y="902607"/>
                      </a:lnTo>
                      <a:lnTo>
                        <a:pt x="3725019" y="1345324"/>
                      </a:lnTo>
                      <a:lnTo>
                        <a:pt x="3441240" y="1408386"/>
                      </a:lnTo>
                      <a:lnTo>
                        <a:pt x="1864688" y="746234"/>
                      </a:lnTo>
                      <a:lnTo>
                        <a:pt x="256605" y="1418896"/>
                      </a:lnTo>
                      <a:lnTo>
                        <a:pt x="0" y="1331097"/>
                      </a:lnTo>
                      <a:lnTo>
                        <a:pt x="1113454" y="903890"/>
                      </a:lnTo>
                      <a:cubicBezTo>
                        <a:pt x="1113454" y="760249"/>
                        <a:pt x="1102302" y="595586"/>
                        <a:pt x="1102302" y="451945"/>
                      </a:cubicBezTo>
                      <a:lnTo>
                        <a:pt x="183032" y="84081"/>
                      </a:lnTo>
                      <a:cubicBezTo>
                        <a:pt x="26317" y="21019"/>
                        <a:pt x="169019" y="77075"/>
                        <a:pt x="162012" y="73572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577" name="Group 576">
              <a:extLst>
                <a:ext uri="{FF2B5EF4-FFF2-40B4-BE49-F238E27FC236}">
                  <a16:creationId xmlns:a16="http://schemas.microsoft.com/office/drawing/2014/main" id="{C471E59B-7A0B-AE4F-95D6-F76514D2D55A}"/>
                </a:ext>
              </a:extLst>
            </p:cNvPr>
            <p:cNvGrpSpPr/>
            <p:nvPr/>
          </p:nvGrpSpPr>
          <p:grpSpPr>
            <a:xfrm>
              <a:off x="9953880" y="2197190"/>
              <a:ext cx="353678" cy="198344"/>
              <a:chOff x="7493876" y="2774731"/>
              <a:chExt cx="1481958" cy="894622"/>
            </a:xfrm>
          </p:grpSpPr>
          <p:sp>
            <p:nvSpPr>
              <p:cNvPr id="578" name="Freeform 577">
                <a:extLst>
                  <a:ext uri="{FF2B5EF4-FFF2-40B4-BE49-F238E27FC236}">
                    <a16:creationId xmlns:a16="http://schemas.microsoft.com/office/drawing/2014/main" id="{8CD016E7-5480-8E4E-94F7-201A1C6046D9}"/>
                  </a:ext>
                </a:extLst>
              </p:cNvPr>
              <p:cNvSpPr/>
              <p:nvPr/>
            </p:nvSpPr>
            <p:spPr>
              <a:xfrm>
                <a:off x="7493876" y="3084399"/>
                <a:ext cx="1481958" cy="584954"/>
              </a:xfrm>
              <a:custGeom>
                <a:avLst/>
                <a:gdLst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88524 w 8187558"/>
                  <a:gd name="connsiteY5" fmla="*/ 1597573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88524 w 8187558"/>
                  <a:gd name="connsiteY5" fmla="*/ 1597573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76538 w 8176538"/>
                  <a:gd name="connsiteY0" fmla="*/ 0 h 2638097"/>
                  <a:gd name="connsiteX1" fmla="*/ 8176538 w 8176538"/>
                  <a:gd name="connsiteY1" fmla="*/ 1271752 h 2638097"/>
                  <a:gd name="connsiteX2" fmla="*/ 4088015 w 8176538"/>
                  <a:gd name="connsiteY2" fmla="*/ 2638097 h 2638097"/>
                  <a:gd name="connsiteX3" fmla="*/ 0 w 8176538"/>
                  <a:gd name="connsiteY3" fmla="*/ 1269888 h 2638097"/>
                  <a:gd name="connsiteX4" fmla="*/ 20511 w 8176538"/>
                  <a:gd name="connsiteY4" fmla="*/ 147145 h 2638097"/>
                  <a:gd name="connsiteX5" fmla="*/ 4088015 w 8176538"/>
                  <a:gd name="connsiteY5" fmla="*/ 1566042 h 2638097"/>
                  <a:gd name="connsiteX6" fmla="*/ 8176538 w 8176538"/>
                  <a:gd name="connsiteY6" fmla="*/ 0 h 2638097"/>
                  <a:gd name="connsiteX0" fmla="*/ 8176538 w 8176538"/>
                  <a:gd name="connsiteY0" fmla="*/ 0 h 2772020"/>
                  <a:gd name="connsiteX1" fmla="*/ 8176538 w 8176538"/>
                  <a:gd name="connsiteY1" fmla="*/ 1271752 h 2772020"/>
                  <a:gd name="connsiteX2" fmla="*/ 4099034 w 8176538"/>
                  <a:gd name="connsiteY2" fmla="*/ 2772020 h 2772020"/>
                  <a:gd name="connsiteX3" fmla="*/ 0 w 8176538"/>
                  <a:gd name="connsiteY3" fmla="*/ 1269888 h 2772020"/>
                  <a:gd name="connsiteX4" fmla="*/ 20511 w 8176538"/>
                  <a:gd name="connsiteY4" fmla="*/ 147145 h 2772020"/>
                  <a:gd name="connsiteX5" fmla="*/ 4088015 w 8176538"/>
                  <a:gd name="connsiteY5" fmla="*/ 1566042 h 2772020"/>
                  <a:gd name="connsiteX6" fmla="*/ 8176538 w 8176538"/>
                  <a:gd name="connsiteY6" fmla="*/ 0 h 2772020"/>
                  <a:gd name="connsiteX0" fmla="*/ 8176538 w 8176538"/>
                  <a:gd name="connsiteY0" fmla="*/ 0 h 2772339"/>
                  <a:gd name="connsiteX1" fmla="*/ 8176538 w 8176538"/>
                  <a:gd name="connsiteY1" fmla="*/ 1378890 h 2772339"/>
                  <a:gd name="connsiteX2" fmla="*/ 4099034 w 8176538"/>
                  <a:gd name="connsiteY2" fmla="*/ 2772020 h 2772339"/>
                  <a:gd name="connsiteX3" fmla="*/ 0 w 8176538"/>
                  <a:gd name="connsiteY3" fmla="*/ 1269888 h 2772339"/>
                  <a:gd name="connsiteX4" fmla="*/ 20511 w 8176538"/>
                  <a:gd name="connsiteY4" fmla="*/ 147145 h 2772339"/>
                  <a:gd name="connsiteX5" fmla="*/ 4088015 w 8176538"/>
                  <a:gd name="connsiteY5" fmla="*/ 1566042 h 2772339"/>
                  <a:gd name="connsiteX6" fmla="*/ 8176538 w 8176538"/>
                  <a:gd name="connsiteY6" fmla="*/ 0 h 2772339"/>
                  <a:gd name="connsiteX0" fmla="*/ 8176538 w 8176538"/>
                  <a:gd name="connsiteY0" fmla="*/ 0 h 2825888"/>
                  <a:gd name="connsiteX1" fmla="*/ 8176538 w 8176538"/>
                  <a:gd name="connsiteY1" fmla="*/ 1378890 h 2825888"/>
                  <a:gd name="connsiteX2" fmla="*/ 4099034 w 8176538"/>
                  <a:gd name="connsiteY2" fmla="*/ 2825590 h 2825888"/>
                  <a:gd name="connsiteX3" fmla="*/ 0 w 8176538"/>
                  <a:gd name="connsiteY3" fmla="*/ 1269888 h 2825888"/>
                  <a:gd name="connsiteX4" fmla="*/ 20511 w 8176538"/>
                  <a:gd name="connsiteY4" fmla="*/ 147145 h 2825888"/>
                  <a:gd name="connsiteX5" fmla="*/ 4088015 w 8176538"/>
                  <a:gd name="connsiteY5" fmla="*/ 1566042 h 2825888"/>
                  <a:gd name="connsiteX6" fmla="*/ 8176538 w 8176538"/>
                  <a:gd name="connsiteY6" fmla="*/ 0 h 2825888"/>
                  <a:gd name="connsiteX0" fmla="*/ 8165518 w 8165518"/>
                  <a:gd name="connsiteY0" fmla="*/ 0 h 2825606"/>
                  <a:gd name="connsiteX1" fmla="*/ 8165518 w 8165518"/>
                  <a:gd name="connsiteY1" fmla="*/ 1378890 h 2825606"/>
                  <a:gd name="connsiteX2" fmla="*/ 4088014 w 8165518"/>
                  <a:gd name="connsiteY2" fmla="*/ 2825590 h 2825606"/>
                  <a:gd name="connsiteX3" fmla="*/ 0 w 8165518"/>
                  <a:gd name="connsiteY3" fmla="*/ 1403811 h 2825606"/>
                  <a:gd name="connsiteX4" fmla="*/ 9491 w 8165518"/>
                  <a:gd name="connsiteY4" fmla="*/ 147145 h 2825606"/>
                  <a:gd name="connsiteX5" fmla="*/ 4076995 w 8165518"/>
                  <a:gd name="connsiteY5" fmla="*/ 1566042 h 2825606"/>
                  <a:gd name="connsiteX6" fmla="*/ 8165518 w 8165518"/>
                  <a:gd name="connsiteY6" fmla="*/ 0 h 2825606"/>
                  <a:gd name="connsiteX0" fmla="*/ 8165518 w 8165518"/>
                  <a:gd name="connsiteY0" fmla="*/ 0 h 2879174"/>
                  <a:gd name="connsiteX1" fmla="*/ 8165518 w 8165518"/>
                  <a:gd name="connsiteY1" fmla="*/ 1378890 h 2879174"/>
                  <a:gd name="connsiteX2" fmla="*/ 4132092 w 8165518"/>
                  <a:gd name="connsiteY2" fmla="*/ 2879159 h 2879174"/>
                  <a:gd name="connsiteX3" fmla="*/ 0 w 8165518"/>
                  <a:gd name="connsiteY3" fmla="*/ 1403811 h 2879174"/>
                  <a:gd name="connsiteX4" fmla="*/ 9491 w 8165518"/>
                  <a:gd name="connsiteY4" fmla="*/ 147145 h 2879174"/>
                  <a:gd name="connsiteX5" fmla="*/ 4076995 w 8165518"/>
                  <a:gd name="connsiteY5" fmla="*/ 1566042 h 2879174"/>
                  <a:gd name="connsiteX6" fmla="*/ 8165518 w 8165518"/>
                  <a:gd name="connsiteY6" fmla="*/ 0 h 2879174"/>
                  <a:gd name="connsiteX0" fmla="*/ 8165518 w 8176537"/>
                  <a:gd name="connsiteY0" fmla="*/ 0 h 2879410"/>
                  <a:gd name="connsiteX1" fmla="*/ 8176537 w 8176537"/>
                  <a:gd name="connsiteY1" fmla="*/ 1499420 h 2879410"/>
                  <a:gd name="connsiteX2" fmla="*/ 4132092 w 8176537"/>
                  <a:gd name="connsiteY2" fmla="*/ 2879159 h 2879410"/>
                  <a:gd name="connsiteX3" fmla="*/ 0 w 8176537"/>
                  <a:gd name="connsiteY3" fmla="*/ 1403811 h 2879410"/>
                  <a:gd name="connsiteX4" fmla="*/ 9491 w 8176537"/>
                  <a:gd name="connsiteY4" fmla="*/ 147145 h 2879410"/>
                  <a:gd name="connsiteX5" fmla="*/ 4076995 w 8176537"/>
                  <a:gd name="connsiteY5" fmla="*/ 1566042 h 2879410"/>
                  <a:gd name="connsiteX6" fmla="*/ 8165518 w 8176537"/>
                  <a:gd name="connsiteY6" fmla="*/ 0 h 2879410"/>
                  <a:gd name="connsiteX0" fmla="*/ 8165518 w 8176537"/>
                  <a:gd name="connsiteY0" fmla="*/ 0 h 2879262"/>
                  <a:gd name="connsiteX1" fmla="*/ 8176537 w 8176537"/>
                  <a:gd name="connsiteY1" fmla="*/ 1499420 h 2879262"/>
                  <a:gd name="connsiteX2" fmla="*/ 4132092 w 8176537"/>
                  <a:gd name="connsiteY2" fmla="*/ 2879159 h 2879262"/>
                  <a:gd name="connsiteX3" fmla="*/ 0 w 8176537"/>
                  <a:gd name="connsiteY3" fmla="*/ 1403811 h 2879262"/>
                  <a:gd name="connsiteX4" fmla="*/ 9491 w 8176537"/>
                  <a:gd name="connsiteY4" fmla="*/ 147145 h 2879262"/>
                  <a:gd name="connsiteX5" fmla="*/ 4076995 w 8176537"/>
                  <a:gd name="connsiteY5" fmla="*/ 1566042 h 2879262"/>
                  <a:gd name="connsiteX6" fmla="*/ 8165518 w 8176537"/>
                  <a:gd name="connsiteY6" fmla="*/ 0 h 2879262"/>
                  <a:gd name="connsiteX0" fmla="*/ 8165518 w 8176537"/>
                  <a:gd name="connsiteY0" fmla="*/ 0 h 2879163"/>
                  <a:gd name="connsiteX1" fmla="*/ 8176537 w 8176537"/>
                  <a:gd name="connsiteY1" fmla="*/ 1499420 h 2879163"/>
                  <a:gd name="connsiteX2" fmla="*/ 4132092 w 8176537"/>
                  <a:gd name="connsiteY2" fmla="*/ 2879159 h 2879163"/>
                  <a:gd name="connsiteX3" fmla="*/ 0 w 8176537"/>
                  <a:gd name="connsiteY3" fmla="*/ 1510948 h 2879163"/>
                  <a:gd name="connsiteX4" fmla="*/ 9491 w 8176537"/>
                  <a:gd name="connsiteY4" fmla="*/ 147145 h 2879163"/>
                  <a:gd name="connsiteX5" fmla="*/ 4076995 w 8176537"/>
                  <a:gd name="connsiteY5" fmla="*/ 1566042 h 2879163"/>
                  <a:gd name="connsiteX6" fmla="*/ 8165518 w 8176537"/>
                  <a:gd name="connsiteY6" fmla="*/ 0 h 2879163"/>
                  <a:gd name="connsiteX0" fmla="*/ 8165518 w 8198577"/>
                  <a:gd name="connsiteY0" fmla="*/ 0 h 2879451"/>
                  <a:gd name="connsiteX1" fmla="*/ 8198577 w 8198577"/>
                  <a:gd name="connsiteY1" fmla="*/ 1606558 h 2879451"/>
                  <a:gd name="connsiteX2" fmla="*/ 4132092 w 8198577"/>
                  <a:gd name="connsiteY2" fmla="*/ 2879159 h 2879451"/>
                  <a:gd name="connsiteX3" fmla="*/ 0 w 8198577"/>
                  <a:gd name="connsiteY3" fmla="*/ 1510948 h 2879451"/>
                  <a:gd name="connsiteX4" fmla="*/ 9491 w 8198577"/>
                  <a:gd name="connsiteY4" fmla="*/ 147145 h 2879451"/>
                  <a:gd name="connsiteX5" fmla="*/ 4076995 w 8198577"/>
                  <a:gd name="connsiteY5" fmla="*/ 1566042 h 2879451"/>
                  <a:gd name="connsiteX6" fmla="*/ 8165518 w 8198577"/>
                  <a:gd name="connsiteY6" fmla="*/ 0 h 2879451"/>
                  <a:gd name="connsiteX0" fmla="*/ 8165518 w 8165518"/>
                  <a:gd name="connsiteY0" fmla="*/ 0 h 2880066"/>
                  <a:gd name="connsiteX1" fmla="*/ 8165518 w 8165518"/>
                  <a:gd name="connsiteY1" fmla="*/ 1673520 h 2880066"/>
                  <a:gd name="connsiteX2" fmla="*/ 4132092 w 8165518"/>
                  <a:gd name="connsiteY2" fmla="*/ 2879159 h 2880066"/>
                  <a:gd name="connsiteX3" fmla="*/ 0 w 8165518"/>
                  <a:gd name="connsiteY3" fmla="*/ 1510948 h 2880066"/>
                  <a:gd name="connsiteX4" fmla="*/ 9491 w 8165518"/>
                  <a:gd name="connsiteY4" fmla="*/ 147145 h 2880066"/>
                  <a:gd name="connsiteX5" fmla="*/ 4076995 w 8165518"/>
                  <a:gd name="connsiteY5" fmla="*/ 1566042 h 2880066"/>
                  <a:gd name="connsiteX6" fmla="*/ 8165518 w 8165518"/>
                  <a:gd name="connsiteY6" fmla="*/ 0 h 2880066"/>
                  <a:gd name="connsiteX0" fmla="*/ 8156794 w 8156794"/>
                  <a:gd name="connsiteY0" fmla="*/ 0 h 2879270"/>
                  <a:gd name="connsiteX1" fmla="*/ 8156794 w 8156794"/>
                  <a:gd name="connsiteY1" fmla="*/ 1673520 h 2879270"/>
                  <a:gd name="connsiteX2" fmla="*/ 4123368 w 8156794"/>
                  <a:gd name="connsiteY2" fmla="*/ 2879159 h 2879270"/>
                  <a:gd name="connsiteX3" fmla="*/ 2295 w 8156794"/>
                  <a:gd name="connsiteY3" fmla="*/ 1618086 h 2879270"/>
                  <a:gd name="connsiteX4" fmla="*/ 767 w 8156794"/>
                  <a:gd name="connsiteY4" fmla="*/ 147145 h 2879270"/>
                  <a:gd name="connsiteX5" fmla="*/ 4068271 w 8156794"/>
                  <a:gd name="connsiteY5" fmla="*/ 1566042 h 2879270"/>
                  <a:gd name="connsiteX6" fmla="*/ 8156794 w 8156794"/>
                  <a:gd name="connsiteY6" fmla="*/ 0 h 287927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20"/>
                  <a:gd name="connsiteX1" fmla="*/ 8156794 w 8156794"/>
                  <a:gd name="connsiteY1" fmla="*/ 1673520 h 2973020"/>
                  <a:gd name="connsiteX2" fmla="*/ 4134388 w 8156794"/>
                  <a:gd name="connsiteY2" fmla="*/ 2972904 h 2973020"/>
                  <a:gd name="connsiteX3" fmla="*/ 2295 w 8156794"/>
                  <a:gd name="connsiteY3" fmla="*/ 1618086 h 2973020"/>
                  <a:gd name="connsiteX4" fmla="*/ 767 w 8156794"/>
                  <a:gd name="connsiteY4" fmla="*/ 147145 h 2973020"/>
                  <a:gd name="connsiteX5" fmla="*/ 4068271 w 8156794"/>
                  <a:gd name="connsiteY5" fmla="*/ 1566042 h 2973020"/>
                  <a:gd name="connsiteX6" fmla="*/ 8156794 w 8156794"/>
                  <a:gd name="connsiteY6" fmla="*/ 0 h 2973020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141"/>
                  <a:gd name="connsiteX1" fmla="*/ 8156794 w 8156794"/>
                  <a:gd name="connsiteY1" fmla="*/ 1673520 h 2973141"/>
                  <a:gd name="connsiteX2" fmla="*/ 4134388 w 8156794"/>
                  <a:gd name="connsiteY2" fmla="*/ 2972904 h 2973141"/>
                  <a:gd name="connsiteX3" fmla="*/ 2295 w 8156794"/>
                  <a:gd name="connsiteY3" fmla="*/ 1618086 h 2973141"/>
                  <a:gd name="connsiteX4" fmla="*/ 767 w 8156794"/>
                  <a:gd name="connsiteY4" fmla="*/ 147145 h 2973141"/>
                  <a:gd name="connsiteX5" fmla="*/ 4068271 w 8156794"/>
                  <a:gd name="connsiteY5" fmla="*/ 1566042 h 2973141"/>
                  <a:gd name="connsiteX6" fmla="*/ 8156794 w 8156794"/>
                  <a:gd name="connsiteY6" fmla="*/ 0 h 2973141"/>
                  <a:gd name="connsiteX0" fmla="*/ 8156794 w 8156794"/>
                  <a:gd name="connsiteY0" fmla="*/ 0 h 3066827"/>
                  <a:gd name="connsiteX1" fmla="*/ 8156794 w 8156794"/>
                  <a:gd name="connsiteY1" fmla="*/ 1673520 h 3066827"/>
                  <a:gd name="connsiteX2" fmla="*/ 4123353 w 8156794"/>
                  <a:gd name="connsiteY2" fmla="*/ 3066650 h 3066827"/>
                  <a:gd name="connsiteX3" fmla="*/ 2295 w 8156794"/>
                  <a:gd name="connsiteY3" fmla="*/ 1618086 h 3066827"/>
                  <a:gd name="connsiteX4" fmla="*/ 767 w 8156794"/>
                  <a:gd name="connsiteY4" fmla="*/ 147145 h 3066827"/>
                  <a:gd name="connsiteX5" fmla="*/ 4068271 w 8156794"/>
                  <a:gd name="connsiteY5" fmla="*/ 1566042 h 3066827"/>
                  <a:gd name="connsiteX6" fmla="*/ 8156794 w 8156794"/>
                  <a:gd name="connsiteY6" fmla="*/ 0 h 3066827"/>
                  <a:gd name="connsiteX0" fmla="*/ 8123689 w 8156794"/>
                  <a:gd name="connsiteY0" fmla="*/ 0 h 2999866"/>
                  <a:gd name="connsiteX1" fmla="*/ 8156794 w 8156794"/>
                  <a:gd name="connsiteY1" fmla="*/ 1606559 h 2999866"/>
                  <a:gd name="connsiteX2" fmla="*/ 4123353 w 8156794"/>
                  <a:gd name="connsiteY2" fmla="*/ 2999689 h 2999866"/>
                  <a:gd name="connsiteX3" fmla="*/ 2295 w 8156794"/>
                  <a:gd name="connsiteY3" fmla="*/ 1551125 h 2999866"/>
                  <a:gd name="connsiteX4" fmla="*/ 767 w 8156794"/>
                  <a:gd name="connsiteY4" fmla="*/ 80184 h 2999866"/>
                  <a:gd name="connsiteX5" fmla="*/ 4068271 w 8156794"/>
                  <a:gd name="connsiteY5" fmla="*/ 1499081 h 2999866"/>
                  <a:gd name="connsiteX6" fmla="*/ 8123689 w 8156794"/>
                  <a:gd name="connsiteY6" fmla="*/ 0 h 2999866"/>
                  <a:gd name="connsiteX0" fmla="*/ 8167828 w 8167828"/>
                  <a:gd name="connsiteY0" fmla="*/ 0 h 3026651"/>
                  <a:gd name="connsiteX1" fmla="*/ 8156794 w 8167828"/>
                  <a:gd name="connsiteY1" fmla="*/ 1633344 h 3026651"/>
                  <a:gd name="connsiteX2" fmla="*/ 4123353 w 8167828"/>
                  <a:gd name="connsiteY2" fmla="*/ 3026474 h 3026651"/>
                  <a:gd name="connsiteX3" fmla="*/ 2295 w 8167828"/>
                  <a:gd name="connsiteY3" fmla="*/ 1577910 h 3026651"/>
                  <a:gd name="connsiteX4" fmla="*/ 767 w 8167828"/>
                  <a:gd name="connsiteY4" fmla="*/ 106969 h 3026651"/>
                  <a:gd name="connsiteX5" fmla="*/ 4068271 w 8167828"/>
                  <a:gd name="connsiteY5" fmla="*/ 1525866 h 3026651"/>
                  <a:gd name="connsiteX6" fmla="*/ 8167828 w 8167828"/>
                  <a:gd name="connsiteY6" fmla="*/ 0 h 3026651"/>
                  <a:gd name="connsiteX0" fmla="*/ 8167828 w 8167828"/>
                  <a:gd name="connsiteY0" fmla="*/ 0 h 3027228"/>
                  <a:gd name="connsiteX1" fmla="*/ 8145760 w 8167828"/>
                  <a:gd name="connsiteY1" fmla="*/ 1686913 h 3027228"/>
                  <a:gd name="connsiteX2" fmla="*/ 4123353 w 8167828"/>
                  <a:gd name="connsiteY2" fmla="*/ 3026474 h 3027228"/>
                  <a:gd name="connsiteX3" fmla="*/ 2295 w 8167828"/>
                  <a:gd name="connsiteY3" fmla="*/ 1577910 h 3027228"/>
                  <a:gd name="connsiteX4" fmla="*/ 767 w 8167828"/>
                  <a:gd name="connsiteY4" fmla="*/ 106969 h 3027228"/>
                  <a:gd name="connsiteX5" fmla="*/ 4068271 w 8167828"/>
                  <a:gd name="connsiteY5" fmla="*/ 1525866 h 3027228"/>
                  <a:gd name="connsiteX6" fmla="*/ 8167828 w 8167828"/>
                  <a:gd name="connsiteY6" fmla="*/ 0 h 3027228"/>
                  <a:gd name="connsiteX0" fmla="*/ 8156794 w 8156794"/>
                  <a:gd name="connsiteY0" fmla="*/ 0 h 2933483"/>
                  <a:gd name="connsiteX1" fmla="*/ 8145760 w 8156794"/>
                  <a:gd name="connsiteY1" fmla="*/ 1593168 h 2933483"/>
                  <a:gd name="connsiteX2" fmla="*/ 4123353 w 8156794"/>
                  <a:gd name="connsiteY2" fmla="*/ 2932729 h 2933483"/>
                  <a:gd name="connsiteX3" fmla="*/ 2295 w 8156794"/>
                  <a:gd name="connsiteY3" fmla="*/ 1484165 h 2933483"/>
                  <a:gd name="connsiteX4" fmla="*/ 767 w 8156794"/>
                  <a:gd name="connsiteY4" fmla="*/ 13224 h 2933483"/>
                  <a:gd name="connsiteX5" fmla="*/ 4068271 w 8156794"/>
                  <a:gd name="connsiteY5" fmla="*/ 1432121 h 2933483"/>
                  <a:gd name="connsiteX6" fmla="*/ 8156794 w 8156794"/>
                  <a:gd name="connsiteY6" fmla="*/ 0 h 2933483"/>
                  <a:gd name="connsiteX0" fmla="*/ 8156794 w 8156794"/>
                  <a:gd name="connsiteY0" fmla="*/ 0 h 2933483"/>
                  <a:gd name="connsiteX1" fmla="*/ 8145760 w 8156794"/>
                  <a:gd name="connsiteY1" fmla="*/ 1593168 h 2933483"/>
                  <a:gd name="connsiteX2" fmla="*/ 4123353 w 8156794"/>
                  <a:gd name="connsiteY2" fmla="*/ 2932729 h 2933483"/>
                  <a:gd name="connsiteX3" fmla="*/ 2295 w 8156794"/>
                  <a:gd name="connsiteY3" fmla="*/ 1484165 h 2933483"/>
                  <a:gd name="connsiteX4" fmla="*/ 767 w 8156794"/>
                  <a:gd name="connsiteY4" fmla="*/ 13224 h 2933483"/>
                  <a:gd name="connsiteX5" fmla="*/ 4068271 w 8156794"/>
                  <a:gd name="connsiteY5" fmla="*/ 1432121 h 2933483"/>
                  <a:gd name="connsiteX6" fmla="*/ 8156794 w 8156794"/>
                  <a:gd name="connsiteY6" fmla="*/ 0 h 2933483"/>
                  <a:gd name="connsiteX0" fmla="*/ 8123689 w 8145760"/>
                  <a:gd name="connsiteY0" fmla="*/ 13560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23689 w 8145760"/>
                  <a:gd name="connsiteY6" fmla="*/ 13560 h 2920259"/>
                  <a:gd name="connsiteX0" fmla="*/ 8178863 w 8178863"/>
                  <a:gd name="connsiteY0" fmla="*/ 26952 h 2920259"/>
                  <a:gd name="connsiteX1" fmla="*/ 8145760 w 8178863"/>
                  <a:gd name="connsiteY1" fmla="*/ 1579944 h 2920259"/>
                  <a:gd name="connsiteX2" fmla="*/ 4123353 w 8178863"/>
                  <a:gd name="connsiteY2" fmla="*/ 2919505 h 2920259"/>
                  <a:gd name="connsiteX3" fmla="*/ 2295 w 8178863"/>
                  <a:gd name="connsiteY3" fmla="*/ 1470941 h 2920259"/>
                  <a:gd name="connsiteX4" fmla="*/ 767 w 8178863"/>
                  <a:gd name="connsiteY4" fmla="*/ 0 h 2920259"/>
                  <a:gd name="connsiteX5" fmla="*/ 4068271 w 8178863"/>
                  <a:gd name="connsiteY5" fmla="*/ 1418897 h 2920259"/>
                  <a:gd name="connsiteX6" fmla="*/ 8178863 w 8178863"/>
                  <a:gd name="connsiteY6" fmla="*/ 26952 h 2920259"/>
                  <a:gd name="connsiteX0" fmla="*/ 8167827 w 8167827"/>
                  <a:gd name="connsiteY0" fmla="*/ 40343 h 2920259"/>
                  <a:gd name="connsiteX1" fmla="*/ 8145760 w 8167827"/>
                  <a:gd name="connsiteY1" fmla="*/ 1579944 h 2920259"/>
                  <a:gd name="connsiteX2" fmla="*/ 4123353 w 8167827"/>
                  <a:gd name="connsiteY2" fmla="*/ 2919505 h 2920259"/>
                  <a:gd name="connsiteX3" fmla="*/ 2295 w 8167827"/>
                  <a:gd name="connsiteY3" fmla="*/ 1470941 h 2920259"/>
                  <a:gd name="connsiteX4" fmla="*/ 767 w 8167827"/>
                  <a:gd name="connsiteY4" fmla="*/ 0 h 2920259"/>
                  <a:gd name="connsiteX5" fmla="*/ 4068271 w 8167827"/>
                  <a:gd name="connsiteY5" fmla="*/ 1418897 h 2920259"/>
                  <a:gd name="connsiteX6" fmla="*/ 8167827 w 8167827"/>
                  <a:gd name="connsiteY6" fmla="*/ 40343 h 2920259"/>
                  <a:gd name="connsiteX0" fmla="*/ 8123687 w 8145760"/>
                  <a:gd name="connsiteY0" fmla="*/ 53735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23687 w 8145760"/>
                  <a:gd name="connsiteY6" fmla="*/ 53735 h 2920259"/>
                  <a:gd name="connsiteX0" fmla="*/ 8161918 w 8161918"/>
                  <a:gd name="connsiteY0" fmla="*/ 0 h 2943855"/>
                  <a:gd name="connsiteX1" fmla="*/ 8145760 w 8161918"/>
                  <a:gd name="connsiteY1" fmla="*/ 1603540 h 2943855"/>
                  <a:gd name="connsiteX2" fmla="*/ 4123353 w 8161918"/>
                  <a:gd name="connsiteY2" fmla="*/ 2943101 h 2943855"/>
                  <a:gd name="connsiteX3" fmla="*/ 2295 w 8161918"/>
                  <a:gd name="connsiteY3" fmla="*/ 1494537 h 2943855"/>
                  <a:gd name="connsiteX4" fmla="*/ 767 w 8161918"/>
                  <a:gd name="connsiteY4" fmla="*/ 23596 h 2943855"/>
                  <a:gd name="connsiteX5" fmla="*/ 4068271 w 8161918"/>
                  <a:gd name="connsiteY5" fmla="*/ 1442493 h 2943855"/>
                  <a:gd name="connsiteX6" fmla="*/ 8161918 w 8161918"/>
                  <a:gd name="connsiteY6" fmla="*/ 0 h 2943855"/>
                  <a:gd name="connsiteX0" fmla="*/ 8144926 w 8145760"/>
                  <a:gd name="connsiteY0" fmla="*/ 43424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44926 w 8145760"/>
                  <a:gd name="connsiteY6" fmla="*/ 43424 h 2920259"/>
                  <a:gd name="connsiteX0" fmla="*/ 8161918 w 8161918"/>
                  <a:gd name="connsiteY0" fmla="*/ 0 h 2959321"/>
                  <a:gd name="connsiteX1" fmla="*/ 8145760 w 8161918"/>
                  <a:gd name="connsiteY1" fmla="*/ 1619006 h 2959321"/>
                  <a:gd name="connsiteX2" fmla="*/ 4123353 w 8161918"/>
                  <a:gd name="connsiteY2" fmla="*/ 2958567 h 2959321"/>
                  <a:gd name="connsiteX3" fmla="*/ 2295 w 8161918"/>
                  <a:gd name="connsiteY3" fmla="*/ 1510003 h 2959321"/>
                  <a:gd name="connsiteX4" fmla="*/ 767 w 8161918"/>
                  <a:gd name="connsiteY4" fmla="*/ 39062 h 2959321"/>
                  <a:gd name="connsiteX5" fmla="*/ 4068271 w 8161918"/>
                  <a:gd name="connsiteY5" fmla="*/ 1457959 h 2959321"/>
                  <a:gd name="connsiteX6" fmla="*/ 8161918 w 8161918"/>
                  <a:gd name="connsiteY6" fmla="*/ 0 h 2959321"/>
                  <a:gd name="connsiteX0" fmla="*/ 8161918 w 8162752"/>
                  <a:gd name="connsiteY0" fmla="*/ 0 h 2959488"/>
                  <a:gd name="connsiteX1" fmla="*/ 8162752 w 8162752"/>
                  <a:gd name="connsiteY1" fmla="*/ 1629317 h 2959488"/>
                  <a:gd name="connsiteX2" fmla="*/ 4123353 w 8162752"/>
                  <a:gd name="connsiteY2" fmla="*/ 2958567 h 2959488"/>
                  <a:gd name="connsiteX3" fmla="*/ 2295 w 8162752"/>
                  <a:gd name="connsiteY3" fmla="*/ 1510003 h 2959488"/>
                  <a:gd name="connsiteX4" fmla="*/ 767 w 8162752"/>
                  <a:gd name="connsiteY4" fmla="*/ 39062 h 2959488"/>
                  <a:gd name="connsiteX5" fmla="*/ 4068271 w 8162752"/>
                  <a:gd name="connsiteY5" fmla="*/ 1457959 h 2959488"/>
                  <a:gd name="connsiteX6" fmla="*/ 8161918 w 8162752"/>
                  <a:gd name="connsiteY6" fmla="*/ 0 h 2959488"/>
                  <a:gd name="connsiteX0" fmla="*/ 8165930 w 8166764"/>
                  <a:gd name="connsiteY0" fmla="*/ 7337 h 2966825"/>
                  <a:gd name="connsiteX1" fmla="*/ 8166764 w 8166764"/>
                  <a:gd name="connsiteY1" fmla="*/ 1636654 h 2966825"/>
                  <a:gd name="connsiteX2" fmla="*/ 4127365 w 8166764"/>
                  <a:gd name="connsiteY2" fmla="*/ 2965904 h 2966825"/>
                  <a:gd name="connsiteX3" fmla="*/ 6307 w 8166764"/>
                  <a:gd name="connsiteY3" fmla="*/ 1517340 h 2966825"/>
                  <a:gd name="connsiteX4" fmla="*/ 532 w 8166764"/>
                  <a:gd name="connsiteY4" fmla="*/ 0 h 2966825"/>
                  <a:gd name="connsiteX5" fmla="*/ 4072283 w 8166764"/>
                  <a:gd name="connsiteY5" fmla="*/ 1465296 h 2966825"/>
                  <a:gd name="connsiteX6" fmla="*/ 8165930 w 8166764"/>
                  <a:gd name="connsiteY6" fmla="*/ 7337 h 2966825"/>
                  <a:gd name="connsiteX0" fmla="*/ 8168119 w 8168953"/>
                  <a:gd name="connsiteY0" fmla="*/ 7337 h 2966682"/>
                  <a:gd name="connsiteX1" fmla="*/ 8168953 w 8168953"/>
                  <a:gd name="connsiteY1" fmla="*/ 1636654 h 2966682"/>
                  <a:gd name="connsiteX2" fmla="*/ 4129554 w 8168953"/>
                  <a:gd name="connsiteY2" fmla="*/ 2965904 h 2966682"/>
                  <a:gd name="connsiteX3" fmla="*/ 0 w 8168953"/>
                  <a:gd name="connsiteY3" fmla="*/ 1527651 h 2966682"/>
                  <a:gd name="connsiteX4" fmla="*/ 2721 w 8168953"/>
                  <a:gd name="connsiteY4" fmla="*/ 0 h 2966682"/>
                  <a:gd name="connsiteX5" fmla="*/ 4074472 w 8168953"/>
                  <a:gd name="connsiteY5" fmla="*/ 1465296 h 2966682"/>
                  <a:gd name="connsiteX6" fmla="*/ 8168119 w 8168953"/>
                  <a:gd name="connsiteY6" fmla="*/ 7337 h 2966682"/>
                  <a:gd name="connsiteX0" fmla="*/ 8168119 w 8168953"/>
                  <a:gd name="connsiteY0" fmla="*/ 7337 h 3100377"/>
                  <a:gd name="connsiteX1" fmla="*/ 8168953 w 8168953"/>
                  <a:gd name="connsiteY1" fmla="*/ 1636654 h 3100377"/>
                  <a:gd name="connsiteX2" fmla="*/ 4118520 w 8168953"/>
                  <a:gd name="connsiteY2" fmla="*/ 3099826 h 3100377"/>
                  <a:gd name="connsiteX3" fmla="*/ 0 w 8168953"/>
                  <a:gd name="connsiteY3" fmla="*/ 1527651 h 3100377"/>
                  <a:gd name="connsiteX4" fmla="*/ 2721 w 8168953"/>
                  <a:gd name="connsiteY4" fmla="*/ 0 h 3100377"/>
                  <a:gd name="connsiteX5" fmla="*/ 4074472 w 8168953"/>
                  <a:gd name="connsiteY5" fmla="*/ 1465296 h 3100377"/>
                  <a:gd name="connsiteX6" fmla="*/ 8168119 w 8168953"/>
                  <a:gd name="connsiteY6" fmla="*/ 7337 h 3100377"/>
                  <a:gd name="connsiteX0" fmla="*/ 8168119 w 8168953"/>
                  <a:gd name="connsiteY0" fmla="*/ 7337 h 3100429"/>
                  <a:gd name="connsiteX1" fmla="*/ 8168953 w 8168953"/>
                  <a:gd name="connsiteY1" fmla="*/ 1636654 h 3100429"/>
                  <a:gd name="connsiteX2" fmla="*/ 4118520 w 8168953"/>
                  <a:gd name="connsiteY2" fmla="*/ 3099826 h 3100429"/>
                  <a:gd name="connsiteX3" fmla="*/ 0 w 8168953"/>
                  <a:gd name="connsiteY3" fmla="*/ 1527651 h 3100429"/>
                  <a:gd name="connsiteX4" fmla="*/ 2721 w 8168953"/>
                  <a:gd name="connsiteY4" fmla="*/ 0 h 3100429"/>
                  <a:gd name="connsiteX5" fmla="*/ 4074472 w 8168953"/>
                  <a:gd name="connsiteY5" fmla="*/ 1465296 h 3100429"/>
                  <a:gd name="connsiteX6" fmla="*/ 8168119 w 8168953"/>
                  <a:gd name="connsiteY6" fmla="*/ 7337 h 3100429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72202 w 8166683"/>
                  <a:gd name="connsiteY5" fmla="*/ 1465296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72202 w 8166683"/>
                  <a:gd name="connsiteY5" fmla="*/ 1465296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61168 w 8166683"/>
                  <a:gd name="connsiteY5" fmla="*/ 1438511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61168 w 8166683"/>
                  <a:gd name="connsiteY5" fmla="*/ 1438511 h 3099826"/>
                  <a:gd name="connsiteX6" fmla="*/ 8165849 w 8166683"/>
                  <a:gd name="connsiteY6" fmla="*/ 7337 h 3099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166683" h="3099826">
                    <a:moveTo>
                      <a:pt x="8165849" y="7337"/>
                    </a:moveTo>
                    <a:lnTo>
                      <a:pt x="8166683" y="1636654"/>
                    </a:lnTo>
                    <a:cubicBezTo>
                      <a:pt x="7917761" y="2728489"/>
                      <a:pt x="5475903" y="3100137"/>
                      <a:pt x="4116250" y="3099826"/>
                    </a:cubicBezTo>
                    <a:cubicBezTo>
                      <a:pt x="2756597" y="3099515"/>
                      <a:pt x="245424" y="2744647"/>
                      <a:pt x="8764" y="1634789"/>
                    </a:cubicBezTo>
                    <a:cubicBezTo>
                      <a:pt x="11928" y="1215900"/>
                      <a:pt x="-2713" y="418889"/>
                      <a:pt x="451" y="0"/>
                    </a:cubicBezTo>
                    <a:cubicBezTo>
                      <a:pt x="385485" y="953840"/>
                      <a:pt x="2700268" y="1437288"/>
                      <a:pt x="4061168" y="1438511"/>
                    </a:cubicBezTo>
                    <a:cubicBezTo>
                      <a:pt x="5422068" y="1439734"/>
                      <a:pt x="7793228" y="1089449"/>
                      <a:pt x="8165849" y="7337"/>
                    </a:cubicBezTo>
                    <a:close/>
                  </a:path>
                </a:pathLst>
              </a:custGeom>
              <a:gradFill>
                <a:gsLst>
                  <a:gs pos="0">
                    <a:srgbClr val="B8C2C9"/>
                  </a:gs>
                  <a:gs pos="21000">
                    <a:schemeClr val="bg1"/>
                  </a:gs>
                  <a:gs pos="60000">
                    <a:srgbClr val="D6DCE0"/>
                  </a:gs>
                  <a:gs pos="100000">
                    <a:srgbClr val="B8C2C9"/>
                  </a:gs>
                </a:gsLst>
                <a:lin ang="0" scaled="0"/>
              </a:gra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                  </a:t>
                </a:r>
              </a:p>
            </p:txBody>
          </p:sp>
          <p:sp>
            <p:nvSpPr>
              <p:cNvPr id="579" name="Oval 578">
                <a:extLst>
                  <a:ext uri="{FF2B5EF4-FFF2-40B4-BE49-F238E27FC236}">
                    <a16:creationId xmlns:a16="http://schemas.microsoft.com/office/drawing/2014/main" id="{593A573C-B6D6-684E-BA73-8F7F7FA8D57C}"/>
                  </a:ext>
                </a:extLst>
              </p:cNvPr>
              <p:cNvSpPr/>
              <p:nvPr/>
            </p:nvSpPr>
            <p:spPr>
              <a:xfrm>
                <a:off x="7494729" y="2774731"/>
                <a:ext cx="1480163" cy="579140"/>
              </a:xfrm>
              <a:prstGeom prst="ellipse">
                <a:avLst/>
              </a:prstGeom>
              <a:solidFill>
                <a:srgbClr val="B8C2C9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             </a:t>
                </a:r>
              </a:p>
            </p:txBody>
          </p:sp>
          <p:grpSp>
            <p:nvGrpSpPr>
              <p:cNvPr id="580" name="Group 579">
                <a:extLst>
                  <a:ext uri="{FF2B5EF4-FFF2-40B4-BE49-F238E27FC236}">
                    <a16:creationId xmlns:a16="http://schemas.microsoft.com/office/drawing/2014/main" id="{2C09AC60-D16C-A948-B25E-01CF60EAAD7B}"/>
                  </a:ext>
                </a:extLst>
              </p:cNvPr>
              <p:cNvGrpSpPr/>
              <p:nvPr/>
            </p:nvGrpSpPr>
            <p:grpSpPr>
              <a:xfrm>
                <a:off x="7713663" y="2848339"/>
                <a:ext cx="1042107" cy="425543"/>
                <a:chOff x="7786941" y="2884917"/>
                <a:chExt cx="897649" cy="353919"/>
              </a:xfrm>
            </p:grpSpPr>
            <p:sp>
              <p:nvSpPr>
                <p:cNvPr id="581" name="Freeform 580">
                  <a:extLst>
                    <a:ext uri="{FF2B5EF4-FFF2-40B4-BE49-F238E27FC236}">
                      <a16:creationId xmlns:a16="http://schemas.microsoft.com/office/drawing/2014/main" id="{D9A85682-B6A6-2344-B24D-66A792630B39}"/>
                    </a:ext>
                  </a:extLst>
                </p:cNvPr>
                <p:cNvSpPr/>
                <p:nvPr/>
              </p:nvSpPr>
              <p:spPr>
                <a:xfrm>
                  <a:off x="7811770" y="2884917"/>
                  <a:ext cx="849158" cy="198115"/>
                </a:xfrm>
                <a:custGeom>
                  <a:avLst/>
                  <a:gdLst>
                    <a:gd name="connsiteX0" fmla="*/ 3725333 w 4588933"/>
                    <a:gd name="connsiteY0" fmla="*/ 0 h 1049866"/>
                    <a:gd name="connsiteX1" fmla="*/ 4588933 w 4588933"/>
                    <a:gd name="connsiteY1" fmla="*/ 270933 h 1049866"/>
                    <a:gd name="connsiteX2" fmla="*/ 3962400 w 4588933"/>
                    <a:gd name="connsiteY2" fmla="*/ 541866 h 1049866"/>
                    <a:gd name="connsiteX3" fmla="*/ 3742267 w 4588933"/>
                    <a:gd name="connsiteY3" fmla="*/ 457200 h 1049866"/>
                    <a:gd name="connsiteX4" fmla="*/ 2269067 w 4588933"/>
                    <a:gd name="connsiteY4" fmla="*/ 1049866 h 1049866"/>
                    <a:gd name="connsiteX5" fmla="*/ 880533 w 4588933"/>
                    <a:gd name="connsiteY5" fmla="*/ 457200 h 1049866"/>
                    <a:gd name="connsiteX6" fmla="*/ 592667 w 4588933"/>
                    <a:gd name="connsiteY6" fmla="*/ 541866 h 1049866"/>
                    <a:gd name="connsiteX7" fmla="*/ 0 w 4588933"/>
                    <a:gd name="connsiteY7" fmla="*/ 254000 h 1049866"/>
                    <a:gd name="connsiteX8" fmla="*/ 880533 w 4588933"/>
                    <a:gd name="connsiteY8" fmla="*/ 16933 h 1049866"/>
                    <a:gd name="connsiteX9" fmla="*/ 2302933 w 4588933"/>
                    <a:gd name="connsiteY9" fmla="*/ 626533 h 1049866"/>
                    <a:gd name="connsiteX10" fmla="*/ 3725333 w 4588933"/>
                    <a:gd name="connsiteY10" fmla="*/ 0 h 1049866"/>
                    <a:gd name="connsiteX0" fmla="*/ 3725333 w 4641485"/>
                    <a:gd name="connsiteY0" fmla="*/ 0 h 1049866"/>
                    <a:gd name="connsiteX1" fmla="*/ 4641485 w 4641485"/>
                    <a:gd name="connsiteY1" fmla="*/ 239402 h 1049866"/>
                    <a:gd name="connsiteX2" fmla="*/ 3962400 w 4641485"/>
                    <a:gd name="connsiteY2" fmla="*/ 541866 h 1049866"/>
                    <a:gd name="connsiteX3" fmla="*/ 3742267 w 4641485"/>
                    <a:gd name="connsiteY3" fmla="*/ 457200 h 1049866"/>
                    <a:gd name="connsiteX4" fmla="*/ 2269067 w 4641485"/>
                    <a:gd name="connsiteY4" fmla="*/ 1049866 h 1049866"/>
                    <a:gd name="connsiteX5" fmla="*/ 880533 w 4641485"/>
                    <a:gd name="connsiteY5" fmla="*/ 457200 h 1049866"/>
                    <a:gd name="connsiteX6" fmla="*/ 592667 w 4641485"/>
                    <a:gd name="connsiteY6" fmla="*/ 541866 h 1049866"/>
                    <a:gd name="connsiteX7" fmla="*/ 0 w 4641485"/>
                    <a:gd name="connsiteY7" fmla="*/ 254000 h 1049866"/>
                    <a:gd name="connsiteX8" fmla="*/ 880533 w 4641485"/>
                    <a:gd name="connsiteY8" fmla="*/ 16933 h 1049866"/>
                    <a:gd name="connsiteX9" fmla="*/ 2302933 w 4641485"/>
                    <a:gd name="connsiteY9" fmla="*/ 626533 h 1049866"/>
                    <a:gd name="connsiteX10" fmla="*/ 3725333 w 4641485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73798 w 4673016"/>
                    <a:gd name="connsiteY3" fmla="*/ 45720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84308 w 4673016"/>
                    <a:gd name="connsiteY3" fmla="*/ 404648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815839 w 4673016"/>
                    <a:gd name="connsiteY3" fmla="*/ 46771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673016" h="1049866">
                      <a:moveTo>
                        <a:pt x="3756864" y="0"/>
                      </a:moveTo>
                      <a:lnTo>
                        <a:pt x="4673016" y="239402"/>
                      </a:lnTo>
                      <a:lnTo>
                        <a:pt x="3993931" y="541866"/>
                      </a:lnTo>
                      <a:lnTo>
                        <a:pt x="3815839" y="467710"/>
                      </a:lnTo>
                      <a:lnTo>
                        <a:pt x="2300598" y="1049866"/>
                      </a:lnTo>
                      <a:lnTo>
                        <a:pt x="912064" y="457200"/>
                      </a:lnTo>
                      <a:lnTo>
                        <a:pt x="624198" y="541866"/>
                      </a:lnTo>
                      <a:lnTo>
                        <a:pt x="0" y="275021"/>
                      </a:lnTo>
                      <a:lnTo>
                        <a:pt x="912064" y="16933"/>
                      </a:lnTo>
                      <a:lnTo>
                        <a:pt x="2323954" y="616023"/>
                      </a:lnTo>
                      <a:lnTo>
                        <a:pt x="3756864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82" name="Freeform 581">
                  <a:extLst>
                    <a:ext uri="{FF2B5EF4-FFF2-40B4-BE49-F238E27FC236}">
                      <a16:creationId xmlns:a16="http://schemas.microsoft.com/office/drawing/2014/main" id="{52EBCF47-0621-B64C-B884-20683D14D92A}"/>
                    </a:ext>
                  </a:extLst>
                </p:cNvPr>
                <p:cNvSpPr/>
                <p:nvPr/>
              </p:nvSpPr>
              <p:spPr>
                <a:xfrm>
                  <a:off x="8367548" y="3054383"/>
                  <a:ext cx="317042" cy="170569"/>
                </a:xfrm>
                <a:custGeom>
                  <a:avLst/>
                  <a:gdLst>
                    <a:gd name="connsiteX0" fmla="*/ 21021 w 1744718"/>
                    <a:gd name="connsiteY0" fmla="*/ 0 h 903890"/>
                    <a:gd name="connsiteX1" fmla="*/ 1744718 w 1744718"/>
                    <a:gd name="connsiteY1" fmla="*/ 693683 h 903890"/>
                    <a:gd name="connsiteX2" fmla="*/ 1145628 w 1744718"/>
                    <a:gd name="connsiteY2" fmla="*/ 903890 h 903890"/>
                    <a:gd name="connsiteX3" fmla="*/ 0 w 1744718"/>
                    <a:gd name="connsiteY3" fmla="*/ 451945 h 903890"/>
                    <a:gd name="connsiteX4" fmla="*/ 21021 w 1744718"/>
                    <a:gd name="connsiteY4" fmla="*/ 0 h 9038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4718" h="903890">
                      <a:moveTo>
                        <a:pt x="21021" y="0"/>
                      </a:moveTo>
                      <a:lnTo>
                        <a:pt x="1744718" y="693683"/>
                      </a:lnTo>
                      <a:lnTo>
                        <a:pt x="1145628" y="903890"/>
                      </a:lnTo>
                      <a:lnTo>
                        <a:pt x="0" y="451945"/>
                      </a:lnTo>
                      <a:lnTo>
                        <a:pt x="21021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83" name="Freeform 582">
                  <a:extLst>
                    <a:ext uri="{FF2B5EF4-FFF2-40B4-BE49-F238E27FC236}">
                      <a16:creationId xmlns:a16="http://schemas.microsoft.com/office/drawing/2014/main" id="{83AAD1CC-D818-A245-9CF9-C4877A62A5D6}"/>
                    </a:ext>
                  </a:extLst>
                </p:cNvPr>
                <p:cNvSpPr/>
                <p:nvPr/>
              </p:nvSpPr>
              <p:spPr>
                <a:xfrm>
                  <a:off x="7786941" y="3054383"/>
                  <a:ext cx="311312" cy="168585"/>
                </a:xfrm>
                <a:custGeom>
                  <a:avLst/>
                  <a:gdLst>
                    <a:gd name="connsiteX0" fmla="*/ 1702676 w 1713187"/>
                    <a:gd name="connsiteY0" fmla="*/ 0 h 893380"/>
                    <a:gd name="connsiteX1" fmla="*/ 1713187 w 1713187"/>
                    <a:gd name="connsiteY1" fmla="*/ 472966 h 893380"/>
                    <a:gd name="connsiteX2" fmla="*/ 578069 w 1713187"/>
                    <a:gd name="connsiteY2" fmla="*/ 893380 h 893380"/>
                    <a:gd name="connsiteX3" fmla="*/ 0 w 1713187"/>
                    <a:gd name="connsiteY3" fmla="*/ 693683 h 893380"/>
                    <a:gd name="connsiteX4" fmla="*/ 1702676 w 1713187"/>
                    <a:gd name="connsiteY4" fmla="*/ 0 h 8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13187" h="893380">
                      <a:moveTo>
                        <a:pt x="1702676" y="0"/>
                      </a:moveTo>
                      <a:lnTo>
                        <a:pt x="1713187" y="472966"/>
                      </a:lnTo>
                      <a:lnTo>
                        <a:pt x="578069" y="893380"/>
                      </a:lnTo>
                      <a:lnTo>
                        <a:pt x="0" y="693683"/>
                      </a:lnTo>
                      <a:lnTo>
                        <a:pt x="1702676" y="0"/>
                      </a:lnTo>
                      <a:close/>
                    </a:path>
                  </a:pathLst>
                </a:custGeom>
                <a:solidFill>
                  <a:srgbClr val="0000A8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84" name="Freeform 583">
                  <a:extLst>
                    <a:ext uri="{FF2B5EF4-FFF2-40B4-BE49-F238E27FC236}">
                      <a16:creationId xmlns:a16="http://schemas.microsoft.com/office/drawing/2014/main" id="{51F55DD1-3A8F-0242-A470-690BE99AC688}"/>
                    </a:ext>
                  </a:extLst>
                </p:cNvPr>
                <p:cNvSpPr/>
                <p:nvPr/>
              </p:nvSpPr>
              <p:spPr>
                <a:xfrm>
                  <a:off x="7895013" y="2971083"/>
                  <a:ext cx="676892" cy="267753"/>
                </a:xfrm>
                <a:custGeom>
                  <a:avLst/>
                  <a:gdLst>
                    <a:gd name="connsiteX0" fmla="*/ 599089 w 4162096"/>
                    <a:gd name="connsiteY0" fmla="*/ 273269 h 1618593"/>
                    <a:gd name="connsiteX1" fmla="*/ 882869 w 4162096"/>
                    <a:gd name="connsiteY1" fmla="*/ 199697 h 1618593"/>
                    <a:gd name="connsiteX2" fmla="*/ 2312276 w 4162096"/>
                    <a:gd name="connsiteY2" fmla="*/ 798786 h 1618593"/>
                    <a:gd name="connsiteX3" fmla="*/ 3794234 w 4162096"/>
                    <a:gd name="connsiteY3" fmla="*/ 199697 h 1618593"/>
                    <a:gd name="connsiteX4" fmla="*/ 4014951 w 4162096"/>
                    <a:gd name="connsiteY4" fmla="*/ 273269 h 1618593"/>
                    <a:gd name="connsiteX5" fmla="*/ 3058510 w 4162096"/>
                    <a:gd name="connsiteY5" fmla="*/ 641131 h 1618593"/>
                    <a:gd name="connsiteX6" fmla="*/ 3026979 w 4162096"/>
                    <a:gd name="connsiteY6" fmla="*/ 1114097 h 1618593"/>
                    <a:gd name="connsiteX7" fmla="*/ 4162096 w 4162096"/>
                    <a:gd name="connsiteY7" fmla="*/ 1545021 h 1618593"/>
                    <a:gd name="connsiteX8" fmla="*/ 3878317 w 4162096"/>
                    <a:gd name="connsiteY8" fmla="*/ 1608083 h 1618593"/>
                    <a:gd name="connsiteX9" fmla="*/ 2301765 w 4162096"/>
                    <a:gd name="connsiteY9" fmla="*/ 945931 h 1618593"/>
                    <a:gd name="connsiteX10" fmla="*/ 693682 w 4162096"/>
                    <a:gd name="connsiteY10" fmla="*/ 1618593 h 1618593"/>
                    <a:gd name="connsiteX11" fmla="*/ 430924 w 4162096"/>
                    <a:gd name="connsiteY11" fmla="*/ 1524000 h 1618593"/>
                    <a:gd name="connsiteX12" fmla="*/ 1576551 w 4162096"/>
                    <a:gd name="connsiteY12" fmla="*/ 1082566 h 1618593"/>
                    <a:gd name="connsiteX13" fmla="*/ 1545020 w 4162096"/>
                    <a:gd name="connsiteY13" fmla="*/ 609600 h 1618593"/>
                    <a:gd name="connsiteX14" fmla="*/ 0 w 4162096"/>
                    <a:gd name="connsiteY14" fmla="*/ 0 h 1618593"/>
                    <a:gd name="connsiteX15" fmla="*/ 872358 w 4162096"/>
                    <a:gd name="connsiteY15" fmla="*/ 210207 h 1618593"/>
                    <a:gd name="connsiteX16" fmla="*/ 872358 w 4162096"/>
                    <a:gd name="connsiteY16" fmla="*/ 210207 h 1618593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15" fmla="*/ 441434 w 3731172"/>
                    <a:gd name="connsiteY15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357351 w 3731172"/>
                    <a:gd name="connsiteY14" fmla="*/ 115613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56137 w 3731172"/>
                    <a:gd name="connsiteY13" fmla="*/ 441434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903890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575034 w 3710151"/>
                    <a:gd name="connsiteY6" fmla="*/ 91440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06565 w 3710151"/>
                    <a:gd name="connsiteY6" fmla="*/ 92491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5151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09858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62012 w 3725019"/>
                    <a:gd name="connsiteY0" fmla="*/ 73572 h 1418896"/>
                    <a:gd name="connsiteX1" fmla="*/ 445792 w 3725019"/>
                    <a:gd name="connsiteY1" fmla="*/ 0 h 1418896"/>
                    <a:gd name="connsiteX2" fmla="*/ 1852896 w 3725019"/>
                    <a:gd name="connsiteY2" fmla="*/ 591655 h 1418896"/>
                    <a:gd name="connsiteX3" fmla="*/ 3357157 w 3725019"/>
                    <a:gd name="connsiteY3" fmla="*/ 0 h 1418896"/>
                    <a:gd name="connsiteX4" fmla="*/ 3577874 w 3725019"/>
                    <a:gd name="connsiteY4" fmla="*/ 73572 h 1418896"/>
                    <a:gd name="connsiteX5" fmla="*/ 2632585 w 3725019"/>
                    <a:gd name="connsiteY5" fmla="*/ 448868 h 1418896"/>
                    <a:gd name="connsiteX6" fmla="*/ 2625150 w 3725019"/>
                    <a:gd name="connsiteY6" fmla="*/ 902607 h 1418896"/>
                    <a:gd name="connsiteX7" fmla="*/ 3725019 w 3725019"/>
                    <a:gd name="connsiteY7" fmla="*/ 1345324 h 1418896"/>
                    <a:gd name="connsiteX8" fmla="*/ 3441240 w 3725019"/>
                    <a:gd name="connsiteY8" fmla="*/ 1408386 h 1418896"/>
                    <a:gd name="connsiteX9" fmla="*/ 1864688 w 3725019"/>
                    <a:gd name="connsiteY9" fmla="*/ 746234 h 1418896"/>
                    <a:gd name="connsiteX10" fmla="*/ 256605 w 3725019"/>
                    <a:gd name="connsiteY10" fmla="*/ 1418896 h 1418896"/>
                    <a:gd name="connsiteX11" fmla="*/ 0 w 3725019"/>
                    <a:gd name="connsiteY11" fmla="*/ 1331097 h 1418896"/>
                    <a:gd name="connsiteX12" fmla="*/ 1113454 w 3725019"/>
                    <a:gd name="connsiteY12" fmla="*/ 903890 h 1418896"/>
                    <a:gd name="connsiteX13" fmla="*/ 1102302 w 3725019"/>
                    <a:gd name="connsiteY13" fmla="*/ 451945 h 1418896"/>
                    <a:gd name="connsiteX14" fmla="*/ 183032 w 3725019"/>
                    <a:gd name="connsiteY14" fmla="*/ 84081 h 1418896"/>
                    <a:gd name="connsiteX15" fmla="*/ 162012 w 3725019"/>
                    <a:gd name="connsiteY15" fmla="*/ 73572 h 14188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725019" h="1418896">
                      <a:moveTo>
                        <a:pt x="162012" y="73572"/>
                      </a:moveTo>
                      <a:lnTo>
                        <a:pt x="445792" y="0"/>
                      </a:lnTo>
                      <a:lnTo>
                        <a:pt x="1852896" y="591655"/>
                      </a:lnTo>
                      <a:lnTo>
                        <a:pt x="3357157" y="0"/>
                      </a:lnTo>
                      <a:lnTo>
                        <a:pt x="3577874" y="73572"/>
                      </a:lnTo>
                      <a:lnTo>
                        <a:pt x="2632585" y="448868"/>
                      </a:lnTo>
                      <a:lnTo>
                        <a:pt x="2625150" y="902607"/>
                      </a:lnTo>
                      <a:lnTo>
                        <a:pt x="3725019" y="1345324"/>
                      </a:lnTo>
                      <a:lnTo>
                        <a:pt x="3441240" y="1408386"/>
                      </a:lnTo>
                      <a:lnTo>
                        <a:pt x="1864688" y="746234"/>
                      </a:lnTo>
                      <a:lnTo>
                        <a:pt x="256605" y="1418896"/>
                      </a:lnTo>
                      <a:lnTo>
                        <a:pt x="0" y="1331097"/>
                      </a:lnTo>
                      <a:lnTo>
                        <a:pt x="1113454" y="903890"/>
                      </a:lnTo>
                      <a:cubicBezTo>
                        <a:pt x="1113454" y="760249"/>
                        <a:pt x="1102302" y="595586"/>
                        <a:pt x="1102302" y="451945"/>
                      </a:cubicBezTo>
                      <a:lnTo>
                        <a:pt x="183032" y="84081"/>
                      </a:lnTo>
                      <a:cubicBezTo>
                        <a:pt x="26317" y="21019"/>
                        <a:pt x="169019" y="77075"/>
                        <a:pt x="162012" y="73572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593" name="Group 592">
              <a:extLst>
                <a:ext uri="{FF2B5EF4-FFF2-40B4-BE49-F238E27FC236}">
                  <a16:creationId xmlns:a16="http://schemas.microsoft.com/office/drawing/2014/main" id="{7BF36121-B4F6-2447-9F5B-F29B627F3B2A}"/>
                </a:ext>
              </a:extLst>
            </p:cNvPr>
            <p:cNvGrpSpPr/>
            <p:nvPr/>
          </p:nvGrpSpPr>
          <p:grpSpPr>
            <a:xfrm>
              <a:off x="10532370" y="2608265"/>
              <a:ext cx="353678" cy="198344"/>
              <a:chOff x="7493876" y="2774731"/>
              <a:chExt cx="1481958" cy="894622"/>
            </a:xfrm>
          </p:grpSpPr>
          <p:sp>
            <p:nvSpPr>
              <p:cNvPr id="594" name="Freeform 593">
                <a:extLst>
                  <a:ext uri="{FF2B5EF4-FFF2-40B4-BE49-F238E27FC236}">
                    <a16:creationId xmlns:a16="http://schemas.microsoft.com/office/drawing/2014/main" id="{D13949CD-BE6A-5744-98EE-61BE5EE60D49}"/>
                  </a:ext>
                </a:extLst>
              </p:cNvPr>
              <p:cNvSpPr/>
              <p:nvPr/>
            </p:nvSpPr>
            <p:spPr>
              <a:xfrm>
                <a:off x="7493876" y="3084399"/>
                <a:ext cx="1481958" cy="584954"/>
              </a:xfrm>
              <a:custGeom>
                <a:avLst/>
                <a:gdLst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88524 w 8187558"/>
                  <a:gd name="connsiteY5" fmla="*/ 1597573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88524 w 8187558"/>
                  <a:gd name="connsiteY5" fmla="*/ 1597573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76538 w 8176538"/>
                  <a:gd name="connsiteY0" fmla="*/ 0 h 2638097"/>
                  <a:gd name="connsiteX1" fmla="*/ 8176538 w 8176538"/>
                  <a:gd name="connsiteY1" fmla="*/ 1271752 h 2638097"/>
                  <a:gd name="connsiteX2" fmla="*/ 4088015 w 8176538"/>
                  <a:gd name="connsiteY2" fmla="*/ 2638097 h 2638097"/>
                  <a:gd name="connsiteX3" fmla="*/ 0 w 8176538"/>
                  <a:gd name="connsiteY3" fmla="*/ 1269888 h 2638097"/>
                  <a:gd name="connsiteX4" fmla="*/ 20511 w 8176538"/>
                  <a:gd name="connsiteY4" fmla="*/ 147145 h 2638097"/>
                  <a:gd name="connsiteX5" fmla="*/ 4088015 w 8176538"/>
                  <a:gd name="connsiteY5" fmla="*/ 1566042 h 2638097"/>
                  <a:gd name="connsiteX6" fmla="*/ 8176538 w 8176538"/>
                  <a:gd name="connsiteY6" fmla="*/ 0 h 2638097"/>
                  <a:gd name="connsiteX0" fmla="*/ 8176538 w 8176538"/>
                  <a:gd name="connsiteY0" fmla="*/ 0 h 2772020"/>
                  <a:gd name="connsiteX1" fmla="*/ 8176538 w 8176538"/>
                  <a:gd name="connsiteY1" fmla="*/ 1271752 h 2772020"/>
                  <a:gd name="connsiteX2" fmla="*/ 4099034 w 8176538"/>
                  <a:gd name="connsiteY2" fmla="*/ 2772020 h 2772020"/>
                  <a:gd name="connsiteX3" fmla="*/ 0 w 8176538"/>
                  <a:gd name="connsiteY3" fmla="*/ 1269888 h 2772020"/>
                  <a:gd name="connsiteX4" fmla="*/ 20511 w 8176538"/>
                  <a:gd name="connsiteY4" fmla="*/ 147145 h 2772020"/>
                  <a:gd name="connsiteX5" fmla="*/ 4088015 w 8176538"/>
                  <a:gd name="connsiteY5" fmla="*/ 1566042 h 2772020"/>
                  <a:gd name="connsiteX6" fmla="*/ 8176538 w 8176538"/>
                  <a:gd name="connsiteY6" fmla="*/ 0 h 2772020"/>
                  <a:gd name="connsiteX0" fmla="*/ 8176538 w 8176538"/>
                  <a:gd name="connsiteY0" fmla="*/ 0 h 2772339"/>
                  <a:gd name="connsiteX1" fmla="*/ 8176538 w 8176538"/>
                  <a:gd name="connsiteY1" fmla="*/ 1378890 h 2772339"/>
                  <a:gd name="connsiteX2" fmla="*/ 4099034 w 8176538"/>
                  <a:gd name="connsiteY2" fmla="*/ 2772020 h 2772339"/>
                  <a:gd name="connsiteX3" fmla="*/ 0 w 8176538"/>
                  <a:gd name="connsiteY3" fmla="*/ 1269888 h 2772339"/>
                  <a:gd name="connsiteX4" fmla="*/ 20511 w 8176538"/>
                  <a:gd name="connsiteY4" fmla="*/ 147145 h 2772339"/>
                  <a:gd name="connsiteX5" fmla="*/ 4088015 w 8176538"/>
                  <a:gd name="connsiteY5" fmla="*/ 1566042 h 2772339"/>
                  <a:gd name="connsiteX6" fmla="*/ 8176538 w 8176538"/>
                  <a:gd name="connsiteY6" fmla="*/ 0 h 2772339"/>
                  <a:gd name="connsiteX0" fmla="*/ 8176538 w 8176538"/>
                  <a:gd name="connsiteY0" fmla="*/ 0 h 2825888"/>
                  <a:gd name="connsiteX1" fmla="*/ 8176538 w 8176538"/>
                  <a:gd name="connsiteY1" fmla="*/ 1378890 h 2825888"/>
                  <a:gd name="connsiteX2" fmla="*/ 4099034 w 8176538"/>
                  <a:gd name="connsiteY2" fmla="*/ 2825590 h 2825888"/>
                  <a:gd name="connsiteX3" fmla="*/ 0 w 8176538"/>
                  <a:gd name="connsiteY3" fmla="*/ 1269888 h 2825888"/>
                  <a:gd name="connsiteX4" fmla="*/ 20511 w 8176538"/>
                  <a:gd name="connsiteY4" fmla="*/ 147145 h 2825888"/>
                  <a:gd name="connsiteX5" fmla="*/ 4088015 w 8176538"/>
                  <a:gd name="connsiteY5" fmla="*/ 1566042 h 2825888"/>
                  <a:gd name="connsiteX6" fmla="*/ 8176538 w 8176538"/>
                  <a:gd name="connsiteY6" fmla="*/ 0 h 2825888"/>
                  <a:gd name="connsiteX0" fmla="*/ 8165518 w 8165518"/>
                  <a:gd name="connsiteY0" fmla="*/ 0 h 2825606"/>
                  <a:gd name="connsiteX1" fmla="*/ 8165518 w 8165518"/>
                  <a:gd name="connsiteY1" fmla="*/ 1378890 h 2825606"/>
                  <a:gd name="connsiteX2" fmla="*/ 4088014 w 8165518"/>
                  <a:gd name="connsiteY2" fmla="*/ 2825590 h 2825606"/>
                  <a:gd name="connsiteX3" fmla="*/ 0 w 8165518"/>
                  <a:gd name="connsiteY3" fmla="*/ 1403811 h 2825606"/>
                  <a:gd name="connsiteX4" fmla="*/ 9491 w 8165518"/>
                  <a:gd name="connsiteY4" fmla="*/ 147145 h 2825606"/>
                  <a:gd name="connsiteX5" fmla="*/ 4076995 w 8165518"/>
                  <a:gd name="connsiteY5" fmla="*/ 1566042 h 2825606"/>
                  <a:gd name="connsiteX6" fmla="*/ 8165518 w 8165518"/>
                  <a:gd name="connsiteY6" fmla="*/ 0 h 2825606"/>
                  <a:gd name="connsiteX0" fmla="*/ 8165518 w 8165518"/>
                  <a:gd name="connsiteY0" fmla="*/ 0 h 2879174"/>
                  <a:gd name="connsiteX1" fmla="*/ 8165518 w 8165518"/>
                  <a:gd name="connsiteY1" fmla="*/ 1378890 h 2879174"/>
                  <a:gd name="connsiteX2" fmla="*/ 4132092 w 8165518"/>
                  <a:gd name="connsiteY2" fmla="*/ 2879159 h 2879174"/>
                  <a:gd name="connsiteX3" fmla="*/ 0 w 8165518"/>
                  <a:gd name="connsiteY3" fmla="*/ 1403811 h 2879174"/>
                  <a:gd name="connsiteX4" fmla="*/ 9491 w 8165518"/>
                  <a:gd name="connsiteY4" fmla="*/ 147145 h 2879174"/>
                  <a:gd name="connsiteX5" fmla="*/ 4076995 w 8165518"/>
                  <a:gd name="connsiteY5" fmla="*/ 1566042 h 2879174"/>
                  <a:gd name="connsiteX6" fmla="*/ 8165518 w 8165518"/>
                  <a:gd name="connsiteY6" fmla="*/ 0 h 2879174"/>
                  <a:gd name="connsiteX0" fmla="*/ 8165518 w 8176537"/>
                  <a:gd name="connsiteY0" fmla="*/ 0 h 2879410"/>
                  <a:gd name="connsiteX1" fmla="*/ 8176537 w 8176537"/>
                  <a:gd name="connsiteY1" fmla="*/ 1499420 h 2879410"/>
                  <a:gd name="connsiteX2" fmla="*/ 4132092 w 8176537"/>
                  <a:gd name="connsiteY2" fmla="*/ 2879159 h 2879410"/>
                  <a:gd name="connsiteX3" fmla="*/ 0 w 8176537"/>
                  <a:gd name="connsiteY3" fmla="*/ 1403811 h 2879410"/>
                  <a:gd name="connsiteX4" fmla="*/ 9491 w 8176537"/>
                  <a:gd name="connsiteY4" fmla="*/ 147145 h 2879410"/>
                  <a:gd name="connsiteX5" fmla="*/ 4076995 w 8176537"/>
                  <a:gd name="connsiteY5" fmla="*/ 1566042 h 2879410"/>
                  <a:gd name="connsiteX6" fmla="*/ 8165518 w 8176537"/>
                  <a:gd name="connsiteY6" fmla="*/ 0 h 2879410"/>
                  <a:gd name="connsiteX0" fmla="*/ 8165518 w 8176537"/>
                  <a:gd name="connsiteY0" fmla="*/ 0 h 2879262"/>
                  <a:gd name="connsiteX1" fmla="*/ 8176537 w 8176537"/>
                  <a:gd name="connsiteY1" fmla="*/ 1499420 h 2879262"/>
                  <a:gd name="connsiteX2" fmla="*/ 4132092 w 8176537"/>
                  <a:gd name="connsiteY2" fmla="*/ 2879159 h 2879262"/>
                  <a:gd name="connsiteX3" fmla="*/ 0 w 8176537"/>
                  <a:gd name="connsiteY3" fmla="*/ 1403811 h 2879262"/>
                  <a:gd name="connsiteX4" fmla="*/ 9491 w 8176537"/>
                  <a:gd name="connsiteY4" fmla="*/ 147145 h 2879262"/>
                  <a:gd name="connsiteX5" fmla="*/ 4076995 w 8176537"/>
                  <a:gd name="connsiteY5" fmla="*/ 1566042 h 2879262"/>
                  <a:gd name="connsiteX6" fmla="*/ 8165518 w 8176537"/>
                  <a:gd name="connsiteY6" fmla="*/ 0 h 2879262"/>
                  <a:gd name="connsiteX0" fmla="*/ 8165518 w 8176537"/>
                  <a:gd name="connsiteY0" fmla="*/ 0 h 2879163"/>
                  <a:gd name="connsiteX1" fmla="*/ 8176537 w 8176537"/>
                  <a:gd name="connsiteY1" fmla="*/ 1499420 h 2879163"/>
                  <a:gd name="connsiteX2" fmla="*/ 4132092 w 8176537"/>
                  <a:gd name="connsiteY2" fmla="*/ 2879159 h 2879163"/>
                  <a:gd name="connsiteX3" fmla="*/ 0 w 8176537"/>
                  <a:gd name="connsiteY3" fmla="*/ 1510948 h 2879163"/>
                  <a:gd name="connsiteX4" fmla="*/ 9491 w 8176537"/>
                  <a:gd name="connsiteY4" fmla="*/ 147145 h 2879163"/>
                  <a:gd name="connsiteX5" fmla="*/ 4076995 w 8176537"/>
                  <a:gd name="connsiteY5" fmla="*/ 1566042 h 2879163"/>
                  <a:gd name="connsiteX6" fmla="*/ 8165518 w 8176537"/>
                  <a:gd name="connsiteY6" fmla="*/ 0 h 2879163"/>
                  <a:gd name="connsiteX0" fmla="*/ 8165518 w 8198577"/>
                  <a:gd name="connsiteY0" fmla="*/ 0 h 2879451"/>
                  <a:gd name="connsiteX1" fmla="*/ 8198577 w 8198577"/>
                  <a:gd name="connsiteY1" fmla="*/ 1606558 h 2879451"/>
                  <a:gd name="connsiteX2" fmla="*/ 4132092 w 8198577"/>
                  <a:gd name="connsiteY2" fmla="*/ 2879159 h 2879451"/>
                  <a:gd name="connsiteX3" fmla="*/ 0 w 8198577"/>
                  <a:gd name="connsiteY3" fmla="*/ 1510948 h 2879451"/>
                  <a:gd name="connsiteX4" fmla="*/ 9491 w 8198577"/>
                  <a:gd name="connsiteY4" fmla="*/ 147145 h 2879451"/>
                  <a:gd name="connsiteX5" fmla="*/ 4076995 w 8198577"/>
                  <a:gd name="connsiteY5" fmla="*/ 1566042 h 2879451"/>
                  <a:gd name="connsiteX6" fmla="*/ 8165518 w 8198577"/>
                  <a:gd name="connsiteY6" fmla="*/ 0 h 2879451"/>
                  <a:gd name="connsiteX0" fmla="*/ 8165518 w 8165518"/>
                  <a:gd name="connsiteY0" fmla="*/ 0 h 2880066"/>
                  <a:gd name="connsiteX1" fmla="*/ 8165518 w 8165518"/>
                  <a:gd name="connsiteY1" fmla="*/ 1673520 h 2880066"/>
                  <a:gd name="connsiteX2" fmla="*/ 4132092 w 8165518"/>
                  <a:gd name="connsiteY2" fmla="*/ 2879159 h 2880066"/>
                  <a:gd name="connsiteX3" fmla="*/ 0 w 8165518"/>
                  <a:gd name="connsiteY3" fmla="*/ 1510948 h 2880066"/>
                  <a:gd name="connsiteX4" fmla="*/ 9491 w 8165518"/>
                  <a:gd name="connsiteY4" fmla="*/ 147145 h 2880066"/>
                  <a:gd name="connsiteX5" fmla="*/ 4076995 w 8165518"/>
                  <a:gd name="connsiteY5" fmla="*/ 1566042 h 2880066"/>
                  <a:gd name="connsiteX6" fmla="*/ 8165518 w 8165518"/>
                  <a:gd name="connsiteY6" fmla="*/ 0 h 2880066"/>
                  <a:gd name="connsiteX0" fmla="*/ 8156794 w 8156794"/>
                  <a:gd name="connsiteY0" fmla="*/ 0 h 2879270"/>
                  <a:gd name="connsiteX1" fmla="*/ 8156794 w 8156794"/>
                  <a:gd name="connsiteY1" fmla="*/ 1673520 h 2879270"/>
                  <a:gd name="connsiteX2" fmla="*/ 4123368 w 8156794"/>
                  <a:gd name="connsiteY2" fmla="*/ 2879159 h 2879270"/>
                  <a:gd name="connsiteX3" fmla="*/ 2295 w 8156794"/>
                  <a:gd name="connsiteY3" fmla="*/ 1618086 h 2879270"/>
                  <a:gd name="connsiteX4" fmla="*/ 767 w 8156794"/>
                  <a:gd name="connsiteY4" fmla="*/ 147145 h 2879270"/>
                  <a:gd name="connsiteX5" fmla="*/ 4068271 w 8156794"/>
                  <a:gd name="connsiteY5" fmla="*/ 1566042 h 2879270"/>
                  <a:gd name="connsiteX6" fmla="*/ 8156794 w 8156794"/>
                  <a:gd name="connsiteY6" fmla="*/ 0 h 287927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20"/>
                  <a:gd name="connsiteX1" fmla="*/ 8156794 w 8156794"/>
                  <a:gd name="connsiteY1" fmla="*/ 1673520 h 2973020"/>
                  <a:gd name="connsiteX2" fmla="*/ 4134388 w 8156794"/>
                  <a:gd name="connsiteY2" fmla="*/ 2972904 h 2973020"/>
                  <a:gd name="connsiteX3" fmla="*/ 2295 w 8156794"/>
                  <a:gd name="connsiteY3" fmla="*/ 1618086 h 2973020"/>
                  <a:gd name="connsiteX4" fmla="*/ 767 w 8156794"/>
                  <a:gd name="connsiteY4" fmla="*/ 147145 h 2973020"/>
                  <a:gd name="connsiteX5" fmla="*/ 4068271 w 8156794"/>
                  <a:gd name="connsiteY5" fmla="*/ 1566042 h 2973020"/>
                  <a:gd name="connsiteX6" fmla="*/ 8156794 w 8156794"/>
                  <a:gd name="connsiteY6" fmla="*/ 0 h 2973020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141"/>
                  <a:gd name="connsiteX1" fmla="*/ 8156794 w 8156794"/>
                  <a:gd name="connsiteY1" fmla="*/ 1673520 h 2973141"/>
                  <a:gd name="connsiteX2" fmla="*/ 4134388 w 8156794"/>
                  <a:gd name="connsiteY2" fmla="*/ 2972904 h 2973141"/>
                  <a:gd name="connsiteX3" fmla="*/ 2295 w 8156794"/>
                  <a:gd name="connsiteY3" fmla="*/ 1618086 h 2973141"/>
                  <a:gd name="connsiteX4" fmla="*/ 767 w 8156794"/>
                  <a:gd name="connsiteY4" fmla="*/ 147145 h 2973141"/>
                  <a:gd name="connsiteX5" fmla="*/ 4068271 w 8156794"/>
                  <a:gd name="connsiteY5" fmla="*/ 1566042 h 2973141"/>
                  <a:gd name="connsiteX6" fmla="*/ 8156794 w 8156794"/>
                  <a:gd name="connsiteY6" fmla="*/ 0 h 2973141"/>
                  <a:gd name="connsiteX0" fmla="*/ 8156794 w 8156794"/>
                  <a:gd name="connsiteY0" fmla="*/ 0 h 3066827"/>
                  <a:gd name="connsiteX1" fmla="*/ 8156794 w 8156794"/>
                  <a:gd name="connsiteY1" fmla="*/ 1673520 h 3066827"/>
                  <a:gd name="connsiteX2" fmla="*/ 4123353 w 8156794"/>
                  <a:gd name="connsiteY2" fmla="*/ 3066650 h 3066827"/>
                  <a:gd name="connsiteX3" fmla="*/ 2295 w 8156794"/>
                  <a:gd name="connsiteY3" fmla="*/ 1618086 h 3066827"/>
                  <a:gd name="connsiteX4" fmla="*/ 767 w 8156794"/>
                  <a:gd name="connsiteY4" fmla="*/ 147145 h 3066827"/>
                  <a:gd name="connsiteX5" fmla="*/ 4068271 w 8156794"/>
                  <a:gd name="connsiteY5" fmla="*/ 1566042 h 3066827"/>
                  <a:gd name="connsiteX6" fmla="*/ 8156794 w 8156794"/>
                  <a:gd name="connsiteY6" fmla="*/ 0 h 3066827"/>
                  <a:gd name="connsiteX0" fmla="*/ 8123689 w 8156794"/>
                  <a:gd name="connsiteY0" fmla="*/ 0 h 2999866"/>
                  <a:gd name="connsiteX1" fmla="*/ 8156794 w 8156794"/>
                  <a:gd name="connsiteY1" fmla="*/ 1606559 h 2999866"/>
                  <a:gd name="connsiteX2" fmla="*/ 4123353 w 8156794"/>
                  <a:gd name="connsiteY2" fmla="*/ 2999689 h 2999866"/>
                  <a:gd name="connsiteX3" fmla="*/ 2295 w 8156794"/>
                  <a:gd name="connsiteY3" fmla="*/ 1551125 h 2999866"/>
                  <a:gd name="connsiteX4" fmla="*/ 767 w 8156794"/>
                  <a:gd name="connsiteY4" fmla="*/ 80184 h 2999866"/>
                  <a:gd name="connsiteX5" fmla="*/ 4068271 w 8156794"/>
                  <a:gd name="connsiteY5" fmla="*/ 1499081 h 2999866"/>
                  <a:gd name="connsiteX6" fmla="*/ 8123689 w 8156794"/>
                  <a:gd name="connsiteY6" fmla="*/ 0 h 2999866"/>
                  <a:gd name="connsiteX0" fmla="*/ 8167828 w 8167828"/>
                  <a:gd name="connsiteY0" fmla="*/ 0 h 3026651"/>
                  <a:gd name="connsiteX1" fmla="*/ 8156794 w 8167828"/>
                  <a:gd name="connsiteY1" fmla="*/ 1633344 h 3026651"/>
                  <a:gd name="connsiteX2" fmla="*/ 4123353 w 8167828"/>
                  <a:gd name="connsiteY2" fmla="*/ 3026474 h 3026651"/>
                  <a:gd name="connsiteX3" fmla="*/ 2295 w 8167828"/>
                  <a:gd name="connsiteY3" fmla="*/ 1577910 h 3026651"/>
                  <a:gd name="connsiteX4" fmla="*/ 767 w 8167828"/>
                  <a:gd name="connsiteY4" fmla="*/ 106969 h 3026651"/>
                  <a:gd name="connsiteX5" fmla="*/ 4068271 w 8167828"/>
                  <a:gd name="connsiteY5" fmla="*/ 1525866 h 3026651"/>
                  <a:gd name="connsiteX6" fmla="*/ 8167828 w 8167828"/>
                  <a:gd name="connsiteY6" fmla="*/ 0 h 3026651"/>
                  <a:gd name="connsiteX0" fmla="*/ 8167828 w 8167828"/>
                  <a:gd name="connsiteY0" fmla="*/ 0 h 3027228"/>
                  <a:gd name="connsiteX1" fmla="*/ 8145760 w 8167828"/>
                  <a:gd name="connsiteY1" fmla="*/ 1686913 h 3027228"/>
                  <a:gd name="connsiteX2" fmla="*/ 4123353 w 8167828"/>
                  <a:gd name="connsiteY2" fmla="*/ 3026474 h 3027228"/>
                  <a:gd name="connsiteX3" fmla="*/ 2295 w 8167828"/>
                  <a:gd name="connsiteY3" fmla="*/ 1577910 h 3027228"/>
                  <a:gd name="connsiteX4" fmla="*/ 767 w 8167828"/>
                  <a:gd name="connsiteY4" fmla="*/ 106969 h 3027228"/>
                  <a:gd name="connsiteX5" fmla="*/ 4068271 w 8167828"/>
                  <a:gd name="connsiteY5" fmla="*/ 1525866 h 3027228"/>
                  <a:gd name="connsiteX6" fmla="*/ 8167828 w 8167828"/>
                  <a:gd name="connsiteY6" fmla="*/ 0 h 3027228"/>
                  <a:gd name="connsiteX0" fmla="*/ 8156794 w 8156794"/>
                  <a:gd name="connsiteY0" fmla="*/ 0 h 2933483"/>
                  <a:gd name="connsiteX1" fmla="*/ 8145760 w 8156794"/>
                  <a:gd name="connsiteY1" fmla="*/ 1593168 h 2933483"/>
                  <a:gd name="connsiteX2" fmla="*/ 4123353 w 8156794"/>
                  <a:gd name="connsiteY2" fmla="*/ 2932729 h 2933483"/>
                  <a:gd name="connsiteX3" fmla="*/ 2295 w 8156794"/>
                  <a:gd name="connsiteY3" fmla="*/ 1484165 h 2933483"/>
                  <a:gd name="connsiteX4" fmla="*/ 767 w 8156794"/>
                  <a:gd name="connsiteY4" fmla="*/ 13224 h 2933483"/>
                  <a:gd name="connsiteX5" fmla="*/ 4068271 w 8156794"/>
                  <a:gd name="connsiteY5" fmla="*/ 1432121 h 2933483"/>
                  <a:gd name="connsiteX6" fmla="*/ 8156794 w 8156794"/>
                  <a:gd name="connsiteY6" fmla="*/ 0 h 2933483"/>
                  <a:gd name="connsiteX0" fmla="*/ 8156794 w 8156794"/>
                  <a:gd name="connsiteY0" fmla="*/ 0 h 2933483"/>
                  <a:gd name="connsiteX1" fmla="*/ 8145760 w 8156794"/>
                  <a:gd name="connsiteY1" fmla="*/ 1593168 h 2933483"/>
                  <a:gd name="connsiteX2" fmla="*/ 4123353 w 8156794"/>
                  <a:gd name="connsiteY2" fmla="*/ 2932729 h 2933483"/>
                  <a:gd name="connsiteX3" fmla="*/ 2295 w 8156794"/>
                  <a:gd name="connsiteY3" fmla="*/ 1484165 h 2933483"/>
                  <a:gd name="connsiteX4" fmla="*/ 767 w 8156794"/>
                  <a:gd name="connsiteY4" fmla="*/ 13224 h 2933483"/>
                  <a:gd name="connsiteX5" fmla="*/ 4068271 w 8156794"/>
                  <a:gd name="connsiteY5" fmla="*/ 1432121 h 2933483"/>
                  <a:gd name="connsiteX6" fmla="*/ 8156794 w 8156794"/>
                  <a:gd name="connsiteY6" fmla="*/ 0 h 2933483"/>
                  <a:gd name="connsiteX0" fmla="*/ 8123689 w 8145760"/>
                  <a:gd name="connsiteY0" fmla="*/ 13560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23689 w 8145760"/>
                  <a:gd name="connsiteY6" fmla="*/ 13560 h 2920259"/>
                  <a:gd name="connsiteX0" fmla="*/ 8178863 w 8178863"/>
                  <a:gd name="connsiteY0" fmla="*/ 26952 h 2920259"/>
                  <a:gd name="connsiteX1" fmla="*/ 8145760 w 8178863"/>
                  <a:gd name="connsiteY1" fmla="*/ 1579944 h 2920259"/>
                  <a:gd name="connsiteX2" fmla="*/ 4123353 w 8178863"/>
                  <a:gd name="connsiteY2" fmla="*/ 2919505 h 2920259"/>
                  <a:gd name="connsiteX3" fmla="*/ 2295 w 8178863"/>
                  <a:gd name="connsiteY3" fmla="*/ 1470941 h 2920259"/>
                  <a:gd name="connsiteX4" fmla="*/ 767 w 8178863"/>
                  <a:gd name="connsiteY4" fmla="*/ 0 h 2920259"/>
                  <a:gd name="connsiteX5" fmla="*/ 4068271 w 8178863"/>
                  <a:gd name="connsiteY5" fmla="*/ 1418897 h 2920259"/>
                  <a:gd name="connsiteX6" fmla="*/ 8178863 w 8178863"/>
                  <a:gd name="connsiteY6" fmla="*/ 26952 h 2920259"/>
                  <a:gd name="connsiteX0" fmla="*/ 8167827 w 8167827"/>
                  <a:gd name="connsiteY0" fmla="*/ 40343 h 2920259"/>
                  <a:gd name="connsiteX1" fmla="*/ 8145760 w 8167827"/>
                  <a:gd name="connsiteY1" fmla="*/ 1579944 h 2920259"/>
                  <a:gd name="connsiteX2" fmla="*/ 4123353 w 8167827"/>
                  <a:gd name="connsiteY2" fmla="*/ 2919505 h 2920259"/>
                  <a:gd name="connsiteX3" fmla="*/ 2295 w 8167827"/>
                  <a:gd name="connsiteY3" fmla="*/ 1470941 h 2920259"/>
                  <a:gd name="connsiteX4" fmla="*/ 767 w 8167827"/>
                  <a:gd name="connsiteY4" fmla="*/ 0 h 2920259"/>
                  <a:gd name="connsiteX5" fmla="*/ 4068271 w 8167827"/>
                  <a:gd name="connsiteY5" fmla="*/ 1418897 h 2920259"/>
                  <a:gd name="connsiteX6" fmla="*/ 8167827 w 8167827"/>
                  <a:gd name="connsiteY6" fmla="*/ 40343 h 2920259"/>
                  <a:gd name="connsiteX0" fmla="*/ 8123687 w 8145760"/>
                  <a:gd name="connsiteY0" fmla="*/ 53735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23687 w 8145760"/>
                  <a:gd name="connsiteY6" fmla="*/ 53735 h 2920259"/>
                  <a:gd name="connsiteX0" fmla="*/ 8161918 w 8161918"/>
                  <a:gd name="connsiteY0" fmla="*/ 0 h 2943855"/>
                  <a:gd name="connsiteX1" fmla="*/ 8145760 w 8161918"/>
                  <a:gd name="connsiteY1" fmla="*/ 1603540 h 2943855"/>
                  <a:gd name="connsiteX2" fmla="*/ 4123353 w 8161918"/>
                  <a:gd name="connsiteY2" fmla="*/ 2943101 h 2943855"/>
                  <a:gd name="connsiteX3" fmla="*/ 2295 w 8161918"/>
                  <a:gd name="connsiteY3" fmla="*/ 1494537 h 2943855"/>
                  <a:gd name="connsiteX4" fmla="*/ 767 w 8161918"/>
                  <a:gd name="connsiteY4" fmla="*/ 23596 h 2943855"/>
                  <a:gd name="connsiteX5" fmla="*/ 4068271 w 8161918"/>
                  <a:gd name="connsiteY5" fmla="*/ 1442493 h 2943855"/>
                  <a:gd name="connsiteX6" fmla="*/ 8161918 w 8161918"/>
                  <a:gd name="connsiteY6" fmla="*/ 0 h 2943855"/>
                  <a:gd name="connsiteX0" fmla="*/ 8144926 w 8145760"/>
                  <a:gd name="connsiteY0" fmla="*/ 43424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44926 w 8145760"/>
                  <a:gd name="connsiteY6" fmla="*/ 43424 h 2920259"/>
                  <a:gd name="connsiteX0" fmla="*/ 8161918 w 8161918"/>
                  <a:gd name="connsiteY0" fmla="*/ 0 h 2959321"/>
                  <a:gd name="connsiteX1" fmla="*/ 8145760 w 8161918"/>
                  <a:gd name="connsiteY1" fmla="*/ 1619006 h 2959321"/>
                  <a:gd name="connsiteX2" fmla="*/ 4123353 w 8161918"/>
                  <a:gd name="connsiteY2" fmla="*/ 2958567 h 2959321"/>
                  <a:gd name="connsiteX3" fmla="*/ 2295 w 8161918"/>
                  <a:gd name="connsiteY3" fmla="*/ 1510003 h 2959321"/>
                  <a:gd name="connsiteX4" fmla="*/ 767 w 8161918"/>
                  <a:gd name="connsiteY4" fmla="*/ 39062 h 2959321"/>
                  <a:gd name="connsiteX5" fmla="*/ 4068271 w 8161918"/>
                  <a:gd name="connsiteY5" fmla="*/ 1457959 h 2959321"/>
                  <a:gd name="connsiteX6" fmla="*/ 8161918 w 8161918"/>
                  <a:gd name="connsiteY6" fmla="*/ 0 h 2959321"/>
                  <a:gd name="connsiteX0" fmla="*/ 8161918 w 8162752"/>
                  <a:gd name="connsiteY0" fmla="*/ 0 h 2959488"/>
                  <a:gd name="connsiteX1" fmla="*/ 8162752 w 8162752"/>
                  <a:gd name="connsiteY1" fmla="*/ 1629317 h 2959488"/>
                  <a:gd name="connsiteX2" fmla="*/ 4123353 w 8162752"/>
                  <a:gd name="connsiteY2" fmla="*/ 2958567 h 2959488"/>
                  <a:gd name="connsiteX3" fmla="*/ 2295 w 8162752"/>
                  <a:gd name="connsiteY3" fmla="*/ 1510003 h 2959488"/>
                  <a:gd name="connsiteX4" fmla="*/ 767 w 8162752"/>
                  <a:gd name="connsiteY4" fmla="*/ 39062 h 2959488"/>
                  <a:gd name="connsiteX5" fmla="*/ 4068271 w 8162752"/>
                  <a:gd name="connsiteY5" fmla="*/ 1457959 h 2959488"/>
                  <a:gd name="connsiteX6" fmla="*/ 8161918 w 8162752"/>
                  <a:gd name="connsiteY6" fmla="*/ 0 h 2959488"/>
                  <a:gd name="connsiteX0" fmla="*/ 8165930 w 8166764"/>
                  <a:gd name="connsiteY0" fmla="*/ 7337 h 2966825"/>
                  <a:gd name="connsiteX1" fmla="*/ 8166764 w 8166764"/>
                  <a:gd name="connsiteY1" fmla="*/ 1636654 h 2966825"/>
                  <a:gd name="connsiteX2" fmla="*/ 4127365 w 8166764"/>
                  <a:gd name="connsiteY2" fmla="*/ 2965904 h 2966825"/>
                  <a:gd name="connsiteX3" fmla="*/ 6307 w 8166764"/>
                  <a:gd name="connsiteY3" fmla="*/ 1517340 h 2966825"/>
                  <a:gd name="connsiteX4" fmla="*/ 532 w 8166764"/>
                  <a:gd name="connsiteY4" fmla="*/ 0 h 2966825"/>
                  <a:gd name="connsiteX5" fmla="*/ 4072283 w 8166764"/>
                  <a:gd name="connsiteY5" fmla="*/ 1465296 h 2966825"/>
                  <a:gd name="connsiteX6" fmla="*/ 8165930 w 8166764"/>
                  <a:gd name="connsiteY6" fmla="*/ 7337 h 2966825"/>
                  <a:gd name="connsiteX0" fmla="*/ 8168119 w 8168953"/>
                  <a:gd name="connsiteY0" fmla="*/ 7337 h 2966682"/>
                  <a:gd name="connsiteX1" fmla="*/ 8168953 w 8168953"/>
                  <a:gd name="connsiteY1" fmla="*/ 1636654 h 2966682"/>
                  <a:gd name="connsiteX2" fmla="*/ 4129554 w 8168953"/>
                  <a:gd name="connsiteY2" fmla="*/ 2965904 h 2966682"/>
                  <a:gd name="connsiteX3" fmla="*/ 0 w 8168953"/>
                  <a:gd name="connsiteY3" fmla="*/ 1527651 h 2966682"/>
                  <a:gd name="connsiteX4" fmla="*/ 2721 w 8168953"/>
                  <a:gd name="connsiteY4" fmla="*/ 0 h 2966682"/>
                  <a:gd name="connsiteX5" fmla="*/ 4074472 w 8168953"/>
                  <a:gd name="connsiteY5" fmla="*/ 1465296 h 2966682"/>
                  <a:gd name="connsiteX6" fmla="*/ 8168119 w 8168953"/>
                  <a:gd name="connsiteY6" fmla="*/ 7337 h 2966682"/>
                  <a:gd name="connsiteX0" fmla="*/ 8168119 w 8168953"/>
                  <a:gd name="connsiteY0" fmla="*/ 7337 h 3100377"/>
                  <a:gd name="connsiteX1" fmla="*/ 8168953 w 8168953"/>
                  <a:gd name="connsiteY1" fmla="*/ 1636654 h 3100377"/>
                  <a:gd name="connsiteX2" fmla="*/ 4118520 w 8168953"/>
                  <a:gd name="connsiteY2" fmla="*/ 3099826 h 3100377"/>
                  <a:gd name="connsiteX3" fmla="*/ 0 w 8168953"/>
                  <a:gd name="connsiteY3" fmla="*/ 1527651 h 3100377"/>
                  <a:gd name="connsiteX4" fmla="*/ 2721 w 8168953"/>
                  <a:gd name="connsiteY4" fmla="*/ 0 h 3100377"/>
                  <a:gd name="connsiteX5" fmla="*/ 4074472 w 8168953"/>
                  <a:gd name="connsiteY5" fmla="*/ 1465296 h 3100377"/>
                  <a:gd name="connsiteX6" fmla="*/ 8168119 w 8168953"/>
                  <a:gd name="connsiteY6" fmla="*/ 7337 h 3100377"/>
                  <a:gd name="connsiteX0" fmla="*/ 8168119 w 8168953"/>
                  <a:gd name="connsiteY0" fmla="*/ 7337 h 3100429"/>
                  <a:gd name="connsiteX1" fmla="*/ 8168953 w 8168953"/>
                  <a:gd name="connsiteY1" fmla="*/ 1636654 h 3100429"/>
                  <a:gd name="connsiteX2" fmla="*/ 4118520 w 8168953"/>
                  <a:gd name="connsiteY2" fmla="*/ 3099826 h 3100429"/>
                  <a:gd name="connsiteX3" fmla="*/ 0 w 8168953"/>
                  <a:gd name="connsiteY3" fmla="*/ 1527651 h 3100429"/>
                  <a:gd name="connsiteX4" fmla="*/ 2721 w 8168953"/>
                  <a:gd name="connsiteY4" fmla="*/ 0 h 3100429"/>
                  <a:gd name="connsiteX5" fmla="*/ 4074472 w 8168953"/>
                  <a:gd name="connsiteY5" fmla="*/ 1465296 h 3100429"/>
                  <a:gd name="connsiteX6" fmla="*/ 8168119 w 8168953"/>
                  <a:gd name="connsiteY6" fmla="*/ 7337 h 3100429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72202 w 8166683"/>
                  <a:gd name="connsiteY5" fmla="*/ 1465296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72202 w 8166683"/>
                  <a:gd name="connsiteY5" fmla="*/ 1465296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61168 w 8166683"/>
                  <a:gd name="connsiteY5" fmla="*/ 1438511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61168 w 8166683"/>
                  <a:gd name="connsiteY5" fmla="*/ 1438511 h 3099826"/>
                  <a:gd name="connsiteX6" fmla="*/ 8165849 w 8166683"/>
                  <a:gd name="connsiteY6" fmla="*/ 7337 h 3099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166683" h="3099826">
                    <a:moveTo>
                      <a:pt x="8165849" y="7337"/>
                    </a:moveTo>
                    <a:lnTo>
                      <a:pt x="8166683" y="1636654"/>
                    </a:lnTo>
                    <a:cubicBezTo>
                      <a:pt x="7917761" y="2728489"/>
                      <a:pt x="5475903" y="3100137"/>
                      <a:pt x="4116250" y="3099826"/>
                    </a:cubicBezTo>
                    <a:cubicBezTo>
                      <a:pt x="2756597" y="3099515"/>
                      <a:pt x="245424" y="2744647"/>
                      <a:pt x="8764" y="1634789"/>
                    </a:cubicBezTo>
                    <a:cubicBezTo>
                      <a:pt x="11928" y="1215900"/>
                      <a:pt x="-2713" y="418889"/>
                      <a:pt x="451" y="0"/>
                    </a:cubicBezTo>
                    <a:cubicBezTo>
                      <a:pt x="385485" y="953840"/>
                      <a:pt x="2700268" y="1437288"/>
                      <a:pt x="4061168" y="1438511"/>
                    </a:cubicBezTo>
                    <a:cubicBezTo>
                      <a:pt x="5422068" y="1439734"/>
                      <a:pt x="7793228" y="1089449"/>
                      <a:pt x="8165849" y="7337"/>
                    </a:cubicBezTo>
                    <a:close/>
                  </a:path>
                </a:pathLst>
              </a:custGeom>
              <a:gradFill>
                <a:gsLst>
                  <a:gs pos="0">
                    <a:srgbClr val="B8C2C9"/>
                  </a:gs>
                  <a:gs pos="21000">
                    <a:schemeClr val="bg1"/>
                  </a:gs>
                  <a:gs pos="60000">
                    <a:srgbClr val="D6DCE0"/>
                  </a:gs>
                  <a:gs pos="100000">
                    <a:srgbClr val="B8C2C9"/>
                  </a:gs>
                </a:gsLst>
                <a:lin ang="0" scaled="0"/>
              </a:gra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                  </a:t>
                </a:r>
              </a:p>
            </p:txBody>
          </p:sp>
          <p:sp>
            <p:nvSpPr>
              <p:cNvPr id="595" name="Oval 594">
                <a:extLst>
                  <a:ext uri="{FF2B5EF4-FFF2-40B4-BE49-F238E27FC236}">
                    <a16:creationId xmlns:a16="http://schemas.microsoft.com/office/drawing/2014/main" id="{F3651F16-DD17-4D47-9A8D-8EFA601CA85B}"/>
                  </a:ext>
                </a:extLst>
              </p:cNvPr>
              <p:cNvSpPr/>
              <p:nvPr/>
            </p:nvSpPr>
            <p:spPr>
              <a:xfrm>
                <a:off x="7494729" y="2774731"/>
                <a:ext cx="1480163" cy="579140"/>
              </a:xfrm>
              <a:prstGeom prst="ellipse">
                <a:avLst/>
              </a:prstGeom>
              <a:solidFill>
                <a:srgbClr val="B8C2C9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             </a:t>
                </a:r>
              </a:p>
            </p:txBody>
          </p:sp>
          <p:grpSp>
            <p:nvGrpSpPr>
              <p:cNvPr id="596" name="Group 595">
                <a:extLst>
                  <a:ext uri="{FF2B5EF4-FFF2-40B4-BE49-F238E27FC236}">
                    <a16:creationId xmlns:a16="http://schemas.microsoft.com/office/drawing/2014/main" id="{10CA9012-91B2-A449-8A2E-65BA6061B48F}"/>
                  </a:ext>
                </a:extLst>
              </p:cNvPr>
              <p:cNvGrpSpPr/>
              <p:nvPr/>
            </p:nvGrpSpPr>
            <p:grpSpPr>
              <a:xfrm>
                <a:off x="7713663" y="2848339"/>
                <a:ext cx="1042107" cy="425543"/>
                <a:chOff x="7786941" y="2884917"/>
                <a:chExt cx="897649" cy="353919"/>
              </a:xfrm>
            </p:grpSpPr>
            <p:sp>
              <p:nvSpPr>
                <p:cNvPr id="597" name="Freeform 596">
                  <a:extLst>
                    <a:ext uri="{FF2B5EF4-FFF2-40B4-BE49-F238E27FC236}">
                      <a16:creationId xmlns:a16="http://schemas.microsoft.com/office/drawing/2014/main" id="{964BBEA0-D220-6747-850B-459388ABF255}"/>
                    </a:ext>
                  </a:extLst>
                </p:cNvPr>
                <p:cNvSpPr/>
                <p:nvPr/>
              </p:nvSpPr>
              <p:spPr>
                <a:xfrm>
                  <a:off x="7811770" y="2884917"/>
                  <a:ext cx="849158" cy="198115"/>
                </a:xfrm>
                <a:custGeom>
                  <a:avLst/>
                  <a:gdLst>
                    <a:gd name="connsiteX0" fmla="*/ 3725333 w 4588933"/>
                    <a:gd name="connsiteY0" fmla="*/ 0 h 1049866"/>
                    <a:gd name="connsiteX1" fmla="*/ 4588933 w 4588933"/>
                    <a:gd name="connsiteY1" fmla="*/ 270933 h 1049866"/>
                    <a:gd name="connsiteX2" fmla="*/ 3962400 w 4588933"/>
                    <a:gd name="connsiteY2" fmla="*/ 541866 h 1049866"/>
                    <a:gd name="connsiteX3" fmla="*/ 3742267 w 4588933"/>
                    <a:gd name="connsiteY3" fmla="*/ 457200 h 1049866"/>
                    <a:gd name="connsiteX4" fmla="*/ 2269067 w 4588933"/>
                    <a:gd name="connsiteY4" fmla="*/ 1049866 h 1049866"/>
                    <a:gd name="connsiteX5" fmla="*/ 880533 w 4588933"/>
                    <a:gd name="connsiteY5" fmla="*/ 457200 h 1049866"/>
                    <a:gd name="connsiteX6" fmla="*/ 592667 w 4588933"/>
                    <a:gd name="connsiteY6" fmla="*/ 541866 h 1049866"/>
                    <a:gd name="connsiteX7" fmla="*/ 0 w 4588933"/>
                    <a:gd name="connsiteY7" fmla="*/ 254000 h 1049866"/>
                    <a:gd name="connsiteX8" fmla="*/ 880533 w 4588933"/>
                    <a:gd name="connsiteY8" fmla="*/ 16933 h 1049866"/>
                    <a:gd name="connsiteX9" fmla="*/ 2302933 w 4588933"/>
                    <a:gd name="connsiteY9" fmla="*/ 626533 h 1049866"/>
                    <a:gd name="connsiteX10" fmla="*/ 3725333 w 4588933"/>
                    <a:gd name="connsiteY10" fmla="*/ 0 h 1049866"/>
                    <a:gd name="connsiteX0" fmla="*/ 3725333 w 4641485"/>
                    <a:gd name="connsiteY0" fmla="*/ 0 h 1049866"/>
                    <a:gd name="connsiteX1" fmla="*/ 4641485 w 4641485"/>
                    <a:gd name="connsiteY1" fmla="*/ 239402 h 1049866"/>
                    <a:gd name="connsiteX2" fmla="*/ 3962400 w 4641485"/>
                    <a:gd name="connsiteY2" fmla="*/ 541866 h 1049866"/>
                    <a:gd name="connsiteX3" fmla="*/ 3742267 w 4641485"/>
                    <a:gd name="connsiteY3" fmla="*/ 457200 h 1049866"/>
                    <a:gd name="connsiteX4" fmla="*/ 2269067 w 4641485"/>
                    <a:gd name="connsiteY4" fmla="*/ 1049866 h 1049866"/>
                    <a:gd name="connsiteX5" fmla="*/ 880533 w 4641485"/>
                    <a:gd name="connsiteY5" fmla="*/ 457200 h 1049866"/>
                    <a:gd name="connsiteX6" fmla="*/ 592667 w 4641485"/>
                    <a:gd name="connsiteY6" fmla="*/ 541866 h 1049866"/>
                    <a:gd name="connsiteX7" fmla="*/ 0 w 4641485"/>
                    <a:gd name="connsiteY7" fmla="*/ 254000 h 1049866"/>
                    <a:gd name="connsiteX8" fmla="*/ 880533 w 4641485"/>
                    <a:gd name="connsiteY8" fmla="*/ 16933 h 1049866"/>
                    <a:gd name="connsiteX9" fmla="*/ 2302933 w 4641485"/>
                    <a:gd name="connsiteY9" fmla="*/ 626533 h 1049866"/>
                    <a:gd name="connsiteX10" fmla="*/ 3725333 w 4641485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73798 w 4673016"/>
                    <a:gd name="connsiteY3" fmla="*/ 45720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84308 w 4673016"/>
                    <a:gd name="connsiteY3" fmla="*/ 404648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815839 w 4673016"/>
                    <a:gd name="connsiteY3" fmla="*/ 46771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673016" h="1049866">
                      <a:moveTo>
                        <a:pt x="3756864" y="0"/>
                      </a:moveTo>
                      <a:lnTo>
                        <a:pt x="4673016" y="239402"/>
                      </a:lnTo>
                      <a:lnTo>
                        <a:pt x="3993931" y="541866"/>
                      </a:lnTo>
                      <a:lnTo>
                        <a:pt x="3815839" y="467710"/>
                      </a:lnTo>
                      <a:lnTo>
                        <a:pt x="2300598" y="1049866"/>
                      </a:lnTo>
                      <a:lnTo>
                        <a:pt x="912064" y="457200"/>
                      </a:lnTo>
                      <a:lnTo>
                        <a:pt x="624198" y="541866"/>
                      </a:lnTo>
                      <a:lnTo>
                        <a:pt x="0" y="275021"/>
                      </a:lnTo>
                      <a:lnTo>
                        <a:pt x="912064" y="16933"/>
                      </a:lnTo>
                      <a:lnTo>
                        <a:pt x="2323954" y="616023"/>
                      </a:lnTo>
                      <a:lnTo>
                        <a:pt x="3756864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98" name="Freeform 597">
                  <a:extLst>
                    <a:ext uri="{FF2B5EF4-FFF2-40B4-BE49-F238E27FC236}">
                      <a16:creationId xmlns:a16="http://schemas.microsoft.com/office/drawing/2014/main" id="{ADEC5ED7-ED4C-584D-AB78-AA02A93E9466}"/>
                    </a:ext>
                  </a:extLst>
                </p:cNvPr>
                <p:cNvSpPr/>
                <p:nvPr/>
              </p:nvSpPr>
              <p:spPr>
                <a:xfrm>
                  <a:off x="8367548" y="3054383"/>
                  <a:ext cx="317042" cy="170569"/>
                </a:xfrm>
                <a:custGeom>
                  <a:avLst/>
                  <a:gdLst>
                    <a:gd name="connsiteX0" fmla="*/ 21021 w 1744718"/>
                    <a:gd name="connsiteY0" fmla="*/ 0 h 903890"/>
                    <a:gd name="connsiteX1" fmla="*/ 1744718 w 1744718"/>
                    <a:gd name="connsiteY1" fmla="*/ 693683 h 903890"/>
                    <a:gd name="connsiteX2" fmla="*/ 1145628 w 1744718"/>
                    <a:gd name="connsiteY2" fmla="*/ 903890 h 903890"/>
                    <a:gd name="connsiteX3" fmla="*/ 0 w 1744718"/>
                    <a:gd name="connsiteY3" fmla="*/ 451945 h 903890"/>
                    <a:gd name="connsiteX4" fmla="*/ 21021 w 1744718"/>
                    <a:gd name="connsiteY4" fmla="*/ 0 h 9038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4718" h="903890">
                      <a:moveTo>
                        <a:pt x="21021" y="0"/>
                      </a:moveTo>
                      <a:lnTo>
                        <a:pt x="1744718" y="693683"/>
                      </a:lnTo>
                      <a:lnTo>
                        <a:pt x="1145628" y="903890"/>
                      </a:lnTo>
                      <a:lnTo>
                        <a:pt x="0" y="451945"/>
                      </a:lnTo>
                      <a:lnTo>
                        <a:pt x="21021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99" name="Freeform 598">
                  <a:extLst>
                    <a:ext uri="{FF2B5EF4-FFF2-40B4-BE49-F238E27FC236}">
                      <a16:creationId xmlns:a16="http://schemas.microsoft.com/office/drawing/2014/main" id="{F45598BF-44BC-354D-9020-97A874C585BE}"/>
                    </a:ext>
                  </a:extLst>
                </p:cNvPr>
                <p:cNvSpPr/>
                <p:nvPr/>
              </p:nvSpPr>
              <p:spPr>
                <a:xfrm>
                  <a:off x="7786941" y="3054383"/>
                  <a:ext cx="311312" cy="168585"/>
                </a:xfrm>
                <a:custGeom>
                  <a:avLst/>
                  <a:gdLst>
                    <a:gd name="connsiteX0" fmla="*/ 1702676 w 1713187"/>
                    <a:gd name="connsiteY0" fmla="*/ 0 h 893380"/>
                    <a:gd name="connsiteX1" fmla="*/ 1713187 w 1713187"/>
                    <a:gd name="connsiteY1" fmla="*/ 472966 h 893380"/>
                    <a:gd name="connsiteX2" fmla="*/ 578069 w 1713187"/>
                    <a:gd name="connsiteY2" fmla="*/ 893380 h 893380"/>
                    <a:gd name="connsiteX3" fmla="*/ 0 w 1713187"/>
                    <a:gd name="connsiteY3" fmla="*/ 693683 h 893380"/>
                    <a:gd name="connsiteX4" fmla="*/ 1702676 w 1713187"/>
                    <a:gd name="connsiteY4" fmla="*/ 0 h 8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13187" h="893380">
                      <a:moveTo>
                        <a:pt x="1702676" y="0"/>
                      </a:moveTo>
                      <a:lnTo>
                        <a:pt x="1713187" y="472966"/>
                      </a:lnTo>
                      <a:lnTo>
                        <a:pt x="578069" y="893380"/>
                      </a:lnTo>
                      <a:lnTo>
                        <a:pt x="0" y="693683"/>
                      </a:lnTo>
                      <a:lnTo>
                        <a:pt x="1702676" y="0"/>
                      </a:lnTo>
                      <a:close/>
                    </a:path>
                  </a:pathLst>
                </a:custGeom>
                <a:solidFill>
                  <a:srgbClr val="0000A8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00" name="Freeform 599">
                  <a:extLst>
                    <a:ext uri="{FF2B5EF4-FFF2-40B4-BE49-F238E27FC236}">
                      <a16:creationId xmlns:a16="http://schemas.microsoft.com/office/drawing/2014/main" id="{3A2BDF5D-2CA0-2145-8059-D8F121D4D324}"/>
                    </a:ext>
                  </a:extLst>
                </p:cNvPr>
                <p:cNvSpPr/>
                <p:nvPr/>
              </p:nvSpPr>
              <p:spPr>
                <a:xfrm>
                  <a:off x="7895013" y="2971083"/>
                  <a:ext cx="676892" cy="267753"/>
                </a:xfrm>
                <a:custGeom>
                  <a:avLst/>
                  <a:gdLst>
                    <a:gd name="connsiteX0" fmla="*/ 599089 w 4162096"/>
                    <a:gd name="connsiteY0" fmla="*/ 273269 h 1618593"/>
                    <a:gd name="connsiteX1" fmla="*/ 882869 w 4162096"/>
                    <a:gd name="connsiteY1" fmla="*/ 199697 h 1618593"/>
                    <a:gd name="connsiteX2" fmla="*/ 2312276 w 4162096"/>
                    <a:gd name="connsiteY2" fmla="*/ 798786 h 1618593"/>
                    <a:gd name="connsiteX3" fmla="*/ 3794234 w 4162096"/>
                    <a:gd name="connsiteY3" fmla="*/ 199697 h 1618593"/>
                    <a:gd name="connsiteX4" fmla="*/ 4014951 w 4162096"/>
                    <a:gd name="connsiteY4" fmla="*/ 273269 h 1618593"/>
                    <a:gd name="connsiteX5" fmla="*/ 3058510 w 4162096"/>
                    <a:gd name="connsiteY5" fmla="*/ 641131 h 1618593"/>
                    <a:gd name="connsiteX6" fmla="*/ 3026979 w 4162096"/>
                    <a:gd name="connsiteY6" fmla="*/ 1114097 h 1618593"/>
                    <a:gd name="connsiteX7" fmla="*/ 4162096 w 4162096"/>
                    <a:gd name="connsiteY7" fmla="*/ 1545021 h 1618593"/>
                    <a:gd name="connsiteX8" fmla="*/ 3878317 w 4162096"/>
                    <a:gd name="connsiteY8" fmla="*/ 1608083 h 1618593"/>
                    <a:gd name="connsiteX9" fmla="*/ 2301765 w 4162096"/>
                    <a:gd name="connsiteY9" fmla="*/ 945931 h 1618593"/>
                    <a:gd name="connsiteX10" fmla="*/ 693682 w 4162096"/>
                    <a:gd name="connsiteY10" fmla="*/ 1618593 h 1618593"/>
                    <a:gd name="connsiteX11" fmla="*/ 430924 w 4162096"/>
                    <a:gd name="connsiteY11" fmla="*/ 1524000 h 1618593"/>
                    <a:gd name="connsiteX12" fmla="*/ 1576551 w 4162096"/>
                    <a:gd name="connsiteY12" fmla="*/ 1082566 h 1618593"/>
                    <a:gd name="connsiteX13" fmla="*/ 1545020 w 4162096"/>
                    <a:gd name="connsiteY13" fmla="*/ 609600 h 1618593"/>
                    <a:gd name="connsiteX14" fmla="*/ 0 w 4162096"/>
                    <a:gd name="connsiteY14" fmla="*/ 0 h 1618593"/>
                    <a:gd name="connsiteX15" fmla="*/ 872358 w 4162096"/>
                    <a:gd name="connsiteY15" fmla="*/ 210207 h 1618593"/>
                    <a:gd name="connsiteX16" fmla="*/ 872358 w 4162096"/>
                    <a:gd name="connsiteY16" fmla="*/ 210207 h 1618593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15" fmla="*/ 441434 w 3731172"/>
                    <a:gd name="connsiteY15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357351 w 3731172"/>
                    <a:gd name="connsiteY14" fmla="*/ 115613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56137 w 3731172"/>
                    <a:gd name="connsiteY13" fmla="*/ 441434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903890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575034 w 3710151"/>
                    <a:gd name="connsiteY6" fmla="*/ 91440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06565 w 3710151"/>
                    <a:gd name="connsiteY6" fmla="*/ 92491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5151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09858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62012 w 3725019"/>
                    <a:gd name="connsiteY0" fmla="*/ 73572 h 1418896"/>
                    <a:gd name="connsiteX1" fmla="*/ 445792 w 3725019"/>
                    <a:gd name="connsiteY1" fmla="*/ 0 h 1418896"/>
                    <a:gd name="connsiteX2" fmla="*/ 1852896 w 3725019"/>
                    <a:gd name="connsiteY2" fmla="*/ 591655 h 1418896"/>
                    <a:gd name="connsiteX3" fmla="*/ 3357157 w 3725019"/>
                    <a:gd name="connsiteY3" fmla="*/ 0 h 1418896"/>
                    <a:gd name="connsiteX4" fmla="*/ 3577874 w 3725019"/>
                    <a:gd name="connsiteY4" fmla="*/ 73572 h 1418896"/>
                    <a:gd name="connsiteX5" fmla="*/ 2632585 w 3725019"/>
                    <a:gd name="connsiteY5" fmla="*/ 448868 h 1418896"/>
                    <a:gd name="connsiteX6" fmla="*/ 2625150 w 3725019"/>
                    <a:gd name="connsiteY6" fmla="*/ 902607 h 1418896"/>
                    <a:gd name="connsiteX7" fmla="*/ 3725019 w 3725019"/>
                    <a:gd name="connsiteY7" fmla="*/ 1345324 h 1418896"/>
                    <a:gd name="connsiteX8" fmla="*/ 3441240 w 3725019"/>
                    <a:gd name="connsiteY8" fmla="*/ 1408386 h 1418896"/>
                    <a:gd name="connsiteX9" fmla="*/ 1864688 w 3725019"/>
                    <a:gd name="connsiteY9" fmla="*/ 746234 h 1418896"/>
                    <a:gd name="connsiteX10" fmla="*/ 256605 w 3725019"/>
                    <a:gd name="connsiteY10" fmla="*/ 1418896 h 1418896"/>
                    <a:gd name="connsiteX11" fmla="*/ 0 w 3725019"/>
                    <a:gd name="connsiteY11" fmla="*/ 1331097 h 1418896"/>
                    <a:gd name="connsiteX12" fmla="*/ 1113454 w 3725019"/>
                    <a:gd name="connsiteY12" fmla="*/ 903890 h 1418896"/>
                    <a:gd name="connsiteX13" fmla="*/ 1102302 w 3725019"/>
                    <a:gd name="connsiteY13" fmla="*/ 451945 h 1418896"/>
                    <a:gd name="connsiteX14" fmla="*/ 183032 w 3725019"/>
                    <a:gd name="connsiteY14" fmla="*/ 84081 h 1418896"/>
                    <a:gd name="connsiteX15" fmla="*/ 162012 w 3725019"/>
                    <a:gd name="connsiteY15" fmla="*/ 73572 h 14188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725019" h="1418896">
                      <a:moveTo>
                        <a:pt x="162012" y="73572"/>
                      </a:moveTo>
                      <a:lnTo>
                        <a:pt x="445792" y="0"/>
                      </a:lnTo>
                      <a:lnTo>
                        <a:pt x="1852896" y="591655"/>
                      </a:lnTo>
                      <a:lnTo>
                        <a:pt x="3357157" y="0"/>
                      </a:lnTo>
                      <a:lnTo>
                        <a:pt x="3577874" y="73572"/>
                      </a:lnTo>
                      <a:lnTo>
                        <a:pt x="2632585" y="448868"/>
                      </a:lnTo>
                      <a:lnTo>
                        <a:pt x="2625150" y="902607"/>
                      </a:lnTo>
                      <a:lnTo>
                        <a:pt x="3725019" y="1345324"/>
                      </a:lnTo>
                      <a:lnTo>
                        <a:pt x="3441240" y="1408386"/>
                      </a:lnTo>
                      <a:lnTo>
                        <a:pt x="1864688" y="746234"/>
                      </a:lnTo>
                      <a:lnTo>
                        <a:pt x="256605" y="1418896"/>
                      </a:lnTo>
                      <a:lnTo>
                        <a:pt x="0" y="1331097"/>
                      </a:lnTo>
                      <a:lnTo>
                        <a:pt x="1113454" y="903890"/>
                      </a:lnTo>
                      <a:cubicBezTo>
                        <a:pt x="1113454" y="760249"/>
                        <a:pt x="1102302" y="595586"/>
                        <a:pt x="1102302" y="451945"/>
                      </a:cubicBezTo>
                      <a:lnTo>
                        <a:pt x="183032" y="84081"/>
                      </a:lnTo>
                      <a:cubicBezTo>
                        <a:pt x="26317" y="21019"/>
                        <a:pt x="169019" y="77075"/>
                        <a:pt x="162012" y="73572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601" name="Group 600">
              <a:extLst>
                <a:ext uri="{FF2B5EF4-FFF2-40B4-BE49-F238E27FC236}">
                  <a16:creationId xmlns:a16="http://schemas.microsoft.com/office/drawing/2014/main" id="{187A607B-CA61-BE46-8032-8E34596E7689}"/>
                </a:ext>
              </a:extLst>
            </p:cNvPr>
            <p:cNvGrpSpPr/>
            <p:nvPr/>
          </p:nvGrpSpPr>
          <p:grpSpPr>
            <a:xfrm>
              <a:off x="10648981" y="2102861"/>
              <a:ext cx="353678" cy="198344"/>
              <a:chOff x="7493876" y="2774731"/>
              <a:chExt cx="1481958" cy="894622"/>
            </a:xfrm>
          </p:grpSpPr>
          <p:sp>
            <p:nvSpPr>
              <p:cNvPr id="602" name="Freeform 601">
                <a:extLst>
                  <a:ext uri="{FF2B5EF4-FFF2-40B4-BE49-F238E27FC236}">
                    <a16:creationId xmlns:a16="http://schemas.microsoft.com/office/drawing/2014/main" id="{EB8C3753-6F83-F64B-9439-656B124AA3BD}"/>
                  </a:ext>
                </a:extLst>
              </p:cNvPr>
              <p:cNvSpPr/>
              <p:nvPr/>
            </p:nvSpPr>
            <p:spPr>
              <a:xfrm>
                <a:off x="7493876" y="3084399"/>
                <a:ext cx="1481958" cy="584954"/>
              </a:xfrm>
              <a:custGeom>
                <a:avLst/>
                <a:gdLst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88524 w 8187558"/>
                  <a:gd name="connsiteY5" fmla="*/ 1597573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88524 w 8187558"/>
                  <a:gd name="connsiteY5" fmla="*/ 1597573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76538 w 8176538"/>
                  <a:gd name="connsiteY0" fmla="*/ 0 h 2638097"/>
                  <a:gd name="connsiteX1" fmla="*/ 8176538 w 8176538"/>
                  <a:gd name="connsiteY1" fmla="*/ 1271752 h 2638097"/>
                  <a:gd name="connsiteX2" fmla="*/ 4088015 w 8176538"/>
                  <a:gd name="connsiteY2" fmla="*/ 2638097 h 2638097"/>
                  <a:gd name="connsiteX3" fmla="*/ 0 w 8176538"/>
                  <a:gd name="connsiteY3" fmla="*/ 1269888 h 2638097"/>
                  <a:gd name="connsiteX4" fmla="*/ 20511 w 8176538"/>
                  <a:gd name="connsiteY4" fmla="*/ 147145 h 2638097"/>
                  <a:gd name="connsiteX5" fmla="*/ 4088015 w 8176538"/>
                  <a:gd name="connsiteY5" fmla="*/ 1566042 h 2638097"/>
                  <a:gd name="connsiteX6" fmla="*/ 8176538 w 8176538"/>
                  <a:gd name="connsiteY6" fmla="*/ 0 h 2638097"/>
                  <a:gd name="connsiteX0" fmla="*/ 8176538 w 8176538"/>
                  <a:gd name="connsiteY0" fmla="*/ 0 h 2772020"/>
                  <a:gd name="connsiteX1" fmla="*/ 8176538 w 8176538"/>
                  <a:gd name="connsiteY1" fmla="*/ 1271752 h 2772020"/>
                  <a:gd name="connsiteX2" fmla="*/ 4099034 w 8176538"/>
                  <a:gd name="connsiteY2" fmla="*/ 2772020 h 2772020"/>
                  <a:gd name="connsiteX3" fmla="*/ 0 w 8176538"/>
                  <a:gd name="connsiteY3" fmla="*/ 1269888 h 2772020"/>
                  <a:gd name="connsiteX4" fmla="*/ 20511 w 8176538"/>
                  <a:gd name="connsiteY4" fmla="*/ 147145 h 2772020"/>
                  <a:gd name="connsiteX5" fmla="*/ 4088015 w 8176538"/>
                  <a:gd name="connsiteY5" fmla="*/ 1566042 h 2772020"/>
                  <a:gd name="connsiteX6" fmla="*/ 8176538 w 8176538"/>
                  <a:gd name="connsiteY6" fmla="*/ 0 h 2772020"/>
                  <a:gd name="connsiteX0" fmla="*/ 8176538 w 8176538"/>
                  <a:gd name="connsiteY0" fmla="*/ 0 h 2772339"/>
                  <a:gd name="connsiteX1" fmla="*/ 8176538 w 8176538"/>
                  <a:gd name="connsiteY1" fmla="*/ 1378890 h 2772339"/>
                  <a:gd name="connsiteX2" fmla="*/ 4099034 w 8176538"/>
                  <a:gd name="connsiteY2" fmla="*/ 2772020 h 2772339"/>
                  <a:gd name="connsiteX3" fmla="*/ 0 w 8176538"/>
                  <a:gd name="connsiteY3" fmla="*/ 1269888 h 2772339"/>
                  <a:gd name="connsiteX4" fmla="*/ 20511 w 8176538"/>
                  <a:gd name="connsiteY4" fmla="*/ 147145 h 2772339"/>
                  <a:gd name="connsiteX5" fmla="*/ 4088015 w 8176538"/>
                  <a:gd name="connsiteY5" fmla="*/ 1566042 h 2772339"/>
                  <a:gd name="connsiteX6" fmla="*/ 8176538 w 8176538"/>
                  <a:gd name="connsiteY6" fmla="*/ 0 h 2772339"/>
                  <a:gd name="connsiteX0" fmla="*/ 8176538 w 8176538"/>
                  <a:gd name="connsiteY0" fmla="*/ 0 h 2825888"/>
                  <a:gd name="connsiteX1" fmla="*/ 8176538 w 8176538"/>
                  <a:gd name="connsiteY1" fmla="*/ 1378890 h 2825888"/>
                  <a:gd name="connsiteX2" fmla="*/ 4099034 w 8176538"/>
                  <a:gd name="connsiteY2" fmla="*/ 2825590 h 2825888"/>
                  <a:gd name="connsiteX3" fmla="*/ 0 w 8176538"/>
                  <a:gd name="connsiteY3" fmla="*/ 1269888 h 2825888"/>
                  <a:gd name="connsiteX4" fmla="*/ 20511 w 8176538"/>
                  <a:gd name="connsiteY4" fmla="*/ 147145 h 2825888"/>
                  <a:gd name="connsiteX5" fmla="*/ 4088015 w 8176538"/>
                  <a:gd name="connsiteY5" fmla="*/ 1566042 h 2825888"/>
                  <a:gd name="connsiteX6" fmla="*/ 8176538 w 8176538"/>
                  <a:gd name="connsiteY6" fmla="*/ 0 h 2825888"/>
                  <a:gd name="connsiteX0" fmla="*/ 8165518 w 8165518"/>
                  <a:gd name="connsiteY0" fmla="*/ 0 h 2825606"/>
                  <a:gd name="connsiteX1" fmla="*/ 8165518 w 8165518"/>
                  <a:gd name="connsiteY1" fmla="*/ 1378890 h 2825606"/>
                  <a:gd name="connsiteX2" fmla="*/ 4088014 w 8165518"/>
                  <a:gd name="connsiteY2" fmla="*/ 2825590 h 2825606"/>
                  <a:gd name="connsiteX3" fmla="*/ 0 w 8165518"/>
                  <a:gd name="connsiteY3" fmla="*/ 1403811 h 2825606"/>
                  <a:gd name="connsiteX4" fmla="*/ 9491 w 8165518"/>
                  <a:gd name="connsiteY4" fmla="*/ 147145 h 2825606"/>
                  <a:gd name="connsiteX5" fmla="*/ 4076995 w 8165518"/>
                  <a:gd name="connsiteY5" fmla="*/ 1566042 h 2825606"/>
                  <a:gd name="connsiteX6" fmla="*/ 8165518 w 8165518"/>
                  <a:gd name="connsiteY6" fmla="*/ 0 h 2825606"/>
                  <a:gd name="connsiteX0" fmla="*/ 8165518 w 8165518"/>
                  <a:gd name="connsiteY0" fmla="*/ 0 h 2879174"/>
                  <a:gd name="connsiteX1" fmla="*/ 8165518 w 8165518"/>
                  <a:gd name="connsiteY1" fmla="*/ 1378890 h 2879174"/>
                  <a:gd name="connsiteX2" fmla="*/ 4132092 w 8165518"/>
                  <a:gd name="connsiteY2" fmla="*/ 2879159 h 2879174"/>
                  <a:gd name="connsiteX3" fmla="*/ 0 w 8165518"/>
                  <a:gd name="connsiteY3" fmla="*/ 1403811 h 2879174"/>
                  <a:gd name="connsiteX4" fmla="*/ 9491 w 8165518"/>
                  <a:gd name="connsiteY4" fmla="*/ 147145 h 2879174"/>
                  <a:gd name="connsiteX5" fmla="*/ 4076995 w 8165518"/>
                  <a:gd name="connsiteY5" fmla="*/ 1566042 h 2879174"/>
                  <a:gd name="connsiteX6" fmla="*/ 8165518 w 8165518"/>
                  <a:gd name="connsiteY6" fmla="*/ 0 h 2879174"/>
                  <a:gd name="connsiteX0" fmla="*/ 8165518 w 8176537"/>
                  <a:gd name="connsiteY0" fmla="*/ 0 h 2879410"/>
                  <a:gd name="connsiteX1" fmla="*/ 8176537 w 8176537"/>
                  <a:gd name="connsiteY1" fmla="*/ 1499420 h 2879410"/>
                  <a:gd name="connsiteX2" fmla="*/ 4132092 w 8176537"/>
                  <a:gd name="connsiteY2" fmla="*/ 2879159 h 2879410"/>
                  <a:gd name="connsiteX3" fmla="*/ 0 w 8176537"/>
                  <a:gd name="connsiteY3" fmla="*/ 1403811 h 2879410"/>
                  <a:gd name="connsiteX4" fmla="*/ 9491 w 8176537"/>
                  <a:gd name="connsiteY4" fmla="*/ 147145 h 2879410"/>
                  <a:gd name="connsiteX5" fmla="*/ 4076995 w 8176537"/>
                  <a:gd name="connsiteY5" fmla="*/ 1566042 h 2879410"/>
                  <a:gd name="connsiteX6" fmla="*/ 8165518 w 8176537"/>
                  <a:gd name="connsiteY6" fmla="*/ 0 h 2879410"/>
                  <a:gd name="connsiteX0" fmla="*/ 8165518 w 8176537"/>
                  <a:gd name="connsiteY0" fmla="*/ 0 h 2879262"/>
                  <a:gd name="connsiteX1" fmla="*/ 8176537 w 8176537"/>
                  <a:gd name="connsiteY1" fmla="*/ 1499420 h 2879262"/>
                  <a:gd name="connsiteX2" fmla="*/ 4132092 w 8176537"/>
                  <a:gd name="connsiteY2" fmla="*/ 2879159 h 2879262"/>
                  <a:gd name="connsiteX3" fmla="*/ 0 w 8176537"/>
                  <a:gd name="connsiteY3" fmla="*/ 1403811 h 2879262"/>
                  <a:gd name="connsiteX4" fmla="*/ 9491 w 8176537"/>
                  <a:gd name="connsiteY4" fmla="*/ 147145 h 2879262"/>
                  <a:gd name="connsiteX5" fmla="*/ 4076995 w 8176537"/>
                  <a:gd name="connsiteY5" fmla="*/ 1566042 h 2879262"/>
                  <a:gd name="connsiteX6" fmla="*/ 8165518 w 8176537"/>
                  <a:gd name="connsiteY6" fmla="*/ 0 h 2879262"/>
                  <a:gd name="connsiteX0" fmla="*/ 8165518 w 8176537"/>
                  <a:gd name="connsiteY0" fmla="*/ 0 h 2879163"/>
                  <a:gd name="connsiteX1" fmla="*/ 8176537 w 8176537"/>
                  <a:gd name="connsiteY1" fmla="*/ 1499420 h 2879163"/>
                  <a:gd name="connsiteX2" fmla="*/ 4132092 w 8176537"/>
                  <a:gd name="connsiteY2" fmla="*/ 2879159 h 2879163"/>
                  <a:gd name="connsiteX3" fmla="*/ 0 w 8176537"/>
                  <a:gd name="connsiteY3" fmla="*/ 1510948 h 2879163"/>
                  <a:gd name="connsiteX4" fmla="*/ 9491 w 8176537"/>
                  <a:gd name="connsiteY4" fmla="*/ 147145 h 2879163"/>
                  <a:gd name="connsiteX5" fmla="*/ 4076995 w 8176537"/>
                  <a:gd name="connsiteY5" fmla="*/ 1566042 h 2879163"/>
                  <a:gd name="connsiteX6" fmla="*/ 8165518 w 8176537"/>
                  <a:gd name="connsiteY6" fmla="*/ 0 h 2879163"/>
                  <a:gd name="connsiteX0" fmla="*/ 8165518 w 8198577"/>
                  <a:gd name="connsiteY0" fmla="*/ 0 h 2879451"/>
                  <a:gd name="connsiteX1" fmla="*/ 8198577 w 8198577"/>
                  <a:gd name="connsiteY1" fmla="*/ 1606558 h 2879451"/>
                  <a:gd name="connsiteX2" fmla="*/ 4132092 w 8198577"/>
                  <a:gd name="connsiteY2" fmla="*/ 2879159 h 2879451"/>
                  <a:gd name="connsiteX3" fmla="*/ 0 w 8198577"/>
                  <a:gd name="connsiteY3" fmla="*/ 1510948 h 2879451"/>
                  <a:gd name="connsiteX4" fmla="*/ 9491 w 8198577"/>
                  <a:gd name="connsiteY4" fmla="*/ 147145 h 2879451"/>
                  <a:gd name="connsiteX5" fmla="*/ 4076995 w 8198577"/>
                  <a:gd name="connsiteY5" fmla="*/ 1566042 h 2879451"/>
                  <a:gd name="connsiteX6" fmla="*/ 8165518 w 8198577"/>
                  <a:gd name="connsiteY6" fmla="*/ 0 h 2879451"/>
                  <a:gd name="connsiteX0" fmla="*/ 8165518 w 8165518"/>
                  <a:gd name="connsiteY0" fmla="*/ 0 h 2880066"/>
                  <a:gd name="connsiteX1" fmla="*/ 8165518 w 8165518"/>
                  <a:gd name="connsiteY1" fmla="*/ 1673520 h 2880066"/>
                  <a:gd name="connsiteX2" fmla="*/ 4132092 w 8165518"/>
                  <a:gd name="connsiteY2" fmla="*/ 2879159 h 2880066"/>
                  <a:gd name="connsiteX3" fmla="*/ 0 w 8165518"/>
                  <a:gd name="connsiteY3" fmla="*/ 1510948 h 2880066"/>
                  <a:gd name="connsiteX4" fmla="*/ 9491 w 8165518"/>
                  <a:gd name="connsiteY4" fmla="*/ 147145 h 2880066"/>
                  <a:gd name="connsiteX5" fmla="*/ 4076995 w 8165518"/>
                  <a:gd name="connsiteY5" fmla="*/ 1566042 h 2880066"/>
                  <a:gd name="connsiteX6" fmla="*/ 8165518 w 8165518"/>
                  <a:gd name="connsiteY6" fmla="*/ 0 h 2880066"/>
                  <a:gd name="connsiteX0" fmla="*/ 8156794 w 8156794"/>
                  <a:gd name="connsiteY0" fmla="*/ 0 h 2879270"/>
                  <a:gd name="connsiteX1" fmla="*/ 8156794 w 8156794"/>
                  <a:gd name="connsiteY1" fmla="*/ 1673520 h 2879270"/>
                  <a:gd name="connsiteX2" fmla="*/ 4123368 w 8156794"/>
                  <a:gd name="connsiteY2" fmla="*/ 2879159 h 2879270"/>
                  <a:gd name="connsiteX3" fmla="*/ 2295 w 8156794"/>
                  <a:gd name="connsiteY3" fmla="*/ 1618086 h 2879270"/>
                  <a:gd name="connsiteX4" fmla="*/ 767 w 8156794"/>
                  <a:gd name="connsiteY4" fmla="*/ 147145 h 2879270"/>
                  <a:gd name="connsiteX5" fmla="*/ 4068271 w 8156794"/>
                  <a:gd name="connsiteY5" fmla="*/ 1566042 h 2879270"/>
                  <a:gd name="connsiteX6" fmla="*/ 8156794 w 8156794"/>
                  <a:gd name="connsiteY6" fmla="*/ 0 h 287927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20"/>
                  <a:gd name="connsiteX1" fmla="*/ 8156794 w 8156794"/>
                  <a:gd name="connsiteY1" fmla="*/ 1673520 h 2973020"/>
                  <a:gd name="connsiteX2" fmla="*/ 4134388 w 8156794"/>
                  <a:gd name="connsiteY2" fmla="*/ 2972904 h 2973020"/>
                  <a:gd name="connsiteX3" fmla="*/ 2295 w 8156794"/>
                  <a:gd name="connsiteY3" fmla="*/ 1618086 h 2973020"/>
                  <a:gd name="connsiteX4" fmla="*/ 767 w 8156794"/>
                  <a:gd name="connsiteY4" fmla="*/ 147145 h 2973020"/>
                  <a:gd name="connsiteX5" fmla="*/ 4068271 w 8156794"/>
                  <a:gd name="connsiteY5" fmla="*/ 1566042 h 2973020"/>
                  <a:gd name="connsiteX6" fmla="*/ 8156794 w 8156794"/>
                  <a:gd name="connsiteY6" fmla="*/ 0 h 2973020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141"/>
                  <a:gd name="connsiteX1" fmla="*/ 8156794 w 8156794"/>
                  <a:gd name="connsiteY1" fmla="*/ 1673520 h 2973141"/>
                  <a:gd name="connsiteX2" fmla="*/ 4134388 w 8156794"/>
                  <a:gd name="connsiteY2" fmla="*/ 2972904 h 2973141"/>
                  <a:gd name="connsiteX3" fmla="*/ 2295 w 8156794"/>
                  <a:gd name="connsiteY3" fmla="*/ 1618086 h 2973141"/>
                  <a:gd name="connsiteX4" fmla="*/ 767 w 8156794"/>
                  <a:gd name="connsiteY4" fmla="*/ 147145 h 2973141"/>
                  <a:gd name="connsiteX5" fmla="*/ 4068271 w 8156794"/>
                  <a:gd name="connsiteY5" fmla="*/ 1566042 h 2973141"/>
                  <a:gd name="connsiteX6" fmla="*/ 8156794 w 8156794"/>
                  <a:gd name="connsiteY6" fmla="*/ 0 h 2973141"/>
                  <a:gd name="connsiteX0" fmla="*/ 8156794 w 8156794"/>
                  <a:gd name="connsiteY0" fmla="*/ 0 h 3066827"/>
                  <a:gd name="connsiteX1" fmla="*/ 8156794 w 8156794"/>
                  <a:gd name="connsiteY1" fmla="*/ 1673520 h 3066827"/>
                  <a:gd name="connsiteX2" fmla="*/ 4123353 w 8156794"/>
                  <a:gd name="connsiteY2" fmla="*/ 3066650 h 3066827"/>
                  <a:gd name="connsiteX3" fmla="*/ 2295 w 8156794"/>
                  <a:gd name="connsiteY3" fmla="*/ 1618086 h 3066827"/>
                  <a:gd name="connsiteX4" fmla="*/ 767 w 8156794"/>
                  <a:gd name="connsiteY4" fmla="*/ 147145 h 3066827"/>
                  <a:gd name="connsiteX5" fmla="*/ 4068271 w 8156794"/>
                  <a:gd name="connsiteY5" fmla="*/ 1566042 h 3066827"/>
                  <a:gd name="connsiteX6" fmla="*/ 8156794 w 8156794"/>
                  <a:gd name="connsiteY6" fmla="*/ 0 h 3066827"/>
                  <a:gd name="connsiteX0" fmla="*/ 8123689 w 8156794"/>
                  <a:gd name="connsiteY0" fmla="*/ 0 h 2999866"/>
                  <a:gd name="connsiteX1" fmla="*/ 8156794 w 8156794"/>
                  <a:gd name="connsiteY1" fmla="*/ 1606559 h 2999866"/>
                  <a:gd name="connsiteX2" fmla="*/ 4123353 w 8156794"/>
                  <a:gd name="connsiteY2" fmla="*/ 2999689 h 2999866"/>
                  <a:gd name="connsiteX3" fmla="*/ 2295 w 8156794"/>
                  <a:gd name="connsiteY3" fmla="*/ 1551125 h 2999866"/>
                  <a:gd name="connsiteX4" fmla="*/ 767 w 8156794"/>
                  <a:gd name="connsiteY4" fmla="*/ 80184 h 2999866"/>
                  <a:gd name="connsiteX5" fmla="*/ 4068271 w 8156794"/>
                  <a:gd name="connsiteY5" fmla="*/ 1499081 h 2999866"/>
                  <a:gd name="connsiteX6" fmla="*/ 8123689 w 8156794"/>
                  <a:gd name="connsiteY6" fmla="*/ 0 h 2999866"/>
                  <a:gd name="connsiteX0" fmla="*/ 8167828 w 8167828"/>
                  <a:gd name="connsiteY0" fmla="*/ 0 h 3026651"/>
                  <a:gd name="connsiteX1" fmla="*/ 8156794 w 8167828"/>
                  <a:gd name="connsiteY1" fmla="*/ 1633344 h 3026651"/>
                  <a:gd name="connsiteX2" fmla="*/ 4123353 w 8167828"/>
                  <a:gd name="connsiteY2" fmla="*/ 3026474 h 3026651"/>
                  <a:gd name="connsiteX3" fmla="*/ 2295 w 8167828"/>
                  <a:gd name="connsiteY3" fmla="*/ 1577910 h 3026651"/>
                  <a:gd name="connsiteX4" fmla="*/ 767 w 8167828"/>
                  <a:gd name="connsiteY4" fmla="*/ 106969 h 3026651"/>
                  <a:gd name="connsiteX5" fmla="*/ 4068271 w 8167828"/>
                  <a:gd name="connsiteY5" fmla="*/ 1525866 h 3026651"/>
                  <a:gd name="connsiteX6" fmla="*/ 8167828 w 8167828"/>
                  <a:gd name="connsiteY6" fmla="*/ 0 h 3026651"/>
                  <a:gd name="connsiteX0" fmla="*/ 8167828 w 8167828"/>
                  <a:gd name="connsiteY0" fmla="*/ 0 h 3027228"/>
                  <a:gd name="connsiteX1" fmla="*/ 8145760 w 8167828"/>
                  <a:gd name="connsiteY1" fmla="*/ 1686913 h 3027228"/>
                  <a:gd name="connsiteX2" fmla="*/ 4123353 w 8167828"/>
                  <a:gd name="connsiteY2" fmla="*/ 3026474 h 3027228"/>
                  <a:gd name="connsiteX3" fmla="*/ 2295 w 8167828"/>
                  <a:gd name="connsiteY3" fmla="*/ 1577910 h 3027228"/>
                  <a:gd name="connsiteX4" fmla="*/ 767 w 8167828"/>
                  <a:gd name="connsiteY4" fmla="*/ 106969 h 3027228"/>
                  <a:gd name="connsiteX5" fmla="*/ 4068271 w 8167828"/>
                  <a:gd name="connsiteY5" fmla="*/ 1525866 h 3027228"/>
                  <a:gd name="connsiteX6" fmla="*/ 8167828 w 8167828"/>
                  <a:gd name="connsiteY6" fmla="*/ 0 h 3027228"/>
                  <a:gd name="connsiteX0" fmla="*/ 8156794 w 8156794"/>
                  <a:gd name="connsiteY0" fmla="*/ 0 h 2933483"/>
                  <a:gd name="connsiteX1" fmla="*/ 8145760 w 8156794"/>
                  <a:gd name="connsiteY1" fmla="*/ 1593168 h 2933483"/>
                  <a:gd name="connsiteX2" fmla="*/ 4123353 w 8156794"/>
                  <a:gd name="connsiteY2" fmla="*/ 2932729 h 2933483"/>
                  <a:gd name="connsiteX3" fmla="*/ 2295 w 8156794"/>
                  <a:gd name="connsiteY3" fmla="*/ 1484165 h 2933483"/>
                  <a:gd name="connsiteX4" fmla="*/ 767 w 8156794"/>
                  <a:gd name="connsiteY4" fmla="*/ 13224 h 2933483"/>
                  <a:gd name="connsiteX5" fmla="*/ 4068271 w 8156794"/>
                  <a:gd name="connsiteY5" fmla="*/ 1432121 h 2933483"/>
                  <a:gd name="connsiteX6" fmla="*/ 8156794 w 8156794"/>
                  <a:gd name="connsiteY6" fmla="*/ 0 h 2933483"/>
                  <a:gd name="connsiteX0" fmla="*/ 8156794 w 8156794"/>
                  <a:gd name="connsiteY0" fmla="*/ 0 h 2933483"/>
                  <a:gd name="connsiteX1" fmla="*/ 8145760 w 8156794"/>
                  <a:gd name="connsiteY1" fmla="*/ 1593168 h 2933483"/>
                  <a:gd name="connsiteX2" fmla="*/ 4123353 w 8156794"/>
                  <a:gd name="connsiteY2" fmla="*/ 2932729 h 2933483"/>
                  <a:gd name="connsiteX3" fmla="*/ 2295 w 8156794"/>
                  <a:gd name="connsiteY3" fmla="*/ 1484165 h 2933483"/>
                  <a:gd name="connsiteX4" fmla="*/ 767 w 8156794"/>
                  <a:gd name="connsiteY4" fmla="*/ 13224 h 2933483"/>
                  <a:gd name="connsiteX5" fmla="*/ 4068271 w 8156794"/>
                  <a:gd name="connsiteY5" fmla="*/ 1432121 h 2933483"/>
                  <a:gd name="connsiteX6" fmla="*/ 8156794 w 8156794"/>
                  <a:gd name="connsiteY6" fmla="*/ 0 h 2933483"/>
                  <a:gd name="connsiteX0" fmla="*/ 8123689 w 8145760"/>
                  <a:gd name="connsiteY0" fmla="*/ 13560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23689 w 8145760"/>
                  <a:gd name="connsiteY6" fmla="*/ 13560 h 2920259"/>
                  <a:gd name="connsiteX0" fmla="*/ 8178863 w 8178863"/>
                  <a:gd name="connsiteY0" fmla="*/ 26952 h 2920259"/>
                  <a:gd name="connsiteX1" fmla="*/ 8145760 w 8178863"/>
                  <a:gd name="connsiteY1" fmla="*/ 1579944 h 2920259"/>
                  <a:gd name="connsiteX2" fmla="*/ 4123353 w 8178863"/>
                  <a:gd name="connsiteY2" fmla="*/ 2919505 h 2920259"/>
                  <a:gd name="connsiteX3" fmla="*/ 2295 w 8178863"/>
                  <a:gd name="connsiteY3" fmla="*/ 1470941 h 2920259"/>
                  <a:gd name="connsiteX4" fmla="*/ 767 w 8178863"/>
                  <a:gd name="connsiteY4" fmla="*/ 0 h 2920259"/>
                  <a:gd name="connsiteX5" fmla="*/ 4068271 w 8178863"/>
                  <a:gd name="connsiteY5" fmla="*/ 1418897 h 2920259"/>
                  <a:gd name="connsiteX6" fmla="*/ 8178863 w 8178863"/>
                  <a:gd name="connsiteY6" fmla="*/ 26952 h 2920259"/>
                  <a:gd name="connsiteX0" fmla="*/ 8167827 w 8167827"/>
                  <a:gd name="connsiteY0" fmla="*/ 40343 h 2920259"/>
                  <a:gd name="connsiteX1" fmla="*/ 8145760 w 8167827"/>
                  <a:gd name="connsiteY1" fmla="*/ 1579944 h 2920259"/>
                  <a:gd name="connsiteX2" fmla="*/ 4123353 w 8167827"/>
                  <a:gd name="connsiteY2" fmla="*/ 2919505 h 2920259"/>
                  <a:gd name="connsiteX3" fmla="*/ 2295 w 8167827"/>
                  <a:gd name="connsiteY3" fmla="*/ 1470941 h 2920259"/>
                  <a:gd name="connsiteX4" fmla="*/ 767 w 8167827"/>
                  <a:gd name="connsiteY4" fmla="*/ 0 h 2920259"/>
                  <a:gd name="connsiteX5" fmla="*/ 4068271 w 8167827"/>
                  <a:gd name="connsiteY5" fmla="*/ 1418897 h 2920259"/>
                  <a:gd name="connsiteX6" fmla="*/ 8167827 w 8167827"/>
                  <a:gd name="connsiteY6" fmla="*/ 40343 h 2920259"/>
                  <a:gd name="connsiteX0" fmla="*/ 8123687 w 8145760"/>
                  <a:gd name="connsiteY0" fmla="*/ 53735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23687 w 8145760"/>
                  <a:gd name="connsiteY6" fmla="*/ 53735 h 2920259"/>
                  <a:gd name="connsiteX0" fmla="*/ 8161918 w 8161918"/>
                  <a:gd name="connsiteY0" fmla="*/ 0 h 2943855"/>
                  <a:gd name="connsiteX1" fmla="*/ 8145760 w 8161918"/>
                  <a:gd name="connsiteY1" fmla="*/ 1603540 h 2943855"/>
                  <a:gd name="connsiteX2" fmla="*/ 4123353 w 8161918"/>
                  <a:gd name="connsiteY2" fmla="*/ 2943101 h 2943855"/>
                  <a:gd name="connsiteX3" fmla="*/ 2295 w 8161918"/>
                  <a:gd name="connsiteY3" fmla="*/ 1494537 h 2943855"/>
                  <a:gd name="connsiteX4" fmla="*/ 767 w 8161918"/>
                  <a:gd name="connsiteY4" fmla="*/ 23596 h 2943855"/>
                  <a:gd name="connsiteX5" fmla="*/ 4068271 w 8161918"/>
                  <a:gd name="connsiteY5" fmla="*/ 1442493 h 2943855"/>
                  <a:gd name="connsiteX6" fmla="*/ 8161918 w 8161918"/>
                  <a:gd name="connsiteY6" fmla="*/ 0 h 2943855"/>
                  <a:gd name="connsiteX0" fmla="*/ 8144926 w 8145760"/>
                  <a:gd name="connsiteY0" fmla="*/ 43424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44926 w 8145760"/>
                  <a:gd name="connsiteY6" fmla="*/ 43424 h 2920259"/>
                  <a:gd name="connsiteX0" fmla="*/ 8161918 w 8161918"/>
                  <a:gd name="connsiteY0" fmla="*/ 0 h 2959321"/>
                  <a:gd name="connsiteX1" fmla="*/ 8145760 w 8161918"/>
                  <a:gd name="connsiteY1" fmla="*/ 1619006 h 2959321"/>
                  <a:gd name="connsiteX2" fmla="*/ 4123353 w 8161918"/>
                  <a:gd name="connsiteY2" fmla="*/ 2958567 h 2959321"/>
                  <a:gd name="connsiteX3" fmla="*/ 2295 w 8161918"/>
                  <a:gd name="connsiteY3" fmla="*/ 1510003 h 2959321"/>
                  <a:gd name="connsiteX4" fmla="*/ 767 w 8161918"/>
                  <a:gd name="connsiteY4" fmla="*/ 39062 h 2959321"/>
                  <a:gd name="connsiteX5" fmla="*/ 4068271 w 8161918"/>
                  <a:gd name="connsiteY5" fmla="*/ 1457959 h 2959321"/>
                  <a:gd name="connsiteX6" fmla="*/ 8161918 w 8161918"/>
                  <a:gd name="connsiteY6" fmla="*/ 0 h 2959321"/>
                  <a:gd name="connsiteX0" fmla="*/ 8161918 w 8162752"/>
                  <a:gd name="connsiteY0" fmla="*/ 0 h 2959488"/>
                  <a:gd name="connsiteX1" fmla="*/ 8162752 w 8162752"/>
                  <a:gd name="connsiteY1" fmla="*/ 1629317 h 2959488"/>
                  <a:gd name="connsiteX2" fmla="*/ 4123353 w 8162752"/>
                  <a:gd name="connsiteY2" fmla="*/ 2958567 h 2959488"/>
                  <a:gd name="connsiteX3" fmla="*/ 2295 w 8162752"/>
                  <a:gd name="connsiteY3" fmla="*/ 1510003 h 2959488"/>
                  <a:gd name="connsiteX4" fmla="*/ 767 w 8162752"/>
                  <a:gd name="connsiteY4" fmla="*/ 39062 h 2959488"/>
                  <a:gd name="connsiteX5" fmla="*/ 4068271 w 8162752"/>
                  <a:gd name="connsiteY5" fmla="*/ 1457959 h 2959488"/>
                  <a:gd name="connsiteX6" fmla="*/ 8161918 w 8162752"/>
                  <a:gd name="connsiteY6" fmla="*/ 0 h 2959488"/>
                  <a:gd name="connsiteX0" fmla="*/ 8165930 w 8166764"/>
                  <a:gd name="connsiteY0" fmla="*/ 7337 h 2966825"/>
                  <a:gd name="connsiteX1" fmla="*/ 8166764 w 8166764"/>
                  <a:gd name="connsiteY1" fmla="*/ 1636654 h 2966825"/>
                  <a:gd name="connsiteX2" fmla="*/ 4127365 w 8166764"/>
                  <a:gd name="connsiteY2" fmla="*/ 2965904 h 2966825"/>
                  <a:gd name="connsiteX3" fmla="*/ 6307 w 8166764"/>
                  <a:gd name="connsiteY3" fmla="*/ 1517340 h 2966825"/>
                  <a:gd name="connsiteX4" fmla="*/ 532 w 8166764"/>
                  <a:gd name="connsiteY4" fmla="*/ 0 h 2966825"/>
                  <a:gd name="connsiteX5" fmla="*/ 4072283 w 8166764"/>
                  <a:gd name="connsiteY5" fmla="*/ 1465296 h 2966825"/>
                  <a:gd name="connsiteX6" fmla="*/ 8165930 w 8166764"/>
                  <a:gd name="connsiteY6" fmla="*/ 7337 h 2966825"/>
                  <a:gd name="connsiteX0" fmla="*/ 8168119 w 8168953"/>
                  <a:gd name="connsiteY0" fmla="*/ 7337 h 2966682"/>
                  <a:gd name="connsiteX1" fmla="*/ 8168953 w 8168953"/>
                  <a:gd name="connsiteY1" fmla="*/ 1636654 h 2966682"/>
                  <a:gd name="connsiteX2" fmla="*/ 4129554 w 8168953"/>
                  <a:gd name="connsiteY2" fmla="*/ 2965904 h 2966682"/>
                  <a:gd name="connsiteX3" fmla="*/ 0 w 8168953"/>
                  <a:gd name="connsiteY3" fmla="*/ 1527651 h 2966682"/>
                  <a:gd name="connsiteX4" fmla="*/ 2721 w 8168953"/>
                  <a:gd name="connsiteY4" fmla="*/ 0 h 2966682"/>
                  <a:gd name="connsiteX5" fmla="*/ 4074472 w 8168953"/>
                  <a:gd name="connsiteY5" fmla="*/ 1465296 h 2966682"/>
                  <a:gd name="connsiteX6" fmla="*/ 8168119 w 8168953"/>
                  <a:gd name="connsiteY6" fmla="*/ 7337 h 2966682"/>
                  <a:gd name="connsiteX0" fmla="*/ 8168119 w 8168953"/>
                  <a:gd name="connsiteY0" fmla="*/ 7337 h 3100377"/>
                  <a:gd name="connsiteX1" fmla="*/ 8168953 w 8168953"/>
                  <a:gd name="connsiteY1" fmla="*/ 1636654 h 3100377"/>
                  <a:gd name="connsiteX2" fmla="*/ 4118520 w 8168953"/>
                  <a:gd name="connsiteY2" fmla="*/ 3099826 h 3100377"/>
                  <a:gd name="connsiteX3" fmla="*/ 0 w 8168953"/>
                  <a:gd name="connsiteY3" fmla="*/ 1527651 h 3100377"/>
                  <a:gd name="connsiteX4" fmla="*/ 2721 w 8168953"/>
                  <a:gd name="connsiteY4" fmla="*/ 0 h 3100377"/>
                  <a:gd name="connsiteX5" fmla="*/ 4074472 w 8168953"/>
                  <a:gd name="connsiteY5" fmla="*/ 1465296 h 3100377"/>
                  <a:gd name="connsiteX6" fmla="*/ 8168119 w 8168953"/>
                  <a:gd name="connsiteY6" fmla="*/ 7337 h 3100377"/>
                  <a:gd name="connsiteX0" fmla="*/ 8168119 w 8168953"/>
                  <a:gd name="connsiteY0" fmla="*/ 7337 h 3100429"/>
                  <a:gd name="connsiteX1" fmla="*/ 8168953 w 8168953"/>
                  <a:gd name="connsiteY1" fmla="*/ 1636654 h 3100429"/>
                  <a:gd name="connsiteX2" fmla="*/ 4118520 w 8168953"/>
                  <a:gd name="connsiteY2" fmla="*/ 3099826 h 3100429"/>
                  <a:gd name="connsiteX3" fmla="*/ 0 w 8168953"/>
                  <a:gd name="connsiteY3" fmla="*/ 1527651 h 3100429"/>
                  <a:gd name="connsiteX4" fmla="*/ 2721 w 8168953"/>
                  <a:gd name="connsiteY4" fmla="*/ 0 h 3100429"/>
                  <a:gd name="connsiteX5" fmla="*/ 4074472 w 8168953"/>
                  <a:gd name="connsiteY5" fmla="*/ 1465296 h 3100429"/>
                  <a:gd name="connsiteX6" fmla="*/ 8168119 w 8168953"/>
                  <a:gd name="connsiteY6" fmla="*/ 7337 h 3100429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72202 w 8166683"/>
                  <a:gd name="connsiteY5" fmla="*/ 1465296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72202 w 8166683"/>
                  <a:gd name="connsiteY5" fmla="*/ 1465296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61168 w 8166683"/>
                  <a:gd name="connsiteY5" fmla="*/ 1438511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61168 w 8166683"/>
                  <a:gd name="connsiteY5" fmla="*/ 1438511 h 3099826"/>
                  <a:gd name="connsiteX6" fmla="*/ 8165849 w 8166683"/>
                  <a:gd name="connsiteY6" fmla="*/ 7337 h 3099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166683" h="3099826">
                    <a:moveTo>
                      <a:pt x="8165849" y="7337"/>
                    </a:moveTo>
                    <a:lnTo>
                      <a:pt x="8166683" y="1636654"/>
                    </a:lnTo>
                    <a:cubicBezTo>
                      <a:pt x="7917761" y="2728489"/>
                      <a:pt x="5475903" y="3100137"/>
                      <a:pt x="4116250" y="3099826"/>
                    </a:cubicBezTo>
                    <a:cubicBezTo>
                      <a:pt x="2756597" y="3099515"/>
                      <a:pt x="245424" y="2744647"/>
                      <a:pt x="8764" y="1634789"/>
                    </a:cubicBezTo>
                    <a:cubicBezTo>
                      <a:pt x="11928" y="1215900"/>
                      <a:pt x="-2713" y="418889"/>
                      <a:pt x="451" y="0"/>
                    </a:cubicBezTo>
                    <a:cubicBezTo>
                      <a:pt x="385485" y="953840"/>
                      <a:pt x="2700268" y="1437288"/>
                      <a:pt x="4061168" y="1438511"/>
                    </a:cubicBezTo>
                    <a:cubicBezTo>
                      <a:pt x="5422068" y="1439734"/>
                      <a:pt x="7793228" y="1089449"/>
                      <a:pt x="8165849" y="7337"/>
                    </a:cubicBezTo>
                    <a:close/>
                  </a:path>
                </a:pathLst>
              </a:custGeom>
              <a:gradFill>
                <a:gsLst>
                  <a:gs pos="0">
                    <a:srgbClr val="B8C2C9"/>
                  </a:gs>
                  <a:gs pos="21000">
                    <a:schemeClr val="bg1"/>
                  </a:gs>
                  <a:gs pos="60000">
                    <a:srgbClr val="D6DCE0"/>
                  </a:gs>
                  <a:gs pos="100000">
                    <a:srgbClr val="B8C2C9"/>
                  </a:gs>
                </a:gsLst>
                <a:lin ang="0" scaled="0"/>
              </a:gra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                  </a:t>
                </a:r>
              </a:p>
            </p:txBody>
          </p:sp>
          <p:sp>
            <p:nvSpPr>
              <p:cNvPr id="603" name="Oval 602">
                <a:extLst>
                  <a:ext uri="{FF2B5EF4-FFF2-40B4-BE49-F238E27FC236}">
                    <a16:creationId xmlns:a16="http://schemas.microsoft.com/office/drawing/2014/main" id="{F476EE06-2893-8D4D-AF54-92697A0FE8A9}"/>
                  </a:ext>
                </a:extLst>
              </p:cNvPr>
              <p:cNvSpPr/>
              <p:nvPr/>
            </p:nvSpPr>
            <p:spPr>
              <a:xfrm>
                <a:off x="7494729" y="2774731"/>
                <a:ext cx="1480163" cy="579140"/>
              </a:xfrm>
              <a:prstGeom prst="ellipse">
                <a:avLst/>
              </a:prstGeom>
              <a:solidFill>
                <a:srgbClr val="B8C2C9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             </a:t>
                </a:r>
              </a:p>
            </p:txBody>
          </p:sp>
          <p:grpSp>
            <p:nvGrpSpPr>
              <p:cNvPr id="604" name="Group 603">
                <a:extLst>
                  <a:ext uri="{FF2B5EF4-FFF2-40B4-BE49-F238E27FC236}">
                    <a16:creationId xmlns:a16="http://schemas.microsoft.com/office/drawing/2014/main" id="{5DED3EC9-29B0-8D48-BC37-13731DFE683F}"/>
                  </a:ext>
                </a:extLst>
              </p:cNvPr>
              <p:cNvGrpSpPr/>
              <p:nvPr/>
            </p:nvGrpSpPr>
            <p:grpSpPr>
              <a:xfrm>
                <a:off x="7713663" y="2848339"/>
                <a:ext cx="1042107" cy="425543"/>
                <a:chOff x="7786941" y="2884917"/>
                <a:chExt cx="897649" cy="353919"/>
              </a:xfrm>
            </p:grpSpPr>
            <p:sp>
              <p:nvSpPr>
                <p:cNvPr id="605" name="Freeform 604">
                  <a:extLst>
                    <a:ext uri="{FF2B5EF4-FFF2-40B4-BE49-F238E27FC236}">
                      <a16:creationId xmlns:a16="http://schemas.microsoft.com/office/drawing/2014/main" id="{D08D678C-613A-3543-B832-EE51616C6931}"/>
                    </a:ext>
                  </a:extLst>
                </p:cNvPr>
                <p:cNvSpPr/>
                <p:nvPr/>
              </p:nvSpPr>
              <p:spPr>
                <a:xfrm>
                  <a:off x="7811770" y="2884917"/>
                  <a:ext cx="849158" cy="198115"/>
                </a:xfrm>
                <a:custGeom>
                  <a:avLst/>
                  <a:gdLst>
                    <a:gd name="connsiteX0" fmla="*/ 3725333 w 4588933"/>
                    <a:gd name="connsiteY0" fmla="*/ 0 h 1049866"/>
                    <a:gd name="connsiteX1" fmla="*/ 4588933 w 4588933"/>
                    <a:gd name="connsiteY1" fmla="*/ 270933 h 1049866"/>
                    <a:gd name="connsiteX2" fmla="*/ 3962400 w 4588933"/>
                    <a:gd name="connsiteY2" fmla="*/ 541866 h 1049866"/>
                    <a:gd name="connsiteX3" fmla="*/ 3742267 w 4588933"/>
                    <a:gd name="connsiteY3" fmla="*/ 457200 h 1049866"/>
                    <a:gd name="connsiteX4" fmla="*/ 2269067 w 4588933"/>
                    <a:gd name="connsiteY4" fmla="*/ 1049866 h 1049866"/>
                    <a:gd name="connsiteX5" fmla="*/ 880533 w 4588933"/>
                    <a:gd name="connsiteY5" fmla="*/ 457200 h 1049866"/>
                    <a:gd name="connsiteX6" fmla="*/ 592667 w 4588933"/>
                    <a:gd name="connsiteY6" fmla="*/ 541866 h 1049866"/>
                    <a:gd name="connsiteX7" fmla="*/ 0 w 4588933"/>
                    <a:gd name="connsiteY7" fmla="*/ 254000 h 1049866"/>
                    <a:gd name="connsiteX8" fmla="*/ 880533 w 4588933"/>
                    <a:gd name="connsiteY8" fmla="*/ 16933 h 1049866"/>
                    <a:gd name="connsiteX9" fmla="*/ 2302933 w 4588933"/>
                    <a:gd name="connsiteY9" fmla="*/ 626533 h 1049866"/>
                    <a:gd name="connsiteX10" fmla="*/ 3725333 w 4588933"/>
                    <a:gd name="connsiteY10" fmla="*/ 0 h 1049866"/>
                    <a:gd name="connsiteX0" fmla="*/ 3725333 w 4641485"/>
                    <a:gd name="connsiteY0" fmla="*/ 0 h 1049866"/>
                    <a:gd name="connsiteX1" fmla="*/ 4641485 w 4641485"/>
                    <a:gd name="connsiteY1" fmla="*/ 239402 h 1049866"/>
                    <a:gd name="connsiteX2" fmla="*/ 3962400 w 4641485"/>
                    <a:gd name="connsiteY2" fmla="*/ 541866 h 1049866"/>
                    <a:gd name="connsiteX3" fmla="*/ 3742267 w 4641485"/>
                    <a:gd name="connsiteY3" fmla="*/ 457200 h 1049866"/>
                    <a:gd name="connsiteX4" fmla="*/ 2269067 w 4641485"/>
                    <a:gd name="connsiteY4" fmla="*/ 1049866 h 1049866"/>
                    <a:gd name="connsiteX5" fmla="*/ 880533 w 4641485"/>
                    <a:gd name="connsiteY5" fmla="*/ 457200 h 1049866"/>
                    <a:gd name="connsiteX6" fmla="*/ 592667 w 4641485"/>
                    <a:gd name="connsiteY6" fmla="*/ 541866 h 1049866"/>
                    <a:gd name="connsiteX7" fmla="*/ 0 w 4641485"/>
                    <a:gd name="connsiteY7" fmla="*/ 254000 h 1049866"/>
                    <a:gd name="connsiteX8" fmla="*/ 880533 w 4641485"/>
                    <a:gd name="connsiteY8" fmla="*/ 16933 h 1049866"/>
                    <a:gd name="connsiteX9" fmla="*/ 2302933 w 4641485"/>
                    <a:gd name="connsiteY9" fmla="*/ 626533 h 1049866"/>
                    <a:gd name="connsiteX10" fmla="*/ 3725333 w 4641485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73798 w 4673016"/>
                    <a:gd name="connsiteY3" fmla="*/ 45720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84308 w 4673016"/>
                    <a:gd name="connsiteY3" fmla="*/ 404648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815839 w 4673016"/>
                    <a:gd name="connsiteY3" fmla="*/ 46771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673016" h="1049866">
                      <a:moveTo>
                        <a:pt x="3756864" y="0"/>
                      </a:moveTo>
                      <a:lnTo>
                        <a:pt x="4673016" y="239402"/>
                      </a:lnTo>
                      <a:lnTo>
                        <a:pt x="3993931" y="541866"/>
                      </a:lnTo>
                      <a:lnTo>
                        <a:pt x="3815839" y="467710"/>
                      </a:lnTo>
                      <a:lnTo>
                        <a:pt x="2300598" y="1049866"/>
                      </a:lnTo>
                      <a:lnTo>
                        <a:pt x="912064" y="457200"/>
                      </a:lnTo>
                      <a:lnTo>
                        <a:pt x="624198" y="541866"/>
                      </a:lnTo>
                      <a:lnTo>
                        <a:pt x="0" y="275021"/>
                      </a:lnTo>
                      <a:lnTo>
                        <a:pt x="912064" y="16933"/>
                      </a:lnTo>
                      <a:lnTo>
                        <a:pt x="2323954" y="616023"/>
                      </a:lnTo>
                      <a:lnTo>
                        <a:pt x="3756864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06" name="Freeform 605">
                  <a:extLst>
                    <a:ext uri="{FF2B5EF4-FFF2-40B4-BE49-F238E27FC236}">
                      <a16:creationId xmlns:a16="http://schemas.microsoft.com/office/drawing/2014/main" id="{9EB7819C-4684-3347-AA14-421D743ECB94}"/>
                    </a:ext>
                  </a:extLst>
                </p:cNvPr>
                <p:cNvSpPr/>
                <p:nvPr/>
              </p:nvSpPr>
              <p:spPr>
                <a:xfrm>
                  <a:off x="8367548" y="3054383"/>
                  <a:ext cx="317042" cy="170569"/>
                </a:xfrm>
                <a:custGeom>
                  <a:avLst/>
                  <a:gdLst>
                    <a:gd name="connsiteX0" fmla="*/ 21021 w 1744718"/>
                    <a:gd name="connsiteY0" fmla="*/ 0 h 903890"/>
                    <a:gd name="connsiteX1" fmla="*/ 1744718 w 1744718"/>
                    <a:gd name="connsiteY1" fmla="*/ 693683 h 903890"/>
                    <a:gd name="connsiteX2" fmla="*/ 1145628 w 1744718"/>
                    <a:gd name="connsiteY2" fmla="*/ 903890 h 903890"/>
                    <a:gd name="connsiteX3" fmla="*/ 0 w 1744718"/>
                    <a:gd name="connsiteY3" fmla="*/ 451945 h 903890"/>
                    <a:gd name="connsiteX4" fmla="*/ 21021 w 1744718"/>
                    <a:gd name="connsiteY4" fmla="*/ 0 h 9038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4718" h="903890">
                      <a:moveTo>
                        <a:pt x="21021" y="0"/>
                      </a:moveTo>
                      <a:lnTo>
                        <a:pt x="1744718" y="693683"/>
                      </a:lnTo>
                      <a:lnTo>
                        <a:pt x="1145628" y="903890"/>
                      </a:lnTo>
                      <a:lnTo>
                        <a:pt x="0" y="451945"/>
                      </a:lnTo>
                      <a:lnTo>
                        <a:pt x="21021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07" name="Freeform 606">
                  <a:extLst>
                    <a:ext uri="{FF2B5EF4-FFF2-40B4-BE49-F238E27FC236}">
                      <a16:creationId xmlns:a16="http://schemas.microsoft.com/office/drawing/2014/main" id="{F23E654E-4CEA-E346-A508-15310ABC704C}"/>
                    </a:ext>
                  </a:extLst>
                </p:cNvPr>
                <p:cNvSpPr/>
                <p:nvPr/>
              </p:nvSpPr>
              <p:spPr>
                <a:xfrm>
                  <a:off x="7786941" y="3054383"/>
                  <a:ext cx="311312" cy="168585"/>
                </a:xfrm>
                <a:custGeom>
                  <a:avLst/>
                  <a:gdLst>
                    <a:gd name="connsiteX0" fmla="*/ 1702676 w 1713187"/>
                    <a:gd name="connsiteY0" fmla="*/ 0 h 893380"/>
                    <a:gd name="connsiteX1" fmla="*/ 1713187 w 1713187"/>
                    <a:gd name="connsiteY1" fmla="*/ 472966 h 893380"/>
                    <a:gd name="connsiteX2" fmla="*/ 578069 w 1713187"/>
                    <a:gd name="connsiteY2" fmla="*/ 893380 h 893380"/>
                    <a:gd name="connsiteX3" fmla="*/ 0 w 1713187"/>
                    <a:gd name="connsiteY3" fmla="*/ 693683 h 893380"/>
                    <a:gd name="connsiteX4" fmla="*/ 1702676 w 1713187"/>
                    <a:gd name="connsiteY4" fmla="*/ 0 h 8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13187" h="893380">
                      <a:moveTo>
                        <a:pt x="1702676" y="0"/>
                      </a:moveTo>
                      <a:lnTo>
                        <a:pt x="1713187" y="472966"/>
                      </a:lnTo>
                      <a:lnTo>
                        <a:pt x="578069" y="893380"/>
                      </a:lnTo>
                      <a:lnTo>
                        <a:pt x="0" y="693683"/>
                      </a:lnTo>
                      <a:lnTo>
                        <a:pt x="1702676" y="0"/>
                      </a:lnTo>
                      <a:close/>
                    </a:path>
                  </a:pathLst>
                </a:custGeom>
                <a:solidFill>
                  <a:srgbClr val="0000A8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08" name="Freeform 607">
                  <a:extLst>
                    <a:ext uri="{FF2B5EF4-FFF2-40B4-BE49-F238E27FC236}">
                      <a16:creationId xmlns:a16="http://schemas.microsoft.com/office/drawing/2014/main" id="{EF443A10-9F41-BB4D-8E65-E94AEE09BDA7}"/>
                    </a:ext>
                  </a:extLst>
                </p:cNvPr>
                <p:cNvSpPr/>
                <p:nvPr/>
              </p:nvSpPr>
              <p:spPr>
                <a:xfrm>
                  <a:off x="7895013" y="2971083"/>
                  <a:ext cx="676892" cy="267753"/>
                </a:xfrm>
                <a:custGeom>
                  <a:avLst/>
                  <a:gdLst>
                    <a:gd name="connsiteX0" fmla="*/ 599089 w 4162096"/>
                    <a:gd name="connsiteY0" fmla="*/ 273269 h 1618593"/>
                    <a:gd name="connsiteX1" fmla="*/ 882869 w 4162096"/>
                    <a:gd name="connsiteY1" fmla="*/ 199697 h 1618593"/>
                    <a:gd name="connsiteX2" fmla="*/ 2312276 w 4162096"/>
                    <a:gd name="connsiteY2" fmla="*/ 798786 h 1618593"/>
                    <a:gd name="connsiteX3" fmla="*/ 3794234 w 4162096"/>
                    <a:gd name="connsiteY3" fmla="*/ 199697 h 1618593"/>
                    <a:gd name="connsiteX4" fmla="*/ 4014951 w 4162096"/>
                    <a:gd name="connsiteY4" fmla="*/ 273269 h 1618593"/>
                    <a:gd name="connsiteX5" fmla="*/ 3058510 w 4162096"/>
                    <a:gd name="connsiteY5" fmla="*/ 641131 h 1618593"/>
                    <a:gd name="connsiteX6" fmla="*/ 3026979 w 4162096"/>
                    <a:gd name="connsiteY6" fmla="*/ 1114097 h 1618593"/>
                    <a:gd name="connsiteX7" fmla="*/ 4162096 w 4162096"/>
                    <a:gd name="connsiteY7" fmla="*/ 1545021 h 1618593"/>
                    <a:gd name="connsiteX8" fmla="*/ 3878317 w 4162096"/>
                    <a:gd name="connsiteY8" fmla="*/ 1608083 h 1618593"/>
                    <a:gd name="connsiteX9" fmla="*/ 2301765 w 4162096"/>
                    <a:gd name="connsiteY9" fmla="*/ 945931 h 1618593"/>
                    <a:gd name="connsiteX10" fmla="*/ 693682 w 4162096"/>
                    <a:gd name="connsiteY10" fmla="*/ 1618593 h 1618593"/>
                    <a:gd name="connsiteX11" fmla="*/ 430924 w 4162096"/>
                    <a:gd name="connsiteY11" fmla="*/ 1524000 h 1618593"/>
                    <a:gd name="connsiteX12" fmla="*/ 1576551 w 4162096"/>
                    <a:gd name="connsiteY12" fmla="*/ 1082566 h 1618593"/>
                    <a:gd name="connsiteX13" fmla="*/ 1545020 w 4162096"/>
                    <a:gd name="connsiteY13" fmla="*/ 609600 h 1618593"/>
                    <a:gd name="connsiteX14" fmla="*/ 0 w 4162096"/>
                    <a:gd name="connsiteY14" fmla="*/ 0 h 1618593"/>
                    <a:gd name="connsiteX15" fmla="*/ 872358 w 4162096"/>
                    <a:gd name="connsiteY15" fmla="*/ 210207 h 1618593"/>
                    <a:gd name="connsiteX16" fmla="*/ 872358 w 4162096"/>
                    <a:gd name="connsiteY16" fmla="*/ 210207 h 1618593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15" fmla="*/ 441434 w 3731172"/>
                    <a:gd name="connsiteY15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357351 w 3731172"/>
                    <a:gd name="connsiteY14" fmla="*/ 115613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56137 w 3731172"/>
                    <a:gd name="connsiteY13" fmla="*/ 441434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903890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575034 w 3710151"/>
                    <a:gd name="connsiteY6" fmla="*/ 91440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06565 w 3710151"/>
                    <a:gd name="connsiteY6" fmla="*/ 92491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5151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09858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62012 w 3725019"/>
                    <a:gd name="connsiteY0" fmla="*/ 73572 h 1418896"/>
                    <a:gd name="connsiteX1" fmla="*/ 445792 w 3725019"/>
                    <a:gd name="connsiteY1" fmla="*/ 0 h 1418896"/>
                    <a:gd name="connsiteX2" fmla="*/ 1852896 w 3725019"/>
                    <a:gd name="connsiteY2" fmla="*/ 591655 h 1418896"/>
                    <a:gd name="connsiteX3" fmla="*/ 3357157 w 3725019"/>
                    <a:gd name="connsiteY3" fmla="*/ 0 h 1418896"/>
                    <a:gd name="connsiteX4" fmla="*/ 3577874 w 3725019"/>
                    <a:gd name="connsiteY4" fmla="*/ 73572 h 1418896"/>
                    <a:gd name="connsiteX5" fmla="*/ 2632585 w 3725019"/>
                    <a:gd name="connsiteY5" fmla="*/ 448868 h 1418896"/>
                    <a:gd name="connsiteX6" fmla="*/ 2625150 w 3725019"/>
                    <a:gd name="connsiteY6" fmla="*/ 902607 h 1418896"/>
                    <a:gd name="connsiteX7" fmla="*/ 3725019 w 3725019"/>
                    <a:gd name="connsiteY7" fmla="*/ 1345324 h 1418896"/>
                    <a:gd name="connsiteX8" fmla="*/ 3441240 w 3725019"/>
                    <a:gd name="connsiteY8" fmla="*/ 1408386 h 1418896"/>
                    <a:gd name="connsiteX9" fmla="*/ 1864688 w 3725019"/>
                    <a:gd name="connsiteY9" fmla="*/ 746234 h 1418896"/>
                    <a:gd name="connsiteX10" fmla="*/ 256605 w 3725019"/>
                    <a:gd name="connsiteY10" fmla="*/ 1418896 h 1418896"/>
                    <a:gd name="connsiteX11" fmla="*/ 0 w 3725019"/>
                    <a:gd name="connsiteY11" fmla="*/ 1331097 h 1418896"/>
                    <a:gd name="connsiteX12" fmla="*/ 1113454 w 3725019"/>
                    <a:gd name="connsiteY12" fmla="*/ 903890 h 1418896"/>
                    <a:gd name="connsiteX13" fmla="*/ 1102302 w 3725019"/>
                    <a:gd name="connsiteY13" fmla="*/ 451945 h 1418896"/>
                    <a:gd name="connsiteX14" fmla="*/ 183032 w 3725019"/>
                    <a:gd name="connsiteY14" fmla="*/ 84081 h 1418896"/>
                    <a:gd name="connsiteX15" fmla="*/ 162012 w 3725019"/>
                    <a:gd name="connsiteY15" fmla="*/ 73572 h 14188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725019" h="1418896">
                      <a:moveTo>
                        <a:pt x="162012" y="73572"/>
                      </a:moveTo>
                      <a:lnTo>
                        <a:pt x="445792" y="0"/>
                      </a:lnTo>
                      <a:lnTo>
                        <a:pt x="1852896" y="591655"/>
                      </a:lnTo>
                      <a:lnTo>
                        <a:pt x="3357157" y="0"/>
                      </a:lnTo>
                      <a:lnTo>
                        <a:pt x="3577874" y="73572"/>
                      </a:lnTo>
                      <a:lnTo>
                        <a:pt x="2632585" y="448868"/>
                      </a:lnTo>
                      <a:lnTo>
                        <a:pt x="2625150" y="902607"/>
                      </a:lnTo>
                      <a:lnTo>
                        <a:pt x="3725019" y="1345324"/>
                      </a:lnTo>
                      <a:lnTo>
                        <a:pt x="3441240" y="1408386"/>
                      </a:lnTo>
                      <a:lnTo>
                        <a:pt x="1864688" y="746234"/>
                      </a:lnTo>
                      <a:lnTo>
                        <a:pt x="256605" y="1418896"/>
                      </a:lnTo>
                      <a:lnTo>
                        <a:pt x="0" y="1331097"/>
                      </a:lnTo>
                      <a:lnTo>
                        <a:pt x="1113454" y="903890"/>
                      </a:lnTo>
                      <a:cubicBezTo>
                        <a:pt x="1113454" y="760249"/>
                        <a:pt x="1102302" y="595586"/>
                        <a:pt x="1102302" y="451945"/>
                      </a:cubicBezTo>
                      <a:lnTo>
                        <a:pt x="183032" y="84081"/>
                      </a:lnTo>
                      <a:cubicBezTo>
                        <a:pt x="26317" y="21019"/>
                        <a:pt x="169019" y="77075"/>
                        <a:pt x="162012" y="73572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554" name="Group 553">
              <a:extLst>
                <a:ext uri="{FF2B5EF4-FFF2-40B4-BE49-F238E27FC236}">
                  <a16:creationId xmlns:a16="http://schemas.microsoft.com/office/drawing/2014/main" id="{7CCD8656-0FD3-B844-BC6C-33CE0577598D}"/>
                </a:ext>
              </a:extLst>
            </p:cNvPr>
            <p:cNvGrpSpPr/>
            <p:nvPr/>
          </p:nvGrpSpPr>
          <p:grpSpPr>
            <a:xfrm>
              <a:off x="9103944" y="3951522"/>
              <a:ext cx="367224" cy="240304"/>
              <a:chOff x="7493876" y="2774731"/>
              <a:chExt cx="1481958" cy="894622"/>
            </a:xfrm>
          </p:grpSpPr>
          <p:sp>
            <p:nvSpPr>
              <p:cNvPr id="555" name="Freeform 554">
                <a:extLst>
                  <a:ext uri="{FF2B5EF4-FFF2-40B4-BE49-F238E27FC236}">
                    <a16:creationId xmlns:a16="http://schemas.microsoft.com/office/drawing/2014/main" id="{7CF4B187-63BE-654E-852A-09C69503C97A}"/>
                  </a:ext>
                </a:extLst>
              </p:cNvPr>
              <p:cNvSpPr/>
              <p:nvPr/>
            </p:nvSpPr>
            <p:spPr>
              <a:xfrm>
                <a:off x="7493876" y="3084399"/>
                <a:ext cx="1481958" cy="584954"/>
              </a:xfrm>
              <a:custGeom>
                <a:avLst/>
                <a:gdLst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88524 w 8187558"/>
                  <a:gd name="connsiteY5" fmla="*/ 1597573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88524 w 8187558"/>
                  <a:gd name="connsiteY5" fmla="*/ 1597573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76538 w 8176538"/>
                  <a:gd name="connsiteY0" fmla="*/ 0 h 2638097"/>
                  <a:gd name="connsiteX1" fmla="*/ 8176538 w 8176538"/>
                  <a:gd name="connsiteY1" fmla="*/ 1271752 h 2638097"/>
                  <a:gd name="connsiteX2" fmla="*/ 4088015 w 8176538"/>
                  <a:gd name="connsiteY2" fmla="*/ 2638097 h 2638097"/>
                  <a:gd name="connsiteX3" fmla="*/ 0 w 8176538"/>
                  <a:gd name="connsiteY3" fmla="*/ 1269888 h 2638097"/>
                  <a:gd name="connsiteX4" fmla="*/ 20511 w 8176538"/>
                  <a:gd name="connsiteY4" fmla="*/ 147145 h 2638097"/>
                  <a:gd name="connsiteX5" fmla="*/ 4088015 w 8176538"/>
                  <a:gd name="connsiteY5" fmla="*/ 1566042 h 2638097"/>
                  <a:gd name="connsiteX6" fmla="*/ 8176538 w 8176538"/>
                  <a:gd name="connsiteY6" fmla="*/ 0 h 2638097"/>
                  <a:gd name="connsiteX0" fmla="*/ 8176538 w 8176538"/>
                  <a:gd name="connsiteY0" fmla="*/ 0 h 2772020"/>
                  <a:gd name="connsiteX1" fmla="*/ 8176538 w 8176538"/>
                  <a:gd name="connsiteY1" fmla="*/ 1271752 h 2772020"/>
                  <a:gd name="connsiteX2" fmla="*/ 4099034 w 8176538"/>
                  <a:gd name="connsiteY2" fmla="*/ 2772020 h 2772020"/>
                  <a:gd name="connsiteX3" fmla="*/ 0 w 8176538"/>
                  <a:gd name="connsiteY3" fmla="*/ 1269888 h 2772020"/>
                  <a:gd name="connsiteX4" fmla="*/ 20511 w 8176538"/>
                  <a:gd name="connsiteY4" fmla="*/ 147145 h 2772020"/>
                  <a:gd name="connsiteX5" fmla="*/ 4088015 w 8176538"/>
                  <a:gd name="connsiteY5" fmla="*/ 1566042 h 2772020"/>
                  <a:gd name="connsiteX6" fmla="*/ 8176538 w 8176538"/>
                  <a:gd name="connsiteY6" fmla="*/ 0 h 2772020"/>
                  <a:gd name="connsiteX0" fmla="*/ 8176538 w 8176538"/>
                  <a:gd name="connsiteY0" fmla="*/ 0 h 2772339"/>
                  <a:gd name="connsiteX1" fmla="*/ 8176538 w 8176538"/>
                  <a:gd name="connsiteY1" fmla="*/ 1378890 h 2772339"/>
                  <a:gd name="connsiteX2" fmla="*/ 4099034 w 8176538"/>
                  <a:gd name="connsiteY2" fmla="*/ 2772020 h 2772339"/>
                  <a:gd name="connsiteX3" fmla="*/ 0 w 8176538"/>
                  <a:gd name="connsiteY3" fmla="*/ 1269888 h 2772339"/>
                  <a:gd name="connsiteX4" fmla="*/ 20511 w 8176538"/>
                  <a:gd name="connsiteY4" fmla="*/ 147145 h 2772339"/>
                  <a:gd name="connsiteX5" fmla="*/ 4088015 w 8176538"/>
                  <a:gd name="connsiteY5" fmla="*/ 1566042 h 2772339"/>
                  <a:gd name="connsiteX6" fmla="*/ 8176538 w 8176538"/>
                  <a:gd name="connsiteY6" fmla="*/ 0 h 2772339"/>
                  <a:gd name="connsiteX0" fmla="*/ 8176538 w 8176538"/>
                  <a:gd name="connsiteY0" fmla="*/ 0 h 2825888"/>
                  <a:gd name="connsiteX1" fmla="*/ 8176538 w 8176538"/>
                  <a:gd name="connsiteY1" fmla="*/ 1378890 h 2825888"/>
                  <a:gd name="connsiteX2" fmla="*/ 4099034 w 8176538"/>
                  <a:gd name="connsiteY2" fmla="*/ 2825590 h 2825888"/>
                  <a:gd name="connsiteX3" fmla="*/ 0 w 8176538"/>
                  <a:gd name="connsiteY3" fmla="*/ 1269888 h 2825888"/>
                  <a:gd name="connsiteX4" fmla="*/ 20511 w 8176538"/>
                  <a:gd name="connsiteY4" fmla="*/ 147145 h 2825888"/>
                  <a:gd name="connsiteX5" fmla="*/ 4088015 w 8176538"/>
                  <a:gd name="connsiteY5" fmla="*/ 1566042 h 2825888"/>
                  <a:gd name="connsiteX6" fmla="*/ 8176538 w 8176538"/>
                  <a:gd name="connsiteY6" fmla="*/ 0 h 2825888"/>
                  <a:gd name="connsiteX0" fmla="*/ 8165518 w 8165518"/>
                  <a:gd name="connsiteY0" fmla="*/ 0 h 2825606"/>
                  <a:gd name="connsiteX1" fmla="*/ 8165518 w 8165518"/>
                  <a:gd name="connsiteY1" fmla="*/ 1378890 h 2825606"/>
                  <a:gd name="connsiteX2" fmla="*/ 4088014 w 8165518"/>
                  <a:gd name="connsiteY2" fmla="*/ 2825590 h 2825606"/>
                  <a:gd name="connsiteX3" fmla="*/ 0 w 8165518"/>
                  <a:gd name="connsiteY3" fmla="*/ 1403811 h 2825606"/>
                  <a:gd name="connsiteX4" fmla="*/ 9491 w 8165518"/>
                  <a:gd name="connsiteY4" fmla="*/ 147145 h 2825606"/>
                  <a:gd name="connsiteX5" fmla="*/ 4076995 w 8165518"/>
                  <a:gd name="connsiteY5" fmla="*/ 1566042 h 2825606"/>
                  <a:gd name="connsiteX6" fmla="*/ 8165518 w 8165518"/>
                  <a:gd name="connsiteY6" fmla="*/ 0 h 2825606"/>
                  <a:gd name="connsiteX0" fmla="*/ 8165518 w 8165518"/>
                  <a:gd name="connsiteY0" fmla="*/ 0 h 2879174"/>
                  <a:gd name="connsiteX1" fmla="*/ 8165518 w 8165518"/>
                  <a:gd name="connsiteY1" fmla="*/ 1378890 h 2879174"/>
                  <a:gd name="connsiteX2" fmla="*/ 4132092 w 8165518"/>
                  <a:gd name="connsiteY2" fmla="*/ 2879159 h 2879174"/>
                  <a:gd name="connsiteX3" fmla="*/ 0 w 8165518"/>
                  <a:gd name="connsiteY3" fmla="*/ 1403811 h 2879174"/>
                  <a:gd name="connsiteX4" fmla="*/ 9491 w 8165518"/>
                  <a:gd name="connsiteY4" fmla="*/ 147145 h 2879174"/>
                  <a:gd name="connsiteX5" fmla="*/ 4076995 w 8165518"/>
                  <a:gd name="connsiteY5" fmla="*/ 1566042 h 2879174"/>
                  <a:gd name="connsiteX6" fmla="*/ 8165518 w 8165518"/>
                  <a:gd name="connsiteY6" fmla="*/ 0 h 2879174"/>
                  <a:gd name="connsiteX0" fmla="*/ 8165518 w 8176537"/>
                  <a:gd name="connsiteY0" fmla="*/ 0 h 2879410"/>
                  <a:gd name="connsiteX1" fmla="*/ 8176537 w 8176537"/>
                  <a:gd name="connsiteY1" fmla="*/ 1499420 h 2879410"/>
                  <a:gd name="connsiteX2" fmla="*/ 4132092 w 8176537"/>
                  <a:gd name="connsiteY2" fmla="*/ 2879159 h 2879410"/>
                  <a:gd name="connsiteX3" fmla="*/ 0 w 8176537"/>
                  <a:gd name="connsiteY3" fmla="*/ 1403811 h 2879410"/>
                  <a:gd name="connsiteX4" fmla="*/ 9491 w 8176537"/>
                  <a:gd name="connsiteY4" fmla="*/ 147145 h 2879410"/>
                  <a:gd name="connsiteX5" fmla="*/ 4076995 w 8176537"/>
                  <a:gd name="connsiteY5" fmla="*/ 1566042 h 2879410"/>
                  <a:gd name="connsiteX6" fmla="*/ 8165518 w 8176537"/>
                  <a:gd name="connsiteY6" fmla="*/ 0 h 2879410"/>
                  <a:gd name="connsiteX0" fmla="*/ 8165518 w 8176537"/>
                  <a:gd name="connsiteY0" fmla="*/ 0 h 2879262"/>
                  <a:gd name="connsiteX1" fmla="*/ 8176537 w 8176537"/>
                  <a:gd name="connsiteY1" fmla="*/ 1499420 h 2879262"/>
                  <a:gd name="connsiteX2" fmla="*/ 4132092 w 8176537"/>
                  <a:gd name="connsiteY2" fmla="*/ 2879159 h 2879262"/>
                  <a:gd name="connsiteX3" fmla="*/ 0 w 8176537"/>
                  <a:gd name="connsiteY3" fmla="*/ 1403811 h 2879262"/>
                  <a:gd name="connsiteX4" fmla="*/ 9491 w 8176537"/>
                  <a:gd name="connsiteY4" fmla="*/ 147145 h 2879262"/>
                  <a:gd name="connsiteX5" fmla="*/ 4076995 w 8176537"/>
                  <a:gd name="connsiteY5" fmla="*/ 1566042 h 2879262"/>
                  <a:gd name="connsiteX6" fmla="*/ 8165518 w 8176537"/>
                  <a:gd name="connsiteY6" fmla="*/ 0 h 2879262"/>
                  <a:gd name="connsiteX0" fmla="*/ 8165518 w 8176537"/>
                  <a:gd name="connsiteY0" fmla="*/ 0 h 2879163"/>
                  <a:gd name="connsiteX1" fmla="*/ 8176537 w 8176537"/>
                  <a:gd name="connsiteY1" fmla="*/ 1499420 h 2879163"/>
                  <a:gd name="connsiteX2" fmla="*/ 4132092 w 8176537"/>
                  <a:gd name="connsiteY2" fmla="*/ 2879159 h 2879163"/>
                  <a:gd name="connsiteX3" fmla="*/ 0 w 8176537"/>
                  <a:gd name="connsiteY3" fmla="*/ 1510948 h 2879163"/>
                  <a:gd name="connsiteX4" fmla="*/ 9491 w 8176537"/>
                  <a:gd name="connsiteY4" fmla="*/ 147145 h 2879163"/>
                  <a:gd name="connsiteX5" fmla="*/ 4076995 w 8176537"/>
                  <a:gd name="connsiteY5" fmla="*/ 1566042 h 2879163"/>
                  <a:gd name="connsiteX6" fmla="*/ 8165518 w 8176537"/>
                  <a:gd name="connsiteY6" fmla="*/ 0 h 2879163"/>
                  <a:gd name="connsiteX0" fmla="*/ 8165518 w 8198577"/>
                  <a:gd name="connsiteY0" fmla="*/ 0 h 2879451"/>
                  <a:gd name="connsiteX1" fmla="*/ 8198577 w 8198577"/>
                  <a:gd name="connsiteY1" fmla="*/ 1606558 h 2879451"/>
                  <a:gd name="connsiteX2" fmla="*/ 4132092 w 8198577"/>
                  <a:gd name="connsiteY2" fmla="*/ 2879159 h 2879451"/>
                  <a:gd name="connsiteX3" fmla="*/ 0 w 8198577"/>
                  <a:gd name="connsiteY3" fmla="*/ 1510948 h 2879451"/>
                  <a:gd name="connsiteX4" fmla="*/ 9491 w 8198577"/>
                  <a:gd name="connsiteY4" fmla="*/ 147145 h 2879451"/>
                  <a:gd name="connsiteX5" fmla="*/ 4076995 w 8198577"/>
                  <a:gd name="connsiteY5" fmla="*/ 1566042 h 2879451"/>
                  <a:gd name="connsiteX6" fmla="*/ 8165518 w 8198577"/>
                  <a:gd name="connsiteY6" fmla="*/ 0 h 2879451"/>
                  <a:gd name="connsiteX0" fmla="*/ 8165518 w 8165518"/>
                  <a:gd name="connsiteY0" fmla="*/ 0 h 2880066"/>
                  <a:gd name="connsiteX1" fmla="*/ 8165518 w 8165518"/>
                  <a:gd name="connsiteY1" fmla="*/ 1673520 h 2880066"/>
                  <a:gd name="connsiteX2" fmla="*/ 4132092 w 8165518"/>
                  <a:gd name="connsiteY2" fmla="*/ 2879159 h 2880066"/>
                  <a:gd name="connsiteX3" fmla="*/ 0 w 8165518"/>
                  <a:gd name="connsiteY3" fmla="*/ 1510948 h 2880066"/>
                  <a:gd name="connsiteX4" fmla="*/ 9491 w 8165518"/>
                  <a:gd name="connsiteY4" fmla="*/ 147145 h 2880066"/>
                  <a:gd name="connsiteX5" fmla="*/ 4076995 w 8165518"/>
                  <a:gd name="connsiteY5" fmla="*/ 1566042 h 2880066"/>
                  <a:gd name="connsiteX6" fmla="*/ 8165518 w 8165518"/>
                  <a:gd name="connsiteY6" fmla="*/ 0 h 2880066"/>
                  <a:gd name="connsiteX0" fmla="*/ 8156794 w 8156794"/>
                  <a:gd name="connsiteY0" fmla="*/ 0 h 2879270"/>
                  <a:gd name="connsiteX1" fmla="*/ 8156794 w 8156794"/>
                  <a:gd name="connsiteY1" fmla="*/ 1673520 h 2879270"/>
                  <a:gd name="connsiteX2" fmla="*/ 4123368 w 8156794"/>
                  <a:gd name="connsiteY2" fmla="*/ 2879159 h 2879270"/>
                  <a:gd name="connsiteX3" fmla="*/ 2295 w 8156794"/>
                  <a:gd name="connsiteY3" fmla="*/ 1618086 h 2879270"/>
                  <a:gd name="connsiteX4" fmla="*/ 767 w 8156794"/>
                  <a:gd name="connsiteY4" fmla="*/ 147145 h 2879270"/>
                  <a:gd name="connsiteX5" fmla="*/ 4068271 w 8156794"/>
                  <a:gd name="connsiteY5" fmla="*/ 1566042 h 2879270"/>
                  <a:gd name="connsiteX6" fmla="*/ 8156794 w 8156794"/>
                  <a:gd name="connsiteY6" fmla="*/ 0 h 287927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20"/>
                  <a:gd name="connsiteX1" fmla="*/ 8156794 w 8156794"/>
                  <a:gd name="connsiteY1" fmla="*/ 1673520 h 2973020"/>
                  <a:gd name="connsiteX2" fmla="*/ 4134388 w 8156794"/>
                  <a:gd name="connsiteY2" fmla="*/ 2972904 h 2973020"/>
                  <a:gd name="connsiteX3" fmla="*/ 2295 w 8156794"/>
                  <a:gd name="connsiteY3" fmla="*/ 1618086 h 2973020"/>
                  <a:gd name="connsiteX4" fmla="*/ 767 w 8156794"/>
                  <a:gd name="connsiteY4" fmla="*/ 147145 h 2973020"/>
                  <a:gd name="connsiteX5" fmla="*/ 4068271 w 8156794"/>
                  <a:gd name="connsiteY5" fmla="*/ 1566042 h 2973020"/>
                  <a:gd name="connsiteX6" fmla="*/ 8156794 w 8156794"/>
                  <a:gd name="connsiteY6" fmla="*/ 0 h 2973020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141"/>
                  <a:gd name="connsiteX1" fmla="*/ 8156794 w 8156794"/>
                  <a:gd name="connsiteY1" fmla="*/ 1673520 h 2973141"/>
                  <a:gd name="connsiteX2" fmla="*/ 4134388 w 8156794"/>
                  <a:gd name="connsiteY2" fmla="*/ 2972904 h 2973141"/>
                  <a:gd name="connsiteX3" fmla="*/ 2295 w 8156794"/>
                  <a:gd name="connsiteY3" fmla="*/ 1618086 h 2973141"/>
                  <a:gd name="connsiteX4" fmla="*/ 767 w 8156794"/>
                  <a:gd name="connsiteY4" fmla="*/ 147145 h 2973141"/>
                  <a:gd name="connsiteX5" fmla="*/ 4068271 w 8156794"/>
                  <a:gd name="connsiteY5" fmla="*/ 1566042 h 2973141"/>
                  <a:gd name="connsiteX6" fmla="*/ 8156794 w 8156794"/>
                  <a:gd name="connsiteY6" fmla="*/ 0 h 2973141"/>
                  <a:gd name="connsiteX0" fmla="*/ 8156794 w 8156794"/>
                  <a:gd name="connsiteY0" fmla="*/ 0 h 3066827"/>
                  <a:gd name="connsiteX1" fmla="*/ 8156794 w 8156794"/>
                  <a:gd name="connsiteY1" fmla="*/ 1673520 h 3066827"/>
                  <a:gd name="connsiteX2" fmla="*/ 4123353 w 8156794"/>
                  <a:gd name="connsiteY2" fmla="*/ 3066650 h 3066827"/>
                  <a:gd name="connsiteX3" fmla="*/ 2295 w 8156794"/>
                  <a:gd name="connsiteY3" fmla="*/ 1618086 h 3066827"/>
                  <a:gd name="connsiteX4" fmla="*/ 767 w 8156794"/>
                  <a:gd name="connsiteY4" fmla="*/ 147145 h 3066827"/>
                  <a:gd name="connsiteX5" fmla="*/ 4068271 w 8156794"/>
                  <a:gd name="connsiteY5" fmla="*/ 1566042 h 3066827"/>
                  <a:gd name="connsiteX6" fmla="*/ 8156794 w 8156794"/>
                  <a:gd name="connsiteY6" fmla="*/ 0 h 3066827"/>
                  <a:gd name="connsiteX0" fmla="*/ 8123689 w 8156794"/>
                  <a:gd name="connsiteY0" fmla="*/ 0 h 2999866"/>
                  <a:gd name="connsiteX1" fmla="*/ 8156794 w 8156794"/>
                  <a:gd name="connsiteY1" fmla="*/ 1606559 h 2999866"/>
                  <a:gd name="connsiteX2" fmla="*/ 4123353 w 8156794"/>
                  <a:gd name="connsiteY2" fmla="*/ 2999689 h 2999866"/>
                  <a:gd name="connsiteX3" fmla="*/ 2295 w 8156794"/>
                  <a:gd name="connsiteY3" fmla="*/ 1551125 h 2999866"/>
                  <a:gd name="connsiteX4" fmla="*/ 767 w 8156794"/>
                  <a:gd name="connsiteY4" fmla="*/ 80184 h 2999866"/>
                  <a:gd name="connsiteX5" fmla="*/ 4068271 w 8156794"/>
                  <a:gd name="connsiteY5" fmla="*/ 1499081 h 2999866"/>
                  <a:gd name="connsiteX6" fmla="*/ 8123689 w 8156794"/>
                  <a:gd name="connsiteY6" fmla="*/ 0 h 2999866"/>
                  <a:gd name="connsiteX0" fmla="*/ 8167828 w 8167828"/>
                  <a:gd name="connsiteY0" fmla="*/ 0 h 3026651"/>
                  <a:gd name="connsiteX1" fmla="*/ 8156794 w 8167828"/>
                  <a:gd name="connsiteY1" fmla="*/ 1633344 h 3026651"/>
                  <a:gd name="connsiteX2" fmla="*/ 4123353 w 8167828"/>
                  <a:gd name="connsiteY2" fmla="*/ 3026474 h 3026651"/>
                  <a:gd name="connsiteX3" fmla="*/ 2295 w 8167828"/>
                  <a:gd name="connsiteY3" fmla="*/ 1577910 h 3026651"/>
                  <a:gd name="connsiteX4" fmla="*/ 767 w 8167828"/>
                  <a:gd name="connsiteY4" fmla="*/ 106969 h 3026651"/>
                  <a:gd name="connsiteX5" fmla="*/ 4068271 w 8167828"/>
                  <a:gd name="connsiteY5" fmla="*/ 1525866 h 3026651"/>
                  <a:gd name="connsiteX6" fmla="*/ 8167828 w 8167828"/>
                  <a:gd name="connsiteY6" fmla="*/ 0 h 3026651"/>
                  <a:gd name="connsiteX0" fmla="*/ 8167828 w 8167828"/>
                  <a:gd name="connsiteY0" fmla="*/ 0 h 3027228"/>
                  <a:gd name="connsiteX1" fmla="*/ 8145760 w 8167828"/>
                  <a:gd name="connsiteY1" fmla="*/ 1686913 h 3027228"/>
                  <a:gd name="connsiteX2" fmla="*/ 4123353 w 8167828"/>
                  <a:gd name="connsiteY2" fmla="*/ 3026474 h 3027228"/>
                  <a:gd name="connsiteX3" fmla="*/ 2295 w 8167828"/>
                  <a:gd name="connsiteY3" fmla="*/ 1577910 h 3027228"/>
                  <a:gd name="connsiteX4" fmla="*/ 767 w 8167828"/>
                  <a:gd name="connsiteY4" fmla="*/ 106969 h 3027228"/>
                  <a:gd name="connsiteX5" fmla="*/ 4068271 w 8167828"/>
                  <a:gd name="connsiteY5" fmla="*/ 1525866 h 3027228"/>
                  <a:gd name="connsiteX6" fmla="*/ 8167828 w 8167828"/>
                  <a:gd name="connsiteY6" fmla="*/ 0 h 3027228"/>
                  <a:gd name="connsiteX0" fmla="*/ 8156794 w 8156794"/>
                  <a:gd name="connsiteY0" fmla="*/ 0 h 2933483"/>
                  <a:gd name="connsiteX1" fmla="*/ 8145760 w 8156794"/>
                  <a:gd name="connsiteY1" fmla="*/ 1593168 h 2933483"/>
                  <a:gd name="connsiteX2" fmla="*/ 4123353 w 8156794"/>
                  <a:gd name="connsiteY2" fmla="*/ 2932729 h 2933483"/>
                  <a:gd name="connsiteX3" fmla="*/ 2295 w 8156794"/>
                  <a:gd name="connsiteY3" fmla="*/ 1484165 h 2933483"/>
                  <a:gd name="connsiteX4" fmla="*/ 767 w 8156794"/>
                  <a:gd name="connsiteY4" fmla="*/ 13224 h 2933483"/>
                  <a:gd name="connsiteX5" fmla="*/ 4068271 w 8156794"/>
                  <a:gd name="connsiteY5" fmla="*/ 1432121 h 2933483"/>
                  <a:gd name="connsiteX6" fmla="*/ 8156794 w 8156794"/>
                  <a:gd name="connsiteY6" fmla="*/ 0 h 2933483"/>
                  <a:gd name="connsiteX0" fmla="*/ 8156794 w 8156794"/>
                  <a:gd name="connsiteY0" fmla="*/ 0 h 2933483"/>
                  <a:gd name="connsiteX1" fmla="*/ 8145760 w 8156794"/>
                  <a:gd name="connsiteY1" fmla="*/ 1593168 h 2933483"/>
                  <a:gd name="connsiteX2" fmla="*/ 4123353 w 8156794"/>
                  <a:gd name="connsiteY2" fmla="*/ 2932729 h 2933483"/>
                  <a:gd name="connsiteX3" fmla="*/ 2295 w 8156794"/>
                  <a:gd name="connsiteY3" fmla="*/ 1484165 h 2933483"/>
                  <a:gd name="connsiteX4" fmla="*/ 767 w 8156794"/>
                  <a:gd name="connsiteY4" fmla="*/ 13224 h 2933483"/>
                  <a:gd name="connsiteX5" fmla="*/ 4068271 w 8156794"/>
                  <a:gd name="connsiteY5" fmla="*/ 1432121 h 2933483"/>
                  <a:gd name="connsiteX6" fmla="*/ 8156794 w 8156794"/>
                  <a:gd name="connsiteY6" fmla="*/ 0 h 2933483"/>
                  <a:gd name="connsiteX0" fmla="*/ 8123689 w 8145760"/>
                  <a:gd name="connsiteY0" fmla="*/ 13560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23689 w 8145760"/>
                  <a:gd name="connsiteY6" fmla="*/ 13560 h 2920259"/>
                  <a:gd name="connsiteX0" fmla="*/ 8178863 w 8178863"/>
                  <a:gd name="connsiteY0" fmla="*/ 26952 h 2920259"/>
                  <a:gd name="connsiteX1" fmla="*/ 8145760 w 8178863"/>
                  <a:gd name="connsiteY1" fmla="*/ 1579944 h 2920259"/>
                  <a:gd name="connsiteX2" fmla="*/ 4123353 w 8178863"/>
                  <a:gd name="connsiteY2" fmla="*/ 2919505 h 2920259"/>
                  <a:gd name="connsiteX3" fmla="*/ 2295 w 8178863"/>
                  <a:gd name="connsiteY3" fmla="*/ 1470941 h 2920259"/>
                  <a:gd name="connsiteX4" fmla="*/ 767 w 8178863"/>
                  <a:gd name="connsiteY4" fmla="*/ 0 h 2920259"/>
                  <a:gd name="connsiteX5" fmla="*/ 4068271 w 8178863"/>
                  <a:gd name="connsiteY5" fmla="*/ 1418897 h 2920259"/>
                  <a:gd name="connsiteX6" fmla="*/ 8178863 w 8178863"/>
                  <a:gd name="connsiteY6" fmla="*/ 26952 h 2920259"/>
                  <a:gd name="connsiteX0" fmla="*/ 8167827 w 8167827"/>
                  <a:gd name="connsiteY0" fmla="*/ 40343 h 2920259"/>
                  <a:gd name="connsiteX1" fmla="*/ 8145760 w 8167827"/>
                  <a:gd name="connsiteY1" fmla="*/ 1579944 h 2920259"/>
                  <a:gd name="connsiteX2" fmla="*/ 4123353 w 8167827"/>
                  <a:gd name="connsiteY2" fmla="*/ 2919505 h 2920259"/>
                  <a:gd name="connsiteX3" fmla="*/ 2295 w 8167827"/>
                  <a:gd name="connsiteY3" fmla="*/ 1470941 h 2920259"/>
                  <a:gd name="connsiteX4" fmla="*/ 767 w 8167827"/>
                  <a:gd name="connsiteY4" fmla="*/ 0 h 2920259"/>
                  <a:gd name="connsiteX5" fmla="*/ 4068271 w 8167827"/>
                  <a:gd name="connsiteY5" fmla="*/ 1418897 h 2920259"/>
                  <a:gd name="connsiteX6" fmla="*/ 8167827 w 8167827"/>
                  <a:gd name="connsiteY6" fmla="*/ 40343 h 2920259"/>
                  <a:gd name="connsiteX0" fmla="*/ 8123687 w 8145760"/>
                  <a:gd name="connsiteY0" fmla="*/ 53735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23687 w 8145760"/>
                  <a:gd name="connsiteY6" fmla="*/ 53735 h 2920259"/>
                  <a:gd name="connsiteX0" fmla="*/ 8161918 w 8161918"/>
                  <a:gd name="connsiteY0" fmla="*/ 0 h 2943855"/>
                  <a:gd name="connsiteX1" fmla="*/ 8145760 w 8161918"/>
                  <a:gd name="connsiteY1" fmla="*/ 1603540 h 2943855"/>
                  <a:gd name="connsiteX2" fmla="*/ 4123353 w 8161918"/>
                  <a:gd name="connsiteY2" fmla="*/ 2943101 h 2943855"/>
                  <a:gd name="connsiteX3" fmla="*/ 2295 w 8161918"/>
                  <a:gd name="connsiteY3" fmla="*/ 1494537 h 2943855"/>
                  <a:gd name="connsiteX4" fmla="*/ 767 w 8161918"/>
                  <a:gd name="connsiteY4" fmla="*/ 23596 h 2943855"/>
                  <a:gd name="connsiteX5" fmla="*/ 4068271 w 8161918"/>
                  <a:gd name="connsiteY5" fmla="*/ 1442493 h 2943855"/>
                  <a:gd name="connsiteX6" fmla="*/ 8161918 w 8161918"/>
                  <a:gd name="connsiteY6" fmla="*/ 0 h 2943855"/>
                  <a:gd name="connsiteX0" fmla="*/ 8144926 w 8145760"/>
                  <a:gd name="connsiteY0" fmla="*/ 43424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44926 w 8145760"/>
                  <a:gd name="connsiteY6" fmla="*/ 43424 h 2920259"/>
                  <a:gd name="connsiteX0" fmla="*/ 8161918 w 8161918"/>
                  <a:gd name="connsiteY0" fmla="*/ 0 h 2959321"/>
                  <a:gd name="connsiteX1" fmla="*/ 8145760 w 8161918"/>
                  <a:gd name="connsiteY1" fmla="*/ 1619006 h 2959321"/>
                  <a:gd name="connsiteX2" fmla="*/ 4123353 w 8161918"/>
                  <a:gd name="connsiteY2" fmla="*/ 2958567 h 2959321"/>
                  <a:gd name="connsiteX3" fmla="*/ 2295 w 8161918"/>
                  <a:gd name="connsiteY3" fmla="*/ 1510003 h 2959321"/>
                  <a:gd name="connsiteX4" fmla="*/ 767 w 8161918"/>
                  <a:gd name="connsiteY4" fmla="*/ 39062 h 2959321"/>
                  <a:gd name="connsiteX5" fmla="*/ 4068271 w 8161918"/>
                  <a:gd name="connsiteY5" fmla="*/ 1457959 h 2959321"/>
                  <a:gd name="connsiteX6" fmla="*/ 8161918 w 8161918"/>
                  <a:gd name="connsiteY6" fmla="*/ 0 h 2959321"/>
                  <a:gd name="connsiteX0" fmla="*/ 8161918 w 8162752"/>
                  <a:gd name="connsiteY0" fmla="*/ 0 h 2959488"/>
                  <a:gd name="connsiteX1" fmla="*/ 8162752 w 8162752"/>
                  <a:gd name="connsiteY1" fmla="*/ 1629317 h 2959488"/>
                  <a:gd name="connsiteX2" fmla="*/ 4123353 w 8162752"/>
                  <a:gd name="connsiteY2" fmla="*/ 2958567 h 2959488"/>
                  <a:gd name="connsiteX3" fmla="*/ 2295 w 8162752"/>
                  <a:gd name="connsiteY3" fmla="*/ 1510003 h 2959488"/>
                  <a:gd name="connsiteX4" fmla="*/ 767 w 8162752"/>
                  <a:gd name="connsiteY4" fmla="*/ 39062 h 2959488"/>
                  <a:gd name="connsiteX5" fmla="*/ 4068271 w 8162752"/>
                  <a:gd name="connsiteY5" fmla="*/ 1457959 h 2959488"/>
                  <a:gd name="connsiteX6" fmla="*/ 8161918 w 8162752"/>
                  <a:gd name="connsiteY6" fmla="*/ 0 h 2959488"/>
                  <a:gd name="connsiteX0" fmla="*/ 8165930 w 8166764"/>
                  <a:gd name="connsiteY0" fmla="*/ 7337 h 2966825"/>
                  <a:gd name="connsiteX1" fmla="*/ 8166764 w 8166764"/>
                  <a:gd name="connsiteY1" fmla="*/ 1636654 h 2966825"/>
                  <a:gd name="connsiteX2" fmla="*/ 4127365 w 8166764"/>
                  <a:gd name="connsiteY2" fmla="*/ 2965904 h 2966825"/>
                  <a:gd name="connsiteX3" fmla="*/ 6307 w 8166764"/>
                  <a:gd name="connsiteY3" fmla="*/ 1517340 h 2966825"/>
                  <a:gd name="connsiteX4" fmla="*/ 532 w 8166764"/>
                  <a:gd name="connsiteY4" fmla="*/ 0 h 2966825"/>
                  <a:gd name="connsiteX5" fmla="*/ 4072283 w 8166764"/>
                  <a:gd name="connsiteY5" fmla="*/ 1465296 h 2966825"/>
                  <a:gd name="connsiteX6" fmla="*/ 8165930 w 8166764"/>
                  <a:gd name="connsiteY6" fmla="*/ 7337 h 2966825"/>
                  <a:gd name="connsiteX0" fmla="*/ 8168119 w 8168953"/>
                  <a:gd name="connsiteY0" fmla="*/ 7337 h 2966682"/>
                  <a:gd name="connsiteX1" fmla="*/ 8168953 w 8168953"/>
                  <a:gd name="connsiteY1" fmla="*/ 1636654 h 2966682"/>
                  <a:gd name="connsiteX2" fmla="*/ 4129554 w 8168953"/>
                  <a:gd name="connsiteY2" fmla="*/ 2965904 h 2966682"/>
                  <a:gd name="connsiteX3" fmla="*/ 0 w 8168953"/>
                  <a:gd name="connsiteY3" fmla="*/ 1527651 h 2966682"/>
                  <a:gd name="connsiteX4" fmla="*/ 2721 w 8168953"/>
                  <a:gd name="connsiteY4" fmla="*/ 0 h 2966682"/>
                  <a:gd name="connsiteX5" fmla="*/ 4074472 w 8168953"/>
                  <a:gd name="connsiteY5" fmla="*/ 1465296 h 2966682"/>
                  <a:gd name="connsiteX6" fmla="*/ 8168119 w 8168953"/>
                  <a:gd name="connsiteY6" fmla="*/ 7337 h 2966682"/>
                  <a:gd name="connsiteX0" fmla="*/ 8168119 w 8168953"/>
                  <a:gd name="connsiteY0" fmla="*/ 7337 h 3100377"/>
                  <a:gd name="connsiteX1" fmla="*/ 8168953 w 8168953"/>
                  <a:gd name="connsiteY1" fmla="*/ 1636654 h 3100377"/>
                  <a:gd name="connsiteX2" fmla="*/ 4118520 w 8168953"/>
                  <a:gd name="connsiteY2" fmla="*/ 3099826 h 3100377"/>
                  <a:gd name="connsiteX3" fmla="*/ 0 w 8168953"/>
                  <a:gd name="connsiteY3" fmla="*/ 1527651 h 3100377"/>
                  <a:gd name="connsiteX4" fmla="*/ 2721 w 8168953"/>
                  <a:gd name="connsiteY4" fmla="*/ 0 h 3100377"/>
                  <a:gd name="connsiteX5" fmla="*/ 4074472 w 8168953"/>
                  <a:gd name="connsiteY5" fmla="*/ 1465296 h 3100377"/>
                  <a:gd name="connsiteX6" fmla="*/ 8168119 w 8168953"/>
                  <a:gd name="connsiteY6" fmla="*/ 7337 h 3100377"/>
                  <a:gd name="connsiteX0" fmla="*/ 8168119 w 8168953"/>
                  <a:gd name="connsiteY0" fmla="*/ 7337 h 3100429"/>
                  <a:gd name="connsiteX1" fmla="*/ 8168953 w 8168953"/>
                  <a:gd name="connsiteY1" fmla="*/ 1636654 h 3100429"/>
                  <a:gd name="connsiteX2" fmla="*/ 4118520 w 8168953"/>
                  <a:gd name="connsiteY2" fmla="*/ 3099826 h 3100429"/>
                  <a:gd name="connsiteX3" fmla="*/ 0 w 8168953"/>
                  <a:gd name="connsiteY3" fmla="*/ 1527651 h 3100429"/>
                  <a:gd name="connsiteX4" fmla="*/ 2721 w 8168953"/>
                  <a:gd name="connsiteY4" fmla="*/ 0 h 3100429"/>
                  <a:gd name="connsiteX5" fmla="*/ 4074472 w 8168953"/>
                  <a:gd name="connsiteY5" fmla="*/ 1465296 h 3100429"/>
                  <a:gd name="connsiteX6" fmla="*/ 8168119 w 8168953"/>
                  <a:gd name="connsiteY6" fmla="*/ 7337 h 3100429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72202 w 8166683"/>
                  <a:gd name="connsiteY5" fmla="*/ 1465296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72202 w 8166683"/>
                  <a:gd name="connsiteY5" fmla="*/ 1465296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61168 w 8166683"/>
                  <a:gd name="connsiteY5" fmla="*/ 1438511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61168 w 8166683"/>
                  <a:gd name="connsiteY5" fmla="*/ 1438511 h 3099826"/>
                  <a:gd name="connsiteX6" fmla="*/ 8165849 w 8166683"/>
                  <a:gd name="connsiteY6" fmla="*/ 7337 h 3099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166683" h="3099826">
                    <a:moveTo>
                      <a:pt x="8165849" y="7337"/>
                    </a:moveTo>
                    <a:lnTo>
                      <a:pt x="8166683" y="1636654"/>
                    </a:lnTo>
                    <a:cubicBezTo>
                      <a:pt x="7917761" y="2728489"/>
                      <a:pt x="5475903" y="3100137"/>
                      <a:pt x="4116250" y="3099826"/>
                    </a:cubicBezTo>
                    <a:cubicBezTo>
                      <a:pt x="2756597" y="3099515"/>
                      <a:pt x="245424" y="2744647"/>
                      <a:pt x="8764" y="1634789"/>
                    </a:cubicBezTo>
                    <a:cubicBezTo>
                      <a:pt x="11928" y="1215900"/>
                      <a:pt x="-2713" y="418889"/>
                      <a:pt x="451" y="0"/>
                    </a:cubicBezTo>
                    <a:cubicBezTo>
                      <a:pt x="385485" y="953840"/>
                      <a:pt x="2700268" y="1437288"/>
                      <a:pt x="4061168" y="1438511"/>
                    </a:cubicBezTo>
                    <a:cubicBezTo>
                      <a:pt x="5422068" y="1439734"/>
                      <a:pt x="7793228" y="1089449"/>
                      <a:pt x="8165849" y="7337"/>
                    </a:cubicBezTo>
                    <a:close/>
                  </a:path>
                </a:pathLst>
              </a:custGeom>
              <a:gradFill>
                <a:gsLst>
                  <a:gs pos="0">
                    <a:srgbClr val="B8C2C9"/>
                  </a:gs>
                  <a:gs pos="21000">
                    <a:schemeClr val="bg1"/>
                  </a:gs>
                  <a:gs pos="60000">
                    <a:srgbClr val="D6DCE0"/>
                  </a:gs>
                  <a:gs pos="100000">
                    <a:srgbClr val="B8C2C9"/>
                  </a:gs>
                </a:gsLst>
                <a:lin ang="0" scaled="0"/>
              </a:gra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                  </a:t>
                </a:r>
              </a:p>
            </p:txBody>
          </p:sp>
          <p:sp>
            <p:nvSpPr>
              <p:cNvPr id="556" name="Oval 555">
                <a:extLst>
                  <a:ext uri="{FF2B5EF4-FFF2-40B4-BE49-F238E27FC236}">
                    <a16:creationId xmlns:a16="http://schemas.microsoft.com/office/drawing/2014/main" id="{3B5270E4-3067-1643-B96C-CE5CEE09747A}"/>
                  </a:ext>
                </a:extLst>
              </p:cNvPr>
              <p:cNvSpPr/>
              <p:nvPr/>
            </p:nvSpPr>
            <p:spPr>
              <a:xfrm>
                <a:off x="7494729" y="2774731"/>
                <a:ext cx="1480163" cy="579140"/>
              </a:xfrm>
              <a:prstGeom prst="ellipse">
                <a:avLst/>
              </a:prstGeom>
              <a:solidFill>
                <a:srgbClr val="B8C2C9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             </a:t>
                </a:r>
              </a:p>
            </p:txBody>
          </p:sp>
          <p:grpSp>
            <p:nvGrpSpPr>
              <p:cNvPr id="557" name="Group 556">
                <a:extLst>
                  <a:ext uri="{FF2B5EF4-FFF2-40B4-BE49-F238E27FC236}">
                    <a16:creationId xmlns:a16="http://schemas.microsoft.com/office/drawing/2014/main" id="{3BECC0F9-CE1F-254B-B04F-1EAA89C59C97}"/>
                  </a:ext>
                </a:extLst>
              </p:cNvPr>
              <p:cNvGrpSpPr/>
              <p:nvPr/>
            </p:nvGrpSpPr>
            <p:grpSpPr>
              <a:xfrm>
                <a:off x="7713663" y="2848339"/>
                <a:ext cx="1042107" cy="425543"/>
                <a:chOff x="7786941" y="2884917"/>
                <a:chExt cx="897649" cy="353919"/>
              </a:xfrm>
            </p:grpSpPr>
            <p:sp>
              <p:nvSpPr>
                <p:cNvPr id="558" name="Freeform 557">
                  <a:extLst>
                    <a:ext uri="{FF2B5EF4-FFF2-40B4-BE49-F238E27FC236}">
                      <a16:creationId xmlns:a16="http://schemas.microsoft.com/office/drawing/2014/main" id="{7C55C6EE-4672-4F4F-A2F8-2821804F5944}"/>
                    </a:ext>
                  </a:extLst>
                </p:cNvPr>
                <p:cNvSpPr/>
                <p:nvPr/>
              </p:nvSpPr>
              <p:spPr>
                <a:xfrm>
                  <a:off x="7811770" y="2884917"/>
                  <a:ext cx="849158" cy="198115"/>
                </a:xfrm>
                <a:custGeom>
                  <a:avLst/>
                  <a:gdLst>
                    <a:gd name="connsiteX0" fmla="*/ 3725333 w 4588933"/>
                    <a:gd name="connsiteY0" fmla="*/ 0 h 1049866"/>
                    <a:gd name="connsiteX1" fmla="*/ 4588933 w 4588933"/>
                    <a:gd name="connsiteY1" fmla="*/ 270933 h 1049866"/>
                    <a:gd name="connsiteX2" fmla="*/ 3962400 w 4588933"/>
                    <a:gd name="connsiteY2" fmla="*/ 541866 h 1049866"/>
                    <a:gd name="connsiteX3" fmla="*/ 3742267 w 4588933"/>
                    <a:gd name="connsiteY3" fmla="*/ 457200 h 1049866"/>
                    <a:gd name="connsiteX4" fmla="*/ 2269067 w 4588933"/>
                    <a:gd name="connsiteY4" fmla="*/ 1049866 h 1049866"/>
                    <a:gd name="connsiteX5" fmla="*/ 880533 w 4588933"/>
                    <a:gd name="connsiteY5" fmla="*/ 457200 h 1049866"/>
                    <a:gd name="connsiteX6" fmla="*/ 592667 w 4588933"/>
                    <a:gd name="connsiteY6" fmla="*/ 541866 h 1049866"/>
                    <a:gd name="connsiteX7" fmla="*/ 0 w 4588933"/>
                    <a:gd name="connsiteY7" fmla="*/ 254000 h 1049866"/>
                    <a:gd name="connsiteX8" fmla="*/ 880533 w 4588933"/>
                    <a:gd name="connsiteY8" fmla="*/ 16933 h 1049866"/>
                    <a:gd name="connsiteX9" fmla="*/ 2302933 w 4588933"/>
                    <a:gd name="connsiteY9" fmla="*/ 626533 h 1049866"/>
                    <a:gd name="connsiteX10" fmla="*/ 3725333 w 4588933"/>
                    <a:gd name="connsiteY10" fmla="*/ 0 h 1049866"/>
                    <a:gd name="connsiteX0" fmla="*/ 3725333 w 4641485"/>
                    <a:gd name="connsiteY0" fmla="*/ 0 h 1049866"/>
                    <a:gd name="connsiteX1" fmla="*/ 4641485 w 4641485"/>
                    <a:gd name="connsiteY1" fmla="*/ 239402 h 1049866"/>
                    <a:gd name="connsiteX2" fmla="*/ 3962400 w 4641485"/>
                    <a:gd name="connsiteY2" fmla="*/ 541866 h 1049866"/>
                    <a:gd name="connsiteX3" fmla="*/ 3742267 w 4641485"/>
                    <a:gd name="connsiteY3" fmla="*/ 457200 h 1049866"/>
                    <a:gd name="connsiteX4" fmla="*/ 2269067 w 4641485"/>
                    <a:gd name="connsiteY4" fmla="*/ 1049866 h 1049866"/>
                    <a:gd name="connsiteX5" fmla="*/ 880533 w 4641485"/>
                    <a:gd name="connsiteY5" fmla="*/ 457200 h 1049866"/>
                    <a:gd name="connsiteX6" fmla="*/ 592667 w 4641485"/>
                    <a:gd name="connsiteY6" fmla="*/ 541866 h 1049866"/>
                    <a:gd name="connsiteX7" fmla="*/ 0 w 4641485"/>
                    <a:gd name="connsiteY7" fmla="*/ 254000 h 1049866"/>
                    <a:gd name="connsiteX8" fmla="*/ 880533 w 4641485"/>
                    <a:gd name="connsiteY8" fmla="*/ 16933 h 1049866"/>
                    <a:gd name="connsiteX9" fmla="*/ 2302933 w 4641485"/>
                    <a:gd name="connsiteY9" fmla="*/ 626533 h 1049866"/>
                    <a:gd name="connsiteX10" fmla="*/ 3725333 w 4641485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73798 w 4673016"/>
                    <a:gd name="connsiteY3" fmla="*/ 45720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84308 w 4673016"/>
                    <a:gd name="connsiteY3" fmla="*/ 404648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815839 w 4673016"/>
                    <a:gd name="connsiteY3" fmla="*/ 46771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673016" h="1049866">
                      <a:moveTo>
                        <a:pt x="3756864" y="0"/>
                      </a:moveTo>
                      <a:lnTo>
                        <a:pt x="4673016" y="239402"/>
                      </a:lnTo>
                      <a:lnTo>
                        <a:pt x="3993931" y="541866"/>
                      </a:lnTo>
                      <a:lnTo>
                        <a:pt x="3815839" y="467710"/>
                      </a:lnTo>
                      <a:lnTo>
                        <a:pt x="2300598" y="1049866"/>
                      </a:lnTo>
                      <a:lnTo>
                        <a:pt x="912064" y="457200"/>
                      </a:lnTo>
                      <a:lnTo>
                        <a:pt x="624198" y="541866"/>
                      </a:lnTo>
                      <a:lnTo>
                        <a:pt x="0" y="275021"/>
                      </a:lnTo>
                      <a:lnTo>
                        <a:pt x="912064" y="16933"/>
                      </a:lnTo>
                      <a:lnTo>
                        <a:pt x="2323954" y="616023"/>
                      </a:lnTo>
                      <a:lnTo>
                        <a:pt x="3756864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59" name="Freeform 558">
                  <a:extLst>
                    <a:ext uri="{FF2B5EF4-FFF2-40B4-BE49-F238E27FC236}">
                      <a16:creationId xmlns:a16="http://schemas.microsoft.com/office/drawing/2014/main" id="{C3B242E2-FAA3-F340-B7F0-35D87BB6BAA8}"/>
                    </a:ext>
                  </a:extLst>
                </p:cNvPr>
                <p:cNvSpPr/>
                <p:nvPr/>
              </p:nvSpPr>
              <p:spPr>
                <a:xfrm>
                  <a:off x="8367548" y="3054383"/>
                  <a:ext cx="317042" cy="170569"/>
                </a:xfrm>
                <a:custGeom>
                  <a:avLst/>
                  <a:gdLst>
                    <a:gd name="connsiteX0" fmla="*/ 21021 w 1744718"/>
                    <a:gd name="connsiteY0" fmla="*/ 0 h 903890"/>
                    <a:gd name="connsiteX1" fmla="*/ 1744718 w 1744718"/>
                    <a:gd name="connsiteY1" fmla="*/ 693683 h 903890"/>
                    <a:gd name="connsiteX2" fmla="*/ 1145628 w 1744718"/>
                    <a:gd name="connsiteY2" fmla="*/ 903890 h 903890"/>
                    <a:gd name="connsiteX3" fmla="*/ 0 w 1744718"/>
                    <a:gd name="connsiteY3" fmla="*/ 451945 h 903890"/>
                    <a:gd name="connsiteX4" fmla="*/ 21021 w 1744718"/>
                    <a:gd name="connsiteY4" fmla="*/ 0 h 9038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4718" h="903890">
                      <a:moveTo>
                        <a:pt x="21021" y="0"/>
                      </a:moveTo>
                      <a:lnTo>
                        <a:pt x="1744718" y="693683"/>
                      </a:lnTo>
                      <a:lnTo>
                        <a:pt x="1145628" y="903890"/>
                      </a:lnTo>
                      <a:lnTo>
                        <a:pt x="0" y="451945"/>
                      </a:lnTo>
                      <a:lnTo>
                        <a:pt x="21021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60" name="Freeform 559">
                  <a:extLst>
                    <a:ext uri="{FF2B5EF4-FFF2-40B4-BE49-F238E27FC236}">
                      <a16:creationId xmlns:a16="http://schemas.microsoft.com/office/drawing/2014/main" id="{87ED7762-177B-454C-AA37-EB518D75B66F}"/>
                    </a:ext>
                  </a:extLst>
                </p:cNvPr>
                <p:cNvSpPr/>
                <p:nvPr/>
              </p:nvSpPr>
              <p:spPr>
                <a:xfrm>
                  <a:off x="7786941" y="3054383"/>
                  <a:ext cx="311312" cy="168585"/>
                </a:xfrm>
                <a:custGeom>
                  <a:avLst/>
                  <a:gdLst>
                    <a:gd name="connsiteX0" fmla="*/ 1702676 w 1713187"/>
                    <a:gd name="connsiteY0" fmla="*/ 0 h 893380"/>
                    <a:gd name="connsiteX1" fmla="*/ 1713187 w 1713187"/>
                    <a:gd name="connsiteY1" fmla="*/ 472966 h 893380"/>
                    <a:gd name="connsiteX2" fmla="*/ 578069 w 1713187"/>
                    <a:gd name="connsiteY2" fmla="*/ 893380 h 893380"/>
                    <a:gd name="connsiteX3" fmla="*/ 0 w 1713187"/>
                    <a:gd name="connsiteY3" fmla="*/ 693683 h 893380"/>
                    <a:gd name="connsiteX4" fmla="*/ 1702676 w 1713187"/>
                    <a:gd name="connsiteY4" fmla="*/ 0 h 8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13187" h="893380">
                      <a:moveTo>
                        <a:pt x="1702676" y="0"/>
                      </a:moveTo>
                      <a:lnTo>
                        <a:pt x="1713187" y="472966"/>
                      </a:lnTo>
                      <a:lnTo>
                        <a:pt x="578069" y="893380"/>
                      </a:lnTo>
                      <a:lnTo>
                        <a:pt x="0" y="693683"/>
                      </a:lnTo>
                      <a:lnTo>
                        <a:pt x="1702676" y="0"/>
                      </a:lnTo>
                      <a:close/>
                    </a:path>
                  </a:pathLst>
                </a:custGeom>
                <a:solidFill>
                  <a:srgbClr val="0000A8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61" name="Freeform 560">
                  <a:extLst>
                    <a:ext uri="{FF2B5EF4-FFF2-40B4-BE49-F238E27FC236}">
                      <a16:creationId xmlns:a16="http://schemas.microsoft.com/office/drawing/2014/main" id="{AD88A8A1-4E2B-154E-845D-5419478A1D2E}"/>
                    </a:ext>
                  </a:extLst>
                </p:cNvPr>
                <p:cNvSpPr/>
                <p:nvPr/>
              </p:nvSpPr>
              <p:spPr>
                <a:xfrm>
                  <a:off x="7895013" y="2971083"/>
                  <a:ext cx="676892" cy="267753"/>
                </a:xfrm>
                <a:custGeom>
                  <a:avLst/>
                  <a:gdLst>
                    <a:gd name="connsiteX0" fmla="*/ 599089 w 4162096"/>
                    <a:gd name="connsiteY0" fmla="*/ 273269 h 1618593"/>
                    <a:gd name="connsiteX1" fmla="*/ 882869 w 4162096"/>
                    <a:gd name="connsiteY1" fmla="*/ 199697 h 1618593"/>
                    <a:gd name="connsiteX2" fmla="*/ 2312276 w 4162096"/>
                    <a:gd name="connsiteY2" fmla="*/ 798786 h 1618593"/>
                    <a:gd name="connsiteX3" fmla="*/ 3794234 w 4162096"/>
                    <a:gd name="connsiteY3" fmla="*/ 199697 h 1618593"/>
                    <a:gd name="connsiteX4" fmla="*/ 4014951 w 4162096"/>
                    <a:gd name="connsiteY4" fmla="*/ 273269 h 1618593"/>
                    <a:gd name="connsiteX5" fmla="*/ 3058510 w 4162096"/>
                    <a:gd name="connsiteY5" fmla="*/ 641131 h 1618593"/>
                    <a:gd name="connsiteX6" fmla="*/ 3026979 w 4162096"/>
                    <a:gd name="connsiteY6" fmla="*/ 1114097 h 1618593"/>
                    <a:gd name="connsiteX7" fmla="*/ 4162096 w 4162096"/>
                    <a:gd name="connsiteY7" fmla="*/ 1545021 h 1618593"/>
                    <a:gd name="connsiteX8" fmla="*/ 3878317 w 4162096"/>
                    <a:gd name="connsiteY8" fmla="*/ 1608083 h 1618593"/>
                    <a:gd name="connsiteX9" fmla="*/ 2301765 w 4162096"/>
                    <a:gd name="connsiteY9" fmla="*/ 945931 h 1618593"/>
                    <a:gd name="connsiteX10" fmla="*/ 693682 w 4162096"/>
                    <a:gd name="connsiteY10" fmla="*/ 1618593 h 1618593"/>
                    <a:gd name="connsiteX11" fmla="*/ 430924 w 4162096"/>
                    <a:gd name="connsiteY11" fmla="*/ 1524000 h 1618593"/>
                    <a:gd name="connsiteX12" fmla="*/ 1576551 w 4162096"/>
                    <a:gd name="connsiteY12" fmla="*/ 1082566 h 1618593"/>
                    <a:gd name="connsiteX13" fmla="*/ 1545020 w 4162096"/>
                    <a:gd name="connsiteY13" fmla="*/ 609600 h 1618593"/>
                    <a:gd name="connsiteX14" fmla="*/ 0 w 4162096"/>
                    <a:gd name="connsiteY14" fmla="*/ 0 h 1618593"/>
                    <a:gd name="connsiteX15" fmla="*/ 872358 w 4162096"/>
                    <a:gd name="connsiteY15" fmla="*/ 210207 h 1618593"/>
                    <a:gd name="connsiteX16" fmla="*/ 872358 w 4162096"/>
                    <a:gd name="connsiteY16" fmla="*/ 210207 h 1618593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15" fmla="*/ 441434 w 3731172"/>
                    <a:gd name="connsiteY15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357351 w 3731172"/>
                    <a:gd name="connsiteY14" fmla="*/ 115613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56137 w 3731172"/>
                    <a:gd name="connsiteY13" fmla="*/ 441434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903890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575034 w 3710151"/>
                    <a:gd name="connsiteY6" fmla="*/ 91440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06565 w 3710151"/>
                    <a:gd name="connsiteY6" fmla="*/ 92491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5151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09858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62012 w 3725019"/>
                    <a:gd name="connsiteY0" fmla="*/ 73572 h 1418896"/>
                    <a:gd name="connsiteX1" fmla="*/ 445792 w 3725019"/>
                    <a:gd name="connsiteY1" fmla="*/ 0 h 1418896"/>
                    <a:gd name="connsiteX2" fmla="*/ 1852896 w 3725019"/>
                    <a:gd name="connsiteY2" fmla="*/ 591655 h 1418896"/>
                    <a:gd name="connsiteX3" fmla="*/ 3357157 w 3725019"/>
                    <a:gd name="connsiteY3" fmla="*/ 0 h 1418896"/>
                    <a:gd name="connsiteX4" fmla="*/ 3577874 w 3725019"/>
                    <a:gd name="connsiteY4" fmla="*/ 73572 h 1418896"/>
                    <a:gd name="connsiteX5" fmla="*/ 2632585 w 3725019"/>
                    <a:gd name="connsiteY5" fmla="*/ 448868 h 1418896"/>
                    <a:gd name="connsiteX6" fmla="*/ 2625150 w 3725019"/>
                    <a:gd name="connsiteY6" fmla="*/ 902607 h 1418896"/>
                    <a:gd name="connsiteX7" fmla="*/ 3725019 w 3725019"/>
                    <a:gd name="connsiteY7" fmla="*/ 1345324 h 1418896"/>
                    <a:gd name="connsiteX8" fmla="*/ 3441240 w 3725019"/>
                    <a:gd name="connsiteY8" fmla="*/ 1408386 h 1418896"/>
                    <a:gd name="connsiteX9" fmla="*/ 1864688 w 3725019"/>
                    <a:gd name="connsiteY9" fmla="*/ 746234 h 1418896"/>
                    <a:gd name="connsiteX10" fmla="*/ 256605 w 3725019"/>
                    <a:gd name="connsiteY10" fmla="*/ 1418896 h 1418896"/>
                    <a:gd name="connsiteX11" fmla="*/ 0 w 3725019"/>
                    <a:gd name="connsiteY11" fmla="*/ 1331097 h 1418896"/>
                    <a:gd name="connsiteX12" fmla="*/ 1113454 w 3725019"/>
                    <a:gd name="connsiteY12" fmla="*/ 903890 h 1418896"/>
                    <a:gd name="connsiteX13" fmla="*/ 1102302 w 3725019"/>
                    <a:gd name="connsiteY13" fmla="*/ 451945 h 1418896"/>
                    <a:gd name="connsiteX14" fmla="*/ 183032 w 3725019"/>
                    <a:gd name="connsiteY14" fmla="*/ 84081 h 1418896"/>
                    <a:gd name="connsiteX15" fmla="*/ 162012 w 3725019"/>
                    <a:gd name="connsiteY15" fmla="*/ 73572 h 14188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725019" h="1418896">
                      <a:moveTo>
                        <a:pt x="162012" y="73572"/>
                      </a:moveTo>
                      <a:lnTo>
                        <a:pt x="445792" y="0"/>
                      </a:lnTo>
                      <a:lnTo>
                        <a:pt x="1852896" y="591655"/>
                      </a:lnTo>
                      <a:lnTo>
                        <a:pt x="3357157" y="0"/>
                      </a:lnTo>
                      <a:lnTo>
                        <a:pt x="3577874" y="73572"/>
                      </a:lnTo>
                      <a:lnTo>
                        <a:pt x="2632585" y="448868"/>
                      </a:lnTo>
                      <a:lnTo>
                        <a:pt x="2625150" y="902607"/>
                      </a:lnTo>
                      <a:lnTo>
                        <a:pt x="3725019" y="1345324"/>
                      </a:lnTo>
                      <a:lnTo>
                        <a:pt x="3441240" y="1408386"/>
                      </a:lnTo>
                      <a:lnTo>
                        <a:pt x="1864688" y="746234"/>
                      </a:lnTo>
                      <a:lnTo>
                        <a:pt x="256605" y="1418896"/>
                      </a:lnTo>
                      <a:lnTo>
                        <a:pt x="0" y="1331097"/>
                      </a:lnTo>
                      <a:lnTo>
                        <a:pt x="1113454" y="903890"/>
                      </a:lnTo>
                      <a:cubicBezTo>
                        <a:pt x="1113454" y="760249"/>
                        <a:pt x="1102302" y="595586"/>
                        <a:pt x="1102302" y="451945"/>
                      </a:cubicBezTo>
                      <a:lnTo>
                        <a:pt x="183032" y="84081"/>
                      </a:lnTo>
                      <a:cubicBezTo>
                        <a:pt x="26317" y="21019"/>
                        <a:pt x="169019" y="77075"/>
                        <a:pt x="162012" y="73572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585" name="Group 584">
              <a:extLst>
                <a:ext uri="{FF2B5EF4-FFF2-40B4-BE49-F238E27FC236}">
                  <a16:creationId xmlns:a16="http://schemas.microsoft.com/office/drawing/2014/main" id="{1A0C1583-3B4A-E44D-BB19-B20517502EBD}"/>
                </a:ext>
              </a:extLst>
            </p:cNvPr>
            <p:cNvGrpSpPr/>
            <p:nvPr/>
          </p:nvGrpSpPr>
          <p:grpSpPr>
            <a:xfrm>
              <a:off x="9985282" y="2656463"/>
              <a:ext cx="353678" cy="198344"/>
              <a:chOff x="7493876" y="2774731"/>
              <a:chExt cx="1481958" cy="894622"/>
            </a:xfrm>
          </p:grpSpPr>
          <p:sp>
            <p:nvSpPr>
              <p:cNvPr id="586" name="Freeform 585">
                <a:extLst>
                  <a:ext uri="{FF2B5EF4-FFF2-40B4-BE49-F238E27FC236}">
                    <a16:creationId xmlns:a16="http://schemas.microsoft.com/office/drawing/2014/main" id="{196997C3-A7DB-5041-AC08-10F980FB77EC}"/>
                  </a:ext>
                </a:extLst>
              </p:cNvPr>
              <p:cNvSpPr/>
              <p:nvPr/>
            </p:nvSpPr>
            <p:spPr>
              <a:xfrm>
                <a:off x="7493876" y="3084399"/>
                <a:ext cx="1481958" cy="584954"/>
              </a:xfrm>
              <a:custGeom>
                <a:avLst/>
                <a:gdLst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88524 w 8187558"/>
                  <a:gd name="connsiteY5" fmla="*/ 1597573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88524 w 8187558"/>
                  <a:gd name="connsiteY5" fmla="*/ 1597573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76538 w 8176538"/>
                  <a:gd name="connsiteY0" fmla="*/ 0 h 2638097"/>
                  <a:gd name="connsiteX1" fmla="*/ 8176538 w 8176538"/>
                  <a:gd name="connsiteY1" fmla="*/ 1271752 h 2638097"/>
                  <a:gd name="connsiteX2" fmla="*/ 4088015 w 8176538"/>
                  <a:gd name="connsiteY2" fmla="*/ 2638097 h 2638097"/>
                  <a:gd name="connsiteX3" fmla="*/ 0 w 8176538"/>
                  <a:gd name="connsiteY3" fmla="*/ 1269888 h 2638097"/>
                  <a:gd name="connsiteX4" fmla="*/ 20511 w 8176538"/>
                  <a:gd name="connsiteY4" fmla="*/ 147145 h 2638097"/>
                  <a:gd name="connsiteX5" fmla="*/ 4088015 w 8176538"/>
                  <a:gd name="connsiteY5" fmla="*/ 1566042 h 2638097"/>
                  <a:gd name="connsiteX6" fmla="*/ 8176538 w 8176538"/>
                  <a:gd name="connsiteY6" fmla="*/ 0 h 2638097"/>
                  <a:gd name="connsiteX0" fmla="*/ 8176538 w 8176538"/>
                  <a:gd name="connsiteY0" fmla="*/ 0 h 2772020"/>
                  <a:gd name="connsiteX1" fmla="*/ 8176538 w 8176538"/>
                  <a:gd name="connsiteY1" fmla="*/ 1271752 h 2772020"/>
                  <a:gd name="connsiteX2" fmla="*/ 4099034 w 8176538"/>
                  <a:gd name="connsiteY2" fmla="*/ 2772020 h 2772020"/>
                  <a:gd name="connsiteX3" fmla="*/ 0 w 8176538"/>
                  <a:gd name="connsiteY3" fmla="*/ 1269888 h 2772020"/>
                  <a:gd name="connsiteX4" fmla="*/ 20511 w 8176538"/>
                  <a:gd name="connsiteY4" fmla="*/ 147145 h 2772020"/>
                  <a:gd name="connsiteX5" fmla="*/ 4088015 w 8176538"/>
                  <a:gd name="connsiteY5" fmla="*/ 1566042 h 2772020"/>
                  <a:gd name="connsiteX6" fmla="*/ 8176538 w 8176538"/>
                  <a:gd name="connsiteY6" fmla="*/ 0 h 2772020"/>
                  <a:gd name="connsiteX0" fmla="*/ 8176538 w 8176538"/>
                  <a:gd name="connsiteY0" fmla="*/ 0 h 2772339"/>
                  <a:gd name="connsiteX1" fmla="*/ 8176538 w 8176538"/>
                  <a:gd name="connsiteY1" fmla="*/ 1378890 h 2772339"/>
                  <a:gd name="connsiteX2" fmla="*/ 4099034 w 8176538"/>
                  <a:gd name="connsiteY2" fmla="*/ 2772020 h 2772339"/>
                  <a:gd name="connsiteX3" fmla="*/ 0 w 8176538"/>
                  <a:gd name="connsiteY3" fmla="*/ 1269888 h 2772339"/>
                  <a:gd name="connsiteX4" fmla="*/ 20511 w 8176538"/>
                  <a:gd name="connsiteY4" fmla="*/ 147145 h 2772339"/>
                  <a:gd name="connsiteX5" fmla="*/ 4088015 w 8176538"/>
                  <a:gd name="connsiteY5" fmla="*/ 1566042 h 2772339"/>
                  <a:gd name="connsiteX6" fmla="*/ 8176538 w 8176538"/>
                  <a:gd name="connsiteY6" fmla="*/ 0 h 2772339"/>
                  <a:gd name="connsiteX0" fmla="*/ 8176538 w 8176538"/>
                  <a:gd name="connsiteY0" fmla="*/ 0 h 2825888"/>
                  <a:gd name="connsiteX1" fmla="*/ 8176538 w 8176538"/>
                  <a:gd name="connsiteY1" fmla="*/ 1378890 h 2825888"/>
                  <a:gd name="connsiteX2" fmla="*/ 4099034 w 8176538"/>
                  <a:gd name="connsiteY2" fmla="*/ 2825590 h 2825888"/>
                  <a:gd name="connsiteX3" fmla="*/ 0 w 8176538"/>
                  <a:gd name="connsiteY3" fmla="*/ 1269888 h 2825888"/>
                  <a:gd name="connsiteX4" fmla="*/ 20511 w 8176538"/>
                  <a:gd name="connsiteY4" fmla="*/ 147145 h 2825888"/>
                  <a:gd name="connsiteX5" fmla="*/ 4088015 w 8176538"/>
                  <a:gd name="connsiteY5" fmla="*/ 1566042 h 2825888"/>
                  <a:gd name="connsiteX6" fmla="*/ 8176538 w 8176538"/>
                  <a:gd name="connsiteY6" fmla="*/ 0 h 2825888"/>
                  <a:gd name="connsiteX0" fmla="*/ 8165518 w 8165518"/>
                  <a:gd name="connsiteY0" fmla="*/ 0 h 2825606"/>
                  <a:gd name="connsiteX1" fmla="*/ 8165518 w 8165518"/>
                  <a:gd name="connsiteY1" fmla="*/ 1378890 h 2825606"/>
                  <a:gd name="connsiteX2" fmla="*/ 4088014 w 8165518"/>
                  <a:gd name="connsiteY2" fmla="*/ 2825590 h 2825606"/>
                  <a:gd name="connsiteX3" fmla="*/ 0 w 8165518"/>
                  <a:gd name="connsiteY3" fmla="*/ 1403811 h 2825606"/>
                  <a:gd name="connsiteX4" fmla="*/ 9491 w 8165518"/>
                  <a:gd name="connsiteY4" fmla="*/ 147145 h 2825606"/>
                  <a:gd name="connsiteX5" fmla="*/ 4076995 w 8165518"/>
                  <a:gd name="connsiteY5" fmla="*/ 1566042 h 2825606"/>
                  <a:gd name="connsiteX6" fmla="*/ 8165518 w 8165518"/>
                  <a:gd name="connsiteY6" fmla="*/ 0 h 2825606"/>
                  <a:gd name="connsiteX0" fmla="*/ 8165518 w 8165518"/>
                  <a:gd name="connsiteY0" fmla="*/ 0 h 2879174"/>
                  <a:gd name="connsiteX1" fmla="*/ 8165518 w 8165518"/>
                  <a:gd name="connsiteY1" fmla="*/ 1378890 h 2879174"/>
                  <a:gd name="connsiteX2" fmla="*/ 4132092 w 8165518"/>
                  <a:gd name="connsiteY2" fmla="*/ 2879159 h 2879174"/>
                  <a:gd name="connsiteX3" fmla="*/ 0 w 8165518"/>
                  <a:gd name="connsiteY3" fmla="*/ 1403811 h 2879174"/>
                  <a:gd name="connsiteX4" fmla="*/ 9491 w 8165518"/>
                  <a:gd name="connsiteY4" fmla="*/ 147145 h 2879174"/>
                  <a:gd name="connsiteX5" fmla="*/ 4076995 w 8165518"/>
                  <a:gd name="connsiteY5" fmla="*/ 1566042 h 2879174"/>
                  <a:gd name="connsiteX6" fmla="*/ 8165518 w 8165518"/>
                  <a:gd name="connsiteY6" fmla="*/ 0 h 2879174"/>
                  <a:gd name="connsiteX0" fmla="*/ 8165518 w 8176537"/>
                  <a:gd name="connsiteY0" fmla="*/ 0 h 2879410"/>
                  <a:gd name="connsiteX1" fmla="*/ 8176537 w 8176537"/>
                  <a:gd name="connsiteY1" fmla="*/ 1499420 h 2879410"/>
                  <a:gd name="connsiteX2" fmla="*/ 4132092 w 8176537"/>
                  <a:gd name="connsiteY2" fmla="*/ 2879159 h 2879410"/>
                  <a:gd name="connsiteX3" fmla="*/ 0 w 8176537"/>
                  <a:gd name="connsiteY3" fmla="*/ 1403811 h 2879410"/>
                  <a:gd name="connsiteX4" fmla="*/ 9491 w 8176537"/>
                  <a:gd name="connsiteY4" fmla="*/ 147145 h 2879410"/>
                  <a:gd name="connsiteX5" fmla="*/ 4076995 w 8176537"/>
                  <a:gd name="connsiteY5" fmla="*/ 1566042 h 2879410"/>
                  <a:gd name="connsiteX6" fmla="*/ 8165518 w 8176537"/>
                  <a:gd name="connsiteY6" fmla="*/ 0 h 2879410"/>
                  <a:gd name="connsiteX0" fmla="*/ 8165518 w 8176537"/>
                  <a:gd name="connsiteY0" fmla="*/ 0 h 2879262"/>
                  <a:gd name="connsiteX1" fmla="*/ 8176537 w 8176537"/>
                  <a:gd name="connsiteY1" fmla="*/ 1499420 h 2879262"/>
                  <a:gd name="connsiteX2" fmla="*/ 4132092 w 8176537"/>
                  <a:gd name="connsiteY2" fmla="*/ 2879159 h 2879262"/>
                  <a:gd name="connsiteX3" fmla="*/ 0 w 8176537"/>
                  <a:gd name="connsiteY3" fmla="*/ 1403811 h 2879262"/>
                  <a:gd name="connsiteX4" fmla="*/ 9491 w 8176537"/>
                  <a:gd name="connsiteY4" fmla="*/ 147145 h 2879262"/>
                  <a:gd name="connsiteX5" fmla="*/ 4076995 w 8176537"/>
                  <a:gd name="connsiteY5" fmla="*/ 1566042 h 2879262"/>
                  <a:gd name="connsiteX6" fmla="*/ 8165518 w 8176537"/>
                  <a:gd name="connsiteY6" fmla="*/ 0 h 2879262"/>
                  <a:gd name="connsiteX0" fmla="*/ 8165518 w 8176537"/>
                  <a:gd name="connsiteY0" fmla="*/ 0 h 2879163"/>
                  <a:gd name="connsiteX1" fmla="*/ 8176537 w 8176537"/>
                  <a:gd name="connsiteY1" fmla="*/ 1499420 h 2879163"/>
                  <a:gd name="connsiteX2" fmla="*/ 4132092 w 8176537"/>
                  <a:gd name="connsiteY2" fmla="*/ 2879159 h 2879163"/>
                  <a:gd name="connsiteX3" fmla="*/ 0 w 8176537"/>
                  <a:gd name="connsiteY3" fmla="*/ 1510948 h 2879163"/>
                  <a:gd name="connsiteX4" fmla="*/ 9491 w 8176537"/>
                  <a:gd name="connsiteY4" fmla="*/ 147145 h 2879163"/>
                  <a:gd name="connsiteX5" fmla="*/ 4076995 w 8176537"/>
                  <a:gd name="connsiteY5" fmla="*/ 1566042 h 2879163"/>
                  <a:gd name="connsiteX6" fmla="*/ 8165518 w 8176537"/>
                  <a:gd name="connsiteY6" fmla="*/ 0 h 2879163"/>
                  <a:gd name="connsiteX0" fmla="*/ 8165518 w 8198577"/>
                  <a:gd name="connsiteY0" fmla="*/ 0 h 2879451"/>
                  <a:gd name="connsiteX1" fmla="*/ 8198577 w 8198577"/>
                  <a:gd name="connsiteY1" fmla="*/ 1606558 h 2879451"/>
                  <a:gd name="connsiteX2" fmla="*/ 4132092 w 8198577"/>
                  <a:gd name="connsiteY2" fmla="*/ 2879159 h 2879451"/>
                  <a:gd name="connsiteX3" fmla="*/ 0 w 8198577"/>
                  <a:gd name="connsiteY3" fmla="*/ 1510948 h 2879451"/>
                  <a:gd name="connsiteX4" fmla="*/ 9491 w 8198577"/>
                  <a:gd name="connsiteY4" fmla="*/ 147145 h 2879451"/>
                  <a:gd name="connsiteX5" fmla="*/ 4076995 w 8198577"/>
                  <a:gd name="connsiteY5" fmla="*/ 1566042 h 2879451"/>
                  <a:gd name="connsiteX6" fmla="*/ 8165518 w 8198577"/>
                  <a:gd name="connsiteY6" fmla="*/ 0 h 2879451"/>
                  <a:gd name="connsiteX0" fmla="*/ 8165518 w 8165518"/>
                  <a:gd name="connsiteY0" fmla="*/ 0 h 2880066"/>
                  <a:gd name="connsiteX1" fmla="*/ 8165518 w 8165518"/>
                  <a:gd name="connsiteY1" fmla="*/ 1673520 h 2880066"/>
                  <a:gd name="connsiteX2" fmla="*/ 4132092 w 8165518"/>
                  <a:gd name="connsiteY2" fmla="*/ 2879159 h 2880066"/>
                  <a:gd name="connsiteX3" fmla="*/ 0 w 8165518"/>
                  <a:gd name="connsiteY3" fmla="*/ 1510948 h 2880066"/>
                  <a:gd name="connsiteX4" fmla="*/ 9491 w 8165518"/>
                  <a:gd name="connsiteY4" fmla="*/ 147145 h 2880066"/>
                  <a:gd name="connsiteX5" fmla="*/ 4076995 w 8165518"/>
                  <a:gd name="connsiteY5" fmla="*/ 1566042 h 2880066"/>
                  <a:gd name="connsiteX6" fmla="*/ 8165518 w 8165518"/>
                  <a:gd name="connsiteY6" fmla="*/ 0 h 2880066"/>
                  <a:gd name="connsiteX0" fmla="*/ 8156794 w 8156794"/>
                  <a:gd name="connsiteY0" fmla="*/ 0 h 2879270"/>
                  <a:gd name="connsiteX1" fmla="*/ 8156794 w 8156794"/>
                  <a:gd name="connsiteY1" fmla="*/ 1673520 h 2879270"/>
                  <a:gd name="connsiteX2" fmla="*/ 4123368 w 8156794"/>
                  <a:gd name="connsiteY2" fmla="*/ 2879159 h 2879270"/>
                  <a:gd name="connsiteX3" fmla="*/ 2295 w 8156794"/>
                  <a:gd name="connsiteY3" fmla="*/ 1618086 h 2879270"/>
                  <a:gd name="connsiteX4" fmla="*/ 767 w 8156794"/>
                  <a:gd name="connsiteY4" fmla="*/ 147145 h 2879270"/>
                  <a:gd name="connsiteX5" fmla="*/ 4068271 w 8156794"/>
                  <a:gd name="connsiteY5" fmla="*/ 1566042 h 2879270"/>
                  <a:gd name="connsiteX6" fmla="*/ 8156794 w 8156794"/>
                  <a:gd name="connsiteY6" fmla="*/ 0 h 287927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20"/>
                  <a:gd name="connsiteX1" fmla="*/ 8156794 w 8156794"/>
                  <a:gd name="connsiteY1" fmla="*/ 1673520 h 2973020"/>
                  <a:gd name="connsiteX2" fmla="*/ 4134388 w 8156794"/>
                  <a:gd name="connsiteY2" fmla="*/ 2972904 h 2973020"/>
                  <a:gd name="connsiteX3" fmla="*/ 2295 w 8156794"/>
                  <a:gd name="connsiteY3" fmla="*/ 1618086 h 2973020"/>
                  <a:gd name="connsiteX4" fmla="*/ 767 w 8156794"/>
                  <a:gd name="connsiteY4" fmla="*/ 147145 h 2973020"/>
                  <a:gd name="connsiteX5" fmla="*/ 4068271 w 8156794"/>
                  <a:gd name="connsiteY5" fmla="*/ 1566042 h 2973020"/>
                  <a:gd name="connsiteX6" fmla="*/ 8156794 w 8156794"/>
                  <a:gd name="connsiteY6" fmla="*/ 0 h 2973020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141"/>
                  <a:gd name="connsiteX1" fmla="*/ 8156794 w 8156794"/>
                  <a:gd name="connsiteY1" fmla="*/ 1673520 h 2973141"/>
                  <a:gd name="connsiteX2" fmla="*/ 4134388 w 8156794"/>
                  <a:gd name="connsiteY2" fmla="*/ 2972904 h 2973141"/>
                  <a:gd name="connsiteX3" fmla="*/ 2295 w 8156794"/>
                  <a:gd name="connsiteY3" fmla="*/ 1618086 h 2973141"/>
                  <a:gd name="connsiteX4" fmla="*/ 767 w 8156794"/>
                  <a:gd name="connsiteY4" fmla="*/ 147145 h 2973141"/>
                  <a:gd name="connsiteX5" fmla="*/ 4068271 w 8156794"/>
                  <a:gd name="connsiteY5" fmla="*/ 1566042 h 2973141"/>
                  <a:gd name="connsiteX6" fmla="*/ 8156794 w 8156794"/>
                  <a:gd name="connsiteY6" fmla="*/ 0 h 2973141"/>
                  <a:gd name="connsiteX0" fmla="*/ 8156794 w 8156794"/>
                  <a:gd name="connsiteY0" fmla="*/ 0 h 3066827"/>
                  <a:gd name="connsiteX1" fmla="*/ 8156794 w 8156794"/>
                  <a:gd name="connsiteY1" fmla="*/ 1673520 h 3066827"/>
                  <a:gd name="connsiteX2" fmla="*/ 4123353 w 8156794"/>
                  <a:gd name="connsiteY2" fmla="*/ 3066650 h 3066827"/>
                  <a:gd name="connsiteX3" fmla="*/ 2295 w 8156794"/>
                  <a:gd name="connsiteY3" fmla="*/ 1618086 h 3066827"/>
                  <a:gd name="connsiteX4" fmla="*/ 767 w 8156794"/>
                  <a:gd name="connsiteY4" fmla="*/ 147145 h 3066827"/>
                  <a:gd name="connsiteX5" fmla="*/ 4068271 w 8156794"/>
                  <a:gd name="connsiteY5" fmla="*/ 1566042 h 3066827"/>
                  <a:gd name="connsiteX6" fmla="*/ 8156794 w 8156794"/>
                  <a:gd name="connsiteY6" fmla="*/ 0 h 3066827"/>
                  <a:gd name="connsiteX0" fmla="*/ 8123689 w 8156794"/>
                  <a:gd name="connsiteY0" fmla="*/ 0 h 2999866"/>
                  <a:gd name="connsiteX1" fmla="*/ 8156794 w 8156794"/>
                  <a:gd name="connsiteY1" fmla="*/ 1606559 h 2999866"/>
                  <a:gd name="connsiteX2" fmla="*/ 4123353 w 8156794"/>
                  <a:gd name="connsiteY2" fmla="*/ 2999689 h 2999866"/>
                  <a:gd name="connsiteX3" fmla="*/ 2295 w 8156794"/>
                  <a:gd name="connsiteY3" fmla="*/ 1551125 h 2999866"/>
                  <a:gd name="connsiteX4" fmla="*/ 767 w 8156794"/>
                  <a:gd name="connsiteY4" fmla="*/ 80184 h 2999866"/>
                  <a:gd name="connsiteX5" fmla="*/ 4068271 w 8156794"/>
                  <a:gd name="connsiteY5" fmla="*/ 1499081 h 2999866"/>
                  <a:gd name="connsiteX6" fmla="*/ 8123689 w 8156794"/>
                  <a:gd name="connsiteY6" fmla="*/ 0 h 2999866"/>
                  <a:gd name="connsiteX0" fmla="*/ 8167828 w 8167828"/>
                  <a:gd name="connsiteY0" fmla="*/ 0 h 3026651"/>
                  <a:gd name="connsiteX1" fmla="*/ 8156794 w 8167828"/>
                  <a:gd name="connsiteY1" fmla="*/ 1633344 h 3026651"/>
                  <a:gd name="connsiteX2" fmla="*/ 4123353 w 8167828"/>
                  <a:gd name="connsiteY2" fmla="*/ 3026474 h 3026651"/>
                  <a:gd name="connsiteX3" fmla="*/ 2295 w 8167828"/>
                  <a:gd name="connsiteY3" fmla="*/ 1577910 h 3026651"/>
                  <a:gd name="connsiteX4" fmla="*/ 767 w 8167828"/>
                  <a:gd name="connsiteY4" fmla="*/ 106969 h 3026651"/>
                  <a:gd name="connsiteX5" fmla="*/ 4068271 w 8167828"/>
                  <a:gd name="connsiteY5" fmla="*/ 1525866 h 3026651"/>
                  <a:gd name="connsiteX6" fmla="*/ 8167828 w 8167828"/>
                  <a:gd name="connsiteY6" fmla="*/ 0 h 3026651"/>
                  <a:gd name="connsiteX0" fmla="*/ 8167828 w 8167828"/>
                  <a:gd name="connsiteY0" fmla="*/ 0 h 3027228"/>
                  <a:gd name="connsiteX1" fmla="*/ 8145760 w 8167828"/>
                  <a:gd name="connsiteY1" fmla="*/ 1686913 h 3027228"/>
                  <a:gd name="connsiteX2" fmla="*/ 4123353 w 8167828"/>
                  <a:gd name="connsiteY2" fmla="*/ 3026474 h 3027228"/>
                  <a:gd name="connsiteX3" fmla="*/ 2295 w 8167828"/>
                  <a:gd name="connsiteY3" fmla="*/ 1577910 h 3027228"/>
                  <a:gd name="connsiteX4" fmla="*/ 767 w 8167828"/>
                  <a:gd name="connsiteY4" fmla="*/ 106969 h 3027228"/>
                  <a:gd name="connsiteX5" fmla="*/ 4068271 w 8167828"/>
                  <a:gd name="connsiteY5" fmla="*/ 1525866 h 3027228"/>
                  <a:gd name="connsiteX6" fmla="*/ 8167828 w 8167828"/>
                  <a:gd name="connsiteY6" fmla="*/ 0 h 3027228"/>
                  <a:gd name="connsiteX0" fmla="*/ 8156794 w 8156794"/>
                  <a:gd name="connsiteY0" fmla="*/ 0 h 2933483"/>
                  <a:gd name="connsiteX1" fmla="*/ 8145760 w 8156794"/>
                  <a:gd name="connsiteY1" fmla="*/ 1593168 h 2933483"/>
                  <a:gd name="connsiteX2" fmla="*/ 4123353 w 8156794"/>
                  <a:gd name="connsiteY2" fmla="*/ 2932729 h 2933483"/>
                  <a:gd name="connsiteX3" fmla="*/ 2295 w 8156794"/>
                  <a:gd name="connsiteY3" fmla="*/ 1484165 h 2933483"/>
                  <a:gd name="connsiteX4" fmla="*/ 767 w 8156794"/>
                  <a:gd name="connsiteY4" fmla="*/ 13224 h 2933483"/>
                  <a:gd name="connsiteX5" fmla="*/ 4068271 w 8156794"/>
                  <a:gd name="connsiteY5" fmla="*/ 1432121 h 2933483"/>
                  <a:gd name="connsiteX6" fmla="*/ 8156794 w 8156794"/>
                  <a:gd name="connsiteY6" fmla="*/ 0 h 2933483"/>
                  <a:gd name="connsiteX0" fmla="*/ 8156794 w 8156794"/>
                  <a:gd name="connsiteY0" fmla="*/ 0 h 2933483"/>
                  <a:gd name="connsiteX1" fmla="*/ 8145760 w 8156794"/>
                  <a:gd name="connsiteY1" fmla="*/ 1593168 h 2933483"/>
                  <a:gd name="connsiteX2" fmla="*/ 4123353 w 8156794"/>
                  <a:gd name="connsiteY2" fmla="*/ 2932729 h 2933483"/>
                  <a:gd name="connsiteX3" fmla="*/ 2295 w 8156794"/>
                  <a:gd name="connsiteY3" fmla="*/ 1484165 h 2933483"/>
                  <a:gd name="connsiteX4" fmla="*/ 767 w 8156794"/>
                  <a:gd name="connsiteY4" fmla="*/ 13224 h 2933483"/>
                  <a:gd name="connsiteX5" fmla="*/ 4068271 w 8156794"/>
                  <a:gd name="connsiteY5" fmla="*/ 1432121 h 2933483"/>
                  <a:gd name="connsiteX6" fmla="*/ 8156794 w 8156794"/>
                  <a:gd name="connsiteY6" fmla="*/ 0 h 2933483"/>
                  <a:gd name="connsiteX0" fmla="*/ 8123689 w 8145760"/>
                  <a:gd name="connsiteY0" fmla="*/ 13560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23689 w 8145760"/>
                  <a:gd name="connsiteY6" fmla="*/ 13560 h 2920259"/>
                  <a:gd name="connsiteX0" fmla="*/ 8178863 w 8178863"/>
                  <a:gd name="connsiteY0" fmla="*/ 26952 h 2920259"/>
                  <a:gd name="connsiteX1" fmla="*/ 8145760 w 8178863"/>
                  <a:gd name="connsiteY1" fmla="*/ 1579944 h 2920259"/>
                  <a:gd name="connsiteX2" fmla="*/ 4123353 w 8178863"/>
                  <a:gd name="connsiteY2" fmla="*/ 2919505 h 2920259"/>
                  <a:gd name="connsiteX3" fmla="*/ 2295 w 8178863"/>
                  <a:gd name="connsiteY3" fmla="*/ 1470941 h 2920259"/>
                  <a:gd name="connsiteX4" fmla="*/ 767 w 8178863"/>
                  <a:gd name="connsiteY4" fmla="*/ 0 h 2920259"/>
                  <a:gd name="connsiteX5" fmla="*/ 4068271 w 8178863"/>
                  <a:gd name="connsiteY5" fmla="*/ 1418897 h 2920259"/>
                  <a:gd name="connsiteX6" fmla="*/ 8178863 w 8178863"/>
                  <a:gd name="connsiteY6" fmla="*/ 26952 h 2920259"/>
                  <a:gd name="connsiteX0" fmla="*/ 8167827 w 8167827"/>
                  <a:gd name="connsiteY0" fmla="*/ 40343 h 2920259"/>
                  <a:gd name="connsiteX1" fmla="*/ 8145760 w 8167827"/>
                  <a:gd name="connsiteY1" fmla="*/ 1579944 h 2920259"/>
                  <a:gd name="connsiteX2" fmla="*/ 4123353 w 8167827"/>
                  <a:gd name="connsiteY2" fmla="*/ 2919505 h 2920259"/>
                  <a:gd name="connsiteX3" fmla="*/ 2295 w 8167827"/>
                  <a:gd name="connsiteY3" fmla="*/ 1470941 h 2920259"/>
                  <a:gd name="connsiteX4" fmla="*/ 767 w 8167827"/>
                  <a:gd name="connsiteY4" fmla="*/ 0 h 2920259"/>
                  <a:gd name="connsiteX5" fmla="*/ 4068271 w 8167827"/>
                  <a:gd name="connsiteY5" fmla="*/ 1418897 h 2920259"/>
                  <a:gd name="connsiteX6" fmla="*/ 8167827 w 8167827"/>
                  <a:gd name="connsiteY6" fmla="*/ 40343 h 2920259"/>
                  <a:gd name="connsiteX0" fmla="*/ 8123687 w 8145760"/>
                  <a:gd name="connsiteY0" fmla="*/ 53735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23687 w 8145760"/>
                  <a:gd name="connsiteY6" fmla="*/ 53735 h 2920259"/>
                  <a:gd name="connsiteX0" fmla="*/ 8161918 w 8161918"/>
                  <a:gd name="connsiteY0" fmla="*/ 0 h 2943855"/>
                  <a:gd name="connsiteX1" fmla="*/ 8145760 w 8161918"/>
                  <a:gd name="connsiteY1" fmla="*/ 1603540 h 2943855"/>
                  <a:gd name="connsiteX2" fmla="*/ 4123353 w 8161918"/>
                  <a:gd name="connsiteY2" fmla="*/ 2943101 h 2943855"/>
                  <a:gd name="connsiteX3" fmla="*/ 2295 w 8161918"/>
                  <a:gd name="connsiteY3" fmla="*/ 1494537 h 2943855"/>
                  <a:gd name="connsiteX4" fmla="*/ 767 w 8161918"/>
                  <a:gd name="connsiteY4" fmla="*/ 23596 h 2943855"/>
                  <a:gd name="connsiteX5" fmla="*/ 4068271 w 8161918"/>
                  <a:gd name="connsiteY5" fmla="*/ 1442493 h 2943855"/>
                  <a:gd name="connsiteX6" fmla="*/ 8161918 w 8161918"/>
                  <a:gd name="connsiteY6" fmla="*/ 0 h 2943855"/>
                  <a:gd name="connsiteX0" fmla="*/ 8144926 w 8145760"/>
                  <a:gd name="connsiteY0" fmla="*/ 43424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44926 w 8145760"/>
                  <a:gd name="connsiteY6" fmla="*/ 43424 h 2920259"/>
                  <a:gd name="connsiteX0" fmla="*/ 8161918 w 8161918"/>
                  <a:gd name="connsiteY0" fmla="*/ 0 h 2959321"/>
                  <a:gd name="connsiteX1" fmla="*/ 8145760 w 8161918"/>
                  <a:gd name="connsiteY1" fmla="*/ 1619006 h 2959321"/>
                  <a:gd name="connsiteX2" fmla="*/ 4123353 w 8161918"/>
                  <a:gd name="connsiteY2" fmla="*/ 2958567 h 2959321"/>
                  <a:gd name="connsiteX3" fmla="*/ 2295 w 8161918"/>
                  <a:gd name="connsiteY3" fmla="*/ 1510003 h 2959321"/>
                  <a:gd name="connsiteX4" fmla="*/ 767 w 8161918"/>
                  <a:gd name="connsiteY4" fmla="*/ 39062 h 2959321"/>
                  <a:gd name="connsiteX5" fmla="*/ 4068271 w 8161918"/>
                  <a:gd name="connsiteY5" fmla="*/ 1457959 h 2959321"/>
                  <a:gd name="connsiteX6" fmla="*/ 8161918 w 8161918"/>
                  <a:gd name="connsiteY6" fmla="*/ 0 h 2959321"/>
                  <a:gd name="connsiteX0" fmla="*/ 8161918 w 8162752"/>
                  <a:gd name="connsiteY0" fmla="*/ 0 h 2959488"/>
                  <a:gd name="connsiteX1" fmla="*/ 8162752 w 8162752"/>
                  <a:gd name="connsiteY1" fmla="*/ 1629317 h 2959488"/>
                  <a:gd name="connsiteX2" fmla="*/ 4123353 w 8162752"/>
                  <a:gd name="connsiteY2" fmla="*/ 2958567 h 2959488"/>
                  <a:gd name="connsiteX3" fmla="*/ 2295 w 8162752"/>
                  <a:gd name="connsiteY3" fmla="*/ 1510003 h 2959488"/>
                  <a:gd name="connsiteX4" fmla="*/ 767 w 8162752"/>
                  <a:gd name="connsiteY4" fmla="*/ 39062 h 2959488"/>
                  <a:gd name="connsiteX5" fmla="*/ 4068271 w 8162752"/>
                  <a:gd name="connsiteY5" fmla="*/ 1457959 h 2959488"/>
                  <a:gd name="connsiteX6" fmla="*/ 8161918 w 8162752"/>
                  <a:gd name="connsiteY6" fmla="*/ 0 h 2959488"/>
                  <a:gd name="connsiteX0" fmla="*/ 8165930 w 8166764"/>
                  <a:gd name="connsiteY0" fmla="*/ 7337 h 2966825"/>
                  <a:gd name="connsiteX1" fmla="*/ 8166764 w 8166764"/>
                  <a:gd name="connsiteY1" fmla="*/ 1636654 h 2966825"/>
                  <a:gd name="connsiteX2" fmla="*/ 4127365 w 8166764"/>
                  <a:gd name="connsiteY2" fmla="*/ 2965904 h 2966825"/>
                  <a:gd name="connsiteX3" fmla="*/ 6307 w 8166764"/>
                  <a:gd name="connsiteY3" fmla="*/ 1517340 h 2966825"/>
                  <a:gd name="connsiteX4" fmla="*/ 532 w 8166764"/>
                  <a:gd name="connsiteY4" fmla="*/ 0 h 2966825"/>
                  <a:gd name="connsiteX5" fmla="*/ 4072283 w 8166764"/>
                  <a:gd name="connsiteY5" fmla="*/ 1465296 h 2966825"/>
                  <a:gd name="connsiteX6" fmla="*/ 8165930 w 8166764"/>
                  <a:gd name="connsiteY6" fmla="*/ 7337 h 2966825"/>
                  <a:gd name="connsiteX0" fmla="*/ 8168119 w 8168953"/>
                  <a:gd name="connsiteY0" fmla="*/ 7337 h 2966682"/>
                  <a:gd name="connsiteX1" fmla="*/ 8168953 w 8168953"/>
                  <a:gd name="connsiteY1" fmla="*/ 1636654 h 2966682"/>
                  <a:gd name="connsiteX2" fmla="*/ 4129554 w 8168953"/>
                  <a:gd name="connsiteY2" fmla="*/ 2965904 h 2966682"/>
                  <a:gd name="connsiteX3" fmla="*/ 0 w 8168953"/>
                  <a:gd name="connsiteY3" fmla="*/ 1527651 h 2966682"/>
                  <a:gd name="connsiteX4" fmla="*/ 2721 w 8168953"/>
                  <a:gd name="connsiteY4" fmla="*/ 0 h 2966682"/>
                  <a:gd name="connsiteX5" fmla="*/ 4074472 w 8168953"/>
                  <a:gd name="connsiteY5" fmla="*/ 1465296 h 2966682"/>
                  <a:gd name="connsiteX6" fmla="*/ 8168119 w 8168953"/>
                  <a:gd name="connsiteY6" fmla="*/ 7337 h 2966682"/>
                  <a:gd name="connsiteX0" fmla="*/ 8168119 w 8168953"/>
                  <a:gd name="connsiteY0" fmla="*/ 7337 h 3100377"/>
                  <a:gd name="connsiteX1" fmla="*/ 8168953 w 8168953"/>
                  <a:gd name="connsiteY1" fmla="*/ 1636654 h 3100377"/>
                  <a:gd name="connsiteX2" fmla="*/ 4118520 w 8168953"/>
                  <a:gd name="connsiteY2" fmla="*/ 3099826 h 3100377"/>
                  <a:gd name="connsiteX3" fmla="*/ 0 w 8168953"/>
                  <a:gd name="connsiteY3" fmla="*/ 1527651 h 3100377"/>
                  <a:gd name="connsiteX4" fmla="*/ 2721 w 8168953"/>
                  <a:gd name="connsiteY4" fmla="*/ 0 h 3100377"/>
                  <a:gd name="connsiteX5" fmla="*/ 4074472 w 8168953"/>
                  <a:gd name="connsiteY5" fmla="*/ 1465296 h 3100377"/>
                  <a:gd name="connsiteX6" fmla="*/ 8168119 w 8168953"/>
                  <a:gd name="connsiteY6" fmla="*/ 7337 h 3100377"/>
                  <a:gd name="connsiteX0" fmla="*/ 8168119 w 8168953"/>
                  <a:gd name="connsiteY0" fmla="*/ 7337 h 3100429"/>
                  <a:gd name="connsiteX1" fmla="*/ 8168953 w 8168953"/>
                  <a:gd name="connsiteY1" fmla="*/ 1636654 h 3100429"/>
                  <a:gd name="connsiteX2" fmla="*/ 4118520 w 8168953"/>
                  <a:gd name="connsiteY2" fmla="*/ 3099826 h 3100429"/>
                  <a:gd name="connsiteX3" fmla="*/ 0 w 8168953"/>
                  <a:gd name="connsiteY3" fmla="*/ 1527651 h 3100429"/>
                  <a:gd name="connsiteX4" fmla="*/ 2721 w 8168953"/>
                  <a:gd name="connsiteY4" fmla="*/ 0 h 3100429"/>
                  <a:gd name="connsiteX5" fmla="*/ 4074472 w 8168953"/>
                  <a:gd name="connsiteY5" fmla="*/ 1465296 h 3100429"/>
                  <a:gd name="connsiteX6" fmla="*/ 8168119 w 8168953"/>
                  <a:gd name="connsiteY6" fmla="*/ 7337 h 3100429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72202 w 8166683"/>
                  <a:gd name="connsiteY5" fmla="*/ 1465296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72202 w 8166683"/>
                  <a:gd name="connsiteY5" fmla="*/ 1465296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61168 w 8166683"/>
                  <a:gd name="connsiteY5" fmla="*/ 1438511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61168 w 8166683"/>
                  <a:gd name="connsiteY5" fmla="*/ 1438511 h 3099826"/>
                  <a:gd name="connsiteX6" fmla="*/ 8165849 w 8166683"/>
                  <a:gd name="connsiteY6" fmla="*/ 7337 h 3099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166683" h="3099826">
                    <a:moveTo>
                      <a:pt x="8165849" y="7337"/>
                    </a:moveTo>
                    <a:lnTo>
                      <a:pt x="8166683" y="1636654"/>
                    </a:lnTo>
                    <a:cubicBezTo>
                      <a:pt x="7917761" y="2728489"/>
                      <a:pt x="5475903" y="3100137"/>
                      <a:pt x="4116250" y="3099826"/>
                    </a:cubicBezTo>
                    <a:cubicBezTo>
                      <a:pt x="2756597" y="3099515"/>
                      <a:pt x="245424" y="2744647"/>
                      <a:pt x="8764" y="1634789"/>
                    </a:cubicBezTo>
                    <a:cubicBezTo>
                      <a:pt x="11928" y="1215900"/>
                      <a:pt x="-2713" y="418889"/>
                      <a:pt x="451" y="0"/>
                    </a:cubicBezTo>
                    <a:cubicBezTo>
                      <a:pt x="385485" y="953840"/>
                      <a:pt x="2700268" y="1437288"/>
                      <a:pt x="4061168" y="1438511"/>
                    </a:cubicBezTo>
                    <a:cubicBezTo>
                      <a:pt x="5422068" y="1439734"/>
                      <a:pt x="7793228" y="1089449"/>
                      <a:pt x="8165849" y="7337"/>
                    </a:cubicBezTo>
                    <a:close/>
                  </a:path>
                </a:pathLst>
              </a:custGeom>
              <a:gradFill>
                <a:gsLst>
                  <a:gs pos="0">
                    <a:srgbClr val="B8C2C9"/>
                  </a:gs>
                  <a:gs pos="21000">
                    <a:schemeClr val="bg1"/>
                  </a:gs>
                  <a:gs pos="60000">
                    <a:srgbClr val="D6DCE0"/>
                  </a:gs>
                  <a:gs pos="100000">
                    <a:srgbClr val="B8C2C9"/>
                  </a:gs>
                </a:gsLst>
                <a:lin ang="0" scaled="0"/>
              </a:gra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                  </a:t>
                </a:r>
              </a:p>
            </p:txBody>
          </p:sp>
          <p:sp>
            <p:nvSpPr>
              <p:cNvPr id="587" name="Oval 586">
                <a:extLst>
                  <a:ext uri="{FF2B5EF4-FFF2-40B4-BE49-F238E27FC236}">
                    <a16:creationId xmlns:a16="http://schemas.microsoft.com/office/drawing/2014/main" id="{5F84A336-003F-D045-8717-1066774A69EF}"/>
                  </a:ext>
                </a:extLst>
              </p:cNvPr>
              <p:cNvSpPr/>
              <p:nvPr/>
            </p:nvSpPr>
            <p:spPr>
              <a:xfrm>
                <a:off x="7494729" y="2774731"/>
                <a:ext cx="1480163" cy="579140"/>
              </a:xfrm>
              <a:prstGeom prst="ellipse">
                <a:avLst/>
              </a:prstGeom>
              <a:solidFill>
                <a:srgbClr val="B8C2C9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             </a:t>
                </a:r>
              </a:p>
            </p:txBody>
          </p:sp>
          <p:grpSp>
            <p:nvGrpSpPr>
              <p:cNvPr id="588" name="Group 587">
                <a:extLst>
                  <a:ext uri="{FF2B5EF4-FFF2-40B4-BE49-F238E27FC236}">
                    <a16:creationId xmlns:a16="http://schemas.microsoft.com/office/drawing/2014/main" id="{FF876992-AF96-3545-9CEA-A02174E11510}"/>
                  </a:ext>
                </a:extLst>
              </p:cNvPr>
              <p:cNvGrpSpPr/>
              <p:nvPr/>
            </p:nvGrpSpPr>
            <p:grpSpPr>
              <a:xfrm>
                <a:off x="7713663" y="2848339"/>
                <a:ext cx="1042107" cy="425543"/>
                <a:chOff x="7786941" y="2884917"/>
                <a:chExt cx="897649" cy="353919"/>
              </a:xfrm>
            </p:grpSpPr>
            <p:sp>
              <p:nvSpPr>
                <p:cNvPr id="589" name="Freeform 588">
                  <a:extLst>
                    <a:ext uri="{FF2B5EF4-FFF2-40B4-BE49-F238E27FC236}">
                      <a16:creationId xmlns:a16="http://schemas.microsoft.com/office/drawing/2014/main" id="{668E6E88-4A46-6C47-A59A-CB9D07441C17}"/>
                    </a:ext>
                  </a:extLst>
                </p:cNvPr>
                <p:cNvSpPr/>
                <p:nvPr/>
              </p:nvSpPr>
              <p:spPr>
                <a:xfrm>
                  <a:off x="7811770" y="2884917"/>
                  <a:ext cx="849158" cy="198115"/>
                </a:xfrm>
                <a:custGeom>
                  <a:avLst/>
                  <a:gdLst>
                    <a:gd name="connsiteX0" fmla="*/ 3725333 w 4588933"/>
                    <a:gd name="connsiteY0" fmla="*/ 0 h 1049866"/>
                    <a:gd name="connsiteX1" fmla="*/ 4588933 w 4588933"/>
                    <a:gd name="connsiteY1" fmla="*/ 270933 h 1049866"/>
                    <a:gd name="connsiteX2" fmla="*/ 3962400 w 4588933"/>
                    <a:gd name="connsiteY2" fmla="*/ 541866 h 1049866"/>
                    <a:gd name="connsiteX3" fmla="*/ 3742267 w 4588933"/>
                    <a:gd name="connsiteY3" fmla="*/ 457200 h 1049866"/>
                    <a:gd name="connsiteX4" fmla="*/ 2269067 w 4588933"/>
                    <a:gd name="connsiteY4" fmla="*/ 1049866 h 1049866"/>
                    <a:gd name="connsiteX5" fmla="*/ 880533 w 4588933"/>
                    <a:gd name="connsiteY5" fmla="*/ 457200 h 1049866"/>
                    <a:gd name="connsiteX6" fmla="*/ 592667 w 4588933"/>
                    <a:gd name="connsiteY6" fmla="*/ 541866 h 1049866"/>
                    <a:gd name="connsiteX7" fmla="*/ 0 w 4588933"/>
                    <a:gd name="connsiteY7" fmla="*/ 254000 h 1049866"/>
                    <a:gd name="connsiteX8" fmla="*/ 880533 w 4588933"/>
                    <a:gd name="connsiteY8" fmla="*/ 16933 h 1049866"/>
                    <a:gd name="connsiteX9" fmla="*/ 2302933 w 4588933"/>
                    <a:gd name="connsiteY9" fmla="*/ 626533 h 1049866"/>
                    <a:gd name="connsiteX10" fmla="*/ 3725333 w 4588933"/>
                    <a:gd name="connsiteY10" fmla="*/ 0 h 1049866"/>
                    <a:gd name="connsiteX0" fmla="*/ 3725333 w 4641485"/>
                    <a:gd name="connsiteY0" fmla="*/ 0 h 1049866"/>
                    <a:gd name="connsiteX1" fmla="*/ 4641485 w 4641485"/>
                    <a:gd name="connsiteY1" fmla="*/ 239402 h 1049866"/>
                    <a:gd name="connsiteX2" fmla="*/ 3962400 w 4641485"/>
                    <a:gd name="connsiteY2" fmla="*/ 541866 h 1049866"/>
                    <a:gd name="connsiteX3" fmla="*/ 3742267 w 4641485"/>
                    <a:gd name="connsiteY3" fmla="*/ 457200 h 1049866"/>
                    <a:gd name="connsiteX4" fmla="*/ 2269067 w 4641485"/>
                    <a:gd name="connsiteY4" fmla="*/ 1049866 h 1049866"/>
                    <a:gd name="connsiteX5" fmla="*/ 880533 w 4641485"/>
                    <a:gd name="connsiteY5" fmla="*/ 457200 h 1049866"/>
                    <a:gd name="connsiteX6" fmla="*/ 592667 w 4641485"/>
                    <a:gd name="connsiteY6" fmla="*/ 541866 h 1049866"/>
                    <a:gd name="connsiteX7" fmla="*/ 0 w 4641485"/>
                    <a:gd name="connsiteY7" fmla="*/ 254000 h 1049866"/>
                    <a:gd name="connsiteX8" fmla="*/ 880533 w 4641485"/>
                    <a:gd name="connsiteY8" fmla="*/ 16933 h 1049866"/>
                    <a:gd name="connsiteX9" fmla="*/ 2302933 w 4641485"/>
                    <a:gd name="connsiteY9" fmla="*/ 626533 h 1049866"/>
                    <a:gd name="connsiteX10" fmla="*/ 3725333 w 4641485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73798 w 4673016"/>
                    <a:gd name="connsiteY3" fmla="*/ 45720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84308 w 4673016"/>
                    <a:gd name="connsiteY3" fmla="*/ 404648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815839 w 4673016"/>
                    <a:gd name="connsiteY3" fmla="*/ 46771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673016" h="1049866">
                      <a:moveTo>
                        <a:pt x="3756864" y="0"/>
                      </a:moveTo>
                      <a:lnTo>
                        <a:pt x="4673016" y="239402"/>
                      </a:lnTo>
                      <a:lnTo>
                        <a:pt x="3993931" y="541866"/>
                      </a:lnTo>
                      <a:lnTo>
                        <a:pt x="3815839" y="467710"/>
                      </a:lnTo>
                      <a:lnTo>
                        <a:pt x="2300598" y="1049866"/>
                      </a:lnTo>
                      <a:lnTo>
                        <a:pt x="912064" y="457200"/>
                      </a:lnTo>
                      <a:lnTo>
                        <a:pt x="624198" y="541866"/>
                      </a:lnTo>
                      <a:lnTo>
                        <a:pt x="0" y="275021"/>
                      </a:lnTo>
                      <a:lnTo>
                        <a:pt x="912064" y="16933"/>
                      </a:lnTo>
                      <a:lnTo>
                        <a:pt x="2323954" y="616023"/>
                      </a:lnTo>
                      <a:lnTo>
                        <a:pt x="3756864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90" name="Freeform 589">
                  <a:extLst>
                    <a:ext uri="{FF2B5EF4-FFF2-40B4-BE49-F238E27FC236}">
                      <a16:creationId xmlns:a16="http://schemas.microsoft.com/office/drawing/2014/main" id="{C179B4BA-1D8B-E542-8032-CCB2C08DB973}"/>
                    </a:ext>
                  </a:extLst>
                </p:cNvPr>
                <p:cNvSpPr/>
                <p:nvPr/>
              </p:nvSpPr>
              <p:spPr>
                <a:xfrm>
                  <a:off x="8367548" y="3054383"/>
                  <a:ext cx="317042" cy="170569"/>
                </a:xfrm>
                <a:custGeom>
                  <a:avLst/>
                  <a:gdLst>
                    <a:gd name="connsiteX0" fmla="*/ 21021 w 1744718"/>
                    <a:gd name="connsiteY0" fmla="*/ 0 h 903890"/>
                    <a:gd name="connsiteX1" fmla="*/ 1744718 w 1744718"/>
                    <a:gd name="connsiteY1" fmla="*/ 693683 h 903890"/>
                    <a:gd name="connsiteX2" fmla="*/ 1145628 w 1744718"/>
                    <a:gd name="connsiteY2" fmla="*/ 903890 h 903890"/>
                    <a:gd name="connsiteX3" fmla="*/ 0 w 1744718"/>
                    <a:gd name="connsiteY3" fmla="*/ 451945 h 903890"/>
                    <a:gd name="connsiteX4" fmla="*/ 21021 w 1744718"/>
                    <a:gd name="connsiteY4" fmla="*/ 0 h 9038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4718" h="903890">
                      <a:moveTo>
                        <a:pt x="21021" y="0"/>
                      </a:moveTo>
                      <a:lnTo>
                        <a:pt x="1744718" y="693683"/>
                      </a:lnTo>
                      <a:lnTo>
                        <a:pt x="1145628" y="903890"/>
                      </a:lnTo>
                      <a:lnTo>
                        <a:pt x="0" y="451945"/>
                      </a:lnTo>
                      <a:lnTo>
                        <a:pt x="21021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91" name="Freeform 590">
                  <a:extLst>
                    <a:ext uri="{FF2B5EF4-FFF2-40B4-BE49-F238E27FC236}">
                      <a16:creationId xmlns:a16="http://schemas.microsoft.com/office/drawing/2014/main" id="{DCACB29E-ABE8-BA42-AD55-DAF519C17BE7}"/>
                    </a:ext>
                  </a:extLst>
                </p:cNvPr>
                <p:cNvSpPr/>
                <p:nvPr/>
              </p:nvSpPr>
              <p:spPr>
                <a:xfrm>
                  <a:off x="7786941" y="3054383"/>
                  <a:ext cx="311312" cy="168585"/>
                </a:xfrm>
                <a:custGeom>
                  <a:avLst/>
                  <a:gdLst>
                    <a:gd name="connsiteX0" fmla="*/ 1702676 w 1713187"/>
                    <a:gd name="connsiteY0" fmla="*/ 0 h 893380"/>
                    <a:gd name="connsiteX1" fmla="*/ 1713187 w 1713187"/>
                    <a:gd name="connsiteY1" fmla="*/ 472966 h 893380"/>
                    <a:gd name="connsiteX2" fmla="*/ 578069 w 1713187"/>
                    <a:gd name="connsiteY2" fmla="*/ 893380 h 893380"/>
                    <a:gd name="connsiteX3" fmla="*/ 0 w 1713187"/>
                    <a:gd name="connsiteY3" fmla="*/ 693683 h 893380"/>
                    <a:gd name="connsiteX4" fmla="*/ 1702676 w 1713187"/>
                    <a:gd name="connsiteY4" fmla="*/ 0 h 8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13187" h="893380">
                      <a:moveTo>
                        <a:pt x="1702676" y="0"/>
                      </a:moveTo>
                      <a:lnTo>
                        <a:pt x="1713187" y="472966"/>
                      </a:lnTo>
                      <a:lnTo>
                        <a:pt x="578069" y="893380"/>
                      </a:lnTo>
                      <a:lnTo>
                        <a:pt x="0" y="693683"/>
                      </a:lnTo>
                      <a:lnTo>
                        <a:pt x="1702676" y="0"/>
                      </a:lnTo>
                      <a:close/>
                    </a:path>
                  </a:pathLst>
                </a:custGeom>
                <a:solidFill>
                  <a:srgbClr val="0000A8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92" name="Freeform 591">
                  <a:extLst>
                    <a:ext uri="{FF2B5EF4-FFF2-40B4-BE49-F238E27FC236}">
                      <a16:creationId xmlns:a16="http://schemas.microsoft.com/office/drawing/2014/main" id="{FD35A0ED-997C-6D46-9D96-FA8D43398266}"/>
                    </a:ext>
                  </a:extLst>
                </p:cNvPr>
                <p:cNvSpPr/>
                <p:nvPr/>
              </p:nvSpPr>
              <p:spPr>
                <a:xfrm>
                  <a:off x="7895013" y="2971083"/>
                  <a:ext cx="676892" cy="267753"/>
                </a:xfrm>
                <a:custGeom>
                  <a:avLst/>
                  <a:gdLst>
                    <a:gd name="connsiteX0" fmla="*/ 599089 w 4162096"/>
                    <a:gd name="connsiteY0" fmla="*/ 273269 h 1618593"/>
                    <a:gd name="connsiteX1" fmla="*/ 882869 w 4162096"/>
                    <a:gd name="connsiteY1" fmla="*/ 199697 h 1618593"/>
                    <a:gd name="connsiteX2" fmla="*/ 2312276 w 4162096"/>
                    <a:gd name="connsiteY2" fmla="*/ 798786 h 1618593"/>
                    <a:gd name="connsiteX3" fmla="*/ 3794234 w 4162096"/>
                    <a:gd name="connsiteY3" fmla="*/ 199697 h 1618593"/>
                    <a:gd name="connsiteX4" fmla="*/ 4014951 w 4162096"/>
                    <a:gd name="connsiteY4" fmla="*/ 273269 h 1618593"/>
                    <a:gd name="connsiteX5" fmla="*/ 3058510 w 4162096"/>
                    <a:gd name="connsiteY5" fmla="*/ 641131 h 1618593"/>
                    <a:gd name="connsiteX6" fmla="*/ 3026979 w 4162096"/>
                    <a:gd name="connsiteY6" fmla="*/ 1114097 h 1618593"/>
                    <a:gd name="connsiteX7" fmla="*/ 4162096 w 4162096"/>
                    <a:gd name="connsiteY7" fmla="*/ 1545021 h 1618593"/>
                    <a:gd name="connsiteX8" fmla="*/ 3878317 w 4162096"/>
                    <a:gd name="connsiteY8" fmla="*/ 1608083 h 1618593"/>
                    <a:gd name="connsiteX9" fmla="*/ 2301765 w 4162096"/>
                    <a:gd name="connsiteY9" fmla="*/ 945931 h 1618593"/>
                    <a:gd name="connsiteX10" fmla="*/ 693682 w 4162096"/>
                    <a:gd name="connsiteY10" fmla="*/ 1618593 h 1618593"/>
                    <a:gd name="connsiteX11" fmla="*/ 430924 w 4162096"/>
                    <a:gd name="connsiteY11" fmla="*/ 1524000 h 1618593"/>
                    <a:gd name="connsiteX12" fmla="*/ 1576551 w 4162096"/>
                    <a:gd name="connsiteY12" fmla="*/ 1082566 h 1618593"/>
                    <a:gd name="connsiteX13" fmla="*/ 1545020 w 4162096"/>
                    <a:gd name="connsiteY13" fmla="*/ 609600 h 1618593"/>
                    <a:gd name="connsiteX14" fmla="*/ 0 w 4162096"/>
                    <a:gd name="connsiteY14" fmla="*/ 0 h 1618593"/>
                    <a:gd name="connsiteX15" fmla="*/ 872358 w 4162096"/>
                    <a:gd name="connsiteY15" fmla="*/ 210207 h 1618593"/>
                    <a:gd name="connsiteX16" fmla="*/ 872358 w 4162096"/>
                    <a:gd name="connsiteY16" fmla="*/ 210207 h 1618593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15" fmla="*/ 441434 w 3731172"/>
                    <a:gd name="connsiteY15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357351 w 3731172"/>
                    <a:gd name="connsiteY14" fmla="*/ 115613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56137 w 3731172"/>
                    <a:gd name="connsiteY13" fmla="*/ 441434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903890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575034 w 3710151"/>
                    <a:gd name="connsiteY6" fmla="*/ 91440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06565 w 3710151"/>
                    <a:gd name="connsiteY6" fmla="*/ 92491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5151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09858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62012 w 3725019"/>
                    <a:gd name="connsiteY0" fmla="*/ 73572 h 1418896"/>
                    <a:gd name="connsiteX1" fmla="*/ 445792 w 3725019"/>
                    <a:gd name="connsiteY1" fmla="*/ 0 h 1418896"/>
                    <a:gd name="connsiteX2" fmla="*/ 1852896 w 3725019"/>
                    <a:gd name="connsiteY2" fmla="*/ 591655 h 1418896"/>
                    <a:gd name="connsiteX3" fmla="*/ 3357157 w 3725019"/>
                    <a:gd name="connsiteY3" fmla="*/ 0 h 1418896"/>
                    <a:gd name="connsiteX4" fmla="*/ 3577874 w 3725019"/>
                    <a:gd name="connsiteY4" fmla="*/ 73572 h 1418896"/>
                    <a:gd name="connsiteX5" fmla="*/ 2632585 w 3725019"/>
                    <a:gd name="connsiteY5" fmla="*/ 448868 h 1418896"/>
                    <a:gd name="connsiteX6" fmla="*/ 2625150 w 3725019"/>
                    <a:gd name="connsiteY6" fmla="*/ 902607 h 1418896"/>
                    <a:gd name="connsiteX7" fmla="*/ 3725019 w 3725019"/>
                    <a:gd name="connsiteY7" fmla="*/ 1345324 h 1418896"/>
                    <a:gd name="connsiteX8" fmla="*/ 3441240 w 3725019"/>
                    <a:gd name="connsiteY8" fmla="*/ 1408386 h 1418896"/>
                    <a:gd name="connsiteX9" fmla="*/ 1864688 w 3725019"/>
                    <a:gd name="connsiteY9" fmla="*/ 746234 h 1418896"/>
                    <a:gd name="connsiteX10" fmla="*/ 256605 w 3725019"/>
                    <a:gd name="connsiteY10" fmla="*/ 1418896 h 1418896"/>
                    <a:gd name="connsiteX11" fmla="*/ 0 w 3725019"/>
                    <a:gd name="connsiteY11" fmla="*/ 1331097 h 1418896"/>
                    <a:gd name="connsiteX12" fmla="*/ 1113454 w 3725019"/>
                    <a:gd name="connsiteY12" fmla="*/ 903890 h 1418896"/>
                    <a:gd name="connsiteX13" fmla="*/ 1102302 w 3725019"/>
                    <a:gd name="connsiteY13" fmla="*/ 451945 h 1418896"/>
                    <a:gd name="connsiteX14" fmla="*/ 183032 w 3725019"/>
                    <a:gd name="connsiteY14" fmla="*/ 84081 h 1418896"/>
                    <a:gd name="connsiteX15" fmla="*/ 162012 w 3725019"/>
                    <a:gd name="connsiteY15" fmla="*/ 73572 h 14188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725019" h="1418896">
                      <a:moveTo>
                        <a:pt x="162012" y="73572"/>
                      </a:moveTo>
                      <a:lnTo>
                        <a:pt x="445792" y="0"/>
                      </a:lnTo>
                      <a:lnTo>
                        <a:pt x="1852896" y="591655"/>
                      </a:lnTo>
                      <a:lnTo>
                        <a:pt x="3357157" y="0"/>
                      </a:lnTo>
                      <a:lnTo>
                        <a:pt x="3577874" y="73572"/>
                      </a:lnTo>
                      <a:lnTo>
                        <a:pt x="2632585" y="448868"/>
                      </a:lnTo>
                      <a:lnTo>
                        <a:pt x="2625150" y="902607"/>
                      </a:lnTo>
                      <a:lnTo>
                        <a:pt x="3725019" y="1345324"/>
                      </a:lnTo>
                      <a:lnTo>
                        <a:pt x="3441240" y="1408386"/>
                      </a:lnTo>
                      <a:lnTo>
                        <a:pt x="1864688" y="746234"/>
                      </a:lnTo>
                      <a:lnTo>
                        <a:pt x="256605" y="1418896"/>
                      </a:lnTo>
                      <a:lnTo>
                        <a:pt x="0" y="1331097"/>
                      </a:lnTo>
                      <a:lnTo>
                        <a:pt x="1113454" y="903890"/>
                      </a:lnTo>
                      <a:cubicBezTo>
                        <a:pt x="1113454" y="760249"/>
                        <a:pt x="1102302" y="595586"/>
                        <a:pt x="1102302" y="451945"/>
                      </a:cubicBezTo>
                      <a:lnTo>
                        <a:pt x="183032" y="84081"/>
                      </a:lnTo>
                      <a:cubicBezTo>
                        <a:pt x="26317" y="21019"/>
                        <a:pt x="169019" y="77075"/>
                        <a:pt x="162012" y="73572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538" name="Group 537">
              <a:extLst>
                <a:ext uri="{FF2B5EF4-FFF2-40B4-BE49-F238E27FC236}">
                  <a16:creationId xmlns:a16="http://schemas.microsoft.com/office/drawing/2014/main" id="{158E5A4C-7065-8643-BDC2-3A235B56FEA4}"/>
                </a:ext>
              </a:extLst>
            </p:cNvPr>
            <p:cNvGrpSpPr/>
            <p:nvPr/>
          </p:nvGrpSpPr>
          <p:grpSpPr>
            <a:xfrm>
              <a:off x="9502294" y="3388930"/>
              <a:ext cx="367224" cy="240304"/>
              <a:chOff x="7493876" y="2774731"/>
              <a:chExt cx="1481958" cy="894622"/>
            </a:xfrm>
          </p:grpSpPr>
          <p:sp>
            <p:nvSpPr>
              <p:cNvPr id="539" name="Freeform 538">
                <a:extLst>
                  <a:ext uri="{FF2B5EF4-FFF2-40B4-BE49-F238E27FC236}">
                    <a16:creationId xmlns:a16="http://schemas.microsoft.com/office/drawing/2014/main" id="{CA8EFAEE-3EA1-2A49-A68E-588F301B6928}"/>
                  </a:ext>
                </a:extLst>
              </p:cNvPr>
              <p:cNvSpPr/>
              <p:nvPr/>
            </p:nvSpPr>
            <p:spPr>
              <a:xfrm>
                <a:off x="7493876" y="3084399"/>
                <a:ext cx="1481958" cy="584954"/>
              </a:xfrm>
              <a:custGeom>
                <a:avLst/>
                <a:gdLst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88524 w 8187558"/>
                  <a:gd name="connsiteY5" fmla="*/ 1597573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88524 w 8187558"/>
                  <a:gd name="connsiteY5" fmla="*/ 1597573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76538 w 8176538"/>
                  <a:gd name="connsiteY0" fmla="*/ 0 h 2638097"/>
                  <a:gd name="connsiteX1" fmla="*/ 8176538 w 8176538"/>
                  <a:gd name="connsiteY1" fmla="*/ 1271752 h 2638097"/>
                  <a:gd name="connsiteX2" fmla="*/ 4088015 w 8176538"/>
                  <a:gd name="connsiteY2" fmla="*/ 2638097 h 2638097"/>
                  <a:gd name="connsiteX3" fmla="*/ 0 w 8176538"/>
                  <a:gd name="connsiteY3" fmla="*/ 1269888 h 2638097"/>
                  <a:gd name="connsiteX4" fmla="*/ 20511 w 8176538"/>
                  <a:gd name="connsiteY4" fmla="*/ 147145 h 2638097"/>
                  <a:gd name="connsiteX5" fmla="*/ 4088015 w 8176538"/>
                  <a:gd name="connsiteY5" fmla="*/ 1566042 h 2638097"/>
                  <a:gd name="connsiteX6" fmla="*/ 8176538 w 8176538"/>
                  <a:gd name="connsiteY6" fmla="*/ 0 h 2638097"/>
                  <a:gd name="connsiteX0" fmla="*/ 8176538 w 8176538"/>
                  <a:gd name="connsiteY0" fmla="*/ 0 h 2772020"/>
                  <a:gd name="connsiteX1" fmla="*/ 8176538 w 8176538"/>
                  <a:gd name="connsiteY1" fmla="*/ 1271752 h 2772020"/>
                  <a:gd name="connsiteX2" fmla="*/ 4099034 w 8176538"/>
                  <a:gd name="connsiteY2" fmla="*/ 2772020 h 2772020"/>
                  <a:gd name="connsiteX3" fmla="*/ 0 w 8176538"/>
                  <a:gd name="connsiteY3" fmla="*/ 1269888 h 2772020"/>
                  <a:gd name="connsiteX4" fmla="*/ 20511 w 8176538"/>
                  <a:gd name="connsiteY4" fmla="*/ 147145 h 2772020"/>
                  <a:gd name="connsiteX5" fmla="*/ 4088015 w 8176538"/>
                  <a:gd name="connsiteY5" fmla="*/ 1566042 h 2772020"/>
                  <a:gd name="connsiteX6" fmla="*/ 8176538 w 8176538"/>
                  <a:gd name="connsiteY6" fmla="*/ 0 h 2772020"/>
                  <a:gd name="connsiteX0" fmla="*/ 8176538 w 8176538"/>
                  <a:gd name="connsiteY0" fmla="*/ 0 h 2772339"/>
                  <a:gd name="connsiteX1" fmla="*/ 8176538 w 8176538"/>
                  <a:gd name="connsiteY1" fmla="*/ 1378890 h 2772339"/>
                  <a:gd name="connsiteX2" fmla="*/ 4099034 w 8176538"/>
                  <a:gd name="connsiteY2" fmla="*/ 2772020 h 2772339"/>
                  <a:gd name="connsiteX3" fmla="*/ 0 w 8176538"/>
                  <a:gd name="connsiteY3" fmla="*/ 1269888 h 2772339"/>
                  <a:gd name="connsiteX4" fmla="*/ 20511 w 8176538"/>
                  <a:gd name="connsiteY4" fmla="*/ 147145 h 2772339"/>
                  <a:gd name="connsiteX5" fmla="*/ 4088015 w 8176538"/>
                  <a:gd name="connsiteY5" fmla="*/ 1566042 h 2772339"/>
                  <a:gd name="connsiteX6" fmla="*/ 8176538 w 8176538"/>
                  <a:gd name="connsiteY6" fmla="*/ 0 h 2772339"/>
                  <a:gd name="connsiteX0" fmla="*/ 8176538 w 8176538"/>
                  <a:gd name="connsiteY0" fmla="*/ 0 h 2825888"/>
                  <a:gd name="connsiteX1" fmla="*/ 8176538 w 8176538"/>
                  <a:gd name="connsiteY1" fmla="*/ 1378890 h 2825888"/>
                  <a:gd name="connsiteX2" fmla="*/ 4099034 w 8176538"/>
                  <a:gd name="connsiteY2" fmla="*/ 2825590 h 2825888"/>
                  <a:gd name="connsiteX3" fmla="*/ 0 w 8176538"/>
                  <a:gd name="connsiteY3" fmla="*/ 1269888 h 2825888"/>
                  <a:gd name="connsiteX4" fmla="*/ 20511 w 8176538"/>
                  <a:gd name="connsiteY4" fmla="*/ 147145 h 2825888"/>
                  <a:gd name="connsiteX5" fmla="*/ 4088015 w 8176538"/>
                  <a:gd name="connsiteY5" fmla="*/ 1566042 h 2825888"/>
                  <a:gd name="connsiteX6" fmla="*/ 8176538 w 8176538"/>
                  <a:gd name="connsiteY6" fmla="*/ 0 h 2825888"/>
                  <a:gd name="connsiteX0" fmla="*/ 8165518 w 8165518"/>
                  <a:gd name="connsiteY0" fmla="*/ 0 h 2825606"/>
                  <a:gd name="connsiteX1" fmla="*/ 8165518 w 8165518"/>
                  <a:gd name="connsiteY1" fmla="*/ 1378890 h 2825606"/>
                  <a:gd name="connsiteX2" fmla="*/ 4088014 w 8165518"/>
                  <a:gd name="connsiteY2" fmla="*/ 2825590 h 2825606"/>
                  <a:gd name="connsiteX3" fmla="*/ 0 w 8165518"/>
                  <a:gd name="connsiteY3" fmla="*/ 1403811 h 2825606"/>
                  <a:gd name="connsiteX4" fmla="*/ 9491 w 8165518"/>
                  <a:gd name="connsiteY4" fmla="*/ 147145 h 2825606"/>
                  <a:gd name="connsiteX5" fmla="*/ 4076995 w 8165518"/>
                  <a:gd name="connsiteY5" fmla="*/ 1566042 h 2825606"/>
                  <a:gd name="connsiteX6" fmla="*/ 8165518 w 8165518"/>
                  <a:gd name="connsiteY6" fmla="*/ 0 h 2825606"/>
                  <a:gd name="connsiteX0" fmla="*/ 8165518 w 8165518"/>
                  <a:gd name="connsiteY0" fmla="*/ 0 h 2879174"/>
                  <a:gd name="connsiteX1" fmla="*/ 8165518 w 8165518"/>
                  <a:gd name="connsiteY1" fmla="*/ 1378890 h 2879174"/>
                  <a:gd name="connsiteX2" fmla="*/ 4132092 w 8165518"/>
                  <a:gd name="connsiteY2" fmla="*/ 2879159 h 2879174"/>
                  <a:gd name="connsiteX3" fmla="*/ 0 w 8165518"/>
                  <a:gd name="connsiteY3" fmla="*/ 1403811 h 2879174"/>
                  <a:gd name="connsiteX4" fmla="*/ 9491 w 8165518"/>
                  <a:gd name="connsiteY4" fmla="*/ 147145 h 2879174"/>
                  <a:gd name="connsiteX5" fmla="*/ 4076995 w 8165518"/>
                  <a:gd name="connsiteY5" fmla="*/ 1566042 h 2879174"/>
                  <a:gd name="connsiteX6" fmla="*/ 8165518 w 8165518"/>
                  <a:gd name="connsiteY6" fmla="*/ 0 h 2879174"/>
                  <a:gd name="connsiteX0" fmla="*/ 8165518 w 8176537"/>
                  <a:gd name="connsiteY0" fmla="*/ 0 h 2879410"/>
                  <a:gd name="connsiteX1" fmla="*/ 8176537 w 8176537"/>
                  <a:gd name="connsiteY1" fmla="*/ 1499420 h 2879410"/>
                  <a:gd name="connsiteX2" fmla="*/ 4132092 w 8176537"/>
                  <a:gd name="connsiteY2" fmla="*/ 2879159 h 2879410"/>
                  <a:gd name="connsiteX3" fmla="*/ 0 w 8176537"/>
                  <a:gd name="connsiteY3" fmla="*/ 1403811 h 2879410"/>
                  <a:gd name="connsiteX4" fmla="*/ 9491 w 8176537"/>
                  <a:gd name="connsiteY4" fmla="*/ 147145 h 2879410"/>
                  <a:gd name="connsiteX5" fmla="*/ 4076995 w 8176537"/>
                  <a:gd name="connsiteY5" fmla="*/ 1566042 h 2879410"/>
                  <a:gd name="connsiteX6" fmla="*/ 8165518 w 8176537"/>
                  <a:gd name="connsiteY6" fmla="*/ 0 h 2879410"/>
                  <a:gd name="connsiteX0" fmla="*/ 8165518 w 8176537"/>
                  <a:gd name="connsiteY0" fmla="*/ 0 h 2879262"/>
                  <a:gd name="connsiteX1" fmla="*/ 8176537 w 8176537"/>
                  <a:gd name="connsiteY1" fmla="*/ 1499420 h 2879262"/>
                  <a:gd name="connsiteX2" fmla="*/ 4132092 w 8176537"/>
                  <a:gd name="connsiteY2" fmla="*/ 2879159 h 2879262"/>
                  <a:gd name="connsiteX3" fmla="*/ 0 w 8176537"/>
                  <a:gd name="connsiteY3" fmla="*/ 1403811 h 2879262"/>
                  <a:gd name="connsiteX4" fmla="*/ 9491 w 8176537"/>
                  <a:gd name="connsiteY4" fmla="*/ 147145 h 2879262"/>
                  <a:gd name="connsiteX5" fmla="*/ 4076995 w 8176537"/>
                  <a:gd name="connsiteY5" fmla="*/ 1566042 h 2879262"/>
                  <a:gd name="connsiteX6" fmla="*/ 8165518 w 8176537"/>
                  <a:gd name="connsiteY6" fmla="*/ 0 h 2879262"/>
                  <a:gd name="connsiteX0" fmla="*/ 8165518 w 8176537"/>
                  <a:gd name="connsiteY0" fmla="*/ 0 h 2879163"/>
                  <a:gd name="connsiteX1" fmla="*/ 8176537 w 8176537"/>
                  <a:gd name="connsiteY1" fmla="*/ 1499420 h 2879163"/>
                  <a:gd name="connsiteX2" fmla="*/ 4132092 w 8176537"/>
                  <a:gd name="connsiteY2" fmla="*/ 2879159 h 2879163"/>
                  <a:gd name="connsiteX3" fmla="*/ 0 w 8176537"/>
                  <a:gd name="connsiteY3" fmla="*/ 1510948 h 2879163"/>
                  <a:gd name="connsiteX4" fmla="*/ 9491 w 8176537"/>
                  <a:gd name="connsiteY4" fmla="*/ 147145 h 2879163"/>
                  <a:gd name="connsiteX5" fmla="*/ 4076995 w 8176537"/>
                  <a:gd name="connsiteY5" fmla="*/ 1566042 h 2879163"/>
                  <a:gd name="connsiteX6" fmla="*/ 8165518 w 8176537"/>
                  <a:gd name="connsiteY6" fmla="*/ 0 h 2879163"/>
                  <a:gd name="connsiteX0" fmla="*/ 8165518 w 8198577"/>
                  <a:gd name="connsiteY0" fmla="*/ 0 h 2879451"/>
                  <a:gd name="connsiteX1" fmla="*/ 8198577 w 8198577"/>
                  <a:gd name="connsiteY1" fmla="*/ 1606558 h 2879451"/>
                  <a:gd name="connsiteX2" fmla="*/ 4132092 w 8198577"/>
                  <a:gd name="connsiteY2" fmla="*/ 2879159 h 2879451"/>
                  <a:gd name="connsiteX3" fmla="*/ 0 w 8198577"/>
                  <a:gd name="connsiteY3" fmla="*/ 1510948 h 2879451"/>
                  <a:gd name="connsiteX4" fmla="*/ 9491 w 8198577"/>
                  <a:gd name="connsiteY4" fmla="*/ 147145 h 2879451"/>
                  <a:gd name="connsiteX5" fmla="*/ 4076995 w 8198577"/>
                  <a:gd name="connsiteY5" fmla="*/ 1566042 h 2879451"/>
                  <a:gd name="connsiteX6" fmla="*/ 8165518 w 8198577"/>
                  <a:gd name="connsiteY6" fmla="*/ 0 h 2879451"/>
                  <a:gd name="connsiteX0" fmla="*/ 8165518 w 8165518"/>
                  <a:gd name="connsiteY0" fmla="*/ 0 h 2880066"/>
                  <a:gd name="connsiteX1" fmla="*/ 8165518 w 8165518"/>
                  <a:gd name="connsiteY1" fmla="*/ 1673520 h 2880066"/>
                  <a:gd name="connsiteX2" fmla="*/ 4132092 w 8165518"/>
                  <a:gd name="connsiteY2" fmla="*/ 2879159 h 2880066"/>
                  <a:gd name="connsiteX3" fmla="*/ 0 w 8165518"/>
                  <a:gd name="connsiteY3" fmla="*/ 1510948 h 2880066"/>
                  <a:gd name="connsiteX4" fmla="*/ 9491 w 8165518"/>
                  <a:gd name="connsiteY4" fmla="*/ 147145 h 2880066"/>
                  <a:gd name="connsiteX5" fmla="*/ 4076995 w 8165518"/>
                  <a:gd name="connsiteY5" fmla="*/ 1566042 h 2880066"/>
                  <a:gd name="connsiteX6" fmla="*/ 8165518 w 8165518"/>
                  <a:gd name="connsiteY6" fmla="*/ 0 h 2880066"/>
                  <a:gd name="connsiteX0" fmla="*/ 8156794 w 8156794"/>
                  <a:gd name="connsiteY0" fmla="*/ 0 h 2879270"/>
                  <a:gd name="connsiteX1" fmla="*/ 8156794 w 8156794"/>
                  <a:gd name="connsiteY1" fmla="*/ 1673520 h 2879270"/>
                  <a:gd name="connsiteX2" fmla="*/ 4123368 w 8156794"/>
                  <a:gd name="connsiteY2" fmla="*/ 2879159 h 2879270"/>
                  <a:gd name="connsiteX3" fmla="*/ 2295 w 8156794"/>
                  <a:gd name="connsiteY3" fmla="*/ 1618086 h 2879270"/>
                  <a:gd name="connsiteX4" fmla="*/ 767 w 8156794"/>
                  <a:gd name="connsiteY4" fmla="*/ 147145 h 2879270"/>
                  <a:gd name="connsiteX5" fmla="*/ 4068271 w 8156794"/>
                  <a:gd name="connsiteY5" fmla="*/ 1566042 h 2879270"/>
                  <a:gd name="connsiteX6" fmla="*/ 8156794 w 8156794"/>
                  <a:gd name="connsiteY6" fmla="*/ 0 h 287927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20"/>
                  <a:gd name="connsiteX1" fmla="*/ 8156794 w 8156794"/>
                  <a:gd name="connsiteY1" fmla="*/ 1673520 h 2973020"/>
                  <a:gd name="connsiteX2" fmla="*/ 4134388 w 8156794"/>
                  <a:gd name="connsiteY2" fmla="*/ 2972904 h 2973020"/>
                  <a:gd name="connsiteX3" fmla="*/ 2295 w 8156794"/>
                  <a:gd name="connsiteY3" fmla="*/ 1618086 h 2973020"/>
                  <a:gd name="connsiteX4" fmla="*/ 767 w 8156794"/>
                  <a:gd name="connsiteY4" fmla="*/ 147145 h 2973020"/>
                  <a:gd name="connsiteX5" fmla="*/ 4068271 w 8156794"/>
                  <a:gd name="connsiteY5" fmla="*/ 1566042 h 2973020"/>
                  <a:gd name="connsiteX6" fmla="*/ 8156794 w 8156794"/>
                  <a:gd name="connsiteY6" fmla="*/ 0 h 2973020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141"/>
                  <a:gd name="connsiteX1" fmla="*/ 8156794 w 8156794"/>
                  <a:gd name="connsiteY1" fmla="*/ 1673520 h 2973141"/>
                  <a:gd name="connsiteX2" fmla="*/ 4134388 w 8156794"/>
                  <a:gd name="connsiteY2" fmla="*/ 2972904 h 2973141"/>
                  <a:gd name="connsiteX3" fmla="*/ 2295 w 8156794"/>
                  <a:gd name="connsiteY3" fmla="*/ 1618086 h 2973141"/>
                  <a:gd name="connsiteX4" fmla="*/ 767 w 8156794"/>
                  <a:gd name="connsiteY4" fmla="*/ 147145 h 2973141"/>
                  <a:gd name="connsiteX5" fmla="*/ 4068271 w 8156794"/>
                  <a:gd name="connsiteY5" fmla="*/ 1566042 h 2973141"/>
                  <a:gd name="connsiteX6" fmla="*/ 8156794 w 8156794"/>
                  <a:gd name="connsiteY6" fmla="*/ 0 h 2973141"/>
                  <a:gd name="connsiteX0" fmla="*/ 8156794 w 8156794"/>
                  <a:gd name="connsiteY0" fmla="*/ 0 h 3066827"/>
                  <a:gd name="connsiteX1" fmla="*/ 8156794 w 8156794"/>
                  <a:gd name="connsiteY1" fmla="*/ 1673520 h 3066827"/>
                  <a:gd name="connsiteX2" fmla="*/ 4123353 w 8156794"/>
                  <a:gd name="connsiteY2" fmla="*/ 3066650 h 3066827"/>
                  <a:gd name="connsiteX3" fmla="*/ 2295 w 8156794"/>
                  <a:gd name="connsiteY3" fmla="*/ 1618086 h 3066827"/>
                  <a:gd name="connsiteX4" fmla="*/ 767 w 8156794"/>
                  <a:gd name="connsiteY4" fmla="*/ 147145 h 3066827"/>
                  <a:gd name="connsiteX5" fmla="*/ 4068271 w 8156794"/>
                  <a:gd name="connsiteY5" fmla="*/ 1566042 h 3066827"/>
                  <a:gd name="connsiteX6" fmla="*/ 8156794 w 8156794"/>
                  <a:gd name="connsiteY6" fmla="*/ 0 h 3066827"/>
                  <a:gd name="connsiteX0" fmla="*/ 8123689 w 8156794"/>
                  <a:gd name="connsiteY0" fmla="*/ 0 h 2999866"/>
                  <a:gd name="connsiteX1" fmla="*/ 8156794 w 8156794"/>
                  <a:gd name="connsiteY1" fmla="*/ 1606559 h 2999866"/>
                  <a:gd name="connsiteX2" fmla="*/ 4123353 w 8156794"/>
                  <a:gd name="connsiteY2" fmla="*/ 2999689 h 2999866"/>
                  <a:gd name="connsiteX3" fmla="*/ 2295 w 8156794"/>
                  <a:gd name="connsiteY3" fmla="*/ 1551125 h 2999866"/>
                  <a:gd name="connsiteX4" fmla="*/ 767 w 8156794"/>
                  <a:gd name="connsiteY4" fmla="*/ 80184 h 2999866"/>
                  <a:gd name="connsiteX5" fmla="*/ 4068271 w 8156794"/>
                  <a:gd name="connsiteY5" fmla="*/ 1499081 h 2999866"/>
                  <a:gd name="connsiteX6" fmla="*/ 8123689 w 8156794"/>
                  <a:gd name="connsiteY6" fmla="*/ 0 h 2999866"/>
                  <a:gd name="connsiteX0" fmla="*/ 8167828 w 8167828"/>
                  <a:gd name="connsiteY0" fmla="*/ 0 h 3026651"/>
                  <a:gd name="connsiteX1" fmla="*/ 8156794 w 8167828"/>
                  <a:gd name="connsiteY1" fmla="*/ 1633344 h 3026651"/>
                  <a:gd name="connsiteX2" fmla="*/ 4123353 w 8167828"/>
                  <a:gd name="connsiteY2" fmla="*/ 3026474 h 3026651"/>
                  <a:gd name="connsiteX3" fmla="*/ 2295 w 8167828"/>
                  <a:gd name="connsiteY3" fmla="*/ 1577910 h 3026651"/>
                  <a:gd name="connsiteX4" fmla="*/ 767 w 8167828"/>
                  <a:gd name="connsiteY4" fmla="*/ 106969 h 3026651"/>
                  <a:gd name="connsiteX5" fmla="*/ 4068271 w 8167828"/>
                  <a:gd name="connsiteY5" fmla="*/ 1525866 h 3026651"/>
                  <a:gd name="connsiteX6" fmla="*/ 8167828 w 8167828"/>
                  <a:gd name="connsiteY6" fmla="*/ 0 h 3026651"/>
                  <a:gd name="connsiteX0" fmla="*/ 8167828 w 8167828"/>
                  <a:gd name="connsiteY0" fmla="*/ 0 h 3027228"/>
                  <a:gd name="connsiteX1" fmla="*/ 8145760 w 8167828"/>
                  <a:gd name="connsiteY1" fmla="*/ 1686913 h 3027228"/>
                  <a:gd name="connsiteX2" fmla="*/ 4123353 w 8167828"/>
                  <a:gd name="connsiteY2" fmla="*/ 3026474 h 3027228"/>
                  <a:gd name="connsiteX3" fmla="*/ 2295 w 8167828"/>
                  <a:gd name="connsiteY3" fmla="*/ 1577910 h 3027228"/>
                  <a:gd name="connsiteX4" fmla="*/ 767 w 8167828"/>
                  <a:gd name="connsiteY4" fmla="*/ 106969 h 3027228"/>
                  <a:gd name="connsiteX5" fmla="*/ 4068271 w 8167828"/>
                  <a:gd name="connsiteY5" fmla="*/ 1525866 h 3027228"/>
                  <a:gd name="connsiteX6" fmla="*/ 8167828 w 8167828"/>
                  <a:gd name="connsiteY6" fmla="*/ 0 h 3027228"/>
                  <a:gd name="connsiteX0" fmla="*/ 8156794 w 8156794"/>
                  <a:gd name="connsiteY0" fmla="*/ 0 h 2933483"/>
                  <a:gd name="connsiteX1" fmla="*/ 8145760 w 8156794"/>
                  <a:gd name="connsiteY1" fmla="*/ 1593168 h 2933483"/>
                  <a:gd name="connsiteX2" fmla="*/ 4123353 w 8156794"/>
                  <a:gd name="connsiteY2" fmla="*/ 2932729 h 2933483"/>
                  <a:gd name="connsiteX3" fmla="*/ 2295 w 8156794"/>
                  <a:gd name="connsiteY3" fmla="*/ 1484165 h 2933483"/>
                  <a:gd name="connsiteX4" fmla="*/ 767 w 8156794"/>
                  <a:gd name="connsiteY4" fmla="*/ 13224 h 2933483"/>
                  <a:gd name="connsiteX5" fmla="*/ 4068271 w 8156794"/>
                  <a:gd name="connsiteY5" fmla="*/ 1432121 h 2933483"/>
                  <a:gd name="connsiteX6" fmla="*/ 8156794 w 8156794"/>
                  <a:gd name="connsiteY6" fmla="*/ 0 h 2933483"/>
                  <a:gd name="connsiteX0" fmla="*/ 8156794 w 8156794"/>
                  <a:gd name="connsiteY0" fmla="*/ 0 h 2933483"/>
                  <a:gd name="connsiteX1" fmla="*/ 8145760 w 8156794"/>
                  <a:gd name="connsiteY1" fmla="*/ 1593168 h 2933483"/>
                  <a:gd name="connsiteX2" fmla="*/ 4123353 w 8156794"/>
                  <a:gd name="connsiteY2" fmla="*/ 2932729 h 2933483"/>
                  <a:gd name="connsiteX3" fmla="*/ 2295 w 8156794"/>
                  <a:gd name="connsiteY3" fmla="*/ 1484165 h 2933483"/>
                  <a:gd name="connsiteX4" fmla="*/ 767 w 8156794"/>
                  <a:gd name="connsiteY4" fmla="*/ 13224 h 2933483"/>
                  <a:gd name="connsiteX5" fmla="*/ 4068271 w 8156794"/>
                  <a:gd name="connsiteY5" fmla="*/ 1432121 h 2933483"/>
                  <a:gd name="connsiteX6" fmla="*/ 8156794 w 8156794"/>
                  <a:gd name="connsiteY6" fmla="*/ 0 h 2933483"/>
                  <a:gd name="connsiteX0" fmla="*/ 8123689 w 8145760"/>
                  <a:gd name="connsiteY0" fmla="*/ 13560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23689 w 8145760"/>
                  <a:gd name="connsiteY6" fmla="*/ 13560 h 2920259"/>
                  <a:gd name="connsiteX0" fmla="*/ 8178863 w 8178863"/>
                  <a:gd name="connsiteY0" fmla="*/ 26952 h 2920259"/>
                  <a:gd name="connsiteX1" fmla="*/ 8145760 w 8178863"/>
                  <a:gd name="connsiteY1" fmla="*/ 1579944 h 2920259"/>
                  <a:gd name="connsiteX2" fmla="*/ 4123353 w 8178863"/>
                  <a:gd name="connsiteY2" fmla="*/ 2919505 h 2920259"/>
                  <a:gd name="connsiteX3" fmla="*/ 2295 w 8178863"/>
                  <a:gd name="connsiteY3" fmla="*/ 1470941 h 2920259"/>
                  <a:gd name="connsiteX4" fmla="*/ 767 w 8178863"/>
                  <a:gd name="connsiteY4" fmla="*/ 0 h 2920259"/>
                  <a:gd name="connsiteX5" fmla="*/ 4068271 w 8178863"/>
                  <a:gd name="connsiteY5" fmla="*/ 1418897 h 2920259"/>
                  <a:gd name="connsiteX6" fmla="*/ 8178863 w 8178863"/>
                  <a:gd name="connsiteY6" fmla="*/ 26952 h 2920259"/>
                  <a:gd name="connsiteX0" fmla="*/ 8167827 w 8167827"/>
                  <a:gd name="connsiteY0" fmla="*/ 40343 h 2920259"/>
                  <a:gd name="connsiteX1" fmla="*/ 8145760 w 8167827"/>
                  <a:gd name="connsiteY1" fmla="*/ 1579944 h 2920259"/>
                  <a:gd name="connsiteX2" fmla="*/ 4123353 w 8167827"/>
                  <a:gd name="connsiteY2" fmla="*/ 2919505 h 2920259"/>
                  <a:gd name="connsiteX3" fmla="*/ 2295 w 8167827"/>
                  <a:gd name="connsiteY3" fmla="*/ 1470941 h 2920259"/>
                  <a:gd name="connsiteX4" fmla="*/ 767 w 8167827"/>
                  <a:gd name="connsiteY4" fmla="*/ 0 h 2920259"/>
                  <a:gd name="connsiteX5" fmla="*/ 4068271 w 8167827"/>
                  <a:gd name="connsiteY5" fmla="*/ 1418897 h 2920259"/>
                  <a:gd name="connsiteX6" fmla="*/ 8167827 w 8167827"/>
                  <a:gd name="connsiteY6" fmla="*/ 40343 h 2920259"/>
                  <a:gd name="connsiteX0" fmla="*/ 8123687 w 8145760"/>
                  <a:gd name="connsiteY0" fmla="*/ 53735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23687 w 8145760"/>
                  <a:gd name="connsiteY6" fmla="*/ 53735 h 2920259"/>
                  <a:gd name="connsiteX0" fmla="*/ 8161918 w 8161918"/>
                  <a:gd name="connsiteY0" fmla="*/ 0 h 2943855"/>
                  <a:gd name="connsiteX1" fmla="*/ 8145760 w 8161918"/>
                  <a:gd name="connsiteY1" fmla="*/ 1603540 h 2943855"/>
                  <a:gd name="connsiteX2" fmla="*/ 4123353 w 8161918"/>
                  <a:gd name="connsiteY2" fmla="*/ 2943101 h 2943855"/>
                  <a:gd name="connsiteX3" fmla="*/ 2295 w 8161918"/>
                  <a:gd name="connsiteY3" fmla="*/ 1494537 h 2943855"/>
                  <a:gd name="connsiteX4" fmla="*/ 767 w 8161918"/>
                  <a:gd name="connsiteY4" fmla="*/ 23596 h 2943855"/>
                  <a:gd name="connsiteX5" fmla="*/ 4068271 w 8161918"/>
                  <a:gd name="connsiteY5" fmla="*/ 1442493 h 2943855"/>
                  <a:gd name="connsiteX6" fmla="*/ 8161918 w 8161918"/>
                  <a:gd name="connsiteY6" fmla="*/ 0 h 2943855"/>
                  <a:gd name="connsiteX0" fmla="*/ 8144926 w 8145760"/>
                  <a:gd name="connsiteY0" fmla="*/ 43424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44926 w 8145760"/>
                  <a:gd name="connsiteY6" fmla="*/ 43424 h 2920259"/>
                  <a:gd name="connsiteX0" fmla="*/ 8161918 w 8161918"/>
                  <a:gd name="connsiteY0" fmla="*/ 0 h 2959321"/>
                  <a:gd name="connsiteX1" fmla="*/ 8145760 w 8161918"/>
                  <a:gd name="connsiteY1" fmla="*/ 1619006 h 2959321"/>
                  <a:gd name="connsiteX2" fmla="*/ 4123353 w 8161918"/>
                  <a:gd name="connsiteY2" fmla="*/ 2958567 h 2959321"/>
                  <a:gd name="connsiteX3" fmla="*/ 2295 w 8161918"/>
                  <a:gd name="connsiteY3" fmla="*/ 1510003 h 2959321"/>
                  <a:gd name="connsiteX4" fmla="*/ 767 w 8161918"/>
                  <a:gd name="connsiteY4" fmla="*/ 39062 h 2959321"/>
                  <a:gd name="connsiteX5" fmla="*/ 4068271 w 8161918"/>
                  <a:gd name="connsiteY5" fmla="*/ 1457959 h 2959321"/>
                  <a:gd name="connsiteX6" fmla="*/ 8161918 w 8161918"/>
                  <a:gd name="connsiteY6" fmla="*/ 0 h 2959321"/>
                  <a:gd name="connsiteX0" fmla="*/ 8161918 w 8162752"/>
                  <a:gd name="connsiteY0" fmla="*/ 0 h 2959488"/>
                  <a:gd name="connsiteX1" fmla="*/ 8162752 w 8162752"/>
                  <a:gd name="connsiteY1" fmla="*/ 1629317 h 2959488"/>
                  <a:gd name="connsiteX2" fmla="*/ 4123353 w 8162752"/>
                  <a:gd name="connsiteY2" fmla="*/ 2958567 h 2959488"/>
                  <a:gd name="connsiteX3" fmla="*/ 2295 w 8162752"/>
                  <a:gd name="connsiteY3" fmla="*/ 1510003 h 2959488"/>
                  <a:gd name="connsiteX4" fmla="*/ 767 w 8162752"/>
                  <a:gd name="connsiteY4" fmla="*/ 39062 h 2959488"/>
                  <a:gd name="connsiteX5" fmla="*/ 4068271 w 8162752"/>
                  <a:gd name="connsiteY5" fmla="*/ 1457959 h 2959488"/>
                  <a:gd name="connsiteX6" fmla="*/ 8161918 w 8162752"/>
                  <a:gd name="connsiteY6" fmla="*/ 0 h 2959488"/>
                  <a:gd name="connsiteX0" fmla="*/ 8165930 w 8166764"/>
                  <a:gd name="connsiteY0" fmla="*/ 7337 h 2966825"/>
                  <a:gd name="connsiteX1" fmla="*/ 8166764 w 8166764"/>
                  <a:gd name="connsiteY1" fmla="*/ 1636654 h 2966825"/>
                  <a:gd name="connsiteX2" fmla="*/ 4127365 w 8166764"/>
                  <a:gd name="connsiteY2" fmla="*/ 2965904 h 2966825"/>
                  <a:gd name="connsiteX3" fmla="*/ 6307 w 8166764"/>
                  <a:gd name="connsiteY3" fmla="*/ 1517340 h 2966825"/>
                  <a:gd name="connsiteX4" fmla="*/ 532 w 8166764"/>
                  <a:gd name="connsiteY4" fmla="*/ 0 h 2966825"/>
                  <a:gd name="connsiteX5" fmla="*/ 4072283 w 8166764"/>
                  <a:gd name="connsiteY5" fmla="*/ 1465296 h 2966825"/>
                  <a:gd name="connsiteX6" fmla="*/ 8165930 w 8166764"/>
                  <a:gd name="connsiteY6" fmla="*/ 7337 h 2966825"/>
                  <a:gd name="connsiteX0" fmla="*/ 8168119 w 8168953"/>
                  <a:gd name="connsiteY0" fmla="*/ 7337 h 2966682"/>
                  <a:gd name="connsiteX1" fmla="*/ 8168953 w 8168953"/>
                  <a:gd name="connsiteY1" fmla="*/ 1636654 h 2966682"/>
                  <a:gd name="connsiteX2" fmla="*/ 4129554 w 8168953"/>
                  <a:gd name="connsiteY2" fmla="*/ 2965904 h 2966682"/>
                  <a:gd name="connsiteX3" fmla="*/ 0 w 8168953"/>
                  <a:gd name="connsiteY3" fmla="*/ 1527651 h 2966682"/>
                  <a:gd name="connsiteX4" fmla="*/ 2721 w 8168953"/>
                  <a:gd name="connsiteY4" fmla="*/ 0 h 2966682"/>
                  <a:gd name="connsiteX5" fmla="*/ 4074472 w 8168953"/>
                  <a:gd name="connsiteY5" fmla="*/ 1465296 h 2966682"/>
                  <a:gd name="connsiteX6" fmla="*/ 8168119 w 8168953"/>
                  <a:gd name="connsiteY6" fmla="*/ 7337 h 2966682"/>
                  <a:gd name="connsiteX0" fmla="*/ 8168119 w 8168953"/>
                  <a:gd name="connsiteY0" fmla="*/ 7337 h 3100377"/>
                  <a:gd name="connsiteX1" fmla="*/ 8168953 w 8168953"/>
                  <a:gd name="connsiteY1" fmla="*/ 1636654 h 3100377"/>
                  <a:gd name="connsiteX2" fmla="*/ 4118520 w 8168953"/>
                  <a:gd name="connsiteY2" fmla="*/ 3099826 h 3100377"/>
                  <a:gd name="connsiteX3" fmla="*/ 0 w 8168953"/>
                  <a:gd name="connsiteY3" fmla="*/ 1527651 h 3100377"/>
                  <a:gd name="connsiteX4" fmla="*/ 2721 w 8168953"/>
                  <a:gd name="connsiteY4" fmla="*/ 0 h 3100377"/>
                  <a:gd name="connsiteX5" fmla="*/ 4074472 w 8168953"/>
                  <a:gd name="connsiteY5" fmla="*/ 1465296 h 3100377"/>
                  <a:gd name="connsiteX6" fmla="*/ 8168119 w 8168953"/>
                  <a:gd name="connsiteY6" fmla="*/ 7337 h 3100377"/>
                  <a:gd name="connsiteX0" fmla="*/ 8168119 w 8168953"/>
                  <a:gd name="connsiteY0" fmla="*/ 7337 h 3100429"/>
                  <a:gd name="connsiteX1" fmla="*/ 8168953 w 8168953"/>
                  <a:gd name="connsiteY1" fmla="*/ 1636654 h 3100429"/>
                  <a:gd name="connsiteX2" fmla="*/ 4118520 w 8168953"/>
                  <a:gd name="connsiteY2" fmla="*/ 3099826 h 3100429"/>
                  <a:gd name="connsiteX3" fmla="*/ 0 w 8168953"/>
                  <a:gd name="connsiteY3" fmla="*/ 1527651 h 3100429"/>
                  <a:gd name="connsiteX4" fmla="*/ 2721 w 8168953"/>
                  <a:gd name="connsiteY4" fmla="*/ 0 h 3100429"/>
                  <a:gd name="connsiteX5" fmla="*/ 4074472 w 8168953"/>
                  <a:gd name="connsiteY5" fmla="*/ 1465296 h 3100429"/>
                  <a:gd name="connsiteX6" fmla="*/ 8168119 w 8168953"/>
                  <a:gd name="connsiteY6" fmla="*/ 7337 h 3100429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72202 w 8166683"/>
                  <a:gd name="connsiteY5" fmla="*/ 1465296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72202 w 8166683"/>
                  <a:gd name="connsiteY5" fmla="*/ 1465296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61168 w 8166683"/>
                  <a:gd name="connsiteY5" fmla="*/ 1438511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61168 w 8166683"/>
                  <a:gd name="connsiteY5" fmla="*/ 1438511 h 3099826"/>
                  <a:gd name="connsiteX6" fmla="*/ 8165849 w 8166683"/>
                  <a:gd name="connsiteY6" fmla="*/ 7337 h 3099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166683" h="3099826">
                    <a:moveTo>
                      <a:pt x="8165849" y="7337"/>
                    </a:moveTo>
                    <a:lnTo>
                      <a:pt x="8166683" y="1636654"/>
                    </a:lnTo>
                    <a:cubicBezTo>
                      <a:pt x="7917761" y="2728489"/>
                      <a:pt x="5475903" y="3100137"/>
                      <a:pt x="4116250" y="3099826"/>
                    </a:cubicBezTo>
                    <a:cubicBezTo>
                      <a:pt x="2756597" y="3099515"/>
                      <a:pt x="245424" y="2744647"/>
                      <a:pt x="8764" y="1634789"/>
                    </a:cubicBezTo>
                    <a:cubicBezTo>
                      <a:pt x="11928" y="1215900"/>
                      <a:pt x="-2713" y="418889"/>
                      <a:pt x="451" y="0"/>
                    </a:cubicBezTo>
                    <a:cubicBezTo>
                      <a:pt x="385485" y="953840"/>
                      <a:pt x="2700268" y="1437288"/>
                      <a:pt x="4061168" y="1438511"/>
                    </a:cubicBezTo>
                    <a:cubicBezTo>
                      <a:pt x="5422068" y="1439734"/>
                      <a:pt x="7793228" y="1089449"/>
                      <a:pt x="8165849" y="7337"/>
                    </a:cubicBezTo>
                    <a:close/>
                  </a:path>
                </a:pathLst>
              </a:custGeom>
              <a:gradFill>
                <a:gsLst>
                  <a:gs pos="0">
                    <a:srgbClr val="B8C2C9"/>
                  </a:gs>
                  <a:gs pos="21000">
                    <a:schemeClr val="bg1"/>
                  </a:gs>
                  <a:gs pos="60000">
                    <a:srgbClr val="D6DCE0"/>
                  </a:gs>
                  <a:gs pos="100000">
                    <a:srgbClr val="B8C2C9"/>
                  </a:gs>
                </a:gsLst>
                <a:lin ang="0" scaled="0"/>
              </a:gra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                  </a:t>
                </a:r>
              </a:p>
            </p:txBody>
          </p:sp>
          <p:sp>
            <p:nvSpPr>
              <p:cNvPr id="540" name="Oval 539">
                <a:extLst>
                  <a:ext uri="{FF2B5EF4-FFF2-40B4-BE49-F238E27FC236}">
                    <a16:creationId xmlns:a16="http://schemas.microsoft.com/office/drawing/2014/main" id="{7A05A3F9-D6B9-D14C-83C8-6C79F0B6B2CC}"/>
                  </a:ext>
                </a:extLst>
              </p:cNvPr>
              <p:cNvSpPr/>
              <p:nvPr/>
            </p:nvSpPr>
            <p:spPr>
              <a:xfrm>
                <a:off x="7494729" y="2774731"/>
                <a:ext cx="1480163" cy="579140"/>
              </a:xfrm>
              <a:prstGeom prst="ellipse">
                <a:avLst/>
              </a:prstGeom>
              <a:solidFill>
                <a:srgbClr val="B8C2C9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             </a:t>
                </a:r>
              </a:p>
            </p:txBody>
          </p:sp>
          <p:grpSp>
            <p:nvGrpSpPr>
              <p:cNvPr id="541" name="Group 540">
                <a:extLst>
                  <a:ext uri="{FF2B5EF4-FFF2-40B4-BE49-F238E27FC236}">
                    <a16:creationId xmlns:a16="http://schemas.microsoft.com/office/drawing/2014/main" id="{8AAC1FAD-B7BA-744A-8599-5670C6B0E776}"/>
                  </a:ext>
                </a:extLst>
              </p:cNvPr>
              <p:cNvGrpSpPr/>
              <p:nvPr/>
            </p:nvGrpSpPr>
            <p:grpSpPr>
              <a:xfrm>
                <a:off x="7713663" y="2848339"/>
                <a:ext cx="1042107" cy="425543"/>
                <a:chOff x="7786941" y="2884917"/>
                <a:chExt cx="897649" cy="353919"/>
              </a:xfrm>
            </p:grpSpPr>
            <p:sp>
              <p:nvSpPr>
                <p:cNvPr id="542" name="Freeform 541">
                  <a:extLst>
                    <a:ext uri="{FF2B5EF4-FFF2-40B4-BE49-F238E27FC236}">
                      <a16:creationId xmlns:a16="http://schemas.microsoft.com/office/drawing/2014/main" id="{A016DA82-50DC-224C-84FF-C492EDE01BC1}"/>
                    </a:ext>
                  </a:extLst>
                </p:cNvPr>
                <p:cNvSpPr/>
                <p:nvPr/>
              </p:nvSpPr>
              <p:spPr>
                <a:xfrm>
                  <a:off x="7811770" y="2884917"/>
                  <a:ext cx="849158" cy="198115"/>
                </a:xfrm>
                <a:custGeom>
                  <a:avLst/>
                  <a:gdLst>
                    <a:gd name="connsiteX0" fmla="*/ 3725333 w 4588933"/>
                    <a:gd name="connsiteY0" fmla="*/ 0 h 1049866"/>
                    <a:gd name="connsiteX1" fmla="*/ 4588933 w 4588933"/>
                    <a:gd name="connsiteY1" fmla="*/ 270933 h 1049866"/>
                    <a:gd name="connsiteX2" fmla="*/ 3962400 w 4588933"/>
                    <a:gd name="connsiteY2" fmla="*/ 541866 h 1049866"/>
                    <a:gd name="connsiteX3" fmla="*/ 3742267 w 4588933"/>
                    <a:gd name="connsiteY3" fmla="*/ 457200 h 1049866"/>
                    <a:gd name="connsiteX4" fmla="*/ 2269067 w 4588933"/>
                    <a:gd name="connsiteY4" fmla="*/ 1049866 h 1049866"/>
                    <a:gd name="connsiteX5" fmla="*/ 880533 w 4588933"/>
                    <a:gd name="connsiteY5" fmla="*/ 457200 h 1049866"/>
                    <a:gd name="connsiteX6" fmla="*/ 592667 w 4588933"/>
                    <a:gd name="connsiteY6" fmla="*/ 541866 h 1049866"/>
                    <a:gd name="connsiteX7" fmla="*/ 0 w 4588933"/>
                    <a:gd name="connsiteY7" fmla="*/ 254000 h 1049866"/>
                    <a:gd name="connsiteX8" fmla="*/ 880533 w 4588933"/>
                    <a:gd name="connsiteY8" fmla="*/ 16933 h 1049866"/>
                    <a:gd name="connsiteX9" fmla="*/ 2302933 w 4588933"/>
                    <a:gd name="connsiteY9" fmla="*/ 626533 h 1049866"/>
                    <a:gd name="connsiteX10" fmla="*/ 3725333 w 4588933"/>
                    <a:gd name="connsiteY10" fmla="*/ 0 h 1049866"/>
                    <a:gd name="connsiteX0" fmla="*/ 3725333 w 4641485"/>
                    <a:gd name="connsiteY0" fmla="*/ 0 h 1049866"/>
                    <a:gd name="connsiteX1" fmla="*/ 4641485 w 4641485"/>
                    <a:gd name="connsiteY1" fmla="*/ 239402 h 1049866"/>
                    <a:gd name="connsiteX2" fmla="*/ 3962400 w 4641485"/>
                    <a:gd name="connsiteY2" fmla="*/ 541866 h 1049866"/>
                    <a:gd name="connsiteX3" fmla="*/ 3742267 w 4641485"/>
                    <a:gd name="connsiteY3" fmla="*/ 457200 h 1049866"/>
                    <a:gd name="connsiteX4" fmla="*/ 2269067 w 4641485"/>
                    <a:gd name="connsiteY4" fmla="*/ 1049866 h 1049866"/>
                    <a:gd name="connsiteX5" fmla="*/ 880533 w 4641485"/>
                    <a:gd name="connsiteY5" fmla="*/ 457200 h 1049866"/>
                    <a:gd name="connsiteX6" fmla="*/ 592667 w 4641485"/>
                    <a:gd name="connsiteY6" fmla="*/ 541866 h 1049866"/>
                    <a:gd name="connsiteX7" fmla="*/ 0 w 4641485"/>
                    <a:gd name="connsiteY7" fmla="*/ 254000 h 1049866"/>
                    <a:gd name="connsiteX8" fmla="*/ 880533 w 4641485"/>
                    <a:gd name="connsiteY8" fmla="*/ 16933 h 1049866"/>
                    <a:gd name="connsiteX9" fmla="*/ 2302933 w 4641485"/>
                    <a:gd name="connsiteY9" fmla="*/ 626533 h 1049866"/>
                    <a:gd name="connsiteX10" fmla="*/ 3725333 w 4641485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73798 w 4673016"/>
                    <a:gd name="connsiteY3" fmla="*/ 45720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84308 w 4673016"/>
                    <a:gd name="connsiteY3" fmla="*/ 404648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815839 w 4673016"/>
                    <a:gd name="connsiteY3" fmla="*/ 46771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673016" h="1049866">
                      <a:moveTo>
                        <a:pt x="3756864" y="0"/>
                      </a:moveTo>
                      <a:lnTo>
                        <a:pt x="4673016" y="239402"/>
                      </a:lnTo>
                      <a:lnTo>
                        <a:pt x="3993931" y="541866"/>
                      </a:lnTo>
                      <a:lnTo>
                        <a:pt x="3815839" y="467710"/>
                      </a:lnTo>
                      <a:lnTo>
                        <a:pt x="2300598" y="1049866"/>
                      </a:lnTo>
                      <a:lnTo>
                        <a:pt x="912064" y="457200"/>
                      </a:lnTo>
                      <a:lnTo>
                        <a:pt x="624198" y="541866"/>
                      </a:lnTo>
                      <a:lnTo>
                        <a:pt x="0" y="275021"/>
                      </a:lnTo>
                      <a:lnTo>
                        <a:pt x="912064" y="16933"/>
                      </a:lnTo>
                      <a:lnTo>
                        <a:pt x="2323954" y="616023"/>
                      </a:lnTo>
                      <a:lnTo>
                        <a:pt x="3756864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43" name="Freeform 542">
                  <a:extLst>
                    <a:ext uri="{FF2B5EF4-FFF2-40B4-BE49-F238E27FC236}">
                      <a16:creationId xmlns:a16="http://schemas.microsoft.com/office/drawing/2014/main" id="{3D2D51D6-0AC0-9D43-A55C-E94B7DCA77F2}"/>
                    </a:ext>
                  </a:extLst>
                </p:cNvPr>
                <p:cNvSpPr/>
                <p:nvPr/>
              </p:nvSpPr>
              <p:spPr>
                <a:xfrm>
                  <a:off x="8367548" y="3054383"/>
                  <a:ext cx="317042" cy="170569"/>
                </a:xfrm>
                <a:custGeom>
                  <a:avLst/>
                  <a:gdLst>
                    <a:gd name="connsiteX0" fmla="*/ 21021 w 1744718"/>
                    <a:gd name="connsiteY0" fmla="*/ 0 h 903890"/>
                    <a:gd name="connsiteX1" fmla="*/ 1744718 w 1744718"/>
                    <a:gd name="connsiteY1" fmla="*/ 693683 h 903890"/>
                    <a:gd name="connsiteX2" fmla="*/ 1145628 w 1744718"/>
                    <a:gd name="connsiteY2" fmla="*/ 903890 h 903890"/>
                    <a:gd name="connsiteX3" fmla="*/ 0 w 1744718"/>
                    <a:gd name="connsiteY3" fmla="*/ 451945 h 903890"/>
                    <a:gd name="connsiteX4" fmla="*/ 21021 w 1744718"/>
                    <a:gd name="connsiteY4" fmla="*/ 0 h 9038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4718" h="903890">
                      <a:moveTo>
                        <a:pt x="21021" y="0"/>
                      </a:moveTo>
                      <a:lnTo>
                        <a:pt x="1744718" y="693683"/>
                      </a:lnTo>
                      <a:lnTo>
                        <a:pt x="1145628" y="903890"/>
                      </a:lnTo>
                      <a:lnTo>
                        <a:pt x="0" y="451945"/>
                      </a:lnTo>
                      <a:lnTo>
                        <a:pt x="21021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44" name="Freeform 543">
                  <a:extLst>
                    <a:ext uri="{FF2B5EF4-FFF2-40B4-BE49-F238E27FC236}">
                      <a16:creationId xmlns:a16="http://schemas.microsoft.com/office/drawing/2014/main" id="{76C27F31-4CE4-1242-9801-166D4F66B5E7}"/>
                    </a:ext>
                  </a:extLst>
                </p:cNvPr>
                <p:cNvSpPr/>
                <p:nvPr/>
              </p:nvSpPr>
              <p:spPr>
                <a:xfrm>
                  <a:off x="7786941" y="3054383"/>
                  <a:ext cx="311312" cy="168585"/>
                </a:xfrm>
                <a:custGeom>
                  <a:avLst/>
                  <a:gdLst>
                    <a:gd name="connsiteX0" fmla="*/ 1702676 w 1713187"/>
                    <a:gd name="connsiteY0" fmla="*/ 0 h 893380"/>
                    <a:gd name="connsiteX1" fmla="*/ 1713187 w 1713187"/>
                    <a:gd name="connsiteY1" fmla="*/ 472966 h 893380"/>
                    <a:gd name="connsiteX2" fmla="*/ 578069 w 1713187"/>
                    <a:gd name="connsiteY2" fmla="*/ 893380 h 893380"/>
                    <a:gd name="connsiteX3" fmla="*/ 0 w 1713187"/>
                    <a:gd name="connsiteY3" fmla="*/ 693683 h 893380"/>
                    <a:gd name="connsiteX4" fmla="*/ 1702676 w 1713187"/>
                    <a:gd name="connsiteY4" fmla="*/ 0 h 8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13187" h="893380">
                      <a:moveTo>
                        <a:pt x="1702676" y="0"/>
                      </a:moveTo>
                      <a:lnTo>
                        <a:pt x="1713187" y="472966"/>
                      </a:lnTo>
                      <a:lnTo>
                        <a:pt x="578069" y="893380"/>
                      </a:lnTo>
                      <a:lnTo>
                        <a:pt x="0" y="693683"/>
                      </a:lnTo>
                      <a:lnTo>
                        <a:pt x="1702676" y="0"/>
                      </a:lnTo>
                      <a:close/>
                    </a:path>
                  </a:pathLst>
                </a:custGeom>
                <a:solidFill>
                  <a:srgbClr val="0000A8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45" name="Freeform 544">
                  <a:extLst>
                    <a:ext uri="{FF2B5EF4-FFF2-40B4-BE49-F238E27FC236}">
                      <a16:creationId xmlns:a16="http://schemas.microsoft.com/office/drawing/2014/main" id="{9BC7E87F-2555-8D4C-80CB-0E2F5F4BB0F9}"/>
                    </a:ext>
                  </a:extLst>
                </p:cNvPr>
                <p:cNvSpPr/>
                <p:nvPr/>
              </p:nvSpPr>
              <p:spPr>
                <a:xfrm>
                  <a:off x="7895013" y="2971083"/>
                  <a:ext cx="676892" cy="267753"/>
                </a:xfrm>
                <a:custGeom>
                  <a:avLst/>
                  <a:gdLst>
                    <a:gd name="connsiteX0" fmla="*/ 599089 w 4162096"/>
                    <a:gd name="connsiteY0" fmla="*/ 273269 h 1618593"/>
                    <a:gd name="connsiteX1" fmla="*/ 882869 w 4162096"/>
                    <a:gd name="connsiteY1" fmla="*/ 199697 h 1618593"/>
                    <a:gd name="connsiteX2" fmla="*/ 2312276 w 4162096"/>
                    <a:gd name="connsiteY2" fmla="*/ 798786 h 1618593"/>
                    <a:gd name="connsiteX3" fmla="*/ 3794234 w 4162096"/>
                    <a:gd name="connsiteY3" fmla="*/ 199697 h 1618593"/>
                    <a:gd name="connsiteX4" fmla="*/ 4014951 w 4162096"/>
                    <a:gd name="connsiteY4" fmla="*/ 273269 h 1618593"/>
                    <a:gd name="connsiteX5" fmla="*/ 3058510 w 4162096"/>
                    <a:gd name="connsiteY5" fmla="*/ 641131 h 1618593"/>
                    <a:gd name="connsiteX6" fmla="*/ 3026979 w 4162096"/>
                    <a:gd name="connsiteY6" fmla="*/ 1114097 h 1618593"/>
                    <a:gd name="connsiteX7" fmla="*/ 4162096 w 4162096"/>
                    <a:gd name="connsiteY7" fmla="*/ 1545021 h 1618593"/>
                    <a:gd name="connsiteX8" fmla="*/ 3878317 w 4162096"/>
                    <a:gd name="connsiteY8" fmla="*/ 1608083 h 1618593"/>
                    <a:gd name="connsiteX9" fmla="*/ 2301765 w 4162096"/>
                    <a:gd name="connsiteY9" fmla="*/ 945931 h 1618593"/>
                    <a:gd name="connsiteX10" fmla="*/ 693682 w 4162096"/>
                    <a:gd name="connsiteY10" fmla="*/ 1618593 h 1618593"/>
                    <a:gd name="connsiteX11" fmla="*/ 430924 w 4162096"/>
                    <a:gd name="connsiteY11" fmla="*/ 1524000 h 1618593"/>
                    <a:gd name="connsiteX12" fmla="*/ 1576551 w 4162096"/>
                    <a:gd name="connsiteY12" fmla="*/ 1082566 h 1618593"/>
                    <a:gd name="connsiteX13" fmla="*/ 1545020 w 4162096"/>
                    <a:gd name="connsiteY13" fmla="*/ 609600 h 1618593"/>
                    <a:gd name="connsiteX14" fmla="*/ 0 w 4162096"/>
                    <a:gd name="connsiteY14" fmla="*/ 0 h 1618593"/>
                    <a:gd name="connsiteX15" fmla="*/ 872358 w 4162096"/>
                    <a:gd name="connsiteY15" fmla="*/ 210207 h 1618593"/>
                    <a:gd name="connsiteX16" fmla="*/ 872358 w 4162096"/>
                    <a:gd name="connsiteY16" fmla="*/ 210207 h 1618593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15" fmla="*/ 441434 w 3731172"/>
                    <a:gd name="connsiteY15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357351 w 3731172"/>
                    <a:gd name="connsiteY14" fmla="*/ 115613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56137 w 3731172"/>
                    <a:gd name="connsiteY13" fmla="*/ 441434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903890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575034 w 3710151"/>
                    <a:gd name="connsiteY6" fmla="*/ 91440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06565 w 3710151"/>
                    <a:gd name="connsiteY6" fmla="*/ 92491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5151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09858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62012 w 3725019"/>
                    <a:gd name="connsiteY0" fmla="*/ 73572 h 1418896"/>
                    <a:gd name="connsiteX1" fmla="*/ 445792 w 3725019"/>
                    <a:gd name="connsiteY1" fmla="*/ 0 h 1418896"/>
                    <a:gd name="connsiteX2" fmla="*/ 1852896 w 3725019"/>
                    <a:gd name="connsiteY2" fmla="*/ 591655 h 1418896"/>
                    <a:gd name="connsiteX3" fmla="*/ 3357157 w 3725019"/>
                    <a:gd name="connsiteY3" fmla="*/ 0 h 1418896"/>
                    <a:gd name="connsiteX4" fmla="*/ 3577874 w 3725019"/>
                    <a:gd name="connsiteY4" fmla="*/ 73572 h 1418896"/>
                    <a:gd name="connsiteX5" fmla="*/ 2632585 w 3725019"/>
                    <a:gd name="connsiteY5" fmla="*/ 448868 h 1418896"/>
                    <a:gd name="connsiteX6" fmla="*/ 2625150 w 3725019"/>
                    <a:gd name="connsiteY6" fmla="*/ 902607 h 1418896"/>
                    <a:gd name="connsiteX7" fmla="*/ 3725019 w 3725019"/>
                    <a:gd name="connsiteY7" fmla="*/ 1345324 h 1418896"/>
                    <a:gd name="connsiteX8" fmla="*/ 3441240 w 3725019"/>
                    <a:gd name="connsiteY8" fmla="*/ 1408386 h 1418896"/>
                    <a:gd name="connsiteX9" fmla="*/ 1864688 w 3725019"/>
                    <a:gd name="connsiteY9" fmla="*/ 746234 h 1418896"/>
                    <a:gd name="connsiteX10" fmla="*/ 256605 w 3725019"/>
                    <a:gd name="connsiteY10" fmla="*/ 1418896 h 1418896"/>
                    <a:gd name="connsiteX11" fmla="*/ 0 w 3725019"/>
                    <a:gd name="connsiteY11" fmla="*/ 1331097 h 1418896"/>
                    <a:gd name="connsiteX12" fmla="*/ 1113454 w 3725019"/>
                    <a:gd name="connsiteY12" fmla="*/ 903890 h 1418896"/>
                    <a:gd name="connsiteX13" fmla="*/ 1102302 w 3725019"/>
                    <a:gd name="connsiteY13" fmla="*/ 451945 h 1418896"/>
                    <a:gd name="connsiteX14" fmla="*/ 183032 w 3725019"/>
                    <a:gd name="connsiteY14" fmla="*/ 84081 h 1418896"/>
                    <a:gd name="connsiteX15" fmla="*/ 162012 w 3725019"/>
                    <a:gd name="connsiteY15" fmla="*/ 73572 h 14188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725019" h="1418896">
                      <a:moveTo>
                        <a:pt x="162012" y="73572"/>
                      </a:moveTo>
                      <a:lnTo>
                        <a:pt x="445792" y="0"/>
                      </a:lnTo>
                      <a:lnTo>
                        <a:pt x="1852896" y="591655"/>
                      </a:lnTo>
                      <a:lnTo>
                        <a:pt x="3357157" y="0"/>
                      </a:lnTo>
                      <a:lnTo>
                        <a:pt x="3577874" y="73572"/>
                      </a:lnTo>
                      <a:lnTo>
                        <a:pt x="2632585" y="448868"/>
                      </a:lnTo>
                      <a:lnTo>
                        <a:pt x="2625150" y="902607"/>
                      </a:lnTo>
                      <a:lnTo>
                        <a:pt x="3725019" y="1345324"/>
                      </a:lnTo>
                      <a:lnTo>
                        <a:pt x="3441240" y="1408386"/>
                      </a:lnTo>
                      <a:lnTo>
                        <a:pt x="1864688" y="746234"/>
                      </a:lnTo>
                      <a:lnTo>
                        <a:pt x="256605" y="1418896"/>
                      </a:lnTo>
                      <a:lnTo>
                        <a:pt x="0" y="1331097"/>
                      </a:lnTo>
                      <a:lnTo>
                        <a:pt x="1113454" y="903890"/>
                      </a:lnTo>
                      <a:cubicBezTo>
                        <a:pt x="1113454" y="760249"/>
                        <a:pt x="1102302" y="595586"/>
                        <a:pt x="1102302" y="451945"/>
                      </a:cubicBezTo>
                      <a:lnTo>
                        <a:pt x="183032" y="84081"/>
                      </a:lnTo>
                      <a:cubicBezTo>
                        <a:pt x="26317" y="21019"/>
                        <a:pt x="169019" y="77075"/>
                        <a:pt x="162012" y="73572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546" name="Group 545">
              <a:extLst>
                <a:ext uri="{FF2B5EF4-FFF2-40B4-BE49-F238E27FC236}">
                  <a16:creationId xmlns:a16="http://schemas.microsoft.com/office/drawing/2014/main" id="{4DAC2AB4-F1E4-D740-A4AF-07EE55303854}"/>
                </a:ext>
              </a:extLst>
            </p:cNvPr>
            <p:cNvGrpSpPr/>
            <p:nvPr/>
          </p:nvGrpSpPr>
          <p:grpSpPr>
            <a:xfrm>
              <a:off x="9606710" y="3994661"/>
              <a:ext cx="367224" cy="240304"/>
              <a:chOff x="7493876" y="2774731"/>
              <a:chExt cx="1481958" cy="894622"/>
            </a:xfrm>
          </p:grpSpPr>
          <p:sp>
            <p:nvSpPr>
              <p:cNvPr id="547" name="Freeform 546">
                <a:extLst>
                  <a:ext uri="{FF2B5EF4-FFF2-40B4-BE49-F238E27FC236}">
                    <a16:creationId xmlns:a16="http://schemas.microsoft.com/office/drawing/2014/main" id="{23E59006-14B9-C64E-A05E-0BD7C00C4A6F}"/>
                  </a:ext>
                </a:extLst>
              </p:cNvPr>
              <p:cNvSpPr/>
              <p:nvPr/>
            </p:nvSpPr>
            <p:spPr>
              <a:xfrm>
                <a:off x="7493876" y="3084399"/>
                <a:ext cx="1481958" cy="584954"/>
              </a:xfrm>
              <a:custGeom>
                <a:avLst/>
                <a:gdLst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88524 w 8187558"/>
                  <a:gd name="connsiteY5" fmla="*/ 1597573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88524 w 8187558"/>
                  <a:gd name="connsiteY5" fmla="*/ 1597573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76538 w 8176538"/>
                  <a:gd name="connsiteY0" fmla="*/ 0 h 2638097"/>
                  <a:gd name="connsiteX1" fmla="*/ 8176538 w 8176538"/>
                  <a:gd name="connsiteY1" fmla="*/ 1271752 h 2638097"/>
                  <a:gd name="connsiteX2" fmla="*/ 4088015 w 8176538"/>
                  <a:gd name="connsiteY2" fmla="*/ 2638097 h 2638097"/>
                  <a:gd name="connsiteX3" fmla="*/ 0 w 8176538"/>
                  <a:gd name="connsiteY3" fmla="*/ 1269888 h 2638097"/>
                  <a:gd name="connsiteX4" fmla="*/ 20511 w 8176538"/>
                  <a:gd name="connsiteY4" fmla="*/ 147145 h 2638097"/>
                  <a:gd name="connsiteX5" fmla="*/ 4088015 w 8176538"/>
                  <a:gd name="connsiteY5" fmla="*/ 1566042 h 2638097"/>
                  <a:gd name="connsiteX6" fmla="*/ 8176538 w 8176538"/>
                  <a:gd name="connsiteY6" fmla="*/ 0 h 2638097"/>
                  <a:gd name="connsiteX0" fmla="*/ 8176538 w 8176538"/>
                  <a:gd name="connsiteY0" fmla="*/ 0 h 2772020"/>
                  <a:gd name="connsiteX1" fmla="*/ 8176538 w 8176538"/>
                  <a:gd name="connsiteY1" fmla="*/ 1271752 h 2772020"/>
                  <a:gd name="connsiteX2" fmla="*/ 4099034 w 8176538"/>
                  <a:gd name="connsiteY2" fmla="*/ 2772020 h 2772020"/>
                  <a:gd name="connsiteX3" fmla="*/ 0 w 8176538"/>
                  <a:gd name="connsiteY3" fmla="*/ 1269888 h 2772020"/>
                  <a:gd name="connsiteX4" fmla="*/ 20511 w 8176538"/>
                  <a:gd name="connsiteY4" fmla="*/ 147145 h 2772020"/>
                  <a:gd name="connsiteX5" fmla="*/ 4088015 w 8176538"/>
                  <a:gd name="connsiteY5" fmla="*/ 1566042 h 2772020"/>
                  <a:gd name="connsiteX6" fmla="*/ 8176538 w 8176538"/>
                  <a:gd name="connsiteY6" fmla="*/ 0 h 2772020"/>
                  <a:gd name="connsiteX0" fmla="*/ 8176538 w 8176538"/>
                  <a:gd name="connsiteY0" fmla="*/ 0 h 2772339"/>
                  <a:gd name="connsiteX1" fmla="*/ 8176538 w 8176538"/>
                  <a:gd name="connsiteY1" fmla="*/ 1378890 h 2772339"/>
                  <a:gd name="connsiteX2" fmla="*/ 4099034 w 8176538"/>
                  <a:gd name="connsiteY2" fmla="*/ 2772020 h 2772339"/>
                  <a:gd name="connsiteX3" fmla="*/ 0 w 8176538"/>
                  <a:gd name="connsiteY3" fmla="*/ 1269888 h 2772339"/>
                  <a:gd name="connsiteX4" fmla="*/ 20511 w 8176538"/>
                  <a:gd name="connsiteY4" fmla="*/ 147145 h 2772339"/>
                  <a:gd name="connsiteX5" fmla="*/ 4088015 w 8176538"/>
                  <a:gd name="connsiteY5" fmla="*/ 1566042 h 2772339"/>
                  <a:gd name="connsiteX6" fmla="*/ 8176538 w 8176538"/>
                  <a:gd name="connsiteY6" fmla="*/ 0 h 2772339"/>
                  <a:gd name="connsiteX0" fmla="*/ 8176538 w 8176538"/>
                  <a:gd name="connsiteY0" fmla="*/ 0 h 2825888"/>
                  <a:gd name="connsiteX1" fmla="*/ 8176538 w 8176538"/>
                  <a:gd name="connsiteY1" fmla="*/ 1378890 h 2825888"/>
                  <a:gd name="connsiteX2" fmla="*/ 4099034 w 8176538"/>
                  <a:gd name="connsiteY2" fmla="*/ 2825590 h 2825888"/>
                  <a:gd name="connsiteX3" fmla="*/ 0 w 8176538"/>
                  <a:gd name="connsiteY3" fmla="*/ 1269888 h 2825888"/>
                  <a:gd name="connsiteX4" fmla="*/ 20511 w 8176538"/>
                  <a:gd name="connsiteY4" fmla="*/ 147145 h 2825888"/>
                  <a:gd name="connsiteX5" fmla="*/ 4088015 w 8176538"/>
                  <a:gd name="connsiteY5" fmla="*/ 1566042 h 2825888"/>
                  <a:gd name="connsiteX6" fmla="*/ 8176538 w 8176538"/>
                  <a:gd name="connsiteY6" fmla="*/ 0 h 2825888"/>
                  <a:gd name="connsiteX0" fmla="*/ 8165518 w 8165518"/>
                  <a:gd name="connsiteY0" fmla="*/ 0 h 2825606"/>
                  <a:gd name="connsiteX1" fmla="*/ 8165518 w 8165518"/>
                  <a:gd name="connsiteY1" fmla="*/ 1378890 h 2825606"/>
                  <a:gd name="connsiteX2" fmla="*/ 4088014 w 8165518"/>
                  <a:gd name="connsiteY2" fmla="*/ 2825590 h 2825606"/>
                  <a:gd name="connsiteX3" fmla="*/ 0 w 8165518"/>
                  <a:gd name="connsiteY3" fmla="*/ 1403811 h 2825606"/>
                  <a:gd name="connsiteX4" fmla="*/ 9491 w 8165518"/>
                  <a:gd name="connsiteY4" fmla="*/ 147145 h 2825606"/>
                  <a:gd name="connsiteX5" fmla="*/ 4076995 w 8165518"/>
                  <a:gd name="connsiteY5" fmla="*/ 1566042 h 2825606"/>
                  <a:gd name="connsiteX6" fmla="*/ 8165518 w 8165518"/>
                  <a:gd name="connsiteY6" fmla="*/ 0 h 2825606"/>
                  <a:gd name="connsiteX0" fmla="*/ 8165518 w 8165518"/>
                  <a:gd name="connsiteY0" fmla="*/ 0 h 2879174"/>
                  <a:gd name="connsiteX1" fmla="*/ 8165518 w 8165518"/>
                  <a:gd name="connsiteY1" fmla="*/ 1378890 h 2879174"/>
                  <a:gd name="connsiteX2" fmla="*/ 4132092 w 8165518"/>
                  <a:gd name="connsiteY2" fmla="*/ 2879159 h 2879174"/>
                  <a:gd name="connsiteX3" fmla="*/ 0 w 8165518"/>
                  <a:gd name="connsiteY3" fmla="*/ 1403811 h 2879174"/>
                  <a:gd name="connsiteX4" fmla="*/ 9491 w 8165518"/>
                  <a:gd name="connsiteY4" fmla="*/ 147145 h 2879174"/>
                  <a:gd name="connsiteX5" fmla="*/ 4076995 w 8165518"/>
                  <a:gd name="connsiteY5" fmla="*/ 1566042 h 2879174"/>
                  <a:gd name="connsiteX6" fmla="*/ 8165518 w 8165518"/>
                  <a:gd name="connsiteY6" fmla="*/ 0 h 2879174"/>
                  <a:gd name="connsiteX0" fmla="*/ 8165518 w 8176537"/>
                  <a:gd name="connsiteY0" fmla="*/ 0 h 2879410"/>
                  <a:gd name="connsiteX1" fmla="*/ 8176537 w 8176537"/>
                  <a:gd name="connsiteY1" fmla="*/ 1499420 h 2879410"/>
                  <a:gd name="connsiteX2" fmla="*/ 4132092 w 8176537"/>
                  <a:gd name="connsiteY2" fmla="*/ 2879159 h 2879410"/>
                  <a:gd name="connsiteX3" fmla="*/ 0 w 8176537"/>
                  <a:gd name="connsiteY3" fmla="*/ 1403811 h 2879410"/>
                  <a:gd name="connsiteX4" fmla="*/ 9491 w 8176537"/>
                  <a:gd name="connsiteY4" fmla="*/ 147145 h 2879410"/>
                  <a:gd name="connsiteX5" fmla="*/ 4076995 w 8176537"/>
                  <a:gd name="connsiteY5" fmla="*/ 1566042 h 2879410"/>
                  <a:gd name="connsiteX6" fmla="*/ 8165518 w 8176537"/>
                  <a:gd name="connsiteY6" fmla="*/ 0 h 2879410"/>
                  <a:gd name="connsiteX0" fmla="*/ 8165518 w 8176537"/>
                  <a:gd name="connsiteY0" fmla="*/ 0 h 2879262"/>
                  <a:gd name="connsiteX1" fmla="*/ 8176537 w 8176537"/>
                  <a:gd name="connsiteY1" fmla="*/ 1499420 h 2879262"/>
                  <a:gd name="connsiteX2" fmla="*/ 4132092 w 8176537"/>
                  <a:gd name="connsiteY2" fmla="*/ 2879159 h 2879262"/>
                  <a:gd name="connsiteX3" fmla="*/ 0 w 8176537"/>
                  <a:gd name="connsiteY3" fmla="*/ 1403811 h 2879262"/>
                  <a:gd name="connsiteX4" fmla="*/ 9491 w 8176537"/>
                  <a:gd name="connsiteY4" fmla="*/ 147145 h 2879262"/>
                  <a:gd name="connsiteX5" fmla="*/ 4076995 w 8176537"/>
                  <a:gd name="connsiteY5" fmla="*/ 1566042 h 2879262"/>
                  <a:gd name="connsiteX6" fmla="*/ 8165518 w 8176537"/>
                  <a:gd name="connsiteY6" fmla="*/ 0 h 2879262"/>
                  <a:gd name="connsiteX0" fmla="*/ 8165518 w 8176537"/>
                  <a:gd name="connsiteY0" fmla="*/ 0 h 2879163"/>
                  <a:gd name="connsiteX1" fmla="*/ 8176537 w 8176537"/>
                  <a:gd name="connsiteY1" fmla="*/ 1499420 h 2879163"/>
                  <a:gd name="connsiteX2" fmla="*/ 4132092 w 8176537"/>
                  <a:gd name="connsiteY2" fmla="*/ 2879159 h 2879163"/>
                  <a:gd name="connsiteX3" fmla="*/ 0 w 8176537"/>
                  <a:gd name="connsiteY3" fmla="*/ 1510948 h 2879163"/>
                  <a:gd name="connsiteX4" fmla="*/ 9491 w 8176537"/>
                  <a:gd name="connsiteY4" fmla="*/ 147145 h 2879163"/>
                  <a:gd name="connsiteX5" fmla="*/ 4076995 w 8176537"/>
                  <a:gd name="connsiteY5" fmla="*/ 1566042 h 2879163"/>
                  <a:gd name="connsiteX6" fmla="*/ 8165518 w 8176537"/>
                  <a:gd name="connsiteY6" fmla="*/ 0 h 2879163"/>
                  <a:gd name="connsiteX0" fmla="*/ 8165518 w 8198577"/>
                  <a:gd name="connsiteY0" fmla="*/ 0 h 2879451"/>
                  <a:gd name="connsiteX1" fmla="*/ 8198577 w 8198577"/>
                  <a:gd name="connsiteY1" fmla="*/ 1606558 h 2879451"/>
                  <a:gd name="connsiteX2" fmla="*/ 4132092 w 8198577"/>
                  <a:gd name="connsiteY2" fmla="*/ 2879159 h 2879451"/>
                  <a:gd name="connsiteX3" fmla="*/ 0 w 8198577"/>
                  <a:gd name="connsiteY3" fmla="*/ 1510948 h 2879451"/>
                  <a:gd name="connsiteX4" fmla="*/ 9491 w 8198577"/>
                  <a:gd name="connsiteY4" fmla="*/ 147145 h 2879451"/>
                  <a:gd name="connsiteX5" fmla="*/ 4076995 w 8198577"/>
                  <a:gd name="connsiteY5" fmla="*/ 1566042 h 2879451"/>
                  <a:gd name="connsiteX6" fmla="*/ 8165518 w 8198577"/>
                  <a:gd name="connsiteY6" fmla="*/ 0 h 2879451"/>
                  <a:gd name="connsiteX0" fmla="*/ 8165518 w 8165518"/>
                  <a:gd name="connsiteY0" fmla="*/ 0 h 2880066"/>
                  <a:gd name="connsiteX1" fmla="*/ 8165518 w 8165518"/>
                  <a:gd name="connsiteY1" fmla="*/ 1673520 h 2880066"/>
                  <a:gd name="connsiteX2" fmla="*/ 4132092 w 8165518"/>
                  <a:gd name="connsiteY2" fmla="*/ 2879159 h 2880066"/>
                  <a:gd name="connsiteX3" fmla="*/ 0 w 8165518"/>
                  <a:gd name="connsiteY3" fmla="*/ 1510948 h 2880066"/>
                  <a:gd name="connsiteX4" fmla="*/ 9491 w 8165518"/>
                  <a:gd name="connsiteY4" fmla="*/ 147145 h 2880066"/>
                  <a:gd name="connsiteX5" fmla="*/ 4076995 w 8165518"/>
                  <a:gd name="connsiteY5" fmla="*/ 1566042 h 2880066"/>
                  <a:gd name="connsiteX6" fmla="*/ 8165518 w 8165518"/>
                  <a:gd name="connsiteY6" fmla="*/ 0 h 2880066"/>
                  <a:gd name="connsiteX0" fmla="*/ 8156794 w 8156794"/>
                  <a:gd name="connsiteY0" fmla="*/ 0 h 2879270"/>
                  <a:gd name="connsiteX1" fmla="*/ 8156794 w 8156794"/>
                  <a:gd name="connsiteY1" fmla="*/ 1673520 h 2879270"/>
                  <a:gd name="connsiteX2" fmla="*/ 4123368 w 8156794"/>
                  <a:gd name="connsiteY2" fmla="*/ 2879159 h 2879270"/>
                  <a:gd name="connsiteX3" fmla="*/ 2295 w 8156794"/>
                  <a:gd name="connsiteY3" fmla="*/ 1618086 h 2879270"/>
                  <a:gd name="connsiteX4" fmla="*/ 767 w 8156794"/>
                  <a:gd name="connsiteY4" fmla="*/ 147145 h 2879270"/>
                  <a:gd name="connsiteX5" fmla="*/ 4068271 w 8156794"/>
                  <a:gd name="connsiteY5" fmla="*/ 1566042 h 2879270"/>
                  <a:gd name="connsiteX6" fmla="*/ 8156794 w 8156794"/>
                  <a:gd name="connsiteY6" fmla="*/ 0 h 287927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20"/>
                  <a:gd name="connsiteX1" fmla="*/ 8156794 w 8156794"/>
                  <a:gd name="connsiteY1" fmla="*/ 1673520 h 2973020"/>
                  <a:gd name="connsiteX2" fmla="*/ 4134388 w 8156794"/>
                  <a:gd name="connsiteY2" fmla="*/ 2972904 h 2973020"/>
                  <a:gd name="connsiteX3" fmla="*/ 2295 w 8156794"/>
                  <a:gd name="connsiteY3" fmla="*/ 1618086 h 2973020"/>
                  <a:gd name="connsiteX4" fmla="*/ 767 w 8156794"/>
                  <a:gd name="connsiteY4" fmla="*/ 147145 h 2973020"/>
                  <a:gd name="connsiteX5" fmla="*/ 4068271 w 8156794"/>
                  <a:gd name="connsiteY5" fmla="*/ 1566042 h 2973020"/>
                  <a:gd name="connsiteX6" fmla="*/ 8156794 w 8156794"/>
                  <a:gd name="connsiteY6" fmla="*/ 0 h 2973020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141"/>
                  <a:gd name="connsiteX1" fmla="*/ 8156794 w 8156794"/>
                  <a:gd name="connsiteY1" fmla="*/ 1673520 h 2973141"/>
                  <a:gd name="connsiteX2" fmla="*/ 4134388 w 8156794"/>
                  <a:gd name="connsiteY2" fmla="*/ 2972904 h 2973141"/>
                  <a:gd name="connsiteX3" fmla="*/ 2295 w 8156794"/>
                  <a:gd name="connsiteY3" fmla="*/ 1618086 h 2973141"/>
                  <a:gd name="connsiteX4" fmla="*/ 767 w 8156794"/>
                  <a:gd name="connsiteY4" fmla="*/ 147145 h 2973141"/>
                  <a:gd name="connsiteX5" fmla="*/ 4068271 w 8156794"/>
                  <a:gd name="connsiteY5" fmla="*/ 1566042 h 2973141"/>
                  <a:gd name="connsiteX6" fmla="*/ 8156794 w 8156794"/>
                  <a:gd name="connsiteY6" fmla="*/ 0 h 2973141"/>
                  <a:gd name="connsiteX0" fmla="*/ 8156794 w 8156794"/>
                  <a:gd name="connsiteY0" fmla="*/ 0 h 3066827"/>
                  <a:gd name="connsiteX1" fmla="*/ 8156794 w 8156794"/>
                  <a:gd name="connsiteY1" fmla="*/ 1673520 h 3066827"/>
                  <a:gd name="connsiteX2" fmla="*/ 4123353 w 8156794"/>
                  <a:gd name="connsiteY2" fmla="*/ 3066650 h 3066827"/>
                  <a:gd name="connsiteX3" fmla="*/ 2295 w 8156794"/>
                  <a:gd name="connsiteY3" fmla="*/ 1618086 h 3066827"/>
                  <a:gd name="connsiteX4" fmla="*/ 767 w 8156794"/>
                  <a:gd name="connsiteY4" fmla="*/ 147145 h 3066827"/>
                  <a:gd name="connsiteX5" fmla="*/ 4068271 w 8156794"/>
                  <a:gd name="connsiteY5" fmla="*/ 1566042 h 3066827"/>
                  <a:gd name="connsiteX6" fmla="*/ 8156794 w 8156794"/>
                  <a:gd name="connsiteY6" fmla="*/ 0 h 3066827"/>
                  <a:gd name="connsiteX0" fmla="*/ 8123689 w 8156794"/>
                  <a:gd name="connsiteY0" fmla="*/ 0 h 2999866"/>
                  <a:gd name="connsiteX1" fmla="*/ 8156794 w 8156794"/>
                  <a:gd name="connsiteY1" fmla="*/ 1606559 h 2999866"/>
                  <a:gd name="connsiteX2" fmla="*/ 4123353 w 8156794"/>
                  <a:gd name="connsiteY2" fmla="*/ 2999689 h 2999866"/>
                  <a:gd name="connsiteX3" fmla="*/ 2295 w 8156794"/>
                  <a:gd name="connsiteY3" fmla="*/ 1551125 h 2999866"/>
                  <a:gd name="connsiteX4" fmla="*/ 767 w 8156794"/>
                  <a:gd name="connsiteY4" fmla="*/ 80184 h 2999866"/>
                  <a:gd name="connsiteX5" fmla="*/ 4068271 w 8156794"/>
                  <a:gd name="connsiteY5" fmla="*/ 1499081 h 2999866"/>
                  <a:gd name="connsiteX6" fmla="*/ 8123689 w 8156794"/>
                  <a:gd name="connsiteY6" fmla="*/ 0 h 2999866"/>
                  <a:gd name="connsiteX0" fmla="*/ 8167828 w 8167828"/>
                  <a:gd name="connsiteY0" fmla="*/ 0 h 3026651"/>
                  <a:gd name="connsiteX1" fmla="*/ 8156794 w 8167828"/>
                  <a:gd name="connsiteY1" fmla="*/ 1633344 h 3026651"/>
                  <a:gd name="connsiteX2" fmla="*/ 4123353 w 8167828"/>
                  <a:gd name="connsiteY2" fmla="*/ 3026474 h 3026651"/>
                  <a:gd name="connsiteX3" fmla="*/ 2295 w 8167828"/>
                  <a:gd name="connsiteY3" fmla="*/ 1577910 h 3026651"/>
                  <a:gd name="connsiteX4" fmla="*/ 767 w 8167828"/>
                  <a:gd name="connsiteY4" fmla="*/ 106969 h 3026651"/>
                  <a:gd name="connsiteX5" fmla="*/ 4068271 w 8167828"/>
                  <a:gd name="connsiteY5" fmla="*/ 1525866 h 3026651"/>
                  <a:gd name="connsiteX6" fmla="*/ 8167828 w 8167828"/>
                  <a:gd name="connsiteY6" fmla="*/ 0 h 3026651"/>
                  <a:gd name="connsiteX0" fmla="*/ 8167828 w 8167828"/>
                  <a:gd name="connsiteY0" fmla="*/ 0 h 3027228"/>
                  <a:gd name="connsiteX1" fmla="*/ 8145760 w 8167828"/>
                  <a:gd name="connsiteY1" fmla="*/ 1686913 h 3027228"/>
                  <a:gd name="connsiteX2" fmla="*/ 4123353 w 8167828"/>
                  <a:gd name="connsiteY2" fmla="*/ 3026474 h 3027228"/>
                  <a:gd name="connsiteX3" fmla="*/ 2295 w 8167828"/>
                  <a:gd name="connsiteY3" fmla="*/ 1577910 h 3027228"/>
                  <a:gd name="connsiteX4" fmla="*/ 767 w 8167828"/>
                  <a:gd name="connsiteY4" fmla="*/ 106969 h 3027228"/>
                  <a:gd name="connsiteX5" fmla="*/ 4068271 w 8167828"/>
                  <a:gd name="connsiteY5" fmla="*/ 1525866 h 3027228"/>
                  <a:gd name="connsiteX6" fmla="*/ 8167828 w 8167828"/>
                  <a:gd name="connsiteY6" fmla="*/ 0 h 3027228"/>
                  <a:gd name="connsiteX0" fmla="*/ 8156794 w 8156794"/>
                  <a:gd name="connsiteY0" fmla="*/ 0 h 2933483"/>
                  <a:gd name="connsiteX1" fmla="*/ 8145760 w 8156794"/>
                  <a:gd name="connsiteY1" fmla="*/ 1593168 h 2933483"/>
                  <a:gd name="connsiteX2" fmla="*/ 4123353 w 8156794"/>
                  <a:gd name="connsiteY2" fmla="*/ 2932729 h 2933483"/>
                  <a:gd name="connsiteX3" fmla="*/ 2295 w 8156794"/>
                  <a:gd name="connsiteY3" fmla="*/ 1484165 h 2933483"/>
                  <a:gd name="connsiteX4" fmla="*/ 767 w 8156794"/>
                  <a:gd name="connsiteY4" fmla="*/ 13224 h 2933483"/>
                  <a:gd name="connsiteX5" fmla="*/ 4068271 w 8156794"/>
                  <a:gd name="connsiteY5" fmla="*/ 1432121 h 2933483"/>
                  <a:gd name="connsiteX6" fmla="*/ 8156794 w 8156794"/>
                  <a:gd name="connsiteY6" fmla="*/ 0 h 2933483"/>
                  <a:gd name="connsiteX0" fmla="*/ 8156794 w 8156794"/>
                  <a:gd name="connsiteY0" fmla="*/ 0 h 2933483"/>
                  <a:gd name="connsiteX1" fmla="*/ 8145760 w 8156794"/>
                  <a:gd name="connsiteY1" fmla="*/ 1593168 h 2933483"/>
                  <a:gd name="connsiteX2" fmla="*/ 4123353 w 8156794"/>
                  <a:gd name="connsiteY2" fmla="*/ 2932729 h 2933483"/>
                  <a:gd name="connsiteX3" fmla="*/ 2295 w 8156794"/>
                  <a:gd name="connsiteY3" fmla="*/ 1484165 h 2933483"/>
                  <a:gd name="connsiteX4" fmla="*/ 767 w 8156794"/>
                  <a:gd name="connsiteY4" fmla="*/ 13224 h 2933483"/>
                  <a:gd name="connsiteX5" fmla="*/ 4068271 w 8156794"/>
                  <a:gd name="connsiteY5" fmla="*/ 1432121 h 2933483"/>
                  <a:gd name="connsiteX6" fmla="*/ 8156794 w 8156794"/>
                  <a:gd name="connsiteY6" fmla="*/ 0 h 2933483"/>
                  <a:gd name="connsiteX0" fmla="*/ 8123689 w 8145760"/>
                  <a:gd name="connsiteY0" fmla="*/ 13560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23689 w 8145760"/>
                  <a:gd name="connsiteY6" fmla="*/ 13560 h 2920259"/>
                  <a:gd name="connsiteX0" fmla="*/ 8178863 w 8178863"/>
                  <a:gd name="connsiteY0" fmla="*/ 26952 h 2920259"/>
                  <a:gd name="connsiteX1" fmla="*/ 8145760 w 8178863"/>
                  <a:gd name="connsiteY1" fmla="*/ 1579944 h 2920259"/>
                  <a:gd name="connsiteX2" fmla="*/ 4123353 w 8178863"/>
                  <a:gd name="connsiteY2" fmla="*/ 2919505 h 2920259"/>
                  <a:gd name="connsiteX3" fmla="*/ 2295 w 8178863"/>
                  <a:gd name="connsiteY3" fmla="*/ 1470941 h 2920259"/>
                  <a:gd name="connsiteX4" fmla="*/ 767 w 8178863"/>
                  <a:gd name="connsiteY4" fmla="*/ 0 h 2920259"/>
                  <a:gd name="connsiteX5" fmla="*/ 4068271 w 8178863"/>
                  <a:gd name="connsiteY5" fmla="*/ 1418897 h 2920259"/>
                  <a:gd name="connsiteX6" fmla="*/ 8178863 w 8178863"/>
                  <a:gd name="connsiteY6" fmla="*/ 26952 h 2920259"/>
                  <a:gd name="connsiteX0" fmla="*/ 8167827 w 8167827"/>
                  <a:gd name="connsiteY0" fmla="*/ 40343 h 2920259"/>
                  <a:gd name="connsiteX1" fmla="*/ 8145760 w 8167827"/>
                  <a:gd name="connsiteY1" fmla="*/ 1579944 h 2920259"/>
                  <a:gd name="connsiteX2" fmla="*/ 4123353 w 8167827"/>
                  <a:gd name="connsiteY2" fmla="*/ 2919505 h 2920259"/>
                  <a:gd name="connsiteX3" fmla="*/ 2295 w 8167827"/>
                  <a:gd name="connsiteY3" fmla="*/ 1470941 h 2920259"/>
                  <a:gd name="connsiteX4" fmla="*/ 767 w 8167827"/>
                  <a:gd name="connsiteY4" fmla="*/ 0 h 2920259"/>
                  <a:gd name="connsiteX5" fmla="*/ 4068271 w 8167827"/>
                  <a:gd name="connsiteY5" fmla="*/ 1418897 h 2920259"/>
                  <a:gd name="connsiteX6" fmla="*/ 8167827 w 8167827"/>
                  <a:gd name="connsiteY6" fmla="*/ 40343 h 2920259"/>
                  <a:gd name="connsiteX0" fmla="*/ 8123687 w 8145760"/>
                  <a:gd name="connsiteY0" fmla="*/ 53735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23687 w 8145760"/>
                  <a:gd name="connsiteY6" fmla="*/ 53735 h 2920259"/>
                  <a:gd name="connsiteX0" fmla="*/ 8161918 w 8161918"/>
                  <a:gd name="connsiteY0" fmla="*/ 0 h 2943855"/>
                  <a:gd name="connsiteX1" fmla="*/ 8145760 w 8161918"/>
                  <a:gd name="connsiteY1" fmla="*/ 1603540 h 2943855"/>
                  <a:gd name="connsiteX2" fmla="*/ 4123353 w 8161918"/>
                  <a:gd name="connsiteY2" fmla="*/ 2943101 h 2943855"/>
                  <a:gd name="connsiteX3" fmla="*/ 2295 w 8161918"/>
                  <a:gd name="connsiteY3" fmla="*/ 1494537 h 2943855"/>
                  <a:gd name="connsiteX4" fmla="*/ 767 w 8161918"/>
                  <a:gd name="connsiteY4" fmla="*/ 23596 h 2943855"/>
                  <a:gd name="connsiteX5" fmla="*/ 4068271 w 8161918"/>
                  <a:gd name="connsiteY5" fmla="*/ 1442493 h 2943855"/>
                  <a:gd name="connsiteX6" fmla="*/ 8161918 w 8161918"/>
                  <a:gd name="connsiteY6" fmla="*/ 0 h 2943855"/>
                  <a:gd name="connsiteX0" fmla="*/ 8144926 w 8145760"/>
                  <a:gd name="connsiteY0" fmla="*/ 43424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44926 w 8145760"/>
                  <a:gd name="connsiteY6" fmla="*/ 43424 h 2920259"/>
                  <a:gd name="connsiteX0" fmla="*/ 8161918 w 8161918"/>
                  <a:gd name="connsiteY0" fmla="*/ 0 h 2959321"/>
                  <a:gd name="connsiteX1" fmla="*/ 8145760 w 8161918"/>
                  <a:gd name="connsiteY1" fmla="*/ 1619006 h 2959321"/>
                  <a:gd name="connsiteX2" fmla="*/ 4123353 w 8161918"/>
                  <a:gd name="connsiteY2" fmla="*/ 2958567 h 2959321"/>
                  <a:gd name="connsiteX3" fmla="*/ 2295 w 8161918"/>
                  <a:gd name="connsiteY3" fmla="*/ 1510003 h 2959321"/>
                  <a:gd name="connsiteX4" fmla="*/ 767 w 8161918"/>
                  <a:gd name="connsiteY4" fmla="*/ 39062 h 2959321"/>
                  <a:gd name="connsiteX5" fmla="*/ 4068271 w 8161918"/>
                  <a:gd name="connsiteY5" fmla="*/ 1457959 h 2959321"/>
                  <a:gd name="connsiteX6" fmla="*/ 8161918 w 8161918"/>
                  <a:gd name="connsiteY6" fmla="*/ 0 h 2959321"/>
                  <a:gd name="connsiteX0" fmla="*/ 8161918 w 8162752"/>
                  <a:gd name="connsiteY0" fmla="*/ 0 h 2959488"/>
                  <a:gd name="connsiteX1" fmla="*/ 8162752 w 8162752"/>
                  <a:gd name="connsiteY1" fmla="*/ 1629317 h 2959488"/>
                  <a:gd name="connsiteX2" fmla="*/ 4123353 w 8162752"/>
                  <a:gd name="connsiteY2" fmla="*/ 2958567 h 2959488"/>
                  <a:gd name="connsiteX3" fmla="*/ 2295 w 8162752"/>
                  <a:gd name="connsiteY3" fmla="*/ 1510003 h 2959488"/>
                  <a:gd name="connsiteX4" fmla="*/ 767 w 8162752"/>
                  <a:gd name="connsiteY4" fmla="*/ 39062 h 2959488"/>
                  <a:gd name="connsiteX5" fmla="*/ 4068271 w 8162752"/>
                  <a:gd name="connsiteY5" fmla="*/ 1457959 h 2959488"/>
                  <a:gd name="connsiteX6" fmla="*/ 8161918 w 8162752"/>
                  <a:gd name="connsiteY6" fmla="*/ 0 h 2959488"/>
                  <a:gd name="connsiteX0" fmla="*/ 8165930 w 8166764"/>
                  <a:gd name="connsiteY0" fmla="*/ 7337 h 2966825"/>
                  <a:gd name="connsiteX1" fmla="*/ 8166764 w 8166764"/>
                  <a:gd name="connsiteY1" fmla="*/ 1636654 h 2966825"/>
                  <a:gd name="connsiteX2" fmla="*/ 4127365 w 8166764"/>
                  <a:gd name="connsiteY2" fmla="*/ 2965904 h 2966825"/>
                  <a:gd name="connsiteX3" fmla="*/ 6307 w 8166764"/>
                  <a:gd name="connsiteY3" fmla="*/ 1517340 h 2966825"/>
                  <a:gd name="connsiteX4" fmla="*/ 532 w 8166764"/>
                  <a:gd name="connsiteY4" fmla="*/ 0 h 2966825"/>
                  <a:gd name="connsiteX5" fmla="*/ 4072283 w 8166764"/>
                  <a:gd name="connsiteY5" fmla="*/ 1465296 h 2966825"/>
                  <a:gd name="connsiteX6" fmla="*/ 8165930 w 8166764"/>
                  <a:gd name="connsiteY6" fmla="*/ 7337 h 2966825"/>
                  <a:gd name="connsiteX0" fmla="*/ 8168119 w 8168953"/>
                  <a:gd name="connsiteY0" fmla="*/ 7337 h 2966682"/>
                  <a:gd name="connsiteX1" fmla="*/ 8168953 w 8168953"/>
                  <a:gd name="connsiteY1" fmla="*/ 1636654 h 2966682"/>
                  <a:gd name="connsiteX2" fmla="*/ 4129554 w 8168953"/>
                  <a:gd name="connsiteY2" fmla="*/ 2965904 h 2966682"/>
                  <a:gd name="connsiteX3" fmla="*/ 0 w 8168953"/>
                  <a:gd name="connsiteY3" fmla="*/ 1527651 h 2966682"/>
                  <a:gd name="connsiteX4" fmla="*/ 2721 w 8168953"/>
                  <a:gd name="connsiteY4" fmla="*/ 0 h 2966682"/>
                  <a:gd name="connsiteX5" fmla="*/ 4074472 w 8168953"/>
                  <a:gd name="connsiteY5" fmla="*/ 1465296 h 2966682"/>
                  <a:gd name="connsiteX6" fmla="*/ 8168119 w 8168953"/>
                  <a:gd name="connsiteY6" fmla="*/ 7337 h 2966682"/>
                  <a:gd name="connsiteX0" fmla="*/ 8168119 w 8168953"/>
                  <a:gd name="connsiteY0" fmla="*/ 7337 h 3100377"/>
                  <a:gd name="connsiteX1" fmla="*/ 8168953 w 8168953"/>
                  <a:gd name="connsiteY1" fmla="*/ 1636654 h 3100377"/>
                  <a:gd name="connsiteX2" fmla="*/ 4118520 w 8168953"/>
                  <a:gd name="connsiteY2" fmla="*/ 3099826 h 3100377"/>
                  <a:gd name="connsiteX3" fmla="*/ 0 w 8168953"/>
                  <a:gd name="connsiteY3" fmla="*/ 1527651 h 3100377"/>
                  <a:gd name="connsiteX4" fmla="*/ 2721 w 8168953"/>
                  <a:gd name="connsiteY4" fmla="*/ 0 h 3100377"/>
                  <a:gd name="connsiteX5" fmla="*/ 4074472 w 8168953"/>
                  <a:gd name="connsiteY5" fmla="*/ 1465296 h 3100377"/>
                  <a:gd name="connsiteX6" fmla="*/ 8168119 w 8168953"/>
                  <a:gd name="connsiteY6" fmla="*/ 7337 h 3100377"/>
                  <a:gd name="connsiteX0" fmla="*/ 8168119 w 8168953"/>
                  <a:gd name="connsiteY0" fmla="*/ 7337 h 3100429"/>
                  <a:gd name="connsiteX1" fmla="*/ 8168953 w 8168953"/>
                  <a:gd name="connsiteY1" fmla="*/ 1636654 h 3100429"/>
                  <a:gd name="connsiteX2" fmla="*/ 4118520 w 8168953"/>
                  <a:gd name="connsiteY2" fmla="*/ 3099826 h 3100429"/>
                  <a:gd name="connsiteX3" fmla="*/ 0 w 8168953"/>
                  <a:gd name="connsiteY3" fmla="*/ 1527651 h 3100429"/>
                  <a:gd name="connsiteX4" fmla="*/ 2721 w 8168953"/>
                  <a:gd name="connsiteY4" fmla="*/ 0 h 3100429"/>
                  <a:gd name="connsiteX5" fmla="*/ 4074472 w 8168953"/>
                  <a:gd name="connsiteY5" fmla="*/ 1465296 h 3100429"/>
                  <a:gd name="connsiteX6" fmla="*/ 8168119 w 8168953"/>
                  <a:gd name="connsiteY6" fmla="*/ 7337 h 3100429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72202 w 8166683"/>
                  <a:gd name="connsiteY5" fmla="*/ 1465296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72202 w 8166683"/>
                  <a:gd name="connsiteY5" fmla="*/ 1465296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61168 w 8166683"/>
                  <a:gd name="connsiteY5" fmla="*/ 1438511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61168 w 8166683"/>
                  <a:gd name="connsiteY5" fmla="*/ 1438511 h 3099826"/>
                  <a:gd name="connsiteX6" fmla="*/ 8165849 w 8166683"/>
                  <a:gd name="connsiteY6" fmla="*/ 7337 h 3099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166683" h="3099826">
                    <a:moveTo>
                      <a:pt x="8165849" y="7337"/>
                    </a:moveTo>
                    <a:lnTo>
                      <a:pt x="8166683" y="1636654"/>
                    </a:lnTo>
                    <a:cubicBezTo>
                      <a:pt x="7917761" y="2728489"/>
                      <a:pt x="5475903" y="3100137"/>
                      <a:pt x="4116250" y="3099826"/>
                    </a:cubicBezTo>
                    <a:cubicBezTo>
                      <a:pt x="2756597" y="3099515"/>
                      <a:pt x="245424" y="2744647"/>
                      <a:pt x="8764" y="1634789"/>
                    </a:cubicBezTo>
                    <a:cubicBezTo>
                      <a:pt x="11928" y="1215900"/>
                      <a:pt x="-2713" y="418889"/>
                      <a:pt x="451" y="0"/>
                    </a:cubicBezTo>
                    <a:cubicBezTo>
                      <a:pt x="385485" y="953840"/>
                      <a:pt x="2700268" y="1437288"/>
                      <a:pt x="4061168" y="1438511"/>
                    </a:cubicBezTo>
                    <a:cubicBezTo>
                      <a:pt x="5422068" y="1439734"/>
                      <a:pt x="7793228" y="1089449"/>
                      <a:pt x="8165849" y="7337"/>
                    </a:cubicBezTo>
                    <a:close/>
                  </a:path>
                </a:pathLst>
              </a:custGeom>
              <a:gradFill>
                <a:gsLst>
                  <a:gs pos="0">
                    <a:srgbClr val="B8C2C9"/>
                  </a:gs>
                  <a:gs pos="21000">
                    <a:schemeClr val="bg1"/>
                  </a:gs>
                  <a:gs pos="60000">
                    <a:srgbClr val="D6DCE0"/>
                  </a:gs>
                  <a:gs pos="100000">
                    <a:srgbClr val="B8C2C9"/>
                  </a:gs>
                </a:gsLst>
                <a:lin ang="0" scaled="0"/>
              </a:gra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                  </a:t>
                </a:r>
              </a:p>
            </p:txBody>
          </p:sp>
          <p:sp>
            <p:nvSpPr>
              <p:cNvPr id="548" name="Oval 547">
                <a:extLst>
                  <a:ext uri="{FF2B5EF4-FFF2-40B4-BE49-F238E27FC236}">
                    <a16:creationId xmlns:a16="http://schemas.microsoft.com/office/drawing/2014/main" id="{2AD17789-C54D-4948-95E6-741F42B1FB2E}"/>
                  </a:ext>
                </a:extLst>
              </p:cNvPr>
              <p:cNvSpPr/>
              <p:nvPr/>
            </p:nvSpPr>
            <p:spPr>
              <a:xfrm>
                <a:off x="7494729" y="2774731"/>
                <a:ext cx="1480163" cy="579140"/>
              </a:xfrm>
              <a:prstGeom prst="ellipse">
                <a:avLst/>
              </a:prstGeom>
              <a:solidFill>
                <a:srgbClr val="B8C2C9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             </a:t>
                </a:r>
              </a:p>
            </p:txBody>
          </p:sp>
          <p:grpSp>
            <p:nvGrpSpPr>
              <p:cNvPr id="549" name="Group 548">
                <a:extLst>
                  <a:ext uri="{FF2B5EF4-FFF2-40B4-BE49-F238E27FC236}">
                    <a16:creationId xmlns:a16="http://schemas.microsoft.com/office/drawing/2014/main" id="{278D7FE0-D307-E941-967D-E4145732CEEA}"/>
                  </a:ext>
                </a:extLst>
              </p:cNvPr>
              <p:cNvGrpSpPr/>
              <p:nvPr/>
            </p:nvGrpSpPr>
            <p:grpSpPr>
              <a:xfrm>
                <a:off x="7713663" y="2848339"/>
                <a:ext cx="1042107" cy="425543"/>
                <a:chOff x="7786941" y="2884917"/>
                <a:chExt cx="897649" cy="353919"/>
              </a:xfrm>
            </p:grpSpPr>
            <p:sp>
              <p:nvSpPr>
                <p:cNvPr id="550" name="Freeform 549">
                  <a:extLst>
                    <a:ext uri="{FF2B5EF4-FFF2-40B4-BE49-F238E27FC236}">
                      <a16:creationId xmlns:a16="http://schemas.microsoft.com/office/drawing/2014/main" id="{1ADC6420-4AC2-F544-B940-D0A18615CA50}"/>
                    </a:ext>
                  </a:extLst>
                </p:cNvPr>
                <p:cNvSpPr/>
                <p:nvPr/>
              </p:nvSpPr>
              <p:spPr>
                <a:xfrm>
                  <a:off x="7811770" y="2884917"/>
                  <a:ext cx="849158" cy="198115"/>
                </a:xfrm>
                <a:custGeom>
                  <a:avLst/>
                  <a:gdLst>
                    <a:gd name="connsiteX0" fmla="*/ 3725333 w 4588933"/>
                    <a:gd name="connsiteY0" fmla="*/ 0 h 1049866"/>
                    <a:gd name="connsiteX1" fmla="*/ 4588933 w 4588933"/>
                    <a:gd name="connsiteY1" fmla="*/ 270933 h 1049866"/>
                    <a:gd name="connsiteX2" fmla="*/ 3962400 w 4588933"/>
                    <a:gd name="connsiteY2" fmla="*/ 541866 h 1049866"/>
                    <a:gd name="connsiteX3" fmla="*/ 3742267 w 4588933"/>
                    <a:gd name="connsiteY3" fmla="*/ 457200 h 1049866"/>
                    <a:gd name="connsiteX4" fmla="*/ 2269067 w 4588933"/>
                    <a:gd name="connsiteY4" fmla="*/ 1049866 h 1049866"/>
                    <a:gd name="connsiteX5" fmla="*/ 880533 w 4588933"/>
                    <a:gd name="connsiteY5" fmla="*/ 457200 h 1049866"/>
                    <a:gd name="connsiteX6" fmla="*/ 592667 w 4588933"/>
                    <a:gd name="connsiteY6" fmla="*/ 541866 h 1049866"/>
                    <a:gd name="connsiteX7" fmla="*/ 0 w 4588933"/>
                    <a:gd name="connsiteY7" fmla="*/ 254000 h 1049866"/>
                    <a:gd name="connsiteX8" fmla="*/ 880533 w 4588933"/>
                    <a:gd name="connsiteY8" fmla="*/ 16933 h 1049866"/>
                    <a:gd name="connsiteX9" fmla="*/ 2302933 w 4588933"/>
                    <a:gd name="connsiteY9" fmla="*/ 626533 h 1049866"/>
                    <a:gd name="connsiteX10" fmla="*/ 3725333 w 4588933"/>
                    <a:gd name="connsiteY10" fmla="*/ 0 h 1049866"/>
                    <a:gd name="connsiteX0" fmla="*/ 3725333 w 4641485"/>
                    <a:gd name="connsiteY0" fmla="*/ 0 h 1049866"/>
                    <a:gd name="connsiteX1" fmla="*/ 4641485 w 4641485"/>
                    <a:gd name="connsiteY1" fmla="*/ 239402 h 1049866"/>
                    <a:gd name="connsiteX2" fmla="*/ 3962400 w 4641485"/>
                    <a:gd name="connsiteY2" fmla="*/ 541866 h 1049866"/>
                    <a:gd name="connsiteX3" fmla="*/ 3742267 w 4641485"/>
                    <a:gd name="connsiteY3" fmla="*/ 457200 h 1049866"/>
                    <a:gd name="connsiteX4" fmla="*/ 2269067 w 4641485"/>
                    <a:gd name="connsiteY4" fmla="*/ 1049866 h 1049866"/>
                    <a:gd name="connsiteX5" fmla="*/ 880533 w 4641485"/>
                    <a:gd name="connsiteY5" fmla="*/ 457200 h 1049866"/>
                    <a:gd name="connsiteX6" fmla="*/ 592667 w 4641485"/>
                    <a:gd name="connsiteY6" fmla="*/ 541866 h 1049866"/>
                    <a:gd name="connsiteX7" fmla="*/ 0 w 4641485"/>
                    <a:gd name="connsiteY7" fmla="*/ 254000 h 1049866"/>
                    <a:gd name="connsiteX8" fmla="*/ 880533 w 4641485"/>
                    <a:gd name="connsiteY8" fmla="*/ 16933 h 1049866"/>
                    <a:gd name="connsiteX9" fmla="*/ 2302933 w 4641485"/>
                    <a:gd name="connsiteY9" fmla="*/ 626533 h 1049866"/>
                    <a:gd name="connsiteX10" fmla="*/ 3725333 w 4641485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73798 w 4673016"/>
                    <a:gd name="connsiteY3" fmla="*/ 45720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84308 w 4673016"/>
                    <a:gd name="connsiteY3" fmla="*/ 404648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815839 w 4673016"/>
                    <a:gd name="connsiteY3" fmla="*/ 46771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673016" h="1049866">
                      <a:moveTo>
                        <a:pt x="3756864" y="0"/>
                      </a:moveTo>
                      <a:lnTo>
                        <a:pt x="4673016" y="239402"/>
                      </a:lnTo>
                      <a:lnTo>
                        <a:pt x="3993931" y="541866"/>
                      </a:lnTo>
                      <a:lnTo>
                        <a:pt x="3815839" y="467710"/>
                      </a:lnTo>
                      <a:lnTo>
                        <a:pt x="2300598" y="1049866"/>
                      </a:lnTo>
                      <a:lnTo>
                        <a:pt x="912064" y="457200"/>
                      </a:lnTo>
                      <a:lnTo>
                        <a:pt x="624198" y="541866"/>
                      </a:lnTo>
                      <a:lnTo>
                        <a:pt x="0" y="275021"/>
                      </a:lnTo>
                      <a:lnTo>
                        <a:pt x="912064" y="16933"/>
                      </a:lnTo>
                      <a:lnTo>
                        <a:pt x="2323954" y="616023"/>
                      </a:lnTo>
                      <a:lnTo>
                        <a:pt x="3756864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51" name="Freeform 550">
                  <a:extLst>
                    <a:ext uri="{FF2B5EF4-FFF2-40B4-BE49-F238E27FC236}">
                      <a16:creationId xmlns:a16="http://schemas.microsoft.com/office/drawing/2014/main" id="{223E40C5-E2E3-3B42-A86A-26D2D130B735}"/>
                    </a:ext>
                  </a:extLst>
                </p:cNvPr>
                <p:cNvSpPr/>
                <p:nvPr/>
              </p:nvSpPr>
              <p:spPr>
                <a:xfrm>
                  <a:off x="8367548" y="3054383"/>
                  <a:ext cx="317042" cy="170569"/>
                </a:xfrm>
                <a:custGeom>
                  <a:avLst/>
                  <a:gdLst>
                    <a:gd name="connsiteX0" fmla="*/ 21021 w 1744718"/>
                    <a:gd name="connsiteY0" fmla="*/ 0 h 903890"/>
                    <a:gd name="connsiteX1" fmla="*/ 1744718 w 1744718"/>
                    <a:gd name="connsiteY1" fmla="*/ 693683 h 903890"/>
                    <a:gd name="connsiteX2" fmla="*/ 1145628 w 1744718"/>
                    <a:gd name="connsiteY2" fmla="*/ 903890 h 903890"/>
                    <a:gd name="connsiteX3" fmla="*/ 0 w 1744718"/>
                    <a:gd name="connsiteY3" fmla="*/ 451945 h 903890"/>
                    <a:gd name="connsiteX4" fmla="*/ 21021 w 1744718"/>
                    <a:gd name="connsiteY4" fmla="*/ 0 h 9038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4718" h="903890">
                      <a:moveTo>
                        <a:pt x="21021" y="0"/>
                      </a:moveTo>
                      <a:lnTo>
                        <a:pt x="1744718" y="693683"/>
                      </a:lnTo>
                      <a:lnTo>
                        <a:pt x="1145628" y="903890"/>
                      </a:lnTo>
                      <a:lnTo>
                        <a:pt x="0" y="451945"/>
                      </a:lnTo>
                      <a:lnTo>
                        <a:pt x="21021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52" name="Freeform 551">
                  <a:extLst>
                    <a:ext uri="{FF2B5EF4-FFF2-40B4-BE49-F238E27FC236}">
                      <a16:creationId xmlns:a16="http://schemas.microsoft.com/office/drawing/2014/main" id="{C6AA2152-8609-214A-AE62-E7DFD1A9E725}"/>
                    </a:ext>
                  </a:extLst>
                </p:cNvPr>
                <p:cNvSpPr/>
                <p:nvPr/>
              </p:nvSpPr>
              <p:spPr>
                <a:xfrm>
                  <a:off x="7786941" y="3054383"/>
                  <a:ext cx="311312" cy="168585"/>
                </a:xfrm>
                <a:custGeom>
                  <a:avLst/>
                  <a:gdLst>
                    <a:gd name="connsiteX0" fmla="*/ 1702676 w 1713187"/>
                    <a:gd name="connsiteY0" fmla="*/ 0 h 893380"/>
                    <a:gd name="connsiteX1" fmla="*/ 1713187 w 1713187"/>
                    <a:gd name="connsiteY1" fmla="*/ 472966 h 893380"/>
                    <a:gd name="connsiteX2" fmla="*/ 578069 w 1713187"/>
                    <a:gd name="connsiteY2" fmla="*/ 893380 h 893380"/>
                    <a:gd name="connsiteX3" fmla="*/ 0 w 1713187"/>
                    <a:gd name="connsiteY3" fmla="*/ 693683 h 893380"/>
                    <a:gd name="connsiteX4" fmla="*/ 1702676 w 1713187"/>
                    <a:gd name="connsiteY4" fmla="*/ 0 h 8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13187" h="893380">
                      <a:moveTo>
                        <a:pt x="1702676" y="0"/>
                      </a:moveTo>
                      <a:lnTo>
                        <a:pt x="1713187" y="472966"/>
                      </a:lnTo>
                      <a:lnTo>
                        <a:pt x="578069" y="893380"/>
                      </a:lnTo>
                      <a:lnTo>
                        <a:pt x="0" y="693683"/>
                      </a:lnTo>
                      <a:lnTo>
                        <a:pt x="1702676" y="0"/>
                      </a:lnTo>
                      <a:close/>
                    </a:path>
                  </a:pathLst>
                </a:custGeom>
                <a:solidFill>
                  <a:srgbClr val="0000A8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53" name="Freeform 552">
                  <a:extLst>
                    <a:ext uri="{FF2B5EF4-FFF2-40B4-BE49-F238E27FC236}">
                      <a16:creationId xmlns:a16="http://schemas.microsoft.com/office/drawing/2014/main" id="{7CB5E54A-6719-9747-80B7-8D19331BE786}"/>
                    </a:ext>
                  </a:extLst>
                </p:cNvPr>
                <p:cNvSpPr/>
                <p:nvPr/>
              </p:nvSpPr>
              <p:spPr>
                <a:xfrm>
                  <a:off x="7895013" y="2971083"/>
                  <a:ext cx="676892" cy="267753"/>
                </a:xfrm>
                <a:custGeom>
                  <a:avLst/>
                  <a:gdLst>
                    <a:gd name="connsiteX0" fmla="*/ 599089 w 4162096"/>
                    <a:gd name="connsiteY0" fmla="*/ 273269 h 1618593"/>
                    <a:gd name="connsiteX1" fmla="*/ 882869 w 4162096"/>
                    <a:gd name="connsiteY1" fmla="*/ 199697 h 1618593"/>
                    <a:gd name="connsiteX2" fmla="*/ 2312276 w 4162096"/>
                    <a:gd name="connsiteY2" fmla="*/ 798786 h 1618593"/>
                    <a:gd name="connsiteX3" fmla="*/ 3794234 w 4162096"/>
                    <a:gd name="connsiteY3" fmla="*/ 199697 h 1618593"/>
                    <a:gd name="connsiteX4" fmla="*/ 4014951 w 4162096"/>
                    <a:gd name="connsiteY4" fmla="*/ 273269 h 1618593"/>
                    <a:gd name="connsiteX5" fmla="*/ 3058510 w 4162096"/>
                    <a:gd name="connsiteY5" fmla="*/ 641131 h 1618593"/>
                    <a:gd name="connsiteX6" fmla="*/ 3026979 w 4162096"/>
                    <a:gd name="connsiteY6" fmla="*/ 1114097 h 1618593"/>
                    <a:gd name="connsiteX7" fmla="*/ 4162096 w 4162096"/>
                    <a:gd name="connsiteY7" fmla="*/ 1545021 h 1618593"/>
                    <a:gd name="connsiteX8" fmla="*/ 3878317 w 4162096"/>
                    <a:gd name="connsiteY8" fmla="*/ 1608083 h 1618593"/>
                    <a:gd name="connsiteX9" fmla="*/ 2301765 w 4162096"/>
                    <a:gd name="connsiteY9" fmla="*/ 945931 h 1618593"/>
                    <a:gd name="connsiteX10" fmla="*/ 693682 w 4162096"/>
                    <a:gd name="connsiteY10" fmla="*/ 1618593 h 1618593"/>
                    <a:gd name="connsiteX11" fmla="*/ 430924 w 4162096"/>
                    <a:gd name="connsiteY11" fmla="*/ 1524000 h 1618593"/>
                    <a:gd name="connsiteX12" fmla="*/ 1576551 w 4162096"/>
                    <a:gd name="connsiteY12" fmla="*/ 1082566 h 1618593"/>
                    <a:gd name="connsiteX13" fmla="*/ 1545020 w 4162096"/>
                    <a:gd name="connsiteY13" fmla="*/ 609600 h 1618593"/>
                    <a:gd name="connsiteX14" fmla="*/ 0 w 4162096"/>
                    <a:gd name="connsiteY14" fmla="*/ 0 h 1618593"/>
                    <a:gd name="connsiteX15" fmla="*/ 872358 w 4162096"/>
                    <a:gd name="connsiteY15" fmla="*/ 210207 h 1618593"/>
                    <a:gd name="connsiteX16" fmla="*/ 872358 w 4162096"/>
                    <a:gd name="connsiteY16" fmla="*/ 210207 h 1618593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15" fmla="*/ 441434 w 3731172"/>
                    <a:gd name="connsiteY15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357351 w 3731172"/>
                    <a:gd name="connsiteY14" fmla="*/ 115613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56137 w 3731172"/>
                    <a:gd name="connsiteY13" fmla="*/ 441434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903890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575034 w 3710151"/>
                    <a:gd name="connsiteY6" fmla="*/ 91440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06565 w 3710151"/>
                    <a:gd name="connsiteY6" fmla="*/ 92491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5151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09858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62012 w 3725019"/>
                    <a:gd name="connsiteY0" fmla="*/ 73572 h 1418896"/>
                    <a:gd name="connsiteX1" fmla="*/ 445792 w 3725019"/>
                    <a:gd name="connsiteY1" fmla="*/ 0 h 1418896"/>
                    <a:gd name="connsiteX2" fmla="*/ 1852896 w 3725019"/>
                    <a:gd name="connsiteY2" fmla="*/ 591655 h 1418896"/>
                    <a:gd name="connsiteX3" fmla="*/ 3357157 w 3725019"/>
                    <a:gd name="connsiteY3" fmla="*/ 0 h 1418896"/>
                    <a:gd name="connsiteX4" fmla="*/ 3577874 w 3725019"/>
                    <a:gd name="connsiteY4" fmla="*/ 73572 h 1418896"/>
                    <a:gd name="connsiteX5" fmla="*/ 2632585 w 3725019"/>
                    <a:gd name="connsiteY5" fmla="*/ 448868 h 1418896"/>
                    <a:gd name="connsiteX6" fmla="*/ 2625150 w 3725019"/>
                    <a:gd name="connsiteY6" fmla="*/ 902607 h 1418896"/>
                    <a:gd name="connsiteX7" fmla="*/ 3725019 w 3725019"/>
                    <a:gd name="connsiteY7" fmla="*/ 1345324 h 1418896"/>
                    <a:gd name="connsiteX8" fmla="*/ 3441240 w 3725019"/>
                    <a:gd name="connsiteY8" fmla="*/ 1408386 h 1418896"/>
                    <a:gd name="connsiteX9" fmla="*/ 1864688 w 3725019"/>
                    <a:gd name="connsiteY9" fmla="*/ 746234 h 1418896"/>
                    <a:gd name="connsiteX10" fmla="*/ 256605 w 3725019"/>
                    <a:gd name="connsiteY10" fmla="*/ 1418896 h 1418896"/>
                    <a:gd name="connsiteX11" fmla="*/ 0 w 3725019"/>
                    <a:gd name="connsiteY11" fmla="*/ 1331097 h 1418896"/>
                    <a:gd name="connsiteX12" fmla="*/ 1113454 w 3725019"/>
                    <a:gd name="connsiteY12" fmla="*/ 903890 h 1418896"/>
                    <a:gd name="connsiteX13" fmla="*/ 1102302 w 3725019"/>
                    <a:gd name="connsiteY13" fmla="*/ 451945 h 1418896"/>
                    <a:gd name="connsiteX14" fmla="*/ 183032 w 3725019"/>
                    <a:gd name="connsiteY14" fmla="*/ 84081 h 1418896"/>
                    <a:gd name="connsiteX15" fmla="*/ 162012 w 3725019"/>
                    <a:gd name="connsiteY15" fmla="*/ 73572 h 14188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725019" h="1418896">
                      <a:moveTo>
                        <a:pt x="162012" y="73572"/>
                      </a:moveTo>
                      <a:lnTo>
                        <a:pt x="445792" y="0"/>
                      </a:lnTo>
                      <a:lnTo>
                        <a:pt x="1852896" y="591655"/>
                      </a:lnTo>
                      <a:lnTo>
                        <a:pt x="3357157" y="0"/>
                      </a:lnTo>
                      <a:lnTo>
                        <a:pt x="3577874" y="73572"/>
                      </a:lnTo>
                      <a:lnTo>
                        <a:pt x="2632585" y="448868"/>
                      </a:lnTo>
                      <a:lnTo>
                        <a:pt x="2625150" y="902607"/>
                      </a:lnTo>
                      <a:lnTo>
                        <a:pt x="3725019" y="1345324"/>
                      </a:lnTo>
                      <a:lnTo>
                        <a:pt x="3441240" y="1408386"/>
                      </a:lnTo>
                      <a:lnTo>
                        <a:pt x="1864688" y="746234"/>
                      </a:lnTo>
                      <a:lnTo>
                        <a:pt x="256605" y="1418896"/>
                      </a:lnTo>
                      <a:lnTo>
                        <a:pt x="0" y="1331097"/>
                      </a:lnTo>
                      <a:lnTo>
                        <a:pt x="1113454" y="903890"/>
                      </a:lnTo>
                      <a:cubicBezTo>
                        <a:pt x="1113454" y="760249"/>
                        <a:pt x="1102302" y="595586"/>
                        <a:pt x="1102302" y="451945"/>
                      </a:cubicBezTo>
                      <a:lnTo>
                        <a:pt x="183032" y="84081"/>
                      </a:lnTo>
                      <a:cubicBezTo>
                        <a:pt x="26317" y="21019"/>
                        <a:pt x="169019" y="77075"/>
                        <a:pt x="162012" y="73572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623" name="Group 622">
              <a:extLst>
                <a:ext uri="{FF2B5EF4-FFF2-40B4-BE49-F238E27FC236}">
                  <a16:creationId xmlns:a16="http://schemas.microsoft.com/office/drawing/2014/main" id="{EA34A94C-D92D-084C-BFEA-F4C8DF0AD275}"/>
                </a:ext>
              </a:extLst>
            </p:cNvPr>
            <p:cNvGrpSpPr/>
            <p:nvPr/>
          </p:nvGrpSpPr>
          <p:grpSpPr>
            <a:xfrm>
              <a:off x="10380415" y="3987223"/>
              <a:ext cx="353678" cy="198344"/>
              <a:chOff x="7493876" y="2774731"/>
              <a:chExt cx="1481958" cy="894622"/>
            </a:xfrm>
          </p:grpSpPr>
          <p:sp>
            <p:nvSpPr>
              <p:cNvPr id="624" name="Freeform 623">
                <a:extLst>
                  <a:ext uri="{FF2B5EF4-FFF2-40B4-BE49-F238E27FC236}">
                    <a16:creationId xmlns:a16="http://schemas.microsoft.com/office/drawing/2014/main" id="{E1E1C6E8-4D60-7F43-BB0E-6D883F10D4A6}"/>
                  </a:ext>
                </a:extLst>
              </p:cNvPr>
              <p:cNvSpPr/>
              <p:nvPr/>
            </p:nvSpPr>
            <p:spPr>
              <a:xfrm>
                <a:off x="7493876" y="3084399"/>
                <a:ext cx="1481958" cy="584954"/>
              </a:xfrm>
              <a:custGeom>
                <a:avLst/>
                <a:gdLst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88524 w 8187558"/>
                  <a:gd name="connsiteY5" fmla="*/ 1597573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88524 w 8187558"/>
                  <a:gd name="connsiteY5" fmla="*/ 1597573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76538 w 8176538"/>
                  <a:gd name="connsiteY0" fmla="*/ 0 h 2638097"/>
                  <a:gd name="connsiteX1" fmla="*/ 8176538 w 8176538"/>
                  <a:gd name="connsiteY1" fmla="*/ 1271752 h 2638097"/>
                  <a:gd name="connsiteX2" fmla="*/ 4088015 w 8176538"/>
                  <a:gd name="connsiteY2" fmla="*/ 2638097 h 2638097"/>
                  <a:gd name="connsiteX3" fmla="*/ 0 w 8176538"/>
                  <a:gd name="connsiteY3" fmla="*/ 1269888 h 2638097"/>
                  <a:gd name="connsiteX4" fmla="*/ 20511 w 8176538"/>
                  <a:gd name="connsiteY4" fmla="*/ 147145 h 2638097"/>
                  <a:gd name="connsiteX5" fmla="*/ 4088015 w 8176538"/>
                  <a:gd name="connsiteY5" fmla="*/ 1566042 h 2638097"/>
                  <a:gd name="connsiteX6" fmla="*/ 8176538 w 8176538"/>
                  <a:gd name="connsiteY6" fmla="*/ 0 h 2638097"/>
                  <a:gd name="connsiteX0" fmla="*/ 8176538 w 8176538"/>
                  <a:gd name="connsiteY0" fmla="*/ 0 h 2772020"/>
                  <a:gd name="connsiteX1" fmla="*/ 8176538 w 8176538"/>
                  <a:gd name="connsiteY1" fmla="*/ 1271752 h 2772020"/>
                  <a:gd name="connsiteX2" fmla="*/ 4099034 w 8176538"/>
                  <a:gd name="connsiteY2" fmla="*/ 2772020 h 2772020"/>
                  <a:gd name="connsiteX3" fmla="*/ 0 w 8176538"/>
                  <a:gd name="connsiteY3" fmla="*/ 1269888 h 2772020"/>
                  <a:gd name="connsiteX4" fmla="*/ 20511 w 8176538"/>
                  <a:gd name="connsiteY4" fmla="*/ 147145 h 2772020"/>
                  <a:gd name="connsiteX5" fmla="*/ 4088015 w 8176538"/>
                  <a:gd name="connsiteY5" fmla="*/ 1566042 h 2772020"/>
                  <a:gd name="connsiteX6" fmla="*/ 8176538 w 8176538"/>
                  <a:gd name="connsiteY6" fmla="*/ 0 h 2772020"/>
                  <a:gd name="connsiteX0" fmla="*/ 8176538 w 8176538"/>
                  <a:gd name="connsiteY0" fmla="*/ 0 h 2772339"/>
                  <a:gd name="connsiteX1" fmla="*/ 8176538 w 8176538"/>
                  <a:gd name="connsiteY1" fmla="*/ 1378890 h 2772339"/>
                  <a:gd name="connsiteX2" fmla="*/ 4099034 w 8176538"/>
                  <a:gd name="connsiteY2" fmla="*/ 2772020 h 2772339"/>
                  <a:gd name="connsiteX3" fmla="*/ 0 w 8176538"/>
                  <a:gd name="connsiteY3" fmla="*/ 1269888 h 2772339"/>
                  <a:gd name="connsiteX4" fmla="*/ 20511 w 8176538"/>
                  <a:gd name="connsiteY4" fmla="*/ 147145 h 2772339"/>
                  <a:gd name="connsiteX5" fmla="*/ 4088015 w 8176538"/>
                  <a:gd name="connsiteY5" fmla="*/ 1566042 h 2772339"/>
                  <a:gd name="connsiteX6" fmla="*/ 8176538 w 8176538"/>
                  <a:gd name="connsiteY6" fmla="*/ 0 h 2772339"/>
                  <a:gd name="connsiteX0" fmla="*/ 8176538 w 8176538"/>
                  <a:gd name="connsiteY0" fmla="*/ 0 h 2825888"/>
                  <a:gd name="connsiteX1" fmla="*/ 8176538 w 8176538"/>
                  <a:gd name="connsiteY1" fmla="*/ 1378890 h 2825888"/>
                  <a:gd name="connsiteX2" fmla="*/ 4099034 w 8176538"/>
                  <a:gd name="connsiteY2" fmla="*/ 2825590 h 2825888"/>
                  <a:gd name="connsiteX3" fmla="*/ 0 w 8176538"/>
                  <a:gd name="connsiteY3" fmla="*/ 1269888 h 2825888"/>
                  <a:gd name="connsiteX4" fmla="*/ 20511 w 8176538"/>
                  <a:gd name="connsiteY4" fmla="*/ 147145 h 2825888"/>
                  <a:gd name="connsiteX5" fmla="*/ 4088015 w 8176538"/>
                  <a:gd name="connsiteY5" fmla="*/ 1566042 h 2825888"/>
                  <a:gd name="connsiteX6" fmla="*/ 8176538 w 8176538"/>
                  <a:gd name="connsiteY6" fmla="*/ 0 h 2825888"/>
                  <a:gd name="connsiteX0" fmla="*/ 8165518 w 8165518"/>
                  <a:gd name="connsiteY0" fmla="*/ 0 h 2825606"/>
                  <a:gd name="connsiteX1" fmla="*/ 8165518 w 8165518"/>
                  <a:gd name="connsiteY1" fmla="*/ 1378890 h 2825606"/>
                  <a:gd name="connsiteX2" fmla="*/ 4088014 w 8165518"/>
                  <a:gd name="connsiteY2" fmla="*/ 2825590 h 2825606"/>
                  <a:gd name="connsiteX3" fmla="*/ 0 w 8165518"/>
                  <a:gd name="connsiteY3" fmla="*/ 1403811 h 2825606"/>
                  <a:gd name="connsiteX4" fmla="*/ 9491 w 8165518"/>
                  <a:gd name="connsiteY4" fmla="*/ 147145 h 2825606"/>
                  <a:gd name="connsiteX5" fmla="*/ 4076995 w 8165518"/>
                  <a:gd name="connsiteY5" fmla="*/ 1566042 h 2825606"/>
                  <a:gd name="connsiteX6" fmla="*/ 8165518 w 8165518"/>
                  <a:gd name="connsiteY6" fmla="*/ 0 h 2825606"/>
                  <a:gd name="connsiteX0" fmla="*/ 8165518 w 8165518"/>
                  <a:gd name="connsiteY0" fmla="*/ 0 h 2879174"/>
                  <a:gd name="connsiteX1" fmla="*/ 8165518 w 8165518"/>
                  <a:gd name="connsiteY1" fmla="*/ 1378890 h 2879174"/>
                  <a:gd name="connsiteX2" fmla="*/ 4132092 w 8165518"/>
                  <a:gd name="connsiteY2" fmla="*/ 2879159 h 2879174"/>
                  <a:gd name="connsiteX3" fmla="*/ 0 w 8165518"/>
                  <a:gd name="connsiteY3" fmla="*/ 1403811 h 2879174"/>
                  <a:gd name="connsiteX4" fmla="*/ 9491 w 8165518"/>
                  <a:gd name="connsiteY4" fmla="*/ 147145 h 2879174"/>
                  <a:gd name="connsiteX5" fmla="*/ 4076995 w 8165518"/>
                  <a:gd name="connsiteY5" fmla="*/ 1566042 h 2879174"/>
                  <a:gd name="connsiteX6" fmla="*/ 8165518 w 8165518"/>
                  <a:gd name="connsiteY6" fmla="*/ 0 h 2879174"/>
                  <a:gd name="connsiteX0" fmla="*/ 8165518 w 8176537"/>
                  <a:gd name="connsiteY0" fmla="*/ 0 h 2879410"/>
                  <a:gd name="connsiteX1" fmla="*/ 8176537 w 8176537"/>
                  <a:gd name="connsiteY1" fmla="*/ 1499420 h 2879410"/>
                  <a:gd name="connsiteX2" fmla="*/ 4132092 w 8176537"/>
                  <a:gd name="connsiteY2" fmla="*/ 2879159 h 2879410"/>
                  <a:gd name="connsiteX3" fmla="*/ 0 w 8176537"/>
                  <a:gd name="connsiteY3" fmla="*/ 1403811 h 2879410"/>
                  <a:gd name="connsiteX4" fmla="*/ 9491 w 8176537"/>
                  <a:gd name="connsiteY4" fmla="*/ 147145 h 2879410"/>
                  <a:gd name="connsiteX5" fmla="*/ 4076995 w 8176537"/>
                  <a:gd name="connsiteY5" fmla="*/ 1566042 h 2879410"/>
                  <a:gd name="connsiteX6" fmla="*/ 8165518 w 8176537"/>
                  <a:gd name="connsiteY6" fmla="*/ 0 h 2879410"/>
                  <a:gd name="connsiteX0" fmla="*/ 8165518 w 8176537"/>
                  <a:gd name="connsiteY0" fmla="*/ 0 h 2879262"/>
                  <a:gd name="connsiteX1" fmla="*/ 8176537 w 8176537"/>
                  <a:gd name="connsiteY1" fmla="*/ 1499420 h 2879262"/>
                  <a:gd name="connsiteX2" fmla="*/ 4132092 w 8176537"/>
                  <a:gd name="connsiteY2" fmla="*/ 2879159 h 2879262"/>
                  <a:gd name="connsiteX3" fmla="*/ 0 w 8176537"/>
                  <a:gd name="connsiteY3" fmla="*/ 1403811 h 2879262"/>
                  <a:gd name="connsiteX4" fmla="*/ 9491 w 8176537"/>
                  <a:gd name="connsiteY4" fmla="*/ 147145 h 2879262"/>
                  <a:gd name="connsiteX5" fmla="*/ 4076995 w 8176537"/>
                  <a:gd name="connsiteY5" fmla="*/ 1566042 h 2879262"/>
                  <a:gd name="connsiteX6" fmla="*/ 8165518 w 8176537"/>
                  <a:gd name="connsiteY6" fmla="*/ 0 h 2879262"/>
                  <a:gd name="connsiteX0" fmla="*/ 8165518 w 8176537"/>
                  <a:gd name="connsiteY0" fmla="*/ 0 h 2879163"/>
                  <a:gd name="connsiteX1" fmla="*/ 8176537 w 8176537"/>
                  <a:gd name="connsiteY1" fmla="*/ 1499420 h 2879163"/>
                  <a:gd name="connsiteX2" fmla="*/ 4132092 w 8176537"/>
                  <a:gd name="connsiteY2" fmla="*/ 2879159 h 2879163"/>
                  <a:gd name="connsiteX3" fmla="*/ 0 w 8176537"/>
                  <a:gd name="connsiteY3" fmla="*/ 1510948 h 2879163"/>
                  <a:gd name="connsiteX4" fmla="*/ 9491 w 8176537"/>
                  <a:gd name="connsiteY4" fmla="*/ 147145 h 2879163"/>
                  <a:gd name="connsiteX5" fmla="*/ 4076995 w 8176537"/>
                  <a:gd name="connsiteY5" fmla="*/ 1566042 h 2879163"/>
                  <a:gd name="connsiteX6" fmla="*/ 8165518 w 8176537"/>
                  <a:gd name="connsiteY6" fmla="*/ 0 h 2879163"/>
                  <a:gd name="connsiteX0" fmla="*/ 8165518 w 8198577"/>
                  <a:gd name="connsiteY0" fmla="*/ 0 h 2879451"/>
                  <a:gd name="connsiteX1" fmla="*/ 8198577 w 8198577"/>
                  <a:gd name="connsiteY1" fmla="*/ 1606558 h 2879451"/>
                  <a:gd name="connsiteX2" fmla="*/ 4132092 w 8198577"/>
                  <a:gd name="connsiteY2" fmla="*/ 2879159 h 2879451"/>
                  <a:gd name="connsiteX3" fmla="*/ 0 w 8198577"/>
                  <a:gd name="connsiteY3" fmla="*/ 1510948 h 2879451"/>
                  <a:gd name="connsiteX4" fmla="*/ 9491 w 8198577"/>
                  <a:gd name="connsiteY4" fmla="*/ 147145 h 2879451"/>
                  <a:gd name="connsiteX5" fmla="*/ 4076995 w 8198577"/>
                  <a:gd name="connsiteY5" fmla="*/ 1566042 h 2879451"/>
                  <a:gd name="connsiteX6" fmla="*/ 8165518 w 8198577"/>
                  <a:gd name="connsiteY6" fmla="*/ 0 h 2879451"/>
                  <a:gd name="connsiteX0" fmla="*/ 8165518 w 8165518"/>
                  <a:gd name="connsiteY0" fmla="*/ 0 h 2880066"/>
                  <a:gd name="connsiteX1" fmla="*/ 8165518 w 8165518"/>
                  <a:gd name="connsiteY1" fmla="*/ 1673520 h 2880066"/>
                  <a:gd name="connsiteX2" fmla="*/ 4132092 w 8165518"/>
                  <a:gd name="connsiteY2" fmla="*/ 2879159 h 2880066"/>
                  <a:gd name="connsiteX3" fmla="*/ 0 w 8165518"/>
                  <a:gd name="connsiteY3" fmla="*/ 1510948 h 2880066"/>
                  <a:gd name="connsiteX4" fmla="*/ 9491 w 8165518"/>
                  <a:gd name="connsiteY4" fmla="*/ 147145 h 2880066"/>
                  <a:gd name="connsiteX5" fmla="*/ 4076995 w 8165518"/>
                  <a:gd name="connsiteY5" fmla="*/ 1566042 h 2880066"/>
                  <a:gd name="connsiteX6" fmla="*/ 8165518 w 8165518"/>
                  <a:gd name="connsiteY6" fmla="*/ 0 h 2880066"/>
                  <a:gd name="connsiteX0" fmla="*/ 8156794 w 8156794"/>
                  <a:gd name="connsiteY0" fmla="*/ 0 h 2879270"/>
                  <a:gd name="connsiteX1" fmla="*/ 8156794 w 8156794"/>
                  <a:gd name="connsiteY1" fmla="*/ 1673520 h 2879270"/>
                  <a:gd name="connsiteX2" fmla="*/ 4123368 w 8156794"/>
                  <a:gd name="connsiteY2" fmla="*/ 2879159 h 2879270"/>
                  <a:gd name="connsiteX3" fmla="*/ 2295 w 8156794"/>
                  <a:gd name="connsiteY3" fmla="*/ 1618086 h 2879270"/>
                  <a:gd name="connsiteX4" fmla="*/ 767 w 8156794"/>
                  <a:gd name="connsiteY4" fmla="*/ 147145 h 2879270"/>
                  <a:gd name="connsiteX5" fmla="*/ 4068271 w 8156794"/>
                  <a:gd name="connsiteY5" fmla="*/ 1566042 h 2879270"/>
                  <a:gd name="connsiteX6" fmla="*/ 8156794 w 8156794"/>
                  <a:gd name="connsiteY6" fmla="*/ 0 h 287927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20"/>
                  <a:gd name="connsiteX1" fmla="*/ 8156794 w 8156794"/>
                  <a:gd name="connsiteY1" fmla="*/ 1673520 h 2973020"/>
                  <a:gd name="connsiteX2" fmla="*/ 4134388 w 8156794"/>
                  <a:gd name="connsiteY2" fmla="*/ 2972904 h 2973020"/>
                  <a:gd name="connsiteX3" fmla="*/ 2295 w 8156794"/>
                  <a:gd name="connsiteY3" fmla="*/ 1618086 h 2973020"/>
                  <a:gd name="connsiteX4" fmla="*/ 767 w 8156794"/>
                  <a:gd name="connsiteY4" fmla="*/ 147145 h 2973020"/>
                  <a:gd name="connsiteX5" fmla="*/ 4068271 w 8156794"/>
                  <a:gd name="connsiteY5" fmla="*/ 1566042 h 2973020"/>
                  <a:gd name="connsiteX6" fmla="*/ 8156794 w 8156794"/>
                  <a:gd name="connsiteY6" fmla="*/ 0 h 2973020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141"/>
                  <a:gd name="connsiteX1" fmla="*/ 8156794 w 8156794"/>
                  <a:gd name="connsiteY1" fmla="*/ 1673520 h 2973141"/>
                  <a:gd name="connsiteX2" fmla="*/ 4134388 w 8156794"/>
                  <a:gd name="connsiteY2" fmla="*/ 2972904 h 2973141"/>
                  <a:gd name="connsiteX3" fmla="*/ 2295 w 8156794"/>
                  <a:gd name="connsiteY3" fmla="*/ 1618086 h 2973141"/>
                  <a:gd name="connsiteX4" fmla="*/ 767 w 8156794"/>
                  <a:gd name="connsiteY4" fmla="*/ 147145 h 2973141"/>
                  <a:gd name="connsiteX5" fmla="*/ 4068271 w 8156794"/>
                  <a:gd name="connsiteY5" fmla="*/ 1566042 h 2973141"/>
                  <a:gd name="connsiteX6" fmla="*/ 8156794 w 8156794"/>
                  <a:gd name="connsiteY6" fmla="*/ 0 h 2973141"/>
                  <a:gd name="connsiteX0" fmla="*/ 8156794 w 8156794"/>
                  <a:gd name="connsiteY0" fmla="*/ 0 h 3066827"/>
                  <a:gd name="connsiteX1" fmla="*/ 8156794 w 8156794"/>
                  <a:gd name="connsiteY1" fmla="*/ 1673520 h 3066827"/>
                  <a:gd name="connsiteX2" fmla="*/ 4123353 w 8156794"/>
                  <a:gd name="connsiteY2" fmla="*/ 3066650 h 3066827"/>
                  <a:gd name="connsiteX3" fmla="*/ 2295 w 8156794"/>
                  <a:gd name="connsiteY3" fmla="*/ 1618086 h 3066827"/>
                  <a:gd name="connsiteX4" fmla="*/ 767 w 8156794"/>
                  <a:gd name="connsiteY4" fmla="*/ 147145 h 3066827"/>
                  <a:gd name="connsiteX5" fmla="*/ 4068271 w 8156794"/>
                  <a:gd name="connsiteY5" fmla="*/ 1566042 h 3066827"/>
                  <a:gd name="connsiteX6" fmla="*/ 8156794 w 8156794"/>
                  <a:gd name="connsiteY6" fmla="*/ 0 h 3066827"/>
                  <a:gd name="connsiteX0" fmla="*/ 8123689 w 8156794"/>
                  <a:gd name="connsiteY0" fmla="*/ 0 h 2999866"/>
                  <a:gd name="connsiteX1" fmla="*/ 8156794 w 8156794"/>
                  <a:gd name="connsiteY1" fmla="*/ 1606559 h 2999866"/>
                  <a:gd name="connsiteX2" fmla="*/ 4123353 w 8156794"/>
                  <a:gd name="connsiteY2" fmla="*/ 2999689 h 2999866"/>
                  <a:gd name="connsiteX3" fmla="*/ 2295 w 8156794"/>
                  <a:gd name="connsiteY3" fmla="*/ 1551125 h 2999866"/>
                  <a:gd name="connsiteX4" fmla="*/ 767 w 8156794"/>
                  <a:gd name="connsiteY4" fmla="*/ 80184 h 2999866"/>
                  <a:gd name="connsiteX5" fmla="*/ 4068271 w 8156794"/>
                  <a:gd name="connsiteY5" fmla="*/ 1499081 h 2999866"/>
                  <a:gd name="connsiteX6" fmla="*/ 8123689 w 8156794"/>
                  <a:gd name="connsiteY6" fmla="*/ 0 h 2999866"/>
                  <a:gd name="connsiteX0" fmla="*/ 8167828 w 8167828"/>
                  <a:gd name="connsiteY0" fmla="*/ 0 h 3026651"/>
                  <a:gd name="connsiteX1" fmla="*/ 8156794 w 8167828"/>
                  <a:gd name="connsiteY1" fmla="*/ 1633344 h 3026651"/>
                  <a:gd name="connsiteX2" fmla="*/ 4123353 w 8167828"/>
                  <a:gd name="connsiteY2" fmla="*/ 3026474 h 3026651"/>
                  <a:gd name="connsiteX3" fmla="*/ 2295 w 8167828"/>
                  <a:gd name="connsiteY3" fmla="*/ 1577910 h 3026651"/>
                  <a:gd name="connsiteX4" fmla="*/ 767 w 8167828"/>
                  <a:gd name="connsiteY4" fmla="*/ 106969 h 3026651"/>
                  <a:gd name="connsiteX5" fmla="*/ 4068271 w 8167828"/>
                  <a:gd name="connsiteY5" fmla="*/ 1525866 h 3026651"/>
                  <a:gd name="connsiteX6" fmla="*/ 8167828 w 8167828"/>
                  <a:gd name="connsiteY6" fmla="*/ 0 h 3026651"/>
                  <a:gd name="connsiteX0" fmla="*/ 8167828 w 8167828"/>
                  <a:gd name="connsiteY0" fmla="*/ 0 h 3027228"/>
                  <a:gd name="connsiteX1" fmla="*/ 8145760 w 8167828"/>
                  <a:gd name="connsiteY1" fmla="*/ 1686913 h 3027228"/>
                  <a:gd name="connsiteX2" fmla="*/ 4123353 w 8167828"/>
                  <a:gd name="connsiteY2" fmla="*/ 3026474 h 3027228"/>
                  <a:gd name="connsiteX3" fmla="*/ 2295 w 8167828"/>
                  <a:gd name="connsiteY3" fmla="*/ 1577910 h 3027228"/>
                  <a:gd name="connsiteX4" fmla="*/ 767 w 8167828"/>
                  <a:gd name="connsiteY4" fmla="*/ 106969 h 3027228"/>
                  <a:gd name="connsiteX5" fmla="*/ 4068271 w 8167828"/>
                  <a:gd name="connsiteY5" fmla="*/ 1525866 h 3027228"/>
                  <a:gd name="connsiteX6" fmla="*/ 8167828 w 8167828"/>
                  <a:gd name="connsiteY6" fmla="*/ 0 h 3027228"/>
                  <a:gd name="connsiteX0" fmla="*/ 8156794 w 8156794"/>
                  <a:gd name="connsiteY0" fmla="*/ 0 h 2933483"/>
                  <a:gd name="connsiteX1" fmla="*/ 8145760 w 8156794"/>
                  <a:gd name="connsiteY1" fmla="*/ 1593168 h 2933483"/>
                  <a:gd name="connsiteX2" fmla="*/ 4123353 w 8156794"/>
                  <a:gd name="connsiteY2" fmla="*/ 2932729 h 2933483"/>
                  <a:gd name="connsiteX3" fmla="*/ 2295 w 8156794"/>
                  <a:gd name="connsiteY3" fmla="*/ 1484165 h 2933483"/>
                  <a:gd name="connsiteX4" fmla="*/ 767 w 8156794"/>
                  <a:gd name="connsiteY4" fmla="*/ 13224 h 2933483"/>
                  <a:gd name="connsiteX5" fmla="*/ 4068271 w 8156794"/>
                  <a:gd name="connsiteY5" fmla="*/ 1432121 h 2933483"/>
                  <a:gd name="connsiteX6" fmla="*/ 8156794 w 8156794"/>
                  <a:gd name="connsiteY6" fmla="*/ 0 h 2933483"/>
                  <a:gd name="connsiteX0" fmla="*/ 8156794 w 8156794"/>
                  <a:gd name="connsiteY0" fmla="*/ 0 h 2933483"/>
                  <a:gd name="connsiteX1" fmla="*/ 8145760 w 8156794"/>
                  <a:gd name="connsiteY1" fmla="*/ 1593168 h 2933483"/>
                  <a:gd name="connsiteX2" fmla="*/ 4123353 w 8156794"/>
                  <a:gd name="connsiteY2" fmla="*/ 2932729 h 2933483"/>
                  <a:gd name="connsiteX3" fmla="*/ 2295 w 8156794"/>
                  <a:gd name="connsiteY3" fmla="*/ 1484165 h 2933483"/>
                  <a:gd name="connsiteX4" fmla="*/ 767 w 8156794"/>
                  <a:gd name="connsiteY4" fmla="*/ 13224 h 2933483"/>
                  <a:gd name="connsiteX5" fmla="*/ 4068271 w 8156794"/>
                  <a:gd name="connsiteY5" fmla="*/ 1432121 h 2933483"/>
                  <a:gd name="connsiteX6" fmla="*/ 8156794 w 8156794"/>
                  <a:gd name="connsiteY6" fmla="*/ 0 h 2933483"/>
                  <a:gd name="connsiteX0" fmla="*/ 8123689 w 8145760"/>
                  <a:gd name="connsiteY0" fmla="*/ 13560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23689 w 8145760"/>
                  <a:gd name="connsiteY6" fmla="*/ 13560 h 2920259"/>
                  <a:gd name="connsiteX0" fmla="*/ 8178863 w 8178863"/>
                  <a:gd name="connsiteY0" fmla="*/ 26952 h 2920259"/>
                  <a:gd name="connsiteX1" fmla="*/ 8145760 w 8178863"/>
                  <a:gd name="connsiteY1" fmla="*/ 1579944 h 2920259"/>
                  <a:gd name="connsiteX2" fmla="*/ 4123353 w 8178863"/>
                  <a:gd name="connsiteY2" fmla="*/ 2919505 h 2920259"/>
                  <a:gd name="connsiteX3" fmla="*/ 2295 w 8178863"/>
                  <a:gd name="connsiteY3" fmla="*/ 1470941 h 2920259"/>
                  <a:gd name="connsiteX4" fmla="*/ 767 w 8178863"/>
                  <a:gd name="connsiteY4" fmla="*/ 0 h 2920259"/>
                  <a:gd name="connsiteX5" fmla="*/ 4068271 w 8178863"/>
                  <a:gd name="connsiteY5" fmla="*/ 1418897 h 2920259"/>
                  <a:gd name="connsiteX6" fmla="*/ 8178863 w 8178863"/>
                  <a:gd name="connsiteY6" fmla="*/ 26952 h 2920259"/>
                  <a:gd name="connsiteX0" fmla="*/ 8167827 w 8167827"/>
                  <a:gd name="connsiteY0" fmla="*/ 40343 h 2920259"/>
                  <a:gd name="connsiteX1" fmla="*/ 8145760 w 8167827"/>
                  <a:gd name="connsiteY1" fmla="*/ 1579944 h 2920259"/>
                  <a:gd name="connsiteX2" fmla="*/ 4123353 w 8167827"/>
                  <a:gd name="connsiteY2" fmla="*/ 2919505 h 2920259"/>
                  <a:gd name="connsiteX3" fmla="*/ 2295 w 8167827"/>
                  <a:gd name="connsiteY3" fmla="*/ 1470941 h 2920259"/>
                  <a:gd name="connsiteX4" fmla="*/ 767 w 8167827"/>
                  <a:gd name="connsiteY4" fmla="*/ 0 h 2920259"/>
                  <a:gd name="connsiteX5" fmla="*/ 4068271 w 8167827"/>
                  <a:gd name="connsiteY5" fmla="*/ 1418897 h 2920259"/>
                  <a:gd name="connsiteX6" fmla="*/ 8167827 w 8167827"/>
                  <a:gd name="connsiteY6" fmla="*/ 40343 h 2920259"/>
                  <a:gd name="connsiteX0" fmla="*/ 8123687 w 8145760"/>
                  <a:gd name="connsiteY0" fmla="*/ 53735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23687 w 8145760"/>
                  <a:gd name="connsiteY6" fmla="*/ 53735 h 2920259"/>
                  <a:gd name="connsiteX0" fmla="*/ 8161918 w 8161918"/>
                  <a:gd name="connsiteY0" fmla="*/ 0 h 2943855"/>
                  <a:gd name="connsiteX1" fmla="*/ 8145760 w 8161918"/>
                  <a:gd name="connsiteY1" fmla="*/ 1603540 h 2943855"/>
                  <a:gd name="connsiteX2" fmla="*/ 4123353 w 8161918"/>
                  <a:gd name="connsiteY2" fmla="*/ 2943101 h 2943855"/>
                  <a:gd name="connsiteX3" fmla="*/ 2295 w 8161918"/>
                  <a:gd name="connsiteY3" fmla="*/ 1494537 h 2943855"/>
                  <a:gd name="connsiteX4" fmla="*/ 767 w 8161918"/>
                  <a:gd name="connsiteY4" fmla="*/ 23596 h 2943855"/>
                  <a:gd name="connsiteX5" fmla="*/ 4068271 w 8161918"/>
                  <a:gd name="connsiteY5" fmla="*/ 1442493 h 2943855"/>
                  <a:gd name="connsiteX6" fmla="*/ 8161918 w 8161918"/>
                  <a:gd name="connsiteY6" fmla="*/ 0 h 2943855"/>
                  <a:gd name="connsiteX0" fmla="*/ 8144926 w 8145760"/>
                  <a:gd name="connsiteY0" fmla="*/ 43424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44926 w 8145760"/>
                  <a:gd name="connsiteY6" fmla="*/ 43424 h 2920259"/>
                  <a:gd name="connsiteX0" fmla="*/ 8161918 w 8161918"/>
                  <a:gd name="connsiteY0" fmla="*/ 0 h 2959321"/>
                  <a:gd name="connsiteX1" fmla="*/ 8145760 w 8161918"/>
                  <a:gd name="connsiteY1" fmla="*/ 1619006 h 2959321"/>
                  <a:gd name="connsiteX2" fmla="*/ 4123353 w 8161918"/>
                  <a:gd name="connsiteY2" fmla="*/ 2958567 h 2959321"/>
                  <a:gd name="connsiteX3" fmla="*/ 2295 w 8161918"/>
                  <a:gd name="connsiteY3" fmla="*/ 1510003 h 2959321"/>
                  <a:gd name="connsiteX4" fmla="*/ 767 w 8161918"/>
                  <a:gd name="connsiteY4" fmla="*/ 39062 h 2959321"/>
                  <a:gd name="connsiteX5" fmla="*/ 4068271 w 8161918"/>
                  <a:gd name="connsiteY5" fmla="*/ 1457959 h 2959321"/>
                  <a:gd name="connsiteX6" fmla="*/ 8161918 w 8161918"/>
                  <a:gd name="connsiteY6" fmla="*/ 0 h 2959321"/>
                  <a:gd name="connsiteX0" fmla="*/ 8161918 w 8162752"/>
                  <a:gd name="connsiteY0" fmla="*/ 0 h 2959488"/>
                  <a:gd name="connsiteX1" fmla="*/ 8162752 w 8162752"/>
                  <a:gd name="connsiteY1" fmla="*/ 1629317 h 2959488"/>
                  <a:gd name="connsiteX2" fmla="*/ 4123353 w 8162752"/>
                  <a:gd name="connsiteY2" fmla="*/ 2958567 h 2959488"/>
                  <a:gd name="connsiteX3" fmla="*/ 2295 w 8162752"/>
                  <a:gd name="connsiteY3" fmla="*/ 1510003 h 2959488"/>
                  <a:gd name="connsiteX4" fmla="*/ 767 w 8162752"/>
                  <a:gd name="connsiteY4" fmla="*/ 39062 h 2959488"/>
                  <a:gd name="connsiteX5" fmla="*/ 4068271 w 8162752"/>
                  <a:gd name="connsiteY5" fmla="*/ 1457959 h 2959488"/>
                  <a:gd name="connsiteX6" fmla="*/ 8161918 w 8162752"/>
                  <a:gd name="connsiteY6" fmla="*/ 0 h 2959488"/>
                  <a:gd name="connsiteX0" fmla="*/ 8165930 w 8166764"/>
                  <a:gd name="connsiteY0" fmla="*/ 7337 h 2966825"/>
                  <a:gd name="connsiteX1" fmla="*/ 8166764 w 8166764"/>
                  <a:gd name="connsiteY1" fmla="*/ 1636654 h 2966825"/>
                  <a:gd name="connsiteX2" fmla="*/ 4127365 w 8166764"/>
                  <a:gd name="connsiteY2" fmla="*/ 2965904 h 2966825"/>
                  <a:gd name="connsiteX3" fmla="*/ 6307 w 8166764"/>
                  <a:gd name="connsiteY3" fmla="*/ 1517340 h 2966825"/>
                  <a:gd name="connsiteX4" fmla="*/ 532 w 8166764"/>
                  <a:gd name="connsiteY4" fmla="*/ 0 h 2966825"/>
                  <a:gd name="connsiteX5" fmla="*/ 4072283 w 8166764"/>
                  <a:gd name="connsiteY5" fmla="*/ 1465296 h 2966825"/>
                  <a:gd name="connsiteX6" fmla="*/ 8165930 w 8166764"/>
                  <a:gd name="connsiteY6" fmla="*/ 7337 h 2966825"/>
                  <a:gd name="connsiteX0" fmla="*/ 8168119 w 8168953"/>
                  <a:gd name="connsiteY0" fmla="*/ 7337 h 2966682"/>
                  <a:gd name="connsiteX1" fmla="*/ 8168953 w 8168953"/>
                  <a:gd name="connsiteY1" fmla="*/ 1636654 h 2966682"/>
                  <a:gd name="connsiteX2" fmla="*/ 4129554 w 8168953"/>
                  <a:gd name="connsiteY2" fmla="*/ 2965904 h 2966682"/>
                  <a:gd name="connsiteX3" fmla="*/ 0 w 8168953"/>
                  <a:gd name="connsiteY3" fmla="*/ 1527651 h 2966682"/>
                  <a:gd name="connsiteX4" fmla="*/ 2721 w 8168953"/>
                  <a:gd name="connsiteY4" fmla="*/ 0 h 2966682"/>
                  <a:gd name="connsiteX5" fmla="*/ 4074472 w 8168953"/>
                  <a:gd name="connsiteY5" fmla="*/ 1465296 h 2966682"/>
                  <a:gd name="connsiteX6" fmla="*/ 8168119 w 8168953"/>
                  <a:gd name="connsiteY6" fmla="*/ 7337 h 2966682"/>
                  <a:gd name="connsiteX0" fmla="*/ 8168119 w 8168953"/>
                  <a:gd name="connsiteY0" fmla="*/ 7337 h 3100377"/>
                  <a:gd name="connsiteX1" fmla="*/ 8168953 w 8168953"/>
                  <a:gd name="connsiteY1" fmla="*/ 1636654 h 3100377"/>
                  <a:gd name="connsiteX2" fmla="*/ 4118520 w 8168953"/>
                  <a:gd name="connsiteY2" fmla="*/ 3099826 h 3100377"/>
                  <a:gd name="connsiteX3" fmla="*/ 0 w 8168953"/>
                  <a:gd name="connsiteY3" fmla="*/ 1527651 h 3100377"/>
                  <a:gd name="connsiteX4" fmla="*/ 2721 w 8168953"/>
                  <a:gd name="connsiteY4" fmla="*/ 0 h 3100377"/>
                  <a:gd name="connsiteX5" fmla="*/ 4074472 w 8168953"/>
                  <a:gd name="connsiteY5" fmla="*/ 1465296 h 3100377"/>
                  <a:gd name="connsiteX6" fmla="*/ 8168119 w 8168953"/>
                  <a:gd name="connsiteY6" fmla="*/ 7337 h 3100377"/>
                  <a:gd name="connsiteX0" fmla="*/ 8168119 w 8168953"/>
                  <a:gd name="connsiteY0" fmla="*/ 7337 h 3100429"/>
                  <a:gd name="connsiteX1" fmla="*/ 8168953 w 8168953"/>
                  <a:gd name="connsiteY1" fmla="*/ 1636654 h 3100429"/>
                  <a:gd name="connsiteX2" fmla="*/ 4118520 w 8168953"/>
                  <a:gd name="connsiteY2" fmla="*/ 3099826 h 3100429"/>
                  <a:gd name="connsiteX3" fmla="*/ 0 w 8168953"/>
                  <a:gd name="connsiteY3" fmla="*/ 1527651 h 3100429"/>
                  <a:gd name="connsiteX4" fmla="*/ 2721 w 8168953"/>
                  <a:gd name="connsiteY4" fmla="*/ 0 h 3100429"/>
                  <a:gd name="connsiteX5" fmla="*/ 4074472 w 8168953"/>
                  <a:gd name="connsiteY5" fmla="*/ 1465296 h 3100429"/>
                  <a:gd name="connsiteX6" fmla="*/ 8168119 w 8168953"/>
                  <a:gd name="connsiteY6" fmla="*/ 7337 h 3100429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72202 w 8166683"/>
                  <a:gd name="connsiteY5" fmla="*/ 1465296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72202 w 8166683"/>
                  <a:gd name="connsiteY5" fmla="*/ 1465296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61168 w 8166683"/>
                  <a:gd name="connsiteY5" fmla="*/ 1438511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61168 w 8166683"/>
                  <a:gd name="connsiteY5" fmla="*/ 1438511 h 3099826"/>
                  <a:gd name="connsiteX6" fmla="*/ 8165849 w 8166683"/>
                  <a:gd name="connsiteY6" fmla="*/ 7337 h 3099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166683" h="3099826">
                    <a:moveTo>
                      <a:pt x="8165849" y="7337"/>
                    </a:moveTo>
                    <a:lnTo>
                      <a:pt x="8166683" y="1636654"/>
                    </a:lnTo>
                    <a:cubicBezTo>
                      <a:pt x="7917761" y="2728489"/>
                      <a:pt x="5475903" y="3100137"/>
                      <a:pt x="4116250" y="3099826"/>
                    </a:cubicBezTo>
                    <a:cubicBezTo>
                      <a:pt x="2756597" y="3099515"/>
                      <a:pt x="245424" y="2744647"/>
                      <a:pt x="8764" y="1634789"/>
                    </a:cubicBezTo>
                    <a:cubicBezTo>
                      <a:pt x="11928" y="1215900"/>
                      <a:pt x="-2713" y="418889"/>
                      <a:pt x="451" y="0"/>
                    </a:cubicBezTo>
                    <a:cubicBezTo>
                      <a:pt x="385485" y="953840"/>
                      <a:pt x="2700268" y="1437288"/>
                      <a:pt x="4061168" y="1438511"/>
                    </a:cubicBezTo>
                    <a:cubicBezTo>
                      <a:pt x="5422068" y="1439734"/>
                      <a:pt x="7793228" y="1089449"/>
                      <a:pt x="8165849" y="7337"/>
                    </a:cubicBezTo>
                    <a:close/>
                  </a:path>
                </a:pathLst>
              </a:custGeom>
              <a:gradFill>
                <a:gsLst>
                  <a:gs pos="0">
                    <a:srgbClr val="B8C2C9"/>
                  </a:gs>
                  <a:gs pos="21000">
                    <a:schemeClr val="bg1"/>
                  </a:gs>
                  <a:gs pos="60000">
                    <a:srgbClr val="D6DCE0"/>
                  </a:gs>
                  <a:gs pos="100000">
                    <a:srgbClr val="B8C2C9"/>
                  </a:gs>
                </a:gsLst>
                <a:lin ang="0" scaled="0"/>
              </a:gra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                  </a:t>
                </a:r>
              </a:p>
            </p:txBody>
          </p:sp>
          <p:sp>
            <p:nvSpPr>
              <p:cNvPr id="625" name="Oval 624">
                <a:extLst>
                  <a:ext uri="{FF2B5EF4-FFF2-40B4-BE49-F238E27FC236}">
                    <a16:creationId xmlns:a16="http://schemas.microsoft.com/office/drawing/2014/main" id="{50975E36-0C2A-6844-A407-23F033DB4BD2}"/>
                  </a:ext>
                </a:extLst>
              </p:cNvPr>
              <p:cNvSpPr/>
              <p:nvPr/>
            </p:nvSpPr>
            <p:spPr>
              <a:xfrm>
                <a:off x="7494729" y="2774731"/>
                <a:ext cx="1480163" cy="579140"/>
              </a:xfrm>
              <a:prstGeom prst="ellipse">
                <a:avLst/>
              </a:prstGeom>
              <a:solidFill>
                <a:srgbClr val="B8C2C9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             </a:t>
                </a:r>
              </a:p>
            </p:txBody>
          </p:sp>
          <p:grpSp>
            <p:nvGrpSpPr>
              <p:cNvPr id="626" name="Group 625">
                <a:extLst>
                  <a:ext uri="{FF2B5EF4-FFF2-40B4-BE49-F238E27FC236}">
                    <a16:creationId xmlns:a16="http://schemas.microsoft.com/office/drawing/2014/main" id="{3F7EBA29-30EF-C741-94EE-735398C6CFA2}"/>
                  </a:ext>
                </a:extLst>
              </p:cNvPr>
              <p:cNvGrpSpPr/>
              <p:nvPr/>
            </p:nvGrpSpPr>
            <p:grpSpPr>
              <a:xfrm>
                <a:off x="7713663" y="2848339"/>
                <a:ext cx="1042107" cy="425543"/>
                <a:chOff x="7786941" y="2884917"/>
                <a:chExt cx="897649" cy="353919"/>
              </a:xfrm>
            </p:grpSpPr>
            <p:sp>
              <p:nvSpPr>
                <p:cNvPr id="627" name="Freeform 626">
                  <a:extLst>
                    <a:ext uri="{FF2B5EF4-FFF2-40B4-BE49-F238E27FC236}">
                      <a16:creationId xmlns:a16="http://schemas.microsoft.com/office/drawing/2014/main" id="{B3AD45B5-1F4B-FF4A-843D-9D0629392670}"/>
                    </a:ext>
                  </a:extLst>
                </p:cNvPr>
                <p:cNvSpPr/>
                <p:nvPr/>
              </p:nvSpPr>
              <p:spPr>
                <a:xfrm>
                  <a:off x="7811770" y="2884917"/>
                  <a:ext cx="849158" cy="198115"/>
                </a:xfrm>
                <a:custGeom>
                  <a:avLst/>
                  <a:gdLst>
                    <a:gd name="connsiteX0" fmla="*/ 3725333 w 4588933"/>
                    <a:gd name="connsiteY0" fmla="*/ 0 h 1049866"/>
                    <a:gd name="connsiteX1" fmla="*/ 4588933 w 4588933"/>
                    <a:gd name="connsiteY1" fmla="*/ 270933 h 1049866"/>
                    <a:gd name="connsiteX2" fmla="*/ 3962400 w 4588933"/>
                    <a:gd name="connsiteY2" fmla="*/ 541866 h 1049866"/>
                    <a:gd name="connsiteX3" fmla="*/ 3742267 w 4588933"/>
                    <a:gd name="connsiteY3" fmla="*/ 457200 h 1049866"/>
                    <a:gd name="connsiteX4" fmla="*/ 2269067 w 4588933"/>
                    <a:gd name="connsiteY4" fmla="*/ 1049866 h 1049866"/>
                    <a:gd name="connsiteX5" fmla="*/ 880533 w 4588933"/>
                    <a:gd name="connsiteY5" fmla="*/ 457200 h 1049866"/>
                    <a:gd name="connsiteX6" fmla="*/ 592667 w 4588933"/>
                    <a:gd name="connsiteY6" fmla="*/ 541866 h 1049866"/>
                    <a:gd name="connsiteX7" fmla="*/ 0 w 4588933"/>
                    <a:gd name="connsiteY7" fmla="*/ 254000 h 1049866"/>
                    <a:gd name="connsiteX8" fmla="*/ 880533 w 4588933"/>
                    <a:gd name="connsiteY8" fmla="*/ 16933 h 1049866"/>
                    <a:gd name="connsiteX9" fmla="*/ 2302933 w 4588933"/>
                    <a:gd name="connsiteY9" fmla="*/ 626533 h 1049866"/>
                    <a:gd name="connsiteX10" fmla="*/ 3725333 w 4588933"/>
                    <a:gd name="connsiteY10" fmla="*/ 0 h 1049866"/>
                    <a:gd name="connsiteX0" fmla="*/ 3725333 w 4641485"/>
                    <a:gd name="connsiteY0" fmla="*/ 0 h 1049866"/>
                    <a:gd name="connsiteX1" fmla="*/ 4641485 w 4641485"/>
                    <a:gd name="connsiteY1" fmla="*/ 239402 h 1049866"/>
                    <a:gd name="connsiteX2" fmla="*/ 3962400 w 4641485"/>
                    <a:gd name="connsiteY2" fmla="*/ 541866 h 1049866"/>
                    <a:gd name="connsiteX3" fmla="*/ 3742267 w 4641485"/>
                    <a:gd name="connsiteY3" fmla="*/ 457200 h 1049866"/>
                    <a:gd name="connsiteX4" fmla="*/ 2269067 w 4641485"/>
                    <a:gd name="connsiteY4" fmla="*/ 1049866 h 1049866"/>
                    <a:gd name="connsiteX5" fmla="*/ 880533 w 4641485"/>
                    <a:gd name="connsiteY5" fmla="*/ 457200 h 1049866"/>
                    <a:gd name="connsiteX6" fmla="*/ 592667 w 4641485"/>
                    <a:gd name="connsiteY6" fmla="*/ 541866 h 1049866"/>
                    <a:gd name="connsiteX7" fmla="*/ 0 w 4641485"/>
                    <a:gd name="connsiteY7" fmla="*/ 254000 h 1049866"/>
                    <a:gd name="connsiteX8" fmla="*/ 880533 w 4641485"/>
                    <a:gd name="connsiteY8" fmla="*/ 16933 h 1049866"/>
                    <a:gd name="connsiteX9" fmla="*/ 2302933 w 4641485"/>
                    <a:gd name="connsiteY9" fmla="*/ 626533 h 1049866"/>
                    <a:gd name="connsiteX10" fmla="*/ 3725333 w 4641485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73798 w 4673016"/>
                    <a:gd name="connsiteY3" fmla="*/ 45720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84308 w 4673016"/>
                    <a:gd name="connsiteY3" fmla="*/ 404648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815839 w 4673016"/>
                    <a:gd name="connsiteY3" fmla="*/ 46771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673016" h="1049866">
                      <a:moveTo>
                        <a:pt x="3756864" y="0"/>
                      </a:moveTo>
                      <a:lnTo>
                        <a:pt x="4673016" y="239402"/>
                      </a:lnTo>
                      <a:lnTo>
                        <a:pt x="3993931" y="541866"/>
                      </a:lnTo>
                      <a:lnTo>
                        <a:pt x="3815839" y="467710"/>
                      </a:lnTo>
                      <a:lnTo>
                        <a:pt x="2300598" y="1049866"/>
                      </a:lnTo>
                      <a:lnTo>
                        <a:pt x="912064" y="457200"/>
                      </a:lnTo>
                      <a:lnTo>
                        <a:pt x="624198" y="541866"/>
                      </a:lnTo>
                      <a:lnTo>
                        <a:pt x="0" y="275021"/>
                      </a:lnTo>
                      <a:lnTo>
                        <a:pt x="912064" y="16933"/>
                      </a:lnTo>
                      <a:lnTo>
                        <a:pt x="2323954" y="616023"/>
                      </a:lnTo>
                      <a:lnTo>
                        <a:pt x="3756864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28" name="Freeform 627">
                  <a:extLst>
                    <a:ext uri="{FF2B5EF4-FFF2-40B4-BE49-F238E27FC236}">
                      <a16:creationId xmlns:a16="http://schemas.microsoft.com/office/drawing/2014/main" id="{A6F160FF-CBBD-9147-8D0B-92A36BEBF8A3}"/>
                    </a:ext>
                  </a:extLst>
                </p:cNvPr>
                <p:cNvSpPr/>
                <p:nvPr/>
              </p:nvSpPr>
              <p:spPr>
                <a:xfrm>
                  <a:off x="8367548" y="3054383"/>
                  <a:ext cx="317042" cy="170569"/>
                </a:xfrm>
                <a:custGeom>
                  <a:avLst/>
                  <a:gdLst>
                    <a:gd name="connsiteX0" fmla="*/ 21021 w 1744718"/>
                    <a:gd name="connsiteY0" fmla="*/ 0 h 903890"/>
                    <a:gd name="connsiteX1" fmla="*/ 1744718 w 1744718"/>
                    <a:gd name="connsiteY1" fmla="*/ 693683 h 903890"/>
                    <a:gd name="connsiteX2" fmla="*/ 1145628 w 1744718"/>
                    <a:gd name="connsiteY2" fmla="*/ 903890 h 903890"/>
                    <a:gd name="connsiteX3" fmla="*/ 0 w 1744718"/>
                    <a:gd name="connsiteY3" fmla="*/ 451945 h 903890"/>
                    <a:gd name="connsiteX4" fmla="*/ 21021 w 1744718"/>
                    <a:gd name="connsiteY4" fmla="*/ 0 h 9038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4718" h="903890">
                      <a:moveTo>
                        <a:pt x="21021" y="0"/>
                      </a:moveTo>
                      <a:lnTo>
                        <a:pt x="1744718" y="693683"/>
                      </a:lnTo>
                      <a:lnTo>
                        <a:pt x="1145628" y="903890"/>
                      </a:lnTo>
                      <a:lnTo>
                        <a:pt x="0" y="451945"/>
                      </a:lnTo>
                      <a:lnTo>
                        <a:pt x="21021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29" name="Freeform 628">
                  <a:extLst>
                    <a:ext uri="{FF2B5EF4-FFF2-40B4-BE49-F238E27FC236}">
                      <a16:creationId xmlns:a16="http://schemas.microsoft.com/office/drawing/2014/main" id="{421F3589-EC70-074A-903F-D618ED6F7896}"/>
                    </a:ext>
                  </a:extLst>
                </p:cNvPr>
                <p:cNvSpPr/>
                <p:nvPr/>
              </p:nvSpPr>
              <p:spPr>
                <a:xfrm>
                  <a:off x="7786941" y="3054383"/>
                  <a:ext cx="311312" cy="168585"/>
                </a:xfrm>
                <a:custGeom>
                  <a:avLst/>
                  <a:gdLst>
                    <a:gd name="connsiteX0" fmla="*/ 1702676 w 1713187"/>
                    <a:gd name="connsiteY0" fmla="*/ 0 h 893380"/>
                    <a:gd name="connsiteX1" fmla="*/ 1713187 w 1713187"/>
                    <a:gd name="connsiteY1" fmla="*/ 472966 h 893380"/>
                    <a:gd name="connsiteX2" fmla="*/ 578069 w 1713187"/>
                    <a:gd name="connsiteY2" fmla="*/ 893380 h 893380"/>
                    <a:gd name="connsiteX3" fmla="*/ 0 w 1713187"/>
                    <a:gd name="connsiteY3" fmla="*/ 693683 h 893380"/>
                    <a:gd name="connsiteX4" fmla="*/ 1702676 w 1713187"/>
                    <a:gd name="connsiteY4" fmla="*/ 0 h 8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13187" h="893380">
                      <a:moveTo>
                        <a:pt x="1702676" y="0"/>
                      </a:moveTo>
                      <a:lnTo>
                        <a:pt x="1713187" y="472966"/>
                      </a:lnTo>
                      <a:lnTo>
                        <a:pt x="578069" y="893380"/>
                      </a:lnTo>
                      <a:lnTo>
                        <a:pt x="0" y="693683"/>
                      </a:lnTo>
                      <a:lnTo>
                        <a:pt x="1702676" y="0"/>
                      </a:lnTo>
                      <a:close/>
                    </a:path>
                  </a:pathLst>
                </a:custGeom>
                <a:solidFill>
                  <a:srgbClr val="0000A8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30" name="Freeform 629">
                  <a:extLst>
                    <a:ext uri="{FF2B5EF4-FFF2-40B4-BE49-F238E27FC236}">
                      <a16:creationId xmlns:a16="http://schemas.microsoft.com/office/drawing/2014/main" id="{CEC8DEB8-8E24-2948-9AF6-0F3EF908CD4E}"/>
                    </a:ext>
                  </a:extLst>
                </p:cNvPr>
                <p:cNvSpPr/>
                <p:nvPr/>
              </p:nvSpPr>
              <p:spPr>
                <a:xfrm>
                  <a:off x="7895013" y="2971083"/>
                  <a:ext cx="676892" cy="267753"/>
                </a:xfrm>
                <a:custGeom>
                  <a:avLst/>
                  <a:gdLst>
                    <a:gd name="connsiteX0" fmla="*/ 599089 w 4162096"/>
                    <a:gd name="connsiteY0" fmla="*/ 273269 h 1618593"/>
                    <a:gd name="connsiteX1" fmla="*/ 882869 w 4162096"/>
                    <a:gd name="connsiteY1" fmla="*/ 199697 h 1618593"/>
                    <a:gd name="connsiteX2" fmla="*/ 2312276 w 4162096"/>
                    <a:gd name="connsiteY2" fmla="*/ 798786 h 1618593"/>
                    <a:gd name="connsiteX3" fmla="*/ 3794234 w 4162096"/>
                    <a:gd name="connsiteY3" fmla="*/ 199697 h 1618593"/>
                    <a:gd name="connsiteX4" fmla="*/ 4014951 w 4162096"/>
                    <a:gd name="connsiteY4" fmla="*/ 273269 h 1618593"/>
                    <a:gd name="connsiteX5" fmla="*/ 3058510 w 4162096"/>
                    <a:gd name="connsiteY5" fmla="*/ 641131 h 1618593"/>
                    <a:gd name="connsiteX6" fmla="*/ 3026979 w 4162096"/>
                    <a:gd name="connsiteY6" fmla="*/ 1114097 h 1618593"/>
                    <a:gd name="connsiteX7" fmla="*/ 4162096 w 4162096"/>
                    <a:gd name="connsiteY7" fmla="*/ 1545021 h 1618593"/>
                    <a:gd name="connsiteX8" fmla="*/ 3878317 w 4162096"/>
                    <a:gd name="connsiteY8" fmla="*/ 1608083 h 1618593"/>
                    <a:gd name="connsiteX9" fmla="*/ 2301765 w 4162096"/>
                    <a:gd name="connsiteY9" fmla="*/ 945931 h 1618593"/>
                    <a:gd name="connsiteX10" fmla="*/ 693682 w 4162096"/>
                    <a:gd name="connsiteY10" fmla="*/ 1618593 h 1618593"/>
                    <a:gd name="connsiteX11" fmla="*/ 430924 w 4162096"/>
                    <a:gd name="connsiteY11" fmla="*/ 1524000 h 1618593"/>
                    <a:gd name="connsiteX12" fmla="*/ 1576551 w 4162096"/>
                    <a:gd name="connsiteY12" fmla="*/ 1082566 h 1618593"/>
                    <a:gd name="connsiteX13" fmla="*/ 1545020 w 4162096"/>
                    <a:gd name="connsiteY13" fmla="*/ 609600 h 1618593"/>
                    <a:gd name="connsiteX14" fmla="*/ 0 w 4162096"/>
                    <a:gd name="connsiteY14" fmla="*/ 0 h 1618593"/>
                    <a:gd name="connsiteX15" fmla="*/ 872358 w 4162096"/>
                    <a:gd name="connsiteY15" fmla="*/ 210207 h 1618593"/>
                    <a:gd name="connsiteX16" fmla="*/ 872358 w 4162096"/>
                    <a:gd name="connsiteY16" fmla="*/ 210207 h 1618593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15" fmla="*/ 441434 w 3731172"/>
                    <a:gd name="connsiteY15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357351 w 3731172"/>
                    <a:gd name="connsiteY14" fmla="*/ 115613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56137 w 3731172"/>
                    <a:gd name="connsiteY13" fmla="*/ 441434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903890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575034 w 3710151"/>
                    <a:gd name="connsiteY6" fmla="*/ 91440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06565 w 3710151"/>
                    <a:gd name="connsiteY6" fmla="*/ 92491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5151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09858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62012 w 3725019"/>
                    <a:gd name="connsiteY0" fmla="*/ 73572 h 1418896"/>
                    <a:gd name="connsiteX1" fmla="*/ 445792 w 3725019"/>
                    <a:gd name="connsiteY1" fmla="*/ 0 h 1418896"/>
                    <a:gd name="connsiteX2" fmla="*/ 1852896 w 3725019"/>
                    <a:gd name="connsiteY2" fmla="*/ 591655 h 1418896"/>
                    <a:gd name="connsiteX3" fmla="*/ 3357157 w 3725019"/>
                    <a:gd name="connsiteY3" fmla="*/ 0 h 1418896"/>
                    <a:gd name="connsiteX4" fmla="*/ 3577874 w 3725019"/>
                    <a:gd name="connsiteY4" fmla="*/ 73572 h 1418896"/>
                    <a:gd name="connsiteX5" fmla="*/ 2632585 w 3725019"/>
                    <a:gd name="connsiteY5" fmla="*/ 448868 h 1418896"/>
                    <a:gd name="connsiteX6" fmla="*/ 2625150 w 3725019"/>
                    <a:gd name="connsiteY6" fmla="*/ 902607 h 1418896"/>
                    <a:gd name="connsiteX7" fmla="*/ 3725019 w 3725019"/>
                    <a:gd name="connsiteY7" fmla="*/ 1345324 h 1418896"/>
                    <a:gd name="connsiteX8" fmla="*/ 3441240 w 3725019"/>
                    <a:gd name="connsiteY8" fmla="*/ 1408386 h 1418896"/>
                    <a:gd name="connsiteX9" fmla="*/ 1864688 w 3725019"/>
                    <a:gd name="connsiteY9" fmla="*/ 746234 h 1418896"/>
                    <a:gd name="connsiteX10" fmla="*/ 256605 w 3725019"/>
                    <a:gd name="connsiteY10" fmla="*/ 1418896 h 1418896"/>
                    <a:gd name="connsiteX11" fmla="*/ 0 w 3725019"/>
                    <a:gd name="connsiteY11" fmla="*/ 1331097 h 1418896"/>
                    <a:gd name="connsiteX12" fmla="*/ 1113454 w 3725019"/>
                    <a:gd name="connsiteY12" fmla="*/ 903890 h 1418896"/>
                    <a:gd name="connsiteX13" fmla="*/ 1102302 w 3725019"/>
                    <a:gd name="connsiteY13" fmla="*/ 451945 h 1418896"/>
                    <a:gd name="connsiteX14" fmla="*/ 183032 w 3725019"/>
                    <a:gd name="connsiteY14" fmla="*/ 84081 h 1418896"/>
                    <a:gd name="connsiteX15" fmla="*/ 162012 w 3725019"/>
                    <a:gd name="connsiteY15" fmla="*/ 73572 h 14188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725019" h="1418896">
                      <a:moveTo>
                        <a:pt x="162012" y="73572"/>
                      </a:moveTo>
                      <a:lnTo>
                        <a:pt x="445792" y="0"/>
                      </a:lnTo>
                      <a:lnTo>
                        <a:pt x="1852896" y="591655"/>
                      </a:lnTo>
                      <a:lnTo>
                        <a:pt x="3357157" y="0"/>
                      </a:lnTo>
                      <a:lnTo>
                        <a:pt x="3577874" y="73572"/>
                      </a:lnTo>
                      <a:lnTo>
                        <a:pt x="2632585" y="448868"/>
                      </a:lnTo>
                      <a:lnTo>
                        <a:pt x="2625150" y="902607"/>
                      </a:lnTo>
                      <a:lnTo>
                        <a:pt x="3725019" y="1345324"/>
                      </a:lnTo>
                      <a:lnTo>
                        <a:pt x="3441240" y="1408386"/>
                      </a:lnTo>
                      <a:lnTo>
                        <a:pt x="1864688" y="746234"/>
                      </a:lnTo>
                      <a:lnTo>
                        <a:pt x="256605" y="1418896"/>
                      </a:lnTo>
                      <a:lnTo>
                        <a:pt x="0" y="1331097"/>
                      </a:lnTo>
                      <a:lnTo>
                        <a:pt x="1113454" y="903890"/>
                      </a:lnTo>
                      <a:cubicBezTo>
                        <a:pt x="1113454" y="760249"/>
                        <a:pt x="1102302" y="595586"/>
                        <a:pt x="1102302" y="451945"/>
                      </a:cubicBezTo>
                      <a:lnTo>
                        <a:pt x="183032" y="84081"/>
                      </a:lnTo>
                      <a:cubicBezTo>
                        <a:pt x="26317" y="21019"/>
                        <a:pt x="169019" y="77075"/>
                        <a:pt x="162012" y="73572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463" name="Group 462">
              <a:extLst>
                <a:ext uri="{FF2B5EF4-FFF2-40B4-BE49-F238E27FC236}">
                  <a16:creationId xmlns:a16="http://schemas.microsoft.com/office/drawing/2014/main" id="{A8C4B740-B92E-8942-8EF4-347710C32F2C}"/>
                </a:ext>
              </a:extLst>
            </p:cNvPr>
            <p:cNvGrpSpPr/>
            <p:nvPr/>
          </p:nvGrpSpPr>
          <p:grpSpPr>
            <a:xfrm>
              <a:off x="9253049" y="4770584"/>
              <a:ext cx="393760" cy="218578"/>
              <a:chOff x="7493876" y="2774731"/>
              <a:chExt cx="1481958" cy="894622"/>
            </a:xfrm>
          </p:grpSpPr>
          <p:sp>
            <p:nvSpPr>
              <p:cNvPr id="464" name="Freeform 463">
                <a:extLst>
                  <a:ext uri="{FF2B5EF4-FFF2-40B4-BE49-F238E27FC236}">
                    <a16:creationId xmlns:a16="http://schemas.microsoft.com/office/drawing/2014/main" id="{71A9C1C2-E4A0-D74C-8C05-2AD307E7B3ED}"/>
                  </a:ext>
                </a:extLst>
              </p:cNvPr>
              <p:cNvSpPr/>
              <p:nvPr/>
            </p:nvSpPr>
            <p:spPr>
              <a:xfrm>
                <a:off x="7493876" y="3084399"/>
                <a:ext cx="1481958" cy="584954"/>
              </a:xfrm>
              <a:custGeom>
                <a:avLst/>
                <a:gdLst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88524 w 8187558"/>
                  <a:gd name="connsiteY5" fmla="*/ 1597573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88524 w 8187558"/>
                  <a:gd name="connsiteY5" fmla="*/ 1597573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76538 w 8176538"/>
                  <a:gd name="connsiteY0" fmla="*/ 0 h 2638097"/>
                  <a:gd name="connsiteX1" fmla="*/ 8176538 w 8176538"/>
                  <a:gd name="connsiteY1" fmla="*/ 1271752 h 2638097"/>
                  <a:gd name="connsiteX2" fmla="*/ 4088015 w 8176538"/>
                  <a:gd name="connsiteY2" fmla="*/ 2638097 h 2638097"/>
                  <a:gd name="connsiteX3" fmla="*/ 0 w 8176538"/>
                  <a:gd name="connsiteY3" fmla="*/ 1269888 h 2638097"/>
                  <a:gd name="connsiteX4" fmla="*/ 20511 w 8176538"/>
                  <a:gd name="connsiteY4" fmla="*/ 147145 h 2638097"/>
                  <a:gd name="connsiteX5" fmla="*/ 4088015 w 8176538"/>
                  <a:gd name="connsiteY5" fmla="*/ 1566042 h 2638097"/>
                  <a:gd name="connsiteX6" fmla="*/ 8176538 w 8176538"/>
                  <a:gd name="connsiteY6" fmla="*/ 0 h 2638097"/>
                  <a:gd name="connsiteX0" fmla="*/ 8176538 w 8176538"/>
                  <a:gd name="connsiteY0" fmla="*/ 0 h 2772020"/>
                  <a:gd name="connsiteX1" fmla="*/ 8176538 w 8176538"/>
                  <a:gd name="connsiteY1" fmla="*/ 1271752 h 2772020"/>
                  <a:gd name="connsiteX2" fmla="*/ 4099034 w 8176538"/>
                  <a:gd name="connsiteY2" fmla="*/ 2772020 h 2772020"/>
                  <a:gd name="connsiteX3" fmla="*/ 0 w 8176538"/>
                  <a:gd name="connsiteY3" fmla="*/ 1269888 h 2772020"/>
                  <a:gd name="connsiteX4" fmla="*/ 20511 w 8176538"/>
                  <a:gd name="connsiteY4" fmla="*/ 147145 h 2772020"/>
                  <a:gd name="connsiteX5" fmla="*/ 4088015 w 8176538"/>
                  <a:gd name="connsiteY5" fmla="*/ 1566042 h 2772020"/>
                  <a:gd name="connsiteX6" fmla="*/ 8176538 w 8176538"/>
                  <a:gd name="connsiteY6" fmla="*/ 0 h 2772020"/>
                  <a:gd name="connsiteX0" fmla="*/ 8176538 w 8176538"/>
                  <a:gd name="connsiteY0" fmla="*/ 0 h 2772339"/>
                  <a:gd name="connsiteX1" fmla="*/ 8176538 w 8176538"/>
                  <a:gd name="connsiteY1" fmla="*/ 1378890 h 2772339"/>
                  <a:gd name="connsiteX2" fmla="*/ 4099034 w 8176538"/>
                  <a:gd name="connsiteY2" fmla="*/ 2772020 h 2772339"/>
                  <a:gd name="connsiteX3" fmla="*/ 0 w 8176538"/>
                  <a:gd name="connsiteY3" fmla="*/ 1269888 h 2772339"/>
                  <a:gd name="connsiteX4" fmla="*/ 20511 w 8176538"/>
                  <a:gd name="connsiteY4" fmla="*/ 147145 h 2772339"/>
                  <a:gd name="connsiteX5" fmla="*/ 4088015 w 8176538"/>
                  <a:gd name="connsiteY5" fmla="*/ 1566042 h 2772339"/>
                  <a:gd name="connsiteX6" fmla="*/ 8176538 w 8176538"/>
                  <a:gd name="connsiteY6" fmla="*/ 0 h 2772339"/>
                  <a:gd name="connsiteX0" fmla="*/ 8176538 w 8176538"/>
                  <a:gd name="connsiteY0" fmla="*/ 0 h 2825888"/>
                  <a:gd name="connsiteX1" fmla="*/ 8176538 w 8176538"/>
                  <a:gd name="connsiteY1" fmla="*/ 1378890 h 2825888"/>
                  <a:gd name="connsiteX2" fmla="*/ 4099034 w 8176538"/>
                  <a:gd name="connsiteY2" fmla="*/ 2825590 h 2825888"/>
                  <a:gd name="connsiteX3" fmla="*/ 0 w 8176538"/>
                  <a:gd name="connsiteY3" fmla="*/ 1269888 h 2825888"/>
                  <a:gd name="connsiteX4" fmla="*/ 20511 w 8176538"/>
                  <a:gd name="connsiteY4" fmla="*/ 147145 h 2825888"/>
                  <a:gd name="connsiteX5" fmla="*/ 4088015 w 8176538"/>
                  <a:gd name="connsiteY5" fmla="*/ 1566042 h 2825888"/>
                  <a:gd name="connsiteX6" fmla="*/ 8176538 w 8176538"/>
                  <a:gd name="connsiteY6" fmla="*/ 0 h 2825888"/>
                  <a:gd name="connsiteX0" fmla="*/ 8165518 w 8165518"/>
                  <a:gd name="connsiteY0" fmla="*/ 0 h 2825606"/>
                  <a:gd name="connsiteX1" fmla="*/ 8165518 w 8165518"/>
                  <a:gd name="connsiteY1" fmla="*/ 1378890 h 2825606"/>
                  <a:gd name="connsiteX2" fmla="*/ 4088014 w 8165518"/>
                  <a:gd name="connsiteY2" fmla="*/ 2825590 h 2825606"/>
                  <a:gd name="connsiteX3" fmla="*/ 0 w 8165518"/>
                  <a:gd name="connsiteY3" fmla="*/ 1403811 h 2825606"/>
                  <a:gd name="connsiteX4" fmla="*/ 9491 w 8165518"/>
                  <a:gd name="connsiteY4" fmla="*/ 147145 h 2825606"/>
                  <a:gd name="connsiteX5" fmla="*/ 4076995 w 8165518"/>
                  <a:gd name="connsiteY5" fmla="*/ 1566042 h 2825606"/>
                  <a:gd name="connsiteX6" fmla="*/ 8165518 w 8165518"/>
                  <a:gd name="connsiteY6" fmla="*/ 0 h 2825606"/>
                  <a:gd name="connsiteX0" fmla="*/ 8165518 w 8165518"/>
                  <a:gd name="connsiteY0" fmla="*/ 0 h 2879174"/>
                  <a:gd name="connsiteX1" fmla="*/ 8165518 w 8165518"/>
                  <a:gd name="connsiteY1" fmla="*/ 1378890 h 2879174"/>
                  <a:gd name="connsiteX2" fmla="*/ 4132092 w 8165518"/>
                  <a:gd name="connsiteY2" fmla="*/ 2879159 h 2879174"/>
                  <a:gd name="connsiteX3" fmla="*/ 0 w 8165518"/>
                  <a:gd name="connsiteY3" fmla="*/ 1403811 h 2879174"/>
                  <a:gd name="connsiteX4" fmla="*/ 9491 w 8165518"/>
                  <a:gd name="connsiteY4" fmla="*/ 147145 h 2879174"/>
                  <a:gd name="connsiteX5" fmla="*/ 4076995 w 8165518"/>
                  <a:gd name="connsiteY5" fmla="*/ 1566042 h 2879174"/>
                  <a:gd name="connsiteX6" fmla="*/ 8165518 w 8165518"/>
                  <a:gd name="connsiteY6" fmla="*/ 0 h 2879174"/>
                  <a:gd name="connsiteX0" fmla="*/ 8165518 w 8176537"/>
                  <a:gd name="connsiteY0" fmla="*/ 0 h 2879410"/>
                  <a:gd name="connsiteX1" fmla="*/ 8176537 w 8176537"/>
                  <a:gd name="connsiteY1" fmla="*/ 1499420 h 2879410"/>
                  <a:gd name="connsiteX2" fmla="*/ 4132092 w 8176537"/>
                  <a:gd name="connsiteY2" fmla="*/ 2879159 h 2879410"/>
                  <a:gd name="connsiteX3" fmla="*/ 0 w 8176537"/>
                  <a:gd name="connsiteY3" fmla="*/ 1403811 h 2879410"/>
                  <a:gd name="connsiteX4" fmla="*/ 9491 w 8176537"/>
                  <a:gd name="connsiteY4" fmla="*/ 147145 h 2879410"/>
                  <a:gd name="connsiteX5" fmla="*/ 4076995 w 8176537"/>
                  <a:gd name="connsiteY5" fmla="*/ 1566042 h 2879410"/>
                  <a:gd name="connsiteX6" fmla="*/ 8165518 w 8176537"/>
                  <a:gd name="connsiteY6" fmla="*/ 0 h 2879410"/>
                  <a:gd name="connsiteX0" fmla="*/ 8165518 w 8176537"/>
                  <a:gd name="connsiteY0" fmla="*/ 0 h 2879262"/>
                  <a:gd name="connsiteX1" fmla="*/ 8176537 w 8176537"/>
                  <a:gd name="connsiteY1" fmla="*/ 1499420 h 2879262"/>
                  <a:gd name="connsiteX2" fmla="*/ 4132092 w 8176537"/>
                  <a:gd name="connsiteY2" fmla="*/ 2879159 h 2879262"/>
                  <a:gd name="connsiteX3" fmla="*/ 0 w 8176537"/>
                  <a:gd name="connsiteY3" fmla="*/ 1403811 h 2879262"/>
                  <a:gd name="connsiteX4" fmla="*/ 9491 w 8176537"/>
                  <a:gd name="connsiteY4" fmla="*/ 147145 h 2879262"/>
                  <a:gd name="connsiteX5" fmla="*/ 4076995 w 8176537"/>
                  <a:gd name="connsiteY5" fmla="*/ 1566042 h 2879262"/>
                  <a:gd name="connsiteX6" fmla="*/ 8165518 w 8176537"/>
                  <a:gd name="connsiteY6" fmla="*/ 0 h 2879262"/>
                  <a:gd name="connsiteX0" fmla="*/ 8165518 w 8176537"/>
                  <a:gd name="connsiteY0" fmla="*/ 0 h 2879163"/>
                  <a:gd name="connsiteX1" fmla="*/ 8176537 w 8176537"/>
                  <a:gd name="connsiteY1" fmla="*/ 1499420 h 2879163"/>
                  <a:gd name="connsiteX2" fmla="*/ 4132092 w 8176537"/>
                  <a:gd name="connsiteY2" fmla="*/ 2879159 h 2879163"/>
                  <a:gd name="connsiteX3" fmla="*/ 0 w 8176537"/>
                  <a:gd name="connsiteY3" fmla="*/ 1510948 h 2879163"/>
                  <a:gd name="connsiteX4" fmla="*/ 9491 w 8176537"/>
                  <a:gd name="connsiteY4" fmla="*/ 147145 h 2879163"/>
                  <a:gd name="connsiteX5" fmla="*/ 4076995 w 8176537"/>
                  <a:gd name="connsiteY5" fmla="*/ 1566042 h 2879163"/>
                  <a:gd name="connsiteX6" fmla="*/ 8165518 w 8176537"/>
                  <a:gd name="connsiteY6" fmla="*/ 0 h 2879163"/>
                  <a:gd name="connsiteX0" fmla="*/ 8165518 w 8198577"/>
                  <a:gd name="connsiteY0" fmla="*/ 0 h 2879451"/>
                  <a:gd name="connsiteX1" fmla="*/ 8198577 w 8198577"/>
                  <a:gd name="connsiteY1" fmla="*/ 1606558 h 2879451"/>
                  <a:gd name="connsiteX2" fmla="*/ 4132092 w 8198577"/>
                  <a:gd name="connsiteY2" fmla="*/ 2879159 h 2879451"/>
                  <a:gd name="connsiteX3" fmla="*/ 0 w 8198577"/>
                  <a:gd name="connsiteY3" fmla="*/ 1510948 h 2879451"/>
                  <a:gd name="connsiteX4" fmla="*/ 9491 w 8198577"/>
                  <a:gd name="connsiteY4" fmla="*/ 147145 h 2879451"/>
                  <a:gd name="connsiteX5" fmla="*/ 4076995 w 8198577"/>
                  <a:gd name="connsiteY5" fmla="*/ 1566042 h 2879451"/>
                  <a:gd name="connsiteX6" fmla="*/ 8165518 w 8198577"/>
                  <a:gd name="connsiteY6" fmla="*/ 0 h 2879451"/>
                  <a:gd name="connsiteX0" fmla="*/ 8165518 w 8165518"/>
                  <a:gd name="connsiteY0" fmla="*/ 0 h 2880066"/>
                  <a:gd name="connsiteX1" fmla="*/ 8165518 w 8165518"/>
                  <a:gd name="connsiteY1" fmla="*/ 1673520 h 2880066"/>
                  <a:gd name="connsiteX2" fmla="*/ 4132092 w 8165518"/>
                  <a:gd name="connsiteY2" fmla="*/ 2879159 h 2880066"/>
                  <a:gd name="connsiteX3" fmla="*/ 0 w 8165518"/>
                  <a:gd name="connsiteY3" fmla="*/ 1510948 h 2880066"/>
                  <a:gd name="connsiteX4" fmla="*/ 9491 w 8165518"/>
                  <a:gd name="connsiteY4" fmla="*/ 147145 h 2880066"/>
                  <a:gd name="connsiteX5" fmla="*/ 4076995 w 8165518"/>
                  <a:gd name="connsiteY5" fmla="*/ 1566042 h 2880066"/>
                  <a:gd name="connsiteX6" fmla="*/ 8165518 w 8165518"/>
                  <a:gd name="connsiteY6" fmla="*/ 0 h 2880066"/>
                  <a:gd name="connsiteX0" fmla="*/ 8156794 w 8156794"/>
                  <a:gd name="connsiteY0" fmla="*/ 0 h 2879270"/>
                  <a:gd name="connsiteX1" fmla="*/ 8156794 w 8156794"/>
                  <a:gd name="connsiteY1" fmla="*/ 1673520 h 2879270"/>
                  <a:gd name="connsiteX2" fmla="*/ 4123368 w 8156794"/>
                  <a:gd name="connsiteY2" fmla="*/ 2879159 h 2879270"/>
                  <a:gd name="connsiteX3" fmla="*/ 2295 w 8156794"/>
                  <a:gd name="connsiteY3" fmla="*/ 1618086 h 2879270"/>
                  <a:gd name="connsiteX4" fmla="*/ 767 w 8156794"/>
                  <a:gd name="connsiteY4" fmla="*/ 147145 h 2879270"/>
                  <a:gd name="connsiteX5" fmla="*/ 4068271 w 8156794"/>
                  <a:gd name="connsiteY5" fmla="*/ 1566042 h 2879270"/>
                  <a:gd name="connsiteX6" fmla="*/ 8156794 w 8156794"/>
                  <a:gd name="connsiteY6" fmla="*/ 0 h 287927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20"/>
                  <a:gd name="connsiteX1" fmla="*/ 8156794 w 8156794"/>
                  <a:gd name="connsiteY1" fmla="*/ 1673520 h 2973020"/>
                  <a:gd name="connsiteX2" fmla="*/ 4134388 w 8156794"/>
                  <a:gd name="connsiteY2" fmla="*/ 2972904 h 2973020"/>
                  <a:gd name="connsiteX3" fmla="*/ 2295 w 8156794"/>
                  <a:gd name="connsiteY3" fmla="*/ 1618086 h 2973020"/>
                  <a:gd name="connsiteX4" fmla="*/ 767 w 8156794"/>
                  <a:gd name="connsiteY4" fmla="*/ 147145 h 2973020"/>
                  <a:gd name="connsiteX5" fmla="*/ 4068271 w 8156794"/>
                  <a:gd name="connsiteY5" fmla="*/ 1566042 h 2973020"/>
                  <a:gd name="connsiteX6" fmla="*/ 8156794 w 8156794"/>
                  <a:gd name="connsiteY6" fmla="*/ 0 h 2973020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141"/>
                  <a:gd name="connsiteX1" fmla="*/ 8156794 w 8156794"/>
                  <a:gd name="connsiteY1" fmla="*/ 1673520 h 2973141"/>
                  <a:gd name="connsiteX2" fmla="*/ 4134388 w 8156794"/>
                  <a:gd name="connsiteY2" fmla="*/ 2972904 h 2973141"/>
                  <a:gd name="connsiteX3" fmla="*/ 2295 w 8156794"/>
                  <a:gd name="connsiteY3" fmla="*/ 1618086 h 2973141"/>
                  <a:gd name="connsiteX4" fmla="*/ 767 w 8156794"/>
                  <a:gd name="connsiteY4" fmla="*/ 147145 h 2973141"/>
                  <a:gd name="connsiteX5" fmla="*/ 4068271 w 8156794"/>
                  <a:gd name="connsiteY5" fmla="*/ 1566042 h 2973141"/>
                  <a:gd name="connsiteX6" fmla="*/ 8156794 w 8156794"/>
                  <a:gd name="connsiteY6" fmla="*/ 0 h 2973141"/>
                  <a:gd name="connsiteX0" fmla="*/ 8156794 w 8156794"/>
                  <a:gd name="connsiteY0" fmla="*/ 0 h 3066827"/>
                  <a:gd name="connsiteX1" fmla="*/ 8156794 w 8156794"/>
                  <a:gd name="connsiteY1" fmla="*/ 1673520 h 3066827"/>
                  <a:gd name="connsiteX2" fmla="*/ 4123353 w 8156794"/>
                  <a:gd name="connsiteY2" fmla="*/ 3066650 h 3066827"/>
                  <a:gd name="connsiteX3" fmla="*/ 2295 w 8156794"/>
                  <a:gd name="connsiteY3" fmla="*/ 1618086 h 3066827"/>
                  <a:gd name="connsiteX4" fmla="*/ 767 w 8156794"/>
                  <a:gd name="connsiteY4" fmla="*/ 147145 h 3066827"/>
                  <a:gd name="connsiteX5" fmla="*/ 4068271 w 8156794"/>
                  <a:gd name="connsiteY5" fmla="*/ 1566042 h 3066827"/>
                  <a:gd name="connsiteX6" fmla="*/ 8156794 w 8156794"/>
                  <a:gd name="connsiteY6" fmla="*/ 0 h 3066827"/>
                  <a:gd name="connsiteX0" fmla="*/ 8123689 w 8156794"/>
                  <a:gd name="connsiteY0" fmla="*/ 0 h 2999866"/>
                  <a:gd name="connsiteX1" fmla="*/ 8156794 w 8156794"/>
                  <a:gd name="connsiteY1" fmla="*/ 1606559 h 2999866"/>
                  <a:gd name="connsiteX2" fmla="*/ 4123353 w 8156794"/>
                  <a:gd name="connsiteY2" fmla="*/ 2999689 h 2999866"/>
                  <a:gd name="connsiteX3" fmla="*/ 2295 w 8156794"/>
                  <a:gd name="connsiteY3" fmla="*/ 1551125 h 2999866"/>
                  <a:gd name="connsiteX4" fmla="*/ 767 w 8156794"/>
                  <a:gd name="connsiteY4" fmla="*/ 80184 h 2999866"/>
                  <a:gd name="connsiteX5" fmla="*/ 4068271 w 8156794"/>
                  <a:gd name="connsiteY5" fmla="*/ 1499081 h 2999866"/>
                  <a:gd name="connsiteX6" fmla="*/ 8123689 w 8156794"/>
                  <a:gd name="connsiteY6" fmla="*/ 0 h 2999866"/>
                  <a:gd name="connsiteX0" fmla="*/ 8167828 w 8167828"/>
                  <a:gd name="connsiteY0" fmla="*/ 0 h 3026651"/>
                  <a:gd name="connsiteX1" fmla="*/ 8156794 w 8167828"/>
                  <a:gd name="connsiteY1" fmla="*/ 1633344 h 3026651"/>
                  <a:gd name="connsiteX2" fmla="*/ 4123353 w 8167828"/>
                  <a:gd name="connsiteY2" fmla="*/ 3026474 h 3026651"/>
                  <a:gd name="connsiteX3" fmla="*/ 2295 w 8167828"/>
                  <a:gd name="connsiteY3" fmla="*/ 1577910 h 3026651"/>
                  <a:gd name="connsiteX4" fmla="*/ 767 w 8167828"/>
                  <a:gd name="connsiteY4" fmla="*/ 106969 h 3026651"/>
                  <a:gd name="connsiteX5" fmla="*/ 4068271 w 8167828"/>
                  <a:gd name="connsiteY5" fmla="*/ 1525866 h 3026651"/>
                  <a:gd name="connsiteX6" fmla="*/ 8167828 w 8167828"/>
                  <a:gd name="connsiteY6" fmla="*/ 0 h 3026651"/>
                  <a:gd name="connsiteX0" fmla="*/ 8167828 w 8167828"/>
                  <a:gd name="connsiteY0" fmla="*/ 0 h 3027228"/>
                  <a:gd name="connsiteX1" fmla="*/ 8145760 w 8167828"/>
                  <a:gd name="connsiteY1" fmla="*/ 1686913 h 3027228"/>
                  <a:gd name="connsiteX2" fmla="*/ 4123353 w 8167828"/>
                  <a:gd name="connsiteY2" fmla="*/ 3026474 h 3027228"/>
                  <a:gd name="connsiteX3" fmla="*/ 2295 w 8167828"/>
                  <a:gd name="connsiteY3" fmla="*/ 1577910 h 3027228"/>
                  <a:gd name="connsiteX4" fmla="*/ 767 w 8167828"/>
                  <a:gd name="connsiteY4" fmla="*/ 106969 h 3027228"/>
                  <a:gd name="connsiteX5" fmla="*/ 4068271 w 8167828"/>
                  <a:gd name="connsiteY5" fmla="*/ 1525866 h 3027228"/>
                  <a:gd name="connsiteX6" fmla="*/ 8167828 w 8167828"/>
                  <a:gd name="connsiteY6" fmla="*/ 0 h 3027228"/>
                  <a:gd name="connsiteX0" fmla="*/ 8156794 w 8156794"/>
                  <a:gd name="connsiteY0" fmla="*/ 0 h 2933483"/>
                  <a:gd name="connsiteX1" fmla="*/ 8145760 w 8156794"/>
                  <a:gd name="connsiteY1" fmla="*/ 1593168 h 2933483"/>
                  <a:gd name="connsiteX2" fmla="*/ 4123353 w 8156794"/>
                  <a:gd name="connsiteY2" fmla="*/ 2932729 h 2933483"/>
                  <a:gd name="connsiteX3" fmla="*/ 2295 w 8156794"/>
                  <a:gd name="connsiteY3" fmla="*/ 1484165 h 2933483"/>
                  <a:gd name="connsiteX4" fmla="*/ 767 w 8156794"/>
                  <a:gd name="connsiteY4" fmla="*/ 13224 h 2933483"/>
                  <a:gd name="connsiteX5" fmla="*/ 4068271 w 8156794"/>
                  <a:gd name="connsiteY5" fmla="*/ 1432121 h 2933483"/>
                  <a:gd name="connsiteX6" fmla="*/ 8156794 w 8156794"/>
                  <a:gd name="connsiteY6" fmla="*/ 0 h 2933483"/>
                  <a:gd name="connsiteX0" fmla="*/ 8156794 w 8156794"/>
                  <a:gd name="connsiteY0" fmla="*/ 0 h 2933483"/>
                  <a:gd name="connsiteX1" fmla="*/ 8145760 w 8156794"/>
                  <a:gd name="connsiteY1" fmla="*/ 1593168 h 2933483"/>
                  <a:gd name="connsiteX2" fmla="*/ 4123353 w 8156794"/>
                  <a:gd name="connsiteY2" fmla="*/ 2932729 h 2933483"/>
                  <a:gd name="connsiteX3" fmla="*/ 2295 w 8156794"/>
                  <a:gd name="connsiteY3" fmla="*/ 1484165 h 2933483"/>
                  <a:gd name="connsiteX4" fmla="*/ 767 w 8156794"/>
                  <a:gd name="connsiteY4" fmla="*/ 13224 h 2933483"/>
                  <a:gd name="connsiteX5" fmla="*/ 4068271 w 8156794"/>
                  <a:gd name="connsiteY5" fmla="*/ 1432121 h 2933483"/>
                  <a:gd name="connsiteX6" fmla="*/ 8156794 w 8156794"/>
                  <a:gd name="connsiteY6" fmla="*/ 0 h 2933483"/>
                  <a:gd name="connsiteX0" fmla="*/ 8123689 w 8145760"/>
                  <a:gd name="connsiteY0" fmla="*/ 13560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23689 w 8145760"/>
                  <a:gd name="connsiteY6" fmla="*/ 13560 h 2920259"/>
                  <a:gd name="connsiteX0" fmla="*/ 8178863 w 8178863"/>
                  <a:gd name="connsiteY0" fmla="*/ 26952 h 2920259"/>
                  <a:gd name="connsiteX1" fmla="*/ 8145760 w 8178863"/>
                  <a:gd name="connsiteY1" fmla="*/ 1579944 h 2920259"/>
                  <a:gd name="connsiteX2" fmla="*/ 4123353 w 8178863"/>
                  <a:gd name="connsiteY2" fmla="*/ 2919505 h 2920259"/>
                  <a:gd name="connsiteX3" fmla="*/ 2295 w 8178863"/>
                  <a:gd name="connsiteY3" fmla="*/ 1470941 h 2920259"/>
                  <a:gd name="connsiteX4" fmla="*/ 767 w 8178863"/>
                  <a:gd name="connsiteY4" fmla="*/ 0 h 2920259"/>
                  <a:gd name="connsiteX5" fmla="*/ 4068271 w 8178863"/>
                  <a:gd name="connsiteY5" fmla="*/ 1418897 h 2920259"/>
                  <a:gd name="connsiteX6" fmla="*/ 8178863 w 8178863"/>
                  <a:gd name="connsiteY6" fmla="*/ 26952 h 2920259"/>
                  <a:gd name="connsiteX0" fmla="*/ 8167827 w 8167827"/>
                  <a:gd name="connsiteY0" fmla="*/ 40343 h 2920259"/>
                  <a:gd name="connsiteX1" fmla="*/ 8145760 w 8167827"/>
                  <a:gd name="connsiteY1" fmla="*/ 1579944 h 2920259"/>
                  <a:gd name="connsiteX2" fmla="*/ 4123353 w 8167827"/>
                  <a:gd name="connsiteY2" fmla="*/ 2919505 h 2920259"/>
                  <a:gd name="connsiteX3" fmla="*/ 2295 w 8167827"/>
                  <a:gd name="connsiteY3" fmla="*/ 1470941 h 2920259"/>
                  <a:gd name="connsiteX4" fmla="*/ 767 w 8167827"/>
                  <a:gd name="connsiteY4" fmla="*/ 0 h 2920259"/>
                  <a:gd name="connsiteX5" fmla="*/ 4068271 w 8167827"/>
                  <a:gd name="connsiteY5" fmla="*/ 1418897 h 2920259"/>
                  <a:gd name="connsiteX6" fmla="*/ 8167827 w 8167827"/>
                  <a:gd name="connsiteY6" fmla="*/ 40343 h 2920259"/>
                  <a:gd name="connsiteX0" fmla="*/ 8123687 w 8145760"/>
                  <a:gd name="connsiteY0" fmla="*/ 53735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23687 w 8145760"/>
                  <a:gd name="connsiteY6" fmla="*/ 53735 h 2920259"/>
                  <a:gd name="connsiteX0" fmla="*/ 8161918 w 8161918"/>
                  <a:gd name="connsiteY0" fmla="*/ 0 h 2943855"/>
                  <a:gd name="connsiteX1" fmla="*/ 8145760 w 8161918"/>
                  <a:gd name="connsiteY1" fmla="*/ 1603540 h 2943855"/>
                  <a:gd name="connsiteX2" fmla="*/ 4123353 w 8161918"/>
                  <a:gd name="connsiteY2" fmla="*/ 2943101 h 2943855"/>
                  <a:gd name="connsiteX3" fmla="*/ 2295 w 8161918"/>
                  <a:gd name="connsiteY3" fmla="*/ 1494537 h 2943855"/>
                  <a:gd name="connsiteX4" fmla="*/ 767 w 8161918"/>
                  <a:gd name="connsiteY4" fmla="*/ 23596 h 2943855"/>
                  <a:gd name="connsiteX5" fmla="*/ 4068271 w 8161918"/>
                  <a:gd name="connsiteY5" fmla="*/ 1442493 h 2943855"/>
                  <a:gd name="connsiteX6" fmla="*/ 8161918 w 8161918"/>
                  <a:gd name="connsiteY6" fmla="*/ 0 h 2943855"/>
                  <a:gd name="connsiteX0" fmla="*/ 8144926 w 8145760"/>
                  <a:gd name="connsiteY0" fmla="*/ 43424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44926 w 8145760"/>
                  <a:gd name="connsiteY6" fmla="*/ 43424 h 2920259"/>
                  <a:gd name="connsiteX0" fmla="*/ 8161918 w 8161918"/>
                  <a:gd name="connsiteY0" fmla="*/ 0 h 2959321"/>
                  <a:gd name="connsiteX1" fmla="*/ 8145760 w 8161918"/>
                  <a:gd name="connsiteY1" fmla="*/ 1619006 h 2959321"/>
                  <a:gd name="connsiteX2" fmla="*/ 4123353 w 8161918"/>
                  <a:gd name="connsiteY2" fmla="*/ 2958567 h 2959321"/>
                  <a:gd name="connsiteX3" fmla="*/ 2295 w 8161918"/>
                  <a:gd name="connsiteY3" fmla="*/ 1510003 h 2959321"/>
                  <a:gd name="connsiteX4" fmla="*/ 767 w 8161918"/>
                  <a:gd name="connsiteY4" fmla="*/ 39062 h 2959321"/>
                  <a:gd name="connsiteX5" fmla="*/ 4068271 w 8161918"/>
                  <a:gd name="connsiteY5" fmla="*/ 1457959 h 2959321"/>
                  <a:gd name="connsiteX6" fmla="*/ 8161918 w 8161918"/>
                  <a:gd name="connsiteY6" fmla="*/ 0 h 2959321"/>
                  <a:gd name="connsiteX0" fmla="*/ 8161918 w 8162752"/>
                  <a:gd name="connsiteY0" fmla="*/ 0 h 2959488"/>
                  <a:gd name="connsiteX1" fmla="*/ 8162752 w 8162752"/>
                  <a:gd name="connsiteY1" fmla="*/ 1629317 h 2959488"/>
                  <a:gd name="connsiteX2" fmla="*/ 4123353 w 8162752"/>
                  <a:gd name="connsiteY2" fmla="*/ 2958567 h 2959488"/>
                  <a:gd name="connsiteX3" fmla="*/ 2295 w 8162752"/>
                  <a:gd name="connsiteY3" fmla="*/ 1510003 h 2959488"/>
                  <a:gd name="connsiteX4" fmla="*/ 767 w 8162752"/>
                  <a:gd name="connsiteY4" fmla="*/ 39062 h 2959488"/>
                  <a:gd name="connsiteX5" fmla="*/ 4068271 w 8162752"/>
                  <a:gd name="connsiteY5" fmla="*/ 1457959 h 2959488"/>
                  <a:gd name="connsiteX6" fmla="*/ 8161918 w 8162752"/>
                  <a:gd name="connsiteY6" fmla="*/ 0 h 2959488"/>
                  <a:gd name="connsiteX0" fmla="*/ 8165930 w 8166764"/>
                  <a:gd name="connsiteY0" fmla="*/ 7337 h 2966825"/>
                  <a:gd name="connsiteX1" fmla="*/ 8166764 w 8166764"/>
                  <a:gd name="connsiteY1" fmla="*/ 1636654 h 2966825"/>
                  <a:gd name="connsiteX2" fmla="*/ 4127365 w 8166764"/>
                  <a:gd name="connsiteY2" fmla="*/ 2965904 h 2966825"/>
                  <a:gd name="connsiteX3" fmla="*/ 6307 w 8166764"/>
                  <a:gd name="connsiteY3" fmla="*/ 1517340 h 2966825"/>
                  <a:gd name="connsiteX4" fmla="*/ 532 w 8166764"/>
                  <a:gd name="connsiteY4" fmla="*/ 0 h 2966825"/>
                  <a:gd name="connsiteX5" fmla="*/ 4072283 w 8166764"/>
                  <a:gd name="connsiteY5" fmla="*/ 1465296 h 2966825"/>
                  <a:gd name="connsiteX6" fmla="*/ 8165930 w 8166764"/>
                  <a:gd name="connsiteY6" fmla="*/ 7337 h 2966825"/>
                  <a:gd name="connsiteX0" fmla="*/ 8168119 w 8168953"/>
                  <a:gd name="connsiteY0" fmla="*/ 7337 h 2966682"/>
                  <a:gd name="connsiteX1" fmla="*/ 8168953 w 8168953"/>
                  <a:gd name="connsiteY1" fmla="*/ 1636654 h 2966682"/>
                  <a:gd name="connsiteX2" fmla="*/ 4129554 w 8168953"/>
                  <a:gd name="connsiteY2" fmla="*/ 2965904 h 2966682"/>
                  <a:gd name="connsiteX3" fmla="*/ 0 w 8168953"/>
                  <a:gd name="connsiteY3" fmla="*/ 1527651 h 2966682"/>
                  <a:gd name="connsiteX4" fmla="*/ 2721 w 8168953"/>
                  <a:gd name="connsiteY4" fmla="*/ 0 h 2966682"/>
                  <a:gd name="connsiteX5" fmla="*/ 4074472 w 8168953"/>
                  <a:gd name="connsiteY5" fmla="*/ 1465296 h 2966682"/>
                  <a:gd name="connsiteX6" fmla="*/ 8168119 w 8168953"/>
                  <a:gd name="connsiteY6" fmla="*/ 7337 h 2966682"/>
                  <a:gd name="connsiteX0" fmla="*/ 8168119 w 8168953"/>
                  <a:gd name="connsiteY0" fmla="*/ 7337 h 3100377"/>
                  <a:gd name="connsiteX1" fmla="*/ 8168953 w 8168953"/>
                  <a:gd name="connsiteY1" fmla="*/ 1636654 h 3100377"/>
                  <a:gd name="connsiteX2" fmla="*/ 4118520 w 8168953"/>
                  <a:gd name="connsiteY2" fmla="*/ 3099826 h 3100377"/>
                  <a:gd name="connsiteX3" fmla="*/ 0 w 8168953"/>
                  <a:gd name="connsiteY3" fmla="*/ 1527651 h 3100377"/>
                  <a:gd name="connsiteX4" fmla="*/ 2721 w 8168953"/>
                  <a:gd name="connsiteY4" fmla="*/ 0 h 3100377"/>
                  <a:gd name="connsiteX5" fmla="*/ 4074472 w 8168953"/>
                  <a:gd name="connsiteY5" fmla="*/ 1465296 h 3100377"/>
                  <a:gd name="connsiteX6" fmla="*/ 8168119 w 8168953"/>
                  <a:gd name="connsiteY6" fmla="*/ 7337 h 3100377"/>
                  <a:gd name="connsiteX0" fmla="*/ 8168119 w 8168953"/>
                  <a:gd name="connsiteY0" fmla="*/ 7337 h 3100429"/>
                  <a:gd name="connsiteX1" fmla="*/ 8168953 w 8168953"/>
                  <a:gd name="connsiteY1" fmla="*/ 1636654 h 3100429"/>
                  <a:gd name="connsiteX2" fmla="*/ 4118520 w 8168953"/>
                  <a:gd name="connsiteY2" fmla="*/ 3099826 h 3100429"/>
                  <a:gd name="connsiteX3" fmla="*/ 0 w 8168953"/>
                  <a:gd name="connsiteY3" fmla="*/ 1527651 h 3100429"/>
                  <a:gd name="connsiteX4" fmla="*/ 2721 w 8168953"/>
                  <a:gd name="connsiteY4" fmla="*/ 0 h 3100429"/>
                  <a:gd name="connsiteX5" fmla="*/ 4074472 w 8168953"/>
                  <a:gd name="connsiteY5" fmla="*/ 1465296 h 3100429"/>
                  <a:gd name="connsiteX6" fmla="*/ 8168119 w 8168953"/>
                  <a:gd name="connsiteY6" fmla="*/ 7337 h 3100429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72202 w 8166683"/>
                  <a:gd name="connsiteY5" fmla="*/ 1465296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72202 w 8166683"/>
                  <a:gd name="connsiteY5" fmla="*/ 1465296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61168 w 8166683"/>
                  <a:gd name="connsiteY5" fmla="*/ 1438511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61168 w 8166683"/>
                  <a:gd name="connsiteY5" fmla="*/ 1438511 h 3099826"/>
                  <a:gd name="connsiteX6" fmla="*/ 8165849 w 8166683"/>
                  <a:gd name="connsiteY6" fmla="*/ 7337 h 3099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166683" h="3099826">
                    <a:moveTo>
                      <a:pt x="8165849" y="7337"/>
                    </a:moveTo>
                    <a:lnTo>
                      <a:pt x="8166683" y="1636654"/>
                    </a:lnTo>
                    <a:cubicBezTo>
                      <a:pt x="7917761" y="2728489"/>
                      <a:pt x="5475903" y="3100137"/>
                      <a:pt x="4116250" y="3099826"/>
                    </a:cubicBezTo>
                    <a:cubicBezTo>
                      <a:pt x="2756597" y="3099515"/>
                      <a:pt x="245424" y="2744647"/>
                      <a:pt x="8764" y="1634789"/>
                    </a:cubicBezTo>
                    <a:cubicBezTo>
                      <a:pt x="11928" y="1215900"/>
                      <a:pt x="-2713" y="418889"/>
                      <a:pt x="451" y="0"/>
                    </a:cubicBezTo>
                    <a:cubicBezTo>
                      <a:pt x="385485" y="953840"/>
                      <a:pt x="2700268" y="1437288"/>
                      <a:pt x="4061168" y="1438511"/>
                    </a:cubicBezTo>
                    <a:cubicBezTo>
                      <a:pt x="5422068" y="1439734"/>
                      <a:pt x="7793228" y="1089449"/>
                      <a:pt x="8165849" y="7337"/>
                    </a:cubicBezTo>
                    <a:close/>
                  </a:path>
                </a:pathLst>
              </a:custGeom>
              <a:gradFill>
                <a:gsLst>
                  <a:gs pos="0">
                    <a:srgbClr val="B8C2C9"/>
                  </a:gs>
                  <a:gs pos="21000">
                    <a:schemeClr val="bg1"/>
                  </a:gs>
                  <a:gs pos="60000">
                    <a:srgbClr val="D6DCE0"/>
                  </a:gs>
                  <a:gs pos="100000">
                    <a:srgbClr val="B8C2C9"/>
                  </a:gs>
                </a:gsLst>
                <a:lin ang="0" scaled="0"/>
              </a:gra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                  </a:t>
                </a:r>
              </a:p>
            </p:txBody>
          </p:sp>
          <p:sp>
            <p:nvSpPr>
              <p:cNvPr id="465" name="Oval 464">
                <a:extLst>
                  <a:ext uri="{FF2B5EF4-FFF2-40B4-BE49-F238E27FC236}">
                    <a16:creationId xmlns:a16="http://schemas.microsoft.com/office/drawing/2014/main" id="{0F366A03-D9E7-9F45-99D3-1CAC10EE2C74}"/>
                  </a:ext>
                </a:extLst>
              </p:cNvPr>
              <p:cNvSpPr/>
              <p:nvPr/>
            </p:nvSpPr>
            <p:spPr>
              <a:xfrm>
                <a:off x="7494729" y="2774731"/>
                <a:ext cx="1480163" cy="579140"/>
              </a:xfrm>
              <a:prstGeom prst="ellipse">
                <a:avLst/>
              </a:prstGeom>
              <a:solidFill>
                <a:srgbClr val="B8C2C9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             </a:t>
                </a:r>
              </a:p>
            </p:txBody>
          </p:sp>
          <p:grpSp>
            <p:nvGrpSpPr>
              <p:cNvPr id="466" name="Group 465">
                <a:extLst>
                  <a:ext uri="{FF2B5EF4-FFF2-40B4-BE49-F238E27FC236}">
                    <a16:creationId xmlns:a16="http://schemas.microsoft.com/office/drawing/2014/main" id="{10CB8A50-A713-2549-9F44-B792D2C30CA4}"/>
                  </a:ext>
                </a:extLst>
              </p:cNvPr>
              <p:cNvGrpSpPr/>
              <p:nvPr/>
            </p:nvGrpSpPr>
            <p:grpSpPr>
              <a:xfrm>
                <a:off x="7713663" y="2848339"/>
                <a:ext cx="1042107" cy="425543"/>
                <a:chOff x="7786941" y="2884917"/>
                <a:chExt cx="897649" cy="353919"/>
              </a:xfrm>
            </p:grpSpPr>
            <p:sp>
              <p:nvSpPr>
                <p:cNvPr id="467" name="Freeform 466">
                  <a:extLst>
                    <a:ext uri="{FF2B5EF4-FFF2-40B4-BE49-F238E27FC236}">
                      <a16:creationId xmlns:a16="http://schemas.microsoft.com/office/drawing/2014/main" id="{DC4E3153-8354-1145-82FC-C287EF5FE6C3}"/>
                    </a:ext>
                  </a:extLst>
                </p:cNvPr>
                <p:cNvSpPr/>
                <p:nvPr/>
              </p:nvSpPr>
              <p:spPr>
                <a:xfrm>
                  <a:off x="7811770" y="2884917"/>
                  <a:ext cx="849158" cy="198115"/>
                </a:xfrm>
                <a:custGeom>
                  <a:avLst/>
                  <a:gdLst>
                    <a:gd name="connsiteX0" fmla="*/ 3725333 w 4588933"/>
                    <a:gd name="connsiteY0" fmla="*/ 0 h 1049866"/>
                    <a:gd name="connsiteX1" fmla="*/ 4588933 w 4588933"/>
                    <a:gd name="connsiteY1" fmla="*/ 270933 h 1049866"/>
                    <a:gd name="connsiteX2" fmla="*/ 3962400 w 4588933"/>
                    <a:gd name="connsiteY2" fmla="*/ 541866 h 1049866"/>
                    <a:gd name="connsiteX3" fmla="*/ 3742267 w 4588933"/>
                    <a:gd name="connsiteY3" fmla="*/ 457200 h 1049866"/>
                    <a:gd name="connsiteX4" fmla="*/ 2269067 w 4588933"/>
                    <a:gd name="connsiteY4" fmla="*/ 1049866 h 1049866"/>
                    <a:gd name="connsiteX5" fmla="*/ 880533 w 4588933"/>
                    <a:gd name="connsiteY5" fmla="*/ 457200 h 1049866"/>
                    <a:gd name="connsiteX6" fmla="*/ 592667 w 4588933"/>
                    <a:gd name="connsiteY6" fmla="*/ 541866 h 1049866"/>
                    <a:gd name="connsiteX7" fmla="*/ 0 w 4588933"/>
                    <a:gd name="connsiteY7" fmla="*/ 254000 h 1049866"/>
                    <a:gd name="connsiteX8" fmla="*/ 880533 w 4588933"/>
                    <a:gd name="connsiteY8" fmla="*/ 16933 h 1049866"/>
                    <a:gd name="connsiteX9" fmla="*/ 2302933 w 4588933"/>
                    <a:gd name="connsiteY9" fmla="*/ 626533 h 1049866"/>
                    <a:gd name="connsiteX10" fmla="*/ 3725333 w 4588933"/>
                    <a:gd name="connsiteY10" fmla="*/ 0 h 1049866"/>
                    <a:gd name="connsiteX0" fmla="*/ 3725333 w 4641485"/>
                    <a:gd name="connsiteY0" fmla="*/ 0 h 1049866"/>
                    <a:gd name="connsiteX1" fmla="*/ 4641485 w 4641485"/>
                    <a:gd name="connsiteY1" fmla="*/ 239402 h 1049866"/>
                    <a:gd name="connsiteX2" fmla="*/ 3962400 w 4641485"/>
                    <a:gd name="connsiteY2" fmla="*/ 541866 h 1049866"/>
                    <a:gd name="connsiteX3" fmla="*/ 3742267 w 4641485"/>
                    <a:gd name="connsiteY3" fmla="*/ 457200 h 1049866"/>
                    <a:gd name="connsiteX4" fmla="*/ 2269067 w 4641485"/>
                    <a:gd name="connsiteY4" fmla="*/ 1049866 h 1049866"/>
                    <a:gd name="connsiteX5" fmla="*/ 880533 w 4641485"/>
                    <a:gd name="connsiteY5" fmla="*/ 457200 h 1049866"/>
                    <a:gd name="connsiteX6" fmla="*/ 592667 w 4641485"/>
                    <a:gd name="connsiteY6" fmla="*/ 541866 h 1049866"/>
                    <a:gd name="connsiteX7" fmla="*/ 0 w 4641485"/>
                    <a:gd name="connsiteY7" fmla="*/ 254000 h 1049866"/>
                    <a:gd name="connsiteX8" fmla="*/ 880533 w 4641485"/>
                    <a:gd name="connsiteY8" fmla="*/ 16933 h 1049866"/>
                    <a:gd name="connsiteX9" fmla="*/ 2302933 w 4641485"/>
                    <a:gd name="connsiteY9" fmla="*/ 626533 h 1049866"/>
                    <a:gd name="connsiteX10" fmla="*/ 3725333 w 4641485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73798 w 4673016"/>
                    <a:gd name="connsiteY3" fmla="*/ 45720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84308 w 4673016"/>
                    <a:gd name="connsiteY3" fmla="*/ 404648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815839 w 4673016"/>
                    <a:gd name="connsiteY3" fmla="*/ 46771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673016" h="1049866">
                      <a:moveTo>
                        <a:pt x="3756864" y="0"/>
                      </a:moveTo>
                      <a:lnTo>
                        <a:pt x="4673016" y="239402"/>
                      </a:lnTo>
                      <a:lnTo>
                        <a:pt x="3993931" y="541866"/>
                      </a:lnTo>
                      <a:lnTo>
                        <a:pt x="3815839" y="467710"/>
                      </a:lnTo>
                      <a:lnTo>
                        <a:pt x="2300598" y="1049866"/>
                      </a:lnTo>
                      <a:lnTo>
                        <a:pt x="912064" y="457200"/>
                      </a:lnTo>
                      <a:lnTo>
                        <a:pt x="624198" y="541866"/>
                      </a:lnTo>
                      <a:lnTo>
                        <a:pt x="0" y="275021"/>
                      </a:lnTo>
                      <a:lnTo>
                        <a:pt x="912064" y="16933"/>
                      </a:lnTo>
                      <a:lnTo>
                        <a:pt x="2323954" y="616023"/>
                      </a:lnTo>
                      <a:lnTo>
                        <a:pt x="3756864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68" name="Freeform 467">
                  <a:extLst>
                    <a:ext uri="{FF2B5EF4-FFF2-40B4-BE49-F238E27FC236}">
                      <a16:creationId xmlns:a16="http://schemas.microsoft.com/office/drawing/2014/main" id="{99B3C81B-87BA-1A4F-BCAD-DF0EF9C582C1}"/>
                    </a:ext>
                  </a:extLst>
                </p:cNvPr>
                <p:cNvSpPr/>
                <p:nvPr/>
              </p:nvSpPr>
              <p:spPr>
                <a:xfrm>
                  <a:off x="8367548" y="3054383"/>
                  <a:ext cx="317042" cy="170569"/>
                </a:xfrm>
                <a:custGeom>
                  <a:avLst/>
                  <a:gdLst>
                    <a:gd name="connsiteX0" fmla="*/ 21021 w 1744718"/>
                    <a:gd name="connsiteY0" fmla="*/ 0 h 903890"/>
                    <a:gd name="connsiteX1" fmla="*/ 1744718 w 1744718"/>
                    <a:gd name="connsiteY1" fmla="*/ 693683 h 903890"/>
                    <a:gd name="connsiteX2" fmla="*/ 1145628 w 1744718"/>
                    <a:gd name="connsiteY2" fmla="*/ 903890 h 903890"/>
                    <a:gd name="connsiteX3" fmla="*/ 0 w 1744718"/>
                    <a:gd name="connsiteY3" fmla="*/ 451945 h 903890"/>
                    <a:gd name="connsiteX4" fmla="*/ 21021 w 1744718"/>
                    <a:gd name="connsiteY4" fmla="*/ 0 h 9038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4718" h="903890">
                      <a:moveTo>
                        <a:pt x="21021" y="0"/>
                      </a:moveTo>
                      <a:lnTo>
                        <a:pt x="1744718" y="693683"/>
                      </a:lnTo>
                      <a:lnTo>
                        <a:pt x="1145628" y="903890"/>
                      </a:lnTo>
                      <a:lnTo>
                        <a:pt x="0" y="451945"/>
                      </a:lnTo>
                      <a:lnTo>
                        <a:pt x="21021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69" name="Freeform 468">
                  <a:extLst>
                    <a:ext uri="{FF2B5EF4-FFF2-40B4-BE49-F238E27FC236}">
                      <a16:creationId xmlns:a16="http://schemas.microsoft.com/office/drawing/2014/main" id="{DEEA64E4-A29A-E742-B32E-C111E6BF4225}"/>
                    </a:ext>
                  </a:extLst>
                </p:cNvPr>
                <p:cNvSpPr/>
                <p:nvPr/>
              </p:nvSpPr>
              <p:spPr>
                <a:xfrm>
                  <a:off x="7786941" y="3054383"/>
                  <a:ext cx="311312" cy="168585"/>
                </a:xfrm>
                <a:custGeom>
                  <a:avLst/>
                  <a:gdLst>
                    <a:gd name="connsiteX0" fmla="*/ 1702676 w 1713187"/>
                    <a:gd name="connsiteY0" fmla="*/ 0 h 893380"/>
                    <a:gd name="connsiteX1" fmla="*/ 1713187 w 1713187"/>
                    <a:gd name="connsiteY1" fmla="*/ 472966 h 893380"/>
                    <a:gd name="connsiteX2" fmla="*/ 578069 w 1713187"/>
                    <a:gd name="connsiteY2" fmla="*/ 893380 h 893380"/>
                    <a:gd name="connsiteX3" fmla="*/ 0 w 1713187"/>
                    <a:gd name="connsiteY3" fmla="*/ 693683 h 893380"/>
                    <a:gd name="connsiteX4" fmla="*/ 1702676 w 1713187"/>
                    <a:gd name="connsiteY4" fmla="*/ 0 h 8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13187" h="893380">
                      <a:moveTo>
                        <a:pt x="1702676" y="0"/>
                      </a:moveTo>
                      <a:lnTo>
                        <a:pt x="1713187" y="472966"/>
                      </a:lnTo>
                      <a:lnTo>
                        <a:pt x="578069" y="893380"/>
                      </a:lnTo>
                      <a:lnTo>
                        <a:pt x="0" y="693683"/>
                      </a:lnTo>
                      <a:lnTo>
                        <a:pt x="1702676" y="0"/>
                      </a:lnTo>
                      <a:close/>
                    </a:path>
                  </a:pathLst>
                </a:custGeom>
                <a:solidFill>
                  <a:srgbClr val="0000A8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70" name="Freeform 469">
                  <a:extLst>
                    <a:ext uri="{FF2B5EF4-FFF2-40B4-BE49-F238E27FC236}">
                      <a16:creationId xmlns:a16="http://schemas.microsoft.com/office/drawing/2014/main" id="{43676372-2E7B-9445-80AD-B31686FE67E6}"/>
                    </a:ext>
                  </a:extLst>
                </p:cNvPr>
                <p:cNvSpPr/>
                <p:nvPr/>
              </p:nvSpPr>
              <p:spPr>
                <a:xfrm>
                  <a:off x="7895013" y="2971083"/>
                  <a:ext cx="676892" cy="267753"/>
                </a:xfrm>
                <a:custGeom>
                  <a:avLst/>
                  <a:gdLst>
                    <a:gd name="connsiteX0" fmla="*/ 599089 w 4162096"/>
                    <a:gd name="connsiteY0" fmla="*/ 273269 h 1618593"/>
                    <a:gd name="connsiteX1" fmla="*/ 882869 w 4162096"/>
                    <a:gd name="connsiteY1" fmla="*/ 199697 h 1618593"/>
                    <a:gd name="connsiteX2" fmla="*/ 2312276 w 4162096"/>
                    <a:gd name="connsiteY2" fmla="*/ 798786 h 1618593"/>
                    <a:gd name="connsiteX3" fmla="*/ 3794234 w 4162096"/>
                    <a:gd name="connsiteY3" fmla="*/ 199697 h 1618593"/>
                    <a:gd name="connsiteX4" fmla="*/ 4014951 w 4162096"/>
                    <a:gd name="connsiteY4" fmla="*/ 273269 h 1618593"/>
                    <a:gd name="connsiteX5" fmla="*/ 3058510 w 4162096"/>
                    <a:gd name="connsiteY5" fmla="*/ 641131 h 1618593"/>
                    <a:gd name="connsiteX6" fmla="*/ 3026979 w 4162096"/>
                    <a:gd name="connsiteY6" fmla="*/ 1114097 h 1618593"/>
                    <a:gd name="connsiteX7" fmla="*/ 4162096 w 4162096"/>
                    <a:gd name="connsiteY7" fmla="*/ 1545021 h 1618593"/>
                    <a:gd name="connsiteX8" fmla="*/ 3878317 w 4162096"/>
                    <a:gd name="connsiteY8" fmla="*/ 1608083 h 1618593"/>
                    <a:gd name="connsiteX9" fmla="*/ 2301765 w 4162096"/>
                    <a:gd name="connsiteY9" fmla="*/ 945931 h 1618593"/>
                    <a:gd name="connsiteX10" fmla="*/ 693682 w 4162096"/>
                    <a:gd name="connsiteY10" fmla="*/ 1618593 h 1618593"/>
                    <a:gd name="connsiteX11" fmla="*/ 430924 w 4162096"/>
                    <a:gd name="connsiteY11" fmla="*/ 1524000 h 1618593"/>
                    <a:gd name="connsiteX12" fmla="*/ 1576551 w 4162096"/>
                    <a:gd name="connsiteY12" fmla="*/ 1082566 h 1618593"/>
                    <a:gd name="connsiteX13" fmla="*/ 1545020 w 4162096"/>
                    <a:gd name="connsiteY13" fmla="*/ 609600 h 1618593"/>
                    <a:gd name="connsiteX14" fmla="*/ 0 w 4162096"/>
                    <a:gd name="connsiteY14" fmla="*/ 0 h 1618593"/>
                    <a:gd name="connsiteX15" fmla="*/ 872358 w 4162096"/>
                    <a:gd name="connsiteY15" fmla="*/ 210207 h 1618593"/>
                    <a:gd name="connsiteX16" fmla="*/ 872358 w 4162096"/>
                    <a:gd name="connsiteY16" fmla="*/ 210207 h 1618593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15" fmla="*/ 441434 w 3731172"/>
                    <a:gd name="connsiteY15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357351 w 3731172"/>
                    <a:gd name="connsiteY14" fmla="*/ 115613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56137 w 3731172"/>
                    <a:gd name="connsiteY13" fmla="*/ 441434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903890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575034 w 3710151"/>
                    <a:gd name="connsiteY6" fmla="*/ 91440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06565 w 3710151"/>
                    <a:gd name="connsiteY6" fmla="*/ 92491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5151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09858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62012 w 3725019"/>
                    <a:gd name="connsiteY0" fmla="*/ 73572 h 1418896"/>
                    <a:gd name="connsiteX1" fmla="*/ 445792 w 3725019"/>
                    <a:gd name="connsiteY1" fmla="*/ 0 h 1418896"/>
                    <a:gd name="connsiteX2" fmla="*/ 1852896 w 3725019"/>
                    <a:gd name="connsiteY2" fmla="*/ 591655 h 1418896"/>
                    <a:gd name="connsiteX3" fmla="*/ 3357157 w 3725019"/>
                    <a:gd name="connsiteY3" fmla="*/ 0 h 1418896"/>
                    <a:gd name="connsiteX4" fmla="*/ 3577874 w 3725019"/>
                    <a:gd name="connsiteY4" fmla="*/ 73572 h 1418896"/>
                    <a:gd name="connsiteX5" fmla="*/ 2632585 w 3725019"/>
                    <a:gd name="connsiteY5" fmla="*/ 448868 h 1418896"/>
                    <a:gd name="connsiteX6" fmla="*/ 2625150 w 3725019"/>
                    <a:gd name="connsiteY6" fmla="*/ 902607 h 1418896"/>
                    <a:gd name="connsiteX7" fmla="*/ 3725019 w 3725019"/>
                    <a:gd name="connsiteY7" fmla="*/ 1345324 h 1418896"/>
                    <a:gd name="connsiteX8" fmla="*/ 3441240 w 3725019"/>
                    <a:gd name="connsiteY8" fmla="*/ 1408386 h 1418896"/>
                    <a:gd name="connsiteX9" fmla="*/ 1864688 w 3725019"/>
                    <a:gd name="connsiteY9" fmla="*/ 746234 h 1418896"/>
                    <a:gd name="connsiteX10" fmla="*/ 256605 w 3725019"/>
                    <a:gd name="connsiteY10" fmla="*/ 1418896 h 1418896"/>
                    <a:gd name="connsiteX11" fmla="*/ 0 w 3725019"/>
                    <a:gd name="connsiteY11" fmla="*/ 1331097 h 1418896"/>
                    <a:gd name="connsiteX12" fmla="*/ 1113454 w 3725019"/>
                    <a:gd name="connsiteY12" fmla="*/ 903890 h 1418896"/>
                    <a:gd name="connsiteX13" fmla="*/ 1102302 w 3725019"/>
                    <a:gd name="connsiteY13" fmla="*/ 451945 h 1418896"/>
                    <a:gd name="connsiteX14" fmla="*/ 183032 w 3725019"/>
                    <a:gd name="connsiteY14" fmla="*/ 84081 h 1418896"/>
                    <a:gd name="connsiteX15" fmla="*/ 162012 w 3725019"/>
                    <a:gd name="connsiteY15" fmla="*/ 73572 h 14188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725019" h="1418896">
                      <a:moveTo>
                        <a:pt x="162012" y="73572"/>
                      </a:moveTo>
                      <a:lnTo>
                        <a:pt x="445792" y="0"/>
                      </a:lnTo>
                      <a:lnTo>
                        <a:pt x="1852896" y="591655"/>
                      </a:lnTo>
                      <a:lnTo>
                        <a:pt x="3357157" y="0"/>
                      </a:lnTo>
                      <a:lnTo>
                        <a:pt x="3577874" y="73572"/>
                      </a:lnTo>
                      <a:lnTo>
                        <a:pt x="2632585" y="448868"/>
                      </a:lnTo>
                      <a:lnTo>
                        <a:pt x="2625150" y="902607"/>
                      </a:lnTo>
                      <a:lnTo>
                        <a:pt x="3725019" y="1345324"/>
                      </a:lnTo>
                      <a:lnTo>
                        <a:pt x="3441240" y="1408386"/>
                      </a:lnTo>
                      <a:lnTo>
                        <a:pt x="1864688" y="746234"/>
                      </a:lnTo>
                      <a:lnTo>
                        <a:pt x="256605" y="1418896"/>
                      </a:lnTo>
                      <a:lnTo>
                        <a:pt x="0" y="1331097"/>
                      </a:lnTo>
                      <a:lnTo>
                        <a:pt x="1113454" y="903890"/>
                      </a:lnTo>
                      <a:cubicBezTo>
                        <a:pt x="1113454" y="760249"/>
                        <a:pt x="1102302" y="595586"/>
                        <a:pt x="1102302" y="451945"/>
                      </a:cubicBezTo>
                      <a:lnTo>
                        <a:pt x="183032" y="84081"/>
                      </a:lnTo>
                      <a:cubicBezTo>
                        <a:pt x="26317" y="21019"/>
                        <a:pt x="169019" y="77075"/>
                        <a:pt x="162012" y="73572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447" name="Group 446">
              <a:extLst>
                <a:ext uri="{FF2B5EF4-FFF2-40B4-BE49-F238E27FC236}">
                  <a16:creationId xmlns:a16="http://schemas.microsoft.com/office/drawing/2014/main" id="{314E0C43-2359-9440-BEF9-9E1924BED605}"/>
                </a:ext>
              </a:extLst>
            </p:cNvPr>
            <p:cNvGrpSpPr/>
            <p:nvPr/>
          </p:nvGrpSpPr>
          <p:grpSpPr>
            <a:xfrm>
              <a:off x="10931138" y="4364023"/>
              <a:ext cx="228295" cy="120400"/>
              <a:chOff x="7493876" y="2774731"/>
              <a:chExt cx="1481958" cy="894622"/>
            </a:xfrm>
          </p:grpSpPr>
          <p:sp>
            <p:nvSpPr>
              <p:cNvPr id="448" name="Freeform 447">
                <a:extLst>
                  <a:ext uri="{FF2B5EF4-FFF2-40B4-BE49-F238E27FC236}">
                    <a16:creationId xmlns:a16="http://schemas.microsoft.com/office/drawing/2014/main" id="{9737FFD7-2DCB-A148-A405-977351501C2B}"/>
                  </a:ext>
                </a:extLst>
              </p:cNvPr>
              <p:cNvSpPr/>
              <p:nvPr/>
            </p:nvSpPr>
            <p:spPr>
              <a:xfrm>
                <a:off x="7493876" y="3084399"/>
                <a:ext cx="1481958" cy="584954"/>
              </a:xfrm>
              <a:custGeom>
                <a:avLst/>
                <a:gdLst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88524 w 8187558"/>
                  <a:gd name="connsiteY5" fmla="*/ 1597573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88524 w 8187558"/>
                  <a:gd name="connsiteY5" fmla="*/ 1597573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76538 w 8176538"/>
                  <a:gd name="connsiteY0" fmla="*/ 0 h 2638097"/>
                  <a:gd name="connsiteX1" fmla="*/ 8176538 w 8176538"/>
                  <a:gd name="connsiteY1" fmla="*/ 1271752 h 2638097"/>
                  <a:gd name="connsiteX2" fmla="*/ 4088015 w 8176538"/>
                  <a:gd name="connsiteY2" fmla="*/ 2638097 h 2638097"/>
                  <a:gd name="connsiteX3" fmla="*/ 0 w 8176538"/>
                  <a:gd name="connsiteY3" fmla="*/ 1269888 h 2638097"/>
                  <a:gd name="connsiteX4" fmla="*/ 20511 w 8176538"/>
                  <a:gd name="connsiteY4" fmla="*/ 147145 h 2638097"/>
                  <a:gd name="connsiteX5" fmla="*/ 4088015 w 8176538"/>
                  <a:gd name="connsiteY5" fmla="*/ 1566042 h 2638097"/>
                  <a:gd name="connsiteX6" fmla="*/ 8176538 w 8176538"/>
                  <a:gd name="connsiteY6" fmla="*/ 0 h 2638097"/>
                  <a:gd name="connsiteX0" fmla="*/ 8176538 w 8176538"/>
                  <a:gd name="connsiteY0" fmla="*/ 0 h 2772020"/>
                  <a:gd name="connsiteX1" fmla="*/ 8176538 w 8176538"/>
                  <a:gd name="connsiteY1" fmla="*/ 1271752 h 2772020"/>
                  <a:gd name="connsiteX2" fmla="*/ 4099034 w 8176538"/>
                  <a:gd name="connsiteY2" fmla="*/ 2772020 h 2772020"/>
                  <a:gd name="connsiteX3" fmla="*/ 0 w 8176538"/>
                  <a:gd name="connsiteY3" fmla="*/ 1269888 h 2772020"/>
                  <a:gd name="connsiteX4" fmla="*/ 20511 w 8176538"/>
                  <a:gd name="connsiteY4" fmla="*/ 147145 h 2772020"/>
                  <a:gd name="connsiteX5" fmla="*/ 4088015 w 8176538"/>
                  <a:gd name="connsiteY5" fmla="*/ 1566042 h 2772020"/>
                  <a:gd name="connsiteX6" fmla="*/ 8176538 w 8176538"/>
                  <a:gd name="connsiteY6" fmla="*/ 0 h 2772020"/>
                  <a:gd name="connsiteX0" fmla="*/ 8176538 w 8176538"/>
                  <a:gd name="connsiteY0" fmla="*/ 0 h 2772339"/>
                  <a:gd name="connsiteX1" fmla="*/ 8176538 w 8176538"/>
                  <a:gd name="connsiteY1" fmla="*/ 1378890 h 2772339"/>
                  <a:gd name="connsiteX2" fmla="*/ 4099034 w 8176538"/>
                  <a:gd name="connsiteY2" fmla="*/ 2772020 h 2772339"/>
                  <a:gd name="connsiteX3" fmla="*/ 0 w 8176538"/>
                  <a:gd name="connsiteY3" fmla="*/ 1269888 h 2772339"/>
                  <a:gd name="connsiteX4" fmla="*/ 20511 w 8176538"/>
                  <a:gd name="connsiteY4" fmla="*/ 147145 h 2772339"/>
                  <a:gd name="connsiteX5" fmla="*/ 4088015 w 8176538"/>
                  <a:gd name="connsiteY5" fmla="*/ 1566042 h 2772339"/>
                  <a:gd name="connsiteX6" fmla="*/ 8176538 w 8176538"/>
                  <a:gd name="connsiteY6" fmla="*/ 0 h 2772339"/>
                  <a:gd name="connsiteX0" fmla="*/ 8176538 w 8176538"/>
                  <a:gd name="connsiteY0" fmla="*/ 0 h 2825888"/>
                  <a:gd name="connsiteX1" fmla="*/ 8176538 w 8176538"/>
                  <a:gd name="connsiteY1" fmla="*/ 1378890 h 2825888"/>
                  <a:gd name="connsiteX2" fmla="*/ 4099034 w 8176538"/>
                  <a:gd name="connsiteY2" fmla="*/ 2825590 h 2825888"/>
                  <a:gd name="connsiteX3" fmla="*/ 0 w 8176538"/>
                  <a:gd name="connsiteY3" fmla="*/ 1269888 h 2825888"/>
                  <a:gd name="connsiteX4" fmla="*/ 20511 w 8176538"/>
                  <a:gd name="connsiteY4" fmla="*/ 147145 h 2825888"/>
                  <a:gd name="connsiteX5" fmla="*/ 4088015 w 8176538"/>
                  <a:gd name="connsiteY5" fmla="*/ 1566042 h 2825888"/>
                  <a:gd name="connsiteX6" fmla="*/ 8176538 w 8176538"/>
                  <a:gd name="connsiteY6" fmla="*/ 0 h 2825888"/>
                  <a:gd name="connsiteX0" fmla="*/ 8165518 w 8165518"/>
                  <a:gd name="connsiteY0" fmla="*/ 0 h 2825606"/>
                  <a:gd name="connsiteX1" fmla="*/ 8165518 w 8165518"/>
                  <a:gd name="connsiteY1" fmla="*/ 1378890 h 2825606"/>
                  <a:gd name="connsiteX2" fmla="*/ 4088014 w 8165518"/>
                  <a:gd name="connsiteY2" fmla="*/ 2825590 h 2825606"/>
                  <a:gd name="connsiteX3" fmla="*/ 0 w 8165518"/>
                  <a:gd name="connsiteY3" fmla="*/ 1403811 h 2825606"/>
                  <a:gd name="connsiteX4" fmla="*/ 9491 w 8165518"/>
                  <a:gd name="connsiteY4" fmla="*/ 147145 h 2825606"/>
                  <a:gd name="connsiteX5" fmla="*/ 4076995 w 8165518"/>
                  <a:gd name="connsiteY5" fmla="*/ 1566042 h 2825606"/>
                  <a:gd name="connsiteX6" fmla="*/ 8165518 w 8165518"/>
                  <a:gd name="connsiteY6" fmla="*/ 0 h 2825606"/>
                  <a:gd name="connsiteX0" fmla="*/ 8165518 w 8165518"/>
                  <a:gd name="connsiteY0" fmla="*/ 0 h 2879174"/>
                  <a:gd name="connsiteX1" fmla="*/ 8165518 w 8165518"/>
                  <a:gd name="connsiteY1" fmla="*/ 1378890 h 2879174"/>
                  <a:gd name="connsiteX2" fmla="*/ 4132092 w 8165518"/>
                  <a:gd name="connsiteY2" fmla="*/ 2879159 h 2879174"/>
                  <a:gd name="connsiteX3" fmla="*/ 0 w 8165518"/>
                  <a:gd name="connsiteY3" fmla="*/ 1403811 h 2879174"/>
                  <a:gd name="connsiteX4" fmla="*/ 9491 w 8165518"/>
                  <a:gd name="connsiteY4" fmla="*/ 147145 h 2879174"/>
                  <a:gd name="connsiteX5" fmla="*/ 4076995 w 8165518"/>
                  <a:gd name="connsiteY5" fmla="*/ 1566042 h 2879174"/>
                  <a:gd name="connsiteX6" fmla="*/ 8165518 w 8165518"/>
                  <a:gd name="connsiteY6" fmla="*/ 0 h 2879174"/>
                  <a:gd name="connsiteX0" fmla="*/ 8165518 w 8176537"/>
                  <a:gd name="connsiteY0" fmla="*/ 0 h 2879410"/>
                  <a:gd name="connsiteX1" fmla="*/ 8176537 w 8176537"/>
                  <a:gd name="connsiteY1" fmla="*/ 1499420 h 2879410"/>
                  <a:gd name="connsiteX2" fmla="*/ 4132092 w 8176537"/>
                  <a:gd name="connsiteY2" fmla="*/ 2879159 h 2879410"/>
                  <a:gd name="connsiteX3" fmla="*/ 0 w 8176537"/>
                  <a:gd name="connsiteY3" fmla="*/ 1403811 h 2879410"/>
                  <a:gd name="connsiteX4" fmla="*/ 9491 w 8176537"/>
                  <a:gd name="connsiteY4" fmla="*/ 147145 h 2879410"/>
                  <a:gd name="connsiteX5" fmla="*/ 4076995 w 8176537"/>
                  <a:gd name="connsiteY5" fmla="*/ 1566042 h 2879410"/>
                  <a:gd name="connsiteX6" fmla="*/ 8165518 w 8176537"/>
                  <a:gd name="connsiteY6" fmla="*/ 0 h 2879410"/>
                  <a:gd name="connsiteX0" fmla="*/ 8165518 w 8176537"/>
                  <a:gd name="connsiteY0" fmla="*/ 0 h 2879262"/>
                  <a:gd name="connsiteX1" fmla="*/ 8176537 w 8176537"/>
                  <a:gd name="connsiteY1" fmla="*/ 1499420 h 2879262"/>
                  <a:gd name="connsiteX2" fmla="*/ 4132092 w 8176537"/>
                  <a:gd name="connsiteY2" fmla="*/ 2879159 h 2879262"/>
                  <a:gd name="connsiteX3" fmla="*/ 0 w 8176537"/>
                  <a:gd name="connsiteY3" fmla="*/ 1403811 h 2879262"/>
                  <a:gd name="connsiteX4" fmla="*/ 9491 w 8176537"/>
                  <a:gd name="connsiteY4" fmla="*/ 147145 h 2879262"/>
                  <a:gd name="connsiteX5" fmla="*/ 4076995 w 8176537"/>
                  <a:gd name="connsiteY5" fmla="*/ 1566042 h 2879262"/>
                  <a:gd name="connsiteX6" fmla="*/ 8165518 w 8176537"/>
                  <a:gd name="connsiteY6" fmla="*/ 0 h 2879262"/>
                  <a:gd name="connsiteX0" fmla="*/ 8165518 w 8176537"/>
                  <a:gd name="connsiteY0" fmla="*/ 0 h 2879163"/>
                  <a:gd name="connsiteX1" fmla="*/ 8176537 w 8176537"/>
                  <a:gd name="connsiteY1" fmla="*/ 1499420 h 2879163"/>
                  <a:gd name="connsiteX2" fmla="*/ 4132092 w 8176537"/>
                  <a:gd name="connsiteY2" fmla="*/ 2879159 h 2879163"/>
                  <a:gd name="connsiteX3" fmla="*/ 0 w 8176537"/>
                  <a:gd name="connsiteY3" fmla="*/ 1510948 h 2879163"/>
                  <a:gd name="connsiteX4" fmla="*/ 9491 w 8176537"/>
                  <a:gd name="connsiteY4" fmla="*/ 147145 h 2879163"/>
                  <a:gd name="connsiteX5" fmla="*/ 4076995 w 8176537"/>
                  <a:gd name="connsiteY5" fmla="*/ 1566042 h 2879163"/>
                  <a:gd name="connsiteX6" fmla="*/ 8165518 w 8176537"/>
                  <a:gd name="connsiteY6" fmla="*/ 0 h 2879163"/>
                  <a:gd name="connsiteX0" fmla="*/ 8165518 w 8198577"/>
                  <a:gd name="connsiteY0" fmla="*/ 0 h 2879451"/>
                  <a:gd name="connsiteX1" fmla="*/ 8198577 w 8198577"/>
                  <a:gd name="connsiteY1" fmla="*/ 1606558 h 2879451"/>
                  <a:gd name="connsiteX2" fmla="*/ 4132092 w 8198577"/>
                  <a:gd name="connsiteY2" fmla="*/ 2879159 h 2879451"/>
                  <a:gd name="connsiteX3" fmla="*/ 0 w 8198577"/>
                  <a:gd name="connsiteY3" fmla="*/ 1510948 h 2879451"/>
                  <a:gd name="connsiteX4" fmla="*/ 9491 w 8198577"/>
                  <a:gd name="connsiteY4" fmla="*/ 147145 h 2879451"/>
                  <a:gd name="connsiteX5" fmla="*/ 4076995 w 8198577"/>
                  <a:gd name="connsiteY5" fmla="*/ 1566042 h 2879451"/>
                  <a:gd name="connsiteX6" fmla="*/ 8165518 w 8198577"/>
                  <a:gd name="connsiteY6" fmla="*/ 0 h 2879451"/>
                  <a:gd name="connsiteX0" fmla="*/ 8165518 w 8165518"/>
                  <a:gd name="connsiteY0" fmla="*/ 0 h 2880066"/>
                  <a:gd name="connsiteX1" fmla="*/ 8165518 w 8165518"/>
                  <a:gd name="connsiteY1" fmla="*/ 1673520 h 2880066"/>
                  <a:gd name="connsiteX2" fmla="*/ 4132092 w 8165518"/>
                  <a:gd name="connsiteY2" fmla="*/ 2879159 h 2880066"/>
                  <a:gd name="connsiteX3" fmla="*/ 0 w 8165518"/>
                  <a:gd name="connsiteY3" fmla="*/ 1510948 h 2880066"/>
                  <a:gd name="connsiteX4" fmla="*/ 9491 w 8165518"/>
                  <a:gd name="connsiteY4" fmla="*/ 147145 h 2880066"/>
                  <a:gd name="connsiteX5" fmla="*/ 4076995 w 8165518"/>
                  <a:gd name="connsiteY5" fmla="*/ 1566042 h 2880066"/>
                  <a:gd name="connsiteX6" fmla="*/ 8165518 w 8165518"/>
                  <a:gd name="connsiteY6" fmla="*/ 0 h 2880066"/>
                  <a:gd name="connsiteX0" fmla="*/ 8156794 w 8156794"/>
                  <a:gd name="connsiteY0" fmla="*/ 0 h 2879270"/>
                  <a:gd name="connsiteX1" fmla="*/ 8156794 w 8156794"/>
                  <a:gd name="connsiteY1" fmla="*/ 1673520 h 2879270"/>
                  <a:gd name="connsiteX2" fmla="*/ 4123368 w 8156794"/>
                  <a:gd name="connsiteY2" fmla="*/ 2879159 h 2879270"/>
                  <a:gd name="connsiteX3" fmla="*/ 2295 w 8156794"/>
                  <a:gd name="connsiteY3" fmla="*/ 1618086 h 2879270"/>
                  <a:gd name="connsiteX4" fmla="*/ 767 w 8156794"/>
                  <a:gd name="connsiteY4" fmla="*/ 147145 h 2879270"/>
                  <a:gd name="connsiteX5" fmla="*/ 4068271 w 8156794"/>
                  <a:gd name="connsiteY5" fmla="*/ 1566042 h 2879270"/>
                  <a:gd name="connsiteX6" fmla="*/ 8156794 w 8156794"/>
                  <a:gd name="connsiteY6" fmla="*/ 0 h 287927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20"/>
                  <a:gd name="connsiteX1" fmla="*/ 8156794 w 8156794"/>
                  <a:gd name="connsiteY1" fmla="*/ 1673520 h 2973020"/>
                  <a:gd name="connsiteX2" fmla="*/ 4134388 w 8156794"/>
                  <a:gd name="connsiteY2" fmla="*/ 2972904 h 2973020"/>
                  <a:gd name="connsiteX3" fmla="*/ 2295 w 8156794"/>
                  <a:gd name="connsiteY3" fmla="*/ 1618086 h 2973020"/>
                  <a:gd name="connsiteX4" fmla="*/ 767 w 8156794"/>
                  <a:gd name="connsiteY4" fmla="*/ 147145 h 2973020"/>
                  <a:gd name="connsiteX5" fmla="*/ 4068271 w 8156794"/>
                  <a:gd name="connsiteY5" fmla="*/ 1566042 h 2973020"/>
                  <a:gd name="connsiteX6" fmla="*/ 8156794 w 8156794"/>
                  <a:gd name="connsiteY6" fmla="*/ 0 h 2973020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141"/>
                  <a:gd name="connsiteX1" fmla="*/ 8156794 w 8156794"/>
                  <a:gd name="connsiteY1" fmla="*/ 1673520 h 2973141"/>
                  <a:gd name="connsiteX2" fmla="*/ 4134388 w 8156794"/>
                  <a:gd name="connsiteY2" fmla="*/ 2972904 h 2973141"/>
                  <a:gd name="connsiteX3" fmla="*/ 2295 w 8156794"/>
                  <a:gd name="connsiteY3" fmla="*/ 1618086 h 2973141"/>
                  <a:gd name="connsiteX4" fmla="*/ 767 w 8156794"/>
                  <a:gd name="connsiteY4" fmla="*/ 147145 h 2973141"/>
                  <a:gd name="connsiteX5" fmla="*/ 4068271 w 8156794"/>
                  <a:gd name="connsiteY5" fmla="*/ 1566042 h 2973141"/>
                  <a:gd name="connsiteX6" fmla="*/ 8156794 w 8156794"/>
                  <a:gd name="connsiteY6" fmla="*/ 0 h 2973141"/>
                  <a:gd name="connsiteX0" fmla="*/ 8156794 w 8156794"/>
                  <a:gd name="connsiteY0" fmla="*/ 0 h 3066827"/>
                  <a:gd name="connsiteX1" fmla="*/ 8156794 w 8156794"/>
                  <a:gd name="connsiteY1" fmla="*/ 1673520 h 3066827"/>
                  <a:gd name="connsiteX2" fmla="*/ 4123353 w 8156794"/>
                  <a:gd name="connsiteY2" fmla="*/ 3066650 h 3066827"/>
                  <a:gd name="connsiteX3" fmla="*/ 2295 w 8156794"/>
                  <a:gd name="connsiteY3" fmla="*/ 1618086 h 3066827"/>
                  <a:gd name="connsiteX4" fmla="*/ 767 w 8156794"/>
                  <a:gd name="connsiteY4" fmla="*/ 147145 h 3066827"/>
                  <a:gd name="connsiteX5" fmla="*/ 4068271 w 8156794"/>
                  <a:gd name="connsiteY5" fmla="*/ 1566042 h 3066827"/>
                  <a:gd name="connsiteX6" fmla="*/ 8156794 w 8156794"/>
                  <a:gd name="connsiteY6" fmla="*/ 0 h 3066827"/>
                  <a:gd name="connsiteX0" fmla="*/ 8123689 w 8156794"/>
                  <a:gd name="connsiteY0" fmla="*/ 0 h 2999866"/>
                  <a:gd name="connsiteX1" fmla="*/ 8156794 w 8156794"/>
                  <a:gd name="connsiteY1" fmla="*/ 1606559 h 2999866"/>
                  <a:gd name="connsiteX2" fmla="*/ 4123353 w 8156794"/>
                  <a:gd name="connsiteY2" fmla="*/ 2999689 h 2999866"/>
                  <a:gd name="connsiteX3" fmla="*/ 2295 w 8156794"/>
                  <a:gd name="connsiteY3" fmla="*/ 1551125 h 2999866"/>
                  <a:gd name="connsiteX4" fmla="*/ 767 w 8156794"/>
                  <a:gd name="connsiteY4" fmla="*/ 80184 h 2999866"/>
                  <a:gd name="connsiteX5" fmla="*/ 4068271 w 8156794"/>
                  <a:gd name="connsiteY5" fmla="*/ 1499081 h 2999866"/>
                  <a:gd name="connsiteX6" fmla="*/ 8123689 w 8156794"/>
                  <a:gd name="connsiteY6" fmla="*/ 0 h 2999866"/>
                  <a:gd name="connsiteX0" fmla="*/ 8167828 w 8167828"/>
                  <a:gd name="connsiteY0" fmla="*/ 0 h 3026651"/>
                  <a:gd name="connsiteX1" fmla="*/ 8156794 w 8167828"/>
                  <a:gd name="connsiteY1" fmla="*/ 1633344 h 3026651"/>
                  <a:gd name="connsiteX2" fmla="*/ 4123353 w 8167828"/>
                  <a:gd name="connsiteY2" fmla="*/ 3026474 h 3026651"/>
                  <a:gd name="connsiteX3" fmla="*/ 2295 w 8167828"/>
                  <a:gd name="connsiteY3" fmla="*/ 1577910 h 3026651"/>
                  <a:gd name="connsiteX4" fmla="*/ 767 w 8167828"/>
                  <a:gd name="connsiteY4" fmla="*/ 106969 h 3026651"/>
                  <a:gd name="connsiteX5" fmla="*/ 4068271 w 8167828"/>
                  <a:gd name="connsiteY5" fmla="*/ 1525866 h 3026651"/>
                  <a:gd name="connsiteX6" fmla="*/ 8167828 w 8167828"/>
                  <a:gd name="connsiteY6" fmla="*/ 0 h 3026651"/>
                  <a:gd name="connsiteX0" fmla="*/ 8167828 w 8167828"/>
                  <a:gd name="connsiteY0" fmla="*/ 0 h 3027228"/>
                  <a:gd name="connsiteX1" fmla="*/ 8145760 w 8167828"/>
                  <a:gd name="connsiteY1" fmla="*/ 1686913 h 3027228"/>
                  <a:gd name="connsiteX2" fmla="*/ 4123353 w 8167828"/>
                  <a:gd name="connsiteY2" fmla="*/ 3026474 h 3027228"/>
                  <a:gd name="connsiteX3" fmla="*/ 2295 w 8167828"/>
                  <a:gd name="connsiteY3" fmla="*/ 1577910 h 3027228"/>
                  <a:gd name="connsiteX4" fmla="*/ 767 w 8167828"/>
                  <a:gd name="connsiteY4" fmla="*/ 106969 h 3027228"/>
                  <a:gd name="connsiteX5" fmla="*/ 4068271 w 8167828"/>
                  <a:gd name="connsiteY5" fmla="*/ 1525866 h 3027228"/>
                  <a:gd name="connsiteX6" fmla="*/ 8167828 w 8167828"/>
                  <a:gd name="connsiteY6" fmla="*/ 0 h 3027228"/>
                  <a:gd name="connsiteX0" fmla="*/ 8156794 w 8156794"/>
                  <a:gd name="connsiteY0" fmla="*/ 0 h 2933483"/>
                  <a:gd name="connsiteX1" fmla="*/ 8145760 w 8156794"/>
                  <a:gd name="connsiteY1" fmla="*/ 1593168 h 2933483"/>
                  <a:gd name="connsiteX2" fmla="*/ 4123353 w 8156794"/>
                  <a:gd name="connsiteY2" fmla="*/ 2932729 h 2933483"/>
                  <a:gd name="connsiteX3" fmla="*/ 2295 w 8156794"/>
                  <a:gd name="connsiteY3" fmla="*/ 1484165 h 2933483"/>
                  <a:gd name="connsiteX4" fmla="*/ 767 w 8156794"/>
                  <a:gd name="connsiteY4" fmla="*/ 13224 h 2933483"/>
                  <a:gd name="connsiteX5" fmla="*/ 4068271 w 8156794"/>
                  <a:gd name="connsiteY5" fmla="*/ 1432121 h 2933483"/>
                  <a:gd name="connsiteX6" fmla="*/ 8156794 w 8156794"/>
                  <a:gd name="connsiteY6" fmla="*/ 0 h 2933483"/>
                  <a:gd name="connsiteX0" fmla="*/ 8156794 w 8156794"/>
                  <a:gd name="connsiteY0" fmla="*/ 0 h 2933483"/>
                  <a:gd name="connsiteX1" fmla="*/ 8145760 w 8156794"/>
                  <a:gd name="connsiteY1" fmla="*/ 1593168 h 2933483"/>
                  <a:gd name="connsiteX2" fmla="*/ 4123353 w 8156794"/>
                  <a:gd name="connsiteY2" fmla="*/ 2932729 h 2933483"/>
                  <a:gd name="connsiteX3" fmla="*/ 2295 w 8156794"/>
                  <a:gd name="connsiteY3" fmla="*/ 1484165 h 2933483"/>
                  <a:gd name="connsiteX4" fmla="*/ 767 w 8156794"/>
                  <a:gd name="connsiteY4" fmla="*/ 13224 h 2933483"/>
                  <a:gd name="connsiteX5" fmla="*/ 4068271 w 8156794"/>
                  <a:gd name="connsiteY5" fmla="*/ 1432121 h 2933483"/>
                  <a:gd name="connsiteX6" fmla="*/ 8156794 w 8156794"/>
                  <a:gd name="connsiteY6" fmla="*/ 0 h 2933483"/>
                  <a:gd name="connsiteX0" fmla="*/ 8123689 w 8145760"/>
                  <a:gd name="connsiteY0" fmla="*/ 13560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23689 w 8145760"/>
                  <a:gd name="connsiteY6" fmla="*/ 13560 h 2920259"/>
                  <a:gd name="connsiteX0" fmla="*/ 8178863 w 8178863"/>
                  <a:gd name="connsiteY0" fmla="*/ 26952 h 2920259"/>
                  <a:gd name="connsiteX1" fmla="*/ 8145760 w 8178863"/>
                  <a:gd name="connsiteY1" fmla="*/ 1579944 h 2920259"/>
                  <a:gd name="connsiteX2" fmla="*/ 4123353 w 8178863"/>
                  <a:gd name="connsiteY2" fmla="*/ 2919505 h 2920259"/>
                  <a:gd name="connsiteX3" fmla="*/ 2295 w 8178863"/>
                  <a:gd name="connsiteY3" fmla="*/ 1470941 h 2920259"/>
                  <a:gd name="connsiteX4" fmla="*/ 767 w 8178863"/>
                  <a:gd name="connsiteY4" fmla="*/ 0 h 2920259"/>
                  <a:gd name="connsiteX5" fmla="*/ 4068271 w 8178863"/>
                  <a:gd name="connsiteY5" fmla="*/ 1418897 h 2920259"/>
                  <a:gd name="connsiteX6" fmla="*/ 8178863 w 8178863"/>
                  <a:gd name="connsiteY6" fmla="*/ 26952 h 2920259"/>
                  <a:gd name="connsiteX0" fmla="*/ 8167827 w 8167827"/>
                  <a:gd name="connsiteY0" fmla="*/ 40343 h 2920259"/>
                  <a:gd name="connsiteX1" fmla="*/ 8145760 w 8167827"/>
                  <a:gd name="connsiteY1" fmla="*/ 1579944 h 2920259"/>
                  <a:gd name="connsiteX2" fmla="*/ 4123353 w 8167827"/>
                  <a:gd name="connsiteY2" fmla="*/ 2919505 h 2920259"/>
                  <a:gd name="connsiteX3" fmla="*/ 2295 w 8167827"/>
                  <a:gd name="connsiteY3" fmla="*/ 1470941 h 2920259"/>
                  <a:gd name="connsiteX4" fmla="*/ 767 w 8167827"/>
                  <a:gd name="connsiteY4" fmla="*/ 0 h 2920259"/>
                  <a:gd name="connsiteX5" fmla="*/ 4068271 w 8167827"/>
                  <a:gd name="connsiteY5" fmla="*/ 1418897 h 2920259"/>
                  <a:gd name="connsiteX6" fmla="*/ 8167827 w 8167827"/>
                  <a:gd name="connsiteY6" fmla="*/ 40343 h 2920259"/>
                  <a:gd name="connsiteX0" fmla="*/ 8123687 w 8145760"/>
                  <a:gd name="connsiteY0" fmla="*/ 53735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23687 w 8145760"/>
                  <a:gd name="connsiteY6" fmla="*/ 53735 h 2920259"/>
                  <a:gd name="connsiteX0" fmla="*/ 8161918 w 8161918"/>
                  <a:gd name="connsiteY0" fmla="*/ 0 h 2943855"/>
                  <a:gd name="connsiteX1" fmla="*/ 8145760 w 8161918"/>
                  <a:gd name="connsiteY1" fmla="*/ 1603540 h 2943855"/>
                  <a:gd name="connsiteX2" fmla="*/ 4123353 w 8161918"/>
                  <a:gd name="connsiteY2" fmla="*/ 2943101 h 2943855"/>
                  <a:gd name="connsiteX3" fmla="*/ 2295 w 8161918"/>
                  <a:gd name="connsiteY3" fmla="*/ 1494537 h 2943855"/>
                  <a:gd name="connsiteX4" fmla="*/ 767 w 8161918"/>
                  <a:gd name="connsiteY4" fmla="*/ 23596 h 2943855"/>
                  <a:gd name="connsiteX5" fmla="*/ 4068271 w 8161918"/>
                  <a:gd name="connsiteY5" fmla="*/ 1442493 h 2943855"/>
                  <a:gd name="connsiteX6" fmla="*/ 8161918 w 8161918"/>
                  <a:gd name="connsiteY6" fmla="*/ 0 h 2943855"/>
                  <a:gd name="connsiteX0" fmla="*/ 8144926 w 8145760"/>
                  <a:gd name="connsiteY0" fmla="*/ 43424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44926 w 8145760"/>
                  <a:gd name="connsiteY6" fmla="*/ 43424 h 2920259"/>
                  <a:gd name="connsiteX0" fmla="*/ 8161918 w 8161918"/>
                  <a:gd name="connsiteY0" fmla="*/ 0 h 2959321"/>
                  <a:gd name="connsiteX1" fmla="*/ 8145760 w 8161918"/>
                  <a:gd name="connsiteY1" fmla="*/ 1619006 h 2959321"/>
                  <a:gd name="connsiteX2" fmla="*/ 4123353 w 8161918"/>
                  <a:gd name="connsiteY2" fmla="*/ 2958567 h 2959321"/>
                  <a:gd name="connsiteX3" fmla="*/ 2295 w 8161918"/>
                  <a:gd name="connsiteY3" fmla="*/ 1510003 h 2959321"/>
                  <a:gd name="connsiteX4" fmla="*/ 767 w 8161918"/>
                  <a:gd name="connsiteY4" fmla="*/ 39062 h 2959321"/>
                  <a:gd name="connsiteX5" fmla="*/ 4068271 w 8161918"/>
                  <a:gd name="connsiteY5" fmla="*/ 1457959 h 2959321"/>
                  <a:gd name="connsiteX6" fmla="*/ 8161918 w 8161918"/>
                  <a:gd name="connsiteY6" fmla="*/ 0 h 2959321"/>
                  <a:gd name="connsiteX0" fmla="*/ 8161918 w 8162752"/>
                  <a:gd name="connsiteY0" fmla="*/ 0 h 2959488"/>
                  <a:gd name="connsiteX1" fmla="*/ 8162752 w 8162752"/>
                  <a:gd name="connsiteY1" fmla="*/ 1629317 h 2959488"/>
                  <a:gd name="connsiteX2" fmla="*/ 4123353 w 8162752"/>
                  <a:gd name="connsiteY2" fmla="*/ 2958567 h 2959488"/>
                  <a:gd name="connsiteX3" fmla="*/ 2295 w 8162752"/>
                  <a:gd name="connsiteY3" fmla="*/ 1510003 h 2959488"/>
                  <a:gd name="connsiteX4" fmla="*/ 767 w 8162752"/>
                  <a:gd name="connsiteY4" fmla="*/ 39062 h 2959488"/>
                  <a:gd name="connsiteX5" fmla="*/ 4068271 w 8162752"/>
                  <a:gd name="connsiteY5" fmla="*/ 1457959 h 2959488"/>
                  <a:gd name="connsiteX6" fmla="*/ 8161918 w 8162752"/>
                  <a:gd name="connsiteY6" fmla="*/ 0 h 2959488"/>
                  <a:gd name="connsiteX0" fmla="*/ 8165930 w 8166764"/>
                  <a:gd name="connsiteY0" fmla="*/ 7337 h 2966825"/>
                  <a:gd name="connsiteX1" fmla="*/ 8166764 w 8166764"/>
                  <a:gd name="connsiteY1" fmla="*/ 1636654 h 2966825"/>
                  <a:gd name="connsiteX2" fmla="*/ 4127365 w 8166764"/>
                  <a:gd name="connsiteY2" fmla="*/ 2965904 h 2966825"/>
                  <a:gd name="connsiteX3" fmla="*/ 6307 w 8166764"/>
                  <a:gd name="connsiteY3" fmla="*/ 1517340 h 2966825"/>
                  <a:gd name="connsiteX4" fmla="*/ 532 w 8166764"/>
                  <a:gd name="connsiteY4" fmla="*/ 0 h 2966825"/>
                  <a:gd name="connsiteX5" fmla="*/ 4072283 w 8166764"/>
                  <a:gd name="connsiteY5" fmla="*/ 1465296 h 2966825"/>
                  <a:gd name="connsiteX6" fmla="*/ 8165930 w 8166764"/>
                  <a:gd name="connsiteY6" fmla="*/ 7337 h 2966825"/>
                  <a:gd name="connsiteX0" fmla="*/ 8168119 w 8168953"/>
                  <a:gd name="connsiteY0" fmla="*/ 7337 h 2966682"/>
                  <a:gd name="connsiteX1" fmla="*/ 8168953 w 8168953"/>
                  <a:gd name="connsiteY1" fmla="*/ 1636654 h 2966682"/>
                  <a:gd name="connsiteX2" fmla="*/ 4129554 w 8168953"/>
                  <a:gd name="connsiteY2" fmla="*/ 2965904 h 2966682"/>
                  <a:gd name="connsiteX3" fmla="*/ 0 w 8168953"/>
                  <a:gd name="connsiteY3" fmla="*/ 1527651 h 2966682"/>
                  <a:gd name="connsiteX4" fmla="*/ 2721 w 8168953"/>
                  <a:gd name="connsiteY4" fmla="*/ 0 h 2966682"/>
                  <a:gd name="connsiteX5" fmla="*/ 4074472 w 8168953"/>
                  <a:gd name="connsiteY5" fmla="*/ 1465296 h 2966682"/>
                  <a:gd name="connsiteX6" fmla="*/ 8168119 w 8168953"/>
                  <a:gd name="connsiteY6" fmla="*/ 7337 h 2966682"/>
                  <a:gd name="connsiteX0" fmla="*/ 8168119 w 8168953"/>
                  <a:gd name="connsiteY0" fmla="*/ 7337 h 3100377"/>
                  <a:gd name="connsiteX1" fmla="*/ 8168953 w 8168953"/>
                  <a:gd name="connsiteY1" fmla="*/ 1636654 h 3100377"/>
                  <a:gd name="connsiteX2" fmla="*/ 4118520 w 8168953"/>
                  <a:gd name="connsiteY2" fmla="*/ 3099826 h 3100377"/>
                  <a:gd name="connsiteX3" fmla="*/ 0 w 8168953"/>
                  <a:gd name="connsiteY3" fmla="*/ 1527651 h 3100377"/>
                  <a:gd name="connsiteX4" fmla="*/ 2721 w 8168953"/>
                  <a:gd name="connsiteY4" fmla="*/ 0 h 3100377"/>
                  <a:gd name="connsiteX5" fmla="*/ 4074472 w 8168953"/>
                  <a:gd name="connsiteY5" fmla="*/ 1465296 h 3100377"/>
                  <a:gd name="connsiteX6" fmla="*/ 8168119 w 8168953"/>
                  <a:gd name="connsiteY6" fmla="*/ 7337 h 3100377"/>
                  <a:gd name="connsiteX0" fmla="*/ 8168119 w 8168953"/>
                  <a:gd name="connsiteY0" fmla="*/ 7337 h 3100429"/>
                  <a:gd name="connsiteX1" fmla="*/ 8168953 w 8168953"/>
                  <a:gd name="connsiteY1" fmla="*/ 1636654 h 3100429"/>
                  <a:gd name="connsiteX2" fmla="*/ 4118520 w 8168953"/>
                  <a:gd name="connsiteY2" fmla="*/ 3099826 h 3100429"/>
                  <a:gd name="connsiteX3" fmla="*/ 0 w 8168953"/>
                  <a:gd name="connsiteY3" fmla="*/ 1527651 h 3100429"/>
                  <a:gd name="connsiteX4" fmla="*/ 2721 w 8168953"/>
                  <a:gd name="connsiteY4" fmla="*/ 0 h 3100429"/>
                  <a:gd name="connsiteX5" fmla="*/ 4074472 w 8168953"/>
                  <a:gd name="connsiteY5" fmla="*/ 1465296 h 3100429"/>
                  <a:gd name="connsiteX6" fmla="*/ 8168119 w 8168953"/>
                  <a:gd name="connsiteY6" fmla="*/ 7337 h 3100429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72202 w 8166683"/>
                  <a:gd name="connsiteY5" fmla="*/ 1465296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72202 w 8166683"/>
                  <a:gd name="connsiteY5" fmla="*/ 1465296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61168 w 8166683"/>
                  <a:gd name="connsiteY5" fmla="*/ 1438511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61168 w 8166683"/>
                  <a:gd name="connsiteY5" fmla="*/ 1438511 h 3099826"/>
                  <a:gd name="connsiteX6" fmla="*/ 8165849 w 8166683"/>
                  <a:gd name="connsiteY6" fmla="*/ 7337 h 3099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166683" h="3099826">
                    <a:moveTo>
                      <a:pt x="8165849" y="7337"/>
                    </a:moveTo>
                    <a:lnTo>
                      <a:pt x="8166683" y="1636654"/>
                    </a:lnTo>
                    <a:cubicBezTo>
                      <a:pt x="7917761" y="2728489"/>
                      <a:pt x="5475903" y="3100137"/>
                      <a:pt x="4116250" y="3099826"/>
                    </a:cubicBezTo>
                    <a:cubicBezTo>
                      <a:pt x="2756597" y="3099515"/>
                      <a:pt x="245424" y="2744647"/>
                      <a:pt x="8764" y="1634789"/>
                    </a:cubicBezTo>
                    <a:cubicBezTo>
                      <a:pt x="11928" y="1215900"/>
                      <a:pt x="-2713" y="418889"/>
                      <a:pt x="451" y="0"/>
                    </a:cubicBezTo>
                    <a:cubicBezTo>
                      <a:pt x="385485" y="953840"/>
                      <a:pt x="2700268" y="1437288"/>
                      <a:pt x="4061168" y="1438511"/>
                    </a:cubicBezTo>
                    <a:cubicBezTo>
                      <a:pt x="5422068" y="1439734"/>
                      <a:pt x="7793228" y="1089449"/>
                      <a:pt x="8165849" y="7337"/>
                    </a:cubicBezTo>
                    <a:close/>
                  </a:path>
                </a:pathLst>
              </a:custGeom>
              <a:gradFill>
                <a:gsLst>
                  <a:gs pos="0">
                    <a:srgbClr val="B8C2C9"/>
                  </a:gs>
                  <a:gs pos="21000">
                    <a:schemeClr val="bg1"/>
                  </a:gs>
                  <a:gs pos="60000">
                    <a:srgbClr val="D6DCE0"/>
                  </a:gs>
                  <a:gs pos="100000">
                    <a:srgbClr val="B8C2C9"/>
                  </a:gs>
                </a:gsLst>
                <a:lin ang="0" scaled="0"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                  </a:t>
                </a:r>
              </a:p>
            </p:txBody>
          </p:sp>
          <p:sp>
            <p:nvSpPr>
              <p:cNvPr id="449" name="Oval 448">
                <a:extLst>
                  <a:ext uri="{FF2B5EF4-FFF2-40B4-BE49-F238E27FC236}">
                    <a16:creationId xmlns:a16="http://schemas.microsoft.com/office/drawing/2014/main" id="{9739DB09-38E5-A347-93BF-13C80AD84539}"/>
                  </a:ext>
                </a:extLst>
              </p:cNvPr>
              <p:cNvSpPr/>
              <p:nvPr/>
            </p:nvSpPr>
            <p:spPr>
              <a:xfrm>
                <a:off x="7494729" y="2774731"/>
                <a:ext cx="1480163" cy="579140"/>
              </a:xfrm>
              <a:prstGeom prst="ellipse">
                <a:avLst/>
              </a:prstGeom>
              <a:solidFill>
                <a:srgbClr val="B8C2C9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             </a:t>
                </a:r>
              </a:p>
            </p:txBody>
          </p:sp>
          <p:grpSp>
            <p:nvGrpSpPr>
              <p:cNvPr id="450" name="Group 449">
                <a:extLst>
                  <a:ext uri="{FF2B5EF4-FFF2-40B4-BE49-F238E27FC236}">
                    <a16:creationId xmlns:a16="http://schemas.microsoft.com/office/drawing/2014/main" id="{04079280-378E-384D-9681-BF41B82BF6CB}"/>
                  </a:ext>
                </a:extLst>
              </p:cNvPr>
              <p:cNvGrpSpPr/>
              <p:nvPr/>
            </p:nvGrpSpPr>
            <p:grpSpPr>
              <a:xfrm>
                <a:off x="7713663" y="2848339"/>
                <a:ext cx="1042107" cy="425543"/>
                <a:chOff x="7786941" y="2884917"/>
                <a:chExt cx="897649" cy="353919"/>
              </a:xfrm>
            </p:grpSpPr>
            <p:sp>
              <p:nvSpPr>
                <p:cNvPr id="451" name="Freeform 450">
                  <a:extLst>
                    <a:ext uri="{FF2B5EF4-FFF2-40B4-BE49-F238E27FC236}">
                      <a16:creationId xmlns:a16="http://schemas.microsoft.com/office/drawing/2014/main" id="{914AA044-3657-1448-A5E9-2F003DC03F6B}"/>
                    </a:ext>
                  </a:extLst>
                </p:cNvPr>
                <p:cNvSpPr/>
                <p:nvPr/>
              </p:nvSpPr>
              <p:spPr>
                <a:xfrm>
                  <a:off x="7811770" y="2884917"/>
                  <a:ext cx="849158" cy="198115"/>
                </a:xfrm>
                <a:custGeom>
                  <a:avLst/>
                  <a:gdLst>
                    <a:gd name="connsiteX0" fmla="*/ 3725333 w 4588933"/>
                    <a:gd name="connsiteY0" fmla="*/ 0 h 1049866"/>
                    <a:gd name="connsiteX1" fmla="*/ 4588933 w 4588933"/>
                    <a:gd name="connsiteY1" fmla="*/ 270933 h 1049866"/>
                    <a:gd name="connsiteX2" fmla="*/ 3962400 w 4588933"/>
                    <a:gd name="connsiteY2" fmla="*/ 541866 h 1049866"/>
                    <a:gd name="connsiteX3" fmla="*/ 3742267 w 4588933"/>
                    <a:gd name="connsiteY3" fmla="*/ 457200 h 1049866"/>
                    <a:gd name="connsiteX4" fmla="*/ 2269067 w 4588933"/>
                    <a:gd name="connsiteY4" fmla="*/ 1049866 h 1049866"/>
                    <a:gd name="connsiteX5" fmla="*/ 880533 w 4588933"/>
                    <a:gd name="connsiteY5" fmla="*/ 457200 h 1049866"/>
                    <a:gd name="connsiteX6" fmla="*/ 592667 w 4588933"/>
                    <a:gd name="connsiteY6" fmla="*/ 541866 h 1049866"/>
                    <a:gd name="connsiteX7" fmla="*/ 0 w 4588933"/>
                    <a:gd name="connsiteY7" fmla="*/ 254000 h 1049866"/>
                    <a:gd name="connsiteX8" fmla="*/ 880533 w 4588933"/>
                    <a:gd name="connsiteY8" fmla="*/ 16933 h 1049866"/>
                    <a:gd name="connsiteX9" fmla="*/ 2302933 w 4588933"/>
                    <a:gd name="connsiteY9" fmla="*/ 626533 h 1049866"/>
                    <a:gd name="connsiteX10" fmla="*/ 3725333 w 4588933"/>
                    <a:gd name="connsiteY10" fmla="*/ 0 h 1049866"/>
                    <a:gd name="connsiteX0" fmla="*/ 3725333 w 4641485"/>
                    <a:gd name="connsiteY0" fmla="*/ 0 h 1049866"/>
                    <a:gd name="connsiteX1" fmla="*/ 4641485 w 4641485"/>
                    <a:gd name="connsiteY1" fmla="*/ 239402 h 1049866"/>
                    <a:gd name="connsiteX2" fmla="*/ 3962400 w 4641485"/>
                    <a:gd name="connsiteY2" fmla="*/ 541866 h 1049866"/>
                    <a:gd name="connsiteX3" fmla="*/ 3742267 w 4641485"/>
                    <a:gd name="connsiteY3" fmla="*/ 457200 h 1049866"/>
                    <a:gd name="connsiteX4" fmla="*/ 2269067 w 4641485"/>
                    <a:gd name="connsiteY4" fmla="*/ 1049866 h 1049866"/>
                    <a:gd name="connsiteX5" fmla="*/ 880533 w 4641485"/>
                    <a:gd name="connsiteY5" fmla="*/ 457200 h 1049866"/>
                    <a:gd name="connsiteX6" fmla="*/ 592667 w 4641485"/>
                    <a:gd name="connsiteY6" fmla="*/ 541866 h 1049866"/>
                    <a:gd name="connsiteX7" fmla="*/ 0 w 4641485"/>
                    <a:gd name="connsiteY7" fmla="*/ 254000 h 1049866"/>
                    <a:gd name="connsiteX8" fmla="*/ 880533 w 4641485"/>
                    <a:gd name="connsiteY8" fmla="*/ 16933 h 1049866"/>
                    <a:gd name="connsiteX9" fmla="*/ 2302933 w 4641485"/>
                    <a:gd name="connsiteY9" fmla="*/ 626533 h 1049866"/>
                    <a:gd name="connsiteX10" fmla="*/ 3725333 w 4641485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73798 w 4673016"/>
                    <a:gd name="connsiteY3" fmla="*/ 45720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84308 w 4673016"/>
                    <a:gd name="connsiteY3" fmla="*/ 404648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815839 w 4673016"/>
                    <a:gd name="connsiteY3" fmla="*/ 46771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673016" h="1049866">
                      <a:moveTo>
                        <a:pt x="3756864" y="0"/>
                      </a:moveTo>
                      <a:lnTo>
                        <a:pt x="4673016" y="239402"/>
                      </a:lnTo>
                      <a:lnTo>
                        <a:pt x="3993931" y="541866"/>
                      </a:lnTo>
                      <a:lnTo>
                        <a:pt x="3815839" y="467710"/>
                      </a:lnTo>
                      <a:lnTo>
                        <a:pt x="2300598" y="1049866"/>
                      </a:lnTo>
                      <a:lnTo>
                        <a:pt x="912064" y="457200"/>
                      </a:lnTo>
                      <a:lnTo>
                        <a:pt x="624198" y="541866"/>
                      </a:lnTo>
                      <a:lnTo>
                        <a:pt x="0" y="275021"/>
                      </a:lnTo>
                      <a:lnTo>
                        <a:pt x="912064" y="16933"/>
                      </a:lnTo>
                      <a:lnTo>
                        <a:pt x="2323954" y="616023"/>
                      </a:lnTo>
                      <a:lnTo>
                        <a:pt x="3756864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52" name="Freeform 451">
                  <a:extLst>
                    <a:ext uri="{FF2B5EF4-FFF2-40B4-BE49-F238E27FC236}">
                      <a16:creationId xmlns:a16="http://schemas.microsoft.com/office/drawing/2014/main" id="{29FDF0B8-7E9A-1F4D-8C99-CE1C68A1345F}"/>
                    </a:ext>
                  </a:extLst>
                </p:cNvPr>
                <p:cNvSpPr/>
                <p:nvPr/>
              </p:nvSpPr>
              <p:spPr>
                <a:xfrm>
                  <a:off x="8367548" y="3054383"/>
                  <a:ext cx="317042" cy="170569"/>
                </a:xfrm>
                <a:custGeom>
                  <a:avLst/>
                  <a:gdLst>
                    <a:gd name="connsiteX0" fmla="*/ 21021 w 1744718"/>
                    <a:gd name="connsiteY0" fmla="*/ 0 h 903890"/>
                    <a:gd name="connsiteX1" fmla="*/ 1744718 w 1744718"/>
                    <a:gd name="connsiteY1" fmla="*/ 693683 h 903890"/>
                    <a:gd name="connsiteX2" fmla="*/ 1145628 w 1744718"/>
                    <a:gd name="connsiteY2" fmla="*/ 903890 h 903890"/>
                    <a:gd name="connsiteX3" fmla="*/ 0 w 1744718"/>
                    <a:gd name="connsiteY3" fmla="*/ 451945 h 903890"/>
                    <a:gd name="connsiteX4" fmla="*/ 21021 w 1744718"/>
                    <a:gd name="connsiteY4" fmla="*/ 0 h 9038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4718" h="903890">
                      <a:moveTo>
                        <a:pt x="21021" y="0"/>
                      </a:moveTo>
                      <a:lnTo>
                        <a:pt x="1744718" y="693683"/>
                      </a:lnTo>
                      <a:lnTo>
                        <a:pt x="1145628" y="903890"/>
                      </a:lnTo>
                      <a:lnTo>
                        <a:pt x="0" y="451945"/>
                      </a:lnTo>
                      <a:lnTo>
                        <a:pt x="21021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53" name="Freeform 452">
                  <a:extLst>
                    <a:ext uri="{FF2B5EF4-FFF2-40B4-BE49-F238E27FC236}">
                      <a16:creationId xmlns:a16="http://schemas.microsoft.com/office/drawing/2014/main" id="{49A96193-2E73-4C43-843C-2C8C4DCEE478}"/>
                    </a:ext>
                  </a:extLst>
                </p:cNvPr>
                <p:cNvSpPr/>
                <p:nvPr/>
              </p:nvSpPr>
              <p:spPr>
                <a:xfrm>
                  <a:off x="7786941" y="3054383"/>
                  <a:ext cx="311312" cy="168585"/>
                </a:xfrm>
                <a:custGeom>
                  <a:avLst/>
                  <a:gdLst>
                    <a:gd name="connsiteX0" fmla="*/ 1702676 w 1713187"/>
                    <a:gd name="connsiteY0" fmla="*/ 0 h 893380"/>
                    <a:gd name="connsiteX1" fmla="*/ 1713187 w 1713187"/>
                    <a:gd name="connsiteY1" fmla="*/ 472966 h 893380"/>
                    <a:gd name="connsiteX2" fmla="*/ 578069 w 1713187"/>
                    <a:gd name="connsiteY2" fmla="*/ 893380 h 893380"/>
                    <a:gd name="connsiteX3" fmla="*/ 0 w 1713187"/>
                    <a:gd name="connsiteY3" fmla="*/ 693683 h 893380"/>
                    <a:gd name="connsiteX4" fmla="*/ 1702676 w 1713187"/>
                    <a:gd name="connsiteY4" fmla="*/ 0 h 8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13187" h="893380">
                      <a:moveTo>
                        <a:pt x="1702676" y="0"/>
                      </a:moveTo>
                      <a:lnTo>
                        <a:pt x="1713187" y="472966"/>
                      </a:lnTo>
                      <a:lnTo>
                        <a:pt x="578069" y="893380"/>
                      </a:lnTo>
                      <a:lnTo>
                        <a:pt x="0" y="693683"/>
                      </a:lnTo>
                      <a:lnTo>
                        <a:pt x="1702676" y="0"/>
                      </a:lnTo>
                      <a:close/>
                    </a:path>
                  </a:pathLst>
                </a:custGeom>
                <a:solidFill>
                  <a:srgbClr val="0000A8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54" name="Freeform 453">
                  <a:extLst>
                    <a:ext uri="{FF2B5EF4-FFF2-40B4-BE49-F238E27FC236}">
                      <a16:creationId xmlns:a16="http://schemas.microsoft.com/office/drawing/2014/main" id="{F5358318-953E-E249-9021-E0B5DF66E3B3}"/>
                    </a:ext>
                  </a:extLst>
                </p:cNvPr>
                <p:cNvSpPr/>
                <p:nvPr/>
              </p:nvSpPr>
              <p:spPr>
                <a:xfrm>
                  <a:off x="7895013" y="2971083"/>
                  <a:ext cx="676892" cy="267753"/>
                </a:xfrm>
                <a:custGeom>
                  <a:avLst/>
                  <a:gdLst>
                    <a:gd name="connsiteX0" fmla="*/ 599089 w 4162096"/>
                    <a:gd name="connsiteY0" fmla="*/ 273269 h 1618593"/>
                    <a:gd name="connsiteX1" fmla="*/ 882869 w 4162096"/>
                    <a:gd name="connsiteY1" fmla="*/ 199697 h 1618593"/>
                    <a:gd name="connsiteX2" fmla="*/ 2312276 w 4162096"/>
                    <a:gd name="connsiteY2" fmla="*/ 798786 h 1618593"/>
                    <a:gd name="connsiteX3" fmla="*/ 3794234 w 4162096"/>
                    <a:gd name="connsiteY3" fmla="*/ 199697 h 1618593"/>
                    <a:gd name="connsiteX4" fmla="*/ 4014951 w 4162096"/>
                    <a:gd name="connsiteY4" fmla="*/ 273269 h 1618593"/>
                    <a:gd name="connsiteX5" fmla="*/ 3058510 w 4162096"/>
                    <a:gd name="connsiteY5" fmla="*/ 641131 h 1618593"/>
                    <a:gd name="connsiteX6" fmla="*/ 3026979 w 4162096"/>
                    <a:gd name="connsiteY6" fmla="*/ 1114097 h 1618593"/>
                    <a:gd name="connsiteX7" fmla="*/ 4162096 w 4162096"/>
                    <a:gd name="connsiteY7" fmla="*/ 1545021 h 1618593"/>
                    <a:gd name="connsiteX8" fmla="*/ 3878317 w 4162096"/>
                    <a:gd name="connsiteY8" fmla="*/ 1608083 h 1618593"/>
                    <a:gd name="connsiteX9" fmla="*/ 2301765 w 4162096"/>
                    <a:gd name="connsiteY9" fmla="*/ 945931 h 1618593"/>
                    <a:gd name="connsiteX10" fmla="*/ 693682 w 4162096"/>
                    <a:gd name="connsiteY10" fmla="*/ 1618593 h 1618593"/>
                    <a:gd name="connsiteX11" fmla="*/ 430924 w 4162096"/>
                    <a:gd name="connsiteY11" fmla="*/ 1524000 h 1618593"/>
                    <a:gd name="connsiteX12" fmla="*/ 1576551 w 4162096"/>
                    <a:gd name="connsiteY12" fmla="*/ 1082566 h 1618593"/>
                    <a:gd name="connsiteX13" fmla="*/ 1545020 w 4162096"/>
                    <a:gd name="connsiteY13" fmla="*/ 609600 h 1618593"/>
                    <a:gd name="connsiteX14" fmla="*/ 0 w 4162096"/>
                    <a:gd name="connsiteY14" fmla="*/ 0 h 1618593"/>
                    <a:gd name="connsiteX15" fmla="*/ 872358 w 4162096"/>
                    <a:gd name="connsiteY15" fmla="*/ 210207 h 1618593"/>
                    <a:gd name="connsiteX16" fmla="*/ 872358 w 4162096"/>
                    <a:gd name="connsiteY16" fmla="*/ 210207 h 1618593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15" fmla="*/ 441434 w 3731172"/>
                    <a:gd name="connsiteY15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357351 w 3731172"/>
                    <a:gd name="connsiteY14" fmla="*/ 115613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56137 w 3731172"/>
                    <a:gd name="connsiteY13" fmla="*/ 441434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903890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575034 w 3710151"/>
                    <a:gd name="connsiteY6" fmla="*/ 91440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06565 w 3710151"/>
                    <a:gd name="connsiteY6" fmla="*/ 92491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5151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09858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62012 w 3725019"/>
                    <a:gd name="connsiteY0" fmla="*/ 73572 h 1418896"/>
                    <a:gd name="connsiteX1" fmla="*/ 445792 w 3725019"/>
                    <a:gd name="connsiteY1" fmla="*/ 0 h 1418896"/>
                    <a:gd name="connsiteX2" fmla="*/ 1852896 w 3725019"/>
                    <a:gd name="connsiteY2" fmla="*/ 591655 h 1418896"/>
                    <a:gd name="connsiteX3" fmla="*/ 3357157 w 3725019"/>
                    <a:gd name="connsiteY3" fmla="*/ 0 h 1418896"/>
                    <a:gd name="connsiteX4" fmla="*/ 3577874 w 3725019"/>
                    <a:gd name="connsiteY4" fmla="*/ 73572 h 1418896"/>
                    <a:gd name="connsiteX5" fmla="*/ 2632585 w 3725019"/>
                    <a:gd name="connsiteY5" fmla="*/ 448868 h 1418896"/>
                    <a:gd name="connsiteX6" fmla="*/ 2625150 w 3725019"/>
                    <a:gd name="connsiteY6" fmla="*/ 902607 h 1418896"/>
                    <a:gd name="connsiteX7" fmla="*/ 3725019 w 3725019"/>
                    <a:gd name="connsiteY7" fmla="*/ 1345324 h 1418896"/>
                    <a:gd name="connsiteX8" fmla="*/ 3441240 w 3725019"/>
                    <a:gd name="connsiteY8" fmla="*/ 1408386 h 1418896"/>
                    <a:gd name="connsiteX9" fmla="*/ 1864688 w 3725019"/>
                    <a:gd name="connsiteY9" fmla="*/ 746234 h 1418896"/>
                    <a:gd name="connsiteX10" fmla="*/ 256605 w 3725019"/>
                    <a:gd name="connsiteY10" fmla="*/ 1418896 h 1418896"/>
                    <a:gd name="connsiteX11" fmla="*/ 0 w 3725019"/>
                    <a:gd name="connsiteY11" fmla="*/ 1331097 h 1418896"/>
                    <a:gd name="connsiteX12" fmla="*/ 1113454 w 3725019"/>
                    <a:gd name="connsiteY12" fmla="*/ 903890 h 1418896"/>
                    <a:gd name="connsiteX13" fmla="*/ 1102302 w 3725019"/>
                    <a:gd name="connsiteY13" fmla="*/ 451945 h 1418896"/>
                    <a:gd name="connsiteX14" fmla="*/ 183032 w 3725019"/>
                    <a:gd name="connsiteY14" fmla="*/ 84081 h 1418896"/>
                    <a:gd name="connsiteX15" fmla="*/ 162012 w 3725019"/>
                    <a:gd name="connsiteY15" fmla="*/ 73572 h 14188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725019" h="1418896">
                      <a:moveTo>
                        <a:pt x="162012" y="73572"/>
                      </a:moveTo>
                      <a:lnTo>
                        <a:pt x="445792" y="0"/>
                      </a:lnTo>
                      <a:lnTo>
                        <a:pt x="1852896" y="591655"/>
                      </a:lnTo>
                      <a:lnTo>
                        <a:pt x="3357157" y="0"/>
                      </a:lnTo>
                      <a:lnTo>
                        <a:pt x="3577874" y="73572"/>
                      </a:lnTo>
                      <a:lnTo>
                        <a:pt x="2632585" y="448868"/>
                      </a:lnTo>
                      <a:lnTo>
                        <a:pt x="2625150" y="902607"/>
                      </a:lnTo>
                      <a:lnTo>
                        <a:pt x="3725019" y="1345324"/>
                      </a:lnTo>
                      <a:lnTo>
                        <a:pt x="3441240" y="1408386"/>
                      </a:lnTo>
                      <a:lnTo>
                        <a:pt x="1864688" y="746234"/>
                      </a:lnTo>
                      <a:lnTo>
                        <a:pt x="256605" y="1418896"/>
                      </a:lnTo>
                      <a:lnTo>
                        <a:pt x="0" y="1331097"/>
                      </a:lnTo>
                      <a:lnTo>
                        <a:pt x="1113454" y="903890"/>
                      </a:lnTo>
                      <a:cubicBezTo>
                        <a:pt x="1113454" y="760249"/>
                        <a:pt x="1102302" y="595586"/>
                        <a:pt x="1102302" y="451945"/>
                      </a:cubicBezTo>
                      <a:lnTo>
                        <a:pt x="183032" y="84081"/>
                      </a:lnTo>
                      <a:cubicBezTo>
                        <a:pt x="26317" y="21019"/>
                        <a:pt x="169019" y="77075"/>
                        <a:pt x="162012" y="73572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</p:grpSp>
      <p:sp>
        <p:nvSpPr>
          <p:cNvPr id="609" name="Content Placeholder 2">
            <a:extLst>
              <a:ext uri="{FF2B5EF4-FFF2-40B4-BE49-F238E27FC236}">
                <a16:creationId xmlns:a16="http://schemas.microsoft.com/office/drawing/2014/main" id="{2BC3B19B-09E2-1747-9154-87E1DFE72365}"/>
              </a:ext>
            </a:extLst>
          </p:cNvPr>
          <p:cNvSpPr txBox="1">
            <a:spLocks/>
          </p:cNvSpPr>
          <p:nvPr/>
        </p:nvSpPr>
        <p:spPr>
          <a:xfrm>
            <a:off x="839601" y="2732121"/>
            <a:ext cx="5394571" cy="182499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A3"/>
              </a:buClr>
              <a:buFont typeface="Wingdings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A8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75000"/>
            </a:pPr>
            <a:r>
              <a:rPr lang="ru-RU" altLang="en-US" i="1" dirty="0">
                <a:solidFill>
                  <a:srgbClr val="CC0000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Протоколы везде</a:t>
            </a:r>
            <a:endParaRPr lang="en-US" altLang="en-US" i="1" dirty="0"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 lvl="1">
              <a:buSzPct val="75000"/>
            </a:pPr>
            <a:r>
              <a:rPr lang="ru-RU" altLang="en-US" dirty="0">
                <a:ea typeface="ＭＳ Ｐゴシック" panose="020B0600070205080204" pitchFamily="34" charset="-128"/>
                <a:cs typeface="Calibri" panose="020F0502020204030204" pitchFamily="34" charset="0"/>
              </a:rPr>
              <a:t>Управляют получением и отправкой сообщений</a:t>
            </a:r>
            <a:endParaRPr lang="en-US" altLang="en-US" dirty="0"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 lvl="1"/>
            <a:r>
              <a:rPr lang="ru-RU" altLang="en-US" dirty="0">
                <a:ea typeface="Arial" panose="020B0604020202020204" pitchFamily="34" charset="0"/>
                <a:cs typeface="Calibri" panose="020F0502020204030204" pitchFamily="34" charset="0"/>
              </a:rPr>
              <a:t>Такие как:</a:t>
            </a:r>
            <a:r>
              <a:rPr lang="en-US" altLang="en-US" dirty="0">
                <a:ea typeface="Arial" panose="020B0604020202020204" pitchFamily="34" charset="0"/>
                <a:cs typeface="Calibri" panose="020F0502020204030204" pitchFamily="34" charset="0"/>
              </a:rPr>
              <a:t> HTTP (Web), </a:t>
            </a:r>
            <a:r>
              <a:rPr lang="ru-RU" altLang="en-US" dirty="0">
                <a:ea typeface="Arial" panose="020B0604020202020204" pitchFamily="34" charset="0"/>
                <a:cs typeface="Calibri" panose="020F0502020204030204" pitchFamily="34" charset="0"/>
              </a:rPr>
              <a:t>потоковое видео</a:t>
            </a:r>
            <a:r>
              <a:rPr lang="en-US" altLang="en-US" dirty="0">
                <a:ea typeface="Arial" panose="020B0604020202020204" pitchFamily="34" charset="0"/>
                <a:cs typeface="Calibri" panose="020F0502020204030204" pitchFamily="34" charset="0"/>
              </a:rPr>
              <a:t>, Skype, TCP, IP, WiFi, 4G, Ethernet</a:t>
            </a:r>
            <a:endParaRPr lang="en-US" altLang="en-US" sz="2800" dirty="0">
              <a:ea typeface="Arial" panose="020B0604020202020204" pitchFamily="34" charset="0"/>
              <a:cs typeface="Calibri" panose="020F0502020204030204" pitchFamily="34" charset="0"/>
            </a:endParaRPr>
          </a:p>
          <a:p>
            <a:pPr marL="0" indent="0">
              <a:buFont typeface="Wingdings" pitchFamily="2" charset="2"/>
              <a:buNone/>
            </a:pPr>
            <a:endParaRPr 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F538D7F-D092-0B46-9D93-497135430F9C}"/>
              </a:ext>
            </a:extLst>
          </p:cNvPr>
          <p:cNvGrpSpPr/>
          <p:nvPr/>
        </p:nvGrpSpPr>
        <p:grpSpPr>
          <a:xfrm>
            <a:off x="6860324" y="4962204"/>
            <a:ext cx="1547658" cy="518734"/>
            <a:chOff x="6860324" y="4962204"/>
            <a:chExt cx="1547658" cy="518734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0CCA2A64-0E06-F545-9FC0-961CFBCC86F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968718" y="5327774"/>
              <a:ext cx="439264" cy="153164"/>
            </a:xfrm>
            <a:prstGeom prst="line">
              <a:avLst/>
            </a:prstGeom>
            <a:ln w="31750">
              <a:solidFill>
                <a:srgbClr val="C00000"/>
              </a:solidFill>
              <a:headEnd type="triangle"/>
              <a:tailEnd type="triangle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D9BBA3E-BB93-084A-B9DE-C031B991FC2B}"/>
                </a:ext>
              </a:extLst>
            </p:cNvPr>
            <p:cNvSpPr txBox="1"/>
            <p:nvPr/>
          </p:nvSpPr>
          <p:spPr>
            <a:xfrm>
              <a:off x="6860324" y="4962204"/>
              <a:ext cx="91210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>
                  <a:solidFill>
                    <a:srgbClr val="C00000"/>
                  </a:solidFill>
                </a:rPr>
                <a:t>Ethernet</a:t>
              </a:r>
              <a:endParaRPr lang="en-US" i="1" dirty="0">
                <a:solidFill>
                  <a:srgbClr val="C00000"/>
                </a:solidFill>
              </a:endParaRP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1E38A1FD-ACE2-5F42-9B08-5B2D9CEBC672}"/>
                </a:ext>
              </a:extLst>
            </p:cNvPr>
            <p:cNvCxnSpPr>
              <a:cxnSpLocks/>
            </p:cNvCxnSpPr>
            <p:nvPr/>
          </p:nvCxnSpPr>
          <p:spPr>
            <a:xfrm>
              <a:off x="7704138" y="5144424"/>
              <a:ext cx="470403" cy="216744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091E281-A56A-C34A-A030-5A236D4E586A}"/>
              </a:ext>
            </a:extLst>
          </p:cNvPr>
          <p:cNvGrpSpPr/>
          <p:nvPr/>
        </p:nvGrpSpPr>
        <p:grpSpPr>
          <a:xfrm>
            <a:off x="7562720" y="3698398"/>
            <a:ext cx="3589569" cy="1371857"/>
            <a:chOff x="7562720" y="3668418"/>
            <a:chExt cx="3589569" cy="1371857"/>
          </a:xfrm>
        </p:grpSpPr>
        <p:cxnSp>
          <p:nvCxnSpPr>
            <p:cNvPr id="612" name="Straight Connector 611">
              <a:extLst>
                <a:ext uri="{FF2B5EF4-FFF2-40B4-BE49-F238E27FC236}">
                  <a16:creationId xmlns:a16="http://schemas.microsoft.com/office/drawing/2014/main" id="{45AD7D7E-22F3-B04F-B8D9-3DB14B4EB52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85300" y="3668418"/>
              <a:ext cx="2866989" cy="1371857"/>
            </a:xfrm>
            <a:prstGeom prst="line">
              <a:avLst/>
            </a:prstGeom>
            <a:ln w="31750">
              <a:solidFill>
                <a:srgbClr val="C00000"/>
              </a:solidFill>
              <a:headEnd type="triangle"/>
              <a:tailEnd type="triangle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3" name="TextBox 612">
              <a:extLst>
                <a:ext uri="{FF2B5EF4-FFF2-40B4-BE49-F238E27FC236}">
                  <a16:creationId xmlns:a16="http://schemas.microsoft.com/office/drawing/2014/main" id="{1E2ACEB7-973B-E046-843B-EB2B7621639C}"/>
                </a:ext>
              </a:extLst>
            </p:cNvPr>
            <p:cNvSpPr txBox="1"/>
            <p:nvPr/>
          </p:nvSpPr>
          <p:spPr>
            <a:xfrm>
              <a:off x="7562720" y="4539626"/>
              <a:ext cx="62036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>
                  <a:solidFill>
                    <a:srgbClr val="C00000"/>
                  </a:solidFill>
                </a:rPr>
                <a:t>HTTP</a:t>
              </a:r>
              <a:endParaRPr lang="en-US" i="1" dirty="0">
                <a:solidFill>
                  <a:srgbClr val="C00000"/>
                </a:solidFill>
              </a:endParaRPr>
            </a:p>
          </p:txBody>
        </p:sp>
        <p:cxnSp>
          <p:nvCxnSpPr>
            <p:cNvPr id="614" name="Straight Connector 613">
              <a:extLst>
                <a:ext uri="{FF2B5EF4-FFF2-40B4-BE49-F238E27FC236}">
                  <a16:creationId xmlns:a16="http://schemas.microsoft.com/office/drawing/2014/main" id="{37BB92CD-AD73-F344-953E-3EFDD2781945}"/>
                </a:ext>
              </a:extLst>
            </p:cNvPr>
            <p:cNvCxnSpPr>
              <a:cxnSpLocks/>
            </p:cNvCxnSpPr>
            <p:nvPr/>
          </p:nvCxnSpPr>
          <p:spPr>
            <a:xfrm>
              <a:off x="8099825" y="4723687"/>
              <a:ext cx="402218" cy="115861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75BE2CBD-8554-CF42-81E0-EE46D8DE60ED}"/>
              </a:ext>
            </a:extLst>
          </p:cNvPr>
          <p:cNvGrpSpPr/>
          <p:nvPr/>
        </p:nvGrpSpPr>
        <p:grpSpPr>
          <a:xfrm>
            <a:off x="6371219" y="2787535"/>
            <a:ext cx="1271296" cy="663792"/>
            <a:chOff x="6371219" y="2787535"/>
            <a:chExt cx="1271296" cy="663792"/>
          </a:xfrm>
        </p:grpSpPr>
        <p:cxnSp>
          <p:nvCxnSpPr>
            <p:cNvPr id="632" name="Straight Connector 631">
              <a:extLst>
                <a:ext uri="{FF2B5EF4-FFF2-40B4-BE49-F238E27FC236}">
                  <a16:creationId xmlns:a16="http://schemas.microsoft.com/office/drawing/2014/main" id="{DE526F1B-649C-344E-8FAB-A9478EF8DA65}"/>
                </a:ext>
              </a:extLst>
            </p:cNvPr>
            <p:cNvCxnSpPr>
              <a:cxnSpLocks/>
              <a:endCxn id="91" idx="0"/>
            </p:cNvCxnSpPr>
            <p:nvPr/>
          </p:nvCxnSpPr>
          <p:spPr>
            <a:xfrm>
              <a:off x="7631020" y="2787535"/>
              <a:ext cx="11495" cy="663792"/>
            </a:xfrm>
            <a:prstGeom prst="line">
              <a:avLst/>
            </a:prstGeom>
            <a:ln w="31750">
              <a:solidFill>
                <a:srgbClr val="C00000"/>
              </a:solidFill>
              <a:headEnd type="triangle"/>
              <a:tailEnd type="triangle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3" name="TextBox 632">
              <a:extLst>
                <a:ext uri="{FF2B5EF4-FFF2-40B4-BE49-F238E27FC236}">
                  <a16:creationId xmlns:a16="http://schemas.microsoft.com/office/drawing/2014/main" id="{B4A890F6-DD55-B341-BDF4-AF2E70A3CC15}"/>
                </a:ext>
              </a:extLst>
            </p:cNvPr>
            <p:cNvSpPr txBox="1"/>
            <p:nvPr/>
          </p:nvSpPr>
          <p:spPr>
            <a:xfrm>
              <a:off x="6371219" y="2944679"/>
              <a:ext cx="66556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>
                  <a:solidFill>
                    <a:srgbClr val="C00000"/>
                  </a:solidFill>
                </a:rPr>
                <a:t>Skype</a:t>
              </a:r>
              <a:endParaRPr lang="en-US" i="1" dirty="0">
                <a:solidFill>
                  <a:srgbClr val="C00000"/>
                </a:solidFill>
              </a:endParaRPr>
            </a:p>
          </p:txBody>
        </p:sp>
        <p:cxnSp>
          <p:nvCxnSpPr>
            <p:cNvPr id="634" name="Straight Connector 633">
              <a:extLst>
                <a:ext uri="{FF2B5EF4-FFF2-40B4-BE49-F238E27FC236}">
                  <a16:creationId xmlns:a16="http://schemas.microsoft.com/office/drawing/2014/main" id="{967D0F28-333C-D24F-9D2D-61124A38416B}"/>
                </a:ext>
              </a:extLst>
            </p:cNvPr>
            <p:cNvCxnSpPr>
              <a:cxnSpLocks/>
            </p:cNvCxnSpPr>
            <p:nvPr/>
          </p:nvCxnSpPr>
          <p:spPr>
            <a:xfrm>
              <a:off x="6973411" y="3119431"/>
              <a:ext cx="559043" cy="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5" name="Group 634">
            <a:extLst>
              <a:ext uri="{FF2B5EF4-FFF2-40B4-BE49-F238E27FC236}">
                <a16:creationId xmlns:a16="http://schemas.microsoft.com/office/drawing/2014/main" id="{FD6F349B-89A1-1F4D-9830-6378C687F92A}"/>
              </a:ext>
            </a:extLst>
          </p:cNvPr>
          <p:cNvGrpSpPr/>
          <p:nvPr/>
        </p:nvGrpSpPr>
        <p:grpSpPr>
          <a:xfrm>
            <a:off x="9335579" y="2816377"/>
            <a:ext cx="675986" cy="552257"/>
            <a:chOff x="6710761" y="2934593"/>
            <a:chExt cx="675986" cy="552257"/>
          </a:xfrm>
        </p:grpSpPr>
        <p:cxnSp>
          <p:nvCxnSpPr>
            <p:cNvPr id="636" name="Straight Connector 635">
              <a:extLst>
                <a:ext uri="{FF2B5EF4-FFF2-40B4-BE49-F238E27FC236}">
                  <a16:creationId xmlns:a16="http://schemas.microsoft.com/office/drawing/2014/main" id="{38988E68-C8D7-1041-AEC2-7701BE5D102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84556" y="2978118"/>
              <a:ext cx="302191" cy="508732"/>
            </a:xfrm>
            <a:prstGeom prst="line">
              <a:avLst/>
            </a:prstGeom>
            <a:ln w="31750">
              <a:solidFill>
                <a:srgbClr val="C00000"/>
              </a:solidFill>
              <a:headEnd type="triangle"/>
              <a:tailEnd type="triangle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7" name="TextBox 636">
              <a:extLst>
                <a:ext uri="{FF2B5EF4-FFF2-40B4-BE49-F238E27FC236}">
                  <a16:creationId xmlns:a16="http://schemas.microsoft.com/office/drawing/2014/main" id="{A6C4F23A-36F1-5E47-94EF-BAE3479A332E}"/>
                </a:ext>
              </a:extLst>
            </p:cNvPr>
            <p:cNvSpPr txBox="1"/>
            <p:nvPr/>
          </p:nvSpPr>
          <p:spPr>
            <a:xfrm>
              <a:off x="6710761" y="2934593"/>
              <a:ext cx="34176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>
                  <a:solidFill>
                    <a:srgbClr val="C00000"/>
                  </a:solidFill>
                </a:rPr>
                <a:t>IP</a:t>
              </a:r>
              <a:endParaRPr lang="en-US" i="1" dirty="0">
                <a:solidFill>
                  <a:srgbClr val="C00000"/>
                </a:solidFill>
              </a:endParaRPr>
            </a:p>
          </p:txBody>
        </p:sp>
        <p:cxnSp>
          <p:nvCxnSpPr>
            <p:cNvPr id="638" name="Straight Connector 637">
              <a:extLst>
                <a:ext uri="{FF2B5EF4-FFF2-40B4-BE49-F238E27FC236}">
                  <a16:creationId xmlns:a16="http://schemas.microsoft.com/office/drawing/2014/main" id="{40A312C7-3E2E-8F40-B008-F9AB8292FEA3}"/>
                </a:ext>
              </a:extLst>
            </p:cNvPr>
            <p:cNvCxnSpPr>
              <a:cxnSpLocks/>
            </p:cNvCxnSpPr>
            <p:nvPr/>
          </p:nvCxnSpPr>
          <p:spPr>
            <a:xfrm>
              <a:off x="6973411" y="3119431"/>
              <a:ext cx="262240" cy="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9" name="Group 638">
            <a:extLst>
              <a:ext uri="{FF2B5EF4-FFF2-40B4-BE49-F238E27FC236}">
                <a16:creationId xmlns:a16="http://schemas.microsoft.com/office/drawing/2014/main" id="{A0B59F70-E34B-7A47-8095-6CB4A425440B}"/>
              </a:ext>
            </a:extLst>
          </p:cNvPr>
          <p:cNvGrpSpPr/>
          <p:nvPr/>
        </p:nvGrpSpPr>
        <p:grpSpPr>
          <a:xfrm>
            <a:off x="9064971" y="5697822"/>
            <a:ext cx="554960" cy="927829"/>
            <a:chOff x="6934147" y="3177198"/>
            <a:chExt cx="554960" cy="927829"/>
          </a:xfrm>
        </p:grpSpPr>
        <p:cxnSp>
          <p:nvCxnSpPr>
            <p:cNvPr id="640" name="Straight Connector 639">
              <a:extLst>
                <a:ext uri="{FF2B5EF4-FFF2-40B4-BE49-F238E27FC236}">
                  <a16:creationId xmlns:a16="http://schemas.microsoft.com/office/drawing/2014/main" id="{7CF95D26-9671-0C42-8E8C-4CE179CE7B7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91527" y="3177198"/>
              <a:ext cx="204850" cy="289979"/>
            </a:xfrm>
            <a:prstGeom prst="line">
              <a:avLst/>
            </a:prstGeom>
            <a:ln w="31750">
              <a:solidFill>
                <a:srgbClr val="C00000"/>
              </a:solidFill>
              <a:headEnd type="triangle"/>
              <a:tailEnd type="triangle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1" name="TextBox 640">
              <a:extLst>
                <a:ext uri="{FF2B5EF4-FFF2-40B4-BE49-F238E27FC236}">
                  <a16:creationId xmlns:a16="http://schemas.microsoft.com/office/drawing/2014/main" id="{99BE214C-A081-5541-8D5F-AB06808F8378}"/>
                </a:ext>
              </a:extLst>
            </p:cNvPr>
            <p:cNvSpPr txBox="1"/>
            <p:nvPr/>
          </p:nvSpPr>
          <p:spPr>
            <a:xfrm>
              <a:off x="6934147" y="3766473"/>
              <a:ext cx="55496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>
                  <a:solidFill>
                    <a:srgbClr val="C00000"/>
                  </a:solidFill>
                </a:rPr>
                <a:t>WiFi</a:t>
              </a:r>
              <a:endParaRPr lang="en-US" i="1" dirty="0">
                <a:solidFill>
                  <a:srgbClr val="C00000"/>
                </a:solidFill>
              </a:endParaRPr>
            </a:p>
          </p:txBody>
        </p:sp>
        <p:cxnSp>
          <p:nvCxnSpPr>
            <p:cNvPr id="642" name="Straight Connector 641">
              <a:extLst>
                <a:ext uri="{FF2B5EF4-FFF2-40B4-BE49-F238E27FC236}">
                  <a16:creationId xmlns:a16="http://schemas.microsoft.com/office/drawing/2014/main" id="{8DD32BFA-CE2F-B048-B320-A046B7A403E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230890" y="3377014"/>
              <a:ext cx="1" cy="450784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3" name="Group 642">
            <a:extLst>
              <a:ext uri="{FF2B5EF4-FFF2-40B4-BE49-F238E27FC236}">
                <a16:creationId xmlns:a16="http://schemas.microsoft.com/office/drawing/2014/main" id="{1965E68E-3EF0-9445-A466-1B0BCA9A0A95}"/>
              </a:ext>
            </a:extLst>
          </p:cNvPr>
          <p:cNvGrpSpPr/>
          <p:nvPr/>
        </p:nvGrpSpPr>
        <p:grpSpPr>
          <a:xfrm>
            <a:off x="8229600" y="1604463"/>
            <a:ext cx="1050146" cy="671367"/>
            <a:chOff x="7375489" y="2684454"/>
            <a:chExt cx="1050146" cy="671367"/>
          </a:xfrm>
        </p:grpSpPr>
        <p:cxnSp>
          <p:nvCxnSpPr>
            <p:cNvPr id="644" name="Straight Connector 643">
              <a:extLst>
                <a:ext uri="{FF2B5EF4-FFF2-40B4-BE49-F238E27FC236}">
                  <a16:creationId xmlns:a16="http://schemas.microsoft.com/office/drawing/2014/main" id="{70102BD4-D7CF-EA44-B451-F173BE4D5BC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75489" y="3222818"/>
              <a:ext cx="628291" cy="133003"/>
            </a:xfrm>
            <a:prstGeom prst="line">
              <a:avLst/>
            </a:prstGeom>
            <a:ln w="31750">
              <a:solidFill>
                <a:srgbClr val="C00000"/>
              </a:solidFill>
              <a:headEnd type="triangle"/>
              <a:tailEnd type="triangle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5" name="TextBox 644">
              <a:extLst>
                <a:ext uri="{FF2B5EF4-FFF2-40B4-BE49-F238E27FC236}">
                  <a16:creationId xmlns:a16="http://schemas.microsoft.com/office/drawing/2014/main" id="{C50489E1-DD07-B045-9B42-9681020DCB49}"/>
                </a:ext>
              </a:extLst>
            </p:cNvPr>
            <p:cNvSpPr txBox="1"/>
            <p:nvPr/>
          </p:nvSpPr>
          <p:spPr>
            <a:xfrm>
              <a:off x="8006931" y="2684454"/>
              <a:ext cx="41870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>
                  <a:solidFill>
                    <a:srgbClr val="C00000"/>
                  </a:solidFill>
                </a:rPr>
                <a:t>4G</a:t>
              </a:r>
              <a:endParaRPr lang="en-US" i="1" dirty="0">
                <a:solidFill>
                  <a:srgbClr val="C00000"/>
                </a:solidFill>
              </a:endParaRPr>
            </a:p>
          </p:txBody>
        </p:sp>
        <p:cxnSp>
          <p:nvCxnSpPr>
            <p:cNvPr id="646" name="Straight Connector 645">
              <a:extLst>
                <a:ext uri="{FF2B5EF4-FFF2-40B4-BE49-F238E27FC236}">
                  <a16:creationId xmlns:a16="http://schemas.microsoft.com/office/drawing/2014/main" id="{3B8E874C-0A2E-C546-9A26-12BBEB875B0D}"/>
                </a:ext>
              </a:extLst>
            </p:cNvPr>
            <p:cNvCxnSpPr>
              <a:cxnSpLocks/>
              <a:stCxn id="48" idx="1"/>
            </p:cNvCxnSpPr>
            <p:nvPr/>
          </p:nvCxnSpPr>
          <p:spPr>
            <a:xfrm flipV="1">
              <a:off x="7620426" y="2864310"/>
              <a:ext cx="430426" cy="448964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7" name="Group 646">
            <a:extLst>
              <a:ext uri="{FF2B5EF4-FFF2-40B4-BE49-F238E27FC236}">
                <a16:creationId xmlns:a16="http://schemas.microsoft.com/office/drawing/2014/main" id="{9278791A-6408-FE49-97C8-366AE865D0FC}"/>
              </a:ext>
            </a:extLst>
          </p:cNvPr>
          <p:cNvGrpSpPr/>
          <p:nvPr/>
        </p:nvGrpSpPr>
        <p:grpSpPr>
          <a:xfrm>
            <a:off x="10484543" y="4543615"/>
            <a:ext cx="1037942" cy="1262658"/>
            <a:chOff x="6559961" y="3177198"/>
            <a:chExt cx="1037942" cy="1262658"/>
          </a:xfrm>
        </p:grpSpPr>
        <p:cxnSp>
          <p:nvCxnSpPr>
            <p:cNvPr id="648" name="Straight Connector 647">
              <a:extLst>
                <a:ext uri="{FF2B5EF4-FFF2-40B4-BE49-F238E27FC236}">
                  <a16:creationId xmlns:a16="http://schemas.microsoft.com/office/drawing/2014/main" id="{54518172-05CD-6E4B-96A3-5AE490F57D8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559961" y="3177198"/>
              <a:ext cx="736416" cy="894404"/>
            </a:xfrm>
            <a:prstGeom prst="line">
              <a:avLst/>
            </a:prstGeom>
            <a:ln w="31750">
              <a:solidFill>
                <a:srgbClr val="C00000"/>
              </a:solidFill>
              <a:headEnd type="triangle"/>
              <a:tailEnd type="triangle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9" name="TextBox 648">
              <a:extLst>
                <a:ext uri="{FF2B5EF4-FFF2-40B4-BE49-F238E27FC236}">
                  <a16:creationId xmlns:a16="http://schemas.microsoft.com/office/drawing/2014/main" id="{4B6916C7-17C2-0043-9CA5-2291C94B8E33}"/>
                </a:ext>
              </a:extLst>
            </p:cNvPr>
            <p:cNvSpPr txBox="1"/>
            <p:nvPr/>
          </p:nvSpPr>
          <p:spPr>
            <a:xfrm>
              <a:off x="7104370" y="4101302"/>
              <a:ext cx="49353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>
                  <a:solidFill>
                    <a:srgbClr val="C00000"/>
                  </a:solidFill>
                </a:rPr>
                <a:t>TCP</a:t>
              </a:r>
              <a:endParaRPr lang="en-US" i="1" dirty="0">
                <a:solidFill>
                  <a:srgbClr val="C00000"/>
                </a:solidFill>
              </a:endParaRPr>
            </a:p>
          </p:txBody>
        </p:sp>
        <p:cxnSp>
          <p:nvCxnSpPr>
            <p:cNvPr id="650" name="Straight Connector 649">
              <a:extLst>
                <a:ext uri="{FF2B5EF4-FFF2-40B4-BE49-F238E27FC236}">
                  <a16:creationId xmlns:a16="http://schemas.microsoft.com/office/drawing/2014/main" id="{335A84F3-D0D9-FA40-8F7D-57F594BAB31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929789" y="3709511"/>
              <a:ext cx="297918" cy="450784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E364A443-9918-5240-B7CC-82287B806A53}"/>
              </a:ext>
            </a:extLst>
          </p:cNvPr>
          <p:cNvGrpSpPr/>
          <p:nvPr/>
        </p:nvGrpSpPr>
        <p:grpSpPr>
          <a:xfrm>
            <a:off x="9218788" y="2327787"/>
            <a:ext cx="3138416" cy="1025465"/>
            <a:chOff x="9218788" y="2327787"/>
            <a:chExt cx="3138416" cy="1025465"/>
          </a:xfrm>
        </p:grpSpPr>
        <p:cxnSp>
          <p:nvCxnSpPr>
            <p:cNvPr id="652" name="Straight Connector 651">
              <a:extLst>
                <a:ext uri="{FF2B5EF4-FFF2-40B4-BE49-F238E27FC236}">
                  <a16:creationId xmlns:a16="http://schemas.microsoft.com/office/drawing/2014/main" id="{77901D56-40A9-044D-A6DB-ADD17E4B4B0E}"/>
                </a:ext>
              </a:extLst>
            </p:cNvPr>
            <p:cNvCxnSpPr>
              <a:cxnSpLocks/>
            </p:cNvCxnSpPr>
            <p:nvPr/>
          </p:nvCxnSpPr>
          <p:spPr>
            <a:xfrm>
              <a:off x="9218788" y="2327787"/>
              <a:ext cx="1698979" cy="1025465"/>
            </a:xfrm>
            <a:prstGeom prst="line">
              <a:avLst/>
            </a:prstGeom>
            <a:ln w="31750">
              <a:solidFill>
                <a:srgbClr val="C00000"/>
              </a:solidFill>
              <a:headEnd type="triangle"/>
              <a:tailEnd type="triangle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4" name="TextBox 653">
              <a:extLst>
                <a:ext uri="{FF2B5EF4-FFF2-40B4-BE49-F238E27FC236}">
                  <a16:creationId xmlns:a16="http://schemas.microsoft.com/office/drawing/2014/main" id="{AAECF4C4-245B-3B4F-935D-656C1B7C4318}"/>
                </a:ext>
              </a:extLst>
            </p:cNvPr>
            <p:cNvSpPr txBox="1"/>
            <p:nvPr/>
          </p:nvSpPr>
          <p:spPr>
            <a:xfrm>
              <a:off x="10609610" y="2779964"/>
              <a:ext cx="174759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600" i="1" dirty="0">
                  <a:solidFill>
                    <a:srgbClr val="C00000"/>
                  </a:solidFill>
                </a:rPr>
                <a:t>Потоковое видео</a:t>
              </a:r>
              <a:endParaRPr lang="en-US" i="1" dirty="0">
                <a:solidFill>
                  <a:srgbClr val="C00000"/>
                </a:solidFill>
              </a:endParaRPr>
            </a:p>
          </p:txBody>
        </p:sp>
        <p:cxnSp>
          <p:nvCxnSpPr>
            <p:cNvPr id="656" name="Straight Connector 655">
              <a:extLst>
                <a:ext uri="{FF2B5EF4-FFF2-40B4-BE49-F238E27FC236}">
                  <a16:creationId xmlns:a16="http://schemas.microsoft.com/office/drawing/2014/main" id="{89160B6B-CFAC-0C4E-AFB5-940C8EF68FD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569552" y="2937299"/>
              <a:ext cx="405322" cy="147574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75" name="Content Placeholder 2">
            <a:extLst>
              <a:ext uri="{FF2B5EF4-FFF2-40B4-BE49-F238E27FC236}">
                <a16:creationId xmlns:a16="http://schemas.microsoft.com/office/drawing/2014/main" id="{E555DF1E-6B68-E548-AEFD-AF3AF6587383}"/>
              </a:ext>
            </a:extLst>
          </p:cNvPr>
          <p:cNvSpPr txBox="1">
            <a:spLocks/>
          </p:cNvSpPr>
          <p:nvPr/>
        </p:nvSpPr>
        <p:spPr>
          <a:xfrm>
            <a:off x="852411" y="4676300"/>
            <a:ext cx="5394571" cy="18683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A3"/>
              </a:buClr>
              <a:buFont typeface="Wingdings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A8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75000"/>
            </a:pPr>
            <a:r>
              <a:rPr lang="ru-RU" altLang="en-US" i="1" dirty="0">
                <a:solidFill>
                  <a:srgbClr val="C00000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Стандарты Интернета</a:t>
            </a:r>
            <a:endParaRPr lang="en-US" altLang="en-US" i="1" dirty="0">
              <a:solidFill>
                <a:srgbClr val="C00000"/>
              </a:solidFill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 lvl="1"/>
            <a:r>
              <a:rPr lang="en-US" altLang="en-US" dirty="0">
                <a:ea typeface="Arial" panose="020B0604020202020204" pitchFamily="34" charset="0"/>
                <a:cs typeface="Calibri" panose="020F0502020204030204" pitchFamily="34" charset="0"/>
              </a:rPr>
              <a:t>RFC: Request for Comments</a:t>
            </a:r>
          </a:p>
          <a:p>
            <a:pPr lvl="1"/>
            <a:r>
              <a:rPr lang="en-US" altLang="en-US" dirty="0">
                <a:ea typeface="Arial" panose="020B0604020202020204" pitchFamily="34" charset="0"/>
                <a:cs typeface="Calibri" panose="020F0502020204030204" pitchFamily="34" charset="0"/>
              </a:rPr>
              <a:t>IETF: Internet Engineering Task Force</a:t>
            </a:r>
          </a:p>
          <a:p>
            <a:pPr marL="0" indent="0">
              <a:buFont typeface="Wingdings" pitchFamily="2" charset="2"/>
              <a:buNone/>
            </a:pPr>
            <a:endParaRPr lang="en-US" dirty="0"/>
          </a:p>
        </p:txBody>
      </p:sp>
      <p:sp>
        <p:nvSpPr>
          <p:cNvPr id="572" name="Slide Number Placeholder 2">
            <a:extLst>
              <a:ext uri="{FF2B5EF4-FFF2-40B4-BE49-F238E27FC236}">
                <a16:creationId xmlns:a16="http://schemas.microsoft.com/office/drawing/2014/main" id="{FBFBC3A9-3768-9189-6A71-DB3397E3D82E}"/>
              </a:ext>
            </a:extLst>
          </p:cNvPr>
          <p:cNvSpPr txBox="1">
            <a:spLocks/>
          </p:cNvSpPr>
          <p:nvPr/>
        </p:nvSpPr>
        <p:spPr>
          <a:xfrm>
            <a:off x="231547" y="6364180"/>
            <a:ext cx="8044768" cy="3627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700" dirty="0">
                <a:solidFill>
                  <a:schemeClr val="tx1"/>
                </a:solidFill>
              </a:rPr>
              <a:t>© Авторские права, 1996-2020. </a:t>
            </a:r>
            <a:r>
              <a:rPr lang="ru-RU" sz="1700" dirty="0" err="1">
                <a:solidFill>
                  <a:schemeClr val="tx1"/>
                </a:solidFill>
              </a:rPr>
              <a:t>Джеймс</a:t>
            </a:r>
            <a:r>
              <a:rPr lang="ru-RU" sz="1700" dirty="0">
                <a:solidFill>
                  <a:schemeClr val="tx1"/>
                </a:solidFill>
              </a:rPr>
              <a:t> Ф. </a:t>
            </a:r>
            <a:r>
              <a:rPr lang="ru-RU" sz="1700" dirty="0" err="1">
                <a:solidFill>
                  <a:schemeClr val="tx1"/>
                </a:solidFill>
              </a:rPr>
              <a:t>Куроуз</a:t>
            </a:r>
            <a:r>
              <a:rPr lang="ru-RU" sz="1700" dirty="0">
                <a:solidFill>
                  <a:schemeClr val="tx1"/>
                </a:solidFill>
              </a:rPr>
              <a:t>, Кит В. Росс, Все права защищены </a:t>
            </a:r>
          </a:p>
        </p:txBody>
      </p:sp>
    </p:spTree>
    <p:extLst>
      <p:ext uri="{BB962C8B-B14F-4D97-AF65-F5344CB8AC3E}">
        <p14:creationId xmlns:p14="http://schemas.microsoft.com/office/powerpoint/2010/main" val="1744555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000"/>
                            </p:stCondLst>
                            <p:childTnLst>
                              <p:par>
                                <p:cTn id="37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9" grpId="0"/>
      <p:bldP spid="57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8366B7-1FF0-134B-B419-0A5A827109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8663" y="1426343"/>
            <a:ext cx="5394571" cy="2251565"/>
          </a:xfrm>
        </p:spPr>
        <p:txBody>
          <a:bodyPr>
            <a:noAutofit/>
          </a:bodyPr>
          <a:lstStyle/>
          <a:p>
            <a:pPr>
              <a:buSzPct val="75000"/>
            </a:pPr>
            <a:r>
              <a:rPr lang="ru-RU" altLang="en-US" sz="2400" i="1" dirty="0">
                <a:solidFill>
                  <a:srgbClr val="CC0000"/>
                </a:solidFill>
                <a:ea typeface="ＭＳ Ｐゴシック" panose="020B0600070205080204" pitchFamily="34" charset="-128"/>
              </a:rPr>
              <a:t>Инфраструктура</a:t>
            </a:r>
            <a:r>
              <a:rPr lang="en-US" altLang="en-US" sz="2400" i="1" dirty="0">
                <a:solidFill>
                  <a:srgbClr val="CC0000"/>
                </a:solidFill>
                <a:ea typeface="ＭＳ Ｐゴシック" panose="020B0600070205080204" pitchFamily="34" charset="-128"/>
              </a:rPr>
              <a:t> </a:t>
            </a:r>
            <a:r>
              <a:rPr lang="ru-RU" altLang="en-US" sz="2400" dirty="0">
                <a:ea typeface="ＭＳ Ｐゴシック" panose="020B0600070205080204" pitchFamily="34" charset="-128"/>
              </a:rPr>
              <a:t>обеспечивающая сервис для работы приложений</a:t>
            </a:r>
            <a:r>
              <a:rPr lang="en-US" altLang="en-US" sz="2400" dirty="0">
                <a:ea typeface="ＭＳ Ｐゴシック" panose="020B0600070205080204" pitchFamily="34" charset="-128"/>
              </a:rPr>
              <a:t>:</a:t>
            </a:r>
          </a:p>
          <a:p>
            <a:pPr lvl="1"/>
            <a:r>
              <a:rPr lang="ru-RU" altLang="en-US" dirty="0">
                <a:ea typeface="Arial" panose="020B0604020202020204" pitchFamily="34" charset="0"/>
              </a:rPr>
              <a:t>Всемирная паутина</a:t>
            </a:r>
            <a:r>
              <a:rPr lang="en-US" altLang="en-US" dirty="0">
                <a:ea typeface="Arial" panose="020B0604020202020204" pitchFamily="34" charset="0"/>
              </a:rPr>
              <a:t>, </a:t>
            </a:r>
            <a:r>
              <a:rPr lang="ru-RU" altLang="en-US" dirty="0">
                <a:ea typeface="Arial" panose="020B0604020202020204" pitchFamily="34" charset="0"/>
              </a:rPr>
              <a:t>потоковое видео</a:t>
            </a:r>
            <a:r>
              <a:rPr lang="en-US" altLang="en-US" dirty="0">
                <a:ea typeface="Arial" panose="020B0604020202020204" pitchFamily="34" charset="0"/>
              </a:rPr>
              <a:t>, IP-</a:t>
            </a:r>
            <a:r>
              <a:rPr lang="ru-RU" altLang="en-US" dirty="0">
                <a:ea typeface="Arial" panose="020B0604020202020204" pitchFamily="34" charset="0"/>
              </a:rPr>
              <a:t>телефония</a:t>
            </a:r>
            <a:r>
              <a:rPr lang="en-US" altLang="en-US" dirty="0">
                <a:ea typeface="Arial" panose="020B0604020202020204" pitchFamily="34" charset="0"/>
              </a:rPr>
              <a:t>, email, </a:t>
            </a:r>
            <a:r>
              <a:rPr lang="ru-RU" altLang="en-US" dirty="0">
                <a:ea typeface="Arial" panose="020B0604020202020204" pitchFamily="34" charset="0"/>
              </a:rPr>
              <a:t>игры</a:t>
            </a:r>
            <a:r>
              <a:rPr lang="en-US" altLang="en-US" dirty="0">
                <a:ea typeface="Arial" panose="020B0604020202020204" pitchFamily="34" charset="0"/>
              </a:rPr>
              <a:t>, </a:t>
            </a:r>
            <a:r>
              <a:rPr lang="ru-RU" altLang="en-US" dirty="0">
                <a:ea typeface="Arial" panose="020B0604020202020204" pitchFamily="34" charset="0"/>
              </a:rPr>
              <a:t>э-коммерция</a:t>
            </a:r>
            <a:r>
              <a:rPr lang="en-US" altLang="en-US" dirty="0">
                <a:ea typeface="Arial" panose="020B0604020202020204" pitchFamily="34" charset="0"/>
              </a:rPr>
              <a:t>, </a:t>
            </a:r>
            <a:r>
              <a:rPr lang="ru-RU" altLang="en-US" dirty="0">
                <a:ea typeface="Arial" panose="020B0604020202020204" pitchFamily="34" charset="0"/>
              </a:rPr>
              <a:t>социальные сети</a:t>
            </a:r>
            <a:r>
              <a:rPr lang="en-US" altLang="en-US" dirty="0">
                <a:ea typeface="Arial" panose="020B0604020202020204" pitchFamily="34" charset="0"/>
              </a:rPr>
              <a:t>…</a:t>
            </a:r>
          </a:p>
          <a:p>
            <a:pPr marL="130175" indent="0">
              <a:buNone/>
            </a:pPr>
            <a:endParaRPr lang="en-US" altLang="en-US" sz="2000" dirty="0">
              <a:ea typeface="Arial" panose="020B0604020202020204" pitchFamily="34" charset="0"/>
            </a:endParaRP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8CD900-19EC-824C-BF74-AADFBF5A1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1821"/>
            <a:ext cx="10515600" cy="894622"/>
          </a:xfrm>
        </p:spPr>
        <p:txBody>
          <a:bodyPr/>
          <a:lstStyle/>
          <a:p>
            <a:r>
              <a:rPr lang="ru-RU" altLang="ja-JP" dirty="0"/>
              <a:t>Интернет</a:t>
            </a:r>
            <a:r>
              <a:rPr lang="en-US" altLang="ja-JP" dirty="0"/>
              <a:t>: </a:t>
            </a:r>
            <a:r>
              <a:rPr lang="ru-RU" altLang="ja-JP" dirty="0"/>
              <a:t>с точки зрения обслуживания</a:t>
            </a:r>
            <a:endParaRPr lang="en-US" dirty="0"/>
          </a:p>
        </p:txBody>
      </p:sp>
      <p:sp>
        <p:nvSpPr>
          <p:cNvPr id="371" name="Freeform 370">
            <a:extLst>
              <a:ext uri="{FF2B5EF4-FFF2-40B4-BE49-F238E27FC236}">
                <a16:creationId xmlns:a16="http://schemas.microsoft.com/office/drawing/2014/main" id="{21662630-62BB-AE4A-A779-AEACD21E6D7C}"/>
              </a:ext>
            </a:extLst>
          </p:cNvPr>
          <p:cNvSpPr/>
          <p:nvPr/>
        </p:nvSpPr>
        <p:spPr>
          <a:xfrm>
            <a:off x="8985188" y="3065778"/>
            <a:ext cx="1124807" cy="1337915"/>
          </a:xfrm>
          <a:custGeom>
            <a:avLst/>
            <a:gdLst>
              <a:gd name="connsiteX0" fmla="*/ 434989 w 1523031"/>
              <a:gd name="connsiteY0" fmla="*/ 253346 h 1763594"/>
              <a:gd name="connsiteX1" fmla="*/ 488 w 1523031"/>
              <a:gd name="connsiteY1" fmla="*/ 921706 h 1763594"/>
              <a:gd name="connsiteX2" fmla="*/ 368142 w 1523031"/>
              <a:gd name="connsiteY2" fmla="*/ 1489812 h 1763594"/>
              <a:gd name="connsiteX3" fmla="*/ 1187008 w 1523031"/>
              <a:gd name="connsiteY3" fmla="*/ 1757156 h 1763594"/>
              <a:gd name="connsiteX4" fmla="*/ 1521239 w 1523031"/>
              <a:gd name="connsiteY4" fmla="*/ 1239177 h 1763594"/>
              <a:gd name="connsiteX5" fmla="*/ 1320700 w 1523031"/>
              <a:gd name="connsiteY5" fmla="*/ 654362 h 1763594"/>
              <a:gd name="connsiteX6" fmla="*/ 1337412 w 1523031"/>
              <a:gd name="connsiteY6" fmla="*/ 136383 h 1763594"/>
              <a:gd name="connsiteX7" fmla="*/ 1086739 w 1523031"/>
              <a:gd name="connsiteY7" fmla="*/ 2711 h 1763594"/>
              <a:gd name="connsiteX8" fmla="*/ 434989 w 1523031"/>
              <a:gd name="connsiteY8" fmla="*/ 253346 h 1763594"/>
              <a:gd name="connsiteX0" fmla="*/ 434989 w 1537226"/>
              <a:gd name="connsiteY0" fmla="*/ 253346 h 1763594"/>
              <a:gd name="connsiteX1" fmla="*/ 488 w 1537226"/>
              <a:gd name="connsiteY1" fmla="*/ 921706 h 1763594"/>
              <a:gd name="connsiteX2" fmla="*/ 368142 w 1537226"/>
              <a:gd name="connsiteY2" fmla="*/ 1489812 h 1763594"/>
              <a:gd name="connsiteX3" fmla="*/ 1187008 w 1537226"/>
              <a:gd name="connsiteY3" fmla="*/ 1757156 h 1763594"/>
              <a:gd name="connsiteX4" fmla="*/ 1521239 w 1537226"/>
              <a:gd name="connsiteY4" fmla="*/ 1239177 h 1763594"/>
              <a:gd name="connsiteX5" fmla="*/ 1468998 w 1537226"/>
              <a:gd name="connsiteY5" fmla="*/ 654362 h 1763594"/>
              <a:gd name="connsiteX6" fmla="*/ 1337412 w 1537226"/>
              <a:gd name="connsiteY6" fmla="*/ 136383 h 1763594"/>
              <a:gd name="connsiteX7" fmla="*/ 1086739 w 1537226"/>
              <a:gd name="connsiteY7" fmla="*/ 2711 h 1763594"/>
              <a:gd name="connsiteX8" fmla="*/ 434989 w 1537226"/>
              <a:gd name="connsiteY8" fmla="*/ 253346 h 1763594"/>
              <a:gd name="connsiteX0" fmla="*/ 434989 w 1537226"/>
              <a:gd name="connsiteY0" fmla="*/ 253346 h 1763594"/>
              <a:gd name="connsiteX1" fmla="*/ 488 w 1537226"/>
              <a:gd name="connsiteY1" fmla="*/ 921706 h 1763594"/>
              <a:gd name="connsiteX2" fmla="*/ 368142 w 1537226"/>
              <a:gd name="connsiteY2" fmla="*/ 1489812 h 1763594"/>
              <a:gd name="connsiteX3" fmla="*/ 1187008 w 1537226"/>
              <a:gd name="connsiteY3" fmla="*/ 1757156 h 1763594"/>
              <a:gd name="connsiteX4" fmla="*/ 1521239 w 1537226"/>
              <a:gd name="connsiteY4" fmla="*/ 1239177 h 1763594"/>
              <a:gd name="connsiteX5" fmla="*/ 1468998 w 1537226"/>
              <a:gd name="connsiteY5" fmla="*/ 654362 h 1763594"/>
              <a:gd name="connsiteX6" fmla="*/ 1337412 w 1537226"/>
              <a:gd name="connsiteY6" fmla="*/ 136383 h 1763594"/>
              <a:gd name="connsiteX7" fmla="*/ 839572 w 1537226"/>
              <a:gd name="connsiteY7" fmla="*/ 2711 h 1763594"/>
              <a:gd name="connsiteX8" fmla="*/ 434989 w 1537226"/>
              <a:gd name="connsiteY8" fmla="*/ 253346 h 1763594"/>
              <a:gd name="connsiteX0" fmla="*/ 360357 w 1536743"/>
              <a:gd name="connsiteY0" fmla="*/ 534641 h 1782088"/>
              <a:gd name="connsiteX1" fmla="*/ 5 w 1536743"/>
              <a:gd name="connsiteY1" fmla="*/ 940200 h 1782088"/>
              <a:gd name="connsiteX2" fmla="*/ 367659 w 1536743"/>
              <a:gd name="connsiteY2" fmla="*/ 1508306 h 1782088"/>
              <a:gd name="connsiteX3" fmla="*/ 1186525 w 1536743"/>
              <a:gd name="connsiteY3" fmla="*/ 1775650 h 1782088"/>
              <a:gd name="connsiteX4" fmla="*/ 1520756 w 1536743"/>
              <a:gd name="connsiteY4" fmla="*/ 1257671 h 1782088"/>
              <a:gd name="connsiteX5" fmla="*/ 1468515 w 1536743"/>
              <a:gd name="connsiteY5" fmla="*/ 672856 h 1782088"/>
              <a:gd name="connsiteX6" fmla="*/ 1336929 w 1536743"/>
              <a:gd name="connsiteY6" fmla="*/ 154877 h 1782088"/>
              <a:gd name="connsiteX7" fmla="*/ 839089 w 1536743"/>
              <a:gd name="connsiteY7" fmla="*/ 21205 h 1782088"/>
              <a:gd name="connsiteX8" fmla="*/ 360357 w 1536743"/>
              <a:gd name="connsiteY8" fmla="*/ 534641 h 1782088"/>
              <a:gd name="connsiteX0" fmla="*/ 360355 w 1536741"/>
              <a:gd name="connsiteY0" fmla="*/ 534641 h 1782088"/>
              <a:gd name="connsiteX1" fmla="*/ 3 w 1536741"/>
              <a:gd name="connsiteY1" fmla="*/ 940200 h 1782088"/>
              <a:gd name="connsiteX2" fmla="*/ 367657 w 1536741"/>
              <a:gd name="connsiteY2" fmla="*/ 1508306 h 1782088"/>
              <a:gd name="connsiteX3" fmla="*/ 1186523 w 1536741"/>
              <a:gd name="connsiteY3" fmla="*/ 1775650 h 1782088"/>
              <a:gd name="connsiteX4" fmla="*/ 1520754 w 1536741"/>
              <a:gd name="connsiteY4" fmla="*/ 1257671 h 1782088"/>
              <a:gd name="connsiteX5" fmla="*/ 1468513 w 1536741"/>
              <a:gd name="connsiteY5" fmla="*/ 672856 h 1782088"/>
              <a:gd name="connsiteX6" fmla="*/ 1336927 w 1536741"/>
              <a:gd name="connsiteY6" fmla="*/ 154877 h 1782088"/>
              <a:gd name="connsiteX7" fmla="*/ 839087 w 1536741"/>
              <a:gd name="connsiteY7" fmla="*/ 21205 h 1782088"/>
              <a:gd name="connsiteX8" fmla="*/ 360355 w 1536741"/>
              <a:gd name="connsiteY8" fmla="*/ 534641 h 1782088"/>
              <a:gd name="connsiteX0" fmla="*/ 382604 w 1558990"/>
              <a:gd name="connsiteY0" fmla="*/ 534641 h 1810599"/>
              <a:gd name="connsiteX1" fmla="*/ 22252 w 1558990"/>
              <a:gd name="connsiteY1" fmla="*/ 940200 h 1810599"/>
              <a:gd name="connsiteX2" fmla="*/ 167457 w 1558990"/>
              <a:gd name="connsiteY2" fmla="*/ 1672556 h 1810599"/>
              <a:gd name="connsiteX3" fmla="*/ 1208772 w 1558990"/>
              <a:gd name="connsiteY3" fmla="*/ 1775650 h 1810599"/>
              <a:gd name="connsiteX4" fmla="*/ 1543003 w 1558990"/>
              <a:gd name="connsiteY4" fmla="*/ 1257671 h 1810599"/>
              <a:gd name="connsiteX5" fmla="*/ 1490762 w 1558990"/>
              <a:gd name="connsiteY5" fmla="*/ 672856 h 1810599"/>
              <a:gd name="connsiteX6" fmla="*/ 1359176 w 1558990"/>
              <a:gd name="connsiteY6" fmla="*/ 154877 h 1810599"/>
              <a:gd name="connsiteX7" fmla="*/ 861336 w 1558990"/>
              <a:gd name="connsiteY7" fmla="*/ 21205 h 1810599"/>
              <a:gd name="connsiteX8" fmla="*/ 382604 w 1558990"/>
              <a:gd name="connsiteY8" fmla="*/ 534641 h 1810599"/>
              <a:gd name="connsiteX0" fmla="*/ 393458 w 1593840"/>
              <a:gd name="connsiteY0" fmla="*/ 534641 h 1793264"/>
              <a:gd name="connsiteX1" fmla="*/ 33106 w 1593840"/>
              <a:gd name="connsiteY1" fmla="*/ 940200 h 1793264"/>
              <a:gd name="connsiteX2" fmla="*/ 178311 w 1593840"/>
              <a:gd name="connsiteY2" fmla="*/ 1672556 h 1793264"/>
              <a:gd name="connsiteX3" fmla="*/ 1464139 w 1593840"/>
              <a:gd name="connsiteY3" fmla="*/ 1752440 h 1793264"/>
              <a:gd name="connsiteX4" fmla="*/ 1553857 w 1593840"/>
              <a:gd name="connsiteY4" fmla="*/ 1257671 h 1793264"/>
              <a:gd name="connsiteX5" fmla="*/ 1501616 w 1593840"/>
              <a:gd name="connsiteY5" fmla="*/ 672856 h 1793264"/>
              <a:gd name="connsiteX6" fmla="*/ 1370030 w 1593840"/>
              <a:gd name="connsiteY6" fmla="*/ 154877 h 1793264"/>
              <a:gd name="connsiteX7" fmla="*/ 872190 w 1593840"/>
              <a:gd name="connsiteY7" fmla="*/ 21205 h 1793264"/>
              <a:gd name="connsiteX8" fmla="*/ 393458 w 1593840"/>
              <a:gd name="connsiteY8" fmla="*/ 534641 h 1793264"/>
              <a:gd name="connsiteX0" fmla="*/ 393458 w 1566550"/>
              <a:gd name="connsiteY0" fmla="*/ 534641 h 1840341"/>
              <a:gd name="connsiteX1" fmla="*/ 33106 w 1566550"/>
              <a:gd name="connsiteY1" fmla="*/ 940200 h 1840341"/>
              <a:gd name="connsiteX2" fmla="*/ 178311 w 1566550"/>
              <a:gd name="connsiteY2" fmla="*/ 1672556 h 1840341"/>
              <a:gd name="connsiteX3" fmla="*/ 1464139 w 1566550"/>
              <a:gd name="connsiteY3" fmla="*/ 1752440 h 1840341"/>
              <a:gd name="connsiteX4" fmla="*/ 1553857 w 1566550"/>
              <a:gd name="connsiteY4" fmla="*/ 1257671 h 1840341"/>
              <a:gd name="connsiteX5" fmla="*/ 1501616 w 1566550"/>
              <a:gd name="connsiteY5" fmla="*/ 672856 h 1840341"/>
              <a:gd name="connsiteX6" fmla="*/ 1370030 w 1566550"/>
              <a:gd name="connsiteY6" fmla="*/ 154877 h 1840341"/>
              <a:gd name="connsiteX7" fmla="*/ 872190 w 1566550"/>
              <a:gd name="connsiteY7" fmla="*/ 21205 h 1840341"/>
              <a:gd name="connsiteX8" fmla="*/ 393458 w 1566550"/>
              <a:gd name="connsiteY8" fmla="*/ 534641 h 1840341"/>
              <a:gd name="connsiteX0" fmla="*/ 393458 w 1555557"/>
              <a:gd name="connsiteY0" fmla="*/ 534641 h 1787187"/>
              <a:gd name="connsiteX1" fmla="*/ 33106 w 1555557"/>
              <a:gd name="connsiteY1" fmla="*/ 940200 h 1787187"/>
              <a:gd name="connsiteX2" fmla="*/ 178311 w 1555557"/>
              <a:gd name="connsiteY2" fmla="*/ 1672556 h 1787187"/>
              <a:gd name="connsiteX3" fmla="*/ 1464139 w 1555557"/>
              <a:gd name="connsiteY3" fmla="*/ 1752440 h 1787187"/>
              <a:gd name="connsiteX4" fmla="*/ 1553857 w 1555557"/>
              <a:gd name="connsiteY4" fmla="*/ 1257671 h 1787187"/>
              <a:gd name="connsiteX5" fmla="*/ 1501616 w 1555557"/>
              <a:gd name="connsiteY5" fmla="*/ 672856 h 1787187"/>
              <a:gd name="connsiteX6" fmla="*/ 1370030 w 1555557"/>
              <a:gd name="connsiteY6" fmla="*/ 154877 h 1787187"/>
              <a:gd name="connsiteX7" fmla="*/ 872190 w 1555557"/>
              <a:gd name="connsiteY7" fmla="*/ 21205 h 1787187"/>
              <a:gd name="connsiteX8" fmla="*/ 393458 w 1555557"/>
              <a:gd name="connsiteY8" fmla="*/ 534641 h 1787187"/>
              <a:gd name="connsiteX0" fmla="*/ 401126 w 1664928"/>
              <a:gd name="connsiteY0" fmla="*/ 534641 h 1783934"/>
              <a:gd name="connsiteX1" fmla="*/ 40774 w 1664928"/>
              <a:gd name="connsiteY1" fmla="*/ 940200 h 1783934"/>
              <a:gd name="connsiteX2" fmla="*/ 185979 w 1664928"/>
              <a:gd name="connsiteY2" fmla="*/ 1672556 h 1783934"/>
              <a:gd name="connsiteX3" fmla="*/ 1618513 w 1664928"/>
              <a:gd name="connsiteY3" fmla="*/ 1747798 h 1783934"/>
              <a:gd name="connsiteX4" fmla="*/ 1561525 w 1664928"/>
              <a:gd name="connsiteY4" fmla="*/ 1257671 h 1783934"/>
              <a:gd name="connsiteX5" fmla="*/ 1509284 w 1664928"/>
              <a:gd name="connsiteY5" fmla="*/ 672856 h 1783934"/>
              <a:gd name="connsiteX6" fmla="*/ 1377698 w 1664928"/>
              <a:gd name="connsiteY6" fmla="*/ 154877 h 1783934"/>
              <a:gd name="connsiteX7" fmla="*/ 879858 w 1664928"/>
              <a:gd name="connsiteY7" fmla="*/ 21205 h 1783934"/>
              <a:gd name="connsiteX8" fmla="*/ 401126 w 1664928"/>
              <a:gd name="connsiteY8" fmla="*/ 534641 h 1783934"/>
              <a:gd name="connsiteX0" fmla="*/ 408119 w 1718774"/>
              <a:gd name="connsiteY0" fmla="*/ 534641 h 1826522"/>
              <a:gd name="connsiteX1" fmla="*/ 47767 w 1718774"/>
              <a:gd name="connsiteY1" fmla="*/ 940200 h 1826522"/>
              <a:gd name="connsiteX2" fmla="*/ 179001 w 1718774"/>
              <a:gd name="connsiteY2" fmla="*/ 1742186 h 1826522"/>
              <a:gd name="connsiteX3" fmla="*/ 1625506 w 1718774"/>
              <a:gd name="connsiteY3" fmla="*/ 1747798 h 1826522"/>
              <a:gd name="connsiteX4" fmla="*/ 1568518 w 1718774"/>
              <a:gd name="connsiteY4" fmla="*/ 1257671 h 1826522"/>
              <a:gd name="connsiteX5" fmla="*/ 1516277 w 1718774"/>
              <a:gd name="connsiteY5" fmla="*/ 672856 h 1826522"/>
              <a:gd name="connsiteX6" fmla="*/ 1384691 w 1718774"/>
              <a:gd name="connsiteY6" fmla="*/ 154877 h 1826522"/>
              <a:gd name="connsiteX7" fmla="*/ 886851 w 1718774"/>
              <a:gd name="connsiteY7" fmla="*/ 21205 h 1826522"/>
              <a:gd name="connsiteX8" fmla="*/ 408119 w 1718774"/>
              <a:gd name="connsiteY8" fmla="*/ 534641 h 1826522"/>
              <a:gd name="connsiteX0" fmla="*/ 477759 w 1796623"/>
              <a:gd name="connsiteY0" fmla="*/ 534641 h 1818043"/>
              <a:gd name="connsiteX1" fmla="*/ 117407 w 1796623"/>
              <a:gd name="connsiteY1" fmla="*/ 940200 h 1818043"/>
              <a:gd name="connsiteX2" fmla="*/ 136864 w 1796623"/>
              <a:gd name="connsiteY2" fmla="*/ 1728260 h 1818043"/>
              <a:gd name="connsiteX3" fmla="*/ 1695146 w 1796623"/>
              <a:gd name="connsiteY3" fmla="*/ 1747798 h 1818043"/>
              <a:gd name="connsiteX4" fmla="*/ 1638158 w 1796623"/>
              <a:gd name="connsiteY4" fmla="*/ 1257671 h 1818043"/>
              <a:gd name="connsiteX5" fmla="*/ 1585917 w 1796623"/>
              <a:gd name="connsiteY5" fmla="*/ 672856 h 1818043"/>
              <a:gd name="connsiteX6" fmla="*/ 1454331 w 1796623"/>
              <a:gd name="connsiteY6" fmla="*/ 154877 h 1818043"/>
              <a:gd name="connsiteX7" fmla="*/ 956491 w 1796623"/>
              <a:gd name="connsiteY7" fmla="*/ 21205 h 1818043"/>
              <a:gd name="connsiteX8" fmla="*/ 477759 w 1796623"/>
              <a:gd name="connsiteY8" fmla="*/ 534641 h 1818043"/>
              <a:gd name="connsiteX0" fmla="*/ 396783 w 1688820"/>
              <a:gd name="connsiteY0" fmla="*/ 534641 h 1815615"/>
              <a:gd name="connsiteX1" fmla="*/ 36431 w 1688820"/>
              <a:gd name="connsiteY1" fmla="*/ 940200 h 1815615"/>
              <a:gd name="connsiteX2" fmla="*/ 55888 w 1688820"/>
              <a:gd name="connsiteY2" fmla="*/ 1728260 h 1815615"/>
              <a:gd name="connsiteX3" fmla="*/ 421834 w 1688820"/>
              <a:gd name="connsiteY3" fmla="*/ 1798118 h 1815615"/>
              <a:gd name="connsiteX4" fmla="*/ 1614170 w 1688820"/>
              <a:gd name="connsiteY4" fmla="*/ 1747798 h 1815615"/>
              <a:gd name="connsiteX5" fmla="*/ 1557182 w 1688820"/>
              <a:gd name="connsiteY5" fmla="*/ 1257671 h 1815615"/>
              <a:gd name="connsiteX6" fmla="*/ 1504941 w 1688820"/>
              <a:gd name="connsiteY6" fmla="*/ 672856 h 1815615"/>
              <a:gd name="connsiteX7" fmla="*/ 1373355 w 1688820"/>
              <a:gd name="connsiteY7" fmla="*/ 154877 h 1815615"/>
              <a:gd name="connsiteX8" fmla="*/ 875515 w 1688820"/>
              <a:gd name="connsiteY8" fmla="*/ 21205 h 1815615"/>
              <a:gd name="connsiteX9" fmla="*/ 396783 w 1688820"/>
              <a:gd name="connsiteY9" fmla="*/ 534641 h 1815615"/>
              <a:gd name="connsiteX0" fmla="*/ 394951 w 1689541"/>
              <a:gd name="connsiteY0" fmla="*/ 534641 h 1877271"/>
              <a:gd name="connsiteX1" fmla="*/ 34599 w 1689541"/>
              <a:gd name="connsiteY1" fmla="*/ 940200 h 1877271"/>
              <a:gd name="connsiteX2" fmla="*/ 54056 w 1689541"/>
              <a:gd name="connsiteY2" fmla="*/ 1728260 h 1877271"/>
              <a:gd name="connsiteX3" fmla="*/ 385071 w 1689541"/>
              <a:gd name="connsiteY3" fmla="*/ 1877032 h 1877271"/>
              <a:gd name="connsiteX4" fmla="*/ 1612338 w 1689541"/>
              <a:gd name="connsiteY4" fmla="*/ 1747798 h 1877271"/>
              <a:gd name="connsiteX5" fmla="*/ 1555350 w 1689541"/>
              <a:gd name="connsiteY5" fmla="*/ 1257671 h 1877271"/>
              <a:gd name="connsiteX6" fmla="*/ 1503109 w 1689541"/>
              <a:gd name="connsiteY6" fmla="*/ 672856 h 1877271"/>
              <a:gd name="connsiteX7" fmla="*/ 1371523 w 1689541"/>
              <a:gd name="connsiteY7" fmla="*/ 154877 h 1877271"/>
              <a:gd name="connsiteX8" fmla="*/ 873683 w 1689541"/>
              <a:gd name="connsiteY8" fmla="*/ 21205 h 1877271"/>
              <a:gd name="connsiteX9" fmla="*/ 394951 w 1689541"/>
              <a:gd name="connsiteY9" fmla="*/ 534641 h 1877271"/>
              <a:gd name="connsiteX0" fmla="*/ 394949 w 1689541"/>
              <a:gd name="connsiteY0" fmla="*/ 534641 h 1877032"/>
              <a:gd name="connsiteX1" fmla="*/ 34597 w 1689541"/>
              <a:gd name="connsiteY1" fmla="*/ 940200 h 1877032"/>
              <a:gd name="connsiteX2" fmla="*/ 54054 w 1689541"/>
              <a:gd name="connsiteY2" fmla="*/ 1728260 h 1877032"/>
              <a:gd name="connsiteX3" fmla="*/ 385069 w 1689541"/>
              <a:gd name="connsiteY3" fmla="*/ 1877032 h 1877032"/>
              <a:gd name="connsiteX4" fmla="*/ 1612336 w 1689541"/>
              <a:gd name="connsiteY4" fmla="*/ 1747798 h 1877032"/>
              <a:gd name="connsiteX5" fmla="*/ 1555348 w 1689541"/>
              <a:gd name="connsiteY5" fmla="*/ 1257671 h 1877032"/>
              <a:gd name="connsiteX6" fmla="*/ 1503107 w 1689541"/>
              <a:gd name="connsiteY6" fmla="*/ 672856 h 1877032"/>
              <a:gd name="connsiteX7" fmla="*/ 1371521 w 1689541"/>
              <a:gd name="connsiteY7" fmla="*/ 154877 h 1877032"/>
              <a:gd name="connsiteX8" fmla="*/ 873681 w 1689541"/>
              <a:gd name="connsiteY8" fmla="*/ 21205 h 1877032"/>
              <a:gd name="connsiteX9" fmla="*/ 394949 w 1689541"/>
              <a:gd name="connsiteY9" fmla="*/ 534641 h 1877032"/>
              <a:gd name="connsiteX0" fmla="*/ 394949 w 1683795"/>
              <a:gd name="connsiteY0" fmla="*/ 534641 h 1877032"/>
              <a:gd name="connsiteX1" fmla="*/ 34597 w 1683795"/>
              <a:gd name="connsiteY1" fmla="*/ 940200 h 1877032"/>
              <a:gd name="connsiteX2" fmla="*/ 54054 w 1683795"/>
              <a:gd name="connsiteY2" fmla="*/ 1728260 h 1877032"/>
              <a:gd name="connsiteX3" fmla="*/ 385069 w 1683795"/>
              <a:gd name="connsiteY3" fmla="*/ 1877032 h 1877032"/>
              <a:gd name="connsiteX4" fmla="*/ 1605349 w 1683795"/>
              <a:gd name="connsiteY4" fmla="*/ 1798860 h 1877032"/>
              <a:gd name="connsiteX5" fmla="*/ 1555348 w 1683795"/>
              <a:gd name="connsiteY5" fmla="*/ 1257671 h 1877032"/>
              <a:gd name="connsiteX6" fmla="*/ 1503107 w 1683795"/>
              <a:gd name="connsiteY6" fmla="*/ 672856 h 1877032"/>
              <a:gd name="connsiteX7" fmla="*/ 1371521 w 1683795"/>
              <a:gd name="connsiteY7" fmla="*/ 154877 h 1877032"/>
              <a:gd name="connsiteX8" fmla="*/ 873681 w 1683795"/>
              <a:gd name="connsiteY8" fmla="*/ 21205 h 1877032"/>
              <a:gd name="connsiteX9" fmla="*/ 394949 w 1683795"/>
              <a:gd name="connsiteY9" fmla="*/ 534641 h 1877032"/>
              <a:gd name="connsiteX0" fmla="*/ 394949 w 1720794"/>
              <a:gd name="connsiteY0" fmla="*/ 534641 h 1877032"/>
              <a:gd name="connsiteX1" fmla="*/ 34597 w 1720794"/>
              <a:gd name="connsiteY1" fmla="*/ 940200 h 1877032"/>
              <a:gd name="connsiteX2" fmla="*/ 54054 w 1720794"/>
              <a:gd name="connsiteY2" fmla="*/ 1728260 h 1877032"/>
              <a:gd name="connsiteX3" fmla="*/ 385069 w 1720794"/>
              <a:gd name="connsiteY3" fmla="*/ 1877032 h 1877032"/>
              <a:gd name="connsiteX4" fmla="*/ 1605349 w 1720794"/>
              <a:gd name="connsiteY4" fmla="*/ 1798860 h 1877032"/>
              <a:gd name="connsiteX5" fmla="*/ 1555348 w 1720794"/>
              <a:gd name="connsiteY5" fmla="*/ 1257671 h 1877032"/>
              <a:gd name="connsiteX6" fmla="*/ 1503107 w 1720794"/>
              <a:gd name="connsiteY6" fmla="*/ 672856 h 1877032"/>
              <a:gd name="connsiteX7" fmla="*/ 1371521 w 1720794"/>
              <a:gd name="connsiteY7" fmla="*/ 154877 h 1877032"/>
              <a:gd name="connsiteX8" fmla="*/ 873681 w 1720794"/>
              <a:gd name="connsiteY8" fmla="*/ 21205 h 1877032"/>
              <a:gd name="connsiteX9" fmla="*/ 394949 w 1720794"/>
              <a:gd name="connsiteY9" fmla="*/ 534641 h 1877032"/>
              <a:gd name="connsiteX0" fmla="*/ 394949 w 1720794"/>
              <a:gd name="connsiteY0" fmla="*/ 534641 h 1877032"/>
              <a:gd name="connsiteX1" fmla="*/ 34597 w 1720794"/>
              <a:gd name="connsiteY1" fmla="*/ 940200 h 1877032"/>
              <a:gd name="connsiteX2" fmla="*/ 54054 w 1720794"/>
              <a:gd name="connsiteY2" fmla="*/ 1728260 h 1877032"/>
              <a:gd name="connsiteX3" fmla="*/ 385069 w 1720794"/>
              <a:gd name="connsiteY3" fmla="*/ 1877032 h 1877032"/>
              <a:gd name="connsiteX4" fmla="*/ 1605349 w 1720794"/>
              <a:gd name="connsiteY4" fmla="*/ 1798860 h 1877032"/>
              <a:gd name="connsiteX5" fmla="*/ 1555348 w 1720794"/>
              <a:gd name="connsiteY5" fmla="*/ 1257671 h 1877032"/>
              <a:gd name="connsiteX6" fmla="*/ 1503107 w 1720794"/>
              <a:gd name="connsiteY6" fmla="*/ 672856 h 1877032"/>
              <a:gd name="connsiteX7" fmla="*/ 1371521 w 1720794"/>
              <a:gd name="connsiteY7" fmla="*/ 154877 h 1877032"/>
              <a:gd name="connsiteX8" fmla="*/ 873681 w 1720794"/>
              <a:gd name="connsiteY8" fmla="*/ 21205 h 1877032"/>
              <a:gd name="connsiteX9" fmla="*/ 394949 w 1720794"/>
              <a:gd name="connsiteY9" fmla="*/ 534641 h 1877032"/>
              <a:gd name="connsiteX0" fmla="*/ 394949 w 1671512"/>
              <a:gd name="connsiteY0" fmla="*/ 534641 h 1877032"/>
              <a:gd name="connsiteX1" fmla="*/ 34597 w 1671512"/>
              <a:gd name="connsiteY1" fmla="*/ 940200 h 1877032"/>
              <a:gd name="connsiteX2" fmla="*/ 54054 w 1671512"/>
              <a:gd name="connsiteY2" fmla="*/ 1728260 h 1877032"/>
              <a:gd name="connsiteX3" fmla="*/ 385069 w 1671512"/>
              <a:gd name="connsiteY3" fmla="*/ 1877032 h 1877032"/>
              <a:gd name="connsiteX4" fmla="*/ 1605349 w 1671512"/>
              <a:gd name="connsiteY4" fmla="*/ 1798860 h 1877032"/>
              <a:gd name="connsiteX5" fmla="*/ 1555348 w 1671512"/>
              <a:gd name="connsiteY5" fmla="*/ 1257671 h 1877032"/>
              <a:gd name="connsiteX6" fmla="*/ 1503107 w 1671512"/>
              <a:gd name="connsiteY6" fmla="*/ 672856 h 1877032"/>
              <a:gd name="connsiteX7" fmla="*/ 1371521 w 1671512"/>
              <a:gd name="connsiteY7" fmla="*/ 154877 h 1877032"/>
              <a:gd name="connsiteX8" fmla="*/ 873681 w 1671512"/>
              <a:gd name="connsiteY8" fmla="*/ 21205 h 1877032"/>
              <a:gd name="connsiteX9" fmla="*/ 394949 w 1671512"/>
              <a:gd name="connsiteY9" fmla="*/ 534641 h 1877032"/>
              <a:gd name="connsiteX0" fmla="*/ 394949 w 1677296"/>
              <a:gd name="connsiteY0" fmla="*/ 534641 h 1877032"/>
              <a:gd name="connsiteX1" fmla="*/ 34597 w 1677296"/>
              <a:gd name="connsiteY1" fmla="*/ 940200 h 1877032"/>
              <a:gd name="connsiteX2" fmla="*/ 54054 w 1677296"/>
              <a:gd name="connsiteY2" fmla="*/ 1728260 h 1877032"/>
              <a:gd name="connsiteX3" fmla="*/ 385069 w 1677296"/>
              <a:gd name="connsiteY3" fmla="*/ 1877032 h 1877032"/>
              <a:gd name="connsiteX4" fmla="*/ 1612334 w 1677296"/>
              <a:gd name="connsiteY4" fmla="*/ 1840637 h 1877032"/>
              <a:gd name="connsiteX5" fmla="*/ 1555348 w 1677296"/>
              <a:gd name="connsiteY5" fmla="*/ 1257671 h 1877032"/>
              <a:gd name="connsiteX6" fmla="*/ 1503107 w 1677296"/>
              <a:gd name="connsiteY6" fmla="*/ 672856 h 1877032"/>
              <a:gd name="connsiteX7" fmla="*/ 1371521 w 1677296"/>
              <a:gd name="connsiteY7" fmla="*/ 154877 h 1877032"/>
              <a:gd name="connsiteX8" fmla="*/ 873681 w 1677296"/>
              <a:gd name="connsiteY8" fmla="*/ 21205 h 1877032"/>
              <a:gd name="connsiteX9" fmla="*/ 394949 w 1677296"/>
              <a:gd name="connsiteY9" fmla="*/ 534641 h 1877032"/>
              <a:gd name="connsiteX0" fmla="*/ 394949 w 1677298"/>
              <a:gd name="connsiteY0" fmla="*/ 534641 h 1877032"/>
              <a:gd name="connsiteX1" fmla="*/ 34597 w 1677298"/>
              <a:gd name="connsiteY1" fmla="*/ 940200 h 1877032"/>
              <a:gd name="connsiteX2" fmla="*/ 54054 w 1677298"/>
              <a:gd name="connsiteY2" fmla="*/ 1728260 h 1877032"/>
              <a:gd name="connsiteX3" fmla="*/ 385069 w 1677298"/>
              <a:gd name="connsiteY3" fmla="*/ 1877032 h 1877032"/>
              <a:gd name="connsiteX4" fmla="*/ 1612334 w 1677298"/>
              <a:gd name="connsiteY4" fmla="*/ 1840637 h 1877032"/>
              <a:gd name="connsiteX5" fmla="*/ 1555348 w 1677298"/>
              <a:gd name="connsiteY5" fmla="*/ 1257671 h 1877032"/>
              <a:gd name="connsiteX6" fmla="*/ 1503107 w 1677298"/>
              <a:gd name="connsiteY6" fmla="*/ 672856 h 1877032"/>
              <a:gd name="connsiteX7" fmla="*/ 1371521 w 1677298"/>
              <a:gd name="connsiteY7" fmla="*/ 154877 h 1877032"/>
              <a:gd name="connsiteX8" fmla="*/ 873681 w 1677298"/>
              <a:gd name="connsiteY8" fmla="*/ 21205 h 1877032"/>
              <a:gd name="connsiteX9" fmla="*/ 394949 w 1677298"/>
              <a:gd name="connsiteY9" fmla="*/ 534641 h 1877032"/>
              <a:gd name="connsiteX0" fmla="*/ 394949 w 1677296"/>
              <a:gd name="connsiteY0" fmla="*/ 534641 h 1904936"/>
              <a:gd name="connsiteX1" fmla="*/ 34597 w 1677296"/>
              <a:gd name="connsiteY1" fmla="*/ 940200 h 1904936"/>
              <a:gd name="connsiteX2" fmla="*/ 54054 w 1677296"/>
              <a:gd name="connsiteY2" fmla="*/ 1728260 h 1904936"/>
              <a:gd name="connsiteX3" fmla="*/ 385069 w 1677296"/>
              <a:gd name="connsiteY3" fmla="*/ 1877032 h 1904936"/>
              <a:gd name="connsiteX4" fmla="*/ 1612334 w 1677296"/>
              <a:gd name="connsiteY4" fmla="*/ 1840637 h 1904936"/>
              <a:gd name="connsiteX5" fmla="*/ 1555348 w 1677296"/>
              <a:gd name="connsiteY5" fmla="*/ 1257671 h 1904936"/>
              <a:gd name="connsiteX6" fmla="*/ 1503107 w 1677296"/>
              <a:gd name="connsiteY6" fmla="*/ 672856 h 1904936"/>
              <a:gd name="connsiteX7" fmla="*/ 1371521 w 1677296"/>
              <a:gd name="connsiteY7" fmla="*/ 154877 h 1904936"/>
              <a:gd name="connsiteX8" fmla="*/ 873681 w 1677296"/>
              <a:gd name="connsiteY8" fmla="*/ 21205 h 1904936"/>
              <a:gd name="connsiteX9" fmla="*/ 394949 w 1677296"/>
              <a:gd name="connsiteY9" fmla="*/ 534641 h 1904936"/>
              <a:gd name="connsiteX0" fmla="*/ 461539 w 1743887"/>
              <a:gd name="connsiteY0" fmla="*/ 534641 h 1904936"/>
              <a:gd name="connsiteX1" fmla="*/ 101187 w 1743887"/>
              <a:gd name="connsiteY1" fmla="*/ 940200 h 1904936"/>
              <a:gd name="connsiteX2" fmla="*/ 22840 w 1743887"/>
              <a:gd name="connsiteY2" fmla="*/ 1737812 h 1904936"/>
              <a:gd name="connsiteX3" fmla="*/ 451659 w 1743887"/>
              <a:gd name="connsiteY3" fmla="*/ 1877032 h 1904936"/>
              <a:gd name="connsiteX4" fmla="*/ 1678924 w 1743887"/>
              <a:gd name="connsiteY4" fmla="*/ 1840637 h 1904936"/>
              <a:gd name="connsiteX5" fmla="*/ 1621938 w 1743887"/>
              <a:gd name="connsiteY5" fmla="*/ 1257671 h 1904936"/>
              <a:gd name="connsiteX6" fmla="*/ 1569697 w 1743887"/>
              <a:gd name="connsiteY6" fmla="*/ 672856 h 1904936"/>
              <a:gd name="connsiteX7" fmla="*/ 1438111 w 1743887"/>
              <a:gd name="connsiteY7" fmla="*/ 154877 h 1904936"/>
              <a:gd name="connsiteX8" fmla="*/ 940271 w 1743887"/>
              <a:gd name="connsiteY8" fmla="*/ 21205 h 1904936"/>
              <a:gd name="connsiteX9" fmla="*/ 461539 w 1743887"/>
              <a:gd name="connsiteY9" fmla="*/ 534641 h 1904936"/>
              <a:gd name="connsiteX0" fmla="*/ 452050 w 1756359"/>
              <a:gd name="connsiteY0" fmla="*/ 534641 h 1891359"/>
              <a:gd name="connsiteX1" fmla="*/ 91698 w 1756359"/>
              <a:gd name="connsiteY1" fmla="*/ 940200 h 1891359"/>
              <a:gd name="connsiteX2" fmla="*/ 13351 w 1756359"/>
              <a:gd name="connsiteY2" fmla="*/ 1737812 h 1891359"/>
              <a:gd name="connsiteX3" fmla="*/ 309435 w 1756359"/>
              <a:gd name="connsiteY3" fmla="*/ 1891359 h 1891359"/>
              <a:gd name="connsiteX4" fmla="*/ 1669435 w 1756359"/>
              <a:gd name="connsiteY4" fmla="*/ 1840637 h 1891359"/>
              <a:gd name="connsiteX5" fmla="*/ 1612449 w 1756359"/>
              <a:gd name="connsiteY5" fmla="*/ 1257671 h 1891359"/>
              <a:gd name="connsiteX6" fmla="*/ 1560208 w 1756359"/>
              <a:gd name="connsiteY6" fmla="*/ 672856 h 1891359"/>
              <a:gd name="connsiteX7" fmla="*/ 1428622 w 1756359"/>
              <a:gd name="connsiteY7" fmla="*/ 154877 h 1891359"/>
              <a:gd name="connsiteX8" fmla="*/ 930782 w 1756359"/>
              <a:gd name="connsiteY8" fmla="*/ 21205 h 1891359"/>
              <a:gd name="connsiteX9" fmla="*/ 452050 w 1756359"/>
              <a:gd name="connsiteY9" fmla="*/ 534641 h 1891359"/>
              <a:gd name="connsiteX0" fmla="*/ 452050 w 1756257"/>
              <a:gd name="connsiteY0" fmla="*/ 534641 h 1891359"/>
              <a:gd name="connsiteX1" fmla="*/ 91698 w 1756257"/>
              <a:gd name="connsiteY1" fmla="*/ 940200 h 1891359"/>
              <a:gd name="connsiteX2" fmla="*/ 13351 w 1756257"/>
              <a:gd name="connsiteY2" fmla="*/ 1737812 h 1891359"/>
              <a:gd name="connsiteX3" fmla="*/ 309435 w 1756257"/>
              <a:gd name="connsiteY3" fmla="*/ 1891359 h 1891359"/>
              <a:gd name="connsiteX4" fmla="*/ 1669435 w 1756257"/>
              <a:gd name="connsiteY4" fmla="*/ 1840637 h 1891359"/>
              <a:gd name="connsiteX5" fmla="*/ 1612449 w 1756257"/>
              <a:gd name="connsiteY5" fmla="*/ 1257671 h 1891359"/>
              <a:gd name="connsiteX6" fmla="*/ 1563496 w 1756257"/>
              <a:gd name="connsiteY6" fmla="*/ 959631 h 1891359"/>
              <a:gd name="connsiteX7" fmla="*/ 1560208 w 1756257"/>
              <a:gd name="connsiteY7" fmla="*/ 672856 h 1891359"/>
              <a:gd name="connsiteX8" fmla="*/ 1428622 w 1756257"/>
              <a:gd name="connsiteY8" fmla="*/ 154877 h 1891359"/>
              <a:gd name="connsiteX9" fmla="*/ 930782 w 1756257"/>
              <a:gd name="connsiteY9" fmla="*/ 21205 h 1891359"/>
              <a:gd name="connsiteX10" fmla="*/ 452050 w 1756257"/>
              <a:gd name="connsiteY10" fmla="*/ 534641 h 1891359"/>
              <a:gd name="connsiteX0" fmla="*/ 452050 w 1764590"/>
              <a:gd name="connsiteY0" fmla="*/ 534641 h 1891359"/>
              <a:gd name="connsiteX1" fmla="*/ 91698 w 1764590"/>
              <a:gd name="connsiteY1" fmla="*/ 940200 h 1891359"/>
              <a:gd name="connsiteX2" fmla="*/ 13351 w 1764590"/>
              <a:gd name="connsiteY2" fmla="*/ 1737812 h 1891359"/>
              <a:gd name="connsiteX3" fmla="*/ 309435 w 1764590"/>
              <a:gd name="connsiteY3" fmla="*/ 1891359 h 1891359"/>
              <a:gd name="connsiteX4" fmla="*/ 1669435 w 1764590"/>
              <a:gd name="connsiteY4" fmla="*/ 1840637 h 1891359"/>
              <a:gd name="connsiteX5" fmla="*/ 1612449 w 1764590"/>
              <a:gd name="connsiteY5" fmla="*/ 1257671 h 1891359"/>
              <a:gd name="connsiteX6" fmla="*/ 1309780 w 1764590"/>
              <a:gd name="connsiteY6" fmla="*/ 1046341 h 1891359"/>
              <a:gd name="connsiteX7" fmla="*/ 1560208 w 1764590"/>
              <a:gd name="connsiteY7" fmla="*/ 672856 h 1891359"/>
              <a:gd name="connsiteX8" fmla="*/ 1428622 w 1764590"/>
              <a:gd name="connsiteY8" fmla="*/ 154877 h 1891359"/>
              <a:gd name="connsiteX9" fmla="*/ 930782 w 1764590"/>
              <a:gd name="connsiteY9" fmla="*/ 21205 h 1891359"/>
              <a:gd name="connsiteX10" fmla="*/ 452050 w 1764590"/>
              <a:gd name="connsiteY10" fmla="*/ 534641 h 1891359"/>
              <a:gd name="connsiteX0" fmla="*/ 452050 w 1764592"/>
              <a:gd name="connsiteY0" fmla="*/ 534641 h 1891359"/>
              <a:gd name="connsiteX1" fmla="*/ 91698 w 1764592"/>
              <a:gd name="connsiteY1" fmla="*/ 940200 h 1891359"/>
              <a:gd name="connsiteX2" fmla="*/ 13351 w 1764592"/>
              <a:gd name="connsiteY2" fmla="*/ 1737812 h 1891359"/>
              <a:gd name="connsiteX3" fmla="*/ 309435 w 1764592"/>
              <a:gd name="connsiteY3" fmla="*/ 1891359 h 1891359"/>
              <a:gd name="connsiteX4" fmla="*/ 1669435 w 1764592"/>
              <a:gd name="connsiteY4" fmla="*/ 1840637 h 1891359"/>
              <a:gd name="connsiteX5" fmla="*/ 1612449 w 1764592"/>
              <a:gd name="connsiteY5" fmla="*/ 1257671 h 1891359"/>
              <a:gd name="connsiteX6" fmla="*/ 1309780 w 1764592"/>
              <a:gd name="connsiteY6" fmla="*/ 1046341 h 1891359"/>
              <a:gd name="connsiteX7" fmla="*/ 1560208 w 1764592"/>
              <a:gd name="connsiteY7" fmla="*/ 672856 h 1891359"/>
              <a:gd name="connsiteX8" fmla="*/ 1428622 w 1764592"/>
              <a:gd name="connsiteY8" fmla="*/ 154877 h 1891359"/>
              <a:gd name="connsiteX9" fmla="*/ 930782 w 1764592"/>
              <a:gd name="connsiteY9" fmla="*/ 21205 h 1891359"/>
              <a:gd name="connsiteX10" fmla="*/ 452050 w 1764592"/>
              <a:gd name="connsiteY10" fmla="*/ 534641 h 1891359"/>
              <a:gd name="connsiteX0" fmla="*/ 452050 w 1764590"/>
              <a:gd name="connsiteY0" fmla="*/ 534641 h 1891359"/>
              <a:gd name="connsiteX1" fmla="*/ 91698 w 1764590"/>
              <a:gd name="connsiteY1" fmla="*/ 940200 h 1891359"/>
              <a:gd name="connsiteX2" fmla="*/ 13351 w 1764590"/>
              <a:gd name="connsiteY2" fmla="*/ 1737812 h 1891359"/>
              <a:gd name="connsiteX3" fmla="*/ 309435 w 1764590"/>
              <a:gd name="connsiteY3" fmla="*/ 1891359 h 1891359"/>
              <a:gd name="connsiteX4" fmla="*/ 1669435 w 1764590"/>
              <a:gd name="connsiteY4" fmla="*/ 1840637 h 1891359"/>
              <a:gd name="connsiteX5" fmla="*/ 1612449 w 1764590"/>
              <a:gd name="connsiteY5" fmla="*/ 1257671 h 1891359"/>
              <a:gd name="connsiteX6" fmla="*/ 1309780 w 1764590"/>
              <a:gd name="connsiteY6" fmla="*/ 1046341 h 1891359"/>
              <a:gd name="connsiteX7" fmla="*/ 1560208 w 1764590"/>
              <a:gd name="connsiteY7" fmla="*/ 672856 h 1891359"/>
              <a:gd name="connsiteX8" fmla="*/ 1428622 w 1764590"/>
              <a:gd name="connsiteY8" fmla="*/ 154877 h 1891359"/>
              <a:gd name="connsiteX9" fmla="*/ 930782 w 1764590"/>
              <a:gd name="connsiteY9" fmla="*/ 21205 h 1891359"/>
              <a:gd name="connsiteX10" fmla="*/ 452050 w 1764590"/>
              <a:gd name="connsiteY10" fmla="*/ 534641 h 1891359"/>
              <a:gd name="connsiteX0" fmla="*/ 452050 w 1792731"/>
              <a:gd name="connsiteY0" fmla="*/ 534641 h 1891359"/>
              <a:gd name="connsiteX1" fmla="*/ 91698 w 1792731"/>
              <a:gd name="connsiteY1" fmla="*/ 940200 h 1891359"/>
              <a:gd name="connsiteX2" fmla="*/ 13351 w 1792731"/>
              <a:gd name="connsiteY2" fmla="*/ 1737812 h 1891359"/>
              <a:gd name="connsiteX3" fmla="*/ 309435 w 1792731"/>
              <a:gd name="connsiteY3" fmla="*/ 1891359 h 1891359"/>
              <a:gd name="connsiteX4" fmla="*/ 1669435 w 1792731"/>
              <a:gd name="connsiteY4" fmla="*/ 1840637 h 1891359"/>
              <a:gd name="connsiteX5" fmla="*/ 1688563 w 1792731"/>
              <a:gd name="connsiteY5" fmla="*/ 1292355 h 1891359"/>
              <a:gd name="connsiteX6" fmla="*/ 1309780 w 1792731"/>
              <a:gd name="connsiteY6" fmla="*/ 1046341 h 1891359"/>
              <a:gd name="connsiteX7" fmla="*/ 1560208 w 1792731"/>
              <a:gd name="connsiteY7" fmla="*/ 672856 h 1891359"/>
              <a:gd name="connsiteX8" fmla="*/ 1428622 w 1792731"/>
              <a:gd name="connsiteY8" fmla="*/ 154877 h 1891359"/>
              <a:gd name="connsiteX9" fmla="*/ 930782 w 1792731"/>
              <a:gd name="connsiteY9" fmla="*/ 21205 h 1891359"/>
              <a:gd name="connsiteX10" fmla="*/ 452050 w 1792731"/>
              <a:gd name="connsiteY10" fmla="*/ 534641 h 1891359"/>
              <a:gd name="connsiteX0" fmla="*/ 452050 w 1814809"/>
              <a:gd name="connsiteY0" fmla="*/ 534641 h 1891359"/>
              <a:gd name="connsiteX1" fmla="*/ 91698 w 1814809"/>
              <a:gd name="connsiteY1" fmla="*/ 940200 h 1891359"/>
              <a:gd name="connsiteX2" fmla="*/ 13351 w 1814809"/>
              <a:gd name="connsiteY2" fmla="*/ 1737812 h 1891359"/>
              <a:gd name="connsiteX3" fmla="*/ 309435 w 1814809"/>
              <a:gd name="connsiteY3" fmla="*/ 1891359 h 1891359"/>
              <a:gd name="connsiteX4" fmla="*/ 1669435 w 1814809"/>
              <a:gd name="connsiteY4" fmla="*/ 1840637 h 1891359"/>
              <a:gd name="connsiteX5" fmla="*/ 1688563 w 1814809"/>
              <a:gd name="connsiteY5" fmla="*/ 1292355 h 1891359"/>
              <a:gd name="connsiteX6" fmla="*/ 1309780 w 1814809"/>
              <a:gd name="connsiteY6" fmla="*/ 1046341 h 1891359"/>
              <a:gd name="connsiteX7" fmla="*/ 1560208 w 1814809"/>
              <a:gd name="connsiteY7" fmla="*/ 672856 h 1891359"/>
              <a:gd name="connsiteX8" fmla="*/ 1428622 w 1814809"/>
              <a:gd name="connsiteY8" fmla="*/ 154877 h 1891359"/>
              <a:gd name="connsiteX9" fmla="*/ 930782 w 1814809"/>
              <a:gd name="connsiteY9" fmla="*/ 21205 h 1891359"/>
              <a:gd name="connsiteX10" fmla="*/ 452050 w 1814809"/>
              <a:gd name="connsiteY10" fmla="*/ 534641 h 1891359"/>
              <a:gd name="connsiteX0" fmla="*/ 452050 w 1814809"/>
              <a:gd name="connsiteY0" fmla="*/ 534641 h 1891359"/>
              <a:gd name="connsiteX1" fmla="*/ 91698 w 1814809"/>
              <a:gd name="connsiteY1" fmla="*/ 940200 h 1891359"/>
              <a:gd name="connsiteX2" fmla="*/ 13351 w 1814809"/>
              <a:gd name="connsiteY2" fmla="*/ 1737812 h 1891359"/>
              <a:gd name="connsiteX3" fmla="*/ 309435 w 1814809"/>
              <a:gd name="connsiteY3" fmla="*/ 1891359 h 1891359"/>
              <a:gd name="connsiteX4" fmla="*/ 1669435 w 1814809"/>
              <a:gd name="connsiteY4" fmla="*/ 1840637 h 1891359"/>
              <a:gd name="connsiteX5" fmla="*/ 1688563 w 1814809"/>
              <a:gd name="connsiteY5" fmla="*/ 1292355 h 1891359"/>
              <a:gd name="connsiteX6" fmla="*/ 1309780 w 1814809"/>
              <a:gd name="connsiteY6" fmla="*/ 1046341 h 1891359"/>
              <a:gd name="connsiteX7" fmla="*/ 1619996 w 1814809"/>
              <a:gd name="connsiteY7" fmla="*/ 526399 h 1891359"/>
              <a:gd name="connsiteX8" fmla="*/ 1428622 w 1814809"/>
              <a:gd name="connsiteY8" fmla="*/ 154877 h 1891359"/>
              <a:gd name="connsiteX9" fmla="*/ 930782 w 1814809"/>
              <a:gd name="connsiteY9" fmla="*/ 21205 h 1891359"/>
              <a:gd name="connsiteX10" fmla="*/ 452050 w 1814809"/>
              <a:gd name="connsiteY10" fmla="*/ 534641 h 1891359"/>
              <a:gd name="connsiteX0" fmla="*/ 452050 w 1814809"/>
              <a:gd name="connsiteY0" fmla="*/ 542872 h 1899590"/>
              <a:gd name="connsiteX1" fmla="*/ 91698 w 1814809"/>
              <a:gd name="connsiteY1" fmla="*/ 948431 h 1899590"/>
              <a:gd name="connsiteX2" fmla="*/ 13351 w 1814809"/>
              <a:gd name="connsiteY2" fmla="*/ 1746043 h 1899590"/>
              <a:gd name="connsiteX3" fmla="*/ 309435 w 1814809"/>
              <a:gd name="connsiteY3" fmla="*/ 1899590 h 1899590"/>
              <a:gd name="connsiteX4" fmla="*/ 1669435 w 1814809"/>
              <a:gd name="connsiteY4" fmla="*/ 1848868 h 1899590"/>
              <a:gd name="connsiteX5" fmla="*/ 1688563 w 1814809"/>
              <a:gd name="connsiteY5" fmla="*/ 1300586 h 1899590"/>
              <a:gd name="connsiteX6" fmla="*/ 1309780 w 1814809"/>
              <a:gd name="connsiteY6" fmla="*/ 1054572 h 1899590"/>
              <a:gd name="connsiteX7" fmla="*/ 1619996 w 1814809"/>
              <a:gd name="connsiteY7" fmla="*/ 534630 h 1899590"/>
              <a:gd name="connsiteX8" fmla="*/ 1488411 w 1814809"/>
              <a:gd name="connsiteY8" fmla="*/ 129049 h 1899590"/>
              <a:gd name="connsiteX9" fmla="*/ 930782 w 1814809"/>
              <a:gd name="connsiteY9" fmla="*/ 29436 h 1899590"/>
              <a:gd name="connsiteX10" fmla="*/ 452050 w 1814809"/>
              <a:gd name="connsiteY10" fmla="*/ 542872 h 1899590"/>
              <a:gd name="connsiteX0" fmla="*/ 452050 w 1814809"/>
              <a:gd name="connsiteY0" fmla="*/ 540513 h 1897231"/>
              <a:gd name="connsiteX1" fmla="*/ 91698 w 1814809"/>
              <a:gd name="connsiteY1" fmla="*/ 946072 h 1897231"/>
              <a:gd name="connsiteX2" fmla="*/ 13351 w 1814809"/>
              <a:gd name="connsiteY2" fmla="*/ 1743684 h 1897231"/>
              <a:gd name="connsiteX3" fmla="*/ 309435 w 1814809"/>
              <a:gd name="connsiteY3" fmla="*/ 1897231 h 1897231"/>
              <a:gd name="connsiteX4" fmla="*/ 1669435 w 1814809"/>
              <a:gd name="connsiteY4" fmla="*/ 1846509 h 1897231"/>
              <a:gd name="connsiteX5" fmla="*/ 1688563 w 1814809"/>
              <a:gd name="connsiteY5" fmla="*/ 1298227 h 1897231"/>
              <a:gd name="connsiteX6" fmla="*/ 1309780 w 1814809"/>
              <a:gd name="connsiteY6" fmla="*/ 1052213 h 1897231"/>
              <a:gd name="connsiteX7" fmla="*/ 1619996 w 1814809"/>
              <a:gd name="connsiteY7" fmla="*/ 532271 h 1897231"/>
              <a:gd name="connsiteX8" fmla="*/ 1488411 w 1814809"/>
              <a:gd name="connsiteY8" fmla="*/ 126690 h 1897231"/>
              <a:gd name="connsiteX9" fmla="*/ 930782 w 1814809"/>
              <a:gd name="connsiteY9" fmla="*/ 27077 h 1897231"/>
              <a:gd name="connsiteX10" fmla="*/ 452050 w 1814809"/>
              <a:gd name="connsiteY10" fmla="*/ 540513 h 1897231"/>
              <a:gd name="connsiteX0" fmla="*/ 452050 w 1814809"/>
              <a:gd name="connsiteY0" fmla="*/ 540513 h 1897231"/>
              <a:gd name="connsiteX1" fmla="*/ 91698 w 1814809"/>
              <a:gd name="connsiteY1" fmla="*/ 946072 h 1897231"/>
              <a:gd name="connsiteX2" fmla="*/ 13351 w 1814809"/>
              <a:gd name="connsiteY2" fmla="*/ 1743684 h 1897231"/>
              <a:gd name="connsiteX3" fmla="*/ 309435 w 1814809"/>
              <a:gd name="connsiteY3" fmla="*/ 1897231 h 1897231"/>
              <a:gd name="connsiteX4" fmla="*/ 1669435 w 1814809"/>
              <a:gd name="connsiteY4" fmla="*/ 1846509 h 1897231"/>
              <a:gd name="connsiteX5" fmla="*/ 1688563 w 1814809"/>
              <a:gd name="connsiteY5" fmla="*/ 1298227 h 1897231"/>
              <a:gd name="connsiteX6" fmla="*/ 1309780 w 1814809"/>
              <a:gd name="connsiteY6" fmla="*/ 1052213 h 1897231"/>
              <a:gd name="connsiteX7" fmla="*/ 1619996 w 1814809"/>
              <a:gd name="connsiteY7" fmla="*/ 532271 h 1897231"/>
              <a:gd name="connsiteX8" fmla="*/ 1488411 w 1814809"/>
              <a:gd name="connsiteY8" fmla="*/ 126690 h 1897231"/>
              <a:gd name="connsiteX9" fmla="*/ 930782 w 1814809"/>
              <a:gd name="connsiteY9" fmla="*/ 27077 h 1897231"/>
              <a:gd name="connsiteX10" fmla="*/ 452050 w 1814809"/>
              <a:gd name="connsiteY10" fmla="*/ 540513 h 1897231"/>
              <a:gd name="connsiteX0" fmla="*/ 288567 w 1811701"/>
              <a:gd name="connsiteY0" fmla="*/ 555674 h 1898251"/>
              <a:gd name="connsiteX1" fmla="*/ 88590 w 1811701"/>
              <a:gd name="connsiteY1" fmla="*/ 947092 h 1898251"/>
              <a:gd name="connsiteX2" fmla="*/ 10243 w 1811701"/>
              <a:gd name="connsiteY2" fmla="*/ 1744704 h 1898251"/>
              <a:gd name="connsiteX3" fmla="*/ 306327 w 1811701"/>
              <a:gd name="connsiteY3" fmla="*/ 1898251 h 1898251"/>
              <a:gd name="connsiteX4" fmla="*/ 1666327 w 1811701"/>
              <a:gd name="connsiteY4" fmla="*/ 1847529 h 1898251"/>
              <a:gd name="connsiteX5" fmla="*/ 1685455 w 1811701"/>
              <a:gd name="connsiteY5" fmla="*/ 1299247 h 1898251"/>
              <a:gd name="connsiteX6" fmla="*/ 1306672 w 1811701"/>
              <a:gd name="connsiteY6" fmla="*/ 1053233 h 1898251"/>
              <a:gd name="connsiteX7" fmla="*/ 1616888 w 1811701"/>
              <a:gd name="connsiteY7" fmla="*/ 533291 h 1898251"/>
              <a:gd name="connsiteX8" fmla="*/ 1485303 w 1811701"/>
              <a:gd name="connsiteY8" fmla="*/ 127710 h 1898251"/>
              <a:gd name="connsiteX9" fmla="*/ 927674 w 1811701"/>
              <a:gd name="connsiteY9" fmla="*/ 28097 h 1898251"/>
              <a:gd name="connsiteX10" fmla="*/ 288567 w 1811701"/>
              <a:gd name="connsiteY10" fmla="*/ 555674 h 1898251"/>
              <a:gd name="connsiteX0" fmla="*/ 288567 w 1811701"/>
              <a:gd name="connsiteY0" fmla="*/ 479828 h 1822405"/>
              <a:gd name="connsiteX1" fmla="*/ 88590 w 1811701"/>
              <a:gd name="connsiteY1" fmla="*/ 871246 h 1822405"/>
              <a:gd name="connsiteX2" fmla="*/ 10243 w 1811701"/>
              <a:gd name="connsiteY2" fmla="*/ 1668858 h 1822405"/>
              <a:gd name="connsiteX3" fmla="*/ 306327 w 1811701"/>
              <a:gd name="connsiteY3" fmla="*/ 1822405 h 1822405"/>
              <a:gd name="connsiteX4" fmla="*/ 1666327 w 1811701"/>
              <a:gd name="connsiteY4" fmla="*/ 1771683 h 1822405"/>
              <a:gd name="connsiteX5" fmla="*/ 1685455 w 1811701"/>
              <a:gd name="connsiteY5" fmla="*/ 1223401 h 1822405"/>
              <a:gd name="connsiteX6" fmla="*/ 1306672 w 1811701"/>
              <a:gd name="connsiteY6" fmla="*/ 977387 h 1822405"/>
              <a:gd name="connsiteX7" fmla="*/ 1616888 w 1811701"/>
              <a:gd name="connsiteY7" fmla="*/ 457445 h 1822405"/>
              <a:gd name="connsiteX8" fmla="*/ 1485303 w 1811701"/>
              <a:gd name="connsiteY8" fmla="*/ 51864 h 1822405"/>
              <a:gd name="connsiteX9" fmla="*/ 895599 w 1811701"/>
              <a:gd name="connsiteY9" fmla="*/ 79530 h 1822405"/>
              <a:gd name="connsiteX10" fmla="*/ 288567 w 1811701"/>
              <a:gd name="connsiteY10" fmla="*/ 479828 h 1822405"/>
              <a:gd name="connsiteX0" fmla="*/ 288567 w 1811701"/>
              <a:gd name="connsiteY0" fmla="*/ 419258 h 1761835"/>
              <a:gd name="connsiteX1" fmla="*/ 88590 w 1811701"/>
              <a:gd name="connsiteY1" fmla="*/ 810676 h 1761835"/>
              <a:gd name="connsiteX2" fmla="*/ 10243 w 1811701"/>
              <a:gd name="connsiteY2" fmla="*/ 1608288 h 1761835"/>
              <a:gd name="connsiteX3" fmla="*/ 306327 w 1811701"/>
              <a:gd name="connsiteY3" fmla="*/ 1761835 h 1761835"/>
              <a:gd name="connsiteX4" fmla="*/ 1666327 w 1811701"/>
              <a:gd name="connsiteY4" fmla="*/ 1711113 h 1761835"/>
              <a:gd name="connsiteX5" fmla="*/ 1685455 w 1811701"/>
              <a:gd name="connsiteY5" fmla="*/ 1162831 h 1761835"/>
              <a:gd name="connsiteX6" fmla="*/ 1306672 w 1811701"/>
              <a:gd name="connsiteY6" fmla="*/ 916817 h 1761835"/>
              <a:gd name="connsiteX7" fmla="*/ 1616888 w 1811701"/>
              <a:gd name="connsiteY7" fmla="*/ 396875 h 1761835"/>
              <a:gd name="connsiteX8" fmla="*/ 1373040 w 1811701"/>
              <a:gd name="connsiteY8" fmla="*/ 118574 h 1761835"/>
              <a:gd name="connsiteX9" fmla="*/ 895599 w 1811701"/>
              <a:gd name="connsiteY9" fmla="*/ 18960 h 1761835"/>
              <a:gd name="connsiteX10" fmla="*/ 288567 w 1811701"/>
              <a:gd name="connsiteY10" fmla="*/ 419258 h 1761835"/>
              <a:gd name="connsiteX0" fmla="*/ 288567 w 1811701"/>
              <a:gd name="connsiteY0" fmla="*/ 419258 h 1761835"/>
              <a:gd name="connsiteX1" fmla="*/ 88590 w 1811701"/>
              <a:gd name="connsiteY1" fmla="*/ 810676 h 1761835"/>
              <a:gd name="connsiteX2" fmla="*/ 10243 w 1811701"/>
              <a:gd name="connsiteY2" fmla="*/ 1608288 h 1761835"/>
              <a:gd name="connsiteX3" fmla="*/ 306327 w 1811701"/>
              <a:gd name="connsiteY3" fmla="*/ 1761835 h 1761835"/>
              <a:gd name="connsiteX4" fmla="*/ 1666327 w 1811701"/>
              <a:gd name="connsiteY4" fmla="*/ 1711113 h 1761835"/>
              <a:gd name="connsiteX5" fmla="*/ 1685455 w 1811701"/>
              <a:gd name="connsiteY5" fmla="*/ 1162831 h 1761835"/>
              <a:gd name="connsiteX6" fmla="*/ 1306672 w 1811701"/>
              <a:gd name="connsiteY6" fmla="*/ 916817 h 1761835"/>
              <a:gd name="connsiteX7" fmla="*/ 1584814 w 1811701"/>
              <a:gd name="connsiteY7" fmla="*/ 510012 h 1761835"/>
              <a:gd name="connsiteX8" fmla="*/ 1373040 w 1811701"/>
              <a:gd name="connsiteY8" fmla="*/ 118574 h 1761835"/>
              <a:gd name="connsiteX9" fmla="*/ 895599 w 1811701"/>
              <a:gd name="connsiteY9" fmla="*/ 18960 h 1761835"/>
              <a:gd name="connsiteX10" fmla="*/ 288567 w 1811701"/>
              <a:gd name="connsiteY10" fmla="*/ 419258 h 1761835"/>
              <a:gd name="connsiteX0" fmla="*/ 288567 w 1770444"/>
              <a:gd name="connsiteY0" fmla="*/ 419258 h 1761835"/>
              <a:gd name="connsiteX1" fmla="*/ 88590 w 1770444"/>
              <a:gd name="connsiteY1" fmla="*/ 810676 h 1761835"/>
              <a:gd name="connsiteX2" fmla="*/ 10243 w 1770444"/>
              <a:gd name="connsiteY2" fmla="*/ 1608288 h 1761835"/>
              <a:gd name="connsiteX3" fmla="*/ 306327 w 1770444"/>
              <a:gd name="connsiteY3" fmla="*/ 1761835 h 1761835"/>
              <a:gd name="connsiteX4" fmla="*/ 1666327 w 1770444"/>
              <a:gd name="connsiteY4" fmla="*/ 1711113 h 1761835"/>
              <a:gd name="connsiteX5" fmla="*/ 1589229 w 1770444"/>
              <a:gd name="connsiteY5" fmla="*/ 1176973 h 1761835"/>
              <a:gd name="connsiteX6" fmla="*/ 1306672 w 1770444"/>
              <a:gd name="connsiteY6" fmla="*/ 916817 h 1761835"/>
              <a:gd name="connsiteX7" fmla="*/ 1584814 w 1770444"/>
              <a:gd name="connsiteY7" fmla="*/ 510012 h 1761835"/>
              <a:gd name="connsiteX8" fmla="*/ 1373040 w 1770444"/>
              <a:gd name="connsiteY8" fmla="*/ 118574 h 1761835"/>
              <a:gd name="connsiteX9" fmla="*/ 895599 w 1770444"/>
              <a:gd name="connsiteY9" fmla="*/ 18960 h 1761835"/>
              <a:gd name="connsiteX10" fmla="*/ 288567 w 1770444"/>
              <a:gd name="connsiteY10" fmla="*/ 419258 h 1761835"/>
              <a:gd name="connsiteX0" fmla="*/ 288567 w 1592514"/>
              <a:gd name="connsiteY0" fmla="*/ 419258 h 1863058"/>
              <a:gd name="connsiteX1" fmla="*/ 88590 w 1592514"/>
              <a:gd name="connsiteY1" fmla="*/ 810676 h 1863058"/>
              <a:gd name="connsiteX2" fmla="*/ 10243 w 1592514"/>
              <a:gd name="connsiteY2" fmla="*/ 1608288 h 1863058"/>
              <a:gd name="connsiteX3" fmla="*/ 306327 w 1592514"/>
              <a:gd name="connsiteY3" fmla="*/ 1761835 h 1863058"/>
              <a:gd name="connsiteX4" fmla="*/ 1377650 w 1592514"/>
              <a:gd name="connsiteY4" fmla="*/ 1838393 h 1863058"/>
              <a:gd name="connsiteX5" fmla="*/ 1589229 w 1592514"/>
              <a:gd name="connsiteY5" fmla="*/ 1176973 h 1863058"/>
              <a:gd name="connsiteX6" fmla="*/ 1306672 w 1592514"/>
              <a:gd name="connsiteY6" fmla="*/ 916817 h 1863058"/>
              <a:gd name="connsiteX7" fmla="*/ 1584814 w 1592514"/>
              <a:gd name="connsiteY7" fmla="*/ 510012 h 1863058"/>
              <a:gd name="connsiteX8" fmla="*/ 1373040 w 1592514"/>
              <a:gd name="connsiteY8" fmla="*/ 118574 h 1863058"/>
              <a:gd name="connsiteX9" fmla="*/ 895599 w 1592514"/>
              <a:gd name="connsiteY9" fmla="*/ 18960 h 1863058"/>
              <a:gd name="connsiteX10" fmla="*/ 288567 w 1592514"/>
              <a:gd name="connsiteY10" fmla="*/ 419258 h 1863058"/>
              <a:gd name="connsiteX0" fmla="*/ 421322 w 1594935"/>
              <a:gd name="connsiteY0" fmla="*/ 616342 h 1876292"/>
              <a:gd name="connsiteX1" fmla="*/ 91011 w 1594935"/>
              <a:gd name="connsiteY1" fmla="*/ 823910 h 1876292"/>
              <a:gd name="connsiteX2" fmla="*/ 12664 w 1594935"/>
              <a:gd name="connsiteY2" fmla="*/ 1621522 h 1876292"/>
              <a:gd name="connsiteX3" fmla="*/ 308748 w 1594935"/>
              <a:gd name="connsiteY3" fmla="*/ 1775069 h 1876292"/>
              <a:gd name="connsiteX4" fmla="*/ 1380071 w 1594935"/>
              <a:gd name="connsiteY4" fmla="*/ 1851627 h 1876292"/>
              <a:gd name="connsiteX5" fmla="*/ 1591650 w 1594935"/>
              <a:gd name="connsiteY5" fmla="*/ 1190207 h 1876292"/>
              <a:gd name="connsiteX6" fmla="*/ 1309093 w 1594935"/>
              <a:gd name="connsiteY6" fmla="*/ 930051 h 1876292"/>
              <a:gd name="connsiteX7" fmla="*/ 1587235 w 1594935"/>
              <a:gd name="connsiteY7" fmla="*/ 523246 h 1876292"/>
              <a:gd name="connsiteX8" fmla="*/ 1375461 w 1594935"/>
              <a:gd name="connsiteY8" fmla="*/ 131808 h 1876292"/>
              <a:gd name="connsiteX9" fmla="*/ 898020 w 1594935"/>
              <a:gd name="connsiteY9" fmla="*/ 32194 h 1876292"/>
              <a:gd name="connsiteX10" fmla="*/ 421322 w 1594935"/>
              <a:gd name="connsiteY10" fmla="*/ 616342 h 1876292"/>
              <a:gd name="connsiteX0" fmla="*/ 413257 w 1586870"/>
              <a:gd name="connsiteY0" fmla="*/ 616342 h 1876292"/>
              <a:gd name="connsiteX1" fmla="*/ 140873 w 1586870"/>
              <a:gd name="connsiteY1" fmla="*/ 993617 h 1876292"/>
              <a:gd name="connsiteX2" fmla="*/ 4599 w 1586870"/>
              <a:gd name="connsiteY2" fmla="*/ 1621522 h 1876292"/>
              <a:gd name="connsiteX3" fmla="*/ 300683 w 1586870"/>
              <a:gd name="connsiteY3" fmla="*/ 1775069 h 1876292"/>
              <a:gd name="connsiteX4" fmla="*/ 1372006 w 1586870"/>
              <a:gd name="connsiteY4" fmla="*/ 1851627 h 1876292"/>
              <a:gd name="connsiteX5" fmla="*/ 1583585 w 1586870"/>
              <a:gd name="connsiteY5" fmla="*/ 1190207 h 1876292"/>
              <a:gd name="connsiteX6" fmla="*/ 1301028 w 1586870"/>
              <a:gd name="connsiteY6" fmla="*/ 930051 h 1876292"/>
              <a:gd name="connsiteX7" fmla="*/ 1579170 w 1586870"/>
              <a:gd name="connsiteY7" fmla="*/ 523246 h 1876292"/>
              <a:gd name="connsiteX8" fmla="*/ 1367396 w 1586870"/>
              <a:gd name="connsiteY8" fmla="*/ 131808 h 1876292"/>
              <a:gd name="connsiteX9" fmla="*/ 889955 w 1586870"/>
              <a:gd name="connsiteY9" fmla="*/ 32194 h 1876292"/>
              <a:gd name="connsiteX10" fmla="*/ 413257 w 1586870"/>
              <a:gd name="connsiteY10" fmla="*/ 616342 h 1876292"/>
              <a:gd name="connsiteX0" fmla="*/ 284962 w 1458575"/>
              <a:gd name="connsiteY0" fmla="*/ 616342 h 1908017"/>
              <a:gd name="connsiteX1" fmla="*/ 12578 w 1458575"/>
              <a:gd name="connsiteY1" fmla="*/ 993617 h 1908017"/>
              <a:gd name="connsiteX2" fmla="*/ 172388 w 1458575"/>
              <a:gd name="connsiteY2" fmla="*/ 1775069 h 1908017"/>
              <a:gd name="connsiteX3" fmla="*/ 1243711 w 1458575"/>
              <a:gd name="connsiteY3" fmla="*/ 1851627 h 1908017"/>
              <a:gd name="connsiteX4" fmla="*/ 1455290 w 1458575"/>
              <a:gd name="connsiteY4" fmla="*/ 1190207 h 1908017"/>
              <a:gd name="connsiteX5" fmla="*/ 1172733 w 1458575"/>
              <a:gd name="connsiteY5" fmla="*/ 930051 h 1908017"/>
              <a:gd name="connsiteX6" fmla="*/ 1450875 w 1458575"/>
              <a:gd name="connsiteY6" fmla="*/ 523246 h 1908017"/>
              <a:gd name="connsiteX7" fmla="*/ 1239101 w 1458575"/>
              <a:gd name="connsiteY7" fmla="*/ 131808 h 1908017"/>
              <a:gd name="connsiteX8" fmla="*/ 761660 w 1458575"/>
              <a:gd name="connsiteY8" fmla="*/ 32194 h 1908017"/>
              <a:gd name="connsiteX9" fmla="*/ 284962 w 1458575"/>
              <a:gd name="connsiteY9" fmla="*/ 616342 h 1908017"/>
              <a:gd name="connsiteX0" fmla="*/ 343858 w 1519131"/>
              <a:gd name="connsiteY0" fmla="*/ 616342 h 1885036"/>
              <a:gd name="connsiteX1" fmla="*/ 71474 w 1519131"/>
              <a:gd name="connsiteY1" fmla="*/ 993617 h 1885036"/>
              <a:gd name="connsiteX2" fmla="*/ 115432 w 1519131"/>
              <a:gd name="connsiteY2" fmla="*/ 1704358 h 1885036"/>
              <a:gd name="connsiteX3" fmla="*/ 1302607 w 1519131"/>
              <a:gd name="connsiteY3" fmla="*/ 1851627 h 1885036"/>
              <a:gd name="connsiteX4" fmla="*/ 1514186 w 1519131"/>
              <a:gd name="connsiteY4" fmla="*/ 1190207 h 1885036"/>
              <a:gd name="connsiteX5" fmla="*/ 1231629 w 1519131"/>
              <a:gd name="connsiteY5" fmla="*/ 930051 h 1885036"/>
              <a:gd name="connsiteX6" fmla="*/ 1509771 w 1519131"/>
              <a:gd name="connsiteY6" fmla="*/ 523246 h 1885036"/>
              <a:gd name="connsiteX7" fmla="*/ 1297997 w 1519131"/>
              <a:gd name="connsiteY7" fmla="*/ 131808 h 1885036"/>
              <a:gd name="connsiteX8" fmla="*/ 820556 w 1519131"/>
              <a:gd name="connsiteY8" fmla="*/ 32194 h 1885036"/>
              <a:gd name="connsiteX9" fmla="*/ 343858 w 1519131"/>
              <a:gd name="connsiteY9" fmla="*/ 616342 h 1885036"/>
              <a:gd name="connsiteX0" fmla="*/ 343858 w 1549812"/>
              <a:gd name="connsiteY0" fmla="*/ 616342 h 1800235"/>
              <a:gd name="connsiteX1" fmla="*/ 71474 w 1549812"/>
              <a:gd name="connsiteY1" fmla="*/ 993617 h 1800235"/>
              <a:gd name="connsiteX2" fmla="*/ 115432 w 1549812"/>
              <a:gd name="connsiteY2" fmla="*/ 1704358 h 1800235"/>
              <a:gd name="connsiteX3" fmla="*/ 1389496 w 1549812"/>
              <a:gd name="connsiteY3" fmla="*/ 1724347 h 1800235"/>
              <a:gd name="connsiteX4" fmla="*/ 1514186 w 1549812"/>
              <a:gd name="connsiteY4" fmla="*/ 1190207 h 1800235"/>
              <a:gd name="connsiteX5" fmla="*/ 1231629 w 1549812"/>
              <a:gd name="connsiteY5" fmla="*/ 930051 h 1800235"/>
              <a:gd name="connsiteX6" fmla="*/ 1509771 w 1549812"/>
              <a:gd name="connsiteY6" fmla="*/ 523246 h 1800235"/>
              <a:gd name="connsiteX7" fmla="*/ 1297997 w 1549812"/>
              <a:gd name="connsiteY7" fmla="*/ 131808 h 1800235"/>
              <a:gd name="connsiteX8" fmla="*/ 820556 w 1549812"/>
              <a:gd name="connsiteY8" fmla="*/ 32194 h 1800235"/>
              <a:gd name="connsiteX9" fmla="*/ 343858 w 1549812"/>
              <a:gd name="connsiteY9" fmla="*/ 616342 h 1800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49812" h="1800235">
                <a:moveTo>
                  <a:pt x="343858" y="616342"/>
                </a:moveTo>
                <a:cubicBezTo>
                  <a:pt x="219011" y="776579"/>
                  <a:pt x="109545" y="812281"/>
                  <a:pt x="71474" y="993617"/>
                </a:cubicBezTo>
                <a:cubicBezTo>
                  <a:pt x="33403" y="1174953"/>
                  <a:pt x="-89757" y="1561356"/>
                  <a:pt x="115432" y="1704358"/>
                </a:cubicBezTo>
                <a:cubicBezTo>
                  <a:pt x="320621" y="1847360"/>
                  <a:pt x="1156371" y="1810039"/>
                  <a:pt x="1389496" y="1724347"/>
                </a:cubicBezTo>
                <a:cubicBezTo>
                  <a:pt x="1622621" y="1638655"/>
                  <a:pt x="1540497" y="1322590"/>
                  <a:pt x="1514186" y="1190207"/>
                </a:cubicBezTo>
                <a:cubicBezTo>
                  <a:pt x="1487875" y="1057824"/>
                  <a:pt x="1240336" y="1148914"/>
                  <a:pt x="1231629" y="930051"/>
                </a:cubicBezTo>
                <a:cubicBezTo>
                  <a:pt x="1248292" y="693847"/>
                  <a:pt x="1498710" y="656286"/>
                  <a:pt x="1509771" y="523246"/>
                </a:cubicBezTo>
                <a:cubicBezTo>
                  <a:pt x="1520832" y="390206"/>
                  <a:pt x="1431655" y="305130"/>
                  <a:pt x="1297997" y="131808"/>
                </a:cubicBezTo>
                <a:cubicBezTo>
                  <a:pt x="1189251" y="36824"/>
                  <a:pt x="979579" y="-48562"/>
                  <a:pt x="820556" y="32194"/>
                </a:cubicBezTo>
                <a:cubicBezTo>
                  <a:pt x="661533" y="112950"/>
                  <a:pt x="468705" y="456105"/>
                  <a:pt x="343858" y="616342"/>
                </a:cubicBezTo>
                <a:close/>
              </a:path>
            </a:pathLst>
          </a:custGeom>
          <a:solidFill>
            <a:srgbClr val="9CDFF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3" name="Freeform 417">
            <a:extLst>
              <a:ext uri="{FF2B5EF4-FFF2-40B4-BE49-F238E27FC236}">
                <a16:creationId xmlns:a16="http://schemas.microsoft.com/office/drawing/2014/main" id="{22352293-C7A6-4C41-9DD8-CAA48CB29154}"/>
              </a:ext>
            </a:extLst>
          </p:cNvPr>
          <p:cNvSpPr>
            <a:spLocks/>
          </p:cNvSpPr>
          <p:nvPr/>
        </p:nvSpPr>
        <p:spPr bwMode="auto">
          <a:xfrm>
            <a:off x="7274076" y="1826035"/>
            <a:ext cx="1736725" cy="1317704"/>
          </a:xfrm>
          <a:custGeom>
            <a:avLst/>
            <a:gdLst>
              <a:gd name="T0" fmla="*/ 2147483646 w 1036"/>
              <a:gd name="T1" fmla="*/ 2147483646 h 675"/>
              <a:gd name="T2" fmla="*/ 2147483646 w 1036"/>
              <a:gd name="T3" fmla="*/ 2147483646 h 675"/>
              <a:gd name="T4" fmla="*/ 2147483646 w 1036"/>
              <a:gd name="T5" fmla="*/ 2147483646 h 675"/>
              <a:gd name="T6" fmla="*/ 2147483646 w 1036"/>
              <a:gd name="T7" fmla="*/ 2147483646 h 675"/>
              <a:gd name="T8" fmla="*/ 2147483646 w 1036"/>
              <a:gd name="T9" fmla="*/ 2147483646 h 675"/>
              <a:gd name="T10" fmla="*/ 2147483646 w 1036"/>
              <a:gd name="T11" fmla="*/ 2147483646 h 675"/>
              <a:gd name="T12" fmla="*/ 2147483646 w 1036"/>
              <a:gd name="T13" fmla="*/ 2147483646 h 675"/>
              <a:gd name="T14" fmla="*/ 2147483646 w 1036"/>
              <a:gd name="T15" fmla="*/ 2147483646 h 675"/>
              <a:gd name="T16" fmla="*/ 2147483646 w 1036"/>
              <a:gd name="T17" fmla="*/ 2147483646 h 675"/>
              <a:gd name="T18" fmla="*/ 2147483646 w 1036"/>
              <a:gd name="T19" fmla="*/ 2147483646 h 675"/>
              <a:gd name="T20" fmla="*/ 2147483646 w 1036"/>
              <a:gd name="T21" fmla="*/ 2147483646 h 675"/>
              <a:gd name="T22" fmla="*/ 2147483646 w 1036"/>
              <a:gd name="T23" fmla="*/ 2147483646 h 675"/>
              <a:gd name="T24" fmla="*/ 2147483646 w 1036"/>
              <a:gd name="T25" fmla="*/ 2147483646 h 675"/>
              <a:gd name="T26" fmla="*/ 2147483646 w 1036"/>
              <a:gd name="T27" fmla="*/ 2147483646 h 675"/>
              <a:gd name="T28" fmla="*/ 2147483646 w 1036"/>
              <a:gd name="T29" fmla="*/ 2147483646 h 675"/>
              <a:gd name="T30" fmla="*/ 2147483646 w 1036"/>
              <a:gd name="T31" fmla="*/ 2147483646 h 675"/>
              <a:gd name="T32" fmla="*/ 2147483646 w 1036"/>
              <a:gd name="T33" fmla="*/ 2147483646 h 675"/>
              <a:gd name="T34" fmla="*/ 2147483646 w 1036"/>
              <a:gd name="T35" fmla="*/ 2147483646 h 675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1036"/>
              <a:gd name="T55" fmla="*/ 0 h 675"/>
              <a:gd name="T56" fmla="*/ 1036 w 1036"/>
              <a:gd name="T57" fmla="*/ 675 h 675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1036" h="675">
                <a:moveTo>
                  <a:pt x="648" y="11"/>
                </a:moveTo>
                <a:cubicBezTo>
                  <a:pt x="584" y="19"/>
                  <a:pt x="464" y="33"/>
                  <a:pt x="390" y="53"/>
                </a:cubicBezTo>
                <a:cubicBezTo>
                  <a:pt x="316" y="73"/>
                  <a:pt x="246" y="100"/>
                  <a:pt x="206" y="129"/>
                </a:cubicBezTo>
                <a:cubicBezTo>
                  <a:pt x="166" y="158"/>
                  <a:pt x="183" y="201"/>
                  <a:pt x="152" y="229"/>
                </a:cubicBezTo>
                <a:cubicBezTo>
                  <a:pt x="121" y="257"/>
                  <a:pt x="44" y="259"/>
                  <a:pt x="22" y="297"/>
                </a:cubicBezTo>
                <a:cubicBezTo>
                  <a:pt x="0" y="335"/>
                  <a:pt x="0" y="427"/>
                  <a:pt x="18" y="459"/>
                </a:cubicBezTo>
                <a:cubicBezTo>
                  <a:pt x="36" y="491"/>
                  <a:pt x="59" y="484"/>
                  <a:pt x="132" y="489"/>
                </a:cubicBezTo>
                <a:cubicBezTo>
                  <a:pt x="205" y="494"/>
                  <a:pt x="380" y="478"/>
                  <a:pt x="458" y="489"/>
                </a:cubicBezTo>
                <a:cubicBezTo>
                  <a:pt x="536" y="500"/>
                  <a:pt x="549" y="527"/>
                  <a:pt x="598" y="555"/>
                </a:cubicBezTo>
                <a:cubicBezTo>
                  <a:pt x="647" y="583"/>
                  <a:pt x="707" y="639"/>
                  <a:pt x="752" y="657"/>
                </a:cubicBezTo>
                <a:cubicBezTo>
                  <a:pt x="797" y="675"/>
                  <a:pt x="837" y="670"/>
                  <a:pt x="870" y="661"/>
                </a:cubicBezTo>
                <a:cubicBezTo>
                  <a:pt x="903" y="652"/>
                  <a:pt x="932" y="639"/>
                  <a:pt x="952" y="603"/>
                </a:cubicBezTo>
                <a:cubicBezTo>
                  <a:pt x="972" y="567"/>
                  <a:pt x="981" y="497"/>
                  <a:pt x="992" y="445"/>
                </a:cubicBezTo>
                <a:cubicBezTo>
                  <a:pt x="1003" y="393"/>
                  <a:pt x="1013" y="347"/>
                  <a:pt x="1018" y="291"/>
                </a:cubicBezTo>
                <a:cubicBezTo>
                  <a:pt x="1023" y="235"/>
                  <a:pt x="1036" y="153"/>
                  <a:pt x="1022" y="107"/>
                </a:cubicBezTo>
                <a:cubicBezTo>
                  <a:pt x="1008" y="61"/>
                  <a:pt x="975" y="34"/>
                  <a:pt x="934" y="17"/>
                </a:cubicBezTo>
                <a:cubicBezTo>
                  <a:pt x="893" y="0"/>
                  <a:pt x="824" y="4"/>
                  <a:pt x="776" y="3"/>
                </a:cubicBezTo>
                <a:cubicBezTo>
                  <a:pt x="728" y="2"/>
                  <a:pt x="712" y="3"/>
                  <a:pt x="648" y="11"/>
                </a:cubicBezTo>
                <a:close/>
              </a:path>
            </a:pathLst>
          </a:custGeom>
          <a:solidFill>
            <a:srgbClr val="9CDFF9"/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grpSp>
        <p:nvGrpSpPr>
          <p:cNvPr id="14" name="Group 418">
            <a:extLst>
              <a:ext uri="{FF2B5EF4-FFF2-40B4-BE49-F238E27FC236}">
                <a16:creationId xmlns:a16="http://schemas.microsoft.com/office/drawing/2014/main" id="{BE0D451A-5CE4-4C4B-B3DF-A408288EDA0C}"/>
              </a:ext>
            </a:extLst>
          </p:cNvPr>
          <p:cNvGrpSpPr>
            <a:grpSpLocks/>
          </p:cNvGrpSpPr>
          <p:nvPr/>
        </p:nvGrpSpPr>
        <p:grpSpPr bwMode="auto">
          <a:xfrm>
            <a:off x="7205350" y="3289251"/>
            <a:ext cx="1458912" cy="933450"/>
            <a:chOff x="2889" y="1631"/>
            <a:chExt cx="980" cy="743"/>
          </a:xfrm>
        </p:grpSpPr>
        <p:sp>
          <p:nvSpPr>
            <p:cNvPr id="369" name="Rectangle 419">
              <a:extLst>
                <a:ext uri="{FF2B5EF4-FFF2-40B4-BE49-F238E27FC236}">
                  <a16:creationId xmlns:a16="http://schemas.microsoft.com/office/drawing/2014/main" id="{F39DA03D-3BDA-2344-B3D3-3A95FB5EED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46" y="1841"/>
              <a:ext cx="663" cy="533"/>
            </a:xfrm>
            <a:prstGeom prst="rect">
              <a:avLst/>
            </a:prstGeom>
            <a:solidFill>
              <a:srgbClr val="9CDF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ts val="1675"/>
                </a:spcBef>
                <a:buClr>
                  <a:srgbClr val="000090"/>
                </a:buClr>
                <a:buSzPct val="100000"/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spcBef>
                  <a:spcPts val="1438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400" dirty="0">
                <a:latin typeface="Arial" panose="020B0604020202020204" pitchFamily="34" charset="0"/>
              </a:endParaRPr>
            </a:p>
          </p:txBody>
        </p:sp>
        <p:sp>
          <p:nvSpPr>
            <p:cNvPr id="370" name="AutoShape 420">
              <a:extLst>
                <a:ext uri="{FF2B5EF4-FFF2-40B4-BE49-F238E27FC236}">
                  <a16:creationId xmlns:a16="http://schemas.microsoft.com/office/drawing/2014/main" id="{579866B0-F884-A84A-B74A-EFEA50EBF8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9" y="1631"/>
              <a:ext cx="980" cy="253"/>
            </a:xfrm>
            <a:prstGeom prst="triangle">
              <a:avLst>
                <a:gd name="adj" fmla="val 50000"/>
              </a:avLst>
            </a:prstGeom>
            <a:solidFill>
              <a:srgbClr val="9CDF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ts val="1675"/>
                </a:spcBef>
                <a:buClr>
                  <a:srgbClr val="000090"/>
                </a:buClr>
                <a:buSzPct val="100000"/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spcBef>
                  <a:spcPts val="1438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400" dirty="0">
                <a:solidFill>
                  <a:srgbClr val="00CCFF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21" name="Freeform 427">
            <a:extLst>
              <a:ext uri="{FF2B5EF4-FFF2-40B4-BE49-F238E27FC236}">
                <a16:creationId xmlns:a16="http://schemas.microsoft.com/office/drawing/2014/main" id="{3F97D486-CCD5-C043-940C-EC1740EC7BA0}"/>
              </a:ext>
            </a:extLst>
          </p:cNvPr>
          <p:cNvSpPr>
            <a:spLocks/>
          </p:cNvSpPr>
          <p:nvPr/>
        </p:nvSpPr>
        <p:spPr bwMode="auto">
          <a:xfrm>
            <a:off x="7712401" y="4683134"/>
            <a:ext cx="3079750" cy="1665288"/>
          </a:xfrm>
          <a:custGeom>
            <a:avLst/>
            <a:gdLst>
              <a:gd name="T0" fmla="*/ 2147483646 w 1940"/>
              <a:gd name="T1" fmla="*/ 2147483646 h 1049"/>
              <a:gd name="T2" fmla="*/ 2147483646 w 1940"/>
              <a:gd name="T3" fmla="*/ 2147483646 h 1049"/>
              <a:gd name="T4" fmla="*/ 2147483646 w 1940"/>
              <a:gd name="T5" fmla="*/ 2147483646 h 1049"/>
              <a:gd name="T6" fmla="*/ 2147483646 w 1940"/>
              <a:gd name="T7" fmla="*/ 2147483646 h 1049"/>
              <a:gd name="T8" fmla="*/ 2147483646 w 1940"/>
              <a:gd name="T9" fmla="*/ 2147483646 h 1049"/>
              <a:gd name="T10" fmla="*/ 2147483646 w 1940"/>
              <a:gd name="T11" fmla="*/ 2147483646 h 1049"/>
              <a:gd name="T12" fmla="*/ 2147483646 w 1940"/>
              <a:gd name="T13" fmla="*/ 2147483646 h 1049"/>
              <a:gd name="T14" fmla="*/ 2147483646 w 1940"/>
              <a:gd name="T15" fmla="*/ 2147483646 h 1049"/>
              <a:gd name="T16" fmla="*/ 2147483646 w 1940"/>
              <a:gd name="T17" fmla="*/ 2147483646 h 1049"/>
              <a:gd name="T18" fmla="*/ 2147483646 w 1940"/>
              <a:gd name="T19" fmla="*/ 2147483646 h 1049"/>
              <a:gd name="T20" fmla="*/ 2147483646 w 1940"/>
              <a:gd name="T21" fmla="*/ 2147483646 h 1049"/>
              <a:gd name="T22" fmla="*/ 2147483646 w 1940"/>
              <a:gd name="T23" fmla="*/ 2147483646 h 1049"/>
              <a:gd name="T24" fmla="*/ 2147483646 w 1940"/>
              <a:gd name="T25" fmla="*/ 2147483646 h 1049"/>
              <a:gd name="T26" fmla="*/ 2147483646 w 1940"/>
              <a:gd name="T27" fmla="*/ 2147483646 h 1049"/>
              <a:gd name="T28" fmla="*/ 2147483646 w 1940"/>
              <a:gd name="T29" fmla="*/ 2147483646 h 1049"/>
              <a:gd name="T30" fmla="*/ 2147483646 w 1940"/>
              <a:gd name="T31" fmla="*/ 2147483646 h 1049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1940"/>
              <a:gd name="T49" fmla="*/ 0 h 1049"/>
              <a:gd name="T50" fmla="*/ 1940 w 1940"/>
              <a:gd name="T51" fmla="*/ 1049 h 1049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1940" h="1049">
                <a:moveTo>
                  <a:pt x="952" y="26"/>
                </a:moveTo>
                <a:cubicBezTo>
                  <a:pt x="867" y="45"/>
                  <a:pt x="832" y="118"/>
                  <a:pt x="755" y="125"/>
                </a:cubicBezTo>
                <a:cubicBezTo>
                  <a:pt x="678" y="132"/>
                  <a:pt x="587" y="72"/>
                  <a:pt x="488" y="68"/>
                </a:cubicBezTo>
                <a:cubicBezTo>
                  <a:pt x="389" y="64"/>
                  <a:pt x="237" y="48"/>
                  <a:pt x="158" y="101"/>
                </a:cubicBezTo>
                <a:cubicBezTo>
                  <a:pt x="79" y="154"/>
                  <a:pt x="28" y="298"/>
                  <a:pt x="14" y="389"/>
                </a:cubicBezTo>
                <a:cubicBezTo>
                  <a:pt x="0" y="480"/>
                  <a:pt x="25" y="595"/>
                  <a:pt x="71" y="648"/>
                </a:cubicBezTo>
                <a:cubicBezTo>
                  <a:pt x="117" y="701"/>
                  <a:pt x="205" y="665"/>
                  <a:pt x="288" y="706"/>
                </a:cubicBezTo>
                <a:cubicBezTo>
                  <a:pt x="371" y="747"/>
                  <a:pt x="450" y="842"/>
                  <a:pt x="568" y="893"/>
                </a:cubicBezTo>
                <a:cubicBezTo>
                  <a:pt x="686" y="944"/>
                  <a:pt x="852" y="991"/>
                  <a:pt x="996" y="1014"/>
                </a:cubicBezTo>
                <a:cubicBezTo>
                  <a:pt x="1140" y="1036"/>
                  <a:pt x="1309" y="1049"/>
                  <a:pt x="1433" y="1031"/>
                </a:cubicBezTo>
                <a:cubicBezTo>
                  <a:pt x="1557" y="1012"/>
                  <a:pt x="1657" y="960"/>
                  <a:pt x="1739" y="907"/>
                </a:cubicBezTo>
                <a:cubicBezTo>
                  <a:pt x="1821" y="855"/>
                  <a:pt x="1906" y="824"/>
                  <a:pt x="1923" y="714"/>
                </a:cubicBezTo>
                <a:cubicBezTo>
                  <a:pt x="1940" y="604"/>
                  <a:pt x="1898" y="350"/>
                  <a:pt x="1839" y="251"/>
                </a:cubicBezTo>
                <a:cubicBezTo>
                  <a:pt x="1780" y="151"/>
                  <a:pt x="1662" y="153"/>
                  <a:pt x="1566" y="114"/>
                </a:cubicBezTo>
                <a:cubicBezTo>
                  <a:pt x="1470" y="76"/>
                  <a:pt x="1365" y="30"/>
                  <a:pt x="1263" y="15"/>
                </a:cubicBezTo>
                <a:cubicBezTo>
                  <a:pt x="1161" y="0"/>
                  <a:pt x="1037" y="8"/>
                  <a:pt x="952" y="26"/>
                </a:cubicBezTo>
                <a:close/>
              </a:path>
            </a:pathLst>
          </a:custGeom>
          <a:solidFill>
            <a:srgbClr val="9CDFF9"/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66" name="Text Box 580">
            <a:extLst>
              <a:ext uri="{FF2B5EF4-FFF2-40B4-BE49-F238E27FC236}">
                <a16:creationId xmlns:a16="http://schemas.microsoft.com/office/drawing/2014/main" id="{16C4E384-62E0-DC41-883F-EB2C4C99F8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79274" y="1488461"/>
            <a:ext cx="142859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85000"/>
              </a:lnSpc>
              <a:spcBef>
                <a:spcPts val="1675"/>
              </a:spcBef>
              <a:buClr>
                <a:srgbClr val="000090"/>
              </a:buClr>
              <a:buSzPct val="100000"/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lnSpc>
                <a:spcPct val="85000"/>
              </a:lnSpc>
              <a:spcBef>
                <a:spcPts val="1438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0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0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0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0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en-US" sz="1400" dirty="0">
                <a:latin typeface="+mn-lt"/>
              </a:rPr>
              <a:t>Мобильная сеть</a:t>
            </a:r>
            <a:endParaRPr lang="en-US" altLang="en-US" sz="1400" dirty="0">
              <a:latin typeface="+mn-lt"/>
            </a:endParaRPr>
          </a:p>
        </p:txBody>
      </p:sp>
      <p:sp>
        <p:nvSpPr>
          <p:cNvPr id="69" name="Text Box 580">
            <a:extLst>
              <a:ext uri="{FF2B5EF4-FFF2-40B4-BE49-F238E27FC236}">
                <a16:creationId xmlns:a16="http://schemas.microsoft.com/office/drawing/2014/main" id="{9AC056F8-729E-D344-BD7D-9178102179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30835" y="4191922"/>
            <a:ext cx="1955646" cy="268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85000"/>
              </a:lnSpc>
              <a:spcBef>
                <a:spcPts val="1675"/>
              </a:spcBef>
              <a:buClr>
                <a:srgbClr val="000090"/>
              </a:buClr>
              <a:buSzPct val="100000"/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lnSpc>
                <a:spcPct val="85000"/>
              </a:lnSpc>
              <a:spcBef>
                <a:spcPts val="1438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0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0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0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0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en-US" sz="1400" dirty="0">
                <a:latin typeface="+mn-lt"/>
              </a:rPr>
              <a:t>Домашняя сеть</a:t>
            </a:r>
            <a:endParaRPr lang="en-US" altLang="en-US" sz="1400" dirty="0">
              <a:latin typeface="+mn-lt"/>
            </a:endParaRPr>
          </a:p>
        </p:txBody>
      </p:sp>
      <p:sp>
        <p:nvSpPr>
          <p:cNvPr id="70" name="Text Box 580">
            <a:extLst>
              <a:ext uri="{FF2B5EF4-FFF2-40B4-BE49-F238E27FC236}">
                <a16:creationId xmlns:a16="http://schemas.microsoft.com/office/drawing/2014/main" id="{8A1A4F41-0243-4946-9F02-F301CBD596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6908" y="5779775"/>
            <a:ext cx="1358192" cy="44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85000"/>
              </a:lnSpc>
              <a:spcBef>
                <a:spcPts val="1675"/>
              </a:spcBef>
              <a:buClr>
                <a:srgbClr val="000090"/>
              </a:buClr>
              <a:buSzPct val="100000"/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lnSpc>
                <a:spcPct val="85000"/>
              </a:lnSpc>
              <a:spcBef>
                <a:spcPts val="1438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0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0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0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0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en-US" sz="1400" dirty="0">
                <a:latin typeface="+mn-lt"/>
              </a:rPr>
              <a:t>Корпоративная</a:t>
            </a:r>
          </a:p>
          <a:p>
            <a:pPr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en-US" sz="1400" dirty="0">
                <a:latin typeface="+mn-lt"/>
              </a:rPr>
              <a:t>сеть</a:t>
            </a:r>
            <a:endParaRPr lang="en-US" altLang="en-US" sz="1400" dirty="0">
              <a:latin typeface="+mn-lt"/>
            </a:endParaRPr>
          </a:p>
        </p:txBody>
      </p:sp>
      <p:sp>
        <p:nvSpPr>
          <p:cNvPr id="372" name="Freeform 371">
            <a:extLst>
              <a:ext uri="{FF2B5EF4-FFF2-40B4-BE49-F238E27FC236}">
                <a16:creationId xmlns:a16="http://schemas.microsoft.com/office/drawing/2014/main" id="{C89E7C56-1DE4-7143-8EEB-E5965035CC42}"/>
              </a:ext>
            </a:extLst>
          </p:cNvPr>
          <p:cNvSpPr/>
          <p:nvPr/>
        </p:nvSpPr>
        <p:spPr>
          <a:xfrm>
            <a:off x="10222146" y="3179540"/>
            <a:ext cx="1273167" cy="1935748"/>
          </a:xfrm>
          <a:custGeom>
            <a:avLst/>
            <a:gdLst>
              <a:gd name="connsiteX0" fmla="*/ 434989 w 1523031"/>
              <a:gd name="connsiteY0" fmla="*/ 253346 h 1763594"/>
              <a:gd name="connsiteX1" fmla="*/ 488 w 1523031"/>
              <a:gd name="connsiteY1" fmla="*/ 921706 h 1763594"/>
              <a:gd name="connsiteX2" fmla="*/ 368142 w 1523031"/>
              <a:gd name="connsiteY2" fmla="*/ 1489812 h 1763594"/>
              <a:gd name="connsiteX3" fmla="*/ 1187008 w 1523031"/>
              <a:gd name="connsiteY3" fmla="*/ 1757156 h 1763594"/>
              <a:gd name="connsiteX4" fmla="*/ 1521239 w 1523031"/>
              <a:gd name="connsiteY4" fmla="*/ 1239177 h 1763594"/>
              <a:gd name="connsiteX5" fmla="*/ 1320700 w 1523031"/>
              <a:gd name="connsiteY5" fmla="*/ 654362 h 1763594"/>
              <a:gd name="connsiteX6" fmla="*/ 1337412 w 1523031"/>
              <a:gd name="connsiteY6" fmla="*/ 136383 h 1763594"/>
              <a:gd name="connsiteX7" fmla="*/ 1086739 w 1523031"/>
              <a:gd name="connsiteY7" fmla="*/ 2711 h 1763594"/>
              <a:gd name="connsiteX8" fmla="*/ 434989 w 1523031"/>
              <a:gd name="connsiteY8" fmla="*/ 253346 h 1763594"/>
              <a:gd name="connsiteX0" fmla="*/ 434989 w 1537226"/>
              <a:gd name="connsiteY0" fmla="*/ 253346 h 1763594"/>
              <a:gd name="connsiteX1" fmla="*/ 488 w 1537226"/>
              <a:gd name="connsiteY1" fmla="*/ 921706 h 1763594"/>
              <a:gd name="connsiteX2" fmla="*/ 368142 w 1537226"/>
              <a:gd name="connsiteY2" fmla="*/ 1489812 h 1763594"/>
              <a:gd name="connsiteX3" fmla="*/ 1187008 w 1537226"/>
              <a:gd name="connsiteY3" fmla="*/ 1757156 h 1763594"/>
              <a:gd name="connsiteX4" fmla="*/ 1521239 w 1537226"/>
              <a:gd name="connsiteY4" fmla="*/ 1239177 h 1763594"/>
              <a:gd name="connsiteX5" fmla="*/ 1468998 w 1537226"/>
              <a:gd name="connsiteY5" fmla="*/ 654362 h 1763594"/>
              <a:gd name="connsiteX6" fmla="*/ 1337412 w 1537226"/>
              <a:gd name="connsiteY6" fmla="*/ 136383 h 1763594"/>
              <a:gd name="connsiteX7" fmla="*/ 1086739 w 1537226"/>
              <a:gd name="connsiteY7" fmla="*/ 2711 h 1763594"/>
              <a:gd name="connsiteX8" fmla="*/ 434989 w 1537226"/>
              <a:gd name="connsiteY8" fmla="*/ 253346 h 1763594"/>
              <a:gd name="connsiteX0" fmla="*/ 434989 w 1537226"/>
              <a:gd name="connsiteY0" fmla="*/ 253346 h 1763594"/>
              <a:gd name="connsiteX1" fmla="*/ 488 w 1537226"/>
              <a:gd name="connsiteY1" fmla="*/ 921706 h 1763594"/>
              <a:gd name="connsiteX2" fmla="*/ 368142 w 1537226"/>
              <a:gd name="connsiteY2" fmla="*/ 1489812 h 1763594"/>
              <a:gd name="connsiteX3" fmla="*/ 1187008 w 1537226"/>
              <a:gd name="connsiteY3" fmla="*/ 1757156 h 1763594"/>
              <a:gd name="connsiteX4" fmla="*/ 1521239 w 1537226"/>
              <a:gd name="connsiteY4" fmla="*/ 1239177 h 1763594"/>
              <a:gd name="connsiteX5" fmla="*/ 1468998 w 1537226"/>
              <a:gd name="connsiteY5" fmla="*/ 654362 h 1763594"/>
              <a:gd name="connsiteX6" fmla="*/ 1337412 w 1537226"/>
              <a:gd name="connsiteY6" fmla="*/ 136383 h 1763594"/>
              <a:gd name="connsiteX7" fmla="*/ 839572 w 1537226"/>
              <a:gd name="connsiteY7" fmla="*/ 2711 h 1763594"/>
              <a:gd name="connsiteX8" fmla="*/ 434989 w 1537226"/>
              <a:gd name="connsiteY8" fmla="*/ 253346 h 1763594"/>
              <a:gd name="connsiteX0" fmla="*/ 360357 w 1536743"/>
              <a:gd name="connsiteY0" fmla="*/ 534641 h 1782088"/>
              <a:gd name="connsiteX1" fmla="*/ 5 w 1536743"/>
              <a:gd name="connsiteY1" fmla="*/ 940200 h 1782088"/>
              <a:gd name="connsiteX2" fmla="*/ 367659 w 1536743"/>
              <a:gd name="connsiteY2" fmla="*/ 1508306 h 1782088"/>
              <a:gd name="connsiteX3" fmla="*/ 1186525 w 1536743"/>
              <a:gd name="connsiteY3" fmla="*/ 1775650 h 1782088"/>
              <a:gd name="connsiteX4" fmla="*/ 1520756 w 1536743"/>
              <a:gd name="connsiteY4" fmla="*/ 1257671 h 1782088"/>
              <a:gd name="connsiteX5" fmla="*/ 1468515 w 1536743"/>
              <a:gd name="connsiteY5" fmla="*/ 672856 h 1782088"/>
              <a:gd name="connsiteX6" fmla="*/ 1336929 w 1536743"/>
              <a:gd name="connsiteY6" fmla="*/ 154877 h 1782088"/>
              <a:gd name="connsiteX7" fmla="*/ 839089 w 1536743"/>
              <a:gd name="connsiteY7" fmla="*/ 21205 h 1782088"/>
              <a:gd name="connsiteX8" fmla="*/ 360357 w 1536743"/>
              <a:gd name="connsiteY8" fmla="*/ 534641 h 1782088"/>
              <a:gd name="connsiteX0" fmla="*/ 360355 w 1536741"/>
              <a:gd name="connsiteY0" fmla="*/ 534641 h 1782088"/>
              <a:gd name="connsiteX1" fmla="*/ 3 w 1536741"/>
              <a:gd name="connsiteY1" fmla="*/ 940200 h 1782088"/>
              <a:gd name="connsiteX2" fmla="*/ 367657 w 1536741"/>
              <a:gd name="connsiteY2" fmla="*/ 1508306 h 1782088"/>
              <a:gd name="connsiteX3" fmla="*/ 1186523 w 1536741"/>
              <a:gd name="connsiteY3" fmla="*/ 1775650 h 1782088"/>
              <a:gd name="connsiteX4" fmla="*/ 1520754 w 1536741"/>
              <a:gd name="connsiteY4" fmla="*/ 1257671 h 1782088"/>
              <a:gd name="connsiteX5" fmla="*/ 1468513 w 1536741"/>
              <a:gd name="connsiteY5" fmla="*/ 672856 h 1782088"/>
              <a:gd name="connsiteX6" fmla="*/ 1336927 w 1536741"/>
              <a:gd name="connsiteY6" fmla="*/ 154877 h 1782088"/>
              <a:gd name="connsiteX7" fmla="*/ 839087 w 1536741"/>
              <a:gd name="connsiteY7" fmla="*/ 21205 h 1782088"/>
              <a:gd name="connsiteX8" fmla="*/ 360355 w 1536741"/>
              <a:gd name="connsiteY8" fmla="*/ 534641 h 1782088"/>
              <a:gd name="connsiteX0" fmla="*/ 360355 w 1534770"/>
              <a:gd name="connsiteY0" fmla="*/ 553225 h 1800672"/>
              <a:gd name="connsiteX1" fmla="*/ 3 w 1534770"/>
              <a:gd name="connsiteY1" fmla="*/ 958784 h 1800672"/>
              <a:gd name="connsiteX2" fmla="*/ 367657 w 1534770"/>
              <a:gd name="connsiteY2" fmla="*/ 1526890 h 1800672"/>
              <a:gd name="connsiteX3" fmla="*/ 1186523 w 1534770"/>
              <a:gd name="connsiteY3" fmla="*/ 1794234 h 1800672"/>
              <a:gd name="connsiteX4" fmla="*/ 1520754 w 1534770"/>
              <a:gd name="connsiteY4" fmla="*/ 1276255 h 1800672"/>
              <a:gd name="connsiteX5" fmla="*/ 1468513 w 1534770"/>
              <a:gd name="connsiteY5" fmla="*/ 691440 h 1800672"/>
              <a:gd name="connsiteX6" fmla="*/ 1435794 w 1534770"/>
              <a:gd name="connsiteY6" fmla="*/ 107761 h 1800672"/>
              <a:gd name="connsiteX7" fmla="*/ 839087 w 1534770"/>
              <a:gd name="connsiteY7" fmla="*/ 39789 h 1800672"/>
              <a:gd name="connsiteX8" fmla="*/ 360355 w 1534770"/>
              <a:gd name="connsiteY8" fmla="*/ 553225 h 1800672"/>
              <a:gd name="connsiteX0" fmla="*/ 360355 w 1580585"/>
              <a:gd name="connsiteY0" fmla="*/ 553225 h 1880420"/>
              <a:gd name="connsiteX1" fmla="*/ 3 w 1580585"/>
              <a:gd name="connsiteY1" fmla="*/ 958784 h 1880420"/>
              <a:gd name="connsiteX2" fmla="*/ 367657 w 1580585"/>
              <a:gd name="connsiteY2" fmla="*/ 1526890 h 1880420"/>
              <a:gd name="connsiteX3" fmla="*/ 1186523 w 1580585"/>
              <a:gd name="connsiteY3" fmla="*/ 1794234 h 1880420"/>
              <a:gd name="connsiteX4" fmla="*/ 1570188 w 1580585"/>
              <a:gd name="connsiteY4" fmla="*/ 1785433 h 1880420"/>
              <a:gd name="connsiteX5" fmla="*/ 1468513 w 1580585"/>
              <a:gd name="connsiteY5" fmla="*/ 691440 h 1880420"/>
              <a:gd name="connsiteX6" fmla="*/ 1435794 w 1580585"/>
              <a:gd name="connsiteY6" fmla="*/ 107761 h 1880420"/>
              <a:gd name="connsiteX7" fmla="*/ 839087 w 1580585"/>
              <a:gd name="connsiteY7" fmla="*/ 39789 h 1880420"/>
              <a:gd name="connsiteX8" fmla="*/ 360355 w 1580585"/>
              <a:gd name="connsiteY8" fmla="*/ 553225 h 1880420"/>
              <a:gd name="connsiteX0" fmla="*/ 316588 w 1580732"/>
              <a:gd name="connsiteY0" fmla="*/ 359285 h 1867156"/>
              <a:gd name="connsiteX1" fmla="*/ 150 w 1580732"/>
              <a:gd name="connsiteY1" fmla="*/ 945520 h 1867156"/>
              <a:gd name="connsiteX2" fmla="*/ 367804 w 1580732"/>
              <a:gd name="connsiteY2" fmla="*/ 1513626 h 1867156"/>
              <a:gd name="connsiteX3" fmla="*/ 1186670 w 1580732"/>
              <a:gd name="connsiteY3" fmla="*/ 1780970 h 1867156"/>
              <a:gd name="connsiteX4" fmla="*/ 1570335 w 1580732"/>
              <a:gd name="connsiteY4" fmla="*/ 1772169 h 1867156"/>
              <a:gd name="connsiteX5" fmla="*/ 1468660 w 1580732"/>
              <a:gd name="connsiteY5" fmla="*/ 678176 h 1867156"/>
              <a:gd name="connsiteX6" fmla="*/ 1435941 w 1580732"/>
              <a:gd name="connsiteY6" fmla="*/ 94497 h 1867156"/>
              <a:gd name="connsiteX7" fmla="*/ 839234 w 1580732"/>
              <a:gd name="connsiteY7" fmla="*/ 26525 h 1867156"/>
              <a:gd name="connsiteX8" fmla="*/ 316588 w 1580732"/>
              <a:gd name="connsiteY8" fmla="*/ 359285 h 1867156"/>
              <a:gd name="connsiteX0" fmla="*/ 163575 w 1427719"/>
              <a:gd name="connsiteY0" fmla="*/ 359285 h 1867156"/>
              <a:gd name="connsiteX1" fmla="*/ 836 w 1427719"/>
              <a:gd name="connsiteY1" fmla="*/ 1076921 h 1867156"/>
              <a:gd name="connsiteX2" fmla="*/ 214791 w 1427719"/>
              <a:gd name="connsiteY2" fmla="*/ 1513626 h 1867156"/>
              <a:gd name="connsiteX3" fmla="*/ 1033657 w 1427719"/>
              <a:gd name="connsiteY3" fmla="*/ 1780970 h 1867156"/>
              <a:gd name="connsiteX4" fmla="*/ 1417322 w 1427719"/>
              <a:gd name="connsiteY4" fmla="*/ 1772169 h 1867156"/>
              <a:gd name="connsiteX5" fmla="*/ 1315647 w 1427719"/>
              <a:gd name="connsiteY5" fmla="*/ 678176 h 1867156"/>
              <a:gd name="connsiteX6" fmla="*/ 1282928 w 1427719"/>
              <a:gd name="connsiteY6" fmla="*/ 94497 h 1867156"/>
              <a:gd name="connsiteX7" fmla="*/ 686221 w 1427719"/>
              <a:gd name="connsiteY7" fmla="*/ 26525 h 1867156"/>
              <a:gd name="connsiteX8" fmla="*/ 163575 w 1427719"/>
              <a:gd name="connsiteY8" fmla="*/ 359285 h 1867156"/>
              <a:gd name="connsiteX0" fmla="*/ 163575 w 1426632"/>
              <a:gd name="connsiteY0" fmla="*/ 394322 h 1902193"/>
              <a:gd name="connsiteX1" fmla="*/ 836 w 1426632"/>
              <a:gd name="connsiteY1" fmla="*/ 1111958 h 1902193"/>
              <a:gd name="connsiteX2" fmla="*/ 214791 w 1426632"/>
              <a:gd name="connsiteY2" fmla="*/ 1548663 h 1902193"/>
              <a:gd name="connsiteX3" fmla="*/ 1033657 w 1426632"/>
              <a:gd name="connsiteY3" fmla="*/ 1816007 h 1902193"/>
              <a:gd name="connsiteX4" fmla="*/ 1417322 w 1426632"/>
              <a:gd name="connsiteY4" fmla="*/ 1807206 h 1902193"/>
              <a:gd name="connsiteX5" fmla="*/ 1315647 w 1426632"/>
              <a:gd name="connsiteY5" fmla="*/ 713213 h 1902193"/>
              <a:gd name="connsiteX6" fmla="*/ 1401843 w 1426632"/>
              <a:gd name="connsiteY6" fmla="*/ 63834 h 1902193"/>
              <a:gd name="connsiteX7" fmla="*/ 686221 w 1426632"/>
              <a:gd name="connsiteY7" fmla="*/ 61562 h 1902193"/>
              <a:gd name="connsiteX8" fmla="*/ 163575 w 1426632"/>
              <a:gd name="connsiteY8" fmla="*/ 394322 h 1902193"/>
              <a:gd name="connsiteX0" fmla="*/ 163575 w 1435249"/>
              <a:gd name="connsiteY0" fmla="*/ 394322 h 1885560"/>
              <a:gd name="connsiteX1" fmla="*/ 836 w 1435249"/>
              <a:gd name="connsiteY1" fmla="*/ 1111958 h 1885560"/>
              <a:gd name="connsiteX2" fmla="*/ 214791 w 1435249"/>
              <a:gd name="connsiteY2" fmla="*/ 1548663 h 1885560"/>
              <a:gd name="connsiteX3" fmla="*/ 1033657 w 1435249"/>
              <a:gd name="connsiteY3" fmla="*/ 1816007 h 1885560"/>
              <a:gd name="connsiteX4" fmla="*/ 1417322 w 1435249"/>
              <a:gd name="connsiteY4" fmla="*/ 1807206 h 1885560"/>
              <a:gd name="connsiteX5" fmla="*/ 1375103 w 1435249"/>
              <a:gd name="connsiteY5" fmla="*/ 943164 h 1885560"/>
              <a:gd name="connsiteX6" fmla="*/ 1401843 w 1435249"/>
              <a:gd name="connsiteY6" fmla="*/ 63834 h 1885560"/>
              <a:gd name="connsiteX7" fmla="*/ 686221 w 1435249"/>
              <a:gd name="connsiteY7" fmla="*/ 61562 h 1885560"/>
              <a:gd name="connsiteX8" fmla="*/ 163575 w 1435249"/>
              <a:gd name="connsiteY8" fmla="*/ 394322 h 1885560"/>
              <a:gd name="connsiteX0" fmla="*/ 128947 w 1438213"/>
              <a:gd name="connsiteY0" fmla="*/ 345176 h 1883146"/>
              <a:gd name="connsiteX1" fmla="*/ 3802 w 1438213"/>
              <a:gd name="connsiteY1" fmla="*/ 1109544 h 1883146"/>
              <a:gd name="connsiteX2" fmla="*/ 217757 w 1438213"/>
              <a:gd name="connsiteY2" fmla="*/ 1546249 h 1883146"/>
              <a:gd name="connsiteX3" fmla="*/ 1036623 w 1438213"/>
              <a:gd name="connsiteY3" fmla="*/ 1813593 h 1883146"/>
              <a:gd name="connsiteX4" fmla="*/ 1420288 w 1438213"/>
              <a:gd name="connsiteY4" fmla="*/ 1804792 h 1883146"/>
              <a:gd name="connsiteX5" fmla="*/ 1378069 w 1438213"/>
              <a:gd name="connsiteY5" fmla="*/ 940750 h 1883146"/>
              <a:gd name="connsiteX6" fmla="*/ 1404809 w 1438213"/>
              <a:gd name="connsiteY6" fmla="*/ 61420 h 1883146"/>
              <a:gd name="connsiteX7" fmla="*/ 689187 w 1438213"/>
              <a:gd name="connsiteY7" fmla="*/ 59148 h 1883146"/>
              <a:gd name="connsiteX8" fmla="*/ 128947 w 1438213"/>
              <a:gd name="connsiteY8" fmla="*/ 345176 h 1883146"/>
              <a:gd name="connsiteX0" fmla="*/ 126587 w 1435854"/>
              <a:gd name="connsiteY0" fmla="*/ 353278 h 1891248"/>
              <a:gd name="connsiteX1" fmla="*/ 1442 w 1435854"/>
              <a:gd name="connsiteY1" fmla="*/ 1117646 h 1891248"/>
              <a:gd name="connsiteX2" fmla="*/ 215397 w 1435854"/>
              <a:gd name="connsiteY2" fmla="*/ 1554351 h 1891248"/>
              <a:gd name="connsiteX3" fmla="*/ 1034263 w 1435854"/>
              <a:gd name="connsiteY3" fmla="*/ 1821695 h 1891248"/>
              <a:gd name="connsiteX4" fmla="*/ 1417928 w 1435854"/>
              <a:gd name="connsiteY4" fmla="*/ 1812894 h 1891248"/>
              <a:gd name="connsiteX5" fmla="*/ 1375709 w 1435854"/>
              <a:gd name="connsiteY5" fmla="*/ 948852 h 1891248"/>
              <a:gd name="connsiteX6" fmla="*/ 1402449 w 1435854"/>
              <a:gd name="connsiteY6" fmla="*/ 69522 h 1891248"/>
              <a:gd name="connsiteX7" fmla="*/ 221605 w 1435854"/>
              <a:gd name="connsiteY7" fmla="*/ 47778 h 1891248"/>
              <a:gd name="connsiteX8" fmla="*/ 126587 w 1435854"/>
              <a:gd name="connsiteY8" fmla="*/ 353278 h 1891248"/>
              <a:gd name="connsiteX0" fmla="*/ 35803 w 1453152"/>
              <a:gd name="connsiteY0" fmla="*/ 439993 h 1896181"/>
              <a:gd name="connsiteX1" fmla="*/ 18740 w 1453152"/>
              <a:gd name="connsiteY1" fmla="*/ 1122579 h 1896181"/>
              <a:gd name="connsiteX2" fmla="*/ 232695 w 1453152"/>
              <a:gd name="connsiteY2" fmla="*/ 1559284 h 1896181"/>
              <a:gd name="connsiteX3" fmla="*/ 1051561 w 1453152"/>
              <a:gd name="connsiteY3" fmla="*/ 1826628 h 1896181"/>
              <a:gd name="connsiteX4" fmla="*/ 1435226 w 1453152"/>
              <a:gd name="connsiteY4" fmla="*/ 1817827 h 1896181"/>
              <a:gd name="connsiteX5" fmla="*/ 1393007 w 1453152"/>
              <a:gd name="connsiteY5" fmla="*/ 953785 h 1896181"/>
              <a:gd name="connsiteX6" fmla="*/ 1419747 w 1453152"/>
              <a:gd name="connsiteY6" fmla="*/ 74455 h 1896181"/>
              <a:gd name="connsiteX7" fmla="*/ 238903 w 1453152"/>
              <a:gd name="connsiteY7" fmla="*/ 52711 h 1896181"/>
              <a:gd name="connsiteX8" fmla="*/ 35803 w 1453152"/>
              <a:gd name="connsiteY8" fmla="*/ 439993 h 1896181"/>
              <a:gd name="connsiteX0" fmla="*/ 35803 w 1447873"/>
              <a:gd name="connsiteY0" fmla="*/ 439993 h 1952840"/>
              <a:gd name="connsiteX1" fmla="*/ 18740 w 1447873"/>
              <a:gd name="connsiteY1" fmla="*/ 1122579 h 1952840"/>
              <a:gd name="connsiteX2" fmla="*/ 232695 w 1447873"/>
              <a:gd name="connsiteY2" fmla="*/ 1559284 h 1952840"/>
              <a:gd name="connsiteX3" fmla="*/ 1130848 w 1447873"/>
              <a:gd name="connsiteY3" fmla="*/ 1925181 h 1952840"/>
              <a:gd name="connsiteX4" fmla="*/ 1435226 w 1447873"/>
              <a:gd name="connsiteY4" fmla="*/ 1817827 h 1952840"/>
              <a:gd name="connsiteX5" fmla="*/ 1393007 w 1447873"/>
              <a:gd name="connsiteY5" fmla="*/ 953785 h 1952840"/>
              <a:gd name="connsiteX6" fmla="*/ 1419747 w 1447873"/>
              <a:gd name="connsiteY6" fmla="*/ 74455 h 1952840"/>
              <a:gd name="connsiteX7" fmla="*/ 238903 w 1447873"/>
              <a:gd name="connsiteY7" fmla="*/ 52711 h 1952840"/>
              <a:gd name="connsiteX8" fmla="*/ 35803 w 1447873"/>
              <a:gd name="connsiteY8" fmla="*/ 439993 h 1952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47873" h="1952840">
                <a:moveTo>
                  <a:pt x="35803" y="439993"/>
                </a:moveTo>
                <a:cubicBezTo>
                  <a:pt x="-891" y="618304"/>
                  <a:pt x="-14075" y="936031"/>
                  <a:pt x="18740" y="1122579"/>
                </a:cubicBezTo>
                <a:cubicBezTo>
                  <a:pt x="51555" y="1309127"/>
                  <a:pt x="47344" y="1425517"/>
                  <a:pt x="232695" y="1559284"/>
                </a:cubicBezTo>
                <a:cubicBezTo>
                  <a:pt x="418046" y="1693051"/>
                  <a:pt x="930426" y="1882091"/>
                  <a:pt x="1130848" y="1925181"/>
                </a:cubicBezTo>
                <a:cubicBezTo>
                  <a:pt x="1331270" y="1968271"/>
                  <a:pt x="1391533" y="1979726"/>
                  <a:pt x="1435226" y="1817827"/>
                </a:cubicBezTo>
                <a:cubicBezTo>
                  <a:pt x="1478919" y="1655928"/>
                  <a:pt x="1395587" y="1244347"/>
                  <a:pt x="1393007" y="953785"/>
                </a:cubicBezTo>
                <a:cubicBezTo>
                  <a:pt x="1390427" y="663223"/>
                  <a:pt x="1458740" y="183063"/>
                  <a:pt x="1419747" y="74455"/>
                </a:cubicBezTo>
                <a:cubicBezTo>
                  <a:pt x="1380754" y="-34153"/>
                  <a:pt x="469560" y="-8212"/>
                  <a:pt x="238903" y="52711"/>
                </a:cubicBezTo>
                <a:cubicBezTo>
                  <a:pt x="8246" y="113634"/>
                  <a:pt x="72497" y="261682"/>
                  <a:pt x="35803" y="439993"/>
                </a:cubicBezTo>
                <a:close/>
              </a:path>
            </a:pathLst>
          </a:custGeom>
          <a:gradFill flip="none" rotWithShape="1">
            <a:gsLst>
              <a:gs pos="0">
                <a:srgbClr val="9CDFF9"/>
              </a:gs>
              <a:gs pos="100000">
                <a:schemeClr val="bg1"/>
              </a:gs>
              <a:gs pos="59000">
                <a:schemeClr val="accent5">
                  <a:lumMod val="20000"/>
                  <a:lumOff val="80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374" name="Group 373">
            <a:extLst>
              <a:ext uri="{FF2B5EF4-FFF2-40B4-BE49-F238E27FC236}">
                <a16:creationId xmlns:a16="http://schemas.microsoft.com/office/drawing/2014/main" id="{96BCCD85-1D07-EF4E-A878-EC23CD23096A}"/>
              </a:ext>
            </a:extLst>
          </p:cNvPr>
          <p:cNvGrpSpPr/>
          <p:nvPr/>
        </p:nvGrpSpPr>
        <p:grpSpPr>
          <a:xfrm>
            <a:off x="10837700" y="3928050"/>
            <a:ext cx="687393" cy="721548"/>
            <a:chOff x="5203089" y="1751190"/>
            <a:chExt cx="858331" cy="662414"/>
          </a:xfrm>
        </p:grpSpPr>
        <p:sp>
          <p:nvSpPr>
            <p:cNvPr id="382" name="Freeform 381">
              <a:extLst>
                <a:ext uri="{FF2B5EF4-FFF2-40B4-BE49-F238E27FC236}">
                  <a16:creationId xmlns:a16="http://schemas.microsoft.com/office/drawing/2014/main" id="{D6FAD5AB-6E93-5E47-BE32-4993FD767B8F}"/>
                </a:ext>
              </a:extLst>
            </p:cNvPr>
            <p:cNvSpPr/>
            <p:nvPr/>
          </p:nvSpPr>
          <p:spPr>
            <a:xfrm>
              <a:off x="5536769" y="1751190"/>
              <a:ext cx="524651" cy="662124"/>
            </a:xfrm>
            <a:custGeom>
              <a:avLst/>
              <a:gdLst>
                <a:gd name="connsiteX0" fmla="*/ 3618 w 651290"/>
                <a:gd name="connsiteY0" fmla="*/ 492070 h 492070"/>
                <a:gd name="connsiteX1" fmla="*/ 0 w 651290"/>
                <a:gd name="connsiteY1" fmla="*/ 141108 h 492070"/>
                <a:gd name="connsiteX2" fmla="*/ 423338 w 651290"/>
                <a:gd name="connsiteY2" fmla="*/ 0 h 492070"/>
                <a:gd name="connsiteX3" fmla="*/ 647672 w 651290"/>
                <a:gd name="connsiteY3" fmla="*/ 57891 h 492070"/>
                <a:gd name="connsiteX4" fmla="*/ 651290 w 651290"/>
                <a:gd name="connsiteY4" fmla="*/ 492070 h 492070"/>
                <a:gd name="connsiteX5" fmla="*/ 3618 w 651290"/>
                <a:gd name="connsiteY5" fmla="*/ 492070 h 492070"/>
                <a:gd name="connsiteX0" fmla="*/ 3618 w 651290"/>
                <a:gd name="connsiteY0" fmla="*/ 593378 h 593378"/>
                <a:gd name="connsiteX1" fmla="*/ 0 w 651290"/>
                <a:gd name="connsiteY1" fmla="*/ 242416 h 593378"/>
                <a:gd name="connsiteX2" fmla="*/ 423338 w 651290"/>
                <a:gd name="connsiteY2" fmla="*/ 101308 h 593378"/>
                <a:gd name="connsiteX3" fmla="*/ 647672 w 651290"/>
                <a:gd name="connsiteY3" fmla="*/ 0 h 593378"/>
                <a:gd name="connsiteX4" fmla="*/ 651290 w 651290"/>
                <a:gd name="connsiteY4" fmla="*/ 593378 h 593378"/>
                <a:gd name="connsiteX5" fmla="*/ 3618 w 651290"/>
                <a:gd name="connsiteY5" fmla="*/ 593378 h 593378"/>
                <a:gd name="connsiteX0" fmla="*/ 3618 w 651290"/>
                <a:gd name="connsiteY0" fmla="*/ 662124 h 662124"/>
                <a:gd name="connsiteX1" fmla="*/ 0 w 651290"/>
                <a:gd name="connsiteY1" fmla="*/ 311162 h 662124"/>
                <a:gd name="connsiteX2" fmla="*/ 376300 w 651290"/>
                <a:gd name="connsiteY2" fmla="*/ 0 h 662124"/>
                <a:gd name="connsiteX3" fmla="*/ 647672 w 651290"/>
                <a:gd name="connsiteY3" fmla="*/ 68746 h 662124"/>
                <a:gd name="connsiteX4" fmla="*/ 651290 w 651290"/>
                <a:gd name="connsiteY4" fmla="*/ 662124 h 662124"/>
                <a:gd name="connsiteX5" fmla="*/ 3618 w 651290"/>
                <a:gd name="connsiteY5" fmla="*/ 662124 h 662124"/>
                <a:gd name="connsiteX0" fmla="*/ 0 w 647672"/>
                <a:gd name="connsiteY0" fmla="*/ 662124 h 662124"/>
                <a:gd name="connsiteX1" fmla="*/ 123021 w 647672"/>
                <a:gd name="connsiteY1" fmla="*/ 83217 h 662124"/>
                <a:gd name="connsiteX2" fmla="*/ 372682 w 647672"/>
                <a:gd name="connsiteY2" fmla="*/ 0 h 662124"/>
                <a:gd name="connsiteX3" fmla="*/ 644054 w 647672"/>
                <a:gd name="connsiteY3" fmla="*/ 68746 h 662124"/>
                <a:gd name="connsiteX4" fmla="*/ 647672 w 647672"/>
                <a:gd name="connsiteY4" fmla="*/ 662124 h 662124"/>
                <a:gd name="connsiteX5" fmla="*/ 0 w 647672"/>
                <a:gd name="connsiteY5" fmla="*/ 662124 h 662124"/>
                <a:gd name="connsiteX0" fmla="*/ 7238 w 524651"/>
                <a:gd name="connsiteY0" fmla="*/ 669360 h 669360"/>
                <a:gd name="connsiteX1" fmla="*/ 0 w 524651"/>
                <a:gd name="connsiteY1" fmla="*/ 83217 h 669360"/>
                <a:gd name="connsiteX2" fmla="*/ 249661 w 524651"/>
                <a:gd name="connsiteY2" fmla="*/ 0 h 669360"/>
                <a:gd name="connsiteX3" fmla="*/ 521033 w 524651"/>
                <a:gd name="connsiteY3" fmla="*/ 68746 h 669360"/>
                <a:gd name="connsiteX4" fmla="*/ 524651 w 524651"/>
                <a:gd name="connsiteY4" fmla="*/ 662124 h 669360"/>
                <a:gd name="connsiteX5" fmla="*/ 7238 w 524651"/>
                <a:gd name="connsiteY5" fmla="*/ 669360 h 669360"/>
                <a:gd name="connsiteX0" fmla="*/ 438 w 528706"/>
                <a:gd name="connsiteY0" fmla="*/ 665742 h 665742"/>
                <a:gd name="connsiteX1" fmla="*/ 4055 w 528706"/>
                <a:gd name="connsiteY1" fmla="*/ 83217 h 665742"/>
                <a:gd name="connsiteX2" fmla="*/ 253716 w 528706"/>
                <a:gd name="connsiteY2" fmla="*/ 0 h 665742"/>
                <a:gd name="connsiteX3" fmla="*/ 525088 w 528706"/>
                <a:gd name="connsiteY3" fmla="*/ 68746 h 665742"/>
                <a:gd name="connsiteX4" fmla="*/ 528706 w 528706"/>
                <a:gd name="connsiteY4" fmla="*/ 662124 h 665742"/>
                <a:gd name="connsiteX5" fmla="*/ 438 w 528706"/>
                <a:gd name="connsiteY5" fmla="*/ 665742 h 665742"/>
                <a:gd name="connsiteX0" fmla="*/ 155 w 546514"/>
                <a:gd name="connsiteY0" fmla="*/ 662124 h 662124"/>
                <a:gd name="connsiteX1" fmla="*/ 21863 w 546514"/>
                <a:gd name="connsiteY1" fmla="*/ 83217 h 662124"/>
                <a:gd name="connsiteX2" fmla="*/ 271524 w 546514"/>
                <a:gd name="connsiteY2" fmla="*/ 0 h 662124"/>
                <a:gd name="connsiteX3" fmla="*/ 542896 w 546514"/>
                <a:gd name="connsiteY3" fmla="*/ 68746 h 662124"/>
                <a:gd name="connsiteX4" fmla="*/ 546514 w 546514"/>
                <a:gd name="connsiteY4" fmla="*/ 662124 h 662124"/>
                <a:gd name="connsiteX5" fmla="*/ 155 w 546514"/>
                <a:gd name="connsiteY5" fmla="*/ 662124 h 662124"/>
                <a:gd name="connsiteX0" fmla="*/ 10856 w 524651"/>
                <a:gd name="connsiteY0" fmla="*/ 658506 h 662124"/>
                <a:gd name="connsiteX1" fmla="*/ 0 w 524651"/>
                <a:gd name="connsiteY1" fmla="*/ 83217 h 662124"/>
                <a:gd name="connsiteX2" fmla="*/ 249661 w 524651"/>
                <a:gd name="connsiteY2" fmla="*/ 0 h 662124"/>
                <a:gd name="connsiteX3" fmla="*/ 521033 w 524651"/>
                <a:gd name="connsiteY3" fmla="*/ 68746 h 662124"/>
                <a:gd name="connsiteX4" fmla="*/ 524651 w 524651"/>
                <a:gd name="connsiteY4" fmla="*/ 662124 h 662124"/>
                <a:gd name="connsiteX5" fmla="*/ 10856 w 524651"/>
                <a:gd name="connsiteY5" fmla="*/ 658506 h 662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24651" h="662124">
                  <a:moveTo>
                    <a:pt x="10856" y="658506"/>
                  </a:moveTo>
                  <a:cubicBezTo>
                    <a:pt x="8443" y="463125"/>
                    <a:pt x="2413" y="278598"/>
                    <a:pt x="0" y="83217"/>
                  </a:cubicBezTo>
                  <a:lnTo>
                    <a:pt x="249661" y="0"/>
                  </a:lnTo>
                  <a:lnTo>
                    <a:pt x="521033" y="68746"/>
                  </a:lnTo>
                  <a:lnTo>
                    <a:pt x="524651" y="662124"/>
                  </a:lnTo>
                  <a:lnTo>
                    <a:pt x="10856" y="658506"/>
                  </a:lnTo>
                  <a:close/>
                </a:path>
              </a:pathLst>
            </a:custGeom>
            <a:solidFill>
              <a:srgbClr val="E0EBF1"/>
            </a:solidFill>
            <a:ln w="12700">
              <a:solidFill>
                <a:srgbClr val="0000A8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83" name="Freeform 382">
              <a:extLst>
                <a:ext uri="{FF2B5EF4-FFF2-40B4-BE49-F238E27FC236}">
                  <a16:creationId xmlns:a16="http://schemas.microsoft.com/office/drawing/2014/main" id="{2A115C8B-7EC0-084D-A3CF-7AEF0487F301}"/>
                </a:ext>
              </a:extLst>
            </p:cNvPr>
            <p:cNvSpPr/>
            <p:nvPr/>
          </p:nvSpPr>
          <p:spPr>
            <a:xfrm>
              <a:off x="5203089" y="1921244"/>
              <a:ext cx="651290" cy="492070"/>
            </a:xfrm>
            <a:custGeom>
              <a:avLst/>
              <a:gdLst>
                <a:gd name="connsiteX0" fmla="*/ 3618 w 651290"/>
                <a:gd name="connsiteY0" fmla="*/ 492070 h 492070"/>
                <a:gd name="connsiteX1" fmla="*/ 0 w 651290"/>
                <a:gd name="connsiteY1" fmla="*/ 141108 h 492070"/>
                <a:gd name="connsiteX2" fmla="*/ 423338 w 651290"/>
                <a:gd name="connsiteY2" fmla="*/ 0 h 492070"/>
                <a:gd name="connsiteX3" fmla="*/ 647672 w 651290"/>
                <a:gd name="connsiteY3" fmla="*/ 57891 h 492070"/>
                <a:gd name="connsiteX4" fmla="*/ 651290 w 651290"/>
                <a:gd name="connsiteY4" fmla="*/ 492070 h 492070"/>
                <a:gd name="connsiteX5" fmla="*/ 3618 w 651290"/>
                <a:gd name="connsiteY5" fmla="*/ 492070 h 49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1290" h="492070">
                  <a:moveTo>
                    <a:pt x="3618" y="492070"/>
                  </a:moveTo>
                  <a:lnTo>
                    <a:pt x="0" y="141108"/>
                  </a:lnTo>
                  <a:lnTo>
                    <a:pt x="423338" y="0"/>
                  </a:lnTo>
                  <a:lnTo>
                    <a:pt x="647672" y="57891"/>
                  </a:lnTo>
                  <a:lnTo>
                    <a:pt x="651290" y="492070"/>
                  </a:lnTo>
                  <a:lnTo>
                    <a:pt x="3618" y="492070"/>
                  </a:lnTo>
                  <a:close/>
                </a:path>
              </a:pathLst>
            </a:custGeom>
            <a:solidFill>
              <a:srgbClr val="E0EBF1"/>
            </a:solidFill>
            <a:ln w="12700">
              <a:solidFill>
                <a:srgbClr val="0000A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cxnSp>
          <p:nvCxnSpPr>
            <p:cNvPr id="384" name="Straight Connector 383">
              <a:extLst>
                <a:ext uri="{FF2B5EF4-FFF2-40B4-BE49-F238E27FC236}">
                  <a16:creationId xmlns:a16="http://schemas.microsoft.com/office/drawing/2014/main" id="{16F8043F-8502-904C-9632-B3658D71B8BE}"/>
                </a:ext>
              </a:extLst>
            </p:cNvPr>
            <p:cNvCxnSpPr/>
            <p:nvPr/>
          </p:nvCxnSpPr>
          <p:spPr>
            <a:xfrm flipV="1">
              <a:off x="5270526" y="2029553"/>
              <a:ext cx="295249" cy="73468"/>
            </a:xfrm>
            <a:prstGeom prst="line">
              <a:avLst/>
            </a:prstGeom>
            <a:ln w="444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5" name="Straight Connector 384">
              <a:extLst>
                <a:ext uri="{FF2B5EF4-FFF2-40B4-BE49-F238E27FC236}">
                  <a16:creationId xmlns:a16="http://schemas.microsoft.com/office/drawing/2014/main" id="{B4B3A6DE-2E70-F74C-8CA1-13247C912682}"/>
                </a:ext>
              </a:extLst>
            </p:cNvPr>
            <p:cNvCxnSpPr/>
            <p:nvPr/>
          </p:nvCxnSpPr>
          <p:spPr>
            <a:xfrm flipV="1">
              <a:off x="5275406" y="2261710"/>
              <a:ext cx="290369" cy="16752"/>
            </a:xfrm>
            <a:prstGeom prst="line">
              <a:avLst/>
            </a:prstGeom>
            <a:ln w="444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6" name="Straight Connector 385">
              <a:extLst>
                <a:ext uri="{FF2B5EF4-FFF2-40B4-BE49-F238E27FC236}">
                  <a16:creationId xmlns:a16="http://schemas.microsoft.com/office/drawing/2014/main" id="{4B9DB078-BD58-F64A-B873-E1187205EB94}"/>
                </a:ext>
              </a:extLst>
            </p:cNvPr>
            <p:cNvCxnSpPr/>
            <p:nvPr/>
          </p:nvCxnSpPr>
          <p:spPr>
            <a:xfrm flipV="1">
              <a:off x="5275406" y="2151772"/>
              <a:ext cx="290369" cy="48402"/>
            </a:xfrm>
            <a:prstGeom prst="line">
              <a:avLst/>
            </a:prstGeom>
            <a:ln w="444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7" name="Straight Connector 386">
              <a:extLst>
                <a:ext uri="{FF2B5EF4-FFF2-40B4-BE49-F238E27FC236}">
                  <a16:creationId xmlns:a16="http://schemas.microsoft.com/office/drawing/2014/main" id="{D321DD82-9D22-0B49-ADF9-8BE310E97E71}"/>
                </a:ext>
              </a:extLst>
            </p:cNvPr>
            <p:cNvCxnSpPr/>
            <p:nvPr/>
          </p:nvCxnSpPr>
          <p:spPr>
            <a:xfrm>
              <a:off x="5270094" y="2354086"/>
              <a:ext cx="295681" cy="0"/>
            </a:xfrm>
            <a:prstGeom prst="line">
              <a:avLst/>
            </a:prstGeom>
            <a:ln w="444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8" name="Straight Connector 387">
              <a:extLst>
                <a:ext uri="{FF2B5EF4-FFF2-40B4-BE49-F238E27FC236}">
                  <a16:creationId xmlns:a16="http://schemas.microsoft.com/office/drawing/2014/main" id="{18A2FB0C-53B9-5248-AA65-9BA9B429FC4C}"/>
                </a:ext>
              </a:extLst>
            </p:cNvPr>
            <p:cNvCxnSpPr/>
            <p:nvPr/>
          </p:nvCxnSpPr>
          <p:spPr>
            <a:xfrm flipV="1">
              <a:off x="5950242" y="1866900"/>
              <a:ext cx="0" cy="465273"/>
            </a:xfrm>
            <a:prstGeom prst="line">
              <a:avLst/>
            </a:prstGeom>
            <a:ln w="44450">
              <a:solidFill>
                <a:schemeClr val="bg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9" name="Straight Connector 388">
              <a:extLst>
                <a:ext uri="{FF2B5EF4-FFF2-40B4-BE49-F238E27FC236}">
                  <a16:creationId xmlns:a16="http://schemas.microsoft.com/office/drawing/2014/main" id="{44FBB965-69F3-F546-AE9F-4AD14078F37E}"/>
                </a:ext>
              </a:extLst>
            </p:cNvPr>
            <p:cNvCxnSpPr/>
            <p:nvPr/>
          </p:nvCxnSpPr>
          <p:spPr>
            <a:xfrm>
              <a:off x="5628589" y="1936750"/>
              <a:ext cx="0" cy="476854"/>
            </a:xfrm>
            <a:prstGeom prst="line">
              <a:avLst/>
            </a:prstGeom>
            <a:ln w="15875">
              <a:solidFill>
                <a:srgbClr val="0000A8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1" name="Group 390">
            <a:extLst>
              <a:ext uri="{FF2B5EF4-FFF2-40B4-BE49-F238E27FC236}">
                <a16:creationId xmlns:a16="http://schemas.microsoft.com/office/drawing/2014/main" id="{BDA3EF41-5873-7D4B-8A04-F8D62DFD2DB6}"/>
              </a:ext>
            </a:extLst>
          </p:cNvPr>
          <p:cNvGrpSpPr/>
          <p:nvPr/>
        </p:nvGrpSpPr>
        <p:grpSpPr>
          <a:xfrm>
            <a:off x="10771171" y="3194171"/>
            <a:ext cx="594613" cy="648336"/>
            <a:chOff x="5203089" y="1751190"/>
            <a:chExt cx="858331" cy="662414"/>
          </a:xfrm>
        </p:grpSpPr>
        <p:sp>
          <p:nvSpPr>
            <p:cNvPr id="399" name="Freeform 398">
              <a:extLst>
                <a:ext uri="{FF2B5EF4-FFF2-40B4-BE49-F238E27FC236}">
                  <a16:creationId xmlns:a16="http://schemas.microsoft.com/office/drawing/2014/main" id="{325473B9-6F55-684D-B22D-FF70325540CE}"/>
                </a:ext>
              </a:extLst>
            </p:cNvPr>
            <p:cNvSpPr/>
            <p:nvPr/>
          </p:nvSpPr>
          <p:spPr>
            <a:xfrm>
              <a:off x="5536769" y="1751190"/>
              <a:ext cx="524651" cy="662124"/>
            </a:xfrm>
            <a:custGeom>
              <a:avLst/>
              <a:gdLst>
                <a:gd name="connsiteX0" fmla="*/ 3618 w 651290"/>
                <a:gd name="connsiteY0" fmla="*/ 492070 h 492070"/>
                <a:gd name="connsiteX1" fmla="*/ 0 w 651290"/>
                <a:gd name="connsiteY1" fmla="*/ 141108 h 492070"/>
                <a:gd name="connsiteX2" fmla="*/ 423338 w 651290"/>
                <a:gd name="connsiteY2" fmla="*/ 0 h 492070"/>
                <a:gd name="connsiteX3" fmla="*/ 647672 w 651290"/>
                <a:gd name="connsiteY3" fmla="*/ 57891 h 492070"/>
                <a:gd name="connsiteX4" fmla="*/ 651290 w 651290"/>
                <a:gd name="connsiteY4" fmla="*/ 492070 h 492070"/>
                <a:gd name="connsiteX5" fmla="*/ 3618 w 651290"/>
                <a:gd name="connsiteY5" fmla="*/ 492070 h 492070"/>
                <a:gd name="connsiteX0" fmla="*/ 3618 w 651290"/>
                <a:gd name="connsiteY0" fmla="*/ 593378 h 593378"/>
                <a:gd name="connsiteX1" fmla="*/ 0 w 651290"/>
                <a:gd name="connsiteY1" fmla="*/ 242416 h 593378"/>
                <a:gd name="connsiteX2" fmla="*/ 423338 w 651290"/>
                <a:gd name="connsiteY2" fmla="*/ 101308 h 593378"/>
                <a:gd name="connsiteX3" fmla="*/ 647672 w 651290"/>
                <a:gd name="connsiteY3" fmla="*/ 0 h 593378"/>
                <a:gd name="connsiteX4" fmla="*/ 651290 w 651290"/>
                <a:gd name="connsiteY4" fmla="*/ 593378 h 593378"/>
                <a:gd name="connsiteX5" fmla="*/ 3618 w 651290"/>
                <a:gd name="connsiteY5" fmla="*/ 593378 h 593378"/>
                <a:gd name="connsiteX0" fmla="*/ 3618 w 651290"/>
                <a:gd name="connsiteY0" fmla="*/ 662124 h 662124"/>
                <a:gd name="connsiteX1" fmla="*/ 0 w 651290"/>
                <a:gd name="connsiteY1" fmla="*/ 311162 h 662124"/>
                <a:gd name="connsiteX2" fmla="*/ 376300 w 651290"/>
                <a:gd name="connsiteY2" fmla="*/ 0 h 662124"/>
                <a:gd name="connsiteX3" fmla="*/ 647672 w 651290"/>
                <a:gd name="connsiteY3" fmla="*/ 68746 h 662124"/>
                <a:gd name="connsiteX4" fmla="*/ 651290 w 651290"/>
                <a:gd name="connsiteY4" fmla="*/ 662124 h 662124"/>
                <a:gd name="connsiteX5" fmla="*/ 3618 w 651290"/>
                <a:gd name="connsiteY5" fmla="*/ 662124 h 662124"/>
                <a:gd name="connsiteX0" fmla="*/ 0 w 647672"/>
                <a:gd name="connsiteY0" fmla="*/ 662124 h 662124"/>
                <a:gd name="connsiteX1" fmla="*/ 123021 w 647672"/>
                <a:gd name="connsiteY1" fmla="*/ 83217 h 662124"/>
                <a:gd name="connsiteX2" fmla="*/ 372682 w 647672"/>
                <a:gd name="connsiteY2" fmla="*/ 0 h 662124"/>
                <a:gd name="connsiteX3" fmla="*/ 644054 w 647672"/>
                <a:gd name="connsiteY3" fmla="*/ 68746 h 662124"/>
                <a:gd name="connsiteX4" fmla="*/ 647672 w 647672"/>
                <a:gd name="connsiteY4" fmla="*/ 662124 h 662124"/>
                <a:gd name="connsiteX5" fmla="*/ 0 w 647672"/>
                <a:gd name="connsiteY5" fmla="*/ 662124 h 662124"/>
                <a:gd name="connsiteX0" fmla="*/ 7238 w 524651"/>
                <a:gd name="connsiteY0" fmla="*/ 669360 h 669360"/>
                <a:gd name="connsiteX1" fmla="*/ 0 w 524651"/>
                <a:gd name="connsiteY1" fmla="*/ 83217 h 669360"/>
                <a:gd name="connsiteX2" fmla="*/ 249661 w 524651"/>
                <a:gd name="connsiteY2" fmla="*/ 0 h 669360"/>
                <a:gd name="connsiteX3" fmla="*/ 521033 w 524651"/>
                <a:gd name="connsiteY3" fmla="*/ 68746 h 669360"/>
                <a:gd name="connsiteX4" fmla="*/ 524651 w 524651"/>
                <a:gd name="connsiteY4" fmla="*/ 662124 h 669360"/>
                <a:gd name="connsiteX5" fmla="*/ 7238 w 524651"/>
                <a:gd name="connsiteY5" fmla="*/ 669360 h 669360"/>
                <a:gd name="connsiteX0" fmla="*/ 438 w 528706"/>
                <a:gd name="connsiteY0" fmla="*/ 665742 h 665742"/>
                <a:gd name="connsiteX1" fmla="*/ 4055 w 528706"/>
                <a:gd name="connsiteY1" fmla="*/ 83217 h 665742"/>
                <a:gd name="connsiteX2" fmla="*/ 253716 w 528706"/>
                <a:gd name="connsiteY2" fmla="*/ 0 h 665742"/>
                <a:gd name="connsiteX3" fmla="*/ 525088 w 528706"/>
                <a:gd name="connsiteY3" fmla="*/ 68746 h 665742"/>
                <a:gd name="connsiteX4" fmla="*/ 528706 w 528706"/>
                <a:gd name="connsiteY4" fmla="*/ 662124 h 665742"/>
                <a:gd name="connsiteX5" fmla="*/ 438 w 528706"/>
                <a:gd name="connsiteY5" fmla="*/ 665742 h 665742"/>
                <a:gd name="connsiteX0" fmla="*/ 155 w 546514"/>
                <a:gd name="connsiteY0" fmla="*/ 662124 h 662124"/>
                <a:gd name="connsiteX1" fmla="*/ 21863 w 546514"/>
                <a:gd name="connsiteY1" fmla="*/ 83217 h 662124"/>
                <a:gd name="connsiteX2" fmla="*/ 271524 w 546514"/>
                <a:gd name="connsiteY2" fmla="*/ 0 h 662124"/>
                <a:gd name="connsiteX3" fmla="*/ 542896 w 546514"/>
                <a:gd name="connsiteY3" fmla="*/ 68746 h 662124"/>
                <a:gd name="connsiteX4" fmla="*/ 546514 w 546514"/>
                <a:gd name="connsiteY4" fmla="*/ 662124 h 662124"/>
                <a:gd name="connsiteX5" fmla="*/ 155 w 546514"/>
                <a:gd name="connsiteY5" fmla="*/ 662124 h 662124"/>
                <a:gd name="connsiteX0" fmla="*/ 10856 w 524651"/>
                <a:gd name="connsiteY0" fmla="*/ 658506 h 662124"/>
                <a:gd name="connsiteX1" fmla="*/ 0 w 524651"/>
                <a:gd name="connsiteY1" fmla="*/ 83217 h 662124"/>
                <a:gd name="connsiteX2" fmla="*/ 249661 w 524651"/>
                <a:gd name="connsiteY2" fmla="*/ 0 h 662124"/>
                <a:gd name="connsiteX3" fmla="*/ 521033 w 524651"/>
                <a:gd name="connsiteY3" fmla="*/ 68746 h 662124"/>
                <a:gd name="connsiteX4" fmla="*/ 524651 w 524651"/>
                <a:gd name="connsiteY4" fmla="*/ 662124 h 662124"/>
                <a:gd name="connsiteX5" fmla="*/ 10856 w 524651"/>
                <a:gd name="connsiteY5" fmla="*/ 658506 h 662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24651" h="662124">
                  <a:moveTo>
                    <a:pt x="10856" y="658506"/>
                  </a:moveTo>
                  <a:cubicBezTo>
                    <a:pt x="8443" y="463125"/>
                    <a:pt x="2413" y="278598"/>
                    <a:pt x="0" y="83217"/>
                  </a:cubicBezTo>
                  <a:lnTo>
                    <a:pt x="249661" y="0"/>
                  </a:lnTo>
                  <a:lnTo>
                    <a:pt x="521033" y="68746"/>
                  </a:lnTo>
                  <a:lnTo>
                    <a:pt x="524651" y="662124"/>
                  </a:lnTo>
                  <a:lnTo>
                    <a:pt x="10856" y="658506"/>
                  </a:lnTo>
                  <a:close/>
                </a:path>
              </a:pathLst>
            </a:custGeom>
            <a:solidFill>
              <a:srgbClr val="E0EBF1"/>
            </a:solidFill>
            <a:ln w="12700">
              <a:solidFill>
                <a:srgbClr val="0000A8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400" name="Freeform 399">
              <a:extLst>
                <a:ext uri="{FF2B5EF4-FFF2-40B4-BE49-F238E27FC236}">
                  <a16:creationId xmlns:a16="http://schemas.microsoft.com/office/drawing/2014/main" id="{06CE85F7-18B2-3947-975F-CEA32EE2FBA7}"/>
                </a:ext>
              </a:extLst>
            </p:cNvPr>
            <p:cNvSpPr/>
            <p:nvPr/>
          </p:nvSpPr>
          <p:spPr>
            <a:xfrm>
              <a:off x="5203089" y="1921244"/>
              <a:ext cx="651290" cy="492070"/>
            </a:xfrm>
            <a:custGeom>
              <a:avLst/>
              <a:gdLst>
                <a:gd name="connsiteX0" fmla="*/ 3618 w 651290"/>
                <a:gd name="connsiteY0" fmla="*/ 492070 h 492070"/>
                <a:gd name="connsiteX1" fmla="*/ 0 w 651290"/>
                <a:gd name="connsiteY1" fmla="*/ 141108 h 492070"/>
                <a:gd name="connsiteX2" fmla="*/ 423338 w 651290"/>
                <a:gd name="connsiteY2" fmla="*/ 0 h 492070"/>
                <a:gd name="connsiteX3" fmla="*/ 647672 w 651290"/>
                <a:gd name="connsiteY3" fmla="*/ 57891 h 492070"/>
                <a:gd name="connsiteX4" fmla="*/ 651290 w 651290"/>
                <a:gd name="connsiteY4" fmla="*/ 492070 h 492070"/>
                <a:gd name="connsiteX5" fmla="*/ 3618 w 651290"/>
                <a:gd name="connsiteY5" fmla="*/ 492070 h 49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1290" h="492070">
                  <a:moveTo>
                    <a:pt x="3618" y="492070"/>
                  </a:moveTo>
                  <a:lnTo>
                    <a:pt x="0" y="141108"/>
                  </a:lnTo>
                  <a:lnTo>
                    <a:pt x="423338" y="0"/>
                  </a:lnTo>
                  <a:lnTo>
                    <a:pt x="647672" y="57891"/>
                  </a:lnTo>
                  <a:lnTo>
                    <a:pt x="651290" y="492070"/>
                  </a:lnTo>
                  <a:lnTo>
                    <a:pt x="3618" y="492070"/>
                  </a:lnTo>
                  <a:close/>
                </a:path>
              </a:pathLst>
            </a:custGeom>
            <a:solidFill>
              <a:srgbClr val="E0EBF1"/>
            </a:solidFill>
            <a:ln w="12700">
              <a:solidFill>
                <a:srgbClr val="0000A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cxnSp>
          <p:nvCxnSpPr>
            <p:cNvPr id="401" name="Straight Connector 400">
              <a:extLst>
                <a:ext uri="{FF2B5EF4-FFF2-40B4-BE49-F238E27FC236}">
                  <a16:creationId xmlns:a16="http://schemas.microsoft.com/office/drawing/2014/main" id="{F3F3D0FA-374D-9147-8047-2B7B3AAF05DF}"/>
                </a:ext>
              </a:extLst>
            </p:cNvPr>
            <p:cNvCxnSpPr/>
            <p:nvPr/>
          </p:nvCxnSpPr>
          <p:spPr>
            <a:xfrm flipV="1">
              <a:off x="5270526" y="2029553"/>
              <a:ext cx="295249" cy="73468"/>
            </a:xfrm>
            <a:prstGeom prst="line">
              <a:avLst/>
            </a:prstGeom>
            <a:ln w="444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2" name="Straight Connector 401">
              <a:extLst>
                <a:ext uri="{FF2B5EF4-FFF2-40B4-BE49-F238E27FC236}">
                  <a16:creationId xmlns:a16="http://schemas.microsoft.com/office/drawing/2014/main" id="{AFF00F79-7128-E243-BBD5-A97200EABABC}"/>
                </a:ext>
              </a:extLst>
            </p:cNvPr>
            <p:cNvCxnSpPr/>
            <p:nvPr/>
          </p:nvCxnSpPr>
          <p:spPr>
            <a:xfrm flipV="1">
              <a:off x="5275406" y="2261710"/>
              <a:ext cx="290369" cy="16752"/>
            </a:xfrm>
            <a:prstGeom prst="line">
              <a:avLst/>
            </a:prstGeom>
            <a:ln w="444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3" name="Straight Connector 402">
              <a:extLst>
                <a:ext uri="{FF2B5EF4-FFF2-40B4-BE49-F238E27FC236}">
                  <a16:creationId xmlns:a16="http://schemas.microsoft.com/office/drawing/2014/main" id="{729D9C8D-B396-A049-9B7A-BE878812629D}"/>
                </a:ext>
              </a:extLst>
            </p:cNvPr>
            <p:cNvCxnSpPr/>
            <p:nvPr/>
          </p:nvCxnSpPr>
          <p:spPr>
            <a:xfrm flipV="1">
              <a:off x="5275406" y="2151772"/>
              <a:ext cx="290369" cy="48402"/>
            </a:xfrm>
            <a:prstGeom prst="line">
              <a:avLst/>
            </a:prstGeom>
            <a:ln w="444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4" name="Straight Connector 403">
              <a:extLst>
                <a:ext uri="{FF2B5EF4-FFF2-40B4-BE49-F238E27FC236}">
                  <a16:creationId xmlns:a16="http://schemas.microsoft.com/office/drawing/2014/main" id="{4B32C41F-58E3-CC4F-9625-B6688BEB2140}"/>
                </a:ext>
              </a:extLst>
            </p:cNvPr>
            <p:cNvCxnSpPr/>
            <p:nvPr/>
          </p:nvCxnSpPr>
          <p:spPr>
            <a:xfrm>
              <a:off x="5270094" y="2354086"/>
              <a:ext cx="295681" cy="0"/>
            </a:xfrm>
            <a:prstGeom prst="line">
              <a:avLst/>
            </a:prstGeom>
            <a:ln w="444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5" name="Straight Connector 404">
              <a:extLst>
                <a:ext uri="{FF2B5EF4-FFF2-40B4-BE49-F238E27FC236}">
                  <a16:creationId xmlns:a16="http://schemas.microsoft.com/office/drawing/2014/main" id="{58933865-B1C6-3244-A0F5-136E4C6DD92E}"/>
                </a:ext>
              </a:extLst>
            </p:cNvPr>
            <p:cNvCxnSpPr/>
            <p:nvPr/>
          </p:nvCxnSpPr>
          <p:spPr>
            <a:xfrm flipV="1">
              <a:off x="5950242" y="1866900"/>
              <a:ext cx="0" cy="465273"/>
            </a:xfrm>
            <a:prstGeom prst="line">
              <a:avLst/>
            </a:prstGeom>
            <a:ln w="44450">
              <a:solidFill>
                <a:schemeClr val="bg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6" name="Straight Connector 405">
              <a:extLst>
                <a:ext uri="{FF2B5EF4-FFF2-40B4-BE49-F238E27FC236}">
                  <a16:creationId xmlns:a16="http://schemas.microsoft.com/office/drawing/2014/main" id="{76C939A7-C3F0-5A45-B81D-4E775CF1C92C}"/>
                </a:ext>
              </a:extLst>
            </p:cNvPr>
            <p:cNvCxnSpPr/>
            <p:nvPr/>
          </p:nvCxnSpPr>
          <p:spPr>
            <a:xfrm>
              <a:off x="5628589" y="1936750"/>
              <a:ext cx="0" cy="476854"/>
            </a:xfrm>
            <a:prstGeom prst="line">
              <a:avLst/>
            </a:prstGeom>
            <a:ln w="15875">
              <a:solidFill>
                <a:srgbClr val="0000A8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62" name="Freeform 561">
            <a:extLst>
              <a:ext uri="{FF2B5EF4-FFF2-40B4-BE49-F238E27FC236}">
                <a16:creationId xmlns:a16="http://schemas.microsoft.com/office/drawing/2014/main" id="{BE088278-C41B-3E4A-87CE-FD65749FA13D}"/>
              </a:ext>
            </a:extLst>
          </p:cNvPr>
          <p:cNvSpPr/>
          <p:nvPr/>
        </p:nvSpPr>
        <p:spPr>
          <a:xfrm>
            <a:off x="9540813" y="1782042"/>
            <a:ext cx="1497864" cy="1386455"/>
          </a:xfrm>
          <a:custGeom>
            <a:avLst/>
            <a:gdLst>
              <a:gd name="connsiteX0" fmla="*/ 434989 w 1523031"/>
              <a:gd name="connsiteY0" fmla="*/ 253346 h 1763594"/>
              <a:gd name="connsiteX1" fmla="*/ 488 w 1523031"/>
              <a:gd name="connsiteY1" fmla="*/ 921706 h 1763594"/>
              <a:gd name="connsiteX2" fmla="*/ 368142 w 1523031"/>
              <a:gd name="connsiteY2" fmla="*/ 1489812 h 1763594"/>
              <a:gd name="connsiteX3" fmla="*/ 1187008 w 1523031"/>
              <a:gd name="connsiteY3" fmla="*/ 1757156 h 1763594"/>
              <a:gd name="connsiteX4" fmla="*/ 1521239 w 1523031"/>
              <a:gd name="connsiteY4" fmla="*/ 1239177 h 1763594"/>
              <a:gd name="connsiteX5" fmla="*/ 1320700 w 1523031"/>
              <a:gd name="connsiteY5" fmla="*/ 654362 h 1763594"/>
              <a:gd name="connsiteX6" fmla="*/ 1337412 w 1523031"/>
              <a:gd name="connsiteY6" fmla="*/ 136383 h 1763594"/>
              <a:gd name="connsiteX7" fmla="*/ 1086739 w 1523031"/>
              <a:gd name="connsiteY7" fmla="*/ 2711 h 1763594"/>
              <a:gd name="connsiteX8" fmla="*/ 434989 w 1523031"/>
              <a:gd name="connsiteY8" fmla="*/ 253346 h 1763594"/>
              <a:gd name="connsiteX0" fmla="*/ 434989 w 1537226"/>
              <a:gd name="connsiteY0" fmla="*/ 253346 h 1763594"/>
              <a:gd name="connsiteX1" fmla="*/ 488 w 1537226"/>
              <a:gd name="connsiteY1" fmla="*/ 921706 h 1763594"/>
              <a:gd name="connsiteX2" fmla="*/ 368142 w 1537226"/>
              <a:gd name="connsiteY2" fmla="*/ 1489812 h 1763594"/>
              <a:gd name="connsiteX3" fmla="*/ 1187008 w 1537226"/>
              <a:gd name="connsiteY3" fmla="*/ 1757156 h 1763594"/>
              <a:gd name="connsiteX4" fmla="*/ 1521239 w 1537226"/>
              <a:gd name="connsiteY4" fmla="*/ 1239177 h 1763594"/>
              <a:gd name="connsiteX5" fmla="*/ 1468998 w 1537226"/>
              <a:gd name="connsiteY5" fmla="*/ 654362 h 1763594"/>
              <a:gd name="connsiteX6" fmla="*/ 1337412 w 1537226"/>
              <a:gd name="connsiteY6" fmla="*/ 136383 h 1763594"/>
              <a:gd name="connsiteX7" fmla="*/ 1086739 w 1537226"/>
              <a:gd name="connsiteY7" fmla="*/ 2711 h 1763594"/>
              <a:gd name="connsiteX8" fmla="*/ 434989 w 1537226"/>
              <a:gd name="connsiteY8" fmla="*/ 253346 h 1763594"/>
              <a:gd name="connsiteX0" fmla="*/ 434989 w 1537226"/>
              <a:gd name="connsiteY0" fmla="*/ 253346 h 1763594"/>
              <a:gd name="connsiteX1" fmla="*/ 488 w 1537226"/>
              <a:gd name="connsiteY1" fmla="*/ 921706 h 1763594"/>
              <a:gd name="connsiteX2" fmla="*/ 368142 w 1537226"/>
              <a:gd name="connsiteY2" fmla="*/ 1489812 h 1763594"/>
              <a:gd name="connsiteX3" fmla="*/ 1187008 w 1537226"/>
              <a:gd name="connsiteY3" fmla="*/ 1757156 h 1763594"/>
              <a:gd name="connsiteX4" fmla="*/ 1521239 w 1537226"/>
              <a:gd name="connsiteY4" fmla="*/ 1239177 h 1763594"/>
              <a:gd name="connsiteX5" fmla="*/ 1468998 w 1537226"/>
              <a:gd name="connsiteY5" fmla="*/ 654362 h 1763594"/>
              <a:gd name="connsiteX6" fmla="*/ 1337412 w 1537226"/>
              <a:gd name="connsiteY6" fmla="*/ 136383 h 1763594"/>
              <a:gd name="connsiteX7" fmla="*/ 839572 w 1537226"/>
              <a:gd name="connsiteY7" fmla="*/ 2711 h 1763594"/>
              <a:gd name="connsiteX8" fmla="*/ 434989 w 1537226"/>
              <a:gd name="connsiteY8" fmla="*/ 253346 h 1763594"/>
              <a:gd name="connsiteX0" fmla="*/ 360357 w 1536743"/>
              <a:gd name="connsiteY0" fmla="*/ 534641 h 1782088"/>
              <a:gd name="connsiteX1" fmla="*/ 5 w 1536743"/>
              <a:gd name="connsiteY1" fmla="*/ 940200 h 1782088"/>
              <a:gd name="connsiteX2" fmla="*/ 367659 w 1536743"/>
              <a:gd name="connsiteY2" fmla="*/ 1508306 h 1782088"/>
              <a:gd name="connsiteX3" fmla="*/ 1186525 w 1536743"/>
              <a:gd name="connsiteY3" fmla="*/ 1775650 h 1782088"/>
              <a:gd name="connsiteX4" fmla="*/ 1520756 w 1536743"/>
              <a:gd name="connsiteY4" fmla="*/ 1257671 h 1782088"/>
              <a:gd name="connsiteX5" fmla="*/ 1468515 w 1536743"/>
              <a:gd name="connsiteY5" fmla="*/ 672856 h 1782088"/>
              <a:gd name="connsiteX6" fmla="*/ 1336929 w 1536743"/>
              <a:gd name="connsiteY6" fmla="*/ 154877 h 1782088"/>
              <a:gd name="connsiteX7" fmla="*/ 839089 w 1536743"/>
              <a:gd name="connsiteY7" fmla="*/ 21205 h 1782088"/>
              <a:gd name="connsiteX8" fmla="*/ 360357 w 1536743"/>
              <a:gd name="connsiteY8" fmla="*/ 534641 h 1782088"/>
              <a:gd name="connsiteX0" fmla="*/ 360355 w 1536741"/>
              <a:gd name="connsiteY0" fmla="*/ 534641 h 1782088"/>
              <a:gd name="connsiteX1" fmla="*/ 3 w 1536741"/>
              <a:gd name="connsiteY1" fmla="*/ 940200 h 1782088"/>
              <a:gd name="connsiteX2" fmla="*/ 367657 w 1536741"/>
              <a:gd name="connsiteY2" fmla="*/ 1508306 h 1782088"/>
              <a:gd name="connsiteX3" fmla="*/ 1186523 w 1536741"/>
              <a:gd name="connsiteY3" fmla="*/ 1775650 h 1782088"/>
              <a:gd name="connsiteX4" fmla="*/ 1520754 w 1536741"/>
              <a:gd name="connsiteY4" fmla="*/ 1257671 h 1782088"/>
              <a:gd name="connsiteX5" fmla="*/ 1468513 w 1536741"/>
              <a:gd name="connsiteY5" fmla="*/ 672856 h 1782088"/>
              <a:gd name="connsiteX6" fmla="*/ 1336927 w 1536741"/>
              <a:gd name="connsiteY6" fmla="*/ 154877 h 1782088"/>
              <a:gd name="connsiteX7" fmla="*/ 839087 w 1536741"/>
              <a:gd name="connsiteY7" fmla="*/ 21205 h 1782088"/>
              <a:gd name="connsiteX8" fmla="*/ 360355 w 1536741"/>
              <a:gd name="connsiteY8" fmla="*/ 534641 h 1782088"/>
              <a:gd name="connsiteX0" fmla="*/ 360355 w 1494463"/>
              <a:gd name="connsiteY0" fmla="*/ 534641 h 1775651"/>
              <a:gd name="connsiteX1" fmla="*/ 3 w 1494463"/>
              <a:gd name="connsiteY1" fmla="*/ 940200 h 1775651"/>
              <a:gd name="connsiteX2" fmla="*/ 367657 w 1494463"/>
              <a:gd name="connsiteY2" fmla="*/ 1508306 h 1775651"/>
              <a:gd name="connsiteX3" fmla="*/ 1186523 w 1494463"/>
              <a:gd name="connsiteY3" fmla="*/ 1775650 h 1775651"/>
              <a:gd name="connsiteX4" fmla="*/ 1467465 w 1494463"/>
              <a:gd name="connsiteY4" fmla="*/ 1510813 h 1775651"/>
              <a:gd name="connsiteX5" fmla="*/ 1468513 w 1494463"/>
              <a:gd name="connsiteY5" fmla="*/ 672856 h 1775651"/>
              <a:gd name="connsiteX6" fmla="*/ 1336927 w 1494463"/>
              <a:gd name="connsiteY6" fmla="*/ 154877 h 1775651"/>
              <a:gd name="connsiteX7" fmla="*/ 839087 w 1494463"/>
              <a:gd name="connsiteY7" fmla="*/ 21205 h 1775651"/>
              <a:gd name="connsiteX8" fmla="*/ 360355 w 1494463"/>
              <a:gd name="connsiteY8" fmla="*/ 534641 h 1775651"/>
              <a:gd name="connsiteX0" fmla="*/ 360355 w 1491064"/>
              <a:gd name="connsiteY0" fmla="*/ 552327 h 1793337"/>
              <a:gd name="connsiteX1" fmla="*/ 3 w 1491064"/>
              <a:gd name="connsiteY1" fmla="*/ 957886 h 1793337"/>
              <a:gd name="connsiteX2" fmla="*/ 367657 w 1491064"/>
              <a:gd name="connsiteY2" fmla="*/ 1525992 h 1793337"/>
              <a:gd name="connsiteX3" fmla="*/ 1186523 w 1491064"/>
              <a:gd name="connsiteY3" fmla="*/ 1793336 h 1793337"/>
              <a:gd name="connsiteX4" fmla="*/ 1467465 w 1491064"/>
              <a:gd name="connsiteY4" fmla="*/ 1528499 h 1793337"/>
              <a:gd name="connsiteX5" fmla="*/ 1468513 w 1491064"/>
              <a:gd name="connsiteY5" fmla="*/ 690542 h 1793337"/>
              <a:gd name="connsiteX6" fmla="*/ 1407977 w 1491064"/>
              <a:gd name="connsiteY6" fmla="*/ 109278 h 1793337"/>
              <a:gd name="connsiteX7" fmla="*/ 839087 w 1491064"/>
              <a:gd name="connsiteY7" fmla="*/ 38891 h 1793337"/>
              <a:gd name="connsiteX8" fmla="*/ 360355 w 1491064"/>
              <a:gd name="connsiteY8" fmla="*/ 552327 h 1793337"/>
              <a:gd name="connsiteX0" fmla="*/ 360355 w 1502818"/>
              <a:gd name="connsiteY0" fmla="*/ 552327 h 1612281"/>
              <a:gd name="connsiteX1" fmla="*/ 3 w 1502818"/>
              <a:gd name="connsiteY1" fmla="*/ 957886 h 1612281"/>
              <a:gd name="connsiteX2" fmla="*/ 367657 w 1502818"/>
              <a:gd name="connsiteY2" fmla="*/ 1525992 h 1612281"/>
              <a:gd name="connsiteX3" fmla="*/ 1026659 w 1502818"/>
              <a:gd name="connsiteY3" fmla="*/ 1582385 h 1612281"/>
              <a:gd name="connsiteX4" fmla="*/ 1467465 w 1502818"/>
              <a:gd name="connsiteY4" fmla="*/ 1528499 h 1612281"/>
              <a:gd name="connsiteX5" fmla="*/ 1468513 w 1502818"/>
              <a:gd name="connsiteY5" fmla="*/ 690542 h 1612281"/>
              <a:gd name="connsiteX6" fmla="*/ 1407977 w 1502818"/>
              <a:gd name="connsiteY6" fmla="*/ 109278 h 1612281"/>
              <a:gd name="connsiteX7" fmla="*/ 839087 w 1502818"/>
              <a:gd name="connsiteY7" fmla="*/ 38891 h 1612281"/>
              <a:gd name="connsiteX8" fmla="*/ 360355 w 1502818"/>
              <a:gd name="connsiteY8" fmla="*/ 552327 h 1612281"/>
              <a:gd name="connsiteX0" fmla="*/ 360384 w 1502847"/>
              <a:gd name="connsiteY0" fmla="*/ 552327 h 1803602"/>
              <a:gd name="connsiteX1" fmla="*/ 32 w 1502847"/>
              <a:gd name="connsiteY1" fmla="*/ 957886 h 1803602"/>
              <a:gd name="connsiteX2" fmla="*/ 385448 w 1502847"/>
              <a:gd name="connsiteY2" fmla="*/ 1779134 h 1803602"/>
              <a:gd name="connsiteX3" fmla="*/ 1026688 w 1502847"/>
              <a:gd name="connsiteY3" fmla="*/ 1582385 h 1803602"/>
              <a:gd name="connsiteX4" fmla="*/ 1467494 w 1502847"/>
              <a:gd name="connsiteY4" fmla="*/ 1528499 h 1803602"/>
              <a:gd name="connsiteX5" fmla="*/ 1468542 w 1502847"/>
              <a:gd name="connsiteY5" fmla="*/ 690542 h 1803602"/>
              <a:gd name="connsiteX6" fmla="*/ 1408006 w 1502847"/>
              <a:gd name="connsiteY6" fmla="*/ 109278 h 1803602"/>
              <a:gd name="connsiteX7" fmla="*/ 839116 w 1502847"/>
              <a:gd name="connsiteY7" fmla="*/ 38891 h 1803602"/>
              <a:gd name="connsiteX8" fmla="*/ 360384 w 1502847"/>
              <a:gd name="connsiteY8" fmla="*/ 552327 h 1803602"/>
              <a:gd name="connsiteX0" fmla="*/ 360384 w 1502847"/>
              <a:gd name="connsiteY0" fmla="*/ 552327 h 1826319"/>
              <a:gd name="connsiteX1" fmla="*/ 32 w 1502847"/>
              <a:gd name="connsiteY1" fmla="*/ 957886 h 1826319"/>
              <a:gd name="connsiteX2" fmla="*/ 385448 w 1502847"/>
              <a:gd name="connsiteY2" fmla="*/ 1779134 h 1826319"/>
              <a:gd name="connsiteX3" fmla="*/ 1026688 w 1502847"/>
              <a:gd name="connsiteY3" fmla="*/ 1582385 h 1826319"/>
              <a:gd name="connsiteX4" fmla="*/ 1467494 w 1502847"/>
              <a:gd name="connsiteY4" fmla="*/ 1528499 h 1826319"/>
              <a:gd name="connsiteX5" fmla="*/ 1468542 w 1502847"/>
              <a:gd name="connsiteY5" fmla="*/ 690542 h 1826319"/>
              <a:gd name="connsiteX6" fmla="*/ 1408006 w 1502847"/>
              <a:gd name="connsiteY6" fmla="*/ 109278 h 1826319"/>
              <a:gd name="connsiteX7" fmla="*/ 839116 w 1502847"/>
              <a:gd name="connsiteY7" fmla="*/ 38891 h 1826319"/>
              <a:gd name="connsiteX8" fmla="*/ 360384 w 1502847"/>
              <a:gd name="connsiteY8" fmla="*/ 552327 h 1826319"/>
              <a:gd name="connsiteX0" fmla="*/ 289852 w 1503366"/>
              <a:gd name="connsiteY0" fmla="*/ 461730 h 1820101"/>
              <a:gd name="connsiteX1" fmla="*/ 551 w 1503366"/>
              <a:gd name="connsiteY1" fmla="*/ 951668 h 1820101"/>
              <a:gd name="connsiteX2" fmla="*/ 385967 w 1503366"/>
              <a:gd name="connsiteY2" fmla="*/ 1772916 h 1820101"/>
              <a:gd name="connsiteX3" fmla="*/ 1027207 w 1503366"/>
              <a:gd name="connsiteY3" fmla="*/ 1576167 h 1820101"/>
              <a:gd name="connsiteX4" fmla="*/ 1468013 w 1503366"/>
              <a:gd name="connsiteY4" fmla="*/ 1522281 h 1820101"/>
              <a:gd name="connsiteX5" fmla="*/ 1469061 w 1503366"/>
              <a:gd name="connsiteY5" fmla="*/ 684324 h 1820101"/>
              <a:gd name="connsiteX6" fmla="*/ 1408525 w 1503366"/>
              <a:gd name="connsiteY6" fmla="*/ 103060 h 1820101"/>
              <a:gd name="connsiteX7" fmla="*/ 839635 w 1503366"/>
              <a:gd name="connsiteY7" fmla="*/ 32673 h 1820101"/>
              <a:gd name="connsiteX8" fmla="*/ 289852 w 1503366"/>
              <a:gd name="connsiteY8" fmla="*/ 461730 h 1820101"/>
              <a:gd name="connsiteX0" fmla="*/ 293376 w 1506890"/>
              <a:gd name="connsiteY0" fmla="*/ 461730 h 1820101"/>
              <a:gd name="connsiteX1" fmla="*/ 4075 w 1506890"/>
              <a:gd name="connsiteY1" fmla="*/ 951668 h 1820101"/>
              <a:gd name="connsiteX2" fmla="*/ 389491 w 1506890"/>
              <a:gd name="connsiteY2" fmla="*/ 1772916 h 1820101"/>
              <a:gd name="connsiteX3" fmla="*/ 1030731 w 1506890"/>
              <a:gd name="connsiteY3" fmla="*/ 1576167 h 1820101"/>
              <a:gd name="connsiteX4" fmla="*/ 1471537 w 1506890"/>
              <a:gd name="connsiteY4" fmla="*/ 1522281 h 1820101"/>
              <a:gd name="connsiteX5" fmla="*/ 1472585 w 1506890"/>
              <a:gd name="connsiteY5" fmla="*/ 684324 h 1820101"/>
              <a:gd name="connsiteX6" fmla="*/ 1412049 w 1506890"/>
              <a:gd name="connsiteY6" fmla="*/ 103060 h 1820101"/>
              <a:gd name="connsiteX7" fmla="*/ 843159 w 1506890"/>
              <a:gd name="connsiteY7" fmla="*/ 32673 h 1820101"/>
              <a:gd name="connsiteX8" fmla="*/ 293376 w 1506890"/>
              <a:gd name="connsiteY8" fmla="*/ 461730 h 1820101"/>
              <a:gd name="connsiteX0" fmla="*/ 203955 w 1545103"/>
              <a:gd name="connsiteY0" fmla="*/ 206126 h 1802639"/>
              <a:gd name="connsiteX1" fmla="*/ 42288 w 1545103"/>
              <a:gd name="connsiteY1" fmla="*/ 934206 h 1802639"/>
              <a:gd name="connsiteX2" fmla="*/ 427704 w 1545103"/>
              <a:gd name="connsiteY2" fmla="*/ 1755454 h 1802639"/>
              <a:gd name="connsiteX3" fmla="*/ 1068944 w 1545103"/>
              <a:gd name="connsiteY3" fmla="*/ 1558705 h 1802639"/>
              <a:gd name="connsiteX4" fmla="*/ 1509750 w 1545103"/>
              <a:gd name="connsiteY4" fmla="*/ 1504819 h 1802639"/>
              <a:gd name="connsiteX5" fmla="*/ 1510798 w 1545103"/>
              <a:gd name="connsiteY5" fmla="*/ 666862 h 1802639"/>
              <a:gd name="connsiteX6" fmla="*/ 1450262 w 1545103"/>
              <a:gd name="connsiteY6" fmla="*/ 85598 h 1802639"/>
              <a:gd name="connsiteX7" fmla="*/ 881372 w 1545103"/>
              <a:gd name="connsiteY7" fmla="*/ 15211 h 1802639"/>
              <a:gd name="connsiteX8" fmla="*/ 203955 w 1545103"/>
              <a:gd name="connsiteY8" fmla="*/ 206126 h 1802639"/>
              <a:gd name="connsiteX0" fmla="*/ 147252 w 1634267"/>
              <a:gd name="connsiteY0" fmla="*/ 113266 h 1796376"/>
              <a:gd name="connsiteX1" fmla="*/ 131452 w 1634267"/>
              <a:gd name="connsiteY1" fmla="*/ 927943 h 1796376"/>
              <a:gd name="connsiteX2" fmla="*/ 516868 w 1634267"/>
              <a:gd name="connsiteY2" fmla="*/ 1749191 h 1796376"/>
              <a:gd name="connsiteX3" fmla="*/ 1158108 w 1634267"/>
              <a:gd name="connsiteY3" fmla="*/ 1552442 h 1796376"/>
              <a:gd name="connsiteX4" fmla="*/ 1598914 w 1634267"/>
              <a:gd name="connsiteY4" fmla="*/ 1498556 h 1796376"/>
              <a:gd name="connsiteX5" fmla="*/ 1599962 w 1634267"/>
              <a:gd name="connsiteY5" fmla="*/ 660599 h 1796376"/>
              <a:gd name="connsiteX6" fmla="*/ 1539426 w 1634267"/>
              <a:gd name="connsiteY6" fmla="*/ 79335 h 1796376"/>
              <a:gd name="connsiteX7" fmla="*/ 970536 w 1634267"/>
              <a:gd name="connsiteY7" fmla="*/ 8948 h 1796376"/>
              <a:gd name="connsiteX8" fmla="*/ 147252 w 1634267"/>
              <a:gd name="connsiteY8" fmla="*/ 113266 h 1796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34267" h="1796376">
                <a:moveTo>
                  <a:pt x="147252" y="113266"/>
                </a:moveTo>
                <a:cubicBezTo>
                  <a:pt x="-139307" y="245497"/>
                  <a:pt x="69849" y="655289"/>
                  <a:pt x="131452" y="927943"/>
                </a:cubicBezTo>
                <a:cubicBezTo>
                  <a:pt x="193055" y="1200597"/>
                  <a:pt x="345759" y="1645108"/>
                  <a:pt x="516868" y="1749191"/>
                </a:cubicBezTo>
                <a:cubicBezTo>
                  <a:pt x="687977" y="1853274"/>
                  <a:pt x="1013294" y="1784070"/>
                  <a:pt x="1158108" y="1552442"/>
                </a:cubicBezTo>
                <a:cubicBezTo>
                  <a:pt x="1302922" y="1320814"/>
                  <a:pt x="1525272" y="1647197"/>
                  <a:pt x="1598914" y="1498556"/>
                </a:cubicBezTo>
                <a:cubicBezTo>
                  <a:pt x="1672556" y="1349916"/>
                  <a:pt x="1609877" y="897136"/>
                  <a:pt x="1599962" y="660599"/>
                </a:cubicBezTo>
                <a:cubicBezTo>
                  <a:pt x="1590047" y="424062"/>
                  <a:pt x="1578419" y="187943"/>
                  <a:pt x="1539426" y="79335"/>
                </a:cubicBezTo>
                <a:cubicBezTo>
                  <a:pt x="1500433" y="-29273"/>
                  <a:pt x="1202565" y="3293"/>
                  <a:pt x="970536" y="8948"/>
                </a:cubicBezTo>
                <a:cubicBezTo>
                  <a:pt x="738507" y="14603"/>
                  <a:pt x="433811" y="-18965"/>
                  <a:pt x="147252" y="113266"/>
                </a:cubicBezTo>
                <a:close/>
              </a:path>
            </a:pathLst>
          </a:custGeom>
          <a:gradFill flip="none" rotWithShape="1">
            <a:gsLst>
              <a:gs pos="0">
                <a:srgbClr val="9CDFF9"/>
              </a:gs>
              <a:gs pos="100000">
                <a:schemeClr val="bg1"/>
              </a:gs>
              <a:gs pos="57000">
                <a:schemeClr val="accent5">
                  <a:lumMod val="20000"/>
                  <a:lumOff val="80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73" name="TextBox 572">
            <a:extLst>
              <a:ext uri="{FF2B5EF4-FFF2-40B4-BE49-F238E27FC236}">
                <a16:creationId xmlns:a16="http://schemas.microsoft.com/office/drawing/2014/main" id="{59DB778E-F23D-6C41-8A2D-8F08BD46CBCB}"/>
              </a:ext>
            </a:extLst>
          </p:cNvPr>
          <p:cNvSpPr txBox="1"/>
          <p:nvPr/>
        </p:nvSpPr>
        <p:spPr>
          <a:xfrm>
            <a:off x="9427201" y="1851195"/>
            <a:ext cx="2276585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400" dirty="0"/>
              <a:t>Магистральный провайдер</a:t>
            </a:r>
            <a:endParaRPr lang="en-US" sz="1400" dirty="0"/>
          </a:p>
        </p:txBody>
      </p:sp>
      <p:sp>
        <p:nvSpPr>
          <p:cNvPr id="655" name="Rectangle 654">
            <a:extLst>
              <a:ext uri="{FF2B5EF4-FFF2-40B4-BE49-F238E27FC236}">
                <a16:creationId xmlns:a16="http://schemas.microsoft.com/office/drawing/2014/main" id="{2DCB9395-41DC-D844-A0B1-59B5BDD3151F}"/>
              </a:ext>
            </a:extLst>
          </p:cNvPr>
          <p:cNvSpPr/>
          <p:nvPr/>
        </p:nvSpPr>
        <p:spPr>
          <a:xfrm>
            <a:off x="9279068" y="3677908"/>
            <a:ext cx="305749" cy="197847"/>
          </a:xfrm>
          <a:prstGeom prst="rect">
            <a:avLst/>
          </a:prstGeom>
          <a:solidFill>
            <a:srgbClr val="9CDF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53" name="TextBox 652">
            <a:extLst>
              <a:ext uri="{FF2B5EF4-FFF2-40B4-BE49-F238E27FC236}">
                <a16:creationId xmlns:a16="http://schemas.microsoft.com/office/drawing/2014/main" id="{C34CA97E-4007-3540-925A-3C739C254049}"/>
              </a:ext>
            </a:extLst>
          </p:cNvPr>
          <p:cNvSpPr txBox="1"/>
          <p:nvPr/>
        </p:nvSpPr>
        <p:spPr>
          <a:xfrm>
            <a:off x="8654116" y="3222850"/>
            <a:ext cx="1040639" cy="674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400" dirty="0"/>
              <a:t>Региональный провайдер</a:t>
            </a:r>
            <a:endParaRPr lang="en-US" sz="1400" dirty="0"/>
          </a:p>
        </p:txBody>
      </p:sp>
      <p:grpSp>
        <p:nvGrpSpPr>
          <p:cNvPr id="1025" name="Group 1024">
            <a:extLst>
              <a:ext uri="{FF2B5EF4-FFF2-40B4-BE49-F238E27FC236}">
                <a16:creationId xmlns:a16="http://schemas.microsoft.com/office/drawing/2014/main" id="{B7334F8A-78E8-5447-8C7B-A897E1246B5B}"/>
              </a:ext>
            </a:extLst>
          </p:cNvPr>
          <p:cNvGrpSpPr/>
          <p:nvPr/>
        </p:nvGrpSpPr>
        <p:grpSpPr>
          <a:xfrm>
            <a:off x="7562238" y="2127325"/>
            <a:ext cx="3578867" cy="3640283"/>
            <a:chOff x="7562238" y="2127325"/>
            <a:chExt cx="3578867" cy="3640283"/>
          </a:xfrm>
        </p:grpSpPr>
        <p:cxnSp>
          <p:nvCxnSpPr>
            <p:cNvPr id="830" name="Straight Connector 829">
              <a:extLst>
                <a:ext uri="{FF2B5EF4-FFF2-40B4-BE49-F238E27FC236}">
                  <a16:creationId xmlns:a16="http://schemas.microsoft.com/office/drawing/2014/main" id="{B163CA8C-EB1E-A14C-9A66-BC297C1207E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559920" y="3580125"/>
              <a:ext cx="412964" cy="6371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7" name="Straight Connector 826">
              <a:extLst>
                <a:ext uri="{FF2B5EF4-FFF2-40B4-BE49-F238E27FC236}">
                  <a16:creationId xmlns:a16="http://schemas.microsoft.com/office/drawing/2014/main" id="{5423E50E-9196-7E41-B2E3-7EFFBB80785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660835" y="3640684"/>
              <a:ext cx="345866" cy="73897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5" name="Straight Connector 824">
              <a:extLst>
                <a:ext uri="{FF2B5EF4-FFF2-40B4-BE49-F238E27FC236}">
                  <a16:creationId xmlns:a16="http://schemas.microsoft.com/office/drawing/2014/main" id="{D736E0FF-D607-3B4C-A87A-D415301D67B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636897" y="3633421"/>
              <a:ext cx="335987" cy="39534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3" name="Straight Connector 822">
              <a:extLst>
                <a:ext uri="{FF2B5EF4-FFF2-40B4-BE49-F238E27FC236}">
                  <a16:creationId xmlns:a16="http://schemas.microsoft.com/office/drawing/2014/main" id="{412118DA-F614-8A42-80A7-8D427CB9D06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570774" y="3594896"/>
              <a:ext cx="1" cy="48574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9" name="Straight Connector 818">
              <a:extLst>
                <a:ext uri="{FF2B5EF4-FFF2-40B4-BE49-F238E27FC236}">
                  <a16:creationId xmlns:a16="http://schemas.microsoft.com/office/drawing/2014/main" id="{1F000A1C-019C-AC40-8B26-99394BC90A3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550620" y="4071642"/>
              <a:ext cx="508543" cy="34864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8" name="Straight Connector 817">
              <a:extLst>
                <a:ext uri="{FF2B5EF4-FFF2-40B4-BE49-F238E27FC236}">
                  <a16:creationId xmlns:a16="http://schemas.microsoft.com/office/drawing/2014/main" id="{E581177E-ADBB-324A-BE56-FFA64730F33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895195" y="4087742"/>
              <a:ext cx="65542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6" name="Straight Connector 815">
              <a:extLst>
                <a:ext uri="{FF2B5EF4-FFF2-40B4-BE49-F238E27FC236}">
                  <a16:creationId xmlns:a16="http://schemas.microsoft.com/office/drawing/2014/main" id="{D0BFF2F4-0B07-CF45-A69B-7B91FA12DE3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219616" y="4087742"/>
              <a:ext cx="65542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3" name="Straight Connector 812">
              <a:extLst>
                <a:ext uri="{FF2B5EF4-FFF2-40B4-BE49-F238E27FC236}">
                  <a16:creationId xmlns:a16="http://schemas.microsoft.com/office/drawing/2014/main" id="{E3568D00-797E-F542-B47B-DC40257A1AF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276868" y="3507672"/>
              <a:ext cx="382424" cy="51705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1" name="Straight Connector 810">
              <a:extLst>
                <a:ext uri="{FF2B5EF4-FFF2-40B4-BE49-F238E27FC236}">
                  <a16:creationId xmlns:a16="http://schemas.microsoft.com/office/drawing/2014/main" id="{B5D2DFB3-E4DE-3C49-8F72-DC09F553A5F3}"/>
                </a:ext>
              </a:extLst>
            </p:cNvPr>
            <p:cNvCxnSpPr>
              <a:cxnSpLocks/>
            </p:cNvCxnSpPr>
            <p:nvPr/>
          </p:nvCxnSpPr>
          <p:spPr>
            <a:xfrm>
              <a:off x="9733069" y="3507672"/>
              <a:ext cx="0" cy="54029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8" name="Straight Connector 807">
              <a:extLst>
                <a:ext uri="{FF2B5EF4-FFF2-40B4-BE49-F238E27FC236}">
                  <a16:creationId xmlns:a16="http://schemas.microsoft.com/office/drawing/2014/main" id="{F9A85AAA-3DAA-6946-B559-D97F731B61D5}"/>
                </a:ext>
              </a:extLst>
            </p:cNvPr>
            <p:cNvCxnSpPr/>
            <p:nvPr/>
          </p:nvCxnSpPr>
          <p:spPr>
            <a:xfrm>
              <a:off x="10137668" y="2754692"/>
              <a:ext cx="488174" cy="83933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3" name="Straight Connector 562">
              <a:extLst>
                <a:ext uri="{FF2B5EF4-FFF2-40B4-BE49-F238E27FC236}">
                  <a16:creationId xmlns:a16="http://schemas.microsoft.com/office/drawing/2014/main" id="{12CE73BA-DDE8-5741-9E5E-64CA353BA98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798719" y="2695013"/>
              <a:ext cx="380432" cy="694807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03" name="Group 802">
              <a:extLst>
                <a:ext uri="{FF2B5EF4-FFF2-40B4-BE49-F238E27FC236}">
                  <a16:creationId xmlns:a16="http://schemas.microsoft.com/office/drawing/2014/main" id="{4429D23B-C424-D54E-A99F-D3FC646B3D08}"/>
                </a:ext>
              </a:extLst>
            </p:cNvPr>
            <p:cNvGrpSpPr/>
            <p:nvPr/>
          </p:nvGrpSpPr>
          <p:grpSpPr>
            <a:xfrm>
              <a:off x="7562238" y="2127325"/>
              <a:ext cx="3578867" cy="3640283"/>
              <a:chOff x="7562238" y="2127325"/>
              <a:chExt cx="3578867" cy="3640283"/>
            </a:xfrm>
          </p:grpSpPr>
          <p:grpSp>
            <p:nvGrpSpPr>
              <p:cNvPr id="800" name="Group 799">
                <a:extLst>
                  <a:ext uri="{FF2B5EF4-FFF2-40B4-BE49-F238E27FC236}">
                    <a16:creationId xmlns:a16="http://schemas.microsoft.com/office/drawing/2014/main" id="{C0FB38C4-8D4E-FD46-8BA5-A01F983C9AF5}"/>
                  </a:ext>
                </a:extLst>
              </p:cNvPr>
              <p:cNvGrpSpPr/>
              <p:nvPr/>
            </p:nvGrpSpPr>
            <p:grpSpPr>
              <a:xfrm>
                <a:off x="7857253" y="2127325"/>
                <a:ext cx="3283852" cy="3640283"/>
                <a:chOff x="7881336" y="2104198"/>
                <a:chExt cx="3283852" cy="3640283"/>
              </a:xfrm>
            </p:grpSpPr>
            <p:sp>
              <p:nvSpPr>
                <p:cNvPr id="22" name="Line 428">
                  <a:extLst>
                    <a:ext uri="{FF2B5EF4-FFF2-40B4-BE49-F238E27FC236}">
                      <a16:creationId xmlns:a16="http://schemas.microsoft.com/office/drawing/2014/main" id="{28DDE19D-11FD-214B-B68A-9F6AAEA3AAE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6200000" flipV="1">
                  <a:off x="9813692" y="5228612"/>
                  <a:ext cx="388062" cy="756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24" name="Line 430">
                  <a:extLst>
                    <a:ext uri="{FF2B5EF4-FFF2-40B4-BE49-F238E27FC236}">
                      <a16:creationId xmlns:a16="http://schemas.microsoft.com/office/drawing/2014/main" id="{3188928B-5976-7142-B509-B67C32631B1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6200000">
                  <a:off x="10234009" y="5382159"/>
                  <a:ext cx="0" cy="11430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25" name="Line 431">
                  <a:extLst>
                    <a:ext uri="{FF2B5EF4-FFF2-40B4-BE49-F238E27FC236}">
                      <a16:creationId xmlns:a16="http://schemas.microsoft.com/office/drawing/2014/main" id="{B61C3274-819B-1A4B-9892-BC7A0AB4BF5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457042" y="4815390"/>
                  <a:ext cx="524483" cy="26153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6" name="Line 432">
                  <a:extLst>
                    <a:ext uri="{FF2B5EF4-FFF2-40B4-BE49-F238E27FC236}">
                      <a16:creationId xmlns:a16="http://schemas.microsoft.com/office/drawing/2014/main" id="{6434324A-C183-F645-84E8-7170D215D0C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8874149" y="4815390"/>
                  <a:ext cx="569255" cy="24626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7" name="Line 433">
                  <a:extLst>
                    <a:ext uri="{FF2B5EF4-FFF2-40B4-BE49-F238E27FC236}">
                      <a16:creationId xmlns:a16="http://schemas.microsoft.com/office/drawing/2014/main" id="{4326369B-7050-F54A-9B61-51FBE983165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8845827" y="5085749"/>
                  <a:ext cx="103050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8" name="Line 435">
                  <a:extLst>
                    <a:ext uri="{FF2B5EF4-FFF2-40B4-BE49-F238E27FC236}">
                      <a16:creationId xmlns:a16="http://schemas.microsoft.com/office/drawing/2014/main" id="{D2EFF5DE-9380-7D46-847C-7986E80C63F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234290" y="5094207"/>
                  <a:ext cx="226800" cy="12700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9" name="Line 436">
                  <a:extLst>
                    <a:ext uri="{FF2B5EF4-FFF2-40B4-BE49-F238E27FC236}">
                      <a16:creationId xmlns:a16="http://schemas.microsoft.com/office/drawing/2014/main" id="{CAD2281A-59A4-DA4C-A9DC-E37CA499199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7972450" y="5267343"/>
                  <a:ext cx="412750" cy="12700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0" name="Line 439">
                  <a:extLst>
                    <a:ext uri="{FF2B5EF4-FFF2-40B4-BE49-F238E27FC236}">
                      <a16:creationId xmlns:a16="http://schemas.microsoft.com/office/drawing/2014/main" id="{59746900-72D7-BF46-8B59-62F2A5D479C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8397900" y="5259125"/>
                  <a:ext cx="68080" cy="29396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1" name="Line 440">
                  <a:extLst>
                    <a:ext uri="{FF2B5EF4-FFF2-40B4-BE49-F238E27FC236}">
                      <a16:creationId xmlns:a16="http://schemas.microsoft.com/office/drawing/2014/main" id="{76AA107C-4028-5D4D-B986-E7C4D7058C2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8512814" y="5284804"/>
                  <a:ext cx="280374" cy="2698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2" name="Line 441">
                  <a:extLst>
                    <a:ext uri="{FF2B5EF4-FFF2-40B4-BE49-F238E27FC236}">
                      <a16:creationId xmlns:a16="http://schemas.microsoft.com/office/drawing/2014/main" id="{AF797424-05E8-8345-847C-94DA81395AD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512814" y="5234921"/>
                  <a:ext cx="914184" cy="46862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3" name="Line 443">
                  <a:extLst>
                    <a:ext uri="{FF2B5EF4-FFF2-40B4-BE49-F238E27FC236}">
                      <a16:creationId xmlns:a16="http://schemas.microsoft.com/office/drawing/2014/main" id="{BCDF073B-F330-A345-A512-B85DFD399D1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271861" y="3806843"/>
                  <a:ext cx="0" cy="13176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9" name="Line 449">
                  <a:extLst>
                    <a:ext uri="{FF2B5EF4-FFF2-40B4-BE49-F238E27FC236}">
                      <a16:creationId xmlns:a16="http://schemas.microsoft.com/office/drawing/2014/main" id="{53CD988A-3515-7242-9C29-87AF281086F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7881336" y="4017980"/>
                  <a:ext cx="168275" cy="317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528" name="Line 428">
                  <a:extLst>
                    <a:ext uri="{FF2B5EF4-FFF2-40B4-BE49-F238E27FC236}">
                      <a16:creationId xmlns:a16="http://schemas.microsoft.com/office/drawing/2014/main" id="{538963BA-E603-D94F-A908-92C50EC393B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6200000" flipV="1">
                  <a:off x="9909628" y="5560344"/>
                  <a:ext cx="366793" cy="1482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537" name="Line 440">
                  <a:extLst>
                    <a:ext uri="{FF2B5EF4-FFF2-40B4-BE49-F238E27FC236}">
                      <a16:creationId xmlns:a16="http://schemas.microsoft.com/office/drawing/2014/main" id="{E3BCB46D-EF32-8C42-A43A-1B0DAF759B6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8483508" y="5013435"/>
                  <a:ext cx="404236" cy="20777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cxnSp>
              <p:nvCxnSpPr>
                <p:cNvPr id="564" name="Straight Connector 563">
                  <a:extLst>
                    <a:ext uri="{FF2B5EF4-FFF2-40B4-BE49-F238E27FC236}">
                      <a16:creationId xmlns:a16="http://schemas.microsoft.com/office/drawing/2014/main" id="{CE6E1140-BC2F-9947-9B51-91DC5079ABB1}"/>
                    </a:ext>
                  </a:extLst>
                </p:cNvPr>
                <p:cNvCxnSpPr/>
                <p:nvPr/>
              </p:nvCxnSpPr>
              <p:spPr>
                <a:xfrm flipH="1">
                  <a:off x="10124718" y="2146305"/>
                  <a:ext cx="761467" cy="577355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5" name="Straight Connector 564">
                  <a:extLst>
                    <a:ext uri="{FF2B5EF4-FFF2-40B4-BE49-F238E27FC236}">
                      <a16:creationId xmlns:a16="http://schemas.microsoft.com/office/drawing/2014/main" id="{9EF5B4FA-3960-F54C-936B-C64147078447}"/>
                    </a:ext>
                  </a:extLst>
                </p:cNvPr>
                <p:cNvCxnSpPr/>
                <p:nvPr/>
              </p:nvCxnSpPr>
              <p:spPr>
                <a:xfrm flipH="1">
                  <a:off x="10124718" y="2245186"/>
                  <a:ext cx="3970" cy="518461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6" name="Straight Connector 565">
                  <a:extLst>
                    <a:ext uri="{FF2B5EF4-FFF2-40B4-BE49-F238E27FC236}">
                      <a16:creationId xmlns:a16="http://schemas.microsoft.com/office/drawing/2014/main" id="{691B45AC-C5E3-D24E-9C63-05D00B08C71D}"/>
                    </a:ext>
                  </a:extLst>
                </p:cNvPr>
                <p:cNvCxnSpPr/>
                <p:nvPr/>
              </p:nvCxnSpPr>
              <p:spPr>
                <a:xfrm flipH="1">
                  <a:off x="10696218" y="2177379"/>
                  <a:ext cx="149360" cy="518461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7" name="Straight Connector 566">
                  <a:extLst>
                    <a:ext uri="{FF2B5EF4-FFF2-40B4-BE49-F238E27FC236}">
                      <a16:creationId xmlns:a16="http://schemas.microsoft.com/office/drawing/2014/main" id="{59EB46BB-F3EA-4248-B631-AC80BEB74EF0}"/>
                    </a:ext>
                  </a:extLst>
                </p:cNvPr>
                <p:cNvCxnSpPr/>
                <p:nvPr/>
              </p:nvCxnSpPr>
              <p:spPr>
                <a:xfrm flipH="1">
                  <a:off x="10166249" y="2695840"/>
                  <a:ext cx="574283" cy="2782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8" name="Straight Connector 567">
                  <a:extLst>
                    <a:ext uri="{FF2B5EF4-FFF2-40B4-BE49-F238E27FC236}">
                      <a16:creationId xmlns:a16="http://schemas.microsoft.com/office/drawing/2014/main" id="{C562C7DD-3FD1-0E4C-B308-744C6C87FC79}"/>
                    </a:ext>
                  </a:extLst>
                </p:cNvPr>
                <p:cNvCxnSpPr/>
                <p:nvPr/>
              </p:nvCxnSpPr>
              <p:spPr>
                <a:xfrm flipH="1">
                  <a:off x="10093625" y="2146305"/>
                  <a:ext cx="788589" cy="98881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9" name="Straight Connector 568">
                  <a:extLst>
                    <a:ext uri="{FF2B5EF4-FFF2-40B4-BE49-F238E27FC236}">
                      <a16:creationId xmlns:a16="http://schemas.microsoft.com/office/drawing/2014/main" id="{6793D61B-AD50-A246-A5C0-38DF48C17738}"/>
                    </a:ext>
                  </a:extLst>
                </p:cNvPr>
                <p:cNvCxnSpPr/>
                <p:nvPr/>
              </p:nvCxnSpPr>
              <p:spPr>
                <a:xfrm flipH="1">
                  <a:off x="10886186" y="2104198"/>
                  <a:ext cx="279002" cy="42107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0" name="Straight Connector 569">
                  <a:extLst>
                    <a:ext uri="{FF2B5EF4-FFF2-40B4-BE49-F238E27FC236}">
                      <a16:creationId xmlns:a16="http://schemas.microsoft.com/office/drawing/2014/main" id="{EDD09B84-3AA8-0948-AB6C-1D5CBFFC5293}"/>
                    </a:ext>
                  </a:extLst>
                </p:cNvPr>
                <p:cNvCxnSpPr/>
                <p:nvPr/>
              </p:nvCxnSpPr>
              <p:spPr>
                <a:xfrm flipH="1" flipV="1">
                  <a:off x="10706077" y="2695840"/>
                  <a:ext cx="353541" cy="67807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4" name="Straight Connector 573">
                  <a:extLst>
                    <a:ext uri="{FF2B5EF4-FFF2-40B4-BE49-F238E27FC236}">
                      <a16:creationId xmlns:a16="http://schemas.microsoft.com/office/drawing/2014/main" id="{C777BA08-17B1-254B-BCB6-583E10254EC6}"/>
                    </a:ext>
                  </a:extLst>
                </p:cNvPr>
                <p:cNvCxnSpPr/>
                <p:nvPr/>
              </p:nvCxnSpPr>
              <p:spPr>
                <a:xfrm flipH="1">
                  <a:off x="8793306" y="2245186"/>
                  <a:ext cx="1300319" cy="606622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3" name="Line 541">
                  <a:extLst>
                    <a:ext uri="{FF2B5EF4-FFF2-40B4-BE49-F238E27FC236}">
                      <a16:creationId xmlns:a16="http://schemas.microsoft.com/office/drawing/2014/main" id="{C44ADC96-78DA-C64F-AF97-4FFA68D2ED1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9402788" y="4090252"/>
                  <a:ext cx="429324" cy="70560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9" name="Line 424">
                  <a:extLst>
                    <a:ext uri="{FF2B5EF4-FFF2-40B4-BE49-F238E27FC236}">
                      <a16:creationId xmlns:a16="http://schemas.microsoft.com/office/drawing/2014/main" id="{845B46BE-685D-2D4E-AD26-5684794D19D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8268637" y="4024329"/>
                  <a:ext cx="969051" cy="317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</p:grpSp>
          <p:pic>
            <p:nvPicPr>
              <p:cNvPr id="262" name="Picture 778" descr="antenna_radiation_stylized">
                <a:extLst>
                  <a:ext uri="{FF2B5EF4-FFF2-40B4-BE49-F238E27FC236}">
                    <a16:creationId xmlns:a16="http://schemas.microsoft.com/office/drawing/2014/main" id="{B73E5F98-BC74-DB47-BA02-5F29DC67572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62238" y="3813930"/>
                <a:ext cx="506412" cy="1060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0" name="Picture 781" descr="antenna_radiation_stylized">
                <a:extLst>
                  <a:ext uri="{FF2B5EF4-FFF2-40B4-BE49-F238E27FC236}">
                    <a16:creationId xmlns:a16="http://schemas.microsoft.com/office/drawing/2014/main" id="{5F858A2F-D0F0-7E47-8EF1-4C37898F9C1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242073" y="5480938"/>
                <a:ext cx="452014" cy="951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42" name="Picture 799" descr="cell_tower_radiation copy">
                <a:extLst>
                  <a:ext uri="{FF2B5EF4-FFF2-40B4-BE49-F238E27FC236}">
                    <a16:creationId xmlns:a16="http://schemas.microsoft.com/office/drawing/2014/main" id="{B5B28CD6-3076-384D-8180-86543C59B6C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80866" y="2158167"/>
                <a:ext cx="457200" cy="3327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43" name="Oval 800">
                <a:extLst>
                  <a:ext uri="{FF2B5EF4-FFF2-40B4-BE49-F238E27FC236}">
                    <a16:creationId xmlns:a16="http://schemas.microsoft.com/office/drawing/2014/main" id="{271D03F6-D85B-EC41-803D-EFAA96DAE8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74541" y="2292995"/>
                <a:ext cx="52388" cy="49485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lnSpc>
                    <a:spcPct val="85000"/>
                  </a:lnSpc>
                  <a:spcBef>
                    <a:spcPts val="1675"/>
                  </a:spcBef>
                  <a:buClr>
                    <a:srgbClr val="000090"/>
                  </a:buClr>
                  <a:buSzPct val="100000"/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Gill Sans MT" panose="020B0502020104020203" pitchFamily="34" charset="0"/>
                    <a:ea typeface="MS PGothic" panose="020B0600070205080204" pitchFamily="34" charset="-128"/>
                    <a:cs typeface="Arial" panose="020B0604020202020204" pitchFamily="34" charset="0"/>
                  </a:defRPr>
                </a:lvl1pPr>
                <a:lvl2pPr marL="742950" indent="-285750">
                  <a:lnSpc>
                    <a:spcPct val="85000"/>
                  </a:lnSpc>
                  <a:spcBef>
                    <a:spcPts val="1438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2400">
                    <a:solidFill>
                      <a:schemeClr val="tx1"/>
                    </a:solidFill>
                    <a:latin typeface="Gill Sans MT" panose="020B0502020104020203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2400" dirty="0">
                  <a:latin typeface="Arial" panose="020B0604020202020204" pitchFamily="34" charset="0"/>
                </a:endParaRPr>
              </a:p>
            </p:txBody>
          </p:sp>
        </p:grpSp>
      </p:grpSp>
      <p:grpSp>
        <p:nvGrpSpPr>
          <p:cNvPr id="787" name="Group 786">
            <a:extLst>
              <a:ext uri="{FF2B5EF4-FFF2-40B4-BE49-F238E27FC236}">
                <a16:creationId xmlns:a16="http://schemas.microsoft.com/office/drawing/2014/main" id="{C944F5F4-7AD1-AE48-9769-ABE2F95B5A26}"/>
              </a:ext>
            </a:extLst>
          </p:cNvPr>
          <p:cNvGrpSpPr/>
          <p:nvPr/>
        </p:nvGrpSpPr>
        <p:grpSpPr>
          <a:xfrm>
            <a:off x="7414072" y="1891912"/>
            <a:ext cx="1909777" cy="938011"/>
            <a:chOff x="7432700" y="1830405"/>
            <a:chExt cx="1909777" cy="938011"/>
          </a:xfrm>
        </p:grpSpPr>
        <p:grpSp>
          <p:nvGrpSpPr>
            <p:cNvPr id="49" name="Group 652">
              <a:extLst>
                <a:ext uri="{FF2B5EF4-FFF2-40B4-BE49-F238E27FC236}">
                  <a16:creationId xmlns:a16="http://schemas.microsoft.com/office/drawing/2014/main" id="{F4E63F52-683B-8244-A48E-D8CF833CC08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743850" y="1830405"/>
              <a:ext cx="415925" cy="385763"/>
              <a:chOff x="2751" y="1851"/>
              <a:chExt cx="462" cy="478"/>
            </a:xfrm>
          </p:grpSpPr>
          <p:pic>
            <p:nvPicPr>
              <p:cNvPr id="359" name="Picture 653" descr="iphone_stylized_small">
                <a:extLst>
                  <a:ext uri="{FF2B5EF4-FFF2-40B4-BE49-F238E27FC236}">
                    <a16:creationId xmlns:a16="http://schemas.microsoft.com/office/drawing/2014/main" id="{EDF1EC93-A6E5-964F-B0D6-EE56B282AEB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28" y="1922"/>
                <a:ext cx="152" cy="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60" name="Picture 654" descr="antenna_radiation_stylized">
                <a:extLst>
                  <a:ext uri="{FF2B5EF4-FFF2-40B4-BE49-F238E27FC236}">
                    <a16:creationId xmlns:a16="http://schemas.microsoft.com/office/drawing/2014/main" id="{0A17C594-505E-6F41-AEEB-272A31DFD26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51" y="1851"/>
                <a:ext cx="462" cy="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785" name="Group 784">
              <a:extLst>
                <a:ext uri="{FF2B5EF4-FFF2-40B4-BE49-F238E27FC236}">
                  <a16:creationId xmlns:a16="http://schemas.microsoft.com/office/drawing/2014/main" id="{91E02B81-5B35-4545-A954-B7E923AB7286}"/>
                </a:ext>
              </a:extLst>
            </p:cNvPr>
            <p:cNvGrpSpPr/>
            <p:nvPr/>
          </p:nvGrpSpPr>
          <p:grpSpPr>
            <a:xfrm>
              <a:off x="7432700" y="2327293"/>
              <a:ext cx="534987" cy="407988"/>
              <a:chOff x="7432700" y="2327293"/>
              <a:chExt cx="534987" cy="407988"/>
            </a:xfrm>
          </p:grpSpPr>
          <p:pic>
            <p:nvPicPr>
              <p:cNvPr id="73" name="Picture 1017" descr="antenna_stylized">
                <a:extLst>
                  <a:ext uri="{FF2B5EF4-FFF2-40B4-BE49-F238E27FC236}">
                    <a16:creationId xmlns:a16="http://schemas.microsoft.com/office/drawing/2014/main" id="{27A537F5-5D99-BF4C-9B11-E9782673F1A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32700" y="2327293"/>
                <a:ext cx="530702" cy="2237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4" name="Picture 1018" descr="laptop_keyboard">
                <a:extLst>
                  <a:ext uri="{FF2B5EF4-FFF2-40B4-BE49-F238E27FC236}">
                    <a16:creationId xmlns:a16="http://schemas.microsoft.com/office/drawing/2014/main" id="{7087B8D0-FFCB-0746-A889-28909002C2F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9064" flipH="1">
                <a:off x="7458407" y="2575770"/>
                <a:ext cx="437221" cy="1595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5" name="Freeform 1019">
                <a:extLst>
                  <a:ext uri="{FF2B5EF4-FFF2-40B4-BE49-F238E27FC236}">
                    <a16:creationId xmlns:a16="http://schemas.microsoft.com/office/drawing/2014/main" id="{7C75BC30-0808-D44D-AF7A-A72B4A529E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03304" y="2420984"/>
                <a:ext cx="351919" cy="208167"/>
              </a:xfrm>
              <a:custGeom>
                <a:avLst/>
                <a:gdLst>
                  <a:gd name="T0" fmla="*/ 775798119 w 2982"/>
                  <a:gd name="T1" fmla="*/ 0 h 2442"/>
                  <a:gd name="T2" fmla="*/ 0 w 2982"/>
                  <a:gd name="T3" fmla="*/ 211226083 h 2442"/>
                  <a:gd name="T4" fmla="*/ 2147483646 w 2982"/>
                  <a:gd name="T5" fmla="*/ 263880059 h 2442"/>
                  <a:gd name="T6" fmla="*/ 2147483646 w 2982"/>
                  <a:gd name="T7" fmla="*/ 52653891 h 2442"/>
                  <a:gd name="T8" fmla="*/ 775798119 w 2982"/>
                  <a:gd name="T9" fmla="*/ 0 h 24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82"/>
                  <a:gd name="T16" fmla="*/ 0 h 2442"/>
                  <a:gd name="T17" fmla="*/ 2982 w 2982"/>
                  <a:gd name="T18" fmla="*/ 2442 h 24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82" h="2442">
                    <a:moveTo>
                      <a:pt x="540" y="0"/>
                    </a:moveTo>
                    <a:lnTo>
                      <a:pt x="0" y="1734"/>
                    </a:lnTo>
                    <a:lnTo>
                      <a:pt x="2394" y="2442"/>
                    </a:lnTo>
                    <a:lnTo>
                      <a:pt x="2982" y="318"/>
                    </a:lnTo>
                    <a:lnTo>
                      <a:pt x="540" y="0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pic>
            <p:nvPicPr>
              <p:cNvPr id="76" name="Picture 1020" descr="screen">
                <a:extLst>
                  <a:ext uri="{FF2B5EF4-FFF2-40B4-BE49-F238E27FC236}">
                    <a16:creationId xmlns:a16="http://schemas.microsoft.com/office/drawing/2014/main" id="{2D732B7A-74CB-D547-ADB5-C721526D5E9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20637" y="2426338"/>
                <a:ext cx="319785" cy="1894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7" name="Freeform 1021">
                <a:extLst>
                  <a:ext uri="{FF2B5EF4-FFF2-40B4-BE49-F238E27FC236}">
                    <a16:creationId xmlns:a16="http://schemas.microsoft.com/office/drawing/2014/main" id="{FBD1A429-9B8F-F940-AD09-4638CC3167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67378" y="2414843"/>
                <a:ext cx="298167" cy="38736"/>
              </a:xfrm>
              <a:custGeom>
                <a:avLst/>
                <a:gdLst>
                  <a:gd name="T0" fmla="*/ 193616298 w 2528"/>
                  <a:gd name="T1" fmla="*/ 0 h 455"/>
                  <a:gd name="T2" fmla="*/ 2147483646 w 2528"/>
                  <a:gd name="T3" fmla="*/ 52445139 h 455"/>
                  <a:gd name="T4" fmla="*/ 2147483646 w 2528"/>
                  <a:gd name="T5" fmla="*/ 52445139 h 455"/>
                  <a:gd name="T6" fmla="*/ 0 w 2528"/>
                  <a:gd name="T7" fmla="*/ 52445139 h 455"/>
                  <a:gd name="T8" fmla="*/ 193616298 w 2528"/>
                  <a:gd name="T9" fmla="*/ 0 h 4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28"/>
                  <a:gd name="T16" fmla="*/ 0 h 455"/>
                  <a:gd name="T17" fmla="*/ 2528 w 2528"/>
                  <a:gd name="T18" fmla="*/ 455 h 4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28" h="455">
                    <a:moveTo>
                      <a:pt x="14" y="0"/>
                    </a:moveTo>
                    <a:lnTo>
                      <a:pt x="2528" y="341"/>
                    </a:lnTo>
                    <a:lnTo>
                      <a:pt x="2480" y="455"/>
                    </a:lnTo>
                    <a:lnTo>
                      <a:pt x="0" y="86"/>
                    </a:lnTo>
                    <a:lnTo>
                      <a:pt x="14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rgbClr val="EAEAEA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78" name="Freeform 1022">
                <a:extLst>
                  <a:ext uri="{FF2B5EF4-FFF2-40B4-BE49-F238E27FC236}">
                    <a16:creationId xmlns:a16="http://schemas.microsoft.com/office/drawing/2014/main" id="{376C8B48-3441-F643-B92D-5DC759EDA1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00188" y="2414528"/>
                <a:ext cx="82770" cy="161243"/>
              </a:xfrm>
              <a:custGeom>
                <a:avLst/>
                <a:gdLst>
                  <a:gd name="T0" fmla="*/ 773664160 w 702"/>
                  <a:gd name="T1" fmla="*/ 0 h 1893"/>
                  <a:gd name="T2" fmla="*/ 0 w 702"/>
                  <a:gd name="T3" fmla="*/ 210739916 h 1893"/>
                  <a:gd name="T4" fmla="*/ 193416040 w 702"/>
                  <a:gd name="T5" fmla="*/ 210739916 h 1893"/>
                  <a:gd name="T6" fmla="*/ 967080200 w 702"/>
                  <a:gd name="T7" fmla="*/ 52529017 h 1893"/>
                  <a:gd name="T8" fmla="*/ 773664160 w 702"/>
                  <a:gd name="T9" fmla="*/ 0 h 189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02"/>
                  <a:gd name="T16" fmla="*/ 0 h 1893"/>
                  <a:gd name="T17" fmla="*/ 702 w 702"/>
                  <a:gd name="T18" fmla="*/ 1893 h 189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02" h="1893">
                    <a:moveTo>
                      <a:pt x="579" y="0"/>
                    </a:moveTo>
                    <a:lnTo>
                      <a:pt x="0" y="1869"/>
                    </a:lnTo>
                    <a:lnTo>
                      <a:pt x="114" y="1893"/>
                    </a:lnTo>
                    <a:lnTo>
                      <a:pt x="702" y="51"/>
                    </a:lnTo>
                    <a:lnTo>
                      <a:pt x="579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79" name="Freeform 1023">
                <a:extLst>
                  <a:ext uri="{FF2B5EF4-FFF2-40B4-BE49-F238E27FC236}">
                    <a16:creationId xmlns:a16="http://schemas.microsoft.com/office/drawing/2014/main" id="{4DFECD03-4AF0-1342-8138-6CEC8249A2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74205" y="2443344"/>
                <a:ext cx="89197" cy="186122"/>
              </a:xfrm>
              <a:custGeom>
                <a:avLst/>
                <a:gdLst>
                  <a:gd name="T0" fmla="*/ 969024527 w 756"/>
                  <a:gd name="T1" fmla="*/ 0 h 2184"/>
                  <a:gd name="T2" fmla="*/ 193802074 w 756"/>
                  <a:gd name="T3" fmla="*/ 263660221 h 2184"/>
                  <a:gd name="T4" fmla="*/ 0 w 756"/>
                  <a:gd name="T5" fmla="*/ 263660221 h 2184"/>
                  <a:gd name="T6" fmla="*/ 775222454 w 756"/>
                  <a:gd name="T7" fmla="*/ 52610059 h 2184"/>
                  <a:gd name="T8" fmla="*/ 969024527 w 756"/>
                  <a:gd name="T9" fmla="*/ 0 h 21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56"/>
                  <a:gd name="T16" fmla="*/ 0 h 2184"/>
                  <a:gd name="T17" fmla="*/ 756 w 756"/>
                  <a:gd name="T18" fmla="*/ 2184 h 21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56" h="2184">
                    <a:moveTo>
                      <a:pt x="756" y="0"/>
                    </a:moveTo>
                    <a:lnTo>
                      <a:pt x="138" y="2184"/>
                    </a:lnTo>
                    <a:lnTo>
                      <a:pt x="0" y="2148"/>
                    </a:lnTo>
                    <a:lnTo>
                      <a:pt x="606" y="78"/>
                    </a:lnTo>
                    <a:lnTo>
                      <a:pt x="756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DDDDDD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0" name="Freeform 1024">
                <a:extLst>
                  <a:ext uri="{FF2B5EF4-FFF2-40B4-BE49-F238E27FC236}">
                    <a16:creationId xmlns:a16="http://schemas.microsoft.com/office/drawing/2014/main" id="{8AA57D4B-3E9B-994B-AF13-DB646178BD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99214" y="2567582"/>
                <a:ext cx="327185" cy="62828"/>
              </a:xfrm>
              <a:custGeom>
                <a:avLst/>
                <a:gdLst>
                  <a:gd name="T0" fmla="*/ 193829444 w 2773"/>
                  <a:gd name="T1" fmla="*/ 0 h 738"/>
                  <a:gd name="T2" fmla="*/ 0 w 2773"/>
                  <a:gd name="T3" fmla="*/ 52443587 h 738"/>
                  <a:gd name="T4" fmla="*/ 2147483646 w 2773"/>
                  <a:gd name="T5" fmla="*/ 104894411 h 738"/>
                  <a:gd name="T6" fmla="*/ 2147483646 w 2773"/>
                  <a:gd name="T7" fmla="*/ 52443587 h 738"/>
                  <a:gd name="T8" fmla="*/ 193829444 w 2773"/>
                  <a:gd name="T9" fmla="*/ 0 h 7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773"/>
                  <a:gd name="T16" fmla="*/ 0 h 738"/>
                  <a:gd name="T17" fmla="*/ 2773 w 2773"/>
                  <a:gd name="T18" fmla="*/ 738 h 7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773" h="738">
                    <a:moveTo>
                      <a:pt x="33" y="0"/>
                    </a:moveTo>
                    <a:lnTo>
                      <a:pt x="0" y="99"/>
                    </a:lnTo>
                    <a:lnTo>
                      <a:pt x="2436" y="738"/>
                    </a:lnTo>
                    <a:cubicBezTo>
                      <a:pt x="2499" y="501"/>
                      <a:pt x="2773" y="727"/>
                      <a:pt x="2373" y="603"/>
                    </a:cubicBezTo>
                    <a:lnTo>
                      <a:pt x="33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CC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1" name="Freeform 1025">
                <a:extLst>
                  <a:ext uri="{FF2B5EF4-FFF2-40B4-BE49-F238E27FC236}">
                    <a16:creationId xmlns:a16="http://schemas.microsoft.com/office/drawing/2014/main" id="{59DA24E7-1981-0E44-8060-2B7CE58EBF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84138" y="2444918"/>
                <a:ext cx="83549" cy="186909"/>
              </a:xfrm>
              <a:custGeom>
                <a:avLst/>
                <a:gdLst>
                  <a:gd name="T0" fmla="*/ 2147483646 w 637"/>
                  <a:gd name="T1" fmla="*/ 0 h 1659"/>
                  <a:gd name="T2" fmla="*/ 2147483646 w 637"/>
                  <a:gd name="T3" fmla="*/ 0 h 1659"/>
                  <a:gd name="T4" fmla="*/ 295581541 w 637"/>
                  <a:gd name="T5" fmla="*/ 2147483646 h 1659"/>
                  <a:gd name="T6" fmla="*/ 0 w 637"/>
                  <a:gd name="T7" fmla="*/ 2147483646 h 1659"/>
                  <a:gd name="T8" fmla="*/ 2147483646 w 637"/>
                  <a:gd name="T9" fmla="*/ 0 h 165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37"/>
                  <a:gd name="T16" fmla="*/ 0 h 1659"/>
                  <a:gd name="T17" fmla="*/ 637 w 637"/>
                  <a:gd name="T18" fmla="*/ 1659 h 165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37" h="1659">
                    <a:moveTo>
                      <a:pt x="615" y="0"/>
                    </a:moveTo>
                    <a:lnTo>
                      <a:pt x="637" y="0"/>
                    </a:lnTo>
                    <a:lnTo>
                      <a:pt x="68" y="1659"/>
                    </a:lnTo>
                    <a:lnTo>
                      <a:pt x="0" y="1647"/>
                    </a:lnTo>
                    <a:lnTo>
                      <a:pt x="615" y="0"/>
                    </a:ln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2" name="Freeform 1026">
                <a:extLst>
                  <a:ext uri="{FF2B5EF4-FFF2-40B4-BE49-F238E27FC236}">
                    <a16:creationId xmlns:a16="http://schemas.microsoft.com/office/drawing/2014/main" id="{DB3D3129-2B70-5643-96C2-83638DE57F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99603" y="2575928"/>
                <a:ext cx="290961" cy="62041"/>
              </a:xfrm>
              <a:custGeom>
                <a:avLst/>
                <a:gdLst>
                  <a:gd name="T0" fmla="*/ 0 w 2216"/>
                  <a:gd name="T1" fmla="*/ 0 h 550"/>
                  <a:gd name="T2" fmla="*/ 296523134 w 2216"/>
                  <a:gd name="T3" fmla="*/ 324379338 h 550"/>
                  <a:gd name="T4" fmla="*/ 2147483646 w 2216"/>
                  <a:gd name="T5" fmla="*/ 2147483646 h 550"/>
                  <a:gd name="T6" fmla="*/ 2147483646 w 2216"/>
                  <a:gd name="T7" fmla="*/ 2147483646 h 550"/>
                  <a:gd name="T8" fmla="*/ 0 w 2216"/>
                  <a:gd name="T9" fmla="*/ 0 h 5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216"/>
                  <a:gd name="T16" fmla="*/ 0 h 550"/>
                  <a:gd name="T17" fmla="*/ 2216 w 2216"/>
                  <a:gd name="T18" fmla="*/ 550 h 55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216" h="550">
                    <a:moveTo>
                      <a:pt x="0" y="0"/>
                    </a:moveTo>
                    <a:lnTo>
                      <a:pt x="9" y="57"/>
                    </a:lnTo>
                    <a:lnTo>
                      <a:pt x="2164" y="550"/>
                    </a:lnTo>
                    <a:lnTo>
                      <a:pt x="2216" y="496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grpSp>
            <p:nvGrpSpPr>
              <p:cNvPr id="83" name="Group 1027">
                <a:extLst>
                  <a:ext uri="{FF2B5EF4-FFF2-40B4-BE49-F238E27FC236}">
                    <a16:creationId xmlns:a16="http://schemas.microsoft.com/office/drawing/2014/main" id="{8C6DEC60-5C97-D546-9977-EBD182221DD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594735" y="2642220"/>
                <a:ext cx="98740" cy="36846"/>
                <a:chOff x="1740" y="2642"/>
                <a:chExt cx="752" cy="327"/>
              </a:xfrm>
            </p:grpSpPr>
            <p:sp>
              <p:nvSpPr>
                <p:cNvPr id="169" name="Freeform 1028">
                  <a:extLst>
                    <a:ext uri="{FF2B5EF4-FFF2-40B4-BE49-F238E27FC236}">
                      <a16:creationId xmlns:a16="http://schemas.microsoft.com/office/drawing/2014/main" id="{5D16627E-DE34-BC4F-9513-7A7D4707F7C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40" y="2642"/>
                  <a:ext cx="752" cy="327"/>
                </a:xfrm>
                <a:custGeom>
                  <a:avLst/>
                  <a:gdLst>
                    <a:gd name="T0" fmla="*/ 293 w 752"/>
                    <a:gd name="T1" fmla="*/ 0 h 327"/>
                    <a:gd name="T2" fmla="*/ 752 w 752"/>
                    <a:gd name="T3" fmla="*/ 124 h 327"/>
                    <a:gd name="T4" fmla="*/ 470 w 752"/>
                    <a:gd name="T5" fmla="*/ 327 h 327"/>
                    <a:gd name="T6" fmla="*/ 0 w 752"/>
                    <a:gd name="T7" fmla="*/ 183 h 327"/>
                    <a:gd name="T8" fmla="*/ 293 w 752"/>
                    <a:gd name="T9" fmla="*/ 0 h 32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52"/>
                    <a:gd name="T16" fmla="*/ 0 h 327"/>
                    <a:gd name="T17" fmla="*/ 752 w 752"/>
                    <a:gd name="T18" fmla="*/ 327 h 32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52" h="327">
                      <a:moveTo>
                        <a:pt x="293" y="0"/>
                      </a:moveTo>
                      <a:lnTo>
                        <a:pt x="752" y="124"/>
                      </a:lnTo>
                      <a:lnTo>
                        <a:pt x="470" y="327"/>
                      </a:lnTo>
                      <a:lnTo>
                        <a:pt x="0" y="183"/>
                      </a:lnTo>
                      <a:lnTo>
                        <a:pt x="293" y="0"/>
                      </a:lnTo>
                      <a:close/>
                    </a:path>
                  </a:pathLst>
                </a:custGeom>
                <a:solidFill>
                  <a:srgbClr val="0000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70" name="Freeform 1029">
                  <a:extLst>
                    <a:ext uri="{FF2B5EF4-FFF2-40B4-BE49-F238E27FC236}">
                      <a16:creationId xmlns:a16="http://schemas.microsoft.com/office/drawing/2014/main" id="{D8D65D68-18A4-E54D-8916-1DEF36844C9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54" y="2649"/>
                  <a:ext cx="726" cy="311"/>
                </a:xfrm>
                <a:custGeom>
                  <a:avLst/>
                  <a:gdLst>
                    <a:gd name="T0" fmla="*/ 282 w 726"/>
                    <a:gd name="T1" fmla="*/ 0 h 311"/>
                    <a:gd name="T2" fmla="*/ 726 w 726"/>
                    <a:gd name="T3" fmla="*/ 119 h 311"/>
                    <a:gd name="T4" fmla="*/ 457 w 726"/>
                    <a:gd name="T5" fmla="*/ 311 h 311"/>
                    <a:gd name="T6" fmla="*/ 0 w 726"/>
                    <a:gd name="T7" fmla="*/ 173 h 311"/>
                    <a:gd name="T8" fmla="*/ 282 w 726"/>
                    <a:gd name="T9" fmla="*/ 0 h 31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26"/>
                    <a:gd name="T16" fmla="*/ 0 h 311"/>
                    <a:gd name="T17" fmla="*/ 726 w 726"/>
                    <a:gd name="T18" fmla="*/ 311 h 31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26" h="311">
                      <a:moveTo>
                        <a:pt x="282" y="0"/>
                      </a:moveTo>
                      <a:lnTo>
                        <a:pt x="726" y="119"/>
                      </a:lnTo>
                      <a:lnTo>
                        <a:pt x="457" y="311"/>
                      </a:lnTo>
                      <a:lnTo>
                        <a:pt x="0" y="173"/>
                      </a:lnTo>
                      <a:lnTo>
                        <a:pt x="282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4D4D4D"/>
                    </a:gs>
                    <a:gs pos="100000">
                      <a:srgbClr val="DDDDDD"/>
                    </a:gs>
                  </a:gsLst>
                  <a:lin ang="189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71" name="Freeform 1030">
                  <a:extLst>
                    <a:ext uri="{FF2B5EF4-FFF2-40B4-BE49-F238E27FC236}">
                      <a16:creationId xmlns:a16="http://schemas.microsoft.com/office/drawing/2014/main" id="{3C79D147-9974-F341-96E9-F9AD19F1404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08" y="2770"/>
                  <a:ext cx="258" cy="100"/>
                </a:xfrm>
                <a:custGeom>
                  <a:avLst/>
                  <a:gdLst>
                    <a:gd name="T0" fmla="*/ 0 w 258"/>
                    <a:gd name="T1" fmla="*/ 44 h 100"/>
                    <a:gd name="T2" fmla="*/ 75 w 258"/>
                    <a:gd name="T3" fmla="*/ 0 h 100"/>
                    <a:gd name="T4" fmla="*/ 258 w 258"/>
                    <a:gd name="T5" fmla="*/ 50 h 100"/>
                    <a:gd name="T6" fmla="*/ 183 w 258"/>
                    <a:gd name="T7" fmla="*/ 100 h 100"/>
                    <a:gd name="T8" fmla="*/ 0 w 258"/>
                    <a:gd name="T9" fmla="*/ 44 h 10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58"/>
                    <a:gd name="T16" fmla="*/ 0 h 100"/>
                    <a:gd name="T17" fmla="*/ 258 w 258"/>
                    <a:gd name="T18" fmla="*/ 100 h 10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58" h="100">
                      <a:moveTo>
                        <a:pt x="0" y="44"/>
                      </a:moveTo>
                      <a:lnTo>
                        <a:pt x="75" y="0"/>
                      </a:lnTo>
                      <a:lnTo>
                        <a:pt x="258" y="50"/>
                      </a:lnTo>
                      <a:lnTo>
                        <a:pt x="183" y="100"/>
                      </a:lnTo>
                      <a:lnTo>
                        <a:pt x="0" y="4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72" name="Freeform 1031">
                  <a:extLst>
                    <a:ext uri="{FF2B5EF4-FFF2-40B4-BE49-F238E27FC236}">
                      <a16:creationId xmlns:a16="http://schemas.microsoft.com/office/drawing/2014/main" id="{5E0CE9D2-21FD-2644-9691-743CC3E130F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99" y="2816"/>
                  <a:ext cx="194" cy="63"/>
                </a:xfrm>
                <a:custGeom>
                  <a:avLst/>
                  <a:gdLst>
                    <a:gd name="T0" fmla="*/ 12 w 194"/>
                    <a:gd name="T1" fmla="*/ 0 h 63"/>
                    <a:gd name="T2" fmla="*/ 194 w 194"/>
                    <a:gd name="T3" fmla="*/ 53 h 63"/>
                    <a:gd name="T4" fmla="*/ 180 w 194"/>
                    <a:gd name="T5" fmla="*/ 63 h 63"/>
                    <a:gd name="T6" fmla="*/ 0 w 194"/>
                    <a:gd name="T7" fmla="*/ 9 h 63"/>
                    <a:gd name="T8" fmla="*/ 12 w 194"/>
                    <a:gd name="T9" fmla="*/ 0 h 6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4"/>
                    <a:gd name="T16" fmla="*/ 0 h 63"/>
                    <a:gd name="T17" fmla="*/ 194 w 194"/>
                    <a:gd name="T18" fmla="*/ 63 h 6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4" h="63">
                      <a:moveTo>
                        <a:pt x="12" y="0"/>
                      </a:moveTo>
                      <a:lnTo>
                        <a:pt x="194" y="53"/>
                      </a:lnTo>
                      <a:lnTo>
                        <a:pt x="180" y="63"/>
                      </a:lnTo>
                      <a:lnTo>
                        <a:pt x="0" y="9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rgbClr val="0000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73" name="Freeform 1032">
                  <a:extLst>
                    <a:ext uri="{FF2B5EF4-FFF2-40B4-BE49-F238E27FC236}">
                      <a16:creationId xmlns:a16="http://schemas.microsoft.com/office/drawing/2014/main" id="{5691098F-1432-0D44-8573-312C3A566A2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20" y="2834"/>
                  <a:ext cx="258" cy="102"/>
                </a:xfrm>
                <a:custGeom>
                  <a:avLst/>
                  <a:gdLst>
                    <a:gd name="T0" fmla="*/ 0 w 258"/>
                    <a:gd name="T1" fmla="*/ 46 h 102"/>
                    <a:gd name="T2" fmla="*/ 71 w 258"/>
                    <a:gd name="T3" fmla="*/ 0 h 102"/>
                    <a:gd name="T4" fmla="*/ 258 w 258"/>
                    <a:gd name="T5" fmla="*/ 52 h 102"/>
                    <a:gd name="T6" fmla="*/ 183 w 258"/>
                    <a:gd name="T7" fmla="*/ 102 h 102"/>
                    <a:gd name="T8" fmla="*/ 0 w 258"/>
                    <a:gd name="T9" fmla="*/ 46 h 10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58"/>
                    <a:gd name="T16" fmla="*/ 0 h 102"/>
                    <a:gd name="T17" fmla="*/ 258 w 258"/>
                    <a:gd name="T18" fmla="*/ 102 h 10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58" h="102">
                      <a:moveTo>
                        <a:pt x="0" y="46"/>
                      </a:moveTo>
                      <a:lnTo>
                        <a:pt x="71" y="0"/>
                      </a:lnTo>
                      <a:lnTo>
                        <a:pt x="258" y="52"/>
                      </a:lnTo>
                      <a:lnTo>
                        <a:pt x="183" y="102"/>
                      </a:lnTo>
                      <a:lnTo>
                        <a:pt x="0" y="4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74" name="Freeform 1033">
                  <a:extLst>
                    <a:ext uri="{FF2B5EF4-FFF2-40B4-BE49-F238E27FC236}">
                      <a16:creationId xmlns:a16="http://schemas.microsoft.com/office/drawing/2014/main" id="{2D4A77A2-D0F1-164A-A67D-A509543869C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11" y="2882"/>
                  <a:ext cx="194" cy="63"/>
                </a:xfrm>
                <a:custGeom>
                  <a:avLst/>
                  <a:gdLst>
                    <a:gd name="T0" fmla="*/ 12 w 194"/>
                    <a:gd name="T1" fmla="*/ 0 h 63"/>
                    <a:gd name="T2" fmla="*/ 194 w 194"/>
                    <a:gd name="T3" fmla="*/ 53 h 63"/>
                    <a:gd name="T4" fmla="*/ 180 w 194"/>
                    <a:gd name="T5" fmla="*/ 63 h 63"/>
                    <a:gd name="T6" fmla="*/ 0 w 194"/>
                    <a:gd name="T7" fmla="*/ 9 h 63"/>
                    <a:gd name="T8" fmla="*/ 12 w 194"/>
                    <a:gd name="T9" fmla="*/ 0 h 6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4"/>
                    <a:gd name="T16" fmla="*/ 0 h 63"/>
                    <a:gd name="T17" fmla="*/ 194 w 194"/>
                    <a:gd name="T18" fmla="*/ 63 h 6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4" h="63">
                      <a:moveTo>
                        <a:pt x="12" y="0"/>
                      </a:moveTo>
                      <a:lnTo>
                        <a:pt x="194" y="53"/>
                      </a:lnTo>
                      <a:lnTo>
                        <a:pt x="180" y="63"/>
                      </a:lnTo>
                      <a:lnTo>
                        <a:pt x="0" y="9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rgbClr val="0000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</p:grpSp>
          <p:sp>
            <p:nvSpPr>
              <p:cNvPr id="84" name="Freeform 1034">
                <a:extLst>
                  <a:ext uri="{FF2B5EF4-FFF2-40B4-BE49-F238E27FC236}">
                    <a16:creationId xmlns:a16="http://schemas.microsoft.com/office/drawing/2014/main" id="{A283BD8E-0AD2-B743-8237-483C3A6A6C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63780" y="2647731"/>
                <a:ext cx="119578" cy="80936"/>
              </a:xfrm>
              <a:custGeom>
                <a:avLst/>
                <a:gdLst>
                  <a:gd name="T0" fmla="*/ 213221464 w 990"/>
                  <a:gd name="T1" fmla="*/ 1090686587 h 792"/>
                  <a:gd name="T2" fmla="*/ 1915477586 w 990"/>
                  <a:gd name="T3" fmla="*/ 0 h 792"/>
                  <a:gd name="T4" fmla="*/ 1915477586 w 990"/>
                  <a:gd name="T5" fmla="*/ 108859840 h 792"/>
                  <a:gd name="T6" fmla="*/ 0 w 990"/>
                  <a:gd name="T7" fmla="*/ 1090686587 h 792"/>
                  <a:gd name="T8" fmla="*/ 213221464 w 990"/>
                  <a:gd name="T9" fmla="*/ 1090686587 h 7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0"/>
                  <a:gd name="T16" fmla="*/ 0 h 792"/>
                  <a:gd name="T17" fmla="*/ 990 w 990"/>
                  <a:gd name="T18" fmla="*/ 792 h 79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0" h="792">
                    <a:moveTo>
                      <a:pt x="3" y="738"/>
                    </a:moveTo>
                    <a:lnTo>
                      <a:pt x="990" y="0"/>
                    </a:lnTo>
                    <a:lnTo>
                      <a:pt x="987" y="60"/>
                    </a:lnTo>
                    <a:lnTo>
                      <a:pt x="0" y="792"/>
                    </a:lnTo>
                    <a:lnTo>
                      <a:pt x="3" y="738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5" name="Freeform 1035">
                <a:extLst>
                  <a:ext uri="{FF2B5EF4-FFF2-40B4-BE49-F238E27FC236}">
                    <a16:creationId xmlns:a16="http://schemas.microsoft.com/office/drawing/2014/main" id="{AA215C2D-4069-DE48-884E-A1816F7D4D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58602" y="2654187"/>
                <a:ext cx="305957" cy="73850"/>
              </a:xfrm>
              <a:custGeom>
                <a:avLst/>
                <a:gdLst>
                  <a:gd name="T0" fmla="*/ 213486572 w 2532"/>
                  <a:gd name="T1" fmla="*/ 0 h 723"/>
                  <a:gd name="T2" fmla="*/ 213486572 w 2532"/>
                  <a:gd name="T3" fmla="*/ 0 h 723"/>
                  <a:gd name="T4" fmla="*/ 2147483646 w 2532"/>
                  <a:gd name="T5" fmla="*/ 979380008 h 723"/>
                  <a:gd name="T6" fmla="*/ 2147483646 w 2532"/>
                  <a:gd name="T7" fmla="*/ 1088085165 h 723"/>
                  <a:gd name="T8" fmla="*/ 0 w 2532"/>
                  <a:gd name="T9" fmla="*/ 108705259 h 723"/>
                  <a:gd name="T10" fmla="*/ 213486572 w 2532"/>
                  <a:gd name="T11" fmla="*/ 0 h 7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32"/>
                  <a:gd name="T19" fmla="*/ 0 h 723"/>
                  <a:gd name="T20" fmla="*/ 2532 w 2532"/>
                  <a:gd name="T21" fmla="*/ 723 h 7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32" h="723">
                    <a:moveTo>
                      <a:pt x="6" y="0"/>
                    </a:moveTo>
                    <a:cubicBezTo>
                      <a:pt x="16" y="0"/>
                      <a:pt x="26" y="0"/>
                      <a:pt x="36" y="0"/>
                    </a:cubicBezTo>
                    <a:lnTo>
                      <a:pt x="2532" y="678"/>
                    </a:lnTo>
                    <a:lnTo>
                      <a:pt x="2529" y="723"/>
                    </a:lnTo>
                    <a:lnTo>
                      <a:pt x="0" y="24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6" name="Freeform 1036">
                <a:extLst>
                  <a:ext uri="{FF2B5EF4-FFF2-40B4-BE49-F238E27FC236}">
                    <a16:creationId xmlns:a16="http://schemas.microsoft.com/office/drawing/2014/main" id="{421821F5-5AD5-4D4E-A4F9-5D46E41A4E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58797" y="2640645"/>
                <a:ext cx="3311" cy="14959"/>
              </a:xfrm>
              <a:custGeom>
                <a:avLst/>
                <a:gdLst>
                  <a:gd name="T0" fmla="*/ 262278191 w 26"/>
                  <a:gd name="T1" fmla="*/ 107489981 h 147"/>
                  <a:gd name="T2" fmla="*/ 262278191 w 26"/>
                  <a:gd name="T3" fmla="*/ 214969480 h 147"/>
                  <a:gd name="T4" fmla="*/ 0 w 26"/>
                  <a:gd name="T5" fmla="*/ 214969480 h 147"/>
                  <a:gd name="T6" fmla="*/ 262278191 w 26"/>
                  <a:gd name="T7" fmla="*/ 0 h 147"/>
                  <a:gd name="T8" fmla="*/ 262278191 w 26"/>
                  <a:gd name="T9" fmla="*/ 107489981 h 14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6"/>
                  <a:gd name="T16" fmla="*/ 0 h 147"/>
                  <a:gd name="T17" fmla="*/ 26 w 26"/>
                  <a:gd name="T18" fmla="*/ 147 h 14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6" h="147">
                    <a:moveTo>
                      <a:pt x="26" y="10"/>
                    </a:moveTo>
                    <a:lnTo>
                      <a:pt x="23" y="147"/>
                    </a:lnTo>
                    <a:lnTo>
                      <a:pt x="0" y="144"/>
                    </a:lnTo>
                    <a:lnTo>
                      <a:pt x="3" y="0"/>
                    </a:lnTo>
                    <a:lnTo>
                      <a:pt x="26" y="1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7" name="Freeform 1037">
                <a:extLst>
                  <a:ext uri="{FF2B5EF4-FFF2-40B4-BE49-F238E27FC236}">
                    <a16:creationId xmlns:a16="http://schemas.microsoft.com/office/drawing/2014/main" id="{499D2FC7-7022-A944-98B2-E74E9B2E5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58992" y="2579707"/>
                <a:ext cx="142170" cy="61883"/>
              </a:xfrm>
              <a:custGeom>
                <a:avLst/>
                <a:gdLst>
                  <a:gd name="T0" fmla="*/ 2136125890 w 1176"/>
                  <a:gd name="T1" fmla="*/ 0 h 606"/>
                  <a:gd name="T2" fmla="*/ 0 w 1176"/>
                  <a:gd name="T3" fmla="*/ 870000945 h 606"/>
                  <a:gd name="T4" fmla="*/ 213789467 w 1176"/>
                  <a:gd name="T5" fmla="*/ 870000945 h 606"/>
                  <a:gd name="T6" fmla="*/ 2136125890 w 1176"/>
                  <a:gd name="T7" fmla="*/ 108617123 h 606"/>
                  <a:gd name="T8" fmla="*/ 2136125890 w 1176"/>
                  <a:gd name="T9" fmla="*/ 0 h 60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76"/>
                  <a:gd name="T16" fmla="*/ 0 h 606"/>
                  <a:gd name="T17" fmla="*/ 1176 w 1176"/>
                  <a:gd name="T18" fmla="*/ 606 h 60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76" h="606">
                    <a:moveTo>
                      <a:pt x="1170" y="0"/>
                    </a:moveTo>
                    <a:lnTo>
                      <a:pt x="0" y="597"/>
                    </a:lnTo>
                    <a:lnTo>
                      <a:pt x="30" y="606"/>
                    </a:lnTo>
                    <a:lnTo>
                      <a:pt x="1176" y="18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8" name="Freeform 1038">
                <a:extLst>
                  <a:ext uri="{FF2B5EF4-FFF2-40B4-BE49-F238E27FC236}">
                    <a16:creationId xmlns:a16="http://schemas.microsoft.com/office/drawing/2014/main" id="{37918171-6E71-A846-A2B5-7C65DD7456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68535" y="2643795"/>
                <a:ext cx="290182" cy="71016"/>
              </a:xfrm>
              <a:custGeom>
                <a:avLst/>
                <a:gdLst>
                  <a:gd name="T0" fmla="*/ 173112702 w 2532"/>
                  <a:gd name="T1" fmla="*/ 0 h 723"/>
                  <a:gd name="T2" fmla="*/ 173112702 w 2532"/>
                  <a:gd name="T3" fmla="*/ 0 h 723"/>
                  <a:gd name="T4" fmla="*/ 2069773885 w 2532"/>
                  <a:gd name="T5" fmla="*/ 558173482 h 723"/>
                  <a:gd name="T6" fmla="*/ 2069773885 w 2532"/>
                  <a:gd name="T7" fmla="*/ 558173482 h 723"/>
                  <a:gd name="T8" fmla="*/ 0 w 2532"/>
                  <a:gd name="T9" fmla="*/ 92871346 h 723"/>
                  <a:gd name="T10" fmla="*/ 173112702 w 2532"/>
                  <a:gd name="T11" fmla="*/ 0 h 7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32"/>
                  <a:gd name="T19" fmla="*/ 0 h 723"/>
                  <a:gd name="T20" fmla="*/ 2532 w 2532"/>
                  <a:gd name="T21" fmla="*/ 723 h 7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32" h="723">
                    <a:moveTo>
                      <a:pt x="6" y="0"/>
                    </a:moveTo>
                    <a:cubicBezTo>
                      <a:pt x="16" y="0"/>
                      <a:pt x="26" y="0"/>
                      <a:pt x="36" y="0"/>
                    </a:cubicBezTo>
                    <a:lnTo>
                      <a:pt x="2532" y="678"/>
                    </a:lnTo>
                    <a:lnTo>
                      <a:pt x="2529" y="723"/>
                    </a:lnTo>
                    <a:lnTo>
                      <a:pt x="0" y="24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9" name="Freeform 1039">
                <a:extLst>
                  <a:ext uri="{FF2B5EF4-FFF2-40B4-BE49-F238E27FC236}">
                    <a16:creationId xmlns:a16="http://schemas.microsoft.com/office/drawing/2014/main" id="{68ECFF60-AA48-2D4C-9A67-90DB18F81D47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7758327" y="2638756"/>
                <a:ext cx="118410" cy="73535"/>
              </a:xfrm>
              <a:custGeom>
                <a:avLst/>
                <a:gdLst>
                  <a:gd name="T0" fmla="*/ 0 w 2532"/>
                  <a:gd name="T1" fmla="*/ 0 h 723"/>
                  <a:gd name="T2" fmla="*/ 0 w 2532"/>
                  <a:gd name="T3" fmla="*/ 0 h 723"/>
                  <a:gd name="T4" fmla="*/ 0 w 2532"/>
                  <a:gd name="T5" fmla="*/ 962694895 h 723"/>
                  <a:gd name="T6" fmla="*/ 0 w 2532"/>
                  <a:gd name="T7" fmla="*/ 962694895 h 723"/>
                  <a:gd name="T8" fmla="*/ 0 w 2532"/>
                  <a:gd name="T9" fmla="*/ 107314314 h 723"/>
                  <a:gd name="T10" fmla="*/ 0 w 2532"/>
                  <a:gd name="T11" fmla="*/ 0 h 7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32"/>
                  <a:gd name="T19" fmla="*/ 0 h 723"/>
                  <a:gd name="T20" fmla="*/ 2532 w 2532"/>
                  <a:gd name="T21" fmla="*/ 723 h 7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32" h="723">
                    <a:moveTo>
                      <a:pt x="6" y="0"/>
                    </a:moveTo>
                    <a:cubicBezTo>
                      <a:pt x="16" y="0"/>
                      <a:pt x="26" y="0"/>
                      <a:pt x="36" y="0"/>
                    </a:cubicBezTo>
                    <a:lnTo>
                      <a:pt x="2532" y="678"/>
                    </a:lnTo>
                    <a:lnTo>
                      <a:pt x="2529" y="723"/>
                    </a:lnTo>
                    <a:lnTo>
                      <a:pt x="0" y="24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</p:grpSp>
        <p:grpSp>
          <p:nvGrpSpPr>
            <p:cNvPr id="740" name="Group 739">
              <a:extLst>
                <a:ext uri="{FF2B5EF4-FFF2-40B4-BE49-F238E27FC236}">
                  <a16:creationId xmlns:a16="http://schemas.microsoft.com/office/drawing/2014/main" id="{504BAA5F-BBD8-8242-BC48-7D0E761F340A}"/>
                </a:ext>
              </a:extLst>
            </p:cNvPr>
            <p:cNvGrpSpPr/>
            <p:nvPr/>
          </p:nvGrpSpPr>
          <p:grpSpPr>
            <a:xfrm>
              <a:off x="8631407" y="2290407"/>
              <a:ext cx="530702" cy="478009"/>
              <a:chOff x="8631407" y="2290407"/>
              <a:chExt cx="530702" cy="478009"/>
            </a:xfrm>
          </p:grpSpPr>
          <p:pic>
            <p:nvPicPr>
              <p:cNvPr id="110" name="Picture 568" descr="light2.png">
                <a:extLst>
                  <a:ext uri="{FF2B5EF4-FFF2-40B4-BE49-F238E27FC236}">
                    <a16:creationId xmlns:a16="http://schemas.microsoft.com/office/drawing/2014/main" id="{D96B693D-26FC-E443-A112-C4AFFE90DC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8825293" y="2362969"/>
                <a:ext cx="92772" cy="4054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1" name="Picture 1017" descr="antenna_stylized">
                <a:extLst>
                  <a:ext uri="{FF2B5EF4-FFF2-40B4-BE49-F238E27FC236}">
                    <a16:creationId xmlns:a16="http://schemas.microsoft.com/office/drawing/2014/main" id="{F4E4C4C0-89A6-D74D-B25C-228CE5BC1DB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31407" y="2290407"/>
                <a:ext cx="530702" cy="2237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786" name="Group 785">
              <a:extLst>
                <a:ext uri="{FF2B5EF4-FFF2-40B4-BE49-F238E27FC236}">
                  <a16:creationId xmlns:a16="http://schemas.microsoft.com/office/drawing/2014/main" id="{46F998A3-3B85-214A-927A-3BF067B7C2A0}"/>
                </a:ext>
              </a:extLst>
            </p:cNvPr>
            <p:cNvGrpSpPr/>
            <p:nvPr/>
          </p:nvGrpSpPr>
          <p:grpSpPr>
            <a:xfrm>
              <a:off x="8493165" y="2029804"/>
              <a:ext cx="849312" cy="226109"/>
              <a:chOff x="8493165" y="2029804"/>
              <a:chExt cx="849312" cy="226109"/>
            </a:xfrm>
          </p:grpSpPr>
          <p:pic>
            <p:nvPicPr>
              <p:cNvPr id="48" name="Picture 603" descr="car_icon_small">
                <a:extLst>
                  <a:ext uri="{FF2B5EF4-FFF2-40B4-BE49-F238E27FC236}">
                    <a16:creationId xmlns:a16="http://schemas.microsoft.com/office/drawing/2014/main" id="{147E2796-D425-6645-93B3-B97E69B1461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493165" y="2087638"/>
                <a:ext cx="849312" cy="1682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2" name="Picture 1017" descr="antenna_stylized">
                <a:extLst>
                  <a:ext uri="{FF2B5EF4-FFF2-40B4-BE49-F238E27FC236}">
                    <a16:creationId xmlns:a16="http://schemas.microsoft.com/office/drawing/2014/main" id="{F0886BE8-9B0B-F046-92AA-1AC818378EA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04645" y="2029804"/>
                <a:ext cx="530702" cy="2237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793" name="Group 792">
            <a:extLst>
              <a:ext uri="{FF2B5EF4-FFF2-40B4-BE49-F238E27FC236}">
                <a16:creationId xmlns:a16="http://schemas.microsoft.com/office/drawing/2014/main" id="{93351559-0D4C-F04C-928E-5CDA57B5EB47}"/>
              </a:ext>
            </a:extLst>
          </p:cNvPr>
          <p:cNvGrpSpPr/>
          <p:nvPr/>
        </p:nvGrpSpPr>
        <p:grpSpPr>
          <a:xfrm>
            <a:off x="7468516" y="3357611"/>
            <a:ext cx="857739" cy="583764"/>
            <a:chOff x="7487144" y="3296104"/>
            <a:chExt cx="857739" cy="583764"/>
          </a:xfrm>
        </p:grpSpPr>
        <p:grpSp>
          <p:nvGrpSpPr>
            <p:cNvPr id="792" name="Group 791">
              <a:extLst>
                <a:ext uri="{FF2B5EF4-FFF2-40B4-BE49-F238E27FC236}">
                  <a16:creationId xmlns:a16="http://schemas.microsoft.com/office/drawing/2014/main" id="{084B6293-559E-5D43-AF2B-4CB5E09EC6C5}"/>
                </a:ext>
              </a:extLst>
            </p:cNvPr>
            <p:cNvGrpSpPr/>
            <p:nvPr/>
          </p:nvGrpSpPr>
          <p:grpSpPr>
            <a:xfrm>
              <a:off x="7487144" y="3389820"/>
              <a:ext cx="350807" cy="305517"/>
              <a:chOff x="7487144" y="3389820"/>
              <a:chExt cx="350807" cy="305517"/>
            </a:xfrm>
          </p:grpSpPr>
          <p:pic>
            <p:nvPicPr>
              <p:cNvPr id="91" name="Picture 1115" descr="antenna_stylized">
                <a:extLst>
                  <a:ext uri="{FF2B5EF4-FFF2-40B4-BE49-F238E27FC236}">
                    <a16:creationId xmlns:a16="http://schemas.microsoft.com/office/drawing/2014/main" id="{1821BC3E-6137-D844-92B9-4BA4CFF41F6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87144" y="3389820"/>
                <a:ext cx="347997" cy="1675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2" name="Picture 1116" descr="laptop_keyboard">
                <a:extLst>
                  <a:ext uri="{FF2B5EF4-FFF2-40B4-BE49-F238E27FC236}">
                    <a16:creationId xmlns:a16="http://schemas.microsoft.com/office/drawing/2014/main" id="{7F05CE3B-E67B-1B40-9D5B-2914F0B9BFB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9064" flipH="1">
                <a:off x="7504001" y="3575889"/>
                <a:ext cx="286699" cy="1194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3" name="Freeform 1117">
                <a:extLst>
                  <a:ext uri="{FF2B5EF4-FFF2-40B4-BE49-F238E27FC236}">
                    <a16:creationId xmlns:a16="http://schemas.microsoft.com/office/drawing/2014/main" id="{B52A07C5-D801-5B41-BD20-C20958925D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99014" y="3459979"/>
                <a:ext cx="230764" cy="155883"/>
              </a:xfrm>
              <a:custGeom>
                <a:avLst/>
                <a:gdLst>
                  <a:gd name="T0" fmla="*/ 143665061 w 2982"/>
                  <a:gd name="T1" fmla="*/ 0 h 2442"/>
                  <a:gd name="T2" fmla="*/ 0 w 2982"/>
                  <a:gd name="T3" fmla="*/ 66329557 h 2442"/>
                  <a:gd name="T4" fmla="*/ 573719931 w 2982"/>
                  <a:gd name="T5" fmla="*/ 82975142 h 2442"/>
                  <a:gd name="T6" fmla="*/ 717384993 w 2982"/>
                  <a:gd name="T7" fmla="*/ 16645585 h 2442"/>
                  <a:gd name="T8" fmla="*/ 143665061 w 2982"/>
                  <a:gd name="T9" fmla="*/ 0 h 24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82"/>
                  <a:gd name="T16" fmla="*/ 0 h 2442"/>
                  <a:gd name="T17" fmla="*/ 2982 w 2982"/>
                  <a:gd name="T18" fmla="*/ 2442 h 24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82" h="2442">
                    <a:moveTo>
                      <a:pt x="540" y="0"/>
                    </a:moveTo>
                    <a:lnTo>
                      <a:pt x="0" y="1734"/>
                    </a:lnTo>
                    <a:lnTo>
                      <a:pt x="2394" y="2442"/>
                    </a:lnTo>
                    <a:lnTo>
                      <a:pt x="2982" y="318"/>
                    </a:lnTo>
                    <a:lnTo>
                      <a:pt x="540" y="0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pic>
            <p:nvPicPr>
              <p:cNvPr id="94" name="Picture 1118" descr="screen">
                <a:extLst>
                  <a:ext uri="{FF2B5EF4-FFF2-40B4-BE49-F238E27FC236}">
                    <a16:creationId xmlns:a16="http://schemas.microsoft.com/office/drawing/2014/main" id="{2EA30B4E-5447-0340-8DAD-349A843F2AC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10380" y="3463988"/>
                <a:ext cx="209692" cy="1418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5" name="Freeform 1119">
                <a:extLst>
                  <a:ext uri="{FF2B5EF4-FFF2-40B4-BE49-F238E27FC236}">
                    <a16:creationId xmlns:a16="http://schemas.microsoft.com/office/drawing/2014/main" id="{1137F6C6-A7C9-9A4D-BCE3-048DB90EF7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41029" y="3455381"/>
                <a:ext cx="195517" cy="29007"/>
              </a:xfrm>
              <a:custGeom>
                <a:avLst/>
                <a:gdLst>
                  <a:gd name="T0" fmla="*/ 35620212 w 2528"/>
                  <a:gd name="T1" fmla="*/ 0 h 455"/>
                  <a:gd name="T2" fmla="*/ 608343257 w 2528"/>
                  <a:gd name="T3" fmla="*/ 16582250 h 455"/>
                  <a:gd name="T4" fmla="*/ 572256449 w 2528"/>
                  <a:gd name="T5" fmla="*/ 16582250 h 455"/>
                  <a:gd name="T6" fmla="*/ 0 w 2528"/>
                  <a:gd name="T7" fmla="*/ 16582250 h 455"/>
                  <a:gd name="T8" fmla="*/ 35620212 w 2528"/>
                  <a:gd name="T9" fmla="*/ 0 h 4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28"/>
                  <a:gd name="T16" fmla="*/ 0 h 455"/>
                  <a:gd name="T17" fmla="*/ 2528 w 2528"/>
                  <a:gd name="T18" fmla="*/ 455 h 4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28" h="455">
                    <a:moveTo>
                      <a:pt x="14" y="0"/>
                    </a:moveTo>
                    <a:lnTo>
                      <a:pt x="2528" y="341"/>
                    </a:lnTo>
                    <a:lnTo>
                      <a:pt x="2480" y="455"/>
                    </a:lnTo>
                    <a:lnTo>
                      <a:pt x="0" y="86"/>
                    </a:lnTo>
                    <a:lnTo>
                      <a:pt x="14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rgbClr val="EAEAEA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96" name="Freeform 1120">
                <a:extLst>
                  <a:ext uri="{FF2B5EF4-FFF2-40B4-BE49-F238E27FC236}">
                    <a16:creationId xmlns:a16="http://schemas.microsoft.com/office/drawing/2014/main" id="{7A0060E2-767D-1545-8656-29ED1A4712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96971" y="3455145"/>
                <a:ext cx="54275" cy="120745"/>
              </a:xfrm>
              <a:custGeom>
                <a:avLst/>
                <a:gdLst>
                  <a:gd name="T0" fmla="*/ 142804406 w 702"/>
                  <a:gd name="T1" fmla="*/ 0 h 1893"/>
                  <a:gd name="T2" fmla="*/ 0 w 702"/>
                  <a:gd name="T3" fmla="*/ 66174575 h 1893"/>
                  <a:gd name="T4" fmla="*/ 35584530 w 702"/>
                  <a:gd name="T5" fmla="*/ 66174575 h 1893"/>
                  <a:gd name="T6" fmla="*/ 178855222 w 702"/>
                  <a:gd name="T7" fmla="*/ 16607700 h 1893"/>
                  <a:gd name="T8" fmla="*/ 142804406 w 702"/>
                  <a:gd name="T9" fmla="*/ 0 h 189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02"/>
                  <a:gd name="T16" fmla="*/ 0 h 1893"/>
                  <a:gd name="T17" fmla="*/ 702 w 702"/>
                  <a:gd name="T18" fmla="*/ 1893 h 189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02" h="1893">
                    <a:moveTo>
                      <a:pt x="579" y="0"/>
                    </a:moveTo>
                    <a:lnTo>
                      <a:pt x="0" y="1869"/>
                    </a:lnTo>
                    <a:lnTo>
                      <a:pt x="114" y="1893"/>
                    </a:lnTo>
                    <a:lnTo>
                      <a:pt x="702" y="51"/>
                    </a:lnTo>
                    <a:lnTo>
                      <a:pt x="579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97" name="Freeform 1121">
                <a:extLst>
                  <a:ext uri="{FF2B5EF4-FFF2-40B4-BE49-F238E27FC236}">
                    <a16:creationId xmlns:a16="http://schemas.microsoft.com/office/drawing/2014/main" id="{15790F5A-ABAC-8D49-A4F9-E2F576550D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76652" y="3476723"/>
                <a:ext cx="58489" cy="139375"/>
              </a:xfrm>
              <a:custGeom>
                <a:avLst/>
                <a:gdLst>
                  <a:gd name="T0" fmla="*/ 179213623 w 756"/>
                  <a:gd name="T1" fmla="*/ 0 h 2184"/>
                  <a:gd name="T2" fmla="*/ 35656008 w 756"/>
                  <a:gd name="T3" fmla="*/ 82904513 h 2184"/>
                  <a:gd name="T4" fmla="*/ 0 w 756"/>
                  <a:gd name="T5" fmla="*/ 82904513 h 2184"/>
                  <a:gd name="T6" fmla="*/ 143090785 w 756"/>
                  <a:gd name="T7" fmla="*/ 16632211 h 2184"/>
                  <a:gd name="T8" fmla="*/ 179213623 w 756"/>
                  <a:gd name="T9" fmla="*/ 0 h 21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56"/>
                  <a:gd name="T16" fmla="*/ 0 h 2184"/>
                  <a:gd name="T17" fmla="*/ 756 w 756"/>
                  <a:gd name="T18" fmla="*/ 2184 h 21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56" h="2184">
                    <a:moveTo>
                      <a:pt x="756" y="0"/>
                    </a:moveTo>
                    <a:lnTo>
                      <a:pt x="138" y="2184"/>
                    </a:lnTo>
                    <a:lnTo>
                      <a:pt x="0" y="2148"/>
                    </a:lnTo>
                    <a:lnTo>
                      <a:pt x="606" y="78"/>
                    </a:lnTo>
                    <a:lnTo>
                      <a:pt x="756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DDDDDD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98" name="Freeform 1122">
                <a:extLst>
                  <a:ext uri="{FF2B5EF4-FFF2-40B4-BE49-F238E27FC236}">
                    <a16:creationId xmlns:a16="http://schemas.microsoft.com/office/drawing/2014/main" id="{8898B7ED-5BCF-8C4E-B1AA-B82AD50FD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96332" y="3569758"/>
                <a:ext cx="214545" cy="47048"/>
              </a:xfrm>
              <a:custGeom>
                <a:avLst/>
                <a:gdLst>
                  <a:gd name="T0" fmla="*/ 35658648 w 2773"/>
                  <a:gd name="T1" fmla="*/ 0 h 738"/>
                  <a:gd name="T2" fmla="*/ 0 w 2773"/>
                  <a:gd name="T3" fmla="*/ 16581742 h 738"/>
                  <a:gd name="T4" fmla="*/ 573357470 w 2773"/>
                  <a:gd name="T5" fmla="*/ 33163485 h 738"/>
                  <a:gd name="T6" fmla="*/ 573357470 w 2773"/>
                  <a:gd name="T7" fmla="*/ 16581742 h 738"/>
                  <a:gd name="T8" fmla="*/ 35658648 w 2773"/>
                  <a:gd name="T9" fmla="*/ 0 h 7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773"/>
                  <a:gd name="T16" fmla="*/ 0 h 738"/>
                  <a:gd name="T17" fmla="*/ 2773 w 2773"/>
                  <a:gd name="T18" fmla="*/ 738 h 7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773" h="738">
                    <a:moveTo>
                      <a:pt x="33" y="0"/>
                    </a:moveTo>
                    <a:lnTo>
                      <a:pt x="0" y="99"/>
                    </a:lnTo>
                    <a:lnTo>
                      <a:pt x="2436" y="738"/>
                    </a:lnTo>
                    <a:cubicBezTo>
                      <a:pt x="2499" y="501"/>
                      <a:pt x="2773" y="727"/>
                      <a:pt x="2373" y="603"/>
                    </a:cubicBezTo>
                    <a:lnTo>
                      <a:pt x="33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CC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99" name="Freeform 1123">
                <a:extLst>
                  <a:ext uri="{FF2B5EF4-FFF2-40B4-BE49-F238E27FC236}">
                    <a16:creationId xmlns:a16="http://schemas.microsoft.com/office/drawing/2014/main" id="{5A7F91EF-AD6B-D64E-B73E-C762D73A7A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83165" y="3477902"/>
                <a:ext cx="54786" cy="139965"/>
              </a:xfrm>
              <a:custGeom>
                <a:avLst/>
                <a:gdLst>
                  <a:gd name="T0" fmla="*/ 656550006 w 637"/>
                  <a:gd name="T1" fmla="*/ 0 h 1659"/>
                  <a:gd name="T2" fmla="*/ 656550006 w 637"/>
                  <a:gd name="T3" fmla="*/ 0 h 1659"/>
                  <a:gd name="T4" fmla="*/ 54716163 w 637"/>
                  <a:gd name="T5" fmla="*/ 2147483646 h 1659"/>
                  <a:gd name="T6" fmla="*/ 0 w 637"/>
                  <a:gd name="T7" fmla="*/ 2147483646 h 1659"/>
                  <a:gd name="T8" fmla="*/ 656550006 w 637"/>
                  <a:gd name="T9" fmla="*/ 0 h 165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37"/>
                  <a:gd name="T16" fmla="*/ 0 h 1659"/>
                  <a:gd name="T17" fmla="*/ 637 w 637"/>
                  <a:gd name="T18" fmla="*/ 1659 h 165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37" h="1659">
                    <a:moveTo>
                      <a:pt x="615" y="0"/>
                    </a:moveTo>
                    <a:lnTo>
                      <a:pt x="637" y="0"/>
                    </a:lnTo>
                    <a:lnTo>
                      <a:pt x="68" y="1659"/>
                    </a:lnTo>
                    <a:lnTo>
                      <a:pt x="0" y="1647"/>
                    </a:lnTo>
                    <a:lnTo>
                      <a:pt x="615" y="0"/>
                    </a:ln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00" name="Freeform 1124">
                <a:extLst>
                  <a:ext uri="{FF2B5EF4-FFF2-40B4-BE49-F238E27FC236}">
                    <a16:creationId xmlns:a16="http://schemas.microsoft.com/office/drawing/2014/main" id="{BBB1B153-2E6F-7246-9B11-B68D01DF60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96588" y="3576007"/>
                <a:ext cx="190792" cy="46458"/>
              </a:xfrm>
              <a:custGeom>
                <a:avLst/>
                <a:gdLst>
                  <a:gd name="T0" fmla="*/ 0 w 2216"/>
                  <a:gd name="T1" fmla="*/ 0 h 550"/>
                  <a:gd name="T2" fmla="*/ 54884212 w 2216"/>
                  <a:gd name="T3" fmla="*/ 101852492 h 550"/>
                  <a:gd name="T4" fmla="*/ 2147483646 w 2216"/>
                  <a:gd name="T5" fmla="*/ 1017940055 h 550"/>
                  <a:gd name="T6" fmla="*/ 2147483646 w 2216"/>
                  <a:gd name="T7" fmla="*/ 865464562 h 550"/>
                  <a:gd name="T8" fmla="*/ 0 w 2216"/>
                  <a:gd name="T9" fmla="*/ 0 h 5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216"/>
                  <a:gd name="T16" fmla="*/ 0 h 550"/>
                  <a:gd name="T17" fmla="*/ 2216 w 2216"/>
                  <a:gd name="T18" fmla="*/ 550 h 55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216" h="550">
                    <a:moveTo>
                      <a:pt x="0" y="0"/>
                    </a:moveTo>
                    <a:lnTo>
                      <a:pt x="9" y="57"/>
                    </a:lnTo>
                    <a:lnTo>
                      <a:pt x="2164" y="550"/>
                    </a:lnTo>
                    <a:lnTo>
                      <a:pt x="2216" y="496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grpSp>
            <p:nvGrpSpPr>
              <p:cNvPr id="101" name="Group 1125">
                <a:extLst>
                  <a:ext uri="{FF2B5EF4-FFF2-40B4-BE49-F238E27FC236}">
                    <a16:creationId xmlns:a16="http://schemas.microsoft.com/office/drawing/2014/main" id="{57060979-075D-9D4D-B12E-DA0CCD4C6B8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593395" y="3625649"/>
                <a:ext cx="64747" cy="27592"/>
                <a:chOff x="1740" y="2642"/>
                <a:chExt cx="752" cy="327"/>
              </a:xfrm>
            </p:grpSpPr>
            <p:sp>
              <p:nvSpPr>
                <p:cNvPr id="140" name="Freeform 1126">
                  <a:extLst>
                    <a:ext uri="{FF2B5EF4-FFF2-40B4-BE49-F238E27FC236}">
                      <a16:creationId xmlns:a16="http://schemas.microsoft.com/office/drawing/2014/main" id="{8DFFF656-1361-C546-8336-177F79E4691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40" y="2642"/>
                  <a:ext cx="752" cy="327"/>
                </a:xfrm>
                <a:custGeom>
                  <a:avLst/>
                  <a:gdLst>
                    <a:gd name="T0" fmla="*/ 293 w 752"/>
                    <a:gd name="T1" fmla="*/ 0 h 327"/>
                    <a:gd name="T2" fmla="*/ 752 w 752"/>
                    <a:gd name="T3" fmla="*/ 124 h 327"/>
                    <a:gd name="T4" fmla="*/ 470 w 752"/>
                    <a:gd name="T5" fmla="*/ 327 h 327"/>
                    <a:gd name="T6" fmla="*/ 0 w 752"/>
                    <a:gd name="T7" fmla="*/ 183 h 327"/>
                    <a:gd name="T8" fmla="*/ 293 w 752"/>
                    <a:gd name="T9" fmla="*/ 0 h 32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52"/>
                    <a:gd name="T16" fmla="*/ 0 h 327"/>
                    <a:gd name="T17" fmla="*/ 752 w 752"/>
                    <a:gd name="T18" fmla="*/ 327 h 32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52" h="327">
                      <a:moveTo>
                        <a:pt x="293" y="0"/>
                      </a:moveTo>
                      <a:lnTo>
                        <a:pt x="752" y="124"/>
                      </a:lnTo>
                      <a:lnTo>
                        <a:pt x="470" y="327"/>
                      </a:lnTo>
                      <a:lnTo>
                        <a:pt x="0" y="183"/>
                      </a:lnTo>
                      <a:lnTo>
                        <a:pt x="293" y="0"/>
                      </a:lnTo>
                      <a:close/>
                    </a:path>
                  </a:pathLst>
                </a:custGeom>
                <a:solidFill>
                  <a:srgbClr val="0000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41" name="Freeform 1127">
                  <a:extLst>
                    <a:ext uri="{FF2B5EF4-FFF2-40B4-BE49-F238E27FC236}">
                      <a16:creationId xmlns:a16="http://schemas.microsoft.com/office/drawing/2014/main" id="{60C6C6B3-72DE-664B-B4DE-3C04B0C5BFE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54" y="2649"/>
                  <a:ext cx="726" cy="311"/>
                </a:xfrm>
                <a:custGeom>
                  <a:avLst/>
                  <a:gdLst>
                    <a:gd name="T0" fmla="*/ 282 w 726"/>
                    <a:gd name="T1" fmla="*/ 0 h 311"/>
                    <a:gd name="T2" fmla="*/ 726 w 726"/>
                    <a:gd name="T3" fmla="*/ 119 h 311"/>
                    <a:gd name="T4" fmla="*/ 457 w 726"/>
                    <a:gd name="T5" fmla="*/ 311 h 311"/>
                    <a:gd name="T6" fmla="*/ 0 w 726"/>
                    <a:gd name="T7" fmla="*/ 173 h 311"/>
                    <a:gd name="T8" fmla="*/ 282 w 726"/>
                    <a:gd name="T9" fmla="*/ 0 h 31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26"/>
                    <a:gd name="T16" fmla="*/ 0 h 311"/>
                    <a:gd name="T17" fmla="*/ 726 w 726"/>
                    <a:gd name="T18" fmla="*/ 311 h 31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26" h="311">
                      <a:moveTo>
                        <a:pt x="282" y="0"/>
                      </a:moveTo>
                      <a:lnTo>
                        <a:pt x="726" y="119"/>
                      </a:lnTo>
                      <a:lnTo>
                        <a:pt x="457" y="311"/>
                      </a:lnTo>
                      <a:lnTo>
                        <a:pt x="0" y="173"/>
                      </a:lnTo>
                      <a:lnTo>
                        <a:pt x="282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4D4D4D"/>
                    </a:gs>
                    <a:gs pos="100000">
                      <a:srgbClr val="DDDDDD"/>
                    </a:gs>
                  </a:gsLst>
                  <a:lin ang="189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42" name="Freeform 1128">
                  <a:extLst>
                    <a:ext uri="{FF2B5EF4-FFF2-40B4-BE49-F238E27FC236}">
                      <a16:creationId xmlns:a16="http://schemas.microsoft.com/office/drawing/2014/main" id="{0D48292A-917D-D046-A974-043CEE5A414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08" y="2770"/>
                  <a:ext cx="258" cy="100"/>
                </a:xfrm>
                <a:custGeom>
                  <a:avLst/>
                  <a:gdLst>
                    <a:gd name="T0" fmla="*/ 0 w 258"/>
                    <a:gd name="T1" fmla="*/ 44 h 100"/>
                    <a:gd name="T2" fmla="*/ 75 w 258"/>
                    <a:gd name="T3" fmla="*/ 0 h 100"/>
                    <a:gd name="T4" fmla="*/ 258 w 258"/>
                    <a:gd name="T5" fmla="*/ 50 h 100"/>
                    <a:gd name="T6" fmla="*/ 183 w 258"/>
                    <a:gd name="T7" fmla="*/ 100 h 100"/>
                    <a:gd name="T8" fmla="*/ 0 w 258"/>
                    <a:gd name="T9" fmla="*/ 44 h 10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58"/>
                    <a:gd name="T16" fmla="*/ 0 h 100"/>
                    <a:gd name="T17" fmla="*/ 258 w 258"/>
                    <a:gd name="T18" fmla="*/ 100 h 10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58" h="100">
                      <a:moveTo>
                        <a:pt x="0" y="44"/>
                      </a:moveTo>
                      <a:lnTo>
                        <a:pt x="75" y="0"/>
                      </a:lnTo>
                      <a:lnTo>
                        <a:pt x="258" y="50"/>
                      </a:lnTo>
                      <a:lnTo>
                        <a:pt x="183" y="100"/>
                      </a:lnTo>
                      <a:lnTo>
                        <a:pt x="0" y="4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43" name="Freeform 1129">
                  <a:extLst>
                    <a:ext uri="{FF2B5EF4-FFF2-40B4-BE49-F238E27FC236}">
                      <a16:creationId xmlns:a16="http://schemas.microsoft.com/office/drawing/2014/main" id="{DB6BAAEB-BADD-0A4F-8A9D-D72AFCA99A5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99" y="2816"/>
                  <a:ext cx="194" cy="63"/>
                </a:xfrm>
                <a:custGeom>
                  <a:avLst/>
                  <a:gdLst>
                    <a:gd name="T0" fmla="*/ 12 w 194"/>
                    <a:gd name="T1" fmla="*/ 0 h 63"/>
                    <a:gd name="T2" fmla="*/ 194 w 194"/>
                    <a:gd name="T3" fmla="*/ 53 h 63"/>
                    <a:gd name="T4" fmla="*/ 180 w 194"/>
                    <a:gd name="T5" fmla="*/ 63 h 63"/>
                    <a:gd name="T6" fmla="*/ 0 w 194"/>
                    <a:gd name="T7" fmla="*/ 9 h 63"/>
                    <a:gd name="T8" fmla="*/ 12 w 194"/>
                    <a:gd name="T9" fmla="*/ 0 h 6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4"/>
                    <a:gd name="T16" fmla="*/ 0 h 63"/>
                    <a:gd name="T17" fmla="*/ 194 w 194"/>
                    <a:gd name="T18" fmla="*/ 63 h 6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4" h="63">
                      <a:moveTo>
                        <a:pt x="12" y="0"/>
                      </a:moveTo>
                      <a:lnTo>
                        <a:pt x="194" y="53"/>
                      </a:lnTo>
                      <a:lnTo>
                        <a:pt x="180" y="63"/>
                      </a:lnTo>
                      <a:lnTo>
                        <a:pt x="0" y="9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rgbClr val="0000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44" name="Freeform 1130">
                  <a:extLst>
                    <a:ext uri="{FF2B5EF4-FFF2-40B4-BE49-F238E27FC236}">
                      <a16:creationId xmlns:a16="http://schemas.microsoft.com/office/drawing/2014/main" id="{05D5969F-F3B9-414D-975E-A6700098F26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20" y="2834"/>
                  <a:ext cx="258" cy="102"/>
                </a:xfrm>
                <a:custGeom>
                  <a:avLst/>
                  <a:gdLst>
                    <a:gd name="T0" fmla="*/ 0 w 258"/>
                    <a:gd name="T1" fmla="*/ 46 h 102"/>
                    <a:gd name="T2" fmla="*/ 71 w 258"/>
                    <a:gd name="T3" fmla="*/ 0 h 102"/>
                    <a:gd name="T4" fmla="*/ 258 w 258"/>
                    <a:gd name="T5" fmla="*/ 52 h 102"/>
                    <a:gd name="T6" fmla="*/ 183 w 258"/>
                    <a:gd name="T7" fmla="*/ 102 h 102"/>
                    <a:gd name="T8" fmla="*/ 0 w 258"/>
                    <a:gd name="T9" fmla="*/ 46 h 10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58"/>
                    <a:gd name="T16" fmla="*/ 0 h 102"/>
                    <a:gd name="T17" fmla="*/ 258 w 258"/>
                    <a:gd name="T18" fmla="*/ 102 h 10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58" h="102">
                      <a:moveTo>
                        <a:pt x="0" y="46"/>
                      </a:moveTo>
                      <a:lnTo>
                        <a:pt x="71" y="0"/>
                      </a:lnTo>
                      <a:lnTo>
                        <a:pt x="258" y="52"/>
                      </a:lnTo>
                      <a:lnTo>
                        <a:pt x="183" y="102"/>
                      </a:lnTo>
                      <a:lnTo>
                        <a:pt x="0" y="4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45" name="Freeform 1131">
                  <a:extLst>
                    <a:ext uri="{FF2B5EF4-FFF2-40B4-BE49-F238E27FC236}">
                      <a16:creationId xmlns:a16="http://schemas.microsoft.com/office/drawing/2014/main" id="{41BB174D-6019-384D-A5AC-1B4D92D938B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11" y="2882"/>
                  <a:ext cx="194" cy="63"/>
                </a:xfrm>
                <a:custGeom>
                  <a:avLst/>
                  <a:gdLst>
                    <a:gd name="T0" fmla="*/ 12 w 194"/>
                    <a:gd name="T1" fmla="*/ 0 h 63"/>
                    <a:gd name="T2" fmla="*/ 194 w 194"/>
                    <a:gd name="T3" fmla="*/ 53 h 63"/>
                    <a:gd name="T4" fmla="*/ 180 w 194"/>
                    <a:gd name="T5" fmla="*/ 63 h 63"/>
                    <a:gd name="T6" fmla="*/ 0 w 194"/>
                    <a:gd name="T7" fmla="*/ 9 h 63"/>
                    <a:gd name="T8" fmla="*/ 12 w 194"/>
                    <a:gd name="T9" fmla="*/ 0 h 6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4"/>
                    <a:gd name="T16" fmla="*/ 0 h 63"/>
                    <a:gd name="T17" fmla="*/ 194 w 194"/>
                    <a:gd name="T18" fmla="*/ 63 h 6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4" h="63">
                      <a:moveTo>
                        <a:pt x="12" y="0"/>
                      </a:moveTo>
                      <a:lnTo>
                        <a:pt x="194" y="53"/>
                      </a:lnTo>
                      <a:lnTo>
                        <a:pt x="180" y="63"/>
                      </a:lnTo>
                      <a:lnTo>
                        <a:pt x="0" y="9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rgbClr val="0000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</p:grpSp>
          <p:sp>
            <p:nvSpPr>
              <p:cNvPr id="102" name="Freeform 1132">
                <a:extLst>
                  <a:ext uri="{FF2B5EF4-FFF2-40B4-BE49-F238E27FC236}">
                    <a16:creationId xmlns:a16="http://schemas.microsoft.com/office/drawing/2014/main" id="{F8739864-4836-E447-8FC8-5886923FF4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04243" y="3629776"/>
                <a:ext cx="78411" cy="60608"/>
              </a:xfrm>
              <a:custGeom>
                <a:avLst/>
                <a:gdLst>
                  <a:gd name="T0" fmla="*/ 39250883 w 990"/>
                  <a:gd name="T1" fmla="*/ 342828616 h 792"/>
                  <a:gd name="T2" fmla="*/ 354255671 w 990"/>
                  <a:gd name="T3" fmla="*/ 0 h 792"/>
                  <a:gd name="T4" fmla="*/ 354255671 w 990"/>
                  <a:gd name="T5" fmla="*/ 34504242 h 792"/>
                  <a:gd name="T6" fmla="*/ 0 w 990"/>
                  <a:gd name="T7" fmla="*/ 342828616 h 792"/>
                  <a:gd name="T8" fmla="*/ 39250883 w 990"/>
                  <a:gd name="T9" fmla="*/ 342828616 h 7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0"/>
                  <a:gd name="T16" fmla="*/ 0 h 792"/>
                  <a:gd name="T17" fmla="*/ 990 w 990"/>
                  <a:gd name="T18" fmla="*/ 792 h 79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0" h="792">
                    <a:moveTo>
                      <a:pt x="3" y="738"/>
                    </a:moveTo>
                    <a:lnTo>
                      <a:pt x="990" y="0"/>
                    </a:lnTo>
                    <a:lnTo>
                      <a:pt x="987" y="60"/>
                    </a:lnTo>
                    <a:lnTo>
                      <a:pt x="0" y="792"/>
                    </a:lnTo>
                    <a:lnTo>
                      <a:pt x="3" y="738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03" name="Freeform 1133">
                <a:extLst>
                  <a:ext uri="{FF2B5EF4-FFF2-40B4-BE49-F238E27FC236}">
                    <a16:creationId xmlns:a16="http://schemas.microsoft.com/office/drawing/2014/main" id="{C59CADF3-CD09-FB48-A672-C2C50B66CE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04129" y="3634611"/>
                <a:ext cx="200625" cy="55302"/>
              </a:xfrm>
              <a:custGeom>
                <a:avLst/>
                <a:gdLst>
                  <a:gd name="T0" fmla="*/ 39302216 w 2532"/>
                  <a:gd name="T1" fmla="*/ 0 h 723"/>
                  <a:gd name="T2" fmla="*/ 39302216 w 2532"/>
                  <a:gd name="T3" fmla="*/ 0 h 723"/>
                  <a:gd name="T4" fmla="*/ 867084690 w 2532"/>
                  <a:gd name="T5" fmla="*/ 307891170 h 723"/>
                  <a:gd name="T6" fmla="*/ 867084690 w 2532"/>
                  <a:gd name="T7" fmla="*/ 342351506 h 723"/>
                  <a:gd name="T8" fmla="*/ 0 w 2532"/>
                  <a:gd name="T9" fmla="*/ 34009889 h 723"/>
                  <a:gd name="T10" fmla="*/ 39302216 w 2532"/>
                  <a:gd name="T11" fmla="*/ 0 h 7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32"/>
                  <a:gd name="T19" fmla="*/ 0 h 723"/>
                  <a:gd name="T20" fmla="*/ 2532 w 2532"/>
                  <a:gd name="T21" fmla="*/ 723 h 7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32" h="723">
                    <a:moveTo>
                      <a:pt x="6" y="0"/>
                    </a:moveTo>
                    <a:cubicBezTo>
                      <a:pt x="16" y="0"/>
                      <a:pt x="26" y="0"/>
                      <a:pt x="36" y="0"/>
                    </a:cubicBezTo>
                    <a:lnTo>
                      <a:pt x="2532" y="678"/>
                    </a:lnTo>
                    <a:lnTo>
                      <a:pt x="2529" y="723"/>
                    </a:lnTo>
                    <a:lnTo>
                      <a:pt x="0" y="24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04" name="Freeform 1134">
                <a:extLst>
                  <a:ext uri="{FF2B5EF4-FFF2-40B4-BE49-F238E27FC236}">
                    <a16:creationId xmlns:a16="http://schemas.microsoft.com/office/drawing/2014/main" id="{628AB6FD-35F6-0345-BD13-22EAAF9EC2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04257" y="3624470"/>
                <a:ext cx="2171" cy="11202"/>
              </a:xfrm>
              <a:custGeom>
                <a:avLst/>
                <a:gdLst>
                  <a:gd name="T0" fmla="*/ 48903362 w 26"/>
                  <a:gd name="T1" fmla="*/ 33634500 h 147"/>
                  <a:gd name="T2" fmla="*/ 48903362 w 26"/>
                  <a:gd name="T3" fmla="*/ 67263209 h 147"/>
                  <a:gd name="T4" fmla="*/ 0 w 26"/>
                  <a:gd name="T5" fmla="*/ 67263209 h 147"/>
                  <a:gd name="T6" fmla="*/ 48903362 w 26"/>
                  <a:gd name="T7" fmla="*/ 0 h 147"/>
                  <a:gd name="T8" fmla="*/ 48903362 w 26"/>
                  <a:gd name="T9" fmla="*/ 33634500 h 14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6"/>
                  <a:gd name="T16" fmla="*/ 0 h 147"/>
                  <a:gd name="T17" fmla="*/ 26 w 26"/>
                  <a:gd name="T18" fmla="*/ 147 h 14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6" h="147">
                    <a:moveTo>
                      <a:pt x="26" y="10"/>
                    </a:moveTo>
                    <a:lnTo>
                      <a:pt x="23" y="147"/>
                    </a:lnTo>
                    <a:lnTo>
                      <a:pt x="0" y="144"/>
                    </a:lnTo>
                    <a:lnTo>
                      <a:pt x="3" y="0"/>
                    </a:lnTo>
                    <a:lnTo>
                      <a:pt x="26" y="1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05" name="Freeform 1135">
                <a:extLst>
                  <a:ext uri="{FF2B5EF4-FFF2-40B4-BE49-F238E27FC236}">
                    <a16:creationId xmlns:a16="http://schemas.microsoft.com/office/drawing/2014/main" id="{76529D44-B4FD-DE4D-812E-E461A0FCCA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04384" y="3578837"/>
                <a:ext cx="93225" cy="46340"/>
              </a:xfrm>
              <a:custGeom>
                <a:avLst/>
                <a:gdLst>
                  <a:gd name="T0" fmla="*/ 395043791 w 1176"/>
                  <a:gd name="T1" fmla="*/ 0 h 606"/>
                  <a:gd name="T2" fmla="*/ 0 w 1176"/>
                  <a:gd name="T3" fmla="*/ 273654982 h 606"/>
                  <a:gd name="T4" fmla="*/ 39357994 w 1176"/>
                  <a:gd name="T5" fmla="*/ 273654982 h 606"/>
                  <a:gd name="T6" fmla="*/ 395043791 w 1176"/>
                  <a:gd name="T7" fmla="*/ 33985420 h 606"/>
                  <a:gd name="T8" fmla="*/ 395043791 w 1176"/>
                  <a:gd name="T9" fmla="*/ 0 h 60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76"/>
                  <a:gd name="T16" fmla="*/ 0 h 606"/>
                  <a:gd name="T17" fmla="*/ 1176 w 1176"/>
                  <a:gd name="T18" fmla="*/ 606 h 60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76" h="606">
                    <a:moveTo>
                      <a:pt x="1170" y="0"/>
                    </a:moveTo>
                    <a:lnTo>
                      <a:pt x="0" y="597"/>
                    </a:lnTo>
                    <a:lnTo>
                      <a:pt x="30" y="606"/>
                    </a:lnTo>
                    <a:lnTo>
                      <a:pt x="1176" y="18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06" name="Freeform 1136">
                <a:extLst>
                  <a:ext uri="{FF2B5EF4-FFF2-40B4-BE49-F238E27FC236}">
                    <a16:creationId xmlns:a16="http://schemas.microsoft.com/office/drawing/2014/main" id="{44CD9A89-0E3B-2C40-8436-71B7526BA6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10642" y="3626829"/>
                <a:ext cx="190281" cy="53180"/>
              </a:xfrm>
              <a:custGeom>
                <a:avLst/>
                <a:gdLst>
                  <a:gd name="T0" fmla="*/ 31829833 w 2532"/>
                  <a:gd name="T1" fmla="*/ 0 h 723"/>
                  <a:gd name="T2" fmla="*/ 31829833 w 2532"/>
                  <a:gd name="T3" fmla="*/ 0 h 723"/>
                  <a:gd name="T4" fmla="*/ 382827787 w 2532"/>
                  <a:gd name="T5" fmla="*/ 175498781 h 723"/>
                  <a:gd name="T6" fmla="*/ 382827787 w 2532"/>
                  <a:gd name="T7" fmla="*/ 175498781 h 723"/>
                  <a:gd name="T8" fmla="*/ 0 w 2532"/>
                  <a:gd name="T9" fmla="*/ 29448186 h 723"/>
                  <a:gd name="T10" fmla="*/ 31829833 w 2532"/>
                  <a:gd name="T11" fmla="*/ 0 h 7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32"/>
                  <a:gd name="T19" fmla="*/ 0 h 723"/>
                  <a:gd name="T20" fmla="*/ 2532 w 2532"/>
                  <a:gd name="T21" fmla="*/ 723 h 7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32" h="723">
                    <a:moveTo>
                      <a:pt x="6" y="0"/>
                    </a:moveTo>
                    <a:cubicBezTo>
                      <a:pt x="16" y="0"/>
                      <a:pt x="26" y="0"/>
                      <a:pt x="36" y="0"/>
                    </a:cubicBezTo>
                    <a:lnTo>
                      <a:pt x="2532" y="678"/>
                    </a:lnTo>
                    <a:lnTo>
                      <a:pt x="2529" y="723"/>
                    </a:lnTo>
                    <a:lnTo>
                      <a:pt x="0" y="24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07" name="Freeform 1137">
                <a:extLst>
                  <a:ext uri="{FF2B5EF4-FFF2-40B4-BE49-F238E27FC236}">
                    <a16:creationId xmlns:a16="http://schemas.microsoft.com/office/drawing/2014/main" id="{92BF681C-02FC-8F49-A2CD-8F3446ECE5D3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7700668" y="3623055"/>
                <a:ext cx="77645" cy="55066"/>
              </a:xfrm>
              <a:custGeom>
                <a:avLst/>
                <a:gdLst>
                  <a:gd name="T0" fmla="*/ 0 w 2532"/>
                  <a:gd name="T1" fmla="*/ 0 h 723"/>
                  <a:gd name="T2" fmla="*/ 0 w 2532"/>
                  <a:gd name="T3" fmla="*/ 0 h 723"/>
                  <a:gd name="T4" fmla="*/ 0 w 2532"/>
                  <a:gd name="T5" fmla="*/ 302641137 h 723"/>
                  <a:gd name="T6" fmla="*/ 0 w 2532"/>
                  <a:gd name="T7" fmla="*/ 302641137 h 723"/>
                  <a:gd name="T8" fmla="*/ 0 w 2532"/>
                  <a:gd name="T9" fmla="*/ 33575256 h 723"/>
                  <a:gd name="T10" fmla="*/ 0 w 2532"/>
                  <a:gd name="T11" fmla="*/ 0 h 7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32"/>
                  <a:gd name="T19" fmla="*/ 0 h 723"/>
                  <a:gd name="T20" fmla="*/ 2532 w 2532"/>
                  <a:gd name="T21" fmla="*/ 723 h 7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32" h="723">
                    <a:moveTo>
                      <a:pt x="6" y="0"/>
                    </a:moveTo>
                    <a:cubicBezTo>
                      <a:pt x="16" y="0"/>
                      <a:pt x="26" y="0"/>
                      <a:pt x="36" y="0"/>
                    </a:cubicBezTo>
                    <a:lnTo>
                      <a:pt x="2532" y="678"/>
                    </a:lnTo>
                    <a:lnTo>
                      <a:pt x="2529" y="723"/>
                    </a:lnTo>
                    <a:lnTo>
                      <a:pt x="0" y="24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</p:grpSp>
        <p:grpSp>
          <p:nvGrpSpPr>
            <p:cNvPr id="108" name="Group 1139">
              <a:extLst>
                <a:ext uri="{FF2B5EF4-FFF2-40B4-BE49-F238E27FC236}">
                  <a16:creationId xmlns:a16="http://schemas.microsoft.com/office/drawing/2014/main" id="{904B7C12-C509-8641-BB63-56DEDB95F954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7985622" y="3537823"/>
              <a:ext cx="359261" cy="342045"/>
              <a:chOff x="2839" y="3501"/>
              <a:chExt cx="755" cy="803"/>
            </a:xfrm>
          </p:grpSpPr>
          <p:pic>
            <p:nvPicPr>
              <p:cNvPr id="138" name="Picture 1140" descr="desktop_computer_stylized_medium">
                <a:extLst>
                  <a:ext uri="{FF2B5EF4-FFF2-40B4-BE49-F238E27FC236}">
                    <a16:creationId xmlns:a16="http://schemas.microsoft.com/office/drawing/2014/main" id="{BDC7F552-21C9-C942-90FF-0162099A3D5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39" y="3501"/>
                <a:ext cx="755" cy="8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9" name="Freeform 1141">
                <a:extLst>
                  <a:ext uri="{FF2B5EF4-FFF2-40B4-BE49-F238E27FC236}">
                    <a16:creationId xmlns:a16="http://schemas.microsoft.com/office/drawing/2014/main" id="{654B43BA-608E-5D4D-B11B-71762CFBEE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16" y="3578"/>
                <a:ext cx="356" cy="368"/>
              </a:xfrm>
              <a:custGeom>
                <a:avLst/>
                <a:gdLst>
                  <a:gd name="T0" fmla="*/ 0 w 356"/>
                  <a:gd name="T1" fmla="*/ 0 h 368"/>
                  <a:gd name="T2" fmla="*/ 300 w 356"/>
                  <a:gd name="T3" fmla="*/ 14 h 368"/>
                  <a:gd name="T4" fmla="*/ 356 w 356"/>
                  <a:gd name="T5" fmla="*/ 294 h 368"/>
                  <a:gd name="T6" fmla="*/ 78 w 356"/>
                  <a:gd name="T7" fmla="*/ 368 h 368"/>
                  <a:gd name="T8" fmla="*/ 0 w 356"/>
                  <a:gd name="T9" fmla="*/ 0 h 3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6"/>
                  <a:gd name="T16" fmla="*/ 0 h 368"/>
                  <a:gd name="T17" fmla="*/ 356 w 356"/>
                  <a:gd name="T18" fmla="*/ 368 h 3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6" h="368">
                    <a:moveTo>
                      <a:pt x="0" y="0"/>
                    </a:moveTo>
                    <a:lnTo>
                      <a:pt x="300" y="14"/>
                    </a:lnTo>
                    <a:lnTo>
                      <a:pt x="356" y="294"/>
                    </a:lnTo>
                    <a:lnTo>
                      <a:pt x="78" y="368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</p:grpSp>
        <p:grpSp>
          <p:nvGrpSpPr>
            <p:cNvPr id="694" name="Group 693">
              <a:extLst>
                <a:ext uri="{FF2B5EF4-FFF2-40B4-BE49-F238E27FC236}">
                  <a16:creationId xmlns:a16="http://schemas.microsoft.com/office/drawing/2014/main" id="{14715B6C-9A50-FE4B-A8D2-1E669BF891E3}"/>
                </a:ext>
              </a:extLst>
            </p:cNvPr>
            <p:cNvGrpSpPr/>
            <p:nvPr/>
          </p:nvGrpSpPr>
          <p:grpSpPr>
            <a:xfrm>
              <a:off x="7797061" y="3296104"/>
              <a:ext cx="347997" cy="396620"/>
              <a:chOff x="7797061" y="3296104"/>
              <a:chExt cx="347997" cy="396620"/>
            </a:xfrm>
          </p:grpSpPr>
          <p:pic>
            <p:nvPicPr>
              <p:cNvPr id="113" name="Picture 571" descr="fridge2.png">
                <a:extLst>
                  <a:ext uri="{FF2B5EF4-FFF2-40B4-BE49-F238E27FC236}">
                    <a16:creationId xmlns:a16="http://schemas.microsoft.com/office/drawing/2014/main" id="{29DD0F98-F93B-0145-A925-F4125ED490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96825" y="3355697"/>
                <a:ext cx="189578" cy="3370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4" name="Picture 1115" descr="antenna_stylized">
                <a:extLst>
                  <a:ext uri="{FF2B5EF4-FFF2-40B4-BE49-F238E27FC236}">
                    <a16:creationId xmlns:a16="http://schemas.microsoft.com/office/drawing/2014/main" id="{C1A64F68-4D16-AE4F-AB60-09D2C0CF0E2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97061" y="3296104"/>
                <a:ext cx="347997" cy="1675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795" name="Group 794">
            <a:extLst>
              <a:ext uri="{FF2B5EF4-FFF2-40B4-BE49-F238E27FC236}">
                <a16:creationId xmlns:a16="http://schemas.microsoft.com/office/drawing/2014/main" id="{AF73DE4B-526E-9C4F-9242-9BC0D43F8CBA}"/>
              </a:ext>
            </a:extLst>
          </p:cNvPr>
          <p:cNvGrpSpPr/>
          <p:nvPr/>
        </p:nvGrpSpPr>
        <p:grpSpPr>
          <a:xfrm>
            <a:off x="11039945" y="3460672"/>
            <a:ext cx="518448" cy="1212242"/>
            <a:chOff x="11058573" y="3399165"/>
            <a:chExt cx="518448" cy="1212242"/>
          </a:xfrm>
        </p:grpSpPr>
        <p:grpSp>
          <p:nvGrpSpPr>
            <p:cNvPr id="375" name="Group 374">
              <a:extLst>
                <a:ext uri="{FF2B5EF4-FFF2-40B4-BE49-F238E27FC236}">
                  <a16:creationId xmlns:a16="http://schemas.microsoft.com/office/drawing/2014/main" id="{433FEDDB-405E-DB4E-815F-55EE9E62EF1A}"/>
                </a:ext>
              </a:extLst>
            </p:cNvPr>
            <p:cNvGrpSpPr/>
            <p:nvPr/>
          </p:nvGrpSpPr>
          <p:grpSpPr>
            <a:xfrm>
              <a:off x="11087182" y="4159591"/>
              <a:ext cx="489839" cy="451816"/>
              <a:chOff x="5103720" y="2693365"/>
              <a:chExt cx="611650" cy="414788"/>
            </a:xfrm>
          </p:grpSpPr>
          <p:cxnSp>
            <p:nvCxnSpPr>
              <p:cNvPr id="376" name="Straight Connector 375">
                <a:extLst>
                  <a:ext uri="{FF2B5EF4-FFF2-40B4-BE49-F238E27FC236}">
                    <a16:creationId xmlns:a16="http://schemas.microsoft.com/office/drawing/2014/main" id="{1D164102-BE0D-AF40-9A7B-7F2B261B2C20}"/>
                  </a:ext>
                </a:extLst>
              </p:cNvPr>
              <p:cNvCxnSpPr/>
              <p:nvPr/>
            </p:nvCxnSpPr>
            <p:spPr>
              <a:xfrm>
                <a:off x="5103720" y="2914214"/>
                <a:ext cx="232559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78" name="Group 377">
                <a:extLst>
                  <a:ext uri="{FF2B5EF4-FFF2-40B4-BE49-F238E27FC236}">
                    <a16:creationId xmlns:a16="http://schemas.microsoft.com/office/drawing/2014/main" id="{9018E7EF-EB96-424D-962A-FEB80B43946F}"/>
                  </a:ext>
                </a:extLst>
              </p:cNvPr>
              <p:cNvGrpSpPr/>
              <p:nvPr/>
            </p:nvGrpSpPr>
            <p:grpSpPr>
              <a:xfrm>
                <a:off x="5275406" y="2693365"/>
                <a:ext cx="439964" cy="414788"/>
                <a:chOff x="5275406" y="2711455"/>
                <a:chExt cx="452949" cy="405518"/>
              </a:xfrm>
            </p:grpSpPr>
            <p:pic>
              <p:nvPicPr>
                <p:cNvPr id="379" name="Picture 378" descr="server_rack.png">
                  <a:extLst>
                    <a:ext uri="{FF2B5EF4-FFF2-40B4-BE49-F238E27FC236}">
                      <a16:creationId xmlns:a16="http://schemas.microsoft.com/office/drawing/2014/main" id="{C865CB27-BCE1-654B-9519-9B39D4CB587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37367" y="2770786"/>
                  <a:ext cx="190988" cy="313366"/>
                </a:xfrm>
                <a:prstGeom prst="rect">
                  <a:avLst/>
                </a:prstGeom>
              </p:spPr>
            </p:pic>
            <p:pic>
              <p:nvPicPr>
                <p:cNvPr id="380" name="Picture 379" descr="server_rack.png">
                  <a:extLst>
                    <a:ext uri="{FF2B5EF4-FFF2-40B4-BE49-F238E27FC236}">
                      <a16:creationId xmlns:a16="http://schemas.microsoft.com/office/drawing/2014/main" id="{41D005B5-0BAE-3E48-A2D4-576E4F7B946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275406" y="2764002"/>
                  <a:ext cx="190988" cy="313366"/>
                </a:xfrm>
                <a:prstGeom prst="rect">
                  <a:avLst/>
                </a:prstGeom>
              </p:spPr>
            </p:pic>
            <p:pic>
              <p:nvPicPr>
                <p:cNvPr id="381" name="Picture 380" descr="server_rack.png">
                  <a:extLst>
                    <a:ext uri="{FF2B5EF4-FFF2-40B4-BE49-F238E27FC236}">
                      <a16:creationId xmlns:a16="http://schemas.microsoft.com/office/drawing/2014/main" id="{89060F4D-6C40-724C-BD1E-F12A5CA65DE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85676" y="2711455"/>
                  <a:ext cx="247152" cy="405518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392" name="Group 391">
              <a:extLst>
                <a:ext uri="{FF2B5EF4-FFF2-40B4-BE49-F238E27FC236}">
                  <a16:creationId xmlns:a16="http://schemas.microsoft.com/office/drawing/2014/main" id="{710FDFDB-5658-6346-883B-53F72A0E1C90}"/>
                </a:ext>
              </a:extLst>
            </p:cNvPr>
            <p:cNvGrpSpPr/>
            <p:nvPr/>
          </p:nvGrpSpPr>
          <p:grpSpPr>
            <a:xfrm>
              <a:off x="11058573" y="3399165"/>
              <a:ext cx="423724" cy="405973"/>
              <a:chOff x="5103720" y="2693365"/>
              <a:chExt cx="611650" cy="414788"/>
            </a:xfrm>
          </p:grpSpPr>
          <p:cxnSp>
            <p:nvCxnSpPr>
              <p:cNvPr id="393" name="Straight Connector 392">
                <a:extLst>
                  <a:ext uri="{FF2B5EF4-FFF2-40B4-BE49-F238E27FC236}">
                    <a16:creationId xmlns:a16="http://schemas.microsoft.com/office/drawing/2014/main" id="{21121473-8384-8944-A0B5-DD441780262C}"/>
                  </a:ext>
                </a:extLst>
              </p:cNvPr>
              <p:cNvCxnSpPr/>
              <p:nvPr/>
            </p:nvCxnSpPr>
            <p:spPr>
              <a:xfrm>
                <a:off x="5103720" y="2914214"/>
                <a:ext cx="232559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95" name="Group 394">
                <a:extLst>
                  <a:ext uri="{FF2B5EF4-FFF2-40B4-BE49-F238E27FC236}">
                    <a16:creationId xmlns:a16="http://schemas.microsoft.com/office/drawing/2014/main" id="{11366773-360A-0449-911A-80462659C660}"/>
                  </a:ext>
                </a:extLst>
              </p:cNvPr>
              <p:cNvGrpSpPr/>
              <p:nvPr/>
            </p:nvGrpSpPr>
            <p:grpSpPr>
              <a:xfrm>
                <a:off x="5275406" y="2693365"/>
                <a:ext cx="439964" cy="414788"/>
                <a:chOff x="5275406" y="2711455"/>
                <a:chExt cx="452949" cy="405518"/>
              </a:xfrm>
            </p:grpSpPr>
            <p:pic>
              <p:nvPicPr>
                <p:cNvPr id="396" name="Picture 395" descr="server_rack.png">
                  <a:extLst>
                    <a:ext uri="{FF2B5EF4-FFF2-40B4-BE49-F238E27FC236}">
                      <a16:creationId xmlns:a16="http://schemas.microsoft.com/office/drawing/2014/main" id="{361EFF3D-6A1F-2646-B975-1FACB4284FB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37367" y="2770786"/>
                  <a:ext cx="190988" cy="313366"/>
                </a:xfrm>
                <a:prstGeom prst="rect">
                  <a:avLst/>
                </a:prstGeom>
              </p:spPr>
            </p:pic>
            <p:pic>
              <p:nvPicPr>
                <p:cNvPr id="397" name="Picture 396" descr="server_rack.png">
                  <a:extLst>
                    <a:ext uri="{FF2B5EF4-FFF2-40B4-BE49-F238E27FC236}">
                      <a16:creationId xmlns:a16="http://schemas.microsoft.com/office/drawing/2014/main" id="{E83F8942-DE11-A747-A5A4-EDFBB17BFC8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275406" y="2764002"/>
                  <a:ext cx="190988" cy="313366"/>
                </a:xfrm>
                <a:prstGeom prst="rect">
                  <a:avLst/>
                </a:prstGeom>
              </p:spPr>
            </p:pic>
            <p:pic>
              <p:nvPicPr>
                <p:cNvPr id="398" name="Picture 397" descr="server_rack.png">
                  <a:extLst>
                    <a:ext uri="{FF2B5EF4-FFF2-40B4-BE49-F238E27FC236}">
                      <a16:creationId xmlns:a16="http://schemas.microsoft.com/office/drawing/2014/main" id="{300ED1AC-F5EE-3C49-B963-42178C24340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85676" y="2711455"/>
                  <a:ext cx="247152" cy="405518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71" name="Group 950">
            <a:extLst>
              <a:ext uri="{FF2B5EF4-FFF2-40B4-BE49-F238E27FC236}">
                <a16:creationId xmlns:a16="http://schemas.microsoft.com/office/drawing/2014/main" id="{2B0A745F-DA32-E140-AB36-BC5E1C4E2D48}"/>
              </a:ext>
            </a:extLst>
          </p:cNvPr>
          <p:cNvGrpSpPr>
            <a:grpSpLocks/>
          </p:cNvGrpSpPr>
          <p:nvPr/>
        </p:nvGrpSpPr>
        <p:grpSpPr bwMode="auto">
          <a:xfrm>
            <a:off x="10263913" y="5306138"/>
            <a:ext cx="177192" cy="330833"/>
            <a:chOff x="4140" y="429"/>
            <a:chExt cx="1425" cy="2396"/>
          </a:xfrm>
        </p:grpSpPr>
        <p:sp>
          <p:nvSpPr>
            <p:cNvPr id="207" name="Freeform 951">
              <a:extLst>
                <a:ext uri="{FF2B5EF4-FFF2-40B4-BE49-F238E27FC236}">
                  <a16:creationId xmlns:a16="http://schemas.microsoft.com/office/drawing/2014/main" id="{12CB3660-4D63-014F-8CC9-FDFB8140AB8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8" y="433"/>
              <a:ext cx="283" cy="2286"/>
            </a:xfrm>
            <a:custGeom>
              <a:avLst/>
              <a:gdLst>
                <a:gd name="T0" fmla="*/ 3 w 354"/>
                <a:gd name="T1" fmla="*/ 0 h 2742"/>
                <a:gd name="T2" fmla="*/ 15 w 354"/>
                <a:gd name="T3" fmla="*/ 27 h 2742"/>
                <a:gd name="T4" fmla="*/ 15 w 354"/>
                <a:gd name="T5" fmla="*/ 205 h 2742"/>
                <a:gd name="T6" fmla="*/ 0 w 354"/>
                <a:gd name="T7" fmla="*/ 215 h 2742"/>
                <a:gd name="T8" fmla="*/ 3 w 354"/>
                <a:gd name="T9" fmla="*/ 0 h 27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4"/>
                <a:gd name="T16" fmla="*/ 0 h 2742"/>
                <a:gd name="T17" fmla="*/ 354 w 354"/>
                <a:gd name="T18" fmla="*/ 2742 h 27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4" h="2742">
                  <a:moveTo>
                    <a:pt x="63" y="0"/>
                  </a:moveTo>
                  <a:lnTo>
                    <a:pt x="354" y="339"/>
                  </a:lnTo>
                  <a:lnTo>
                    <a:pt x="346" y="2624"/>
                  </a:lnTo>
                  <a:lnTo>
                    <a:pt x="0" y="2742"/>
                  </a:lnTo>
                  <a:lnTo>
                    <a:pt x="63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08" name="Rectangle 952">
              <a:extLst>
                <a:ext uri="{FF2B5EF4-FFF2-40B4-BE49-F238E27FC236}">
                  <a16:creationId xmlns:a16="http://schemas.microsoft.com/office/drawing/2014/main" id="{EFE1382F-B768-3541-8BD1-06AB71BFA8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0" y="429"/>
              <a:ext cx="1046" cy="2285"/>
            </a:xfrm>
            <a:prstGeom prst="rect">
              <a:avLst/>
            </a:pr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ts val="1675"/>
                </a:spcBef>
                <a:buClr>
                  <a:srgbClr val="000090"/>
                </a:buClr>
                <a:buSzPct val="100000"/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spcBef>
                  <a:spcPts val="1438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400" dirty="0">
                <a:latin typeface="Arial" panose="020B0604020202020204" pitchFamily="34" charset="0"/>
              </a:endParaRPr>
            </a:p>
          </p:txBody>
        </p:sp>
        <p:sp>
          <p:nvSpPr>
            <p:cNvPr id="209" name="Freeform 953">
              <a:extLst>
                <a:ext uri="{FF2B5EF4-FFF2-40B4-BE49-F238E27FC236}">
                  <a16:creationId xmlns:a16="http://schemas.microsoft.com/office/drawing/2014/main" id="{FB363E8F-CA06-2449-A66C-B147358943F8}"/>
                </a:ext>
              </a:extLst>
            </p:cNvPr>
            <p:cNvSpPr>
              <a:spLocks/>
            </p:cNvSpPr>
            <p:nvPr/>
          </p:nvSpPr>
          <p:spPr bwMode="auto">
            <a:xfrm>
              <a:off x="5321" y="570"/>
              <a:ext cx="169" cy="2115"/>
            </a:xfrm>
            <a:custGeom>
              <a:avLst/>
              <a:gdLst>
                <a:gd name="T0" fmla="*/ 2 w 211"/>
                <a:gd name="T1" fmla="*/ 0 h 2537"/>
                <a:gd name="T2" fmla="*/ 9 w 211"/>
                <a:gd name="T3" fmla="*/ 18 h 2537"/>
                <a:gd name="T4" fmla="*/ 2 w 211"/>
                <a:gd name="T5" fmla="*/ 196 h 2537"/>
                <a:gd name="T6" fmla="*/ 2 w 211"/>
                <a:gd name="T7" fmla="*/ 0 h 253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1"/>
                <a:gd name="T13" fmla="*/ 0 h 2537"/>
                <a:gd name="T14" fmla="*/ 211 w 211"/>
                <a:gd name="T15" fmla="*/ 2537 h 253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1" h="2537">
                  <a:moveTo>
                    <a:pt x="7" y="0"/>
                  </a:moveTo>
                  <a:cubicBezTo>
                    <a:pt x="7" y="0"/>
                    <a:pt x="57" y="28"/>
                    <a:pt x="211" y="218"/>
                  </a:cubicBezTo>
                  <a:cubicBezTo>
                    <a:pt x="0" y="1229"/>
                    <a:pt x="41" y="2537"/>
                    <a:pt x="7" y="2501"/>
                  </a:cubicBez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rgbClr val="808080"/>
                </a:gs>
                <a:gs pos="100000">
                  <a:srgbClr val="F8F8F8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10" name="Freeform 954">
              <a:extLst>
                <a:ext uri="{FF2B5EF4-FFF2-40B4-BE49-F238E27FC236}">
                  <a16:creationId xmlns:a16="http://schemas.microsoft.com/office/drawing/2014/main" id="{8A74E36A-A735-7440-A2B1-55846B516D7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4" y="1640"/>
              <a:ext cx="263" cy="189"/>
            </a:xfrm>
            <a:custGeom>
              <a:avLst/>
              <a:gdLst>
                <a:gd name="T0" fmla="*/ 2 w 328"/>
                <a:gd name="T1" fmla="*/ 0 h 226"/>
                <a:gd name="T2" fmla="*/ 14 w 328"/>
                <a:gd name="T3" fmla="*/ 11 h 226"/>
                <a:gd name="T4" fmla="*/ 14 w 328"/>
                <a:gd name="T5" fmla="*/ 19 h 226"/>
                <a:gd name="T6" fmla="*/ 0 w 328"/>
                <a:gd name="T7" fmla="*/ 8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11" name="Rectangle 955">
              <a:extLst>
                <a:ext uri="{FF2B5EF4-FFF2-40B4-BE49-F238E27FC236}">
                  <a16:creationId xmlns:a16="http://schemas.microsoft.com/office/drawing/2014/main" id="{FC433BF5-02C8-F540-AE86-53BF569600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0" y="690"/>
              <a:ext cx="598" cy="4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ts val="1675"/>
                </a:spcBef>
                <a:buClr>
                  <a:srgbClr val="000090"/>
                </a:buClr>
                <a:buSzPct val="100000"/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spcBef>
                  <a:spcPts val="1438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400" dirty="0">
                <a:latin typeface="Arial" panose="020B0604020202020204" pitchFamily="34" charset="0"/>
              </a:endParaRPr>
            </a:p>
          </p:txBody>
        </p:sp>
        <p:grpSp>
          <p:nvGrpSpPr>
            <p:cNvPr id="212" name="Group 956">
              <a:extLst>
                <a:ext uri="{FF2B5EF4-FFF2-40B4-BE49-F238E27FC236}">
                  <a16:creationId xmlns:a16="http://schemas.microsoft.com/office/drawing/2014/main" id="{969A0B36-D994-A24C-8329-146363A51CA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49" y="668"/>
              <a:ext cx="581" cy="145"/>
              <a:chOff x="614" y="2568"/>
              <a:chExt cx="725" cy="139"/>
            </a:xfrm>
          </p:grpSpPr>
          <p:sp>
            <p:nvSpPr>
              <p:cNvPr id="237" name="AutoShape 957">
                <a:extLst>
                  <a:ext uri="{FF2B5EF4-FFF2-40B4-BE49-F238E27FC236}">
                    <a16:creationId xmlns:a16="http://schemas.microsoft.com/office/drawing/2014/main" id="{75A7B329-681F-2B4A-8470-FC0231FE25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3" y="2566"/>
                <a:ext cx="721" cy="144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85000"/>
                  </a:lnSpc>
                  <a:spcBef>
                    <a:spcPts val="1675"/>
                  </a:spcBef>
                  <a:buClr>
                    <a:srgbClr val="000090"/>
                  </a:buClr>
                  <a:buSzPct val="100000"/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Gill Sans MT" panose="020B0502020104020203" pitchFamily="34" charset="0"/>
                    <a:ea typeface="MS PGothic" panose="020B0600070205080204" pitchFamily="34" charset="-128"/>
                    <a:cs typeface="Arial" panose="020B0604020202020204" pitchFamily="34" charset="0"/>
                  </a:defRPr>
                </a:lvl1pPr>
                <a:lvl2pPr marL="742950" indent="-285750">
                  <a:lnSpc>
                    <a:spcPct val="85000"/>
                  </a:lnSpc>
                  <a:spcBef>
                    <a:spcPts val="1438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2400">
                    <a:solidFill>
                      <a:schemeClr val="tx1"/>
                    </a:solidFill>
                    <a:latin typeface="Gill Sans MT" panose="020B0502020104020203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240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38" name="AutoShape 958">
                <a:extLst>
                  <a:ext uri="{FF2B5EF4-FFF2-40B4-BE49-F238E27FC236}">
                    <a16:creationId xmlns:a16="http://schemas.microsoft.com/office/drawing/2014/main" id="{197CEF08-20F4-5741-AC2B-1EBB072FA5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5" y="2581"/>
                <a:ext cx="696" cy="114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85000"/>
                  </a:lnSpc>
                  <a:spcBef>
                    <a:spcPts val="1675"/>
                  </a:spcBef>
                  <a:buClr>
                    <a:srgbClr val="000090"/>
                  </a:buClr>
                  <a:buSzPct val="100000"/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Gill Sans MT" panose="020B0502020104020203" pitchFamily="34" charset="0"/>
                    <a:ea typeface="MS PGothic" panose="020B0600070205080204" pitchFamily="34" charset="-128"/>
                    <a:cs typeface="Arial" panose="020B0604020202020204" pitchFamily="34" charset="0"/>
                  </a:defRPr>
                </a:lvl1pPr>
                <a:lvl2pPr marL="742950" indent="-285750">
                  <a:lnSpc>
                    <a:spcPct val="85000"/>
                  </a:lnSpc>
                  <a:spcBef>
                    <a:spcPts val="1438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2400">
                    <a:solidFill>
                      <a:schemeClr val="tx1"/>
                    </a:solidFill>
                    <a:latin typeface="Gill Sans MT" panose="020B0502020104020203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2400" dirty="0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213" name="Rectangle 959">
              <a:extLst>
                <a:ext uri="{FF2B5EF4-FFF2-40B4-BE49-F238E27FC236}">
                  <a16:creationId xmlns:a16="http://schemas.microsoft.com/office/drawing/2014/main" id="{775AA9F7-199B-ED4C-B422-5E1B766FBA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0" y="1022"/>
              <a:ext cx="598" cy="4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ts val="1675"/>
                </a:spcBef>
                <a:buClr>
                  <a:srgbClr val="000090"/>
                </a:buClr>
                <a:buSzPct val="100000"/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spcBef>
                  <a:spcPts val="1438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400" dirty="0">
                <a:latin typeface="Arial" panose="020B0604020202020204" pitchFamily="34" charset="0"/>
              </a:endParaRPr>
            </a:p>
          </p:txBody>
        </p:sp>
        <p:grpSp>
          <p:nvGrpSpPr>
            <p:cNvPr id="214" name="Group 960">
              <a:extLst>
                <a:ext uri="{FF2B5EF4-FFF2-40B4-BE49-F238E27FC236}">
                  <a16:creationId xmlns:a16="http://schemas.microsoft.com/office/drawing/2014/main" id="{4EED0C22-3BA6-E24F-B528-BF018CB34F5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47" y="994"/>
              <a:ext cx="581" cy="134"/>
              <a:chOff x="614" y="2568"/>
              <a:chExt cx="725" cy="139"/>
            </a:xfrm>
          </p:grpSpPr>
          <p:sp>
            <p:nvSpPr>
              <p:cNvPr id="235" name="AutoShape 961">
                <a:extLst>
                  <a:ext uri="{FF2B5EF4-FFF2-40B4-BE49-F238E27FC236}">
                    <a16:creationId xmlns:a16="http://schemas.microsoft.com/office/drawing/2014/main" id="{FE30D28F-02DD-D041-8551-45D9D2836E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5" y="2564"/>
                <a:ext cx="721" cy="139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85000"/>
                  </a:lnSpc>
                  <a:spcBef>
                    <a:spcPts val="1675"/>
                  </a:spcBef>
                  <a:buClr>
                    <a:srgbClr val="000090"/>
                  </a:buClr>
                  <a:buSzPct val="100000"/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Gill Sans MT" panose="020B0502020104020203" pitchFamily="34" charset="0"/>
                    <a:ea typeface="MS PGothic" panose="020B0600070205080204" pitchFamily="34" charset="-128"/>
                    <a:cs typeface="Arial" panose="020B0604020202020204" pitchFamily="34" charset="0"/>
                  </a:defRPr>
                </a:lvl1pPr>
                <a:lvl2pPr marL="742950" indent="-285750">
                  <a:lnSpc>
                    <a:spcPct val="85000"/>
                  </a:lnSpc>
                  <a:spcBef>
                    <a:spcPts val="1438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2400">
                    <a:solidFill>
                      <a:schemeClr val="tx1"/>
                    </a:solidFill>
                    <a:latin typeface="Gill Sans MT" panose="020B0502020104020203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240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36" name="AutoShape 962">
                <a:extLst>
                  <a:ext uri="{FF2B5EF4-FFF2-40B4-BE49-F238E27FC236}">
                    <a16:creationId xmlns:a16="http://schemas.microsoft.com/office/drawing/2014/main" id="{92F33680-18D6-7C4A-88C2-46C4FA3D08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8" y="2581"/>
                <a:ext cx="696" cy="107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85000"/>
                  </a:lnSpc>
                  <a:spcBef>
                    <a:spcPts val="1675"/>
                  </a:spcBef>
                  <a:buClr>
                    <a:srgbClr val="000090"/>
                  </a:buClr>
                  <a:buSzPct val="100000"/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Gill Sans MT" panose="020B0502020104020203" pitchFamily="34" charset="0"/>
                    <a:ea typeface="MS PGothic" panose="020B0600070205080204" pitchFamily="34" charset="-128"/>
                    <a:cs typeface="Arial" panose="020B0604020202020204" pitchFamily="34" charset="0"/>
                  </a:defRPr>
                </a:lvl1pPr>
                <a:lvl2pPr marL="742950" indent="-285750">
                  <a:lnSpc>
                    <a:spcPct val="85000"/>
                  </a:lnSpc>
                  <a:spcBef>
                    <a:spcPts val="1438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2400">
                    <a:solidFill>
                      <a:schemeClr val="tx1"/>
                    </a:solidFill>
                    <a:latin typeface="Gill Sans MT" panose="020B0502020104020203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2400" dirty="0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215" name="Rectangle 963">
              <a:extLst>
                <a:ext uri="{FF2B5EF4-FFF2-40B4-BE49-F238E27FC236}">
                  <a16:creationId xmlns:a16="http://schemas.microsoft.com/office/drawing/2014/main" id="{A0014856-A5F8-544F-98BE-B1D6878A67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0" y="1354"/>
              <a:ext cx="598" cy="4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ts val="1675"/>
                </a:spcBef>
                <a:buClr>
                  <a:srgbClr val="000090"/>
                </a:buClr>
                <a:buSzPct val="100000"/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spcBef>
                  <a:spcPts val="1438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400" dirty="0">
                <a:latin typeface="Arial" panose="020B0604020202020204" pitchFamily="34" charset="0"/>
              </a:endParaRPr>
            </a:p>
          </p:txBody>
        </p:sp>
        <p:sp>
          <p:nvSpPr>
            <p:cNvPr id="216" name="Rectangle 964">
              <a:extLst>
                <a:ext uri="{FF2B5EF4-FFF2-40B4-BE49-F238E27FC236}">
                  <a16:creationId xmlns:a16="http://schemas.microsoft.com/office/drawing/2014/main" id="{0E6FC61A-EACA-7D4E-9AA7-C7690D0936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30" y="1655"/>
              <a:ext cx="598" cy="4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ts val="1675"/>
                </a:spcBef>
                <a:buClr>
                  <a:srgbClr val="000090"/>
                </a:buClr>
                <a:buSzPct val="100000"/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spcBef>
                  <a:spcPts val="1438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400" dirty="0">
                <a:latin typeface="Arial" panose="020B0604020202020204" pitchFamily="34" charset="0"/>
              </a:endParaRPr>
            </a:p>
          </p:txBody>
        </p:sp>
        <p:grpSp>
          <p:nvGrpSpPr>
            <p:cNvPr id="217" name="Group 965">
              <a:extLst>
                <a:ext uri="{FF2B5EF4-FFF2-40B4-BE49-F238E27FC236}">
                  <a16:creationId xmlns:a16="http://schemas.microsoft.com/office/drawing/2014/main" id="{CF083CE2-2403-FD4E-8F7D-758E7F67FF5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35" y="1627"/>
              <a:ext cx="582" cy="151"/>
              <a:chOff x="614" y="2568"/>
              <a:chExt cx="725" cy="139"/>
            </a:xfrm>
          </p:grpSpPr>
          <p:sp>
            <p:nvSpPr>
              <p:cNvPr id="233" name="AutoShape 966">
                <a:extLst>
                  <a:ext uri="{FF2B5EF4-FFF2-40B4-BE49-F238E27FC236}">
                    <a16:creationId xmlns:a16="http://schemas.microsoft.com/office/drawing/2014/main" id="{5ED8E2CD-DB59-0040-9493-378A5D7DF1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8" y="2586"/>
                <a:ext cx="720" cy="124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85000"/>
                  </a:lnSpc>
                  <a:spcBef>
                    <a:spcPts val="1675"/>
                  </a:spcBef>
                  <a:buClr>
                    <a:srgbClr val="000090"/>
                  </a:buClr>
                  <a:buSzPct val="100000"/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Gill Sans MT" panose="020B0502020104020203" pitchFamily="34" charset="0"/>
                    <a:ea typeface="MS PGothic" panose="020B0600070205080204" pitchFamily="34" charset="-128"/>
                    <a:cs typeface="Arial" panose="020B0604020202020204" pitchFamily="34" charset="0"/>
                  </a:defRPr>
                </a:lvl1pPr>
                <a:lvl2pPr marL="742950" indent="-285750">
                  <a:lnSpc>
                    <a:spcPct val="85000"/>
                  </a:lnSpc>
                  <a:spcBef>
                    <a:spcPts val="1438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2400">
                    <a:solidFill>
                      <a:schemeClr val="tx1"/>
                    </a:solidFill>
                    <a:latin typeface="Gill Sans MT" panose="020B0502020104020203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240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34" name="AutoShape 967">
                <a:extLst>
                  <a:ext uri="{FF2B5EF4-FFF2-40B4-BE49-F238E27FC236}">
                    <a16:creationId xmlns:a16="http://schemas.microsoft.com/office/drawing/2014/main" id="{F249F021-1652-2041-9D37-82D9ADAF20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" y="2586"/>
                <a:ext cx="695" cy="109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85000"/>
                  </a:lnSpc>
                  <a:spcBef>
                    <a:spcPts val="1675"/>
                  </a:spcBef>
                  <a:buClr>
                    <a:srgbClr val="000090"/>
                  </a:buClr>
                  <a:buSzPct val="100000"/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Gill Sans MT" panose="020B0502020104020203" pitchFamily="34" charset="0"/>
                    <a:ea typeface="MS PGothic" panose="020B0600070205080204" pitchFamily="34" charset="-128"/>
                    <a:cs typeface="Arial" panose="020B0604020202020204" pitchFamily="34" charset="0"/>
                  </a:defRPr>
                </a:lvl1pPr>
                <a:lvl2pPr marL="742950" indent="-285750">
                  <a:lnSpc>
                    <a:spcPct val="85000"/>
                  </a:lnSpc>
                  <a:spcBef>
                    <a:spcPts val="1438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2400">
                    <a:solidFill>
                      <a:schemeClr val="tx1"/>
                    </a:solidFill>
                    <a:latin typeface="Gill Sans MT" panose="020B0502020104020203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2400" dirty="0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218" name="Freeform 968">
              <a:extLst>
                <a:ext uri="{FF2B5EF4-FFF2-40B4-BE49-F238E27FC236}">
                  <a16:creationId xmlns:a16="http://schemas.microsoft.com/office/drawing/2014/main" id="{2DA20985-B59E-DD4F-B452-9726DAD28D39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8" y="1354"/>
              <a:ext cx="263" cy="188"/>
            </a:xfrm>
            <a:custGeom>
              <a:avLst/>
              <a:gdLst>
                <a:gd name="T0" fmla="*/ 2 w 328"/>
                <a:gd name="T1" fmla="*/ 0 h 226"/>
                <a:gd name="T2" fmla="*/ 14 w 328"/>
                <a:gd name="T3" fmla="*/ 10 h 226"/>
                <a:gd name="T4" fmla="*/ 14 w 328"/>
                <a:gd name="T5" fmla="*/ 17 h 226"/>
                <a:gd name="T6" fmla="*/ 0 w 328"/>
                <a:gd name="T7" fmla="*/ 7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grpSp>
          <p:nvGrpSpPr>
            <p:cNvPr id="219" name="Group 969">
              <a:extLst>
                <a:ext uri="{FF2B5EF4-FFF2-40B4-BE49-F238E27FC236}">
                  <a16:creationId xmlns:a16="http://schemas.microsoft.com/office/drawing/2014/main" id="{68489279-23CF-FB42-9AE3-CAB3A000B96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39" y="1327"/>
              <a:ext cx="582" cy="139"/>
              <a:chOff x="614" y="2568"/>
              <a:chExt cx="725" cy="139"/>
            </a:xfrm>
          </p:grpSpPr>
          <p:sp>
            <p:nvSpPr>
              <p:cNvPr id="231" name="AutoShape 970">
                <a:extLst>
                  <a:ext uri="{FF2B5EF4-FFF2-40B4-BE49-F238E27FC236}">
                    <a16:creationId xmlns:a16="http://schemas.microsoft.com/office/drawing/2014/main" id="{12532EDD-6029-FD41-90A0-EB4B9A3B8C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3" y="2571"/>
                <a:ext cx="732" cy="134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85000"/>
                  </a:lnSpc>
                  <a:spcBef>
                    <a:spcPts val="1675"/>
                  </a:spcBef>
                  <a:buClr>
                    <a:srgbClr val="000090"/>
                  </a:buClr>
                  <a:buSzPct val="100000"/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Gill Sans MT" panose="020B0502020104020203" pitchFamily="34" charset="0"/>
                    <a:ea typeface="MS PGothic" panose="020B0600070205080204" pitchFamily="34" charset="-128"/>
                    <a:cs typeface="Arial" panose="020B0604020202020204" pitchFamily="34" charset="0"/>
                  </a:defRPr>
                </a:lvl1pPr>
                <a:lvl2pPr marL="742950" indent="-285750">
                  <a:lnSpc>
                    <a:spcPct val="85000"/>
                  </a:lnSpc>
                  <a:spcBef>
                    <a:spcPts val="1438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2400">
                    <a:solidFill>
                      <a:schemeClr val="tx1"/>
                    </a:solidFill>
                    <a:latin typeface="Gill Sans MT" panose="020B0502020104020203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240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32" name="AutoShape 971">
                <a:extLst>
                  <a:ext uri="{FF2B5EF4-FFF2-40B4-BE49-F238E27FC236}">
                    <a16:creationId xmlns:a16="http://schemas.microsoft.com/office/drawing/2014/main" id="{2ADE9625-767F-5247-8211-3638BECC98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5" y="2587"/>
                <a:ext cx="720" cy="103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85000"/>
                  </a:lnSpc>
                  <a:spcBef>
                    <a:spcPts val="1675"/>
                  </a:spcBef>
                  <a:buClr>
                    <a:srgbClr val="000090"/>
                  </a:buClr>
                  <a:buSzPct val="100000"/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Gill Sans MT" panose="020B0502020104020203" pitchFamily="34" charset="0"/>
                    <a:ea typeface="MS PGothic" panose="020B0600070205080204" pitchFamily="34" charset="-128"/>
                    <a:cs typeface="Arial" panose="020B0604020202020204" pitchFamily="34" charset="0"/>
                  </a:defRPr>
                </a:lvl1pPr>
                <a:lvl2pPr marL="742950" indent="-285750">
                  <a:lnSpc>
                    <a:spcPct val="85000"/>
                  </a:lnSpc>
                  <a:spcBef>
                    <a:spcPts val="1438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2400">
                    <a:solidFill>
                      <a:schemeClr val="tx1"/>
                    </a:solidFill>
                    <a:latin typeface="Gill Sans MT" panose="020B0502020104020203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2400" dirty="0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220" name="Rectangle 972">
              <a:extLst>
                <a:ext uri="{FF2B5EF4-FFF2-40B4-BE49-F238E27FC236}">
                  <a16:creationId xmlns:a16="http://schemas.microsoft.com/office/drawing/2014/main" id="{71E52DA0-9A54-7744-90B9-E438CBE00C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46" y="429"/>
              <a:ext cx="70" cy="2285"/>
            </a:xfrm>
            <a:prstGeom prst="rect">
              <a:avLst/>
            </a:prstGeom>
            <a:gradFill rotWithShape="1">
              <a:gsLst>
                <a:gs pos="0">
                  <a:srgbClr val="333333"/>
                </a:gs>
                <a:gs pos="5000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ts val="1675"/>
                </a:spcBef>
                <a:buClr>
                  <a:srgbClr val="000090"/>
                </a:buClr>
                <a:buSzPct val="100000"/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spcBef>
                  <a:spcPts val="1438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400" dirty="0">
                <a:latin typeface="Arial" panose="020B0604020202020204" pitchFamily="34" charset="0"/>
              </a:endParaRPr>
            </a:p>
          </p:txBody>
        </p:sp>
        <p:sp>
          <p:nvSpPr>
            <p:cNvPr id="221" name="Freeform 973">
              <a:extLst>
                <a:ext uri="{FF2B5EF4-FFF2-40B4-BE49-F238E27FC236}">
                  <a16:creationId xmlns:a16="http://schemas.microsoft.com/office/drawing/2014/main" id="{D950FAED-4EC6-7B4B-AFA5-CA2701F74D0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2" y="1007"/>
              <a:ext cx="237" cy="213"/>
            </a:xfrm>
            <a:custGeom>
              <a:avLst/>
              <a:gdLst>
                <a:gd name="T0" fmla="*/ 2 w 296"/>
                <a:gd name="T1" fmla="*/ 0 h 256"/>
                <a:gd name="T2" fmla="*/ 14 w 296"/>
                <a:gd name="T3" fmla="*/ 10 h 256"/>
                <a:gd name="T4" fmla="*/ 14 w 296"/>
                <a:gd name="T5" fmla="*/ 19 h 256"/>
                <a:gd name="T6" fmla="*/ 0 w 296"/>
                <a:gd name="T7" fmla="*/ 7 h 256"/>
                <a:gd name="T8" fmla="*/ 2 w 296"/>
                <a:gd name="T9" fmla="*/ 0 h 2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6"/>
                <a:gd name="T16" fmla="*/ 0 h 256"/>
                <a:gd name="T17" fmla="*/ 296 w 296"/>
                <a:gd name="T18" fmla="*/ 256 h 2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6" h="256">
                  <a:moveTo>
                    <a:pt x="4" y="0"/>
                  </a:moveTo>
                  <a:cubicBezTo>
                    <a:pt x="55" y="10"/>
                    <a:pt x="144" y="68"/>
                    <a:pt x="292" y="144"/>
                  </a:cubicBezTo>
                  <a:cubicBezTo>
                    <a:pt x="290" y="178"/>
                    <a:pt x="296" y="188"/>
                    <a:pt x="296" y="256"/>
                  </a:cubicBezTo>
                  <a:cubicBezTo>
                    <a:pt x="296" y="256"/>
                    <a:pt x="160" y="176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22" name="Freeform 974">
              <a:extLst>
                <a:ext uri="{FF2B5EF4-FFF2-40B4-BE49-F238E27FC236}">
                  <a16:creationId xmlns:a16="http://schemas.microsoft.com/office/drawing/2014/main" id="{55AF3FE0-BBE4-A74C-A9EF-B8F3AA7A0D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5" y="680"/>
              <a:ext cx="244" cy="240"/>
            </a:xfrm>
            <a:custGeom>
              <a:avLst/>
              <a:gdLst>
                <a:gd name="T0" fmla="*/ 0 w 304"/>
                <a:gd name="T1" fmla="*/ 0 h 288"/>
                <a:gd name="T2" fmla="*/ 14 w 304"/>
                <a:gd name="T3" fmla="*/ 13 h 288"/>
                <a:gd name="T4" fmla="*/ 13 w 304"/>
                <a:gd name="T5" fmla="*/ 23 h 288"/>
                <a:gd name="T6" fmla="*/ 2 w 304"/>
                <a:gd name="T7" fmla="*/ 10 h 288"/>
                <a:gd name="T8" fmla="*/ 0 w 304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4"/>
                <a:gd name="T16" fmla="*/ 0 h 288"/>
                <a:gd name="T17" fmla="*/ 304 w 304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4" h="288">
                  <a:moveTo>
                    <a:pt x="0" y="0"/>
                  </a:moveTo>
                  <a:cubicBezTo>
                    <a:pt x="51" y="10"/>
                    <a:pt x="148" y="76"/>
                    <a:pt x="304" y="164"/>
                  </a:cubicBezTo>
                  <a:cubicBezTo>
                    <a:pt x="302" y="198"/>
                    <a:pt x="284" y="220"/>
                    <a:pt x="284" y="288"/>
                  </a:cubicBezTo>
                  <a:cubicBezTo>
                    <a:pt x="284" y="288"/>
                    <a:pt x="163" y="179"/>
                    <a:pt x="8" y="124"/>
                  </a:cubicBezTo>
                  <a:cubicBezTo>
                    <a:pt x="8" y="72"/>
                    <a:pt x="0" y="17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23" name="Oval 975">
              <a:extLst>
                <a:ext uri="{FF2B5EF4-FFF2-40B4-BE49-F238E27FC236}">
                  <a16:creationId xmlns:a16="http://schemas.microsoft.com/office/drawing/2014/main" id="{AC808981-49D6-D840-800C-F21BB91061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15" y="2611"/>
              <a:ext cx="50" cy="95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ts val="1675"/>
                </a:spcBef>
                <a:buClr>
                  <a:srgbClr val="000090"/>
                </a:buClr>
                <a:buSzPct val="100000"/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spcBef>
                  <a:spcPts val="1438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400" dirty="0">
                <a:latin typeface="Arial" panose="020B0604020202020204" pitchFamily="34" charset="0"/>
              </a:endParaRPr>
            </a:p>
          </p:txBody>
        </p:sp>
        <p:sp>
          <p:nvSpPr>
            <p:cNvPr id="224" name="Freeform 976">
              <a:extLst>
                <a:ext uri="{FF2B5EF4-FFF2-40B4-BE49-F238E27FC236}">
                  <a16:creationId xmlns:a16="http://schemas.microsoft.com/office/drawing/2014/main" id="{EBD04B6D-F8F6-FE45-BBD9-3CFFE7B287DA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2" y="2614"/>
              <a:ext cx="245" cy="200"/>
            </a:xfrm>
            <a:custGeom>
              <a:avLst/>
              <a:gdLst>
                <a:gd name="T0" fmla="*/ 0 w 306"/>
                <a:gd name="T1" fmla="*/ 9 h 240"/>
                <a:gd name="T2" fmla="*/ 2 w 306"/>
                <a:gd name="T3" fmla="*/ 19 h 240"/>
                <a:gd name="T4" fmla="*/ 14 w 306"/>
                <a:gd name="T5" fmla="*/ 9 h 240"/>
                <a:gd name="T6" fmla="*/ 14 w 306"/>
                <a:gd name="T7" fmla="*/ 0 h 240"/>
                <a:gd name="T8" fmla="*/ 0 w 306"/>
                <a:gd name="T9" fmla="*/ 9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6"/>
                <a:gd name="T16" fmla="*/ 0 h 240"/>
                <a:gd name="T17" fmla="*/ 306 w 306"/>
                <a:gd name="T18" fmla="*/ 240 h 2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6" h="240">
                  <a:moveTo>
                    <a:pt x="0" y="106"/>
                  </a:moveTo>
                  <a:lnTo>
                    <a:pt x="2" y="240"/>
                  </a:lnTo>
                  <a:lnTo>
                    <a:pt x="306" y="110"/>
                  </a:lnTo>
                  <a:lnTo>
                    <a:pt x="300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25" name="AutoShape 977">
              <a:extLst>
                <a:ext uri="{FF2B5EF4-FFF2-40B4-BE49-F238E27FC236}">
                  <a16:creationId xmlns:a16="http://schemas.microsoft.com/office/drawing/2014/main" id="{EB968B78-CEDA-2949-925F-D6EE71A8ED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40" y="2675"/>
              <a:ext cx="1196" cy="150"/>
            </a:xfrm>
            <a:prstGeom prst="roundRect">
              <a:avLst>
                <a:gd name="adj" fmla="val 500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ts val="1675"/>
                </a:spcBef>
                <a:buClr>
                  <a:srgbClr val="000090"/>
                </a:buClr>
                <a:buSzPct val="100000"/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spcBef>
                  <a:spcPts val="1438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400" dirty="0">
                <a:latin typeface="Arial" panose="020B0604020202020204" pitchFamily="34" charset="0"/>
              </a:endParaRPr>
            </a:p>
          </p:txBody>
        </p:sp>
        <p:sp>
          <p:nvSpPr>
            <p:cNvPr id="226" name="AutoShape 978">
              <a:extLst>
                <a:ext uri="{FF2B5EF4-FFF2-40B4-BE49-F238E27FC236}">
                  <a16:creationId xmlns:a16="http://schemas.microsoft.com/office/drawing/2014/main" id="{6127245D-2639-C841-ABBD-0A2EB87194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0" y="2714"/>
              <a:ext cx="1066" cy="79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bg2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ts val="1675"/>
                </a:spcBef>
                <a:buClr>
                  <a:srgbClr val="000090"/>
                </a:buClr>
                <a:buSzPct val="100000"/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spcBef>
                  <a:spcPts val="1438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400" dirty="0">
                <a:latin typeface="Arial" panose="020B0604020202020204" pitchFamily="34" charset="0"/>
              </a:endParaRPr>
            </a:p>
          </p:txBody>
        </p:sp>
        <p:sp>
          <p:nvSpPr>
            <p:cNvPr id="227" name="Oval 979">
              <a:extLst>
                <a:ext uri="{FF2B5EF4-FFF2-40B4-BE49-F238E27FC236}">
                  <a16:creationId xmlns:a16="http://schemas.microsoft.com/office/drawing/2014/main" id="{CBCE7727-73A7-814E-B244-E80EED405F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09" y="2382"/>
              <a:ext cx="159" cy="142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ts val="1675"/>
                </a:spcBef>
                <a:buClr>
                  <a:srgbClr val="000090"/>
                </a:buClr>
                <a:buSzPct val="100000"/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spcBef>
                  <a:spcPts val="1438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400" dirty="0">
                <a:latin typeface="Arial" panose="020B0604020202020204" pitchFamily="34" charset="0"/>
              </a:endParaRPr>
            </a:p>
          </p:txBody>
        </p:sp>
        <p:sp>
          <p:nvSpPr>
            <p:cNvPr id="228" name="Oval 980">
              <a:extLst>
                <a:ext uri="{FF2B5EF4-FFF2-40B4-BE49-F238E27FC236}">
                  <a16:creationId xmlns:a16="http://schemas.microsoft.com/office/drawing/2014/main" id="{7A66ECF6-DDAE-2842-92B5-EA8F14A121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89" y="2382"/>
              <a:ext cx="159" cy="14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ts val="1675"/>
                </a:spcBef>
                <a:buClr>
                  <a:srgbClr val="000090"/>
                </a:buClr>
                <a:buSzPct val="100000"/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spcBef>
                  <a:spcPts val="1438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 dirty="0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29" name="Oval 981">
              <a:extLst>
                <a:ext uri="{FF2B5EF4-FFF2-40B4-BE49-F238E27FC236}">
                  <a16:creationId xmlns:a16="http://schemas.microsoft.com/office/drawing/2014/main" id="{5A97568E-F028-FD44-8E47-C92EC6C012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8" y="2382"/>
              <a:ext cx="159" cy="142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ts val="1675"/>
                </a:spcBef>
                <a:buClr>
                  <a:srgbClr val="000090"/>
                </a:buClr>
                <a:buSzPct val="100000"/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spcBef>
                  <a:spcPts val="1438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400" dirty="0">
                <a:latin typeface="Arial" panose="020B0604020202020204" pitchFamily="34" charset="0"/>
              </a:endParaRPr>
            </a:p>
          </p:txBody>
        </p:sp>
        <p:sp>
          <p:nvSpPr>
            <p:cNvPr id="230" name="Rectangle 982">
              <a:extLst>
                <a:ext uri="{FF2B5EF4-FFF2-40B4-BE49-F238E27FC236}">
                  <a16:creationId xmlns:a16="http://schemas.microsoft.com/office/drawing/2014/main" id="{A834B858-68E5-0D45-8391-2A0A996FA3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7" y="1837"/>
              <a:ext cx="80" cy="759"/>
            </a:xfrm>
            <a:prstGeom prst="rect">
              <a:avLst/>
            </a:prstGeom>
            <a:solidFill>
              <a:srgbClr val="29292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ts val="1675"/>
                </a:spcBef>
                <a:buClr>
                  <a:srgbClr val="000090"/>
                </a:buClr>
                <a:buSzPct val="100000"/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spcBef>
                  <a:spcPts val="1438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400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44" name="Group 590">
            <a:extLst>
              <a:ext uri="{FF2B5EF4-FFF2-40B4-BE49-F238E27FC236}">
                <a16:creationId xmlns:a16="http://schemas.microsoft.com/office/drawing/2014/main" id="{2648262B-E78D-1D4B-B3FD-3AE9CD5C321E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7955853" y="4932348"/>
            <a:ext cx="345630" cy="320302"/>
            <a:chOff x="2839" y="3501"/>
            <a:chExt cx="755" cy="803"/>
          </a:xfrm>
        </p:grpSpPr>
        <p:pic>
          <p:nvPicPr>
            <p:cNvPr id="367" name="Picture 591" descr="desktop_computer_stylized_medium">
              <a:extLst>
                <a:ext uri="{FF2B5EF4-FFF2-40B4-BE49-F238E27FC236}">
                  <a16:creationId xmlns:a16="http://schemas.microsoft.com/office/drawing/2014/main" id="{35FBE2DB-60A7-B340-A5BB-B3699CCC02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9" y="3501"/>
              <a:ext cx="755" cy="8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8" name="Freeform 592">
              <a:extLst>
                <a:ext uri="{FF2B5EF4-FFF2-40B4-BE49-F238E27FC236}">
                  <a16:creationId xmlns:a16="http://schemas.microsoft.com/office/drawing/2014/main" id="{0263E665-BF2A-2F4A-ADA8-20F44C3127A7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6" y="3578"/>
              <a:ext cx="356" cy="368"/>
            </a:xfrm>
            <a:custGeom>
              <a:avLst/>
              <a:gdLst>
                <a:gd name="T0" fmla="*/ 0 w 356"/>
                <a:gd name="T1" fmla="*/ 0 h 368"/>
                <a:gd name="T2" fmla="*/ 300 w 356"/>
                <a:gd name="T3" fmla="*/ 14 h 368"/>
                <a:gd name="T4" fmla="*/ 356 w 356"/>
                <a:gd name="T5" fmla="*/ 294 h 368"/>
                <a:gd name="T6" fmla="*/ 78 w 356"/>
                <a:gd name="T7" fmla="*/ 368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endParaRPr lang="en-US" dirty="0"/>
            </a:p>
          </p:txBody>
        </p:sp>
      </p:grpSp>
      <p:grpSp>
        <p:nvGrpSpPr>
          <p:cNvPr id="90" name="Group 1064">
            <a:extLst>
              <a:ext uri="{FF2B5EF4-FFF2-40B4-BE49-F238E27FC236}">
                <a16:creationId xmlns:a16="http://schemas.microsoft.com/office/drawing/2014/main" id="{1E483C21-97F2-6C41-9217-2187E09B541E}"/>
              </a:ext>
            </a:extLst>
          </p:cNvPr>
          <p:cNvGrpSpPr>
            <a:grpSpLocks/>
          </p:cNvGrpSpPr>
          <p:nvPr/>
        </p:nvGrpSpPr>
        <p:grpSpPr bwMode="auto">
          <a:xfrm>
            <a:off x="9010801" y="5861358"/>
            <a:ext cx="310186" cy="307808"/>
            <a:chOff x="877" y="1008"/>
            <a:chExt cx="2747" cy="2591"/>
          </a:xfrm>
        </p:grpSpPr>
        <p:pic>
          <p:nvPicPr>
            <p:cNvPr id="146" name="Picture 1065" descr="antenna_stylized">
              <a:extLst>
                <a:ext uri="{FF2B5EF4-FFF2-40B4-BE49-F238E27FC236}">
                  <a16:creationId xmlns:a16="http://schemas.microsoft.com/office/drawing/2014/main" id="{EC1E8FF9-A5AB-904A-91B8-DF49382605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7" y="1008"/>
              <a:ext cx="2725" cy="14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7" name="Picture 1066" descr="laptop_keyboard">
              <a:extLst>
                <a:ext uri="{FF2B5EF4-FFF2-40B4-BE49-F238E27FC236}">
                  <a16:creationId xmlns:a16="http://schemas.microsoft.com/office/drawing/2014/main" id="{71E89937-428E-3447-B221-C34E0D71AC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9064" flipH="1">
              <a:off x="1009" y="2586"/>
              <a:ext cx="2245" cy="1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8" name="Freeform 1067">
              <a:extLst>
                <a:ext uri="{FF2B5EF4-FFF2-40B4-BE49-F238E27FC236}">
                  <a16:creationId xmlns:a16="http://schemas.microsoft.com/office/drawing/2014/main" id="{43C21467-3265-FC4F-AF31-44A0281634BA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3" y="1603"/>
              <a:ext cx="1807" cy="1322"/>
            </a:xfrm>
            <a:custGeom>
              <a:avLst/>
              <a:gdLst>
                <a:gd name="T0" fmla="*/ 1 w 2982"/>
                <a:gd name="T1" fmla="*/ 0 h 2442"/>
                <a:gd name="T2" fmla="*/ 0 w 2982"/>
                <a:gd name="T3" fmla="*/ 1 h 2442"/>
                <a:gd name="T4" fmla="*/ 2 w 2982"/>
                <a:gd name="T5" fmla="*/ 1 h 2442"/>
                <a:gd name="T6" fmla="*/ 2 w 2982"/>
                <a:gd name="T7" fmla="*/ 1 h 2442"/>
                <a:gd name="T8" fmla="*/ 1 w 2982"/>
                <a:gd name="T9" fmla="*/ 0 h 24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82"/>
                <a:gd name="T16" fmla="*/ 0 h 2442"/>
                <a:gd name="T17" fmla="*/ 2982 w 2982"/>
                <a:gd name="T18" fmla="*/ 2442 h 24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82" h="2442">
                  <a:moveTo>
                    <a:pt x="540" y="0"/>
                  </a:moveTo>
                  <a:lnTo>
                    <a:pt x="0" y="1734"/>
                  </a:lnTo>
                  <a:lnTo>
                    <a:pt x="2394" y="2442"/>
                  </a:lnTo>
                  <a:lnTo>
                    <a:pt x="2982" y="318"/>
                  </a:lnTo>
                  <a:lnTo>
                    <a:pt x="540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pic>
          <p:nvPicPr>
            <p:cNvPr id="149" name="Picture 1068" descr="screen">
              <a:extLst>
                <a:ext uri="{FF2B5EF4-FFF2-40B4-BE49-F238E27FC236}">
                  <a16:creationId xmlns:a16="http://schemas.microsoft.com/office/drawing/2014/main" id="{9868250A-D477-2944-B0F8-A7DE63DA46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2" y="1637"/>
              <a:ext cx="1642" cy="1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0" name="Freeform 1069">
              <a:extLst>
                <a:ext uri="{FF2B5EF4-FFF2-40B4-BE49-F238E27FC236}">
                  <a16:creationId xmlns:a16="http://schemas.microsoft.com/office/drawing/2014/main" id="{A4015B9E-FE1F-594E-AFA2-A5277482EA63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2" y="1564"/>
              <a:ext cx="1531" cy="246"/>
            </a:xfrm>
            <a:custGeom>
              <a:avLst/>
              <a:gdLst>
                <a:gd name="T0" fmla="*/ 1 w 2528"/>
                <a:gd name="T1" fmla="*/ 0 h 455"/>
                <a:gd name="T2" fmla="*/ 2 w 2528"/>
                <a:gd name="T3" fmla="*/ 1 h 455"/>
                <a:gd name="T4" fmla="*/ 2 w 2528"/>
                <a:gd name="T5" fmla="*/ 1 h 455"/>
                <a:gd name="T6" fmla="*/ 0 w 2528"/>
                <a:gd name="T7" fmla="*/ 1 h 455"/>
                <a:gd name="T8" fmla="*/ 1 w 2528"/>
                <a:gd name="T9" fmla="*/ 0 h 4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28"/>
                <a:gd name="T16" fmla="*/ 0 h 455"/>
                <a:gd name="T17" fmla="*/ 2528 w 2528"/>
                <a:gd name="T18" fmla="*/ 455 h 45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28" h="455">
                  <a:moveTo>
                    <a:pt x="14" y="0"/>
                  </a:moveTo>
                  <a:lnTo>
                    <a:pt x="2528" y="341"/>
                  </a:lnTo>
                  <a:lnTo>
                    <a:pt x="2480" y="455"/>
                  </a:lnTo>
                  <a:lnTo>
                    <a:pt x="0" y="86"/>
                  </a:lnTo>
                  <a:lnTo>
                    <a:pt x="14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rgbClr val="EAEAEA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1" name="Freeform 1070">
              <a:extLst>
                <a:ext uri="{FF2B5EF4-FFF2-40B4-BE49-F238E27FC236}">
                  <a16:creationId xmlns:a16="http://schemas.microsoft.com/office/drawing/2014/main" id="{1D5AA9CA-3334-2341-A3C4-E98372488698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7" y="1562"/>
              <a:ext cx="425" cy="1024"/>
            </a:xfrm>
            <a:custGeom>
              <a:avLst/>
              <a:gdLst>
                <a:gd name="T0" fmla="*/ 1 w 702"/>
                <a:gd name="T1" fmla="*/ 0 h 1893"/>
                <a:gd name="T2" fmla="*/ 0 w 702"/>
                <a:gd name="T3" fmla="*/ 1 h 1893"/>
                <a:gd name="T4" fmla="*/ 1 w 702"/>
                <a:gd name="T5" fmla="*/ 1 h 1893"/>
                <a:gd name="T6" fmla="*/ 1 w 702"/>
                <a:gd name="T7" fmla="*/ 1 h 1893"/>
                <a:gd name="T8" fmla="*/ 1 w 702"/>
                <a:gd name="T9" fmla="*/ 0 h 189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02"/>
                <a:gd name="T16" fmla="*/ 0 h 1893"/>
                <a:gd name="T17" fmla="*/ 702 w 702"/>
                <a:gd name="T18" fmla="*/ 1893 h 189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02" h="1893">
                  <a:moveTo>
                    <a:pt x="579" y="0"/>
                  </a:moveTo>
                  <a:lnTo>
                    <a:pt x="0" y="1869"/>
                  </a:lnTo>
                  <a:lnTo>
                    <a:pt x="114" y="1893"/>
                  </a:lnTo>
                  <a:lnTo>
                    <a:pt x="702" y="51"/>
                  </a:lnTo>
                  <a:lnTo>
                    <a:pt x="579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2" name="Freeform 1071">
              <a:extLst>
                <a:ext uri="{FF2B5EF4-FFF2-40B4-BE49-F238E27FC236}">
                  <a16:creationId xmlns:a16="http://schemas.microsoft.com/office/drawing/2014/main" id="{408815EA-3342-2D4A-AB4D-6A6AD669E0AF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4" y="1745"/>
              <a:ext cx="458" cy="1182"/>
            </a:xfrm>
            <a:custGeom>
              <a:avLst/>
              <a:gdLst>
                <a:gd name="T0" fmla="*/ 1 w 756"/>
                <a:gd name="T1" fmla="*/ 0 h 2184"/>
                <a:gd name="T2" fmla="*/ 1 w 756"/>
                <a:gd name="T3" fmla="*/ 1 h 2184"/>
                <a:gd name="T4" fmla="*/ 0 w 756"/>
                <a:gd name="T5" fmla="*/ 1 h 2184"/>
                <a:gd name="T6" fmla="*/ 1 w 756"/>
                <a:gd name="T7" fmla="*/ 1 h 2184"/>
                <a:gd name="T8" fmla="*/ 1 w 756"/>
                <a:gd name="T9" fmla="*/ 0 h 21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56"/>
                <a:gd name="T16" fmla="*/ 0 h 2184"/>
                <a:gd name="T17" fmla="*/ 756 w 756"/>
                <a:gd name="T18" fmla="*/ 2184 h 21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56" h="2184">
                  <a:moveTo>
                    <a:pt x="756" y="0"/>
                  </a:moveTo>
                  <a:lnTo>
                    <a:pt x="138" y="2184"/>
                  </a:lnTo>
                  <a:lnTo>
                    <a:pt x="0" y="2148"/>
                  </a:lnTo>
                  <a:lnTo>
                    <a:pt x="606" y="78"/>
                  </a:lnTo>
                  <a:lnTo>
                    <a:pt x="756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3" name="Freeform 1072">
              <a:extLst>
                <a:ext uri="{FF2B5EF4-FFF2-40B4-BE49-F238E27FC236}">
                  <a16:creationId xmlns:a16="http://schemas.microsoft.com/office/drawing/2014/main" id="{180DED07-429A-A242-A9E3-1BBEEAF42B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2" y="2534"/>
              <a:ext cx="1680" cy="399"/>
            </a:xfrm>
            <a:custGeom>
              <a:avLst/>
              <a:gdLst>
                <a:gd name="T0" fmla="*/ 1 w 2773"/>
                <a:gd name="T1" fmla="*/ 0 h 738"/>
                <a:gd name="T2" fmla="*/ 0 w 2773"/>
                <a:gd name="T3" fmla="*/ 1 h 738"/>
                <a:gd name="T4" fmla="*/ 2 w 2773"/>
                <a:gd name="T5" fmla="*/ 1 h 738"/>
                <a:gd name="T6" fmla="*/ 2 w 2773"/>
                <a:gd name="T7" fmla="*/ 1 h 738"/>
                <a:gd name="T8" fmla="*/ 1 w 2773"/>
                <a:gd name="T9" fmla="*/ 0 h 7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73"/>
                <a:gd name="T16" fmla="*/ 0 h 738"/>
                <a:gd name="T17" fmla="*/ 2773 w 2773"/>
                <a:gd name="T18" fmla="*/ 738 h 7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73" h="738">
                  <a:moveTo>
                    <a:pt x="33" y="0"/>
                  </a:moveTo>
                  <a:lnTo>
                    <a:pt x="0" y="99"/>
                  </a:lnTo>
                  <a:lnTo>
                    <a:pt x="2436" y="738"/>
                  </a:lnTo>
                  <a:cubicBezTo>
                    <a:pt x="2499" y="501"/>
                    <a:pt x="2773" y="727"/>
                    <a:pt x="2373" y="603"/>
                  </a:cubicBezTo>
                  <a:lnTo>
                    <a:pt x="33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CC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4" name="Freeform 1073">
              <a:extLst>
                <a:ext uri="{FF2B5EF4-FFF2-40B4-BE49-F238E27FC236}">
                  <a16:creationId xmlns:a16="http://schemas.microsoft.com/office/drawing/2014/main" id="{A86B5E1C-D4A7-804E-9345-DD2099CCFCD1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5" y="1755"/>
              <a:ext cx="429" cy="1187"/>
            </a:xfrm>
            <a:custGeom>
              <a:avLst/>
              <a:gdLst>
                <a:gd name="T0" fmla="*/ 2 w 637"/>
                <a:gd name="T1" fmla="*/ 0 h 1659"/>
                <a:gd name="T2" fmla="*/ 2 w 637"/>
                <a:gd name="T3" fmla="*/ 0 h 1659"/>
                <a:gd name="T4" fmla="*/ 1 w 637"/>
                <a:gd name="T5" fmla="*/ 15 h 1659"/>
                <a:gd name="T6" fmla="*/ 0 w 637"/>
                <a:gd name="T7" fmla="*/ 15 h 1659"/>
                <a:gd name="T8" fmla="*/ 2 w 637"/>
                <a:gd name="T9" fmla="*/ 0 h 16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37"/>
                <a:gd name="T16" fmla="*/ 0 h 1659"/>
                <a:gd name="T17" fmla="*/ 637 w 637"/>
                <a:gd name="T18" fmla="*/ 1659 h 16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37" h="1659">
                  <a:moveTo>
                    <a:pt x="615" y="0"/>
                  </a:moveTo>
                  <a:lnTo>
                    <a:pt x="637" y="0"/>
                  </a:lnTo>
                  <a:lnTo>
                    <a:pt x="68" y="1659"/>
                  </a:lnTo>
                  <a:lnTo>
                    <a:pt x="0" y="1647"/>
                  </a:lnTo>
                  <a:lnTo>
                    <a:pt x="615" y="0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5" name="Freeform 1074">
              <a:extLst>
                <a:ext uri="{FF2B5EF4-FFF2-40B4-BE49-F238E27FC236}">
                  <a16:creationId xmlns:a16="http://schemas.microsoft.com/office/drawing/2014/main" id="{278E44FF-9118-764F-B154-D54B6D088972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4" y="2587"/>
              <a:ext cx="1494" cy="394"/>
            </a:xfrm>
            <a:custGeom>
              <a:avLst/>
              <a:gdLst>
                <a:gd name="T0" fmla="*/ 0 w 2216"/>
                <a:gd name="T1" fmla="*/ 0 h 550"/>
                <a:gd name="T2" fmla="*/ 1 w 2216"/>
                <a:gd name="T3" fmla="*/ 1 h 550"/>
                <a:gd name="T4" fmla="*/ 9 w 2216"/>
                <a:gd name="T5" fmla="*/ 5 h 550"/>
                <a:gd name="T6" fmla="*/ 9 w 2216"/>
                <a:gd name="T7" fmla="*/ 4 h 550"/>
                <a:gd name="T8" fmla="*/ 0 w 2216"/>
                <a:gd name="T9" fmla="*/ 0 h 5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16"/>
                <a:gd name="T16" fmla="*/ 0 h 550"/>
                <a:gd name="T17" fmla="*/ 2216 w 2216"/>
                <a:gd name="T18" fmla="*/ 550 h 5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16" h="550">
                  <a:moveTo>
                    <a:pt x="0" y="0"/>
                  </a:moveTo>
                  <a:lnTo>
                    <a:pt x="9" y="57"/>
                  </a:lnTo>
                  <a:lnTo>
                    <a:pt x="2164" y="550"/>
                  </a:lnTo>
                  <a:lnTo>
                    <a:pt x="2216" y="496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grpSp>
          <p:nvGrpSpPr>
            <p:cNvPr id="156" name="Group 1075">
              <a:extLst>
                <a:ext uri="{FF2B5EF4-FFF2-40B4-BE49-F238E27FC236}">
                  <a16:creationId xmlns:a16="http://schemas.microsoft.com/office/drawing/2014/main" id="{B07A4D51-63EA-ED46-9283-3C066C8F805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09" y="3008"/>
              <a:ext cx="507" cy="234"/>
              <a:chOff x="1740" y="2642"/>
              <a:chExt cx="752" cy="327"/>
            </a:xfrm>
          </p:grpSpPr>
          <p:sp>
            <p:nvSpPr>
              <p:cNvPr id="163" name="Freeform 1076">
                <a:extLst>
                  <a:ext uri="{FF2B5EF4-FFF2-40B4-BE49-F238E27FC236}">
                    <a16:creationId xmlns:a16="http://schemas.microsoft.com/office/drawing/2014/main" id="{362CE3DF-6498-9044-80D1-5B57C954BC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40" y="2642"/>
                <a:ext cx="752" cy="327"/>
              </a:xfrm>
              <a:custGeom>
                <a:avLst/>
                <a:gdLst>
                  <a:gd name="T0" fmla="*/ 293 w 752"/>
                  <a:gd name="T1" fmla="*/ 0 h 327"/>
                  <a:gd name="T2" fmla="*/ 752 w 752"/>
                  <a:gd name="T3" fmla="*/ 124 h 327"/>
                  <a:gd name="T4" fmla="*/ 470 w 752"/>
                  <a:gd name="T5" fmla="*/ 327 h 327"/>
                  <a:gd name="T6" fmla="*/ 0 w 752"/>
                  <a:gd name="T7" fmla="*/ 183 h 327"/>
                  <a:gd name="T8" fmla="*/ 293 w 752"/>
                  <a:gd name="T9" fmla="*/ 0 h 3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52"/>
                  <a:gd name="T16" fmla="*/ 0 h 327"/>
                  <a:gd name="T17" fmla="*/ 752 w 752"/>
                  <a:gd name="T18" fmla="*/ 327 h 32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52" h="327">
                    <a:moveTo>
                      <a:pt x="293" y="0"/>
                    </a:moveTo>
                    <a:lnTo>
                      <a:pt x="752" y="124"/>
                    </a:lnTo>
                    <a:lnTo>
                      <a:pt x="470" y="327"/>
                    </a:lnTo>
                    <a:lnTo>
                      <a:pt x="0" y="183"/>
                    </a:lnTo>
                    <a:lnTo>
                      <a:pt x="293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64" name="Freeform 1077">
                <a:extLst>
                  <a:ext uri="{FF2B5EF4-FFF2-40B4-BE49-F238E27FC236}">
                    <a16:creationId xmlns:a16="http://schemas.microsoft.com/office/drawing/2014/main" id="{232B6CC8-39FA-8E41-89F9-D454D1953B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4" y="2649"/>
                <a:ext cx="726" cy="311"/>
              </a:xfrm>
              <a:custGeom>
                <a:avLst/>
                <a:gdLst>
                  <a:gd name="T0" fmla="*/ 282 w 726"/>
                  <a:gd name="T1" fmla="*/ 0 h 311"/>
                  <a:gd name="T2" fmla="*/ 726 w 726"/>
                  <a:gd name="T3" fmla="*/ 119 h 311"/>
                  <a:gd name="T4" fmla="*/ 457 w 726"/>
                  <a:gd name="T5" fmla="*/ 311 h 311"/>
                  <a:gd name="T6" fmla="*/ 0 w 726"/>
                  <a:gd name="T7" fmla="*/ 173 h 311"/>
                  <a:gd name="T8" fmla="*/ 282 w 726"/>
                  <a:gd name="T9" fmla="*/ 0 h 3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6"/>
                  <a:gd name="T16" fmla="*/ 0 h 311"/>
                  <a:gd name="T17" fmla="*/ 726 w 726"/>
                  <a:gd name="T18" fmla="*/ 311 h 3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6" h="311">
                    <a:moveTo>
                      <a:pt x="282" y="0"/>
                    </a:moveTo>
                    <a:lnTo>
                      <a:pt x="726" y="119"/>
                    </a:lnTo>
                    <a:lnTo>
                      <a:pt x="457" y="311"/>
                    </a:lnTo>
                    <a:lnTo>
                      <a:pt x="0" y="173"/>
                    </a:lnTo>
                    <a:lnTo>
                      <a:pt x="282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4D4D4D"/>
                  </a:gs>
                  <a:gs pos="100000">
                    <a:srgbClr val="DDDDDD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65" name="Freeform 1078">
                <a:extLst>
                  <a:ext uri="{FF2B5EF4-FFF2-40B4-BE49-F238E27FC236}">
                    <a16:creationId xmlns:a16="http://schemas.microsoft.com/office/drawing/2014/main" id="{14BE6CD7-1B00-AE45-A0A2-B46139077D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08" y="2770"/>
                <a:ext cx="258" cy="100"/>
              </a:xfrm>
              <a:custGeom>
                <a:avLst/>
                <a:gdLst>
                  <a:gd name="T0" fmla="*/ 0 w 258"/>
                  <a:gd name="T1" fmla="*/ 44 h 100"/>
                  <a:gd name="T2" fmla="*/ 75 w 258"/>
                  <a:gd name="T3" fmla="*/ 0 h 100"/>
                  <a:gd name="T4" fmla="*/ 258 w 258"/>
                  <a:gd name="T5" fmla="*/ 50 h 100"/>
                  <a:gd name="T6" fmla="*/ 183 w 258"/>
                  <a:gd name="T7" fmla="*/ 100 h 100"/>
                  <a:gd name="T8" fmla="*/ 0 w 258"/>
                  <a:gd name="T9" fmla="*/ 44 h 10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8"/>
                  <a:gd name="T16" fmla="*/ 0 h 100"/>
                  <a:gd name="T17" fmla="*/ 258 w 258"/>
                  <a:gd name="T18" fmla="*/ 100 h 10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8" h="100">
                    <a:moveTo>
                      <a:pt x="0" y="44"/>
                    </a:moveTo>
                    <a:lnTo>
                      <a:pt x="75" y="0"/>
                    </a:lnTo>
                    <a:lnTo>
                      <a:pt x="258" y="50"/>
                    </a:lnTo>
                    <a:lnTo>
                      <a:pt x="183" y="10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66" name="Freeform 1079">
                <a:extLst>
                  <a:ext uri="{FF2B5EF4-FFF2-40B4-BE49-F238E27FC236}">
                    <a16:creationId xmlns:a16="http://schemas.microsoft.com/office/drawing/2014/main" id="{17D2993A-DA09-154C-81CE-F00D6DF0DB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99" y="2816"/>
                <a:ext cx="194" cy="63"/>
              </a:xfrm>
              <a:custGeom>
                <a:avLst/>
                <a:gdLst>
                  <a:gd name="T0" fmla="*/ 12 w 194"/>
                  <a:gd name="T1" fmla="*/ 0 h 63"/>
                  <a:gd name="T2" fmla="*/ 194 w 194"/>
                  <a:gd name="T3" fmla="*/ 53 h 63"/>
                  <a:gd name="T4" fmla="*/ 180 w 194"/>
                  <a:gd name="T5" fmla="*/ 63 h 63"/>
                  <a:gd name="T6" fmla="*/ 0 w 194"/>
                  <a:gd name="T7" fmla="*/ 9 h 63"/>
                  <a:gd name="T8" fmla="*/ 12 w 194"/>
                  <a:gd name="T9" fmla="*/ 0 h 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4"/>
                  <a:gd name="T16" fmla="*/ 0 h 63"/>
                  <a:gd name="T17" fmla="*/ 194 w 194"/>
                  <a:gd name="T18" fmla="*/ 63 h 6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4" h="63">
                    <a:moveTo>
                      <a:pt x="12" y="0"/>
                    </a:moveTo>
                    <a:lnTo>
                      <a:pt x="194" y="53"/>
                    </a:lnTo>
                    <a:lnTo>
                      <a:pt x="180" y="63"/>
                    </a:lnTo>
                    <a:lnTo>
                      <a:pt x="0" y="9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67" name="Freeform 1080">
                <a:extLst>
                  <a:ext uri="{FF2B5EF4-FFF2-40B4-BE49-F238E27FC236}">
                    <a16:creationId xmlns:a16="http://schemas.microsoft.com/office/drawing/2014/main" id="{AD580132-3A72-CF47-B834-B58CA201F7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0" y="2834"/>
                <a:ext cx="258" cy="102"/>
              </a:xfrm>
              <a:custGeom>
                <a:avLst/>
                <a:gdLst>
                  <a:gd name="T0" fmla="*/ 0 w 258"/>
                  <a:gd name="T1" fmla="*/ 46 h 102"/>
                  <a:gd name="T2" fmla="*/ 71 w 258"/>
                  <a:gd name="T3" fmla="*/ 0 h 102"/>
                  <a:gd name="T4" fmla="*/ 258 w 258"/>
                  <a:gd name="T5" fmla="*/ 52 h 102"/>
                  <a:gd name="T6" fmla="*/ 183 w 258"/>
                  <a:gd name="T7" fmla="*/ 102 h 102"/>
                  <a:gd name="T8" fmla="*/ 0 w 258"/>
                  <a:gd name="T9" fmla="*/ 46 h 10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8"/>
                  <a:gd name="T16" fmla="*/ 0 h 102"/>
                  <a:gd name="T17" fmla="*/ 258 w 258"/>
                  <a:gd name="T18" fmla="*/ 102 h 10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8" h="102">
                    <a:moveTo>
                      <a:pt x="0" y="46"/>
                    </a:moveTo>
                    <a:lnTo>
                      <a:pt x="71" y="0"/>
                    </a:lnTo>
                    <a:lnTo>
                      <a:pt x="258" y="52"/>
                    </a:lnTo>
                    <a:lnTo>
                      <a:pt x="183" y="102"/>
                    </a:lnTo>
                    <a:lnTo>
                      <a:pt x="0" y="4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68" name="Freeform 1081">
                <a:extLst>
                  <a:ext uri="{FF2B5EF4-FFF2-40B4-BE49-F238E27FC236}">
                    <a16:creationId xmlns:a16="http://schemas.microsoft.com/office/drawing/2014/main" id="{E900C928-6E45-6449-A6C9-3DBE801B0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1" y="2882"/>
                <a:ext cx="194" cy="63"/>
              </a:xfrm>
              <a:custGeom>
                <a:avLst/>
                <a:gdLst>
                  <a:gd name="T0" fmla="*/ 12 w 194"/>
                  <a:gd name="T1" fmla="*/ 0 h 63"/>
                  <a:gd name="T2" fmla="*/ 194 w 194"/>
                  <a:gd name="T3" fmla="*/ 53 h 63"/>
                  <a:gd name="T4" fmla="*/ 180 w 194"/>
                  <a:gd name="T5" fmla="*/ 63 h 63"/>
                  <a:gd name="T6" fmla="*/ 0 w 194"/>
                  <a:gd name="T7" fmla="*/ 9 h 63"/>
                  <a:gd name="T8" fmla="*/ 12 w 194"/>
                  <a:gd name="T9" fmla="*/ 0 h 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4"/>
                  <a:gd name="T16" fmla="*/ 0 h 63"/>
                  <a:gd name="T17" fmla="*/ 194 w 194"/>
                  <a:gd name="T18" fmla="*/ 63 h 6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4" h="63">
                    <a:moveTo>
                      <a:pt x="12" y="0"/>
                    </a:moveTo>
                    <a:lnTo>
                      <a:pt x="194" y="53"/>
                    </a:lnTo>
                    <a:lnTo>
                      <a:pt x="180" y="63"/>
                    </a:lnTo>
                    <a:lnTo>
                      <a:pt x="0" y="9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157" name="Freeform 1082">
              <a:extLst>
                <a:ext uri="{FF2B5EF4-FFF2-40B4-BE49-F238E27FC236}">
                  <a16:creationId xmlns:a16="http://schemas.microsoft.com/office/drawing/2014/main" id="{1ECD1A08-63F7-2B4E-84E4-3FA628039E8F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" y="3043"/>
              <a:ext cx="614" cy="514"/>
            </a:xfrm>
            <a:custGeom>
              <a:avLst/>
              <a:gdLst>
                <a:gd name="T0" fmla="*/ 1 w 990"/>
                <a:gd name="T1" fmla="*/ 2 h 792"/>
                <a:gd name="T2" fmla="*/ 1 w 990"/>
                <a:gd name="T3" fmla="*/ 0 h 792"/>
                <a:gd name="T4" fmla="*/ 1 w 990"/>
                <a:gd name="T5" fmla="*/ 1 h 792"/>
                <a:gd name="T6" fmla="*/ 0 w 990"/>
                <a:gd name="T7" fmla="*/ 2 h 792"/>
                <a:gd name="T8" fmla="*/ 1 w 990"/>
                <a:gd name="T9" fmla="*/ 2 h 7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90"/>
                <a:gd name="T16" fmla="*/ 0 h 792"/>
                <a:gd name="T17" fmla="*/ 990 w 990"/>
                <a:gd name="T18" fmla="*/ 792 h 7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90" h="792">
                  <a:moveTo>
                    <a:pt x="3" y="738"/>
                  </a:moveTo>
                  <a:lnTo>
                    <a:pt x="990" y="0"/>
                  </a:lnTo>
                  <a:lnTo>
                    <a:pt x="987" y="60"/>
                  </a:lnTo>
                  <a:lnTo>
                    <a:pt x="0" y="792"/>
                  </a:lnTo>
                  <a:lnTo>
                    <a:pt x="3" y="738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8" name="Freeform 1083">
              <a:extLst>
                <a:ext uri="{FF2B5EF4-FFF2-40B4-BE49-F238E27FC236}">
                  <a16:creationId xmlns:a16="http://schemas.microsoft.com/office/drawing/2014/main" id="{E0CE0778-AA7C-994B-8AC5-676F1A82543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" y="3084"/>
              <a:ext cx="1571" cy="469"/>
            </a:xfrm>
            <a:custGeom>
              <a:avLst/>
              <a:gdLst>
                <a:gd name="T0" fmla="*/ 1 w 2532"/>
                <a:gd name="T1" fmla="*/ 0 h 723"/>
                <a:gd name="T2" fmla="*/ 1 w 2532"/>
                <a:gd name="T3" fmla="*/ 0 h 723"/>
                <a:gd name="T4" fmla="*/ 4 w 2532"/>
                <a:gd name="T5" fmla="*/ 2 h 723"/>
                <a:gd name="T6" fmla="*/ 4 w 2532"/>
                <a:gd name="T7" fmla="*/ 2 h 723"/>
                <a:gd name="T8" fmla="*/ 0 w 2532"/>
                <a:gd name="T9" fmla="*/ 1 h 723"/>
                <a:gd name="T10" fmla="*/ 1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32"/>
                <a:gd name="T19" fmla="*/ 0 h 723"/>
                <a:gd name="T20" fmla="*/ 2532 w 2532"/>
                <a:gd name="T21" fmla="*/ 723 h 7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9" name="Freeform 1084">
              <a:extLst>
                <a:ext uri="{FF2B5EF4-FFF2-40B4-BE49-F238E27FC236}">
                  <a16:creationId xmlns:a16="http://schemas.microsoft.com/office/drawing/2014/main" id="{D2A296F6-56E0-0141-8E63-F209F1106F2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1" y="2998"/>
              <a:ext cx="17" cy="95"/>
            </a:xfrm>
            <a:custGeom>
              <a:avLst/>
              <a:gdLst>
                <a:gd name="T0" fmla="*/ 1 w 26"/>
                <a:gd name="T1" fmla="*/ 1 h 147"/>
                <a:gd name="T2" fmla="*/ 1 w 26"/>
                <a:gd name="T3" fmla="*/ 1 h 147"/>
                <a:gd name="T4" fmla="*/ 0 w 26"/>
                <a:gd name="T5" fmla="*/ 1 h 147"/>
                <a:gd name="T6" fmla="*/ 1 w 26"/>
                <a:gd name="T7" fmla="*/ 0 h 147"/>
                <a:gd name="T8" fmla="*/ 1 w 26"/>
                <a:gd name="T9" fmla="*/ 1 h 1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"/>
                <a:gd name="T16" fmla="*/ 0 h 147"/>
                <a:gd name="T17" fmla="*/ 26 w 26"/>
                <a:gd name="T18" fmla="*/ 147 h 1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" h="147">
                  <a:moveTo>
                    <a:pt x="26" y="10"/>
                  </a:moveTo>
                  <a:lnTo>
                    <a:pt x="23" y="147"/>
                  </a:lnTo>
                  <a:lnTo>
                    <a:pt x="0" y="144"/>
                  </a:lnTo>
                  <a:lnTo>
                    <a:pt x="3" y="0"/>
                  </a:lnTo>
                  <a:lnTo>
                    <a:pt x="26" y="1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60" name="Freeform 1085">
              <a:extLst>
                <a:ext uri="{FF2B5EF4-FFF2-40B4-BE49-F238E27FC236}">
                  <a16:creationId xmlns:a16="http://schemas.microsoft.com/office/drawing/2014/main" id="{06824F88-EE84-D347-A023-F053DA4B2B2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2" y="2611"/>
              <a:ext cx="730" cy="393"/>
            </a:xfrm>
            <a:custGeom>
              <a:avLst/>
              <a:gdLst>
                <a:gd name="T0" fmla="*/ 1 w 1176"/>
                <a:gd name="T1" fmla="*/ 0 h 606"/>
                <a:gd name="T2" fmla="*/ 0 w 1176"/>
                <a:gd name="T3" fmla="*/ 1 h 606"/>
                <a:gd name="T4" fmla="*/ 1 w 1176"/>
                <a:gd name="T5" fmla="*/ 1 h 606"/>
                <a:gd name="T6" fmla="*/ 1 w 1176"/>
                <a:gd name="T7" fmla="*/ 1 h 606"/>
                <a:gd name="T8" fmla="*/ 1 w 1176"/>
                <a:gd name="T9" fmla="*/ 0 h 60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76"/>
                <a:gd name="T16" fmla="*/ 0 h 606"/>
                <a:gd name="T17" fmla="*/ 1176 w 1176"/>
                <a:gd name="T18" fmla="*/ 606 h 60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76" h="606">
                  <a:moveTo>
                    <a:pt x="1170" y="0"/>
                  </a:moveTo>
                  <a:lnTo>
                    <a:pt x="0" y="597"/>
                  </a:lnTo>
                  <a:lnTo>
                    <a:pt x="30" y="606"/>
                  </a:lnTo>
                  <a:lnTo>
                    <a:pt x="1176" y="18"/>
                  </a:lnTo>
                  <a:lnTo>
                    <a:pt x="1170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61" name="Freeform 1086">
              <a:extLst>
                <a:ext uri="{FF2B5EF4-FFF2-40B4-BE49-F238E27FC236}">
                  <a16:creationId xmlns:a16="http://schemas.microsoft.com/office/drawing/2014/main" id="{36F4BB90-D696-0945-AC5D-7CBFD97A96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1" y="3018"/>
              <a:ext cx="1490" cy="451"/>
            </a:xfrm>
            <a:custGeom>
              <a:avLst/>
              <a:gdLst>
                <a:gd name="T0" fmla="*/ 1 w 2532"/>
                <a:gd name="T1" fmla="*/ 0 h 723"/>
                <a:gd name="T2" fmla="*/ 1 w 2532"/>
                <a:gd name="T3" fmla="*/ 0 h 723"/>
                <a:gd name="T4" fmla="*/ 1 w 2532"/>
                <a:gd name="T5" fmla="*/ 1 h 723"/>
                <a:gd name="T6" fmla="*/ 1 w 2532"/>
                <a:gd name="T7" fmla="*/ 1 h 723"/>
                <a:gd name="T8" fmla="*/ 0 w 2532"/>
                <a:gd name="T9" fmla="*/ 1 h 723"/>
                <a:gd name="T10" fmla="*/ 1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32"/>
                <a:gd name="T19" fmla="*/ 0 h 723"/>
                <a:gd name="T20" fmla="*/ 2532 w 2532"/>
                <a:gd name="T21" fmla="*/ 723 h 7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62" name="Freeform 1087">
              <a:extLst>
                <a:ext uri="{FF2B5EF4-FFF2-40B4-BE49-F238E27FC236}">
                  <a16:creationId xmlns:a16="http://schemas.microsoft.com/office/drawing/2014/main" id="{9FC45AEE-F94E-2C41-BB56-2055DE618B24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2549" y="2986"/>
              <a:ext cx="608" cy="467"/>
            </a:xfrm>
            <a:custGeom>
              <a:avLst/>
              <a:gdLst>
                <a:gd name="T0" fmla="*/ 0 w 2532"/>
                <a:gd name="T1" fmla="*/ 0 h 723"/>
                <a:gd name="T2" fmla="*/ 0 w 2532"/>
                <a:gd name="T3" fmla="*/ 0 h 723"/>
                <a:gd name="T4" fmla="*/ 0 w 2532"/>
                <a:gd name="T5" fmla="*/ 2 h 723"/>
                <a:gd name="T6" fmla="*/ 0 w 2532"/>
                <a:gd name="T7" fmla="*/ 2 h 723"/>
                <a:gd name="T8" fmla="*/ 0 w 2532"/>
                <a:gd name="T9" fmla="*/ 1 h 723"/>
                <a:gd name="T10" fmla="*/ 0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32"/>
                <a:gd name="T19" fmla="*/ 0 h 723"/>
                <a:gd name="T20" fmla="*/ 2532 w 2532"/>
                <a:gd name="T21" fmla="*/ 723 h 7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487" name="Group 590">
            <a:extLst>
              <a:ext uri="{FF2B5EF4-FFF2-40B4-BE49-F238E27FC236}">
                <a16:creationId xmlns:a16="http://schemas.microsoft.com/office/drawing/2014/main" id="{B2AAF0C3-BD73-634D-B492-B7CCF9735ED5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7748979" y="5313247"/>
            <a:ext cx="345630" cy="320302"/>
            <a:chOff x="2839" y="3501"/>
            <a:chExt cx="755" cy="803"/>
          </a:xfrm>
        </p:grpSpPr>
        <p:pic>
          <p:nvPicPr>
            <p:cNvPr id="488" name="Picture 591" descr="desktop_computer_stylized_medium">
              <a:extLst>
                <a:ext uri="{FF2B5EF4-FFF2-40B4-BE49-F238E27FC236}">
                  <a16:creationId xmlns:a16="http://schemas.microsoft.com/office/drawing/2014/main" id="{1B000E5D-AA79-9741-93EF-69776E79DC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9" y="3501"/>
              <a:ext cx="755" cy="8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9" name="Freeform 592">
              <a:extLst>
                <a:ext uri="{FF2B5EF4-FFF2-40B4-BE49-F238E27FC236}">
                  <a16:creationId xmlns:a16="http://schemas.microsoft.com/office/drawing/2014/main" id="{E285DBFE-A1C0-DE49-94FA-3F8D49F9AA49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6" y="3578"/>
              <a:ext cx="356" cy="368"/>
            </a:xfrm>
            <a:custGeom>
              <a:avLst/>
              <a:gdLst>
                <a:gd name="T0" fmla="*/ 0 w 356"/>
                <a:gd name="T1" fmla="*/ 0 h 368"/>
                <a:gd name="T2" fmla="*/ 300 w 356"/>
                <a:gd name="T3" fmla="*/ 14 h 368"/>
                <a:gd name="T4" fmla="*/ 356 w 356"/>
                <a:gd name="T5" fmla="*/ 294 h 368"/>
                <a:gd name="T6" fmla="*/ 78 w 356"/>
                <a:gd name="T7" fmla="*/ 368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endParaRPr lang="en-US" dirty="0"/>
            </a:p>
          </p:txBody>
        </p:sp>
      </p:grpSp>
      <p:grpSp>
        <p:nvGrpSpPr>
          <p:cNvPr id="490" name="Group 590">
            <a:extLst>
              <a:ext uri="{FF2B5EF4-FFF2-40B4-BE49-F238E27FC236}">
                <a16:creationId xmlns:a16="http://schemas.microsoft.com/office/drawing/2014/main" id="{A66A00B8-C906-204A-9EA8-BF8007089AFF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8128907" y="5536844"/>
            <a:ext cx="345630" cy="320302"/>
            <a:chOff x="2839" y="3501"/>
            <a:chExt cx="755" cy="803"/>
          </a:xfrm>
        </p:grpSpPr>
        <p:pic>
          <p:nvPicPr>
            <p:cNvPr id="491" name="Picture 591" descr="desktop_computer_stylized_medium">
              <a:extLst>
                <a:ext uri="{FF2B5EF4-FFF2-40B4-BE49-F238E27FC236}">
                  <a16:creationId xmlns:a16="http://schemas.microsoft.com/office/drawing/2014/main" id="{0D26BE9F-5A6F-194D-95F5-9A26085A8B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9" y="3501"/>
              <a:ext cx="755" cy="8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92" name="Freeform 592">
              <a:extLst>
                <a:ext uri="{FF2B5EF4-FFF2-40B4-BE49-F238E27FC236}">
                  <a16:creationId xmlns:a16="http://schemas.microsoft.com/office/drawing/2014/main" id="{F940FA7C-0178-FC42-989D-133C7D3EF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6" y="3578"/>
              <a:ext cx="356" cy="368"/>
            </a:xfrm>
            <a:custGeom>
              <a:avLst/>
              <a:gdLst>
                <a:gd name="T0" fmla="*/ 0 w 356"/>
                <a:gd name="T1" fmla="*/ 0 h 368"/>
                <a:gd name="T2" fmla="*/ 300 w 356"/>
                <a:gd name="T3" fmla="*/ 14 h 368"/>
                <a:gd name="T4" fmla="*/ 356 w 356"/>
                <a:gd name="T5" fmla="*/ 294 h 368"/>
                <a:gd name="T6" fmla="*/ 78 w 356"/>
                <a:gd name="T7" fmla="*/ 368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endParaRPr lang="en-US" dirty="0"/>
            </a:p>
          </p:txBody>
        </p:sp>
      </p:grpSp>
      <p:grpSp>
        <p:nvGrpSpPr>
          <p:cNvPr id="493" name="Group 590">
            <a:extLst>
              <a:ext uri="{FF2B5EF4-FFF2-40B4-BE49-F238E27FC236}">
                <a16:creationId xmlns:a16="http://schemas.microsoft.com/office/drawing/2014/main" id="{AADF67FB-3BE7-EF42-B8A5-B005B506931A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8527132" y="5558317"/>
            <a:ext cx="345630" cy="320302"/>
            <a:chOff x="2839" y="3501"/>
            <a:chExt cx="755" cy="803"/>
          </a:xfrm>
        </p:grpSpPr>
        <p:pic>
          <p:nvPicPr>
            <p:cNvPr id="494" name="Picture 591" descr="desktop_computer_stylized_medium">
              <a:extLst>
                <a:ext uri="{FF2B5EF4-FFF2-40B4-BE49-F238E27FC236}">
                  <a16:creationId xmlns:a16="http://schemas.microsoft.com/office/drawing/2014/main" id="{0BBC0FBB-DA3F-874A-8EBE-B51C772E06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9" y="3501"/>
              <a:ext cx="755" cy="8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95" name="Freeform 592">
              <a:extLst>
                <a:ext uri="{FF2B5EF4-FFF2-40B4-BE49-F238E27FC236}">
                  <a16:creationId xmlns:a16="http://schemas.microsoft.com/office/drawing/2014/main" id="{A9932DBD-03D1-3E48-AE83-712DE720FE47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6" y="3578"/>
              <a:ext cx="356" cy="368"/>
            </a:xfrm>
            <a:custGeom>
              <a:avLst/>
              <a:gdLst>
                <a:gd name="T0" fmla="*/ 0 w 356"/>
                <a:gd name="T1" fmla="*/ 0 h 368"/>
                <a:gd name="T2" fmla="*/ 300 w 356"/>
                <a:gd name="T3" fmla="*/ 14 h 368"/>
                <a:gd name="T4" fmla="*/ 356 w 356"/>
                <a:gd name="T5" fmla="*/ 294 h 368"/>
                <a:gd name="T6" fmla="*/ 78 w 356"/>
                <a:gd name="T7" fmla="*/ 368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endParaRPr lang="en-US" dirty="0"/>
            </a:p>
          </p:txBody>
        </p:sp>
      </p:grpSp>
      <p:grpSp>
        <p:nvGrpSpPr>
          <p:cNvPr id="496" name="Group 1064">
            <a:extLst>
              <a:ext uri="{FF2B5EF4-FFF2-40B4-BE49-F238E27FC236}">
                <a16:creationId xmlns:a16="http://schemas.microsoft.com/office/drawing/2014/main" id="{FC2552CF-9AC0-3243-8999-6808B911C762}"/>
              </a:ext>
            </a:extLst>
          </p:cNvPr>
          <p:cNvGrpSpPr>
            <a:grpSpLocks/>
          </p:cNvGrpSpPr>
          <p:nvPr/>
        </p:nvGrpSpPr>
        <p:grpSpPr bwMode="auto">
          <a:xfrm>
            <a:off x="9647169" y="6015687"/>
            <a:ext cx="319264" cy="253379"/>
            <a:chOff x="877" y="1008"/>
            <a:chExt cx="2747" cy="2591"/>
          </a:xfrm>
        </p:grpSpPr>
        <p:pic>
          <p:nvPicPr>
            <p:cNvPr id="497" name="Picture 1065" descr="antenna_stylized">
              <a:extLst>
                <a:ext uri="{FF2B5EF4-FFF2-40B4-BE49-F238E27FC236}">
                  <a16:creationId xmlns:a16="http://schemas.microsoft.com/office/drawing/2014/main" id="{87938519-94DB-D545-A29A-7EDE5E412B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7" y="1008"/>
              <a:ext cx="2725" cy="14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8" name="Picture 1066" descr="laptop_keyboard">
              <a:extLst>
                <a:ext uri="{FF2B5EF4-FFF2-40B4-BE49-F238E27FC236}">
                  <a16:creationId xmlns:a16="http://schemas.microsoft.com/office/drawing/2014/main" id="{2D71707C-83CA-1C4B-8508-67E56E2ADD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9064" flipH="1">
              <a:off x="1009" y="2586"/>
              <a:ext cx="2245" cy="1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99" name="Freeform 1067">
              <a:extLst>
                <a:ext uri="{FF2B5EF4-FFF2-40B4-BE49-F238E27FC236}">
                  <a16:creationId xmlns:a16="http://schemas.microsoft.com/office/drawing/2014/main" id="{73F0FEB4-8393-CC4E-8318-ED16B301B6DC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3" y="1603"/>
              <a:ext cx="1807" cy="1322"/>
            </a:xfrm>
            <a:custGeom>
              <a:avLst/>
              <a:gdLst>
                <a:gd name="T0" fmla="*/ 1 w 2982"/>
                <a:gd name="T1" fmla="*/ 0 h 2442"/>
                <a:gd name="T2" fmla="*/ 0 w 2982"/>
                <a:gd name="T3" fmla="*/ 1 h 2442"/>
                <a:gd name="T4" fmla="*/ 2 w 2982"/>
                <a:gd name="T5" fmla="*/ 1 h 2442"/>
                <a:gd name="T6" fmla="*/ 2 w 2982"/>
                <a:gd name="T7" fmla="*/ 1 h 2442"/>
                <a:gd name="T8" fmla="*/ 1 w 2982"/>
                <a:gd name="T9" fmla="*/ 0 h 24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82"/>
                <a:gd name="T16" fmla="*/ 0 h 2442"/>
                <a:gd name="T17" fmla="*/ 2982 w 2982"/>
                <a:gd name="T18" fmla="*/ 2442 h 24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82" h="2442">
                  <a:moveTo>
                    <a:pt x="540" y="0"/>
                  </a:moveTo>
                  <a:lnTo>
                    <a:pt x="0" y="1734"/>
                  </a:lnTo>
                  <a:lnTo>
                    <a:pt x="2394" y="2442"/>
                  </a:lnTo>
                  <a:lnTo>
                    <a:pt x="2982" y="318"/>
                  </a:lnTo>
                  <a:lnTo>
                    <a:pt x="540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pic>
          <p:nvPicPr>
            <p:cNvPr id="500" name="Picture 1068" descr="screen">
              <a:extLst>
                <a:ext uri="{FF2B5EF4-FFF2-40B4-BE49-F238E27FC236}">
                  <a16:creationId xmlns:a16="http://schemas.microsoft.com/office/drawing/2014/main" id="{7FE7C88C-9EAD-8349-A46B-E909AEA657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2" y="1637"/>
              <a:ext cx="1642" cy="1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01" name="Freeform 1069">
              <a:extLst>
                <a:ext uri="{FF2B5EF4-FFF2-40B4-BE49-F238E27FC236}">
                  <a16:creationId xmlns:a16="http://schemas.microsoft.com/office/drawing/2014/main" id="{0DBCF6AD-8352-3C40-B68E-0383519D20A4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2" y="1564"/>
              <a:ext cx="1531" cy="246"/>
            </a:xfrm>
            <a:custGeom>
              <a:avLst/>
              <a:gdLst>
                <a:gd name="T0" fmla="*/ 1 w 2528"/>
                <a:gd name="T1" fmla="*/ 0 h 455"/>
                <a:gd name="T2" fmla="*/ 2 w 2528"/>
                <a:gd name="T3" fmla="*/ 1 h 455"/>
                <a:gd name="T4" fmla="*/ 2 w 2528"/>
                <a:gd name="T5" fmla="*/ 1 h 455"/>
                <a:gd name="T6" fmla="*/ 0 w 2528"/>
                <a:gd name="T7" fmla="*/ 1 h 455"/>
                <a:gd name="T8" fmla="*/ 1 w 2528"/>
                <a:gd name="T9" fmla="*/ 0 h 4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28"/>
                <a:gd name="T16" fmla="*/ 0 h 455"/>
                <a:gd name="T17" fmla="*/ 2528 w 2528"/>
                <a:gd name="T18" fmla="*/ 455 h 45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28" h="455">
                  <a:moveTo>
                    <a:pt x="14" y="0"/>
                  </a:moveTo>
                  <a:lnTo>
                    <a:pt x="2528" y="341"/>
                  </a:lnTo>
                  <a:lnTo>
                    <a:pt x="2480" y="455"/>
                  </a:lnTo>
                  <a:lnTo>
                    <a:pt x="0" y="86"/>
                  </a:lnTo>
                  <a:lnTo>
                    <a:pt x="14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rgbClr val="EAEAEA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02" name="Freeform 1070">
              <a:extLst>
                <a:ext uri="{FF2B5EF4-FFF2-40B4-BE49-F238E27FC236}">
                  <a16:creationId xmlns:a16="http://schemas.microsoft.com/office/drawing/2014/main" id="{3C23673E-599F-5241-B844-C8F96A051D11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7" y="1562"/>
              <a:ext cx="425" cy="1024"/>
            </a:xfrm>
            <a:custGeom>
              <a:avLst/>
              <a:gdLst>
                <a:gd name="T0" fmla="*/ 1 w 702"/>
                <a:gd name="T1" fmla="*/ 0 h 1893"/>
                <a:gd name="T2" fmla="*/ 0 w 702"/>
                <a:gd name="T3" fmla="*/ 1 h 1893"/>
                <a:gd name="T4" fmla="*/ 1 w 702"/>
                <a:gd name="T5" fmla="*/ 1 h 1893"/>
                <a:gd name="T6" fmla="*/ 1 w 702"/>
                <a:gd name="T7" fmla="*/ 1 h 1893"/>
                <a:gd name="T8" fmla="*/ 1 w 702"/>
                <a:gd name="T9" fmla="*/ 0 h 189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02"/>
                <a:gd name="T16" fmla="*/ 0 h 1893"/>
                <a:gd name="T17" fmla="*/ 702 w 702"/>
                <a:gd name="T18" fmla="*/ 1893 h 189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02" h="1893">
                  <a:moveTo>
                    <a:pt x="579" y="0"/>
                  </a:moveTo>
                  <a:lnTo>
                    <a:pt x="0" y="1869"/>
                  </a:lnTo>
                  <a:lnTo>
                    <a:pt x="114" y="1893"/>
                  </a:lnTo>
                  <a:lnTo>
                    <a:pt x="702" y="51"/>
                  </a:lnTo>
                  <a:lnTo>
                    <a:pt x="579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03" name="Freeform 1071">
              <a:extLst>
                <a:ext uri="{FF2B5EF4-FFF2-40B4-BE49-F238E27FC236}">
                  <a16:creationId xmlns:a16="http://schemas.microsoft.com/office/drawing/2014/main" id="{4D502A0C-8868-2C4E-B6B7-F46718640A2A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4" y="1745"/>
              <a:ext cx="458" cy="1182"/>
            </a:xfrm>
            <a:custGeom>
              <a:avLst/>
              <a:gdLst>
                <a:gd name="T0" fmla="*/ 1 w 756"/>
                <a:gd name="T1" fmla="*/ 0 h 2184"/>
                <a:gd name="T2" fmla="*/ 1 w 756"/>
                <a:gd name="T3" fmla="*/ 1 h 2184"/>
                <a:gd name="T4" fmla="*/ 0 w 756"/>
                <a:gd name="T5" fmla="*/ 1 h 2184"/>
                <a:gd name="T6" fmla="*/ 1 w 756"/>
                <a:gd name="T7" fmla="*/ 1 h 2184"/>
                <a:gd name="T8" fmla="*/ 1 w 756"/>
                <a:gd name="T9" fmla="*/ 0 h 21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56"/>
                <a:gd name="T16" fmla="*/ 0 h 2184"/>
                <a:gd name="T17" fmla="*/ 756 w 756"/>
                <a:gd name="T18" fmla="*/ 2184 h 21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56" h="2184">
                  <a:moveTo>
                    <a:pt x="756" y="0"/>
                  </a:moveTo>
                  <a:lnTo>
                    <a:pt x="138" y="2184"/>
                  </a:lnTo>
                  <a:lnTo>
                    <a:pt x="0" y="2148"/>
                  </a:lnTo>
                  <a:lnTo>
                    <a:pt x="606" y="78"/>
                  </a:lnTo>
                  <a:lnTo>
                    <a:pt x="756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04" name="Freeform 1072">
              <a:extLst>
                <a:ext uri="{FF2B5EF4-FFF2-40B4-BE49-F238E27FC236}">
                  <a16:creationId xmlns:a16="http://schemas.microsoft.com/office/drawing/2014/main" id="{154DEECF-C451-B140-A650-9DB9DCC41786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2" y="2534"/>
              <a:ext cx="1680" cy="399"/>
            </a:xfrm>
            <a:custGeom>
              <a:avLst/>
              <a:gdLst>
                <a:gd name="T0" fmla="*/ 1 w 2773"/>
                <a:gd name="T1" fmla="*/ 0 h 738"/>
                <a:gd name="T2" fmla="*/ 0 w 2773"/>
                <a:gd name="T3" fmla="*/ 1 h 738"/>
                <a:gd name="T4" fmla="*/ 2 w 2773"/>
                <a:gd name="T5" fmla="*/ 1 h 738"/>
                <a:gd name="T6" fmla="*/ 2 w 2773"/>
                <a:gd name="T7" fmla="*/ 1 h 738"/>
                <a:gd name="T8" fmla="*/ 1 w 2773"/>
                <a:gd name="T9" fmla="*/ 0 h 7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73"/>
                <a:gd name="T16" fmla="*/ 0 h 738"/>
                <a:gd name="T17" fmla="*/ 2773 w 2773"/>
                <a:gd name="T18" fmla="*/ 738 h 7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73" h="738">
                  <a:moveTo>
                    <a:pt x="33" y="0"/>
                  </a:moveTo>
                  <a:lnTo>
                    <a:pt x="0" y="99"/>
                  </a:lnTo>
                  <a:lnTo>
                    <a:pt x="2436" y="738"/>
                  </a:lnTo>
                  <a:cubicBezTo>
                    <a:pt x="2499" y="501"/>
                    <a:pt x="2773" y="727"/>
                    <a:pt x="2373" y="603"/>
                  </a:cubicBezTo>
                  <a:lnTo>
                    <a:pt x="33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CC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05" name="Freeform 1073">
              <a:extLst>
                <a:ext uri="{FF2B5EF4-FFF2-40B4-BE49-F238E27FC236}">
                  <a16:creationId xmlns:a16="http://schemas.microsoft.com/office/drawing/2014/main" id="{61C09639-BDA6-1848-86B4-033F9F9979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5" y="1755"/>
              <a:ext cx="429" cy="1187"/>
            </a:xfrm>
            <a:custGeom>
              <a:avLst/>
              <a:gdLst>
                <a:gd name="T0" fmla="*/ 2 w 637"/>
                <a:gd name="T1" fmla="*/ 0 h 1659"/>
                <a:gd name="T2" fmla="*/ 2 w 637"/>
                <a:gd name="T3" fmla="*/ 0 h 1659"/>
                <a:gd name="T4" fmla="*/ 1 w 637"/>
                <a:gd name="T5" fmla="*/ 15 h 1659"/>
                <a:gd name="T6" fmla="*/ 0 w 637"/>
                <a:gd name="T7" fmla="*/ 15 h 1659"/>
                <a:gd name="T8" fmla="*/ 2 w 637"/>
                <a:gd name="T9" fmla="*/ 0 h 16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37"/>
                <a:gd name="T16" fmla="*/ 0 h 1659"/>
                <a:gd name="T17" fmla="*/ 637 w 637"/>
                <a:gd name="T18" fmla="*/ 1659 h 16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37" h="1659">
                  <a:moveTo>
                    <a:pt x="615" y="0"/>
                  </a:moveTo>
                  <a:lnTo>
                    <a:pt x="637" y="0"/>
                  </a:lnTo>
                  <a:lnTo>
                    <a:pt x="68" y="1659"/>
                  </a:lnTo>
                  <a:lnTo>
                    <a:pt x="0" y="1647"/>
                  </a:lnTo>
                  <a:lnTo>
                    <a:pt x="615" y="0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06" name="Freeform 1074">
              <a:extLst>
                <a:ext uri="{FF2B5EF4-FFF2-40B4-BE49-F238E27FC236}">
                  <a16:creationId xmlns:a16="http://schemas.microsoft.com/office/drawing/2014/main" id="{BBF9A35C-4B4A-604C-BCA3-20BC6C3D2D8B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4" y="2587"/>
              <a:ext cx="1494" cy="394"/>
            </a:xfrm>
            <a:custGeom>
              <a:avLst/>
              <a:gdLst>
                <a:gd name="T0" fmla="*/ 0 w 2216"/>
                <a:gd name="T1" fmla="*/ 0 h 550"/>
                <a:gd name="T2" fmla="*/ 1 w 2216"/>
                <a:gd name="T3" fmla="*/ 1 h 550"/>
                <a:gd name="T4" fmla="*/ 9 w 2216"/>
                <a:gd name="T5" fmla="*/ 5 h 550"/>
                <a:gd name="T6" fmla="*/ 9 w 2216"/>
                <a:gd name="T7" fmla="*/ 4 h 550"/>
                <a:gd name="T8" fmla="*/ 0 w 2216"/>
                <a:gd name="T9" fmla="*/ 0 h 5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16"/>
                <a:gd name="T16" fmla="*/ 0 h 550"/>
                <a:gd name="T17" fmla="*/ 2216 w 2216"/>
                <a:gd name="T18" fmla="*/ 550 h 5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16" h="550">
                  <a:moveTo>
                    <a:pt x="0" y="0"/>
                  </a:moveTo>
                  <a:lnTo>
                    <a:pt x="9" y="57"/>
                  </a:lnTo>
                  <a:lnTo>
                    <a:pt x="2164" y="550"/>
                  </a:lnTo>
                  <a:lnTo>
                    <a:pt x="2216" y="496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grpSp>
          <p:nvGrpSpPr>
            <p:cNvPr id="507" name="Group 1075">
              <a:extLst>
                <a:ext uri="{FF2B5EF4-FFF2-40B4-BE49-F238E27FC236}">
                  <a16:creationId xmlns:a16="http://schemas.microsoft.com/office/drawing/2014/main" id="{C228B10E-0BB1-8D40-9DB1-545E285C760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09" y="3008"/>
              <a:ext cx="507" cy="234"/>
              <a:chOff x="1740" y="2642"/>
              <a:chExt cx="752" cy="327"/>
            </a:xfrm>
          </p:grpSpPr>
          <p:sp>
            <p:nvSpPr>
              <p:cNvPr id="514" name="Freeform 1076">
                <a:extLst>
                  <a:ext uri="{FF2B5EF4-FFF2-40B4-BE49-F238E27FC236}">
                    <a16:creationId xmlns:a16="http://schemas.microsoft.com/office/drawing/2014/main" id="{DBE93115-3362-AE4D-A30A-337520C739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40" y="2642"/>
                <a:ext cx="752" cy="327"/>
              </a:xfrm>
              <a:custGeom>
                <a:avLst/>
                <a:gdLst>
                  <a:gd name="T0" fmla="*/ 293 w 752"/>
                  <a:gd name="T1" fmla="*/ 0 h 327"/>
                  <a:gd name="T2" fmla="*/ 752 w 752"/>
                  <a:gd name="T3" fmla="*/ 124 h 327"/>
                  <a:gd name="T4" fmla="*/ 470 w 752"/>
                  <a:gd name="T5" fmla="*/ 327 h 327"/>
                  <a:gd name="T6" fmla="*/ 0 w 752"/>
                  <a:gd name="T7" fmla="*/ 183 h 327"/>
                  <a:gd name="T8" fmla="*/ 293 w 752"/>
                  <a:gd name="T9" fmla="*/ 0 h 3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52"/>
                  <a:gd name="T16" fmla="*/ 0 h 327"/>
                  <a:gd name="T17" fmla="*/ 752 w 752"/>
                  <a:gd name="T18" fmla="*/ 327 h 32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52" h="327">
                    <a:moveTo>
                      <a:pt x="293" y="0"/>
                    </a:moveTo>
                    <a:lnTo>
                      <a:pt x="752" y="124"/>
                    </a:lnTo>
                    <a:lnTo>
                      <a:pt x="470" y="327"/>
                    </a:lnTo>
                    <a:lnTo>
                      <a:pt x="0" y="183"/>
                    </a:lnTo>
                    <a:lnTo>
                      <a:pt x="293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515" name="Freeform 1077">
                <a:extLst>
                  <a:ext uri="{FF2B5EF4-FFF2-40B4-BE49-F238E27FC236}">
                    <a16:creationId xmlns:a16="http://schemas.microsoft.com/office/drawing/2014/main" id="{E980EACA-94CF-194A-AC7A-1415DBB4CA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4" y="2649"/>
                <a:ext cx="726" cy="311"/>
              </a:xfrm>
              <a:custGeom>
                <a:avLst/>
                <a:gdLst>
                  <a:gd name="T0" fmla="*/ 282 w 726"/>
                  <a:gd name="T1" fmla="*/ 0 h 311"/>
                  <a:gd name="T2" fmla="*/ 726 w 726"/>
                  <a:gd name="T3" fmla="*/ 119 h 311"/>
                  <a:gd name="T4" fmla="*/ 457 w 726"/>
                  <a:gd name="T5" fmla="*/ 311 h 311"/>
                  <a:gd name="T6" fmla="*/ 0 w 726"/>
                  <a:gd name="T7" fmla="*/ 173 h 311"/>
                  <a:gd name="T8" fmla="*/ 282 w 726"/>
                  <a:gd name="T9" fmla="*/ 0 h 3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6"/>
                  <a:gd name="T16" fmla="*/ 0 h 311"/>
                  <a:gd name="T17" fmla="*/ 726 w 726"/>
                  <a:gd name="T18" fmla="*/ 311 h 3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6" h="311">
                    <a:moveTo>
                      <a:pt x="282" y="0"/>
                    </a:moveTo>
                    <a:lnTo>
                      <a:pt x="726" y="119"/>
                    </a:lnTo>
                    <a:lnTo>
                      <a:pt x="457" y="311"/>
                    </a:lnTo>
                    <a:lnTo>
                      <a:pt x="0" y="173"/>
                    </a:lnTo>
                    <a:lnTo>
                      <a:pt x="282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4D4D4D"/>
                  </a:gs>
                  <a:gs pos="100000">
                    <a:srgbClr val="DDDDDD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516" name="Freeform 1078">
                <a:extLst>
                  <a:ext uri="{FF2B5EF4-FFF2-40B4-BE49-F238E27FC236}">
                    <a16:creationId xmlns:a16="http://schemas.microsoft.com/office/drawing/2014/main" id="{67C8CECC-A4D3-D543-A1C2-92A3DDD604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08" y="2770"/>
                <a:ext cx="258" cy="100"/>
              </a:xfrm>
              <a:custGeom>
                <a:avLst/>
                <a:gdLst>
                  <a:gd name="T0" fmla="*/ 0 w 258"/>
                  <a:gd name="T1" fmla="*/ 44 h 100"/>
                  <a:gd name="T2" fmla="*/ 75 w 258"/>
                  <a:gd name="T3" fmla="*/ 0 h 100"/>
                  <a:gd name="T4" fmla="*/ 258 w 258"/>
                  <a:gd name="T5" fmla="*/ 50 h 100"/>
                  <a:gd name="T6" fmla="*/ 183 w 258"/>
                  <a:gd name="T7" fmla="*/ 100 h 100"/>
                  <a:gd name="T8" fmla="*/ 0 w 258"/>
                  <a:gd name="T9" fmla="*/ 44 h 10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8"/>
                  <a:gd name="T16" fmla="*/ 0 h 100"/>
                  <a:gd name="T17" fmla="*/ 258 w 258"/>
                  <a:gd name="T18" fmla="*/ 100 h 10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8" h="100">
                    <a:moveTo>
                      <a:pt x="0" y="44"/>
                    </a:moveTo>
                    <a:lnTo>
                      <a:pt x="75" y="0"/>
                    </a:lnTo>
                    <a:lnTo>
                      <a:pt x="258" y="50"/>
                    </a:lnTo>
                    <a:lnTo>
                      <a:pt x="183" y="10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517" name="Freeform 1079">
                <a:extLst>
                  <a:ext uri="{FF2B5EF4-FFF2-40B4-BE49-F238E27FC236}">
                    <a16:creationId xmlns:a16="http://schemas.microsoft.com/office/drawing/2014/main" id="{DF7F90DA-E9FF-E64E-979A-F2C4CF6F27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99" y="2816"/>
                <a:ext cx="194" cy="63"/>
              </a:xfrm>
              <a:custGeom>
                <a:avLst/>
                <a:gdLst>
                  <a:gd name="T0" fmla="*/ 12 w 194"/>
                  <a:gd name="T1" fmla="*/ 0 h 63"/>
                  <a:gd name="T2" fmla="*/ 194 w 194"/>
                  <a:gd name="T3" fmla="*/ 53 h 63"/>
                  <a:gd name="T4" fmla="*/ 180 w 194"/>
                  <a:gd name="T5" fmla="*/ 63 h 63"/>
                  <a:gd name="T6" fmla="*/ 0 w 194"/>
                  <a:gd name="T7" fmla="*/ 9 h 63"/>
                  <a:gd name="T8" fmla="*/ 12 w 194"/>
                  <a:gd name="T9" fmla="*/ 0 h 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4"/>
                  <a:gd name="T16" fmla="*/ 0 h 63"/>
                  <a:gd name="T17" fmla="*/ 194 w 194"/>
                  <a:gd name="T18" fmla="*/ 63 h 6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4" h="63">
                    <a:moveTo>
                      <a:pt x="12" y="0"/>
                    </a:moveTo>
                    <a:lnTo>
                      <a:pt x="194" y="53"/>
                    </a:lnTo>
                    <a:lnTo>
                      <a:pt x="180" y="63"/>
                    </a:lnTo>
                    <a:lnTo>
                      <a:pt x="0" y="9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518" name="Freeform 1080">
                <a:extLst>
                  <a:ext uri="{FF2B5EF4-FFF2-40B4-BE49-F238E27FC236}">
                    <a16:creationId xmlns:a16="http://schemas.microsoft.com/office/drawing/2014/main" id="{1FB7CFF5-5312-6B45-B1C9-1E8019D9AB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0" y="2834"/>
                <a:ext cx="258" cy="102"/>
              </a:xfrm>
              <a:custGeom>
                <a:avLst/>
                <a:gdLst>
                  <a:gd name="T0" fmla="*/ 0 w 258"/>
                  <a:gd name="T1" fmla="*/ 46 h 102"/>
                  <a:gd name="T2" fmla="*/ 71 w 258"/>
                  <a:gd name="T3" fmla="*/ 0 h 102"/>
                  <a:gd name="T4" fmla="*/ 258 w 258"/>
                  <a:gd name="T5" fmla="*/ 52 h 102"/>
                  <a:gd name="T6" fmla="*/ 183 w 258"/>
                  <a:gd name="T7" fmla="*/ 102 h 102"/>
                  <a:gd name="T8" fmla="*/ 0 w 258"/>
                  <a:gd name="T9" fmla="*/ 46 h 10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8"/>
                  <a:gd name="T16" fmla="*/ 0 h 102"/>
                  <a:gd name="T17" fmla="*/ 258 w 258"/>
                  <a:gd name="T18" fmla="*/ 102 h 10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8" h="102">
                    <a:moveTo>
                      <a:pt x="0" y="46"/>
                    </a:moveTo>
                    <a:lnTo>
                      <a:pt x="71" y="0"/>
                    </a:lnTo>
                    <a:lnTo>
                      <a:pt x="258" y="52"/>
                    </a:lnTo>
                    <a:lnTo>
                      <a:pt x="183" y="102"/>
                    </a:lnTo>
                    <a:lnTo>
                      <a:pt x="0" y="4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519" name="Freeform 1081">
                <a:extLst>
                  <a:ext uri="{FF2B5EF4-FFF2-40B4-BE49-F238E27FC236}">
                    <a16:creationId xmlns:a16="http://schemas.microsoft.com/office/drawing/2014/main" id="{F6743163-40E8-634F-BDA5-FD850E9C93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1" y="2882"/>
                <a:ext cx="194" cy="63"/>
              </a:xfrm>
              <a:custGeom>
                <a:avLst/>
                <a:gdLst>
                  <a:gd name="T0" fmla="*/ 12 w 194"/>
                  <a:gd name="T1" fmla="*/ 0 h 63"/>
                  <a:gd name="T2" fmla="*/ 194 w 194"/>
                  <a:gd name="T3" fmla="*/ 53 h 63"/>
                  <a:gd name="T4" fmla="*/ 180 w 194"/>
                  <a:gd name="T5" fmla="*/ 63 h 63"/>
                  <a:gd name="T6" fmla="*/ 0 w 194"/>
                  <a:gd name="T7" fmla="*/ 9 h 63"/>
                  <a:gd name="T8" fmla="*/ 12 w 194"/>
                  <a:gd name="T9" fmla="*/ 0 h 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4"/>
                  <a:gd name="T16" fmla="*/ 0 h 63"/>
                  <a:gd name="T17" fmla="*/ 194 w 194"/>
                  <a:gd name="T18" fmla="*/ 63 h 6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4" h="63">
                    <a:moveTo>
                      <a:pt x="12" y="0"/>
                    </a:moveTo>
                    <a:lnTo>
                      <a:pt x="194" y="53"/>
                    </a:lnTo>
                    <a:lnTo>
                      <a:pt x="180" y="63"/>
                    </a:lnTo>
                    <a:lnTo>
                      <a:pt x="0" y="9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508" name="Freeform 1082">
              <a:extLst>
                <a:ext uri="{FF2B5EF4-FFF2-40B4-BE49-F238E27FC236}">
                  <a16:creationId xmlns:a16="http://schemas.microsoft.com/office/drawing/2014/main" id="{5C688E93-8024-AF4A-9FAE-F872353A70E6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" y="3043"/>
              <a:ext cx="614" cy="514"/>
            </a:xfrm>
            <a:custGeom>
              <a:avLst/>
              <a:gdLst>
                <a:gd name="T0" fmla="*/ 1 w 990"/>
                <a:gd name="T1" fmla="*/ 2 h 792"/>
                <a:gd name="T2" fmla="*/ 1 w 990"/>
                <a:gd name="T3" fmla="*/ 0 h 792"/>
                <a:gd name="T4" fmla="*/ 1 w 990"/>
                <a:gd name="T5" fmla="*/ 1 h 792"/>
                <a:gd name="T6" fmla="*/ 0 w 990"/>
                <a:gd name="T7" fmla="*/ 2 h 792"/>
                <a:gd name="T8" fmla="*/ 1 w 990"/>
                <a:gd name="T9" fmla="*/ 2 h 7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90"/>
                <a:gd name="T16" fmla="*/ 0 h 792"/>
                <a:gd name="T17" fmla="*/ 990 w 990"/>
                <a:gd name="T18" fmla="*/ 792 h 7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90" h="792">
                  <a:moveTo>
                    <a:pt x="3" y="738"/>
                  </a:moveTo>
                  <a:lnTo>
                    <a:pt x="990" y="0"/>
                  </a:lnTo>
                  <a:lnTo>
                    <a:pt x="987" y="60"/>
                  </a:lnTo>
                  <a:lnTo>
                    <a:pt x="0" y="792"/>
                  </a:lnTo>
                  <a:lnTo>
                    <a:pt x="3" y="738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09" name="Freeform 1083">
              <a:extLst>
                <a:ext uri="{FF2B5EF4-FFF2-40B4-BE49-F238E27FC236}">
                  <a16:creationId xmlns:a16="http://schemas.microsoft.com/office/drawing/2014/main" id="{E2D8B864-6DD1-D042-9409-8862ACC1AAD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" y="3084"/>
              <a:ext cx="1571" cy="469"/>
            </a:xfrm>
            <a:custGeom>
              <a:avLst/>
              <a:gdLst>
                <a:gd name="T0" fmla="*/ 1 w 2532"/>
                <a:gd name="T1" fmla="*/ 0 h 723"/>
                <a:gd name="T2" fmla="*/ 1 w 2532"/>
                <a:gd name="T3" fmla="*/ 0 h 723"/>
                <a:gd name="T4" fmla="*/ 4 w 2532"/>
                <a:gd name="T5" fmla="*/ 2 h 723"/>
                <a:gd name="T6" fmla="*/ 4 w 2532"/>
                <a:gd name="T7" fmla="*/ 2 h 723"/>
                <a:gd name="T8" fmla="*/ 0 w 2532"/>
                <a:gd name="T9" fmla="*/ 1 h 723"/>
                <a:gd name="T10" fmla="*/ 1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32"/>
                <a:gd name="T19" fmla="*/ 0 h 723"/>
                <a:gd name="T20" fmla="*/ 2532 w 2532"/>
                <a:gd name="T21" fmla="*/ 723 h 7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10" name="Freeform 1084">
              <a:extLst>
                <a:ext uri="{FF2B5EF4-FFF2-40B4-BE49-F238E27FC236}">
                  <a16:creationId xmlns:a16="http://schemas.microsoft.com/office/drawing/2014/main" id="{CC7A3F9E-B0BC-2945-B124-91C53102EAF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1" y="2998"/>
              <a:ext cx="17" cy="95"/>
            </a:xfrm>
            <a:custGeom>
              <a:avLst/>
              <a:gdLst>
                <a:gd name="T0" fmla="*/ 1 w 26"/>
                <a:gd name="T1" fmla="*/ 1 h 147"/>
                <a:gd name="T2" fmla="*/ 1 w 26"/>
                <a:gd name="T3" fmla="*/ 1 h 147"/>
                <a:gd name="T4" fmla="*/ 0 w 26"/>
                <a:gd name="T5" fmla="*/ 1 h 147"/>
                <a:gd name="T6" fmla="*/ 1 w 26"/>
                <a:gd name="T7" fmla="*/ 0 h 147"/>
                <a:gd name="T8" fmla="*/ 1 w 26"/>
                <a:gd name="T9" fmla="*/ 1 h 1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"/>
                <a:gd name="T16" fmla="*/ 0 h 147"/>
                <a:gd name="T17" fmla="*/ 26 w 26"/>
                <a:gd name="T18" fmla="*/ 147 h 1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" h="147">
                  <a:moveTo>
                    <a:pt x="26" y="10"/>
                  </a:moveTo>
                  <a:lnTo>
                    <a:pt x="23" y="147"/>
                  </a:lnTo>
                  <a:lnTo>
                    <a:pt x="0" y="144"/>
                  </a:lnTo>
                  <a:lnTo>
                    <a:pt x="3" y="0"/>
                  </a:lnTo>
                  <a:lnTo>
                    <a:pt x="26" y="1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11" name="Freeform 1085">
              <a:extLst>
                <a:ext uri="{FF2B5EF4-FFF2-40B4-BE49-F238E27FC236}">
                  <a16:creationId xmlns:a16="http://schemas.microsoft.com/office/drawing/2014/main" id="{B8E20EA9-88B9-0A42-A470-7AF9E881056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2" y="2611"/>
              <a:ext cx="730" cy="393"/>
            </a:xfrm>
            <a:custGeom>
              <a:avLst/>
              <a:gdLst>
                <a:gd name="T0" fmla="*/ 1 w 1176"/>
                <a:gd name="T1" fmla="*/ 0 h 606"/>
                <a:gd name="T2" fmla="*/ 0 w 1176"/>
                <a:gd name="T3" fmla="*/ 1 h 606"/>
                <a:gd name="T4" fmla="*/ 1 w 1176"/>
                <a:gd name="T5" fmla="*/ 1 h 606"/>
                <a:gd name="T6" fmla="*/ 1 w 1176"/>
                <a:gd name="T7" fmla="*/ 1 h 606"/>
                <a:gd name="T8" fmla="*/ 1 w 1176"/>
                <a:gd name="T9" fmla="*/ 0 h 60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76"/>
                <a:gd name="T16" fmla="*/ 0 h 606"/>
                <a:gd name="T17" fmla="*/ 1176 w 1176"/>
                <a:gd name="T18" fmla="*/ 606 h 60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76" h="606">
                  <a:moveTo>
                    <a:pt x="1170" y="0"/>
                  </a:moveTo>
                  <a:lnTo>
                    <a:pt x="0" y="597"/>
                  </a:lnTo>
                  <a:lnTo>
                    <a:pt x="30" y="606"/>
                  </a:lnTo>
                  <a:lnTo>
                    <a:pt x="1176" y="18"/>
                  </a:lnTo>
                  <a:lnTo>
                    <a:pt x="1170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12" name="Freeform 1086">
              <a:extLst>
                <a:ext uri="{FF2B5EF4-FFF2-40B4-BE49-F238E27FC236}">
                  <a16:creationId xmlns:a16="http://schemas.microsoft.com/office/drawing/2014/main" id="{A9D04135-B045-A743-95D7-CA5EF36EE73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1" y="3018"/>
              <a:ext cx="1490" cy="451"/>
            </a:xfrm>
            <a:custGeom>
              <a:avLst/>
              <a:gdLst>
                <a:gd name="T0" fmla="*/ 1 w 2532"/>
                <a:gd name="T1" fmla="*/ 0 h 723"/>
                <a:gd name="T2" fmla="*/ 1 w 2532"/>
                <a:gd name="T3" fmla="*/ 0 h 723"/>
                <a:gd name="T4" fmla="*/ 1 w 2532"/>
                <a:gd name="T5" fmla="*/ 1 h 723"/>
                <a:gd name="T6" fmla="*/ 1 w 2532"/>
                <a:gd name="T7" fmla="*/ 1 h 723"/>
                <a:gd name="T8" fmla="*/ 0 w 2532"/>
                <a:gd name="T9" fmla="*/ 1 h 723"/>
                <a:gd name="T10" fmla="*/ 1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32"/>
                <a:gd name="T19" fmla="*/ 0 h 723"/>
                <a:gd name="T20" fmla="*/ 2532 w 2532"/>
                <a:gd name="T21" fmla="*/ 723 h 7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13" name="Freeform 1087">
              <a:extLst>
                <a:ext uri="{FF2B5EF4-FFF2-40B4-BE49-F238E27FC236}">
                  <a16:creationId xmlns:a16="http://schemas.microsoft.com/office/drawing/2014/main" id="{C0583F57-71B7-B142-BC2A-15444A0CF4E5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2549" y="2986"/>
              <a:ext cx="608" cy="467"/>
            </a:xfrm>
            <a:custGeom>
              <a:avLst/>
              <a:gdLst>
                <a:gd name="T0" fmla="*/ 0 w 2532"/>
                <a:gd name="T1" fmla="*/ 0 h 723"/>
                <a:gd name="T2" fmla="*/ 0 w 2532"/>
                <a:gd name="T3" fmla="*/ 0 h 723"/>
                <a:gd name="T4" fmla="*/ 0 w 2532"/>
                <a:gd name="T5" fmla="*/ 2 h 723"/>
                <a:gd name="T6" fmla="*/ 0 w 2532"/>
                <a:gd name="T7" fmla="*/ 2 h 723"/>
                <a:gd name="T8" fmla="*/ 0 w 2532"/>
                <a:gd name="T9" fmla="*/ 1 h 723"/>
                <a:gd name="T10" fmla="*/ 0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32"/>
                <a:gd name="T19" fmla="*/ 0 h 723"/>
                <a:gd name="T20" fmla="*/ 2532 w 2532"/>
                <a:gd name="T21" fmla="*/ 723 h 7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72" name="Group 983">
            <a:extLst>
              <a:ext uri="{FF2B5EF4-FFF2-40B4-BE49-F238E27FC236}">
                <a16:creationId xmlns:a16="http://schemas.microsoft.com/office/drawing/2014/main" id="{105B6396-94AE-3641-98AD-7B23024BF303}"/>
              </a:ext>
            </a:extLst>
          </p:cNvPr>
          <p:cNvGrpSpPr>
            <a:grpSpLocks/>
          </p:cNvGrpSpPr>
          <p:nvPr/>
        </p:nvGrpSpPr>
        <p:grpSpPr bwMode="auto">
          <a:xfrm>
            <a:off x="9992875" y="5668575"/>
            <a:ext cx="171450" cy="348944"/>
            <a:chOff x="4140" y="429"/>
            <a:chExt cx="1425" cy="2396"/>
          </a:xfrm>
        </p:grpSpPr>
        <p:sp>
          <p:nvSpPr>
            <p:cNvPr id="175" name="Freeform 984">
              <a:extLst>
                <a:ext uri="{FF2B5EF4-FFF2-40B4-BE49-F238E27FC236}">
                  <a16:creationId xmlns:a16="http://schemas.microsoft.com/office/drawing/2014/main" id="{69921432-2526-D74B-B1B3-EF4990D573EA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8" y="433"/>
              <a:ext cx="283" cy="2286"/>
            </a:xfrm>
            <a:custGeom>
              <a:avLst/>
              <a:gdLst>
                <a:gd name="T0" fmla="*/ 3 w 354"/>
                <a:gd name="T1" fmla="*/ 0 h 2742"/>
                <a:gd name="T2" fmla="*/ 15 w 354"/>
                <a:gd name="T3" fmla="*/ 27 h 2742"/>
                <a:gd name="T4" fmla="*/ 15 w 354"/>
                <a:gd name="T5" fmla="*/ 205 h 2742"/>
                <a:gd name="T6" fmla="*/ 0 w 354"/>
                <a:gd name="T7" fmla="*/ 215 h 2742"/>
                <a:gd name="T8" fmla="*/ 3 w 354"/>
                <a:gd name="T9" fmla="*/ 0 h 27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4"/>
                <a:gd name="T16" fmla="*/ 0 h 2742"/>
                <a:gd name="T17" fmla="*/ 354 w 354"/>
                <a:gd name="T18" fmla="*/ 2742 h 27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4" h="2742">
                  <a:moveTo>
                    <a:pt x="63" y="0"/>
                  </a:moveTo>
                  <a:lnTo>
                    <a:pt x="354" y="339"/>
                  </a:lnTo>
                  <a:lnTo>
                    <a:pt x="346" y="2624"/>
                  </a:lnTo>
                  <a:lnTo>
                    <a:pt x="0" y="2742"/>
                  </a:lnTo>
                  <a:lnTo>
                    <a:pt x="63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6" name="Rectangle 985">
              <a:extLst>
                <a:ext uri="{FF2B5EF4-FFF2-40B4-BE49-F238E27FC236}">
                  <a16:creationId xmlns:a16="http://schemas.microsoft.com/office/drawing/2014/main" id="{372674DE-08A1-7340-A835-CB738EF1A6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0" y="429"/>
              <a:ext cx="1046" cy="2285"/>
            </a:xfrm>
            <a:prstGeom prst="rect">
              <a:avLst/>
            </a:pr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ts val="1675"/>
                </a:spcBef>
                <a:buClr>
                  <a:srgbClr val="000090"/>
                </a:buClr>
                <a:buSzPct val="100000"/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spcBef>
                  <a:spcPts val="1438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400" dirty="0">
                <a:latin typeface="Arial" panose="020B0604020202020204" pitchFamily="34" charset="0"/>
              </a:endParaRPr>
            </a:p>
          </p:txBody>
        </p:sp>
        <p:sp>
          <p:nvSpPr>
            <p:cNvPr id="177" name="Freeform 986">
              <a:extLst>
                <a:ext uri="{FF2B5EF4-FFF2-40B4-BE49-F238E27FC236}">
                  <a16:creationId xmlns:a16="http://schemas.microsoft.com/office/drawing/2014/main" id="{210AB56E-8E3A-464C-BA90-E5EE13DE14AA}"/>
                </a:ext>
              </a:extLst>
            </p:cNvPr>
            <p:cNvSpPr>
              <a:spLocks/>
            </p:cNvSpPr>
            <p:nvPr/>
          </p:nvSpPr>
          <p:spPr bwMode="auto">
            <a:xfrm>
              <a:off x="5321" y="570"/>
              <a:ext cx="169" cy="2115"/>
            </a:xfrm>
            <a:custGeom>
              <a:avLst/>
              <a:gdLst>
                <a:gd name="T0" fmla="*/ 2 w 211"/>
                <a:gd name="T1" fmla="*/ 0 h 2537"/>
                <a:gd name="T2" fmla="*/ 9 w 211"/>
                <a:gd name="T3" fmla="*/ 18 h 2537"/>
                <a:gd name="T4" fmla="*/ 2 w 211"/>
                <a:gd name="T5" fmla="*/ 196 h 2537"/>
                <a:gd name="T6" fmla="*/ 2 w 211"/>
                <a:gd name="T7" fmla="*/ 0 h 253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1"/>
                <a:gd name="T13" fmla="*/ 0 h 2537"/>
                <a:gd name="T14" fmla="*/ 211 w 211"/>
                <a:gd name="T15" fmla="*/ 2537 h 253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1" h="2537">
                  <a:moveTo>
                    <a:pt x="7" y="0"/>
                  </a:moveTo>
                  <a:cubicBezTo>
                    <a:pt x="7" y="0"/>
                    <a:pt x="57" y="28"/>
                    <a:pt x="211" y="218"/>
                  </a:cubicBezTo>
                  <a:cubicBezTo>
                    <a:pt x="0" y="1229"/>
                    <a:pt x="41" y="2537"/>
                    <a:pt x="7" y="2501"/>
                  </a:cubicBez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rgbClr val="808080"/>
                </a:gs>
                <a:gs pos="100000">
                  <a:srgbClr val="F8F8F8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8" name="Freeform 987">
              <a:extLst>
                <a:ext uri="{FF2B5EF4-FFF2-40B4-BE49-F238E27FC236}">
                  <a16:creationId xmlns:a16="http://schemas.microsoft.com/office/drawing/2014/main" id="{4B6304D8-37E4-9743-9663-D2140A3373CD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4" y="1640"/>
              <a:ext cx="263" cy="189"/>
            </a:xfrm>
            <a:custGeom>
              <a:avLst/>
              <a:gdLst>
                <a:gd name="T0" fmla="*/ 2 w 328"/>
                <a:gd name="T1" fmla="*/ 0 h 226"/>
                <a:gd name="T2" fmla="*/ 14 w 328"/>
                <a:gd name="T3" fmla="*/ 11 h 226"/>
                <a:gd name="T4" fmla="*/ 14 w 328"/>
                <a:gd name="T5" fmla="*/ 19 h 226"/>
                <a:gd name="T6" fmla="*/ 0 w 328"/>
                <a:gd name="T7" fmla="*/ 8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9" name="Rectangle 988">
              <a:extLst>
                <a:ext uri="{FF2B5EF4-FFF2-40B4-BE49-F238E27FC236}">
                  <a16:creationId xmlns:a16="http://schemas.microsoft.com/office/drawing/2014/main" id="{01DA0D94-4858-4748-835A-0A295C76DA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0" y="690"/>
              <a:ext cx="598" cy="4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ts val="1675"/>
                </a:spcBef>
                <a:buClr>
                  <a:srgbClr val="000090"/>
                </a:buClr>
                <a:buSzPct val="100000"/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spcBef>
                  <a:spcPts val="1438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400" dirty="0">
                <a:latin typeface="Arial" panose="020B0604020202020204" pitchFamily="34" charset="0"/>
              </a:endParaRPr>
            </a:p>
          </p:txBody>
        </p:sp>
        <p:grpSp>
          <p:nvGrpSpPr>
            <p:cNvPr id="180" name="Group 989">
              <a:extLst>
                <a:ext uri="{FF2B5EF4-FFF2-40B4-BE49-F238E27FC236}">
                  <a16:creationId xmlns:a16="http://schemas.microsoft.com/office/drawing/2014/main" id="{653C7E87-1F7F-B94B-970F-8043BE6AD49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49" y="668"/>
              <a:ext cx="581" cy="145"/>
              <a:chOff x="614" y="2568"/>
              <a:chExt cx="725" cy="139"/>
            </a:xfrm>
          </p:grpSpPr>
          <p:sp>
            <p:nvSpPr>
              <p:cNvPr id="205" name="AutoShape 990">
                <a:extLst>
                  <a:ext uri="{FF2B5EF4-FFF2-40B4-BE49-F238E27FC236}">
                    <a16:creationId xmlns:a16="http://schemas.microsoft.com/office/drawing/2014/main" id="{9E8BF054-B12E-C746-9DCC-FFC0FBE117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3" y="2566"/>
                <a:ext cx="721" cy="144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85000"/>
                  </a:lnSpc>
                  <a:spcBef>
                    <a:spcPts val="1675"/>
                  </a:spcBef>
                  <a:buClr>
                    <a:srgbClr val="000090"/>
                  </a:buClr>
                  <a:buSzPct val="100000"/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Gill Sans MT" panose="020B0502020104020203" pitchFamily="34" charset="0"/>
                    <a:ea typeface="MS PGothic" panose="020B0600070205080204" pitchFamily="34" charset="-128"/>
                    <a:cs typeface="Arial" panose="020B0604020202020204" pitchFamily="34" charset="0"/>
                  </a:defRPr>
                </a:lvl1pPr>
                <a:lvl2pPr marL="742950" indent="-285750">
                  <a:lnSpc>
                    <a:spcPct val="85000"/>
                  </a:lnSpc>
                  <a:spcBef>
                    <a:spcPts val="1438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2400">
                    <a:solidFill>
                      <a:schemeClr val="tx1"/>
                    </a:solidFill>
                    <a:latin typeface="Gill Sans MT" panose="020B0502020104020203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240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06" name="AutoShape 991">
                <a:extLst>
                  <a:ext uri="{FF2B5EF4-FFF2-40B4-BE49-F238E27FC236}">
                    <a16:creationId xmlns:a16="http://schemas.microsoft.com/office/drawing/2014/main" id="{60A26098-3AC3-5F48-AF12-0376133BA2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5" y="2581"/>
                <a:ext cx="696" cy="114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85000"/>
                  </a:lnSpc>
                  <a:spcBef>
                    <a:spcPts val="1675"/>
                  </a:spcBef>
                  <a:buClr>
                    <a:srgbClr val="000090"/>
                  </a:buClr>
                  <a:buSzPct val="100000"/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Gill Sans MT" panose="020B0502020104020203" pitchFamily="34" charset="0"/>
                    <a:ea typeface="MS PGothic" panose="020B0600070205080204" pitchFamily="34" charset="-128"/>
                    <a:cs typeface="Arial" panose="020B0604020202020204" pitchFamily="34" charset="0"/>
                  </a:defRPr>
                </a:lvl1pPr>
                <a:lvl2pPr marL="742950" indent="-285750">
                  <a:lnSpc>
                    <a:spcPct val="85000"/>
                  </a:lnSpc>
                  <a:spcBef>
                    <a:spcPts val="1438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2400">
                    <a:solidFill>
                      <a:schemeClr val="tx1"/>
                    </a:solidFill>
                    <a:latin typeface="Gill Sans MT" panose="020B0502020104020203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2400" dirty="0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181" name="Rectangle 992">
              <a:extLst>
                <a:ext uri="{FF2B5EF4-FFF2-40B4-BE49-F238E27FC236}">
                  <a16:creationId xmlns:a16="http://schemas.microsoft.com/office/drawing/2014/main" id="{AB0AE9A0-AEC6-B542-BAA1-AD6A9E2574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0" y="1022"/>
              <a:ext cx="598" cy="4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ts val="1675"/>
                </a:spcBef>
                <a:buClr>
                  <a:srgbClr val="000090"/>
                </a:buClr>
                <a:buSzPct val="100000"/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spcBef>
                  <a:spcPts val="1438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400" dirty="0">
                <a:latin typeface="Arial" panose="020B0604020202020204" pitchFamily="34" charset="0"/>
              </a:endParaRPr>
            </a:p>
          </p:txBody>
        </p:sp>
        <p:grpSp>
          <p:nvGrpSpPr>
            <p:cNvPr id="182" name="Group 993">
              <a:extLst>
                <a:ext uri="{FF2B5EF4-FFF2-40B4-BE49-F238E27FC236}">
                  <a16:creationId xmlns:a16="http://schemas.microsoft.com/office/drawing/2014/main" id="{2E23BBDE-93A3-014A-8AD9-509F2B13331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47" y="994"/>
              <a:ext cx="581" cy="134"/>
              <a:chOff x="614" y="2568"/>
              <a:chExt cx="725" cy="139"/>
            </a:xfrm>
          </p:grpSpPr>
          <p:sp>
            <p:nvSpPr>
              <p:cNvPr id="203" name="AutoShape 994">
                <a:extLst>
                  <a:ext uri="{FF2B5EF4-FFF2-40B4-BE49-F238E27FC236}">
                    <a16:creationId xmlns:a16="http://schemas.microsoft.com/office/drawing/2014/main" id="{CF10A6D2-6E36-BA46-8AB3-2A153E9ECE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5" y="2564"/>
                <a:ext cx="721" cy="139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85000"/>
                  </a:lnSpc>
                  <a:spcBef>
                    <a:spcPts val="1675"/>
                  </a:spcBef>
                  <a:buClr>
                    <a:srgbClr val="000090"/>
                  </a:buClr>
                  <a:buSzPct val="100000"/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Gill Sans MT" panose="020B0502020104020203" pitchFamily="34" charset="0"/>
                    <a:ea typeface="MS PGothic" panose="020B0600070205080204" pitchFamily="34" charset="-128"/>
                    <a:cs typeface="Arial" panose="020B0604020202020204" pitchFamily="34" charset="0"/>
                  </a:defRPr>
                </a:lvl1pPr>
                <a:lvl2pPr marL="742950" indent="-285750">
                  <a:lnSpc>
                    <a:spcPct val="85000"/>
                  </a:lnSpc>
                  <a:spcBef>
                    <a:spcPts val="1438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2400">
                    <a:solidFill>
                      <a:schemeClr val="tx1"/>
                    </a:solidFill>
                    <a:latin typeface="Gill Sans MT" panose="020B0502020104020203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240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04" name="AutoShape 995">
                <a:extLst>
                  <a:ext uri="{FF2B5EF4-FFF2-40B4-BE49-F238E27FC236}">
                    <a16:creationId xmlns:a16="http://schemas.microsoft.com/office/drawing/2014/main" id="{964D14B2-2639-5A46-B2D5-48A8B0C319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8" y="2581"/>
                <a:ext cx="696" cy="107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85000"/>
                  </a:lnSpc>
                  <a:spcBef>
                    <a:spcPts val="1675"/>
                  </a:spcBef>
                  <a:buClr>
                    <a:srgbClr val="000090"/>
                  </a:buClr>
                  <a:buSzPct val="100000"/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Gill Sans MT" panose="020B0502020104020203" pitchFamily="34" charset="0"/>
                    <a:ea typeface="MS PGothic" panose="020B0600070205080204" pitchFamily="34" charset="-128"/>
                    <a:cs typeface="Arial" panose="020B0604020202020204" pitchFamily="34" charset="0"/>
                  </a:defRPr>
                </a:lvl1pPr>
                <a:lvl2pPr marL="742950" indent="-285750">
                  <a:lnSpc>
                    <a:spcPct val="85000"/>
                  </a:lnSpc>
                  <a:spcBef>
                    <a:spcPts val="1438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2400">
                    <a:solidFill>
                      <a:schemeClr val="tx1"/>
                    </a:solidFill>
                    <a:latin typeface="Gill Sans MT" panose="020B0502020104020203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2400" dirty="0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183" name="Rectangle 996">
              <a:extLst>
                <a:ext uri="{FF2B5EF4-FFF2-40B4-BE49-F238E27FC236}">
                  <a16:creationId xmlns:a16="http://schemas.microsoft.com/office/drawing/2014/main" id="{426E7337-36DD-B64A-88F7-00D5A742F9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0" y="1354"/>
              <a:ext cx="598" cy="4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ts val="1675"/>
                </a:spcBef>
                <a:buClr>
                  <a:srgbClr val="000090"/>
                </a:buClr>
                <a:buSzPct val="100000"/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spcBef>
                  <a:spcPts val="1438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400" dirty="0">
                <a:latin typeface="Arial" panose="020B0604020202020204" pitchFamily="34" charset="0"/>
              </a:endParaRPr>
            </a:p>
          </p:txBody>
        </p:sp>
        <p:sp>
          <p:nvSpPr>
            <p:cNvPr id="184" name="Rectangle 997">
              <a:extLst>
                <a:ext uri="{FF2B5EF4-FFF2-40B4-BE49-F238E27FC236}">
                  <a16:creationId xmlns:a16="http://schemas.microsoft.com/office/drawing/2014/main" id="{BE4D7353-7D2D-9F42-8A6A-65BAA6259C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30" y="1655"/>
              <a:ext cx="598" cy="4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ts val="1675"/>
                </a:spcBef>
                <a:buClr>
                  <a:srgbClr val="000090"/>
                </a:buClr>
                <a:buSzPct val="100000"/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spcBef>
                  <a:spcPts val="1438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400" dirty="0">
                <a:latin typeface="Arial" panose="020B0604020202020204" pitchFamily="34" charset="0"/>
              </a:endParaRPr>
            </a:p>
          </p:txBody>
        </p:sp>
        <p:grpSp>
          <p:nvGrpSpPr>
            <p:cNvPr id="185" name="Group 998">
              <a:extLst>
                <a:ext uri="{FF2B5EF4-FFF2-40B4-BE49-F238E27FC236}">
                  <a16:creationId xmlns:a16="http://schemas.microsoft.com/office/drawing/2014/main" id="{10644FFB-BF70-614B-94F5-58CB99D12E0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35" y="1627"/>
              <a:ext cx="582" cy="151"/>
              <a:chOff x="614" y="2568"/>
              <a:chExt cx="725" cy="139"/>
            </a:xfrm>
          </p:grpSpPr>
          <p:sp>
            <p:nvSpPr>
              <p:cNvPr id="201" name="AutoShape 999">
                <a:extLst>
                  <a:ext uri="{FF2B5EF4-FFF2-40B4-BE49-F238E27FC236}">
                    <a16:creationId xmlns:a16="http://schemas.microsoft.com/office/drawing/2014/main" id="{2EEDFBCE-8402-0442-A96B-A6412C51C6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8" y="2586"/>
                <a:ext cx="720" cy="124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85000"/>
                  </a:lnSpc>
                  <a:spcBef>
                    <a:spcPts val="1675"/>
                  </a:spcBef>
                  <a:buClr>
                    <a:srgbClr val="000090"/>
                  </a:buClr>
                  <a:buSzPct val="100000"/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Gill Sans MT" panose="020B0502020104020203" pitchFamily="34" charset="0"/>
                    <a:ea typeface="MS PGothic" panose="020B0600070205080204" pitchFamily="34" charset="-128"/>
                    <a:cs typeface="Arial" panose="020B0604020202020204" pitchFamily="34" charset="0"/>
                  </a:defRPr>
                </a:lvl1pPr>
                <a:lvl2pPr marL="742950" indent="-285750">
                  <a:lnSpc>
                    <a:spcPct val="85000"/>
                  </a:lnSpc>
                  <a:spcBef>
                    <a:spcPts val="1438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2400">
                    <a:solidFill>
                      <a:schemeClr val="tx1"/>
                    </a:solidFill>
                    <a:latin typeface="Gill Sans MT" panose="020B0502020104020203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240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02" name="AutoShape 1000">
                <a:extLst>
                  <a:ext uri="{FF2B5EF4-FFF2-40B4-BE49-F238E27FC236}">
                    <a16:creationId xmlns:a16="http://schemas.microsoft.com/office/drawing/2014/main" id="{5BBF678C-8365-374C-8592-2F40109183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" y="2586"/>
                <a:ext cx="695" cy="109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85000"/>
                  </a:lnSpc>
                  <a:spcBef>
                    <a:spcPts val="1675"/>
                  </a:spcBef>
                  <a:buClr>
                    <a:srgbClr val="000090"/>
                  </a:buClr>
                  <a:buSzPct val="100000"/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Gill Sans MT" panose="020B0502020104020203" pitchFamily="34" charset="0"/>
                    <a:ea typeface="MS PGothic" panose="020B0600070205080204" pitchFamily="34" charset="-128"/>
                    <a:cs typeface="Arial" panose="020B0604020202020204" pitchFamily="34" charset="0"/>
                  </a:defRPr>
                </a:lvl1pPr>
                <a:lvl2pPr marL="742950" indent="-285750">
                  <a:lnSpc>
                    <a:spcPct val="85000"/>
                  </a:lnSpc>
                  <a:spcBef>
                    <a:spcPts val="1438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2400">
                    <a:solidFill>
                      <a:schemeClr val="tx1"/>
                    </a:solidFill>
                    <a:latin typeface="Gill Sans MT" panose="020B0502020104020203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2400" dirty="0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186" name="Freeform 1001">
              <a:extLst>
                <a:ext uri="{FF2B5EF4-FFF2-40B4-BE49-F238E27FC236}">
                  <a16:creationId xmlns:a16="http://schemas.microsoft.com/office/drawing/2014/main" id="{43320BBC-6D3F-CE4C-AE57-EE45F3319F3F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8" y="1354"/>
              <a:ext cx="263" cy="188"/>
            </a:xfrm>
            <a:custGeom>
              <a:avLst/>
              <a:gdLst>
                <a:gd name="T0" fmla="*/ 2 w 328"/>
                <a:gd name="T1" fmla="*/ 0 h 226"/>
                <a:gd name="T2" fmla="*/ 14 w 328"/>
                <a:gd name="T3" fmla="*/ 10 h 226"/>
                <a:gd name="T4" fmla="*/ 14 w 328"/>
                <a:gd name="T5" fmla="*/ 17 h 226"/>
                <a:gd name="T6" fmla="*/ 0 w 328"/>
                <a:gd name="T7" fmla="*/ 7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grpSp>
          <p:nvGrpSpPr>
            <p:cNvPr id="187" name="Group 1002">
              <a:extLst>
                <a:ext uri="{FF2B5EF4-FFF2-40B4-BE49-F238E27FC236}">
                  <a16:creationId xmlns:a16="http://schemas.microsoft.com/office/drawing/2014/main" id="{4ED748C4-471F-B74E-9328-2437DB94B8F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39" y="1327"/>
              <a:ext cx="582" cy="139"/>
              <a:chOff x="614" y="2568"/>
              <a:chExt cx="725" cy="139"/>
            </a:xfrm>
          </p:grpSpPr>
          <p:sp>
            <p:nvSpPr>
              <p:cNvPr id="199" name="AutoShape 1003">
                <a:extLst>
                  <a:ext uri="{FF2B5EF4-FFF2-40B4-BE49-F238E27FC236}">
                    <a16:creationId xmlns:a16="http://schemas.microsoft.com/office/drawing/2014/main" id="{DE163CA4-FABE-9B4C-973B-7160FB0CA8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3" y="2571"/>
                <a:ext cx="732" cy="134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85000"/>
                  </a:lnSpc>
                  <a:spcBef>
                    <a:spcPts val="1675"/>
                  </a:spcBef>
                  <a:buClr>
                    <a:srgbClr val="000090"/>
                  </a:buClr>
                  <a:buSzPct val="100000"/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Gill Sans MT" panose="020B0502020104020203" pitchFamily="34" charset="0"/>
                    <a:ea typeface="MS PGothic" panose="020B0600070205080204" pitchFamily="34" charset="-128"/>
                    <a:cs typeface="Arial" panose="020B0604020202020204" pitchFamily="34" charset="0"/>
                  </a:defRPr>
                </a:lvl1pPr>
                <a:lvl2pPr marL="742950" indent="-285750">
                  <a:lnSpc>
                    <a:spcPct val="85000"/>
                  </a:lnSpc>
                  <a:spcBef>
                    <a:spcPts val="1438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2400">
                    <a:solidFill>
                      <a:schemeClr val="tx1"/>
                    </a:solidFill>
                    <a:latin typeface="Gill Sans MT" panose="020B0502020104020203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240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00" name="AutoShape 1004">
                <a:extLst>
                  <a:ext uri="{FF2B5EF4-FFF2-40B4-BE49-F238E27FC236}">
                    <a16:creationId xmlns:a16="http://schemas.microsoft.com/office/drawing/2014/main" id="{D50A283A-2FFB-A24F-A406-2910EEA8C4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5" y="2587"/>
                <a:ext cx="720" cy="103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85000"/>
                  </a:lnSpc>
                  <a:spcBef>
                    <a:spcPts val="1675"/>
                  </a:spcBef>
                  <a:buClr>
                    <a:srgbClr val="000090"/>
                  </a:buClr>
                  <a:buSzPct val="100000"/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Gill Sans MT" panose="020B0502020104020203" pitchFamily="34" charset="0"/>
                    <a:ea typeface="MS PGothic" panose="020B0600070205080204" pitchFamily="34" charset="-128"/>
                    <a:cs typeface="Arial" panose="020B0604020202020204" pitchFamily="34" charset="0"/>
                  </a:defRPr>
                </a:lvl1pPr>
                <a:lvl2pPr marL="742950" indent="-285750">
                  <a:lnSpc>
                    <a:spcPct val="85000"/>
                  </a:lnSpc>
                  <a:spcBef>
                    <a:spcPts val="1438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2400">
                    <a:solidFill>
                      <a:schemeClr val="tx1"/>
                    </a:solidFill>
                    <a:latin typeface="Gill Sans MT" panose="020B0502020104020203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2400" dirty="0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188" name="Rectangle 1005">
              <a:extLst>
                <a:ext uri="{FF2B5EF4-FFF2-40B4-BE49-F238E27FC236}">
                  <a16:creationId xmlns:a16="http://schemas.microsoft.com/office/drawing/2014/main" id="{42659E43-E287-8942-BD23-94141CB4BE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46" y="429"/>
              <a:ext cx="70" cy="2285"/>
            </a:xfrm>
            <a:prstGeom prst="rect">
              <a:avLst/>
            </a:prstGeom>
            <a:gradFill rotWithShape="1">
              <a:gsLst>
                <a:gs pos="0">
                  <a:srgbClr val="333333"/>
                </a:gs>
                <a:gs pos="5000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ts val="1675"/>
                </a:spcBef>
                <a:buClr>
                  <a:srgbClr val="000090"/>
                </a:buClr>
                <a:buSzPct val="100000"/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spcBef>
                  <a:spcPts val="1438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400" dirty="0">
                <a:latin typeface="Arial" panose="020B0604020202020204" pitchFamily="34" charset="0"/>
              </a:endParaRPr>
            </a:p>
          </p:txBody>
        </p:sp>
        <p:sp>
          <p:nvSpPr>
            <p:cNvPr id="189" name="Freeform 1006">
              <a:extLst>
                <a:ext uri="{FF2B5EF4-FFF2-40B4-BE49-F238E27FC236}">
                  <a16:creationId xmlns:a16="http://schemas.microsoft.com/office/drawing/2014/main" id="{48DEF8E3-26E3-0E48-88EA-BAB435AE5150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2" y="1007"/>
              <a:ext cx="237" cy="213"/>
            </a:xfrm>
            <a:custGeom>
              <a:avLst/>
              <a:gdLst>
                <a:gd name="T0" fmla="*/ 2 w 296"/>
                <a:gd name="T1" fmla="*/ 0 h 256"/>
                <a:gd name="T2" fmla="*/ 14 w 296"/>
                <a:gd name="T3" fmla="*/ 10 h 256"/>
                <a:gd name="T4" fmla="*/ 14 w 296"/>
                <a:gd name="T5" fmla="*/ 19 h 256"/>
                <a:gd name="T6" fmla="*/ 0 w 296"/>
                <a:gd name="T7" fmla="*/ 7 h 256"/>
                <a:gd name="T8" fmla="*/ 2 w 296"/>
                <a:gd name="T9" fmla="*/ 0 h 2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6"/>
                <a:gd name="T16" fmla="*/ 0 h 256"/>
                <a:gd name="T17" fmla="*/ 296 w 296"/>
                <a:gd name="T18" fmla="*/ 256 h 2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6" h="256">
                  <a:moveTo>
                    <a:pt x="4" y="0"/>
                  </a:moveTo>
                  <a:cubicBezTo>
                    <a:pt x="55" y="10"/>
                    <a:pt x="144" y="68"/>
                    <a:pt x="292" y="144"/>
                  </a:cubicBezTo>
                  <a:cubicBezTo>
                    <a:pt x="290" y="178"/>
                    <a:pt x="296" y="188"/>
                    <a:pt x="296" y="256"/>
                  </a:cubicBezTo>
                  <a:cubicBezTo>
                    <a:pt x="296" y="256"/>
                    <a:pt x="160" y="176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0" name="Freeform 1007">
              <a:extLst>
                <a:ext uri="{FF2B5EF4-FFF2-40B4-BE49-F238E27FC236}">
                  <a16:creationId xmlns:a16="http://schemas.microsoft.com/office/drawing/2014/main" id="{7869EB64-11F6-624E-9B28-6986DD9D076F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5" y="680"/>
              <a:ext cx="244" cy="240"/>
            </a:xfrm>
            <a:custGeom>
              <a:avLst/>
              <a:gdLst>
                <a:gd name="T0" fmla="*/ 0 w 304"/>
                <a:gd name="T1" fmla="*/ 0 h 288"/>
                <a:gd name="T2" fmla="*/ 14 w 304"/>
                <a:gd name="T3" fmla="*/ 13 h 288"/>
                <a:gd name="T4" fmla="*/ 13 w 304"/>
                <a:gd name="T5" fmla="*/ 23 h 288"/>
                <a:gd name="T6" fmla="*/ 2 w 304"/>
                <a:gd name="T7" fmla="*/ 10 h 288"/>
                <a:gd name="T8" fmla="*/ 0 w 304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4"/>
                <a:gd name="T16" fmla="*/ 0 h 288"/>
                <a:gd name="T17" fmla="*/ 304 w 304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4" h="288">
                  <a:moveTo>
                    <a:pt x="0" y="0"/>
                  </a:moveTo>
                  <a:cubicBezTo>
                    <a:pt x="51" y="10"/>
                    <a:pt x="148" y="76"/>
                    <a:pt x="304" y="164"/>
                  </a:cubicBezTo>
                  <a:cubicBezTo>
                    <a:pt x="302" y="198"/>
                    <a:pt x="284" y="220"/>
                    <a:pt x="284" y="288"/>
                  </a:cubicBezTo>
                  <a:cubicBezTo>
                    <a:pt x="284" y="288"/>
                    <a:pt x="163" y="179"/>
                    <a:pt x="8" y="124"/>
                  </a:cubicBezTo>
                  <a:cubicBezTo>
                    <a:pt x="8" y="72"/>
                    <a:pt x="0" y="17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1" name="Oval 1008">
              <a:extLst>
                <a:ext uri="{FF2B5EF4-FFF2-40B4-BE49-F238E27FC236}">
                  <a16:creationId xmlns:a16="http://schemas.microsoft.com/office/drawing/2014/main" id="{322E0F0C-40A1-7E43-B9BC-A271C6411E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15" y="2611"/>
              <a:ext cx="50" cy="95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ts val="1675"/>
                </a:spcBef>
                <a:buClr>
                  <a:srgbClr val="000090"/>
                </a:buClr>
                <a:buSzPct val="100000"/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spcBef>
                  <a:spcPts val="1438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400" dirty="0">
                <a:latin typeface="Arial" panose="020B0604020202020204" pitchFamily="34" charset="0"/>
              </a:endParaRPr>
            </a:p>
          </p:txBody>
        </p:sp>
        <p:sp>
          <p:nvSpPr>
            <p:cNvPr id="192" name="Freeform 1009">
              <a:extLst>
                <a:ext uri="{FF2B5EF4-FFF2-40B4-BE49-F238E27FC236}">
                  <a16:creationId xmlns:a16="http://schemas.microsoft.com/office/drawing/2014/main" id="{2C34A91D-8DF1-DE40-8F88-B7AB2BE630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2" y="2614"/>
              <a:ext cx="245" cy="200"/>
            </a:xfrm>
            <a:custGeom>
              <a:avLst/>
              <a:gdLst>
                <a:gd name="T0" fmla="*/ 0 w 306"/>
                <a:gd name="T1" fmla="*/ 9 h 240"/>
                <a:gd name="T2" fmla="*/ 2 w 306"/>
                <a:gd name="T3" fmla="*/ 19 h 240"/>
                <a:gd name="T4" fmla="*/ 14 w 306"/>
                <a:gd name="T5" fmla="*/ 9 h 240"/>
                <a:gd name="T6" fmla="*/ 14 w 306"/>
                <a:gd name="T7" fmla="*/ 0 h 240"/>
                <a:gd name="T8" fmla="*/ 0 w 306"/>
                <a:gd name="T9" fmla="*/ 9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6"/>
                <a:gd name="T16" fmla="*/ 0 h 240"/>
                <a:gd name="T17" fmla="*/ 306 w 306"/>
                <a:gd name="T18" fmla="*/ 240 h 2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6" h="240">
                  <a:moveTo>
                    <a:pt x="0" y="106"/>
                  </a:moveTo>
                  <a:lnTo>
                    <a:pt x="2" y="240"/>
                  </a:lnTo>
                  <a:lnTo>
                    <a:pt x="306" y="110"/>
                  </a:lnTo>
                  <a:lnTo>
                    <a:pt x="300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3" name="AutoShape 1010">
              <a:extLst>
                <a:ext uri="{FF2B5EF4-FFF2-40B4-BE49-F238E27FC236}">
                  <a16:creationId xmlns:a16="http://schemas.microsoft.com/office/drawing/2014/main" id="{C10585A3-5046-F44C-A720-1B5360D1A1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40" y="2675"/>
              <a:ext cx="1196" cy="150"/>
            </a:xfrm>
            <a:prstGeom prst="roundRect">
              <a:avLst>
                <a:gd name="adj" fmla="val 500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ts val="1675"/>
                </a:spcBef>
                <a:buClr>
                  <a:srgbClr val="000090"/>
                </a:buClr>
                <a:buSzPct val="100000"/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spcBef>
                  <a:spcPts val="1438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400" dirty="0">
                <a:latin typeface="Arial" panose="020B0604020202020204" pitchFamily="34" charset="0"/>
              </a:endParaRPr>
            </a:p>
          </p:txBody>
        </p:sp>
        <p:sp>
          <p:nvSpPr>
            <p:cNvPr id="194" name="AutoShape 1011">
              <a:extLst>
                <a:ext uri="{FF2B5EF4-FFF2-40B4-BE49-F238E27FC236}">
                  <a16:creationId xmlns:a16="http://schemas.microsoft.com/office/drawing/2014/main" id="{0F1CC371-A8A5-1146-9D54-06BA5783B2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0" y="2714"/>
              <a:ext cx="1066" cy="79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bg2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ts val="1675"/>
                </a:spcBef>
                <a:buClr>
                  <a:srgbClr val="000090"/>
                </a:buClr>
                <a:buSzPct val="100000"/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spcBef>
                  <a:spcPts val="1438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400" dirty="0">
                <a:latin typeface="Arial" panose="020B0604020202020204" pitchFamily="34" charset="0"/>
              </a:endParaRPr>
            </a:p>
          </p:txBody>
        </p:sp>
        <p:sp>
          <p:nvSpPr>
            <p:cNvPr id="195" name="Oval 1012">
              <a:extLst>
                <a:ext uri="{FF2B5EF4-FFF2-40B4-BE49-F238E27FC236}">
                  <a16:creationId xmlns:a16="http://schemas.microsoft.com/office/drawing/2014/main" id="{165ACFDB-EB0A-EF4A-A53B-E952BF38B2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09" y="2382"/>
              <a:ext cx="159" cy="142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ts val="1675"/>
                </a:spcBef>
                <a:buClr>
                  <a:srgbClr val="000090"/>
                </a:buClr>
                <a:buSzPct val="100000"/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spcBef>
                  <a:spcPts val="1438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400" dirty="0">
                <a:latin typeface="Arial" panose="020B0604020202020204" pitchFamily="34" charset="0"/>
              </a:endParaRPr>
            </a:p>
          </p:txBody>
        </p:sp>
        <p:sp>
          <p:nvSpPr>
            <p:cNvPr id="196" name="Oval 1013">
              <a:extLst>
                <a:ext uri="{FF2B5EF4-FFF2-40B4-BE49-F238E27FC236}">
                  <a16:creationId xmlns:a16="http://schemas.microsoft.com/office/drawing/2014/main" id="{8E1C86F1-E8A5-AB43-9FBE-05329F11F8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89" y="2382"/>
              <a:ext cx="159" cy="14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ts val="1675"/>
                </a:spcBef>
                <a:buClr>
                  <a:srgbClr val="000090"/>
                </a:buClr>
                <a:buSzPct val="100000"/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spcBef>
                  <a:spcPts val="1438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 dirty="0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7" name="Oval 1014">
              <a:extLst>
                <a:ext uri="{FF2B5EF4-FFF2-40B4-BE49-F238E27FC236}">
                  <a16:creationId xmlns:a16="http://schemas.microsoft.com/office/drawing/2014/main" id="{0C189499-8A09-3E4B-B216-1DBC5D3CDC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8" y="2382"/>
              <a:ext cx="159" cy="142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ts val="1675"/>
                </a:spcBef>
                <a:buClr>
                  <a:srgbClr val="000090"/>
                </a:buClr>
                <a:buSzPct val="100000"/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spcBef>
                  <a:spcPts val="1438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400" dirty="0">
                <a:latin typeface="Arial" panose="020B0604020202020204" pitchFamily="34" charset="0"/>
              </a:endParaRPr>
            </a:p>
          </p:txBody>
        </p:sp>
        <p:sp>
          <p:nvSpPr>
            <p:cNvPr id="198" name="Rectangle 1015">
              <a:extLst>
                <a:ext uri="{FF2B5EF4-FFF2-40B4-BE49-F238E27FC236}">
                  <a16:creationId xmlns:a16="http://schemas.microsoft.com/office/drawing/2014/main" id="{F801E0C5-03DC-4947-89BB-24F841D73C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7" y="1837"/>
              <a:ext cx="80" cy="759"/>
            </a:xfrm>
            <a:prstGeom prst="rect">
              <a:avLst/>
            </a:prstGeom>
            <a:solidFill>
              <a:srgbClr val="29292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ts val="1675"/>
                </a:spcBef>
                <a:buClr>
                  <a:srgbClr val="000090"/>
                </a:buClr>
                <a:buSzPct val="100000"/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spcBef>
                  <a:spcPts val="1438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400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1024" name="Group 1023">
            <a:extLst>
              <a:ext uri="{FF2B5EF4-FFF2-40B4-BE49-F238E27FC236}">
                <a16:creationId xmlns:a16="http://schemas.microsoft.com/office/drawing/2014/main" id="{11D2D3D5-CF37-8945-8D0A-CBA0214240EA}"/>
              </a:ext>
            </a:extLst>
          </p:cNvPr>
          <p:cNvGrpSpPr/>
          <p:nvPr/>
        </p:nvGrpSpPr>
        <p:grpSpPr>
          <a:xfrm>
            <a:off x="7613882" y="2107963"/>
            <a:ext cx="3540395" cy="3733733"/>
            <a:chOff x="7619038" y="2102861"/>
            <a:chExt cx="3540395" cy="3733733"/>
          </a:xfrm>
        </p:grpSpPr>
        <p:sp>
          <p:nvSpPr>
            <p:cNvPr id="239" name="Line 426">
              <a:extLst>
                <a:ext uri="{FF2B5EF4-FFF2-40B4-BE49-F238E27FC236}">
                  <a16:creationId xmlns:a16="http://schemas.microsoft.com/office/drawing/2014/main" id="{DDAEB50C-98DD-DA43-B9C4-9AB7F9ED5BF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213016" y="2695257"/>
              <a:ext cx="227964" cy="1743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grpSp>
          <p:nvGrpSpPr>
            <p:cNvPr id="241" name="Group 783">
              <a:extLst>
                <a:ext uri="{FF2B5EF4-FFF2-40B4-BE49-F238E27FC236}">
                  <a16:creationId xmlns:a16="http://schemas.microsoft.com/office/drawing/2014/main" id="{02FEAFB4-9831-B64A-9F54-92C532E8F36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055854" y="2304274"/>
              <a:ext cx="298450" cy="464008"/>
              <a:chOff x="3130" y="3288"/>
              <a:chExt cx="410" cy="742"/>
            </a:xfrm>
          </p:grpSpPr>
          <p:sp>
            <p:nvSpPr>
              <p:cNvPr id="244" name="Line 270">
                <a:extLst>
                  <a:ext uri="{FF2B5EF4-FFF2-40B4-BE49-F238E27FC236}">
                    <a16:creationId xmlns:a16="http://schemas.microsoft.com/office/drawing/2014/main" id="{A9300902-94F3-8949-9A54-8B95986ACBE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130" y="3288"/>
                <a:ext cx="205" cy="6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45" name="Line 271">
                <a:extLst>
                  <a:ext uri="{FF2B5EF4-FFF2-40B4-BE49-F238E27FC236}">
                    <a16:creationId xmlns:a16="http://schemas.microsoft.com/office/drawing/2014/main" id="{B93F32E3-8690-BD4B-B848-94E1FAAB5E8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35" y="3288"/>
                <a:ext cx="205" cy="6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46" name="Line 272">
                <a:extLst>
                  <a:ext uri="{FF2B5EF4-FFF2-40B4-BE49-F238E27FC236}">
                    <a16:creationId xmlns:a16="http://schemas.microsoft.com/office/drawing/2014/main" id="{AB0BEDC3-F0F0-4E42-A55F-57AC0548D59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30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47" name="Line 273">
                <a:extLst>
                  <a:ext uri="{FF2B5EF4-FFF2-40B4-BE49-F238E27FC236}">
                    <a16:creationId xmlns:a16="http://schemas.microsoft.com/office/drawing/2014/main" id="{3AF299DE-8F54-D84C-B398-5B3B44C53A9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335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48" name="Line 274">
                <a:extLst>
                  <a:ext uri="{FF2B5EF4-FFF2-40B4-BE49-F238E27FC236}">
                    <a16:creationId xmlns:a16="http://schemas.microsoft.com/office/drawing/2014/main" id="{C2005C3C-C4BA-FD44-A127-E5C4FE594D9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35" y="3303"/>
                <a:ext cx="0" cy="7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49" name="Line 275">
                <a:extLst>
                  <a:ext uri="{FF2B5EF4-FFF2-40B4-BE49-F238E27FC236}">
                    <a16:creationId xmlns:a16="http://schemas.microsoft.com/office/drawing/2014/main" id="{948DF918-9246-AF45-A55F-C5B7436635B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30" y="3888"/>
                <a:ext cx="205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50" name="Line 276">
                <a:extLst>
                  <a:ext uri="{FF2B5EF4-FFF2-40B4-BE49-F238E27FC236}">
                    <a16:creationId xmlns:a16="http://schemas.microsoft.com/office/drawing/2014/main" id="{3D1534AB-9253-A140-B4C5-81F085C4528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335" y="3888"/>
                <a:ext cx="205" cy="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51" name="Line 277">
                <a:extLst>
                  <a:ext uri="{FF2B5EF4-FFF2-40B4-BE49-F238E27FC236}">
                    <a16:creationId xmlns:a16="http://schemas.microsoft.com/office/drawing/2014/main" id="{3BA377A2-6A51-F64B-AA8B-4FB90FAA7D3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17" y="3668"/>
                <a:ext cx="118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52" name="Line 278">
                <a:extLst>
                  <a:ext uri="{FF2B5EF4-FFF2-40B4-BE49-F238E27FC236}">
                    <a16:creationId xmlns:a16="http://schemas.microsoft.com/office/drawing/2014/main" id="{FA310FA6-4B1E-0047-8066-8AF44673F2B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5" y="3668"/>
                <a:ext cx="124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53" name="Line 279">
                <a:extLst>
                  <a:ext uri="{FF2B5EF4-FFF2-40B4-BE49-F238E27FC236}">
                    <a16:creationId xmlns:a16="http://schemas.microsoft.com/office/drawing/2014/main" id="{254B094E-F3D3-0F46-BF4E-A226644B01D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78" y="3766"/>
                <a:ext cx="152" cy="7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54" name="Line 280">
                <a:extLst>
                  <a:ext uri="{FF2B5EF4-FFF2-40B4-BE49-F238E27FC236}">
                    <a16:creationId xmlns:a16="http://schemas.microsoft.com/office/drawing/2014/main" id="{9805319A-9CA5-7340-811A-8DBCB5A2BAC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5" y="3781"/>
                <a:ext cx="153" cy="6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55" name="Line 281">
                <a:extLst>
                  <a:ext uri="{FF2B5EF4-FFF2-40B4-BE49-F238E27FC236}">
                    <a16:creationId xmlns:a16="http://schemas.microsoft.com/office/drawing/2014/main" id="{6042C4DF-7427-904B-A064-26708AF4808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5" y="3567"/>
                <a:ext cx="78" cy="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56" name="Line 282">
                <a:extLst>
                  <a:ext uri="{FF2B5EF4-FFF2-40B4-BE49-F238E27FC236}">
                    <a16:creationId xmlns:a16="http://schemas.microsoft.com/office/drawing/2014/main" id="{21FF36A4-E56F-C94A-8E67-9A6E4DA844B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5" y="3428"/>
                <a:ext cx="49" cy="2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57" name="Line 283">
                <a:extLst>
                  <a:ext uri="{FF2B5EF4-FFF2-40B4-BE49-F238E27FC236}">
                    <a16:creationId xmlns:a16="http://schemas.microsoft.com/office/drawing/2014/main" id="{C6A0831D-FA2C-E744-8FE0-FDFDDB5FDD0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47" y="3558"/>
                <a:ext cx="9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58" name="Line 284">
                <a:extLst>
                  <a:ext uri="{FF2B5EF4-FFF2-40B4-BE49-F238E27FC236}">
                    <a16:creationId xmlns:a16="http://schemas.microsoft.com/office/drawing/2014/main" id="{65548550-729A-4849-9DC4-127F8FE86B2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89" y="3422"/>
                <a:ext cx="5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</p:grpSp>
        <p:pic>
          <p:nvPicPr>
            <p:cNvPr id="261" name="Picture 777" descr="access_point_stylized_small">
              <a:extLst>
                <a:ext uri="{FF2B5EF4-FFF2-40B4-BE49-F238E27FC236}">
                  <a16:creationId xmlns:a16="http://schemas.microsoft.com/office/drawing/2014/main" id="{FA9A412B-D725-D449-8707-A3626DCB48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19038" y="3856797"/>
              <a:ext cx="370169" cy="3067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9" name="Picture 780" descr="access_point_stylized_small">
              <a:extLst>
                <a:ext uri="{FF2B5EF4-FFF2-40B4-BE49-F238E27FC236}">
                  <a16:creationId xmlns:a16="http://schemas.microsoft.com/office/drawing/2014/main" id="{AC22920E-0555-BA45-9B6A-B76172153C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95766" y="5519130"/>
              <a:ext cx="380935" cy="317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71" name="Group 470">
              <a:extLst>
                <a:ext uri="{FF2B5EF4-FFF2-40B4-BE49-F238E27FC236}">
                  <a16:creationId xmlns:a16="http://schemas.microsoft.com/office/drawing/2014/main" id="{DE035BC7-2762-3044-BE80-C91EC827E65C}"/>
                </a:ext>
              </a:extLst>
            </p:cNvPr>
            <p:cNvGrpSpPr/>
            <p:nvPr/>
          </p:nvGrpSpPr>
          <p:grpSpPr>
            <a:xfrm>
              <a:off x="9788714" y="4984881"/>
              <a:ext cx="393760" cy="218578"/>
              <a:chOff x="7493876" y="2774731"/>
              <a:chExt cx="1481958" cy="894622"/>
            </a:xfrm>
          </p:grpSpPr>
          <p:sp>
            <p:nvSpPr>
              <p:cNvPr id="472" name="Freeform 471">
                <a:extLst>
                  <a:ext uri="{FF2B5EF4-FFF2-40B4-BE49-F238E27FC236}">
                    <a16:creationId xmlns:a16="http://schemas.microsoft.com/office/drawing/2014/main" id="{BEE06200-7AF9-4A43-9447-2349DCBFF947}"/>
                  </a:ext>
                </a:extLst>
              </p:cNvPr>
              <p:cNvSpPr/>
              <p:nvPr/>
            </p:nvSpPr>
            <p:spPr>
              <a:xfrm>
                <a:off x="7493876" y="3084399"/>
                <a:ext cx="1481958" cy="584954"/>
              </a:xfrm>
              <a:custGeom>
                <a:avLst/>
                <a:gdLst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88524 w 8187558"/>
                  <a:gd name="connsiteY5" fmla="*/ 1597573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88524 w 8187558"/>
                  <a:gd name="connsiteY5" fmla="*/ 1597573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76538 w 8176538"/>
                  <a:gd name="connsiteY0" fmla="*/ 0 h 2638097"/>
                  <a:gd name="connsiteX1" fmla="*/ 8176538 w 8176538"/>
                  <a:gd name="connsiteY1" fmla="*/ 1271752 h 2638097"/>
                  <a:gd name="connsiteX2" fmla="*/ 4088015 w 8176538"/>
                  <a:gd name="connsiteY2" fmla="*/ 2638097 h 2638097"/>
                  <a:gd name="connsiteX3" fmla="*/ 0 w 8176538"/>
                  <a:gd name="connsiteY3" fmla="*/ 1269888 h 2638097"/>
                  <a:gd name="connsiteX4" fmla="*/ 20511 w 8176538"/>
                  <a:gd name="connsiteY4" fmla="*/ 147145 h 2638097"/>
                  <a:gd name="connsiteX5" fmla="*/ 4088015 w 8176538"/>
                  <a:gd name="connsiteY5" fmla="*/ 1566042 h 2638097"/>
                  <a:gd name="connsiteX6" fmla="*/ 8176538 w 8176538"/>
                  <a:gd name="connsiteY6" fmla="*/ 0 h 2638097"/>
                  <a:gd name="connsiteX0" fmla="*/ 8176538 w 8176538"/>
                  <a:gd name="connsiteY0" fmla="*/ 0 h 2772020"/>
                  <a:gd name="connsiteX1" fmla="*/ 8176538 w 8176538"/>
                  <a:gd name="connsiteY1" fmla="*/ 1271752 h 2772020"/>
                  <a:gd name="connsiteX2" fmla="*/ 4099034 w 8176538"/>
                  <a:gd name="connsiteY2" fmla="*/ 2772020 h 2772020"/>
                  <a:gd name="connsiteX3" fmla="*/ 0 w 8176538"/>
                  <a:gd name="connsiteY3" fmla="*/ 1269888 h 2772020"/>
                  <a:gd name="connsiteX4" fmla="*/ 20511 w 8176538"/>
                  <a:gd name="connsiteY4" fmla="*/ 147145 h 2772020"/>
                  <a:gd name="connsiteX5" fmla="*/ 4088015 w 8176538"/>
                  <a:gd name="connsiteY5" fmla="*/ 1566042 h 2772020"/>
                  <a:gd name="connsiteX6" fmla="*/ 8176538 w 8176538"/>
                  <a:gd name="connsiteY6" fmla="*/ 0 h 2772020"/>
                  <a:gd name="connsiteX0" fmla="*/ 8176538 w 8176538"/>
                  <a:gd name="connsiteY0" fmla="*/ 0 h 2772339"/>
                  <a:gd name="connsiteX1" fmla="*/ 8176538 w 8176538"/>
                  <a:gd name="connsiteY1" fmla="*/ 1378890 h 2772339"/>
                  <a:gd name="connsiteX2" fmla="*/ 4099034 w 8176538"/>
                  <a:gd name="connsiteY2" fmla="*/ 2772020 h 2772339"/>
                  <a:gd name="connsiteX3" fmla="*/ 0 w 8176538"/>
                  <a:gd name="connsiteY3" fmla="*/ 1269888 h 2772339"/>
                  <a:gd name="connsiteX4" fmla="*/ 20511 w 8176538"/>
                  <a:gd name="connsiteY4" fmla="*/ 147145 h 2772339"/>
                  <a:gd name="connsiteX5" fmla="*/ 4088015 w 8176538"/>
                  <a:gd name="connsiteY5" fmla="*/ 1566042 h 2772339"/>
                  <a:gd name="connsiteX6" fmla="*/ 8176538 w 8176538"/>
                  <a:gd name="connsiteY6" fmla="*/ 0 h 2772339"/>
                  <a:gd name="connsiteX0" fmla="*/ 8176538 w 8176538"/>
                  <a:gd name="connsiteY0" fmla="*/ 0 h 2825888"/>
                  <a:gd name="connsiteX1" fmla="*/ 8176538 w 8176538"/>
                  <a:gd name="connsiteY1" fmla="*/ 1378890 h 2825888"/>
                  <a:gd name="connsiteX2" fmla="*/ 4099034 w 8176538"/>
                  <a:gd name="connsiteY2" fmla="*/ 2825590 h 2825888"/>
                  <a:gd name="connsiteX3" fmla="*/ 0 w 8176538"/>
                  <a:gd name="connsiteY3" fmla="*/ 1269888 h 2825888"/>
                  <a:gd name="connsiteX4" fmla="*/ 20511 w 8176538"/>
                  <a:gd name="connsiteY4" fmla="*/ 147145 h 2825888"/>
                  <a:gd name="connsiteX5" fmla="*/ 4088015 w 8176538"/>
                  <a:gd name="connsiteY5" fmla="*/ 1566042 h 2825888"/>
                  <a:gd name="connsiteX6" fmla="*/ 8176538 w 8176538"/>
                  <a:gd name="connsiteY6" fmla="*/ 0 h 2825888"/>
                  <a:gd name="connsiteX0" fmla="*/ 8165518 w 8165518"/>
                  <a:gd name="connsiteY0" fmla="*/ 0 h 2825606"/>
                  <a:gd name="connsiteX1" fmla="*/ 8165518 w 8165518"/>
                  <a:gd name="connsiteY1" fmla="*/ 1378890 h 2825606"/>
                  <a:gd name="connsiteX2" fmla="*/ 4088014 w 8165518"/>
                  <a:gd name="connsiteY2" fmla="*/ 2825590 h 2825606"/>
                  <a:gd name="connsiteX3" fmla="*/ 0 w 8165518"/>
                  <a:gd name="connsiteY3" fmla="*/ 1403811 h 2825606"/>
                  <a:gd name="connsiteX4" fmla="*/ 9491 w 8165518"/>
                  <a:gd name="connsiteY4" fmla="*/ 147145 h 2825606"/>
                  <a:gd name="connsiteX5" fmla="*/ 4076995 w 8165518"/>
                  <a:gd name="connsiteY5" fmla="*/ 1566042 h 2825606"/>
                  <a:gd name="connsiteX6" fmla="*/ 8165518 w 8165518"/>
                  <a:gd name="connsiteY6" fmla="*/ 0 h 2825606"/>
                  <a:gd name="connsiteX0" fmla="*/ 8165518 w 8165518"/>
                  <a:gd name="connsiteY0" fmla="*/ 0 h 2879174"/>
                  <a:gd name="connsiteX1" fmla="*/ 8165518 w 8165518"/>
                  <a:gd name="connsiteY1" fmla="*/ 1378890 h 2879174"/>
                  <a:gd name="connsiteX2" fmla="*/ 4132092 w 8165518"/>
                  <a:gd name="connsiteY2" fmla="*/ 2879159 h 2879174"/>
                  <a:gd name="connsiteX3" fmla="*/ 0 w 8165518"/>
                  <a:gd name="connsiteY3" fmla="*/ 1403811 h 2879174"/>
                  <a:gd name="connsiteX4" fmla="*/ 9491 w 8165518"/>
                  <a:gd name="connsiteY4" fmla="*/ 147145 h 2879174"/>
                  <a:gd name="connsiteX5" fmla="*/ 4076995 w 8165518"/>
                  <a:gd name="connsiteY5" fmla="*/ 1566042 h 2879174"/>
                  <a:gd name="connsiteX6" fmla="*/ 8165518 w 8165518"/>
                  <a:gd name="connsiteY6" fmla="*/ 0 h 2879174"/>
                  <a:gd name="connsiteX0" fmla="*/ 8165518 w 8176537"/>
                  <a:gd name="connsiteY0" fmla="*/ 0 h 2879410"/>
                  <a:gd name="connsiteX1" fmla="*/ 8176537 w 8176537"/>
                  <a:gd name="connsiteY1" fmla="*/ 1499420 h 2879410"/>
                  <a:gd name="connsiteX2" fmla="*/ 4132092 w 8176537"/>
                  <a:gd name="connsiteY2" fmla="*/ 2879159 h 2879410"/>
                  <a:gd name="connsiteX3" fmla="*/ 0 w 8176537"/>
                  <a:gd name="connsiteY3" fmla="*/ 1403811 h 2879410"/>
                  <a:gd name="connsiteX4" fmla="*/ 9491 w 8176537"/>
                  <a:gd name="connsiteY4" fmla="*/ 147145 h 2879410"/>
                  <a:gd name="connsiteX5" fmla="*/ 4076995 w 8176537"/>
                  <a:gd name="connsiteY5" fmla="*/ 1566042 h 2879410"/>
                  <a:gd name="connsiteX6" fmla="*/ 8165518 w 8176537"/>
                  <a:gd name="connsiteY6" fmla="*/ 0 h 2879410"/>
                  <a:gd name="connsiteX0" fmla="*/ 8165518 w 8176537"/>
                  <a:gd name="connsiteY0" fmla="*/ 0 h 2879262"/>
                  <a:gd name="connsiteX1" fmla="*/ 8176537 w 8176537"/>
                  <a:gd name="connsiteY1" fmla="*/ 1499420 h 2879262"/>
                  <a:gd name="connsiteX2" fmla="*/ 4132092 w 8176537"/>
                  <a:gd name="connsiteY2" fmla="*/ 2879159 h 2879262"/>
                  <a:gd name="connsiteX3" fmla="*/ 0 w 8176537"/>
                  <a:gd name="connsiteY3" fmla="*/ 1403811 h 2879262"/>
                  <a:gd name="connsiteX4" fmla="*/ 9491 w 8176537"/>
                  <a:gd name="connsiteY4" fmla="*/ 147145 h 2879262"/>
                  <a:gd name="connsiteX5" fmla="*/ 4076995 w 8176537"/>
                  <a:gd name="connsiteY5" fmla="*/ 1566042 h 2879262"/>
                  <a:gd name="connsiteX6" fmla="*/ 8165518 w 8176537"/>
                  <a:gd name="connsiteY6" fmla="*/ 0 h 2879262"/>
                  <a:gd name="connsiteX0" fmla="*/ 8165518 w 8176537"/>
                  <a:gd name="connsiteY0" fmla="*/ 0 h 2879163"/>
                  <a:gd name="connsiteX1" fmla="*/ 8176537 w 8176537"/>
                  <a:gd name="connsiteY1" fmla="*/ 1499420 h 2879163"/>
                  <a:gd name="connsiteX2" fmla="*/ 4132092 w 8176537"/>
                  <a:gd name="connsiteY2" fmla="*/ 2879159 h 2879163"/>
                  <a:gd name="connsiteX3" fmla="*/ 0 w 8176537"/>
                  <a:gd name="connsiteY3" fmla="*/ 1510948 h 2879163"/>
                  <a:gd name="connsiteX4" fmla="*/ 9491 w 8176537"/>
                  <a:gd name="connsiteY4" fmla="*/ 147145 h 2879163"/>
                  <a:gd name="connsiteX5" fmla="*/ 4076995 w 8176537"/>
                  <a:gd name="connsiteY5" fmla="*/ 1566042 h 2879163"/>
                  <a:gd name="connsiteX6" fmla="*/ 8165518 w 8176537"/>
                  <a:gd name="connsiteY6" fmla="*/ 0 h 2879163"/>
                  <a:gd name="connsiteX0" fmla="*/ 8165518 w 8198577"/>
                  <a:gd name="connsiteY0" fmla="*/ 0 h 2879451"/>
                  <a:gd name="connsiteX1" fmla="*/ 8198577 w 8198577"/>
                  <a:gd name="connsiteY1" fmla="*/ 1606558 h 2879451"/>
                  <a:gd name="connsiteX2" fmla="*/ 4132092 w 8198577"/>
                  <a:gd name="connsiteY2" fmla="*/ 2879159 h 2879451"/>
                  <a:gd name="connsiteX3" fmla="*/ 0 w 8198577"/>
                  <a:gd name="connsiteY3" fmla="*/ 1510948 h 2879451"/>
                  <a:gd name="connsiteX4" fmla="*/ 9491 w 8198577"/>
                  <a:gd name="connsiteY4" fmla="*/ 147145 h 2879451"/>
                  <a:gd name="connsiteX5" fmla="*/ 4076995 w 8198577"/>
                  <a:gd name="connsiteY5" fmla="*/ 1566042 h 2879451"/>
                  <a:gd name="connsiteX6" fmla="*/ 8165518 w 8198577"/>
                  <a:gd name="connsiteY6" fmla="*/ 0 h 2879451"/>
                  <a:gd name="connsiteX0" fmla="*/ 8165518 w 8165518"/>
                  <a:gd name="connsiteY0" fmla="*/ 0 h 2880066"/>
                  <a:gd name="connsiteX1" fmla="*/ 8165518 w 8165518"/>
                  <a:gd name="connsiteY1" fmla="*/ 1673520 h 2880066"/>
                  <a:gd name="connsiteX2" fmla="*/ 4132092 w 8165518"/>
                  <a:gd name="connsiteY2" fmla="*/ 2879159 h 2880066"/>
                  <a:gd name="connsiteX3" fmla="*/ 0 w 8165518"/>
                  <a:gd name="connsiteY3" fmla="*/ 1510948 h 2880066"/>
                  <a:gd name="connsiteX4" fmla="*/ 9491 w 8165518"/>
                  <a:gd name="connsiteY4" fmla="*/ 147145 h 2880066"/>
                  <a:gd name="connsiteX5" fmla="*/ 4076995 w 8165518"/>
                  <a:gd name="connsiteY5" fmla="*/ 1566042 h 2880066"/>
                  <a:gd name="connsiteX6" fmla="*/ 8165518 w 8165518"/>
                  <a:gd name="connsiteY6" fmla="*/ 0 h 2880066"/>
                  <a:gd name="connsiteX0" fmla="*/ 8156794 w 8156794"/>
                  <a:gd name="connsiteY0" fmla="*/ 0 h 2879270"/>
                  <a:gd name="connsiteX1" fmla="*/ 8156794 w 8156794"/>
                  <a:gd name="connsiteY1" fmla="*/ 1673520 h 2879270"/>
                  <a:gd name="connsiteX2" fmla="*/ 4123368 w 8156794"/>
                  <a:gd name="connsiteY2" fmla="*/ 2879159 h 2879270"/>
                  <a:gd name="connsiteX3" fmla="*/ 2295 w 8156794"/>
                  <a:gd name="connsiteY3" fmla="*/ 1618086 h 2879270"/>
                  <a:gd name="connsiteX4" fmla="*/ 767 w 8156794"/>
                  <a:gd name="connsiteY4" fmla="*/ 147145 h 2879270"/>
                  <a:gd name="connsiteX5" fmla="*/ 4068271 w 8156794"/>
                  <a:gd name="connsiteY5" fmla="*/ 1566042 h 2879270"/>
                  <a:gd name="connsiteX6" fmla="*/ 8156794 w 8156794"/>
                  <a:gd name="connsiteY6" fmla="*/ 0 h 287927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20"/>
                  <a:gd name="connsiteX1" fmla="*/ 8156794 w 8156794"/>
                  <a:gd name="connsiteY1" fmla="*/ 1673520 h 2973020"/>
                  <a:gd name="connsiteX2" fmla="*/ 4134388 w 8156794"/>
                  <a:gd name="connsiteY2" fmla="*/ 2972904 h 2973020"/>
                  <a:gd name="connsiteX3" fmla="*/ 2295 w 8156794"/>
                  <a:gd name="connsiteY3" fmla="*/ 1618086 h 2973020"/>
                  <a:gd name="connsiteX4" fmla="*/ 767 w 8156794"/>
                  <a:gd name="connsiteY4" fmla="*/ 147145 h 2973020"/>
                  <a:gd name="connsiteX5" fmla="*/ 4068271 w 8156794"/>
                  <a:gd name="connsiteY5" fmla="*/ 1566042 h 2973020"/>
                  <a:gd name="connsiteX6" fmla="*/ 8156794 w 8156794"/>
                  <a:gd name="connsiteY6" fmla="*/ 0 h 2973020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141"/>
                  <a:gd name="connsiteX1" fmla="*/ 8156794 w 8156794"/>
                  <a:gd name="connsiteY1" fmla="*/ 1673520 h 2973141"/>
                  <a:gd name="connsiteX2" fmla="*/ 4134388 w 8156794"/>
                  <a:gd name="connsiteY2" fmla="*/ 2972904 h 2973141"/>
                  <a:gd name="connsiteX3" fmla="*/ 2295 w 8156794"/>
                  <a:gd name="connsiteY3" fmla="*/ 1618086 h 2973141"/>
                  <a:gd name="connsiteX4" fmla="*/ 767 w 8156794"/>
                  <a:gd name="connsiteY4" fmla="*/ 147145 h 2973141"/>
                  <a:gd name="connsiteX5" fmla="*/ 4068271 w 8156794"/>
                  <a:gd name="connsiteY5" fmla="*/ 1566042 h 2973141"/>
                  <a:gd name="connsiteX6" fmla="*/ 8156794 w 8156794"/>
                  <a:gd name="connsiteY6" fmla="*/ 0 h 2973141"/>
                  <a:gd name="connsiteX0" fmla="*/ 8156794 w 8156794"/>
                  <a:gd name="connsiteY0" fmla="*/ 0 h 3066827"/>
                  <a:gd name="connsiteX1" fmla="*/ 8156794 w 8156794"/>
                  <a:gd name="connsiteY1" fmla="*/ 1673520 h 3066827"/>
                  <a:gd name="connsiteX2" fmla="*/ 4123353 w 8156794"/>
                  <a:gd name="connsiteY2" fmla="*/ 3066650 h 3066827"/>
                  <a:gd name="connsiteX3" fmla="*/ 2295 w 8156794"/>
                  <a:gd name="connsiteY3" fmla="*/ 1618086 h 3066827"/>
                  <a:gd name="connsiteX4" fmla="*/ 767 w 8156794"/>
                  <a:gd name="connsiteY4" fmla="*/ 147145 h 3066827"/>
                  <a:gd name="connsiteX5" fmla="*/ 4068271 w 8156794"/>
                  <a:gd name="connsiteY5" fmla="*/ 1566042 h 3066827"/>
                  <a:gd name="connsiteX6" fmla="*/ 8156794 w 8156794"/>
                  <a:gd name="connsiteY6" fmla="*/ 0 h 3066827"/>
                  <a:gd name="connsiteX0" fmla="*/ 8123689 w 8156794"/>
                  <a:gd name="connsiteY0" fmla="*/ 0 h 2999866"/>
                  <a:gd name="connsiteX1" fmla="*/ 8156794 w 8156794"/>
                  <a:gd name="connsiteY1" fmla="*/ 1606559 h 2999866"/>
                  <a:gd name="connsiteX2" fmla="*/ 4123353 w 8156794"/>
                  <a:gd name="connsiteY2" fmla="*/ 2999689 h 2999866"/>
                  <a:gd name="connsiteX3" fmla="*/ 2295 w 8156794"/>
                  <a:gd name="connsiteY3" fmla="*/ 1551125 h 2999866"/>
                  <a:gd name="connsiteX4" fmla="*/ 767 w 8156794"/>
                  <a:gd name="connsiteY4" fmla="*/ 80184 h 2999866"/>
                  <a:gd name="connsiteX5" fmla="*/ 4068271 w 8156794"/>
                  <a:gd name="connsiteY5" fmla="*/ 1499081 h 2999866"/>
                  <a:gd name="connsiteX6" fmla="*/ 8123689 w 8156794"/>
                  <a:gd name="connsiteY6" fmla="*/ 0 h 2999866"/>
                  <a:gd name="connsiteX0" fmla="*/ 8167828 w 8167828"/>
                  <a:gd name="connsiteY0" fmla="*/ 0 h 3026651"/>
                  <a:gd name="connsiteX1" fmla="*/ 8156794 w 8167828"/>
                  <a:gd name="connsiteY1" fmla="*/ 1633344 h 3026651"/>
                  <a:gd name="connsiteX2" fmla="*/ 4123353 w 8167828"/>
                  <a:gd name="connsiteY2" fmla="*/ 3026474 h 3026651"/>
                  <a:gd name="connsiteX3" fmla="*/ 2295 w 8167828"/>
                  <a:gd name="connsiteY3" fmla="*/ 1577910 h 3026651"/>
                  <a:gd name="connsiteX4" fmla="*/ 767 w 8167828"/>
                  <a:gd name="connsiteY4" fmla="*/ 106969 h 3026651"/>
                  <a:gd name="connsiteX5" fmla="*/ 4068271 w 8167828"/>
                  <a:gd name="connsiteY5" fmla="*/ 1525866 h 3026651"/>
                  <a:gd name="connsiteX6" fmla="*/ 8167828 w 8167828"/>
                  <a:gd name="connsiteY6" fmla="*/ 0 h 3026651"/>
                  <a:gd name="connsiteX0" fmla="*/ 8167828 w 8167828"/>
                  <a:gd name="connsiteY0" fmla="*/ 0 h 3027228"/>
                  <a:gd name="connsiteX1" fmla="*/ 8145760 w 8167828"/>
                  <a:gd name="connsiteY1" fmla="*/ 1686913 h 3027228"/>
                  <a:gd name="connsiteX2" fmla="*/ 4123353 w 8167828"/>
                  <a:gd name="connsiteY2" fmla="*/ 3026474 h 3027228"/>
                  <a:gd name="connsiteX3" fmla="*/ 2295 w 8167828"/>
                  <a:gd name="connsiteY3" fmla="*/ 1577910 h 3027228"/>
                  <a:gd name="connsiteX4" fmla="*/ 767 w 8167828"/>
                  <a:gd name="connsiteY4" fmla="*/ 106969 h 3027228"/>
                  <a:gd name="connsiteX5" fmla="*/ 4068271 w 8167828"/>
                  <a:gd name="connsiteY5" fmla="*/ 1525866 h 3027228"/>
                  <a:gd name="connsiteX6" fmla="*/ 8167828 w 8167828"/>
                  <a:gd name="connsiteY6" fmla="*/ 0 h 3027228"/>
                  <a:gd name="connsiteX0" fmla="*/ 8156794 w 8156794"/>
                  <a:gd name="connsiteY0" fmla="*/ 0 h 2933483"/>
                  <a:gd name="connsiteX1" fmla="*/ 8145760 w 8156794"/>
                  <a:gd name="connsiteY1" fmla="*/ 1593168 h 2933483"/>
                  <a:gd name="connsiteX2" fmla="*/ 4123353 w 8156794"/>
                  <a:gd name="connsiteY2" fmla="*/ 2932729 h 2933483"/>
                  <a:gd name="connsiteX3" fmla="*/ 2295 w 8156794"/>
                  <a:gd name="connsiteY3" fmla="*/ 1484165 h 2933483"/>
                  <a:gd name="connsiteX4" fmla="*/ 767 w 8156794"/>
                  <a:gd name="connsiteY4" fmla="*/ 13224 h 2933483"/>
                  <a:gd name="connsiteX5" fmla="*/ 4068271 w 8156794"/>
                  <a:gd name="connsiteY5" fmla="*/ 1432121 h 2933483"/>
                  <a:gd name="connsiteX6" fmla="*/ 8156794 w 8156794"/>
                  <a:gd name="connsiteY6" fmla="*/ 0 h 2933483"/>
                  <a:gd name="connsiteX0" fmla="*/ 8156794 w 8156794"/>
                  <a:gd name="connsiteY0" fmla="*/ 0 h 2933483"/>
                  <a:gd name="connsiteX1" fmla="*/ 8145760 w 8156794"/>
                  <a:gd name="connsiteY1" fmla="*/ 1593168 h 2933483"/>
                  <a:gd name="connsiteX2" fmla="*/ 4123353 w 8156794"/>
                  <a:gd name="connsiteY2" fmla="*/ 2932729 h 2933483"/>
                  <a:gd name="connsiteX3" fmla="*/ 2295 w 8156794"/>
                  <a:gd name="connsiteY3" fmla="*/ 1484165 h 2933483"/>
                  <a:gd name="connsiteX4" fmla="*/ 767 w 8156794"/>
                  <a:gd name="connsiteY4" fmla="*/ 13224 h 2933483"/>
                  <a:gd name="connsiteX5" fmla="*/ 4068271 w 8156794"/>
                  <a:gd name="connsiteY5" fmla="*/ 1432121 h 2933483"/>
                  <a:gd name="connsiteX6" fmla="*/ 8156794 w 8156794"/>
                  <a:gd name="connsiteY6" fmla="*/ 0 h 2933483"/>
                  <a:gd name="connsiteX0" fmla="*/ 8123689 w 8145760"/>
                  <a:gd name="connsiteY0" fmla="*/ 13560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23689 w 8145760"/>
                  <a:gd name="connsiteY6" fmla="*/ 13560 h 2920259"/>
                  <a:gd name="connsiteX0" fmla="*/ 8178863 w 8178863"/>
                  <a:gd name="connsiteY0" fmla="*/ 26952 h 2920259"/>
                  <a:gd name="connsiteX1" fmla="*/ 8145760 w 8178863"/>
                  <a:gd name="connsiteY1" fmla="*/ 1579944 h 2920259"/>
                  <a:gd name="connsiteX2" fmla="*/ 4123353 w 8178863"/>
                  <a:gd name="connsiteY2" fmla="*/ 2919505 h 2920259"/>
                  <a:gd name="connsiteX3" fmla="*/ 2295 w 8178863"/>
                  <a:gd name="connsiteY3" fmla="*/ 1470941 h 2920259"/>
                  <a:gd name="connsiteX4" fmla="*/ 767 w 8178863"/>
                  <a:gd name="connsiteY4" fmla="*/ 0 h 2920259"/>
                  <a:gd name="connsiteX5" fmla="*/ 4068271 w 8178863"/>
                  <a:gd name="connsiteY5" fmla="*/ 1418897 h 2920259"/>
                  <a:gd name="connsiteX6" fmla="*/ 8178863 w 8178863"/>
                  <a:gd name="connsiteY6" fmla="*/ 26952 h 2920259"/>
                  <a:gd name="connsiteX0" fmla="*/ 8167827 w 8167827"/>
                  <a:gd name="connsiteY0" fmla="*/ 40343 h 2920259"/>
                  <a:gd name="connsiteX1" fmla="*/ 8145760 w 8167827"/>
                  <a:gd name="connsiteY1" fmla="*/ 1579944 h 2920259"/>
                  <a:gd name="connsiteX2" fmla="*/ 4123353 w 8167827"/>
                  <a:gd name="connsiteY2" fmla="*/ 2919505 h 2920259"/>
                  <a:gd name="connsiteX3" fmla="*/ 2295 w 8167827"/>
                  <a:gd name="connsiteY3" fmla="*/ 1470941 h 2920259"/>
                  <a:gd name="connsiteX4" fmla="*/ 767 w 8167827"/>
                  <a:gd name="connsiteY4" fmla="*/ 0 h 2920259"/>
                  <a:gd name="connsiteX5" fmla="*/ 4068271 w 8167827"/>
                  <a:gd name="connsiteY5" fmla="*/ 1418897 h 2920259"/>
                  <a:gd name="connsiteX6" fmla="*/ 8167827 w 8167827"/>
                  <a:gd name="connsiteY6" fmla="*/ 40343 h 2920259"/>
                  <a:gd name="connsiteX0" fmla="*/ 8123687 w 8145760"/>
                  <a:gd name="connsiteY0" fmla="*/ 53735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23687 w 8145760"/>
                  <a:gd name="connsiteY6" fmla="*/ 53735 h 2920259"/>
                  <a:gd name="connsiteX0" fmla="*/ 8161918 w 8161918"/>
                  <a:gd name="connsiteY0" fmla="*/ 0 h 2943855"/>
                  <a:gd name="connsiteX1" fmla="*/ 8145760 w 8161918"/>
                  <a:gd name="connsiteY1" fmla="*/ 1603540 h 2943855"/>
                  <a:gd name="connsiteX2" fmla="*/ 4123353 w 8161918"/>
                  <a:gd name="connsiteY2" fmla="*/ 2943101 h 2943855"/>
                  <a:gd name="connsiteX3" fmla="*/ 2295 w 8161918"/>
                  <a:gd name="connsiteY3" fmla="*/ 1494537 h 2943855"/>
                  <a:gd name="connsiteX4" fmla="*/ 767 w 8161918"/>
                  <a:gd name="connsiteY4" fmla="*/ 23596 h 2943855"/>
                  <a:gd name="connsiteX5" fmla="*/ 4068271 w 8161918"/>
                  <a:gd name="connsiteY5" fmla="*/ 1442493 h 2943855"/>
                  <a:gd name="connsiteX6" fmla="*/ 8161918 w 8161918"/>
                  <a:gd name="connsiteY6" fmla="*/ 0 h 2943855"/>
                  <a:gd name="connsiteX0" fmla="*/ 8144926 w 8145760"/>
                  <a:gd name="connsiteY0" fmla="*/ 43424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44926 w 8145760"/>
                  <a:gd name="connsiteY6" fmla="*/ 43424 h 2920259"/>
                  <a:gd name="connsiteX0" fmla="*/ 8161918 w 8161918"/>
                  <a:gd name="connsiteY0" fmla="*/ 0 h 2959321"/>
                  <a:gd name="connsiteX1" fmla="*/ 8145760 w 8161918"/>
                  <a:gd name="connsiteY1" fmla="*/ 1619006 h 2959321"/>
                  <a:gd name="connsiteX2" fmla="*/ 4123353 w 8161918"/>
                  <a:gd name="connsiteY2" fmla="*/ 2958567 h 2959321"/>
                  <a:gd name="connsiteX3" fmla="*/ 2295 w 8161918"/>
                  <a:gd name="connsiteY3" fmla="*/ 1510003 h 2959321"/>
                  <a:gd name="connsiteX4" fmla="*/ 767 w 8161918"/>
                  <a:gd name="connsiteY4" fmla="*/ 39062 h 2959321"/>
                  <a:gd name="connsiteX5" fmla="*/ 4068271 w 8161918"/>
                  <a:gd name="connsiteY5" fmla="*/ 1457959 h 2959321"/>
                  <a:gd name="connsiteX6" fmla="*/ 8161918 w 8161918"/>
                  <a:gd name="connsiteY6" fmla="*/ 0 h 2959321"/>
                  <a:gd name="connsiteX0" fmla="*/ 8161918 w 8162752"/>
                  <a:gd name="connsiteY0" fmla="*/ 0 h 2959488"/>
                  <a:gd name="connsiteX1" fmla="*/ 8162752 w 8162752"/>
                  <a:gd name="connsiteY1" fmla="*/ 1629317 h 2959488"/>
                  <a:gd name="connsiteX2" fmla="*/ 4123353 w 8162752"/>
                  <a:gd name="connsiteY2" fmla="*/ 2958567 h 2959488"/>
                  <a:gd name="connsiteX3" fmla="*/ 2295 w 8162752"/>
                  <a:gd name="connsiteY3" fmla="*/ 1510003 h 2959488"/>
                  <a:gd name="connsiteX4" fmla="*/ 767 w 8162752"/>
                  <a:gd name="connsiteY4" fmla="*/ 39062 h 2959488"/>
                  <a:gd name="connsiteX5" fmla="*/ 4068271 w 8162752"/>
                  <a:gd name="connsiteY5" fmla="*/ 1457959 h 2959488"/>
                  <a:gd name="connsiteX6" fmla="*/ 8161918 w 8162752"/>
                  <a:gd name="connsiteY6" fmla="*/ 0 h 2959488"/>
                  <a:gd name="connsiteX0" fmla="*/ 8165930 w 8166764"/>
                  <a:gd name="connsiteY0" fmla="*/ 7337 h 2966825"/>
                  <a:gd name="connsiteX1" fmla="*/ 8166764 w 8166764"/>
                  <a:gd name="connsiteY1" fmla="*/ 1636654 h 2966825"/>
                  <a:gd name="connsiteX2" fmla="*/ 4127365 w 8166764"/>
                  <a:gd name="connsiteY2" fmla="*/ 2965904 h 2966825"/>
                  <a:gd name="connsiteX3" fmla="*/ 6307 w 8166764"/>
                  <a:gd name="connsiteY3" fmla="*/ 1517340 h 2966825"/>
                  <a:gd name="connsiteX4" fmla="*/ 532 w 8166764"/>
                  <a:gd name="connsiteY4" fmla="*/ 0 h 2966825"/>
                  <a:gd name="connsiteX5" fmla="*/ 4072283 w 8166764"/>
                  <a:gd name="connsiteY5" fmla="*/ 1465296 h 2966825"/>
                  <a:gd name="connsiteX6" fmla="*/ 8165930 w 8166764"/>
                  <a:gd name="connsiteY6" fmla="*/ 7337 h 2966825"/>
                  <a:gd name="connsiteX0" fmla="*/ 8168119 w 8168953"/>
                  <a:gd name="connsiteY0" fmla="*/ 7337 h 2966682"/>
                  <a:gd name="connsiteX1" fmla="*/ 8168953 w 8168953"/>
                  <a:gd name="connsiteY1" fmla="*/ 1636654 h 2966682"/>
                  <a:gd name="connsiteX2" fmla="*/ 4129554 w 8168953"/>
                  <a:gd name="connsiteY2" fmla="*/ 2965904 h 2966682"/>
                  <a:gd name="connsiteX3" fmla="*/ 0 w 8168953"/>
                  <a:gd name="connsiteY3" fmla="*/ 1527651 h 2966682"/>
                  <a:gd name="connsiteX4" fmla="*/ 2721 w 8168953"/>
                  <a:gd name="connsiteY4" fmla="*/ 0 h 2966682"/>
                  <a:gd name="connsiteX5" fmla="*/ 4074472 w 8168953"/>
                  <a:gd name="connsiteY5" fmla="*/ 1465296 h 2966682"/>
                  <a:gd name="connsiteX6" fmla="*/ 8168119 w 8168953"/>
                  <a:gd name="connsiteY6" fmla="*/ 7337 h 2966682"/>
                  <a:gd name="connsiteX0" fmla="*/ 8168119 w 8168953"/>
                  <a:gd name="connsiteY0" fmla="*/ 7337 h 3100377"/>
                  <a:gd name="connsiteX1" fmla="*/ 8168953 w 8168953"/>
                  <a:gd name="connsiteY1" fmla="*/ 1636654 h 3100377"/>
                  <a:gd name="connsiteX2" fmla="*/ 4118520 w 8168953"/>
                  <a:gd name="connsiteY2" fmla="*/ 3099826 h 3100377"/>
                  <a:gd name="connsiteX3" fmla="*/ 0 w 8168953"/>
                  <a:gd name="connsiteY3" fmla="*/ 1527651 h 3100377"/>
                  <a:gd name="connsiteX4" fmla="*/ 2721 w 8168953"/>
                  <a:gd name="connsiteY4" fmla="*/ 0 h 3100377"/>
                  <a:gd name="connsiteX5" fmla="*/ 4074472 w 8168953"/>
                  <a:gd name="connsiteY5" fmla="*/ 1465296 h 3100377"/>
                  <a:gd name="connsiteX6" fmla="*/ 8168119 w 8168953"/>
                  <a:gd name="connsiteY6" fmla="*/ 7337 h 3100377"/>
                  <a:gd name="connsiteX0" fmla="*/ 8168119 w 8168953"/>
                  <a:gd name="connsiteY0" fmla="*/ 7337 h 3100429"/>
                  <a:gd name="connsiteX1" fmla="*/ 8168953 w 8168953"/>
                  <a:gd name="connsiteY1" fmla="*/ 1636654 h 3100429"/>
                  <a:gd name="connsiteX2" fmla="*/ 4118520 w 8168953"/>
                  <a:gd name="connsiteY2" fmla="*/ 3099826 h 3100429"/>
                  <a:gd name="connsiteX3" fmla="*/ 0 w 8168953"/>
                  <a:gd name="connsiteY3" fmla="*/ 1527651 h 3100429"/>
                  <a:gd name="connsiteX4" fmla="*/ 2721 w 8168953"/>
                  <a:gd name="connsiteY4" fmla="*/ 0 h 3100429"/>
                  <a:gd name="connsiteX5" fmla="*/ 4074472 w 8168953"/>
                  <a:gd name="connsiteY5" fmla="*/ 1465296 h 3100429"/>
                  <a:gd name="connsiteX6" fmla="*/ 8168119 w 8168953"/>
                  <a:gd name="connsiteY6" fmla="*/ 7337 h 3100429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72202 w 8166683"/>
                  <a:gd name="connsiteY5" fmla="*/ 1465296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72202 w 8166683"/>
                  <a:gd name="connsiteY5" fmla="*/ 1465296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61168 w 8166683"/>
                  <a:gd name="connsiteY5" fmla="*/ 1438511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61168 w 8166683"/>
                  <a:gd name="connsiteY5" fmla="*/ 1438511 h 3099826"/>
                  <a:gd name="connsiteX6" fmla="*/ 8165849 w 8166683"/>
                  <a:gd name="connsiteY6" fmla="*/ 7337 h 3099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166683" h="3099826">
                    <a:moveTo>
                      <a:pt x="8165849" y="7337"/>
                    </a:moveTo>
                    <a:lnTo>
                      <a:pt x="8166683" y="1636654"/>
                    </a:lnTo>
                    <a:cubicBezTo>
                      <a:pt x="7917761" y="2728489"/>
                      <a:pt x="5475903" y="3100137"/>
                      <a:pt x="4116250" y="3099826"/>
                    </a:cubicBezTo>
                    <a:cubicBezTo>
                      <a:pt x="2756597" y="3099515"/>
                      <a:pt x="245424" y="2744647"/>
                      <a:pt x="8764" y="1634789"/>
                    </a:cubicBezTo>
                    <a:cubicBezTo>
                      <a:pt x="11928" y="1215900"/>
                      <a:pt x="-2713" y="418889"/>
                      <a:pt x="451" y="0"/>
                    </a:cubicBezTo>
                    <a:cubicBezTo>
                      <a:pt x="385485" y="953840"/>
                      <a:pt x="2700268" y="1437288"/>
                      <a:pt x="4061168" y="1438511"/>
                    </a:cubicBezTo>
                    <a:cubicBezTo>
                      <a:pt x="5422068" y="1439734"/>
                      <a:pt x="7793228" y="1089449"/>
                      <a:pt x="8165849" y="7337"/>
                    </a:cubicBezTo>
                    <a:close/>
                  </a:path>
                </a:pathLst>
              </a:custGeom>
              <a:gradFill>
                <a:gsLst>
                  <a:gs pos="0">
                    <a:srgbClr val="B8C2C9"/>
                  </a:gs>
                  <a:gs pos="21000">
                    <a:schemeClr val="bg1"/>
                  </a:gs>
                  <a:gs pos="60000">
                    <a:srgbClr val="D6DCE0"/>
                  </a:gs>
                  <a:gs pos="100000">
                    <a:srgbClr val="B8C2C9"/>
                  </a:gs>
                </a:gsLst>
                <a:lin ang="0" scaled="0"/>
              </a:gra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                  </a:t>
                </a:r>
              </a:p>
            </p:txBody>
          </p:sp>
          <p:sp>
            <p:nvSpPr>
              <p:cNvPr id="473" name="Oval 472">
                <a:extLst>
                  <a:ext uri="{FF2B5EF4-FFF2-40B4-BE49-F238E27FC236}">
                    <a16:creationId xmlns:a16="http://schemas.microsoft.com/office/drawing/2014/main" id="{3340A80C-5091-6D49-89E5-375F02E94864}"/>
                  </a:ext>
                </a:extLst>
              </p:cNvPr>
              <p:cNvSpPr/>
              <p:nvPr/>
            </p:nvSpPr>
            <p:spPr>
              <a:xfrm>
                <a:off x="7494729" y="2774731"/>
                <a:ext cx="1480163" cy="579140"/>
              </a:xfrm>
              <a:prstGeom prst="ellipse">
                <a:avLst/>
              </a:prstGeom>
              <a:solidFill>
                <a:srgbClr val="B8C2C9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             </a:t>
                </a:r>
              </a:p>
            </p:txBody>
          </p:sp>
          <p:grpSp>
            <p:nvGrpSpPr>
              <p:cNvPr id="474" name="Group 473">
                <a:extLst>
                  <a:ext uri="{FF2B5EF4-FFF2-40B4-BE49-F238E27FC236}">
                    <a16:creationId xmlns:a16="http://schemas.microsoft.com/office/drawing/2014/main" id="{B2821126-95C5-B044-AEBC-BA333FAF6B2D}"/>
                  </a:ext>
                </a:extLst>
              </p:cNvPr>
              <p:cNvGrpSpPr/>
              <p:nvPr/>
            </p:nvGrpSpPr>
            <p:grpSpPr>
              <a:xfrm>
                <a:off x="7713663" y="2848339"/>
                <a:ext cx="1042107" cy="425543"/>
                <a:chOff x="7786941" y="2884917"/>
                <a:chExt cx="897649" cy="353919"/>
              </a:xfrm>
            </p:grpSpPr>
            <p:sp>
              <p:nvSpPr>
                <p:cNvPr id="475" name="Freeform 474">
                  <a:extLst>
                    <a:ext uri="{FF2B5EF4-FFF2-40B4-BE49-F238E27FC236}">
                      <a16:creationId xmlns:a16="http://schemas.microsoft.com/office/drawing/2014/main" id="{B76A81D4-5DC8-C241-B209-B819BC6D74F3}"/>
                    </a:ext>
                  </a:extLst>
                </p:cNvPr>
                <p:cNvSpPr/>
                <p:nvPr/>
              </p:nvSpPr>
              <p:spPr>
                <a:xfrm>
                  <a:off x="7811770" y="2884917"/>
                  <a:ext cx="849158" cy="198115"/>
                </a:xfrm>
                <a:custGeom>
                  <a:avLst/>
                  <a:gdLst>
                    <a:gd name="connsiteX0" fmla="*/ 3725333 w 4588933"/>
                    <a:gd name="connsiteY0" fmla="*/ 0 h 1049866"/>
                    <a:gd name="connsiteX1" fmla="*/ 4588933 w 4588933"/>
                    <a:gd name="connsiteY1" fmla="*/ 270933 h 1049866"/>
                    <a:gd name="connsiteX2" fmla="*/ 3962400 w 4588933"/>
                    <a:gd name="connsiteY2" fmla="*/ 541866 h 1049866"/>
                    <a:gd name="connsiteX3" fmla="*/ 3742267 w 4588933"/>
                    <a:gd name="connsiteY3" fmla="*/ 457200 h 1049866"/>
                    <a:gd name="connsiteX4" fmla="*/ 2269067 w 4588933"/>
                    <a:gd name="connsiteY4" fmla="*/ 1049866 h 1049866"/>
                    <a:gd name="connsiteX5" fmla="*/ 880533 w 4588933"/>
                    <a:gd name="connsiteY5" fmla="*/ 457200 h 1049866"/>
                    <a:gd name="connsiteX6" fmla="*/ 592667 w 4588933"/>
                    <a:gd name="connsiteY6" fmla="*/ 541866 h 1049866"/>
                    <a:gd name="connsiteX7" fmla="*/ 0 w 4588933"/>
                    <a:gd name="connsiteY7" fmla="*/ 254000 h 1049866"/>
                    <a:gd name="connsiteX8" fmla="*/ 880533 w 4588933"/>
                    <a:gd name="connsiteY8" fmla="*/ 16933 h 1049866"/>
                    <a:gd name="connsiteX9" fmla="*/ 2302933 w 4588933"/>
                    <a:gd name="connsiteY9" fmla="*/ 626533 h 1049866"/>
                    <a:gd name="connsiteX10" fmla="*/ 3725333 w 4588933"/>
                    <a:gd name="connsiteY10" fmla="*/ 0 h 1049866"/>
                    <a:gd name="connsiteX0" fmla="*/ 3725333 w 4641485"/>
                    <a:gd name="connsiteY0" fmla="*/ 0 h 1049866"/>
                    <a:gd name="connsiteX1" fmla="*/ 4641485 w 4641485"/>
                    <a:gd name="connsiteY1" fmla="*/ 239402 h 1049866"/>
                    <a:gd name="connsiteX2" fmla="*/ 3962400 w 4641485"/>
                    <a:gd name="connsiteY2" fmla="*/ 541866 h 1049866"/>
                    <a:gd name="connsiteX3" fmla="*/ 3742267 w 4641485"/>
                    <a:gd name="connsiteY3" fmla="*/ 457200 h 1049866"/>
                    <a:gd name="connsiteX4" fmla="*/ 2269067 w 4641485"/>
                    <a:gd name="connsiteY4" fmla="*/ 1049866 h 1049866"/>
                    <a:gd name="connsiteX5" fmla="*/ 880533 w 4641485"/>
                    <a:gd name="connsiteY5" fmla="*/ 457200 h 1049866"/>
                    <a:gd name="connsiteX6" fmla="*/ 592667 w 4641485"/>
                    <a:gd name="connsiteY6" fmla="*/ 541866 h 1049866"/>
                    <a:gd name="connsiteX7" fmla="*/ 0 w 4641485"/>
                    <a:gd name="connsiteY7" fmla="*/ 254000 h 1049866"/>
                    <a:gd name="connsiteX8" fmla="*/ 880533 w 4641485"/>
                    <a:gd name="connsiteY8" fmla="*/ 16933 h 1049866"/>
                    <a:gd name="connsiteX9" fmla="*/ 2302933 w 4641485"/>
                    <a:gd name="connsiteY9" fmla="*/ 626533 h 1049866"/>
                    <a:gd name="connsiteX10" fmla="*/ 3725333 w 4641485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73798 w 4673016"/>
                    <a:gd name="connsiteY3" fmla="*/ 45720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84308 w 4673016"/>
                    <a:gd name="connsiteY3" fmla="*/ 404648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815839 w 4673016"/>
                    <a:gd name="connsiteY3" fmla="*/ 46771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673016" h="1049866">
                      <a:moveTo>
                        <a:pt x="3756864" y="0"/>
                      </a:moveTo>
                      <a:lnTo>
                        <a:pt x="4673016" y="239402"/>
                      </a:lnTo>
                      <a:lnTo>
                        <a:pt x="3993931" y="541866"/>
                      </a:lnTo>
                      <a:lnTo>
                        <a:pt x="3815839" y="467710"/>
                      </a:lnTo>
                      <a:lnTo>
                        <a:pt x="2300598" y="1049866"/>
                      </a:lnTo>
                      <a:lnTo>
                        <a:pt x="912064" y="457200"/>
                      </a:lnTo>
                      <a:lnTo>
                        <a:pt x="624198" y="541866"/>
                      </a:lnTo>
                      <a:lnTo>
                        <a:pt x="0" y="275021"/>
                      </a:lnTo>
                      <a:lnTo>
                        <a:pt x="912064" y="16933"/>
                      </a:lnTo>
                      <a:lnTo>
                        <a:pt x="2323954" y="616023"/>
                      </a:lnTo>
                      <a:lnTo>
                        <a:pt x="3756864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76" name="Freeform 475">
                  <a:extLst>
                    <a:ext uri="{FF2B5EF4-FFF2-40B4-BE49-F238E27FC236}">
                      <a16:creationId xmlns:a16="http://schemas.microsoft.com/office/drawing/2014/main" id="{6F6ED06A-086C-754C-BE82-59E2830CF0D9}"/>
                    </a:ext>
                  </a:extLst>
                </p:cNvPr>
                <p:cNvSpPr/>
                <p:nvPr/>
              </p:nvSpPr>
              <p:spPr>
                <a:xfrm>
                  <a:off x="8367548" y="3054383"/>
                  <a:ext cx="317042" cy="170569"/>
                </a:xfrm>
                <a:custGeom>
                  <a:avLst/>
                  <a:gdLst>
                    <a:gd name="connsiteX0" fmla="*/ 21021 w 1744718"/>
                    <a:gd name="connsiteY0" fmla="*/ 0 h 903890"/>
                    <a:gd name="connsiteX1" fmla="*/ 1744718 w 1744718"/>
                    <a:gd name="connsiteY1" fmla="*/ 693683 h 903890"/>
                    <a:gd name="connsiteX2" fmla="*/ 1145628 w 1744718"/>
                    <a:gd name="connsiteY2" fmla="*/ 903890 h 903890"/>
                    <a:gd name="connsiteX3" fmla="*/ 0 w 1744718"/>
                    <a:gd name="connsiteY3" fmla="*/ 451945 h 903890"/>
                    <a:gd name="connsiteX4" fmla="*/ 21021 w 1744718"/>
                    <a:gd name="connsiteY4" fmla="*/ 0 h 9038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4718" h="903890">
                      <a:moveTo>
                        <a:pt x="21021" y="0"/>
                      </a:moveTo>
                      <a:lnTo>
                        <a:pt x="1744718" y="693683"/>
                      </a:lnTo>
                      <a:lnTo>
                        <a:pt x="1145628" y="903890"/>
                      </a:lnTo>
                      <a:lnTo>
                        <a:pt x="0" y="451945"/>
                      </a:lnTo>
                      <a:lnTo>
                        <a:pt x="21021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77" name="Freeform 476">
                  <a:extLst>
                    <a:ext uri="{FF2B5EF4-FFF2-40B4-BE49-F238E27FC236}">
                      <a16:creationId xmlns:a16="http://schemas.microsoft.com/office/drawing/2014/main" id="{A32340AB-4CC3-5442-987B-A47EF2040F10}"/>
                    </a:ext>
                  </a:extLst>
                </p:cNvPr>
                <p:cNvSpPr/>
                <p:nvPr/>
              </p:nvSpPr>
              <p:spPr>
                <a:xfrm>
                  <a:off x="7786941" y="3054383"/>
                  <a:ext cx="311312" cy="168585"/>
                </a:xfrm>
                <a:custGeom>
                  <a:avLst/>
                  <a:gdLst>
                    <a:gd name="connsiteX0" fmla="*/ 1702676 w 1713187"/>
                    <a:gd name="connsiteY0" fmla="*/ 0 h 893380"/>
                    <a:gd name="connsiteX1" fmla="*/ 1713187 w 1713187"/>
                    <a:gd name="connsiteY1" fmla="*/ 472966 h 893380"/>
                    <a:gd name="connsiteX2" fmla="*/ 578069 w 1713187"/>
                    <a:gd name="connsiteY2" fmla="*/ 893380 h 893380"/>
                    <a:gd name="connsiteX3" fmla="*/ 0 w 1713187"/>
                    <a:gd name="connsiteY3" fmla="*/ 693683 h 893380"/>
                    <a:gd name="connsiteX4" fmla="*/ 1702676 w 1713187"/>
                    <a:gd name="connsiteY4" fmla="*/ 0 h 8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13187" h="893380">
                      <a:moveTo>
                        <a:pt x="1702676" y="0"/>
                      </a:moveTo>
                      <a:lnTo>
                        <a:pt x="1713187" y="472966"/>
                      </a:lnTo>
                      <a:lnTo>
                        <a:pt x="578069" y="893380"/>
                      </a:lnTo>
                      <a:lnTo>
                        <a:pt x="0" y="693683"/>
                      </a:lnTo>
                      <a:lnTo>
                        <a:pt x="1702676" y="0"/>
                      </a:lnTo>
                      <a:close/>
                    </a:path>
                  </a:pathLst>
                </a:custGeom>
                <a:solidFill>
                  <a:srgbClr val="0000A8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78" name="Freeform 477">
                  <a:extLst>
                    <a:ext uri="{FF2B5EF4-FFF2-40B4-BE49-F238E27FC236}">
                      <a16:creationId xmlns:a16="http://schemas.microsoft.com/office/drawing/2014/main" id="{AC0AB71B-FD2B-9C4A-AE22-B586FC335685}"/>
                    </a:ext>
                  </a:extLst>
                </p:cNvPr>
                <p:cNvSpPr/>
                <p:nvPr/>
              </p:nvSpPr>
              <p:spPr>
                <a:xfrm>
                  <a:off x="7895013" y="2971083"/>
                  <a:ext cx="676892" cy="267753"/>
                </a:xfrm>
                <a:custGeom>
                  <a:avLst/>
                  <a:gdLst>
                    <a:gd name="connsiteX0" fmla="*/ 599089 w 4162096"/>
                    <a:gd name="connsiteY0" fmla="*/ 273269 h 1618593"/>
                    <a:gd name="connsiteX1" fmla="*/ 882869 w 4162096"/>
                    <a:gd name="connsiteY1" fmla="*/ 199697 h 1618593"/>
                    <a:gd name="connsiteX2" fmla="*/ 2312276 w 4162096"/>
                    <a:gd name="connsiteY2" fmla="*/ 798786 h 1618593"/>
                    <a:gd name="connsiteX3" fmla="*/ 3794234 w 4162096"/>
                    <a:gd name="connsiteY3" fmla="*/ 199697 h 1618593"/>
                    <a:gd name="connsiteX4" fmla="*/ 4014951 w 4162096"/>
                    <a:gd name="connsiteY4" fmla="*/ 273269 h 1618593"/>
                    <a:gd name="connsiteX5" fmla="*/ 3058510 w 4162096"/>
                    <a:gd name="connsiteY5" fmla="*/ 641131 h 1618593"/>
                    <a:gd name="connsiteX6" fmla="*/ 3026979 w 4162096"/>
                    <a:gd name="connsiteY6" fmla="*/ 1114097 h 1618593"/>
                    <a:gd name="connsiteX7" fmla="*/ 4162096 w 4162096"/>
                    <a:gd name="connsiteY7" fmla="*/ 1545021 h 1618593"/>
                    <a:gd name="connsiteX8" fmla="*/ 3878317 w 4162096"/>
                    <a:gd name="connsiteY8" fmla="*/ 1608083 h 1618593"/>
                    <a:gd name="connsiteX9" fmla="*/ 2301765 w 4162096"/>
                    <a:gd name="connsiteY9" fmla="*/ 945931 h 1618593"/>
                    <a:gd name="connsiteX10" fmla="*/ 693682 w 4162096"/>
                    <a:gd name="connsiteY10" fmla="*/ 1618593 h 1618593"/>
                    <a:gd name="connsiteX11" fmla="*/ 430924 w 4162096"/>
                    <a:gd name="connsiteY11" fmla="*/ 1524000 h 1618593"/>
                    <a:gd name="connsiteX12" fmla="*/ 1576551 w 4162096"/>
                    <a:gd name="connsiteY12" fmla="*/ 1082566 h 1618593"/>
                    <a:gd name="connsiteX13" fmla="*/ 1545020 w 4162096"/>
                    <a:gd name="connsiteY13" fmla="*/ 609600 h 1618593"/>
                    <a:gd name="connsiteX14" fmla="*/ 0 w 4162096"/>
                    <a:gd name="connsiteY14" fmla="*/ 0 h 1618593"/>
                    <a:gd name="connsiteX15" fmla="*/ 872358 w 4162096"/>
                    <a:gd name="connsiteY15" fmla="*/ 210207 h 1618593"/>
                    <a:gd name="connsiteX16" fmla="*/ 872358 w 4162096"/>
                    <a:gd name="connsiteY16" fmla="*/ 210207 h 1618593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15" fmla="*/ 441434 w 3731172"/>
                    <a:gd name="connsiteY15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357351 w 3731172"/>
                    <a:gd name="connsiteY14" fmla="*/ 115613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56137 w 3731172"/>
                    <a:gd name="connsiteY13" fmla="*/ 441434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903890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575034 w 3710151"/>
                    <a:gd name="connsiteY6" fmla="*/ 91440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06565 w 3710151"/>
                    <a:gd name="connsiteY6" fmla="*/ 92491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5151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09858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62012 w 3725019"/>
                    <a:gd name="connsiteY0" fmla="*/ 73572 h 1418896"/>
                    <a:gd name="connsiteX1" fmla="*/ 445792 w 3725019"/>
                    <a:gd name="connsiteY1" fmla="*/ 0 h 1418896"/>
                    <a:gd name="connsiteX2" fmla="*/ 1852896 w 3725019"/>
                    <a:gd name="connsiteY2" fmla="*/ 591655 h 1418896"/>
                    <a:gd name="connsiteX3" fmla="*/ 3357157 w 3725019"/>
                    <a:gd name="connsiteY3" fmla="*/ 0 h 1418896"/>
                    <a:gd name="connsiteX4" fmla="*/ 3577874 w 3725019"/>
                    <a:gd name="connsiteY4" fmla="*/ 73572 h 1418896"/>
                    <a:gd name="connsiteX5" fmla="*/ 2632585 w 3725019"/>
                    <a:gd name="connsiteY5" fmla="*/ 448868 h 1418896"/>
                    <a:gd name="connsiteX6" fmla="*/ 2625150 w 3725019"/>
                    <a:gd name="connsiteY6" fmla="*/ 902607 h 1418896"/>
                    <a:gd name="connsiteX7" fmla="*/ 3725019 w 3725019"/>
                    <a:gd name="connsiteY7" fmla="*/ 1345324 h 1418896"/>
                    <a:gd name="connsiteX8" fmla="*/ 3441240 w 3725019"/>
                    <a:gd name="connsiteY8" fmla="*/ 1408386 h 1418896"/>
                    <a:gd name="connsiteX9" fmla="*/ 1864688 w 3725019"/>
                    <a:gd name="connsiteY9" fmla="*/ 746234 h 1418896"/>
                    <a:gd name="connsiteX10" fmla="*/ 256605 w 3725019"/>
                    <a:gd name="connsiteY10" fmla="*/ 1418896 h 1418896"/>
                    <a:gd name="connsiteX11" fmla="*/ 0 w 3725019"/>
                    <a:gd name="connsiteY11" fmla="*/ 1331097 h 1418896"/>
                    <a:gd name="connsiteX12" fmla="*/ 1113454 w 3725019"/>
                    <a:gd name="connsiteY12" fmla="*/ 903890 h 1418896"/>
                    <a:gd name="connsiteX13" fmla="*/ 1102302 w 3725019"/>
                    <a:gd name="connsiteY13" fmla="*/ 451945 h 1418896"/>
                    <a:gd name="connsiteX14" fmla="*/ 183032 w 3725019"/>
                    <a:gd name="connsiteY14" fmla="*/ 84081 h 1418896"/>
                    <a:gd name="connsiteX15" fmla="*/ 162012 w 3725019"/>
                    <a:gd name="connsiteY15" fmla="*/ 73572 h 14188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725019" h="1418896">
                      <a:moveTo>
                        <a:pt x="162012" y="73572"/>
                      </a:moveTo>
                      <a:lnTo>
                        <a:pt x="445792" y="0"/>
                      </a:lnTo>
                      <a:lnTo>
                        <a:pt x="1852896" y="591655"/>
                      </a:lnTo>
                      <a:lnTo>
                        <a:pt x="3357157" y="0"/>
                      </a:lnTo>
                      <a:lnTo>
                        <a:pt x="3577874" y="73572"/>
                      </a:lnTo>
                      <a:lnTo>
                        <a:pt x="2632585" y="448868"/>
                      </a:lnTo>
                      <a:lnTo>
                        <a:pt x="2625150" y="902607"/>
                      </a:lnTo>
                      <a:lnTo>
                        <a:pt x="3725019" y="1345324"/>
                      </a:lnTo>
                      <a:lnTo>
                        <a:pt x="3441240" y="1408386"/>
                      </a:lnTo>
                      <a:lnTo>
                        <a:pt x="1864688" y="746234"/>
                      </a:lnTo>
                      <a:lnTo>
                        <a:pt x="256605" y="1418896"/>
                      </a:lnTo>
                      <a:lnTo>
                        <a:pt x="0" y="1331097"/>
                      </a:lnTo>
                      <a:lnTo>
                        <a:pt x="1113454" y="903890"/>
                      </a:lnTo>
                      <a:cubicBezTo>
                        <a:pt x="1113454" y="760249"/>
                        <a:pt x="1102302" y="595586"/>
                        <a:pt x="1102302" y="451945"/>
                      </a:cubicBezTo>
                      <a:lnTo>
                        <a:pt x="183032" y="84081"/>
                      </a:lnTo>
                      <a:cubicBezTo>
                        <a:pt x="26317" y="21019"/>
                        <a:pt x="169019" y="77075"/>
                        <a:pt x="162012" y="73572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520" name="Group 519">
              <a:extLst>
                <a:ext uri="{FF2B5EF4-FFF2-40B4-BE49-F238E27FC236}">
                  <a16:creationId xmlns:a16="http://schemas.microsoft.com/office/drawing/2014/main" id="{60B6F784-668B-5D4B-A622-66CCE6350B84}"/>
                </a:ext>
              </a:extLst>
            </p:cNvPr>
            <p:cNvGrpSpPr/>
            <p:nvPr/>
          </p:nvGrpSpPr>
          <p:grpSpPr>
            <a:xfrm>
              <a:off x="9854521" y="5333935"/>
              <a:ext cx="309740" cy="190838"/>
              <a:chOff x="3668110" y="2448910"/>
              <a:chExt cx="3794234" cy="2165130"/>
            </a:xfrm>
          </p:grpSpPr>
          <p:sp>
            <p:nvSpPr>
              <p:cNvPr id="521" name="Rectangle 520">
                <a:extLst>
                  <a:ext uri="{FF2B5EF4-FFF2-40B4-BE49-F238E27FC236}">
                    <a16:creationId xmlns:a16="http://schemas.microsoft.com/office/drawing/2014/main" id="{275B9F34-60F1-4A43-AAD4-D58802DAAC8F}"/>
                  </a:ext>
                </a:extLst>
              </p:cNvPr>
              <p:cNvSpPr/>
              <p:nvPr/>
            </p:nvSpPr>
            <p:spPr>
              <a:xfrm>
                <a:off x="3668110" y="3741409"/>
                <a:ext cx="3780587" cy="872631"/>
              </a:xfrm>
              <a:prstGeom prst="rect">
                <a:avLst/>
              </a:prstGeom>
              <a:gradFill>
                <a:gsLst>
                  <a:gs pos="0">
                    <a:srgbClr val="B8C2C9"/>
                  </a:gs>
                  <a:gs pos="21000">
                    <a:schemeClr val="bg1"/>
                  </a:gs>
                  <a:gs pos="60000">
                    <a:srgbClr val="D6DCE0"/>
                  </a:gs>
                  <a:gs pos="100000">
                    <a:srgbClr val="B8C2C9"/>
                  </a:gs>
                </a:gsLst>
                <a:lin ang="0" scaled="0"/>
              </a:gra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22" name="Freeform 521">
                <a:extLst>
                  <a:ext uri="{FF2B5EF4-FFF2-40B4-BE49-F238E27FC236}">
                    <a16:creationId xmlns:a16="http://schemas.microsoft.com/office/drawing/2014/main" id="{778A1510-2C69-F848-B6B3-6C73FF163690}"/>
                  </a:ext>
                </a:extLst>
              </p:cNvPr>
              <p:cNvSpPr/>
              <p:nvPr/>
            </p:nvSpPr>
            <p:spPr>
              <a:xfrm>
                <a:off x="3678620" y="2448910"/>
                <a:ext cx="3783724" cy="1324303"/>
              </a:xfrm>
              <a:custGeom>
                <a:avLst/>
                <a:gdLst>
                  <a:gd name="connsiteX0" fmla="*/ 0 w 3783724"/>
                  <a:gd name="connsiteY0" fmla="*/ 1313793 h 1324303"/>
                  <a:gd name="connsiteX1" fmla="*/ 0 w 3783724"/>
                  <a:gd name="connsiteY1" fmla="*/ 1313793 h 1324303"/>
                  <a:gd name="connsiteX2" fmla="*/ 252248 w 3783724"/>
                  <a:gd name="connsiteY2" fmla="*/ 0 h 1324303"/>
                  <a:gd name="connsiteX3" fmla="*/ 3415862 w 3783724"/>
                  <a:gd name="connsiteY3" fmla="*/ 21020 h 1324303"/>
                  <a:gd name="connsiteX4" fmla="*/ 3783724 w 3783724"/>
                  <a:gd name="connsiteY4" fmla="*/ 1324303 h 1324303"/>
                  <a:gd name="connsiteX5" fmla="*/ 0 w 3783724"/>
                  <a:gd name="connsiteY5" fmla="*/ 1313793 h 1324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783724" h="1324303">
                    <a:moveTo>
                      <a:pt x="0" y="1313793"/>
                    </a:moveTo>
                    <a:lnTo>
                      <a:pt x="0" y="1313793"/>
                    </a:lnTo>
                    <a:lnTo>
                      <a:pt x="252248" y="0"/>
                    </a:lnTo>
                    <a:lnTo>
                      <a:pt x="3415862" y="21020"/>
                    </a:lnTo>
                    <a:lnTo>
                      <a:pt x="3783724" y="1324303"/>
                    </a:lnTo>
                    <a:lnTo>
                      <a:pt x="0" y="1313793"/>
                    </a:lnTo>
                    <a:close/>
                  </a:path>
                </a:pathLst>
              </a:custGeom>
              <a:solidFill>
                <a:srgbClr val="B8C2C9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523" name="Group 522">
                <a:extLst>
                  <a:ext uri="{FF2B5EF4-FFF2-40B4-BE49-F238E27FC236}">
                    <a16:creationId xmlns:a16="http://schemas.microsoft.com/office/drawing/2014/main" id="{85BFF772-B3A6-F548-BDE0-8AEB95F33FBE}"/>
                  </a:ext>
                </a:extLst>
              </p:cNvPr>
              <p:cNvGrpSpPr/>
              <p:nvPr/>
            </p:nvGrpSpPr>
            <p:grpSpPr>
              <a:xfrm>
                <a:off x="3941378" y="2603243"/>
                <a:ext cx="3202061" cy="1066110"/>
                <a:chOff x="7939341" y="3037317"/>
                <a:chExt cx="897649" cy="353919"/>
              </a:xfrm>
            </p:grpSpPr>
            <p:sp>
              <p:nvSpPr>
                <p:cNvPr id="524" name="Freeform 523">
                  <a:extLst>
                    <a:ext uri="{FF2B5EF4-FFF2-40B4-BE49-F238E27FC236}">
                      <a16:creationId xmlns:a16="http://schemas.microsoft.com/office/drawing/2014/main" id="{B37A32DB-8119-5447-A58C-87AD1FDF0EB7}"/>
                    </a:ext>
                  </a:extLst>
                </p:cNvPr>
                <p:cNvSpPr/>
                <p:nvPr/>
              </p:nvSpPr>
              <p:spPr>
                <a:xfrm>
                  <a:off x="7964170" y="3037317"/>
                  <a:ext cx="849158" cy="198115"/>
                </a:xfrm>
                <a:custGeom>
                  <a:avLst/>
                  <a:gdLst>
                    <a:gd name="connsiteX0" fmla="*/ 3725333 w 4588933"/>
                    <a:gd name="connsiteY0" fmla="*/ 0 h 1049866"/>
                    <a:gd name="connsiteX1" fmla="*/ 4588933 w 4588933"/>
                    <a:gd name="connsiteY1" fmla="*/ 270933 h 1049866"/>
                    <a:gd name="connsiteX2" fmla="*/ 3962400 w 4588933"/>
                    <a:gd name="connsiteY2" fmla="*/ 541866 h 1049866"/>
                    <a:gd name="connsiteX3" fmla="*/ 3742267 w 4588933"/>
                    <a:gd name="connsiteY3" fmla="*/ 457200 h 1049866"/>
                    <a:gd name="connsiteX4" fmla="*/ 2269067 w 4588933"/>
                    <a:gd name="connsiteY4" fmla="*/ 1049866 h 1049866"/>
                    <a:gd name="connsiteX5" fmla="*/ 880533 w 4588933"/>
                    <a:gd name="connsiteY5" fmla="*/ 457200 h 1049866"/>
                    <a:gd name="connsiteX6" fmla="*/ 592667 w 4588933"/>
                    <a:gd name="connsiteY6" fmla="*/ 541866 h 1049866"/>
                    <a:gd name="connsiteX7" fmla="*/ 0 w 4588933"/>
                    <a:gd name="connsiteY7" fmla="*/ 254000 h 1049866"/>
                    <a:gd name="connsiteX8" fmla="*/ 880533 w 4588933"/>
                    <a:gd name="connsiteY8" fmla="*/ 16933 h 1049866"/>
                    <a:gd name="connsiteX9" fmla="*/ 2302933 w 4588933"/>
                    <a:gd name="connsiteY9" fmla="*/ 626533 h 1049866"/>
                    <a:gd name="connsiteX10" fmla="*/ 3725333 w 4588933"/>
                    <a:gd name="connsiteY10" fmla="*/ 0 h 1049866"/>
                    <a:gd name="connsiteX0" fmla="*/ 3725333 w 4641485"/>
                    <a:gd name="connsiteY0" fmla="*/ 0 h 1049866"/>
                    <a:gd name="connsiteX1" fmla="*/ 4641485 w 4641485"/>
                    <a:gd name="connsiteY1" fmla="*/ 239402 h 1049866"/>
                    <a:gd name="connsiteX2" fmla="*/ 3962400 w 4641485"/>
                    <a:gd name="connsiteY2" fmla="*/ 541866 h 1049866"/>
                    <a:gd name="connsiteX3" fmla="*/ 3742267 w 4641485"/>
                    <a:gd name="connsiteY3" fmla="*/ 457200 h 1049866"/>
                    <a:gd name="connsiteX4" fmla="*/ 2269067 w 4641485"/>
                    <a:gd name="connsiteY4" fmla="*/ 1049866 h 1049866"/>
                    <a:gd name="connsiteX5" fmla="*/ 880533 w 4641485"/>
                    <a:gd name="connsiteY5" fmla="*/ 457200 h 1049866"/>
                    <a:gd name="connsiteX6" fmla="*/ 592667 w 4641485"/>
                    <a:gd name="connsiteY6" fmla="*/ 541866 h 1049866"/>
                    <a:gd name="connsiteX7" fmla="*/ 0 w 4641485"/>
                    <a:gd name="connsiteY7" fmla="*/ 254000 h 1049866"/>
                    <a:gd name="connsiteX8" fmla="*/ 880533 w 4641485"/>
                    <a:gd name="connsiteY8" fmla="*/ 16933 h 1049866"/>
                    <a:gd name="connsiteX9" fmla="*/ 2302933 w 4641485"/>
                    <a:gd name="connsiteY9" fmla="*/ 626533 h 1049866"/>
                    <a:gd name="connsiteX10" fmla="*/ 3725333 w 4641485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73798 w 4673016"/>
                    <a:gd name="connsiteY3" fmla="*/ 45720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84308 w 4673016"/>
                    <a:gd name="connsiteY3" fmla="*/ 404648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815839 w 4673016"/>
                    <a:gd name="connsiteY3" fmla="*/ 46771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673016" h="1049866">
                      <a:moveTo>
                        <a:pt x="3756864" y="0"/>
                      </a:moveTo>
                      <a:lnTo>
                        <a:pt x="4673016" y="239402"/>
                      </a:lnTo>
                      <a:lnTo>
                        <a:pt x="3993931" y="541866"/>
                      </a:lnTo>
                      <a:lnTo>
                        <a:pt x="3815839" y="467710"/>
                      </a:lnTo>
                      <a:lnTo>
                        <a:pt x="2300598" y="1049866"/>
                      </a:lnTo>
                      <a:lnTo>
                        <a:pt x="912064" y="457200"/>
                      </a:lnTo>
                      <a:lnTo>
                        <a:pt x="624198" y="541866"/>
                      </a:lnTo>
                      <a:lnTo>
                        <a:pt x="0" y="275021"/>
                      </a:lnTo>
                      <a:lnTo>
                        <a:pt x="912064" y="16933"/>
                      </a:lnTo>
                      <a:lnTo>
                        <a:pt x="2323954" y="616023"/>
                      </a:lnTo>
                      <a:lnTo>
                        <a:pt x="3756864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25" name="Freeform 524">
                  <a:extLst>
                    <a:ext uri="{FF2B5EF4-FFF2-40B4-BE49-F238E27FC236}">
                      <a16:creationId xmlns:a16="http://schemas.microsoft.com/office/drawing/2014/main" id="{58EF4D92-6D83-864D-92A9-A12640536887}"/>
                    </a:ext>
                  </a:extLst>
                </p:cNvPr>
                <p:cNvSpPr/>
                <p:nvPr/>
              </p:nvSpPr>
              <p:spPr>
                <a:xfrm>
                  <a:off x="8519948" y="3206783"/>
                  <a:ext cx="317042" cy="170569"/>
                </a:xfrm>
                <a:custGeom>
                  <a:avLst/>
                  <a:gdLst>
                    <a:gd name="connsiteX0" fmla="*/ 21021 w 1744718"/>
                    <a:gd name="connsiteY0" fmla="*/ 0 h 903890"/>
                    <a:gd name="connsiteX1" fmla="*/ 1744718 w 1744718"/>
                    <a:gd name="connsiteY1" fmla="*/ 693683 h 903890"/>
                    <a:gd name="connsiteX2" fmla="*/ 1145628 w 1744718"/>
                    <a:gd name="connsiteY2" fmla="*/ 903890 h 903890"/>
                    <a:gd name="connsiteX3" fmla="*/ 0 w 1744718"/>
                    <a:gd name="connsiteY3" fmla="*/ 451945 h 903890"/>
                    <a:gd name="connsiteX4" fmla="*/ 21021 w 1744718"/>
                    <a:gd name="connsiteY4" fmla="*/ 0 h 9038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4718" h="903890">
                      <a:moveTo>
                        <a:pt x="21021" y="0"/>
                      </a:moveTo>
                      <a:lnTo>
                        <a:pt x="1744718" y="693683"/>
                      </a:lnTo>
                      <a:lnTo>
                        <a:pt x="1145628" y="903890"/>
                      </a:lnTo>
                      <a:lnTo>
                        <a:pt x="0" y="451945"/>
                      </a:lnTo>
                      <a:lnTo>
                        <a:pt x="21021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26" name="Freeform 525">
                  <a:extLst>
                    <a:ext uri="{FF2B5EF4-FFF2-40B4-BE49-F238E27FC236}">
                      <a16:creationId xmlns:a16="http://schemas.microsoft.com/office/drawing/2014/main" id="{79E03014-7882-0546-B7FE-50715AB53593}"/>
                    </a:ext>
                  </a:extLst>
                </p:cNvPr>
                <p:cNvSpPr/>
                <p:nvPr/>
              </p:nvSpPr>
              <p:spPr>
                <a:xfrm>
                  <a:off x="7939341" y="3206783"/>
                  <a:ext cx="311312" cy="168585"/>
                </a:xfrm>
                <a:custGeom>
                  <a:avLst/>
                  <a:gdLst>
                    <a:gd name="connsiteX0" fmla="*/ 1702676 w 1713187"/>
                    <a:gd name="connsiteY0" fmla="*/ 0 h 893380"/>
                    <a:gd name="connsiteX1" fmla="*/ 1713187 w 1713187"/>
                    <a:gd name="connsiteY1" fmla="*/ 472966 h 893380"/>
                    <a:gd name="connsiteX2" fmla="*/ 578069 w 1713187"/>
                    <a:gd name="connsiteY2" fmla="*/ 893380 h 893380"/>
                    <a:gd name="connsiteX3" fmla="*/ 0 w 1713187"/>
                    <a:gd name="connsiteY3" fmla="*/ 693683 h 893380"/>
                    <a:gd name="connsiteX4" fmla="*/ 1702676 w 1713187"/>
                    <a:gd name="connsiteY4" fmla="*/ 0 h 8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13187" h="893380">
                      <a:moveTo>
                        <a:pt x="1702676" y="0"/>
                      </a:moveTo>
                      <a:lnTo>
                        <a:pt x="1713187" y="472966"/>
                      </a:lnTo>
                      <a:lnTo>
                        <a:pt x="578069" y="893380"/>
                      </a:lnTo>
                      <a:lnTo>
                        <a:pt x="0" y="693683"/>
                      </a:lnTo>
                      <a:lnTo>
                        <a:pt x="1702676" y="0"/>
                      </a:lnTo>
                      <a:close/>
                    </a:path>
                  </a:pathLst>
                </a:custGeom>
                <a:solidFill>
                  <a:srgbClr val="0000A8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27" name="Freeform 526">
                  <a:extLst>
                    <a:ext uri="{FF2B5EF4-FFF2-40B4-BE49-F238E27FC236}">
                      <a16:creationId xmlns:a16="http://schemas.microsoft.com/office/drawing/2014/main" id="{530508B2-B7B9-B347-8151-5F7967C6BEDA}"/>
                    </a:ext>
                  </a:extLst>
                </p:cNvPr>
                <p:cNvSpPr/>
                <p:nvPr/>
              </p:nvSpPr>
              <p:spPr>
                <a:xfrm>
                  <a:off x="8047413" y="3123483"/>
                  <a:ext cx="676892" cy="267753"/>
                </a:xfrm>
                <a:custGeom>
                  <a:avLst/>
                  <a:gdLst>
                    <a:gd name="connsiteX0" fmla="*/ 599089 w 4162096"/>
                    <a:gd name="connsiteY0" fmla="*/ 273269 h 1618593"/>
                    <a:gd name="connsiteX1" fmla="*/ 882869 w 4162096"/>
                    <a:gd name="connsiteY1" fmla="*/ 199697 h 1618593"/>
                    <a:gd name="connsiteX2" fmla="*/ 2312276 w 4162096"/>
                    <a:gd name="connsiteY2" fmla="*/ 798786 h 1618593"/>
                    <a:gd name="connsiteX3" fmla="*/ 3794234 w 4162096"/>
                    <a:gd name="connsiteY3" fmla="*/ 199697 h 1618593"/>
                    <a:gd name="connsiteX4" fmla="*/ 4014951 w 4162096"/>
                    <a:gd name="connsiteY4" fmla="*/ 273269 h 1618593"/>
                    <a:gd name="connsiteX5" fmla="*/ 3058510 w 4162096"/>
                    <a:gd name="connsiteY5" fmla="*/ 641131 h 1618593"/>
                    <a:gd name="connsiteX6" fmla="*/ 3026979 w 4162096"/>
                    <a:gd name="connsiteY6" fmla="*/ 1114097 h 1618593"/>
                    <a:gd name="connsiteX7" fmla="*/ 4162096 w 4162096"/>
                    <a:gd name="connsiteY7" fmla="*/ 1545021 h 1618593"/>
                    <a:gd name="connsiteX8" fmla="*/ 3878317 w 4162096"/>
                    <a:gd name="connsiteY8" fmla="*/ 1608083 h 1618593"/>
                    <a:gd name="connsiteX9" fmla="*/ 2301765 w 4162096"/>
                    <a:gd name="connsiteY9" fmla="*/ 945931 h 1618593"/>
                    <a:gd name="connsiteX10" fmla="*/ 693682 w 4162096"/>
                    <a:gd name="connsiteY10" fmla="*/ 1618593 h 1618593"/>
                    <a:gd name="connsiteX11" fmla="*/ 430924 w 4162096"/>
                    <a:gd name="connsiteY11" fmla="*/ 1524000 h 1618593"/>
                    <a:gd name="connsiteX12" fmla="*/ 1576551 w 4162096"/>
                    <a:gd name="connsiteY12" fmla="*/ 1082566 h 1618593"/>
                    <a:gd name="connsiteX13" fmla="*/ 1545020 w 4162096"/>
                    <a:gd name="connsiteY13" fmla="*/ 609600 h 1618593"/>
                    <a:gd name="connsiteX14" fmla="*/ 0 w 4162096"/>
                    <a:gd name="connsiteY14" fmla="*/ 0 h 1618593"/>
                    <a:gd name="connsiteX15" fmla="*/ 872358 w 4162096"/>
                    <a:gd name="connsiteY15" fmla="*/ 210207 h 1618593"/>
                    <a:gd name="connsiteX16" fmla="*/ 872358 w 4162096"/>
                    <a:gd name="connsiteY16" fmla="*/ 210207 h 1618593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15" fmla="*/ 441434 w 3731172"/>
                    <a:gd name="connsiteY15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357351 w 3731172"/>
                    <a:gd name="connsiteY14" fmla="*/ 115613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56137 w 3731172"/>
                    <a:gd name="connsiteY13" fmla="*/ 441434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903890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575034 w 3710151"/>
                    <a:gd name="connsiteY6" fmla="*/ 91440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06565 w 3710151"/>
                    <a:gd name="connsiteY6" fmla="*/ 92491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5151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09858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62012 w 3725019"/>
                    <a:gd name="connsiteY0" fmla="*/ 73572 h 1418896"/>
                    <a:gd name="connsiteX1" fmla="*/ 445792 w 3725019"/>
                    <a:gd name="connsiteY1" fmla="*/ 0 h 1418896"/>
                    <a:gd name="connsiteX2" fmla="*/ 1852896 w 3725019"/>
                    <a:gd name="connsiteY2" fmla="*/ 591655 h 1418896"/>
                    <a:gd name="connsiteX3" fmla="*/ 3357157 w 3725019"/>
                    <a:gd name="connsiteY3" fmla="*/ 0 h 1418896"/>
                    <a:gd name="connsiteX4" fmla="*/ 3577874 w 3725019"/>
                    <a:gd name="connsiteY4" fmla="*/ 73572 h 1418896"/>
                    <a:gd name="connsiteX5" fmla="*/ 2632585 w 3725019"/>
                    <a:gd name="connsiteY5" fmla="*/ 448868 h 1418896"/>
                    <a:gd name="connsiteX6" fmla="*/ 2625150 w 3725019"/>
                    <a:gd name="connsiteY6" fmla="*/ 902607 h 1418896"/>
                    <a:gd name="connsiteX7" fmla="*/ 3725019 w 3725019"/>
                    <a:gd name="connsiteY7" fmla="*/ 1345324 h 1418896"/>
                    <a:gd name="connsiteX8" fmla="*/ 3441240 w 3725019"/>
                    <a:gd name="connsiteY8" fmla="*/ 1408386 h 1418896"/>
                    <a:gd name="connsiteX9" fmla="*/ 1864688 w 3725019"/>
                    <a:gd name="connsiteY9" fmla="*/ 746234 h 1418896"/>
                    <a:gd name="connsiteX10" fmla="*/ 256605 w 3725019"/>
                    <a:gd name="connsiteY10" fmla="*/ 1418896 h 1418896"/>
                    <a:gd name="connsiteX11" fmla="*/ 0 w 3725019"/>
                    <a:gd name="connsiteY11" fmla="*/ 1331097 h 1418896"/>
                    <a:gd name="connsiteX12" fmla="*/ 1113454 w 3725019"/>
                    <a:gd name="connsiteY12" fmla="*/ 903890 h 1418896"/>
                    <a:gd name="connsiteX13" fmla="*/ 1102302 w 3725019"/>
                    <a:gd name="connsiteY13" fmla="*/ 451945 h 1418896"/>
                    <a:gd name="connsiteX14" fmla="*/ 183032 w 3725019"/>
                    <a:gd name="connsiteY14" fmla="*/ 84081 h 1418896"/>
                    <a:gd name="connsiteX15" fmla="*/ 162012 w 3725019"/>
                    <a:gd name="connsiteY15" fmla="*/ 73572 h 14188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725019" h="1418896">
                      <a:moveTo>
                        <a:pt x="162012" y="73572"/>
                      </a:moveTo>
                      <a:lnTo>
                        <a:pt x="445792" y="0"/>
                      </a:lnTo>
                      <a:lnTo>
                        <a:pt x="1852896" y="591655"/>
                      </a:lnTo>
                      <a:lnTo>
                        <a:pt x="3357157" y="0"/>
                      </a:lnTo>
                      <a:lnTo>
                        <a:pt x="3577874" y="73572"/>
                      </a:lnTo>
                      <a:lnTo>
                        <a:pt x="2632585" y="448868"/>
                      </a:lnTo>
                      <a:lnTo>
                        <a:pt x="2625150" y="902607"/>
                      </a:lnTo>
                      <a:lnTo>
                        <a:pt x="3725019" y="1345324"/>
                      </a:lnTo>
                      <a:lnTo>
                        <a:pt x="3441240" y="1408386"/>
                      </a:lnTo>
                      <a:lnTo>
                        <a:pt x="1864688" y="746234"/>
                      </a:lnTo>
                      <a:lnTo>
                        <a:pt x="256605" y="1418896"/>
                      </a:lnTo>
                      <a:lnTo>
                        <a:pt x="0" y="1331097"/>
                      </a:lnTo>
                      <a:lnTo>
                        <a:pt x="1113454" y="903890"/>
                      </a:lnTo>
                      <a:cubicBezTo>
                        <a:pt x="1113454" y="760249"/>
                        <a:pt x="1102302" y="595586"/>
                        <a:pt x="1102302" y="451945"/>
                      </a:cubicBezTo>
                      <a:lnTo>
                        <a:pt x="183032" y="84081"/>
                      </a:lnTo>
                      <a:cubicBezTo>
                        <a:pt x="26317" y="21019"/>
                        <a:pt x="169019" y="77075"/>
                        <a:pt x="162012" y="73572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479" name="Group 478">
              <a:extLst>
                <a:ext uri="{FF2B5EF4-FFF2-40B4-BE49-F238E27FC236}">
                  <a16:creationId xmlns:a16="http://schemas.microsoft.com/office/drawing/2014/main" id="{11A03BFE-097D-3B42-AA2B-11FFEA70FF5B}"/>
                </a:ext>
              </a:extLst>
            </p:cNvPr>
            <p:cNvGrpSpPr/>
            <p:nvPr/>
          </p:nvGrpSpPr>
          <p:grpSpPr>
            <a:xfrm>
              <a:off x="8681775" y="4962318"/>
              <a:ext cx="393760" cy="218578"/>
              <a:chOff x="7493876" y="2774731"/>
              <a:chExt cx="1481958" cy="894622"/>
            </a:xfrm>
          </p:grpSpPr>
          <p:sp>
            <p:nvSpPr>
              <p:cNvPr id="480" name="Freeform 479">
                <a:extLst>
                  <a:ext uri="{FF2B5EF4-FFF2-40B4-BE49-F238E27FC236}">
                    <a16:creationId xmlns:a16="http://schemas.microsoft.com/office/drawing/2014/main" id="{89B10910-D4AF-3246-860A-25F1D908938B}"/>
                  </a:ext>
                </a:extLst>
              </p:cNvPr>
              <p:cNvSpPr/>
              <p:nvPr/>
            </p:nvSpPr>
            <p:spPr>
              <a:xfrm>
                <a:off x="7493876" y="3084399"/>
                <a:ext cx="1481958" cy="584954"/>
              </a:xfrm>
              <a:custGeom>
                <a:avLst/>
                <a:gdLst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88524 w 8187558"/>
                  <a:gd name="connsiteY5" fmla="*/ 1597573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88524 w 8187558"/>
                  <a:gd name="connsiteY5" fmla="*/ 1597573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76538 w 8176538"/>
                  <a:gd name="connsiteY0" fmla="*/ 0 h 2638097"/>
                  <a:gd name="connsiteX1" fmla="*/ 8176538 w 8176538"/>
                  <a:gd name="connsiteY1" fmla="*/ 1271752 h 2638097"/>
                  <a:gd name="connsiteX2" fmla="*/ 4088015 w 8176538"/>
                  <a:gd name="connsiteY2" fmla="*/ 2638097 h 2638097"/>
                  <a:gd name="connsiteX3" fmla="*/ 0 w 8176538"/>
                  <a:gd name="connsiteY3" fmla="*/ 1269888 h 2638097"/>
                  <a:gd name="connsiteX4" fmla="*/ 20511 w 8176538"/>
                  <a:gd name="connsiteY4" fmla="*/ 147145 h 2638097"/>
                  <a:gd name="connsiteX5" fmla="*/ 4088015 w 8176538"/>
                  <a:gd name="connsiteY5" fmla="*/ 1566042 h 2638097"/>
                  <a:gd name="connsiteX6" fmla="*/ 8176538 w 8176538"/>
                  <a:gd name="connsiteY6" fmla="*/ 0 h 2638097"/>
                  <a:gd name="connsiteX0" fmla="*/ 8176538 w 8176538"/>
                  <a:gd name="connsiteY0" fmla="*/ 0 h 2772020"/>
                  <a:gd name="connsiteX1" fmla="*/ 8176538 w 8176538"/>
                  <a:gd name="connsiteY1" fmla="*/ 1271752 h 2772020"/>
                  <a:gd name="connsiteX2" fmla="*/ 4099034 w 8176538"/>
                  <a:gd name="connsiteY2" fmla="*/ 2772020 h 2772020"/>
                  <a:gd name="connsiteX3" fmla="*/ 0 w 8176538"/>
                  <a:gd name="connsiteY3" fmla="*/ 1269888 h 2772020"/>
                  <a:gd name="connsiteX4" fmla="*/ 20511 w 8176538"/>
                  <a:gd name="connsiteY4" fmla="*/ 147145 h 2772020"/>
                  <a:gd name="connsiteX5" fmla="*/ 4088015 w 8176538"/>
                  <a:gd name="connsiteY5" fmla="*/ 1566042 h 2772020"/>
                  <a:gd name="connsiteX6" fmla="*/ 8176538 w 8176538"/>
                  <a:gd name="connsiteY6" fmla="*/ 0 h 2772020"/>
                  <a:gd name="connsiteX0" fmla="*/ 8176538 w 8176538"/>
                  <a:gd name="connsiteY0" fmla="*/ 0 h 2772339"/>
                  <a:gd name="connsiteX1" fmla="*/ 8176538 w 8176538"/>
                  <a:gd name="connsiteY1" fmla="*/ 1378890 h 2772339"/>
                  <a:gd name="connsiteX2" fmla="*/ 4099034 w 8176538"/>
                  <a:gd name="connsiteY2" fmla="*/ 2772020 h 2772339"/>
                  <a:gd name="connsiteX3" fmla="*/ 0 w 8176538"/>
                  <a:gd name="connsiteY3" fmla="*/ 1269888 h 2772339"/>
                  <a:gd name="connsiteX4" fmla="*/ 20511 w 8176538"/>
                  <a:gd name="connsiteY4" fmla="*/ 147145 h 2772339"/>
                  <a:gd name="connsiteX5" fmla="*/ 4088015 w 8176538"/>
                  <a:gd name="connsiteY5" fmla="*/ 1566042 h 2772339"/>
                  <a:gd name="connsiteX6" fmla="*/ 8176538 w 8176538"/>
                  <a:gd name="connsiteY6" fmla="*/ 0 h 2772339"/>
                  <a:gd name="connsiteX0" fmla="*/ 8176538 w 8176538"/>
                  <a:gd name="connsiteY0" fmla="*/ 0 h 2825888"/>
                  <a:gd name="connsiteX1" fmla="*/ 8176538 w 8176538"/>
                  <a:gd name="connsiteY1" fmla="*/ 1378890 h 2825888"/>
                  <a:gd name="connsiteX2" fmla="*/ 4099034 w 8176538"/>
                  <a:gd name="connsiteY2" fmla="*/ 2825590 h 2825888"/>
                  <a:gd name="connsiteX3" fmla="*/ 0 w 8176538"/>
                  <a:gd name="connsiteY3" fmla="*/ 1269888 h 2825888"/>
                  <a:gd name="connsiteX4" fmla="*/ 20511 w 8176538"/>
                  <a:gd name="connsiteY4" fmla="*/ 147145 h 2825888"/>
                  <a:gd name="connsiteX5" fmla="*/ 4088015 w 8176538"/>
                  <a:gd name="connsiteY5" fmla="*/ 1566042 h 2825888"/>
                  <a:gd name="connsiteX6" fmla="*/ 8176538 w 8176538"/>
                  <a:gd name="connsiteY6" fmla="*/ 0 h 2825888"/>
                  <a:gd name="connsiteX0" fmla="*/ 8165518 w 8165518"/>
                  <a:gd name="connsiteY0" fmla="*/ 0 h 2825606"/>
                  <a:gd name="connsiteX1" fmla="*/ 8165518 w 8165518"/>
                  <a:gd name="connsiteY1" fmla="*/ 1378890 h 2825606"/>
                  <a:gd name="connsiteX2" fmla="*/ 4088014 w 8165518"/>
                  <a:gd name="connsiteY2" fmla="*/ 2825590 h 2825606"/>
                  <a:gd name="connsiteX3" fmla="*/ 0 w 8165518"/>
                  <a:gd name="connsiteY3" fmla="*/ 1403811 h 2825606"/>
                  <a:gd name="connsiteX4" fmla="*/ 9491 w 8165518"/>
                  <a:gd name="connsiteY4" fmla="*/ 147145 h 2825606"/>
                  <a:gd name="connsiteX5" fmla="*/ 4076995 w 8165518"/>
                  <a:gd name="connsiteY5" fmla="*/ 1566042 h 2825606"/>
                  <a:gd name="connsiteX6" fmla="*/ 8165518 w 8165518"/>
                  <a:gd name="connsiteY6" fmla="*/ 0 h 2825606"/>
                  <a:gd name="connsiteX0" fmla="*/ 8165518 w 8165518"/>
                  <a:gd name="connsiteY0" fmla="*/ 0 h 2879174"/>
                  <a:gd name="connsiteX1" fmla="*/ 8165518 w 8165518"/>
                  <a:gd name="connsiteY1" fmla="*/ 1378890 h 2879174"/>
                  <a:gd name="connsiteX2" fmla="*/ 4132092 w 8165518"/>
                  <a:gd name="connsiteY2" fmla="*/ 2879159 h 2879174"/>
                  <a:gd name="connsiteX3" fmla="*/ 0 w 8165518"/>
                  <a:gd name="connsiteY3" fmla="*/ 1403811 h 2879174"/>
                  <a:gd name="connsiteX4" fmla="*/ 9491 w 8165518"/>
                  <a:gd name="connsiteY4" fmla="*/ 147145 h 2879174"/>
                  <a:gd name="connsiteX5" fmla="*/ 4076995 w 8165518"/>
                  <a:gd name="connsiteY5" fmla="*/ 1566042 h 2879174"/>
                  <a:gd name="connsiteX6" fmla="*/ 8165518 w 8165518"/>
                  <a:gd name="connsiteY6" fmla="*/ 0 h 2879174"/>
                  <a:gd name="connsiteX0" fmla="*/ 8165518 w 8176537"/>
                  <a:gd name="connsiteY0" fmla="*/ 0 h 2879410"/>
                  <a:gd name="connsiteX1" fmla="*/ 8176537 w 8176537"/>
                  <a:gd name="connsiteY1" fmla="*/ 1499420 h 2879410"/>
                  <a:gd name="connsiteX2" fmla="*/ 4132092 w 8176537"/>
                  <a:gd name="connsiteY2" fmla="*/ 2879159 h 2879410"/>
                  <a:gd name="connsiteX3" fmla="*/ 0 w 8176537"/>
                  <a:gd name="connsiteY3" fmla="*/ 1403811 h 2879410"/>
                  <a:gd name="connsiteX4" fmla="*/ 9491 w 8176537"/>
                  <a:gd name="connsiteY4" fmla="*/ 147145 h 2879410"/>
                  <a:gd name="connsiteX5" fmla="*/ 4076995 w 8176537"/>
                  <a:gd name="connsiteY5" fmla="*/ 1566042 h 2879410"/>
                  <a:gd name="connsiteX6" fmla="*/ 8165518 w 8176537"/>
                  <a:gd name="connsiteY6" fmla="*/ 0 h 2879410"/>
                  <a:gd name="connsiteX0" fmla="*/ 8165518 w 8176537"/>
                  <a:gd name="connsiteY0" fmla="*/ 0 h 2879262"/>
                  <a:gd name="connsiteX1" fmla="*/ 8176537 w 8176537"/>
                  <a:gd name="connsiteY1" fmla="*/ 1499420 h 2879262"/>
                  <a:gd name="connsiteX2" fmla="*/ 4132092 w 8176537"/>
                  <a:gd name="connsiteY2" fmla="*/ 2879159 h 2879262"/>
                  <a:gd name="connsiteX3" fmla="*/ 0 w 8176537"/>
                  <a:gd name="connsiteY3" fmla="*/ 1403811 h 2879262"/>
                  <a:gd name="connsiteX4" fmla="*/ 9491 w 8176537"/>
                  <a:gd name="connsiteY4" fmla="*/ 147145 h 2879262"/>
                  <a:gd name="connsiteX5" fmla="*/ 4076995 w 8176537"/>
                  <a:gd name="connsiteY5" fmla="*/ 1566042 h 2879262"/>
                  <a:gd name="connsiteX6" fmla="*/ 8165518 w 8176537"/>
                  <a:gd name="connsiteY6" fmla="*/ 0 h 2879262"/>
                  <a:gd name="connsiteX0" fmla="*/ 8165518 w 8176537"/>
                  <a:gd name="connsiteY0" fmla="*/ 0 h 2879163"/>
                  <a:gd name="connsiteX1" fmla="*/ 8176537 w 8176537"/>
                  <a:gd name="connsiteY1" fmla="*/ 1499420 h 2879163"/>
                  <a:gd name="connsiteX2" fmla="*/ 4132092 w 8176537"/>
                  <a:gd name="connsiteY2" fmla="*/ 2879159 h 2879163"/>
                  <a:gd name="connsiteX3" fmla="*/ 0 w 8176537"/>
                  <a:gd name="connsiteY3" fmla="*/ 1510948 h 2879163"/>
                  <a:gd name="connsiteX4" fmla="*/ 9491 w 8176537"/>
                  <a:gd name="connsiteY4" fmla="*/ 147145 h 2879163"/>
                  <a:gd name="connsiteX5" fmla="*/ 4076995 w 8176537"/>
                  <a:gd name="connsiteY5" fmla="*/ 1566042 h 2879163"/>
                  <a:gd name="connsiteX6" fmla="*/ 8165518 w 8176537"/>
                  <a:gd name="connsiteY6" fmla="*/ 0 h 2879163"/>
                  <a:gd name="connsiteX0" fmla="*/ 8165518 w 8198577"/>
                  <a:gd name="connsiteY0" fmla="*/ 0 h 2879451"/>
                  <a:gd name="connsiteX1" fmla="*/ 8198577 w 8198577"/>
                  <a:gd name="connsiteY1" fmla="*/ 1606558 h 2879451"/>
                  <a:gd name="connsiteX2" fmla="*/ 4132092 w 8198577"/>
                  <a:gd name="connsiteY2" fmla="*/ 2879159 h 2879451"/>
                  <a:gd name="connsiteX3" fmla="*/ 0 w 8198577"/>
                  <a:gd name="connsiteY3" fmla="*/ 1510948 h 2879451"/>
                  <a:gd name="connsiteX4" fmla="*/ 9491 w 8198577"/>
                  <a:gd name="connsiteY4" fmla="*/ 147145 h 2879451"/>
                  <a:gd name="connsiteX5" fmla="*/ 4076995 w 8198577"/>
                  <a:gd name="connsiteY5" fmla="*/ 1566042 h 2879451"/>
                  <a:gd name="connsiteX6" fmla="*/ 8165518 w 8198577"/>
                  <a:gd name="connsiteY6" fmla="*/ 0 h 2879451"/>
                  <a:gd name="connsiteX0" fmla="*/ 8165518 w 8165518"/>
                  <a:gd name="connsiteY0" fmla="*/ 0 h 2880066"/>
                  <a:gd name="connsiteX1" fmla="*/ 8165518 w 8165518"/>
                  <a:gd name="connsiteY1" fmla="*/ 1673520 h 2880066"/>
                  <a:gd name="connsiteX2" fmla="*/ 4132092 w 8165518"/>
                  <a:gd name="connsiteY2" fmla="*/ 2879159 h 2880066"/>
                  <a:gd name="connsiteX3" fmla="*/ 0 w 8165518"/>
                  <a:gd name="connsiteY3" fmla="*/ 1510948 h 2880066"/>
                  <a:gd name="connsiteX4" fmla="*/ 9491 w 8165518"/>
                  <a:gd name="connsiteY4" fmla="*/ 147145 h 2880066"/>
                  <a:gd name="connsiteX5" fmla="*/ 4076995 w 8165518"/>
                  <a:gd name="connsiteY5" fmla="*/ 1566042 h 2880066"/>
                  <a:gd name="connsiteX6" fmla="*/ 8165518 w 8165518"/>
                  <a:gd name="connsiteY6" fmla="*/ 0 h 2880066"/>
                  <a:gd name="connsiteX0" fmla="*/ 8156794 w 8156794"/>
                  <a:gd name="connsiteY0" fmla="*/ 0 h 2879270"/>
                  <a:gd name="connsiteX1" fmla="*/ 8156794 w 8156794"/>
                  <a:gd name="connsiteY1" fmla="*/ 1673520 h 2879270"/>
                  <a:gd name="connsiteX2" fmla="*/ 4123368 w 8156794"/>
                  <a:gd name="connsiteY2" fmla="*/ 2879159 h 2879270"/>
                  <a:gd name="connsiteX3" fmla="*/ 2295 w 8156794"/>
                  <a:gd name="connsiteY3" fmla="*/ 1618086 h 2879270"/>
                  <a:gd name="connsiteX4" fmla="*/ 767 w 8156794"/>
                  <a:gd name="connsiteY4" fmla="*/ 147145 h 2879270"/>
                  <a:gd name="connsiteX5" fmla="*/ 4068271 w 8156794"/>
                  <a:gd name="connsiteY5" fmla="*/ 1566042 h 2879270"/>
                  <a:gd name="connsiteX6" fmla="*/ 8156794 w 8156794"/>
                  <a:gd name="connsiteY6" fmla="*/ 0 h 287927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20"/>
                  <a:gd name="connsiteX1" fmla="*/ 8156794 w 8156794"/>
                  <a:gd name="connsiteY1" fmla="*/ 1673520 h 2973020"/>
                  <a:gd name="connsiteX2" fmla="*/ 4134388 w 8156794"/>
                  <a:gd name="connsiteY2" fmla="*/ 2972904 h 2973020"/>
                  <a:gd name="connsiteX3" fmla="*/ 2295 w 8156794"/>
                  <a:gd name="connsiteY3" fmla="*/ 1618086 h 2973020"/>
                  <a:gd name="connsiteX4" fmla="*/ 767 w 8156794"/>
                  <a:gd name="connsiteY4" fmla="*/ 147145 h 2973020"/>
                  <a:gd name="connsiteX5" fmla="*/ 4068271 w 8156794"/>
                  <a:gd name="connsiteY5" fmla="*/ 1566042 h 2973020"/>
                  <a:gd name="connsiteX6" fmla="*/ 8156794 w 8156794"/>
                  <a:gd name="connsiteY6" fmla="*/ 0 h 2973020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141"/>
                  <a:gd name="connsiteX1" fmla="*/ 8156794 w 8156794"/>
                  <a:gd name="connsiteY1" fmla="*/ 1673520 h 2973141"/>
                  <a:gd name="connsiteX2" fmla="*/ 4134388 w 8156794"/>
                  <a:gd name="connsiteY2" fmla="*/ 2972904 h 2973141"/>
                  <a:gd name="connsiteX3" fmla="*/ 2295 w 8156794"/>
                  <a:gd name="connsiteY3" fmla="*/ 1618086 h 2973141"/>
                  <a:gd name="connsiteX4" fmla="*/ 767 w 8156794"/>
                  <a:gd name="connsiteY4" fmla="*/ 147145 h 2973141"/>
                  <a:gd name="connsiteX5" fmla="*/ 4068271 w 8156794"/>
                  <a:gd name="connsiteY5" fmla="*/ 1566042 h 2973141"/>
                  <a:gd name="connsiteX6" fmla="*/ 8156794 w 8156794"/>
                  <a:gd name="connsiteY6" fmla="*/ 0 h 2973141"/>
                  <a:gd name="connsiteX0" fmla="*/ 8156794 w 8156794"/>
                  <a:gd name="connsiteY0" fmla="*/ 0 h 3066827"/>
                  <a:gd name="connsiteX1" fmla="*/ 8156794 w 8156794"/>
                  <a:gd name="connsiteY1" fmla="*/ 1673520 h 3066827"/>
                  <a:gd name="connsiteX2" fmla="*/ 4123353 w 8156794"/>
                  <a:gd name="connsiteY2" fmla="*/ 3066650 h 3066827"/>
                  <a:gd name="connsiteX3" fmla="*/ 2295 w 8156794"/>
                  <a:gd name="connsiteY3" fmla="*/ 1618086 h 3066827"/>
                  <a:gd name="connsiteX4" fmla="*/ 767 w 8156794"/>
                  <a:gd name="connsiteY4" fmla="*/ 147145 h 3066827"/>
                  <a:gd name="connsiteX5" fmla="*/ 4068271 w 8156794"/>
                  <a:gd name="connsiteY5" fmla="*/ 1566042 h 3066827"/>
                  <a:gd name="connsiteX6" fmla="*/ 8156794 w 8156794"/>
                  <a:gd name="connsiteY6" fmla="*/ 0 h 3066827"/>
                  <a:gd name="connsiteX0" fmla="*/ 8123689 w 8156794"/>
                  <a:gd name="connsiteY0" fmla="*/ 0 h 2999866"/>
                  <a:gd name="connsiteX1" fmla="*/ 8156794 w 8156794"/>
                  <a:gd name="connsiteY1" fmla="*/ 1606559 h 2999866"/>
                  <a:gd name="connsiteX2" fmla="*/ 4123353 w 8156794"/>
                  <a:gd name="connsiteY2" fmla="*/ 2999689 h 2999866"/>
                  <a:gd name="connsiteX3" fmla="*/ 2295 w 8156794"/>
                  <a:gd name="connsiteY3" fmla="*/ 1551125 h 2999866"/>
                  <a:gd name="connsiteX4" fmla="*/ 767 w 8156794"/>
                  <a:gd name="connsiteY4" fmla="*/ 80184 h 2999866"/>
                  <a:gd name="connsiteX5" fmla="*/ 4068271 w 8156794"/>
                  <a:gd name="connsiteY5" fmla="*/ 1499081 h 2999866"/>
                  <a:gd name="connsiteX6" fmla="*/ 8123689 w 8156794"/>
                  <a:gd name="connsiteY6" fmla="*/ 0 h 2999866"/>
                  <a:gd name="connsiteX0" fmla="*/ 8167828 w 8167828"/>
                  <a:gd name="connsiteY0" fmla="*/ 0 h 3026651"/>
                  <a:gd name="connsiteX1" fmla="*/ 8156794 w 8167828"/>
                  <a:gd name="connsiteY1" fmla="*/ 1633344 h 3026651"/>
                  <a:gd name="connsiteX2" fmla="*/ 4123353 w 8167828"/>
                  <a:gd name="connsiteY2" fmla="*/ 3026474 h 3026651"/>
                  <a:gd name="connsiteX3" fmla="*/ 2295 w 8167828"/>
                  <a:gd name="connsiteY3" fmla="*/ 1577910 h 3026651"/>
                  <a:gd name="connsiteX4" fmla="*/ 767 w 8167828"/>
                  <a:gd name="connsiteY4" fmla="*/ 106969 h 3026651"/>
                  <a:gd name="connsiteX5" fmla="*/ 4068271 w 8167828"/>
                  <a:gd name="connsiteY5" fmla="*/ 1525866 h 3026651"/>
                  <a:gd name="connsiteX6" fmla="*/ 8167828 w 8167828"/>
                  <a:gd name="connsiteY6" fmla="*/ 0 h 3026651"/>
                  <a:gd name="connsiteX0" fmla="*/ 8167828 w 8167828"/>
                  <a:gd name="connsiteY0" fmla="*/ 0 h 3027228"/>
                  <a:gd name="connsiteX1" fmla="*/ 8145760 w 8167828"/>
                  <a:gd name="connsiteY1" fmla="*/ 1686913 h 3027228"/>
                  <a:gd name="connsiteX2" fmla="*/ 4123353 w 8167828"/>
                  <a:gd name="connsiteY2" fmla="*/ 3026474 h 3027228"/>
                  <a:gd name="connsiteX3" fmla="*/ 2295 w 8167828"/>
                  <a:gd name="connsiteY3" fmla="*/ 1577910 h 3027228"/>
                  <a:gd name="connsiteX4" fmla="*/ 767 w 8167828"/>
                  <a:gd name="connsiteY4" fmla="*/ 106969 h 3027228"/>
                  <a:gd name="connsiteX5" fmla="*/ 4068271 w 8167828"/>
                  <a:gd name="connsiteY5" fmla="*/ 1525866 h 3027228"/>
                  <a:gd name="connsiteX6" fmla="*/ 8167828 w 8167828"/>
                  <a:gd name="connsiteY6" fmla="*/ 0 h 3027228"/>
                  <a:gd name="connsiteX0" fmla="*/ 8156794 w 8156794"/>
                  <a:gd name="connsiteY0" fmla="*/ 0 h 2933483"/>
                  <a:gd name="connsiteX1" fmla="*/ 8145760 w 8156794"/>
                  <a:gd name="connsiteY1" fmla="*/ 1593168 h 2933483"/>
                  <a:gd name="connsiteX2" fmla="*/ 4123353 w 8156794"/>
                  <a:gd name="connsiteY2" fmla="*/ 2932729 h 2933483"/>
                  <a:gd name="connsiteX3" fmla="*/ 2295 w 8156794"/>
                  <a:gd name="connsiteY3" fmla="*/ 1484165 h 2933483"/>
                  <a:gd name="connsiteX4" fmla="*/ 767 w 8156794"/>
                  <a:gd name="connsiteY4" fmla="*/ 13224 h 2933483"/>
                  <a:gd name="connsiteX5" fmla="*/ 4068271 w 8156794"/>
                  <a:gd name="connsiteY5" fmla="*/ 1432121 h 2933483"/>
                  <a:gd name="connsiteX6" fmla="*/ 8156794 w 8156794"/>
                  <a:gd name="connsiteY6" fmla="*/ 0 h 2933483"/>
                  <a:gd name="connsiteX0" fmla="*/ 8156794 w 8156794"/>
                  <a:gd name="connsiteY0" fmla="*/ 0 h 2933483"/>
                  <a:gd name="connsiteX1" fmla="*/ 8145760 w 8156794"/>
                  <a:gd name="connsiteY1" fmla="*/ 1593168 h 2933483"/>
                  <a:gd name="connsiteX2" fmla="*/ 4123353 w 8156794"/>
                  <a:gd name="connsiteY2" fmla="*/ 2932729 h 2933483"/>
                  <a:gd name="connsiteX3" fmla="*/ 2295 w 8156794"/>
                  <a:gd name="connsiteY3" fmla="*/ 1484165 h 2933483"/>
                  <a:gd name="connsiteX4" fmla="*/ 767 w 8156794"/>
                  <a:gd name="connsiteY4" fmla="*/ 13224 h 2933483"/>
                  <a:gd name="connsiteX5" fmla="*/ 4068271 w 8156794"/>
                  <a:gd name="connsiteY5" fmla="*/ 1432121 h 2933483"/>
                  <a:gd name="connsiteX6" fmla="*/ 8156794 w 8156794"/>
                  <a:gd name="connsiteY6" fmla="*/ 0 h 2933483"/>
                  <a:gd name="connsiteX0" fmla="*/ 8123689 w 8145760"/>
                  <a:gd name="connsiteY0" fmla="*/ 13560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23689 w 8145760"/>
                  <a:gd name="connsiteY6" fmla="*/ 13560 h 2920259"/>
                  <a:gd name="connsiteX0" fmla="*/ 8178863 w 8178863"/>
                  <a:gd name="connsiteY0" fmla="*/ 26952 h 2920259"/>
                  <a:gd name="connsiteX1" fmla="*/ 8145760 w 8178863"/>
                  <a:gd name="connsiteY1" fmla="*/ 1579944 h 2920259"/>
                  <a:gd name="connsiteX2" fmla="*/ 4123353 w 8178863"/>
                  <a:gd name="connsiteY2" fmla="*/ 2919505 h 2920259"/>
                  <a:gd name="connsiteX3" fmla="*/ 2295 w 8178863"/>
                  <a:gd name="connsiteY3" fmla="*/ 1470941 h 2920259"/>
                  <a:gd name="connsiteX4" fmla="*/ 767 w 8178863"/>
                  <a:gd name="connsiteY4" fmla="*/ 0 h 2920259"/>
                  <a:gd name="connsiteX5" fmla="*/ 4068271 w 8178863"/>
                  <a:gd name="connsiteY5" fmla="*/ 1418897 h 2920259"/>
                  <a:gd name="connsiteX6" fmla="*/ 8178863 w 8178863"/>
                  <a:gd name="connsiteY6" fmla="*/ 26952 h 2920259"/>
                  <a:gd name="connsiteX0" fmla="*/ 8167827 w 8167827"/>
                  <a:gd name="connsiteY0" fmla="*/ 40343 h 2920259"/>
                  <a:gd name="connsiteX1" fmla="*/ 8145760 w 8167827"/>
                  <a:gd name="connsiteY1" fmla="*/ 1579944 h 2920259"/>
                  <a:gd name="connsiteX2" fmla="*/ 4123353 w 8167827"/>
                  <a:gd name="connsiteY2" fmla="*/ 2919505 h 2920259"/>
                  <a:gd name="connsiteX3" fmla="*/ 2295 w 8167827"/>
                  <a:gd name="connsiteY3" fmla="*/ 1470941 h 2920259"/>
                  <a:gd name="connsiteX4" fmla="*/ 767 w 8167827"/>
                  <a:gd name="connsiteY4" fmla="*/ 0 h 2920259"/>
                  <a:gd name="connsiteX5" fmla="*/ 4068271 w 8167827"/>
                  <a:gd name="connsiteY5" fmla="*/ 1418897 h 2920259"/>
                  <a:gd name="connsiteX6" fmla="*/ 8167827 w 8167827"/>
                  <a:gd name="connsiteY6" fmla="*/ 40343 h 2920259"/>
                  <a:gd name="connsiteX0" fmla="*/ 8123687 w 8145760"/>
                  <a:gd name="connsiteY0" fmla="*/ 53735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23687 w 8145760"/>
                  <a:gd name="connsiteY6" fmla="*/ 53735 h 2920259"/>
                  <a:gd name="connsiteX0" fmla="*/ 8161918 w 8161918"/>
                  <a:gd name="connsiteY0" fmla="*/ 0 h 2943855"/>
                  <a:gd name="connsiteX1" fmla="*/ 8145760 w 8161918"/>
                  <a:gd name="connsiteY1" fmla="*/ 1603540 h 2943855"/>
                  <a:gd name="connsiteX2" fmla="*/ 4123353 w 8161918"/>
                  <a:gd name="connsiteY2" fmla="*/ 2943101 h 2943855"/>
                  <a:gd name="connsiteX3" fmla="*/ 2295 w 8161918"/>
                  <a:gd name="connsiteY3" fmla="*/ 1494537 h 2943855"/>
                  <a:gd name="connsiteX4" fmla="*/ 767 w 8161918"/>
                  <a:gd name="connsiteY4" fmla="*/ 23596 h 2943855"/>
                  <a:gd name="connsiteX5" fmla="*/ 4068271 w 8161918"/>
                  <a:gd name="connsiteY5" fmla="*/ 1442493 h 2943855"/>
                  <a:gd name="connsiteX6" fmla="*/ 8161918 w 8161918"/>
                  <a:gd name="connsiteY6" fmla="*/ 0 h 2943855"/>
                  <a:gd name="connsiteX0" fmla="*/ 8144926 w 8145760"/>
                  <a:gd name="connsiteY0" fmla="*/ 43424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44926 w 8145760"/>
                  <a:gd name="connsiteY6" fmla="*/ 43424 h 2920259"/>
                  <a:gd name="connsiteX0" fmla="*/ 8161918 w 8161918"/>
                  <a:gd name="connsiteY0" fmla="*/ 0 h 2959321"/>
                  <a:gd name="connsiteX1" fmla="*/ 8145760 w 8161918"/>
                  <a:gd name="connsiteY1" fmla="*/ 1619006 h 2959321"/>
                  <a:gd name="connsiteX2" fmla="*/ 4123353 w 8161918"/>
                  <a:gd name="connsiteY2" fmla="*/ 2958567 h 2959321"/>
                  <a:gd name="connsiteX3" fmla="*/ 2295 w 8161918"/>
                  <a:gd name="connsiteY3" fmla="*/ 1510003 h 2959321"/>
                  <a:gd name="connsiteX4" fmla="*/ 767 w 8161918"/>
                  <a:gd name="connsiteY4" fmla="*/ 39062 h 2959321"/>
                  <a:gd name="connsiteX5" fmla="*/ 4068271 w 8161918"/>
                  <a:gd name="connsiteY5" fmla="*/ 1457959 h 2959321"/>
                  <a:gd name="connsiteX6" fmla="*/ 8161918 w 8161918"/>
                  <a:gd name="connsiteY6" fmla="*/ 0 h 2959321"/>
                  <a:gd name="connsiteX0" fmla="*/ 8161918 w 8162752"/>
                  <a:gd name="connsiteY0" fmla="*/ 0 h 2959488"/>
                  <a:gd name="connsiteX1" fmla="*/ 8162752 w 8162752"/>
                  <a:gd name="connsiteY1" fmla="*/ 1629317 h 2959488"/>
                  <a:gd name="connsiteX2" fmla="*/ 4123353 w 8162752"/>
                  <a:gd name="connsiteY2" fmla="*/ 2958567 h 2959488"/>
                  <a:gd name="connsiteX3" fmla="*/ 2295 w 8162752"/>
                  <a:gd name="connsiteY3" fmla="*/ 1510003 h 2959488"/>
                  <a:gd name="connsiteX4" fmla="*/ 767 w 8162752"/>
                  <a:gd name="connsiteY4" fmla="*/ 39062 h 2959488"/>
                  <a:gd name="connsiteX5" fmla="*/ 4068271 w 8162752"/>
                  <a:gd name="connsiteY5" fmla="*/ 1457959 h 2959488"/>
                  <a:gd name="connsiteX6" fmla="*/ 8161918 w 8162752"/>
                  <a:gd name="connsiteY6" fmla="*/ 0 h 2959488"/>
                  <a:gd name="connsiteX0" fmla="*/ 8165930 w 8166764"/>
                  <a:gd name="connsiteY0" fmla="*/ 7337 h 2966825"/>
                  <a:gd name="connsiteX1" fmla="*/ 8166764 w 8166764"/>
                  <a:gd name="connsiteY1" fmla="*/ 1636654 h 2966825"/>
                  <a:gd name="connsiteX2" fmla="*/ 4127365 w 8166764"/>
                  <a:gd name="connsiteY2" fmla="*/ 2965904 h 2966825"/>
                  <a:gd name="connsiteX3" fmla="*/ 6307 w 8166764"/>
                  <a:gd name="connsiteY3" fmla="*/ 1517340 h 2966825"/>
                  <a:gd name="connsiteX4" fmla="*/ 532 w 8166764"/>
                  <a:gd name="connsiteY4" fmla="*/ 0 h 2966825"/>
                  <a:gd name="connsiteX5" fmla="*/ 4072283 w 8166764"/>
                  <a:gd name="connsiteY5" fmla="*/ 1465296 h 2966825"/>
                  <a:gd name="connsiteX6" fmla="*/ 8165930 w 8166764"/>
                  <a:gd name="connsiteY6" fmla="*/ 7337 h 2966825"/>
                  <a:gd name="connsiteX0" fmla="*/ 8168119 w 8168953"/>
                  <a:gd name="connsiteY0" fmla="*/ 7337 h 2966682"/>
                  <a:gd name="connsiteX1" fmla="*/ 8168953 w 8168953"/>
                  <a:gd name="connsiteY1" fmla="*/ 1636654 h 2966682"/>
                  <a:gd name="connsiteX2" fmla="*/ 4129554 w 8168953"/>
                  <a:gd name="connsiteY2" fmla="*/ 2965904 h 2966682"/>
                  <a:gd name="connsiteX3" fmla="*/ 0 w 8168953"/>
                  <a:gd name="connsiteY3" fmla="*/ 1527651 h 2966682"/>
                  <a:gd name="connsiteX4" fmla="*/ 2721 w 8168953"/>
                  <a:gd name="connsiteY4" fmla="*/ 0 h 2966682"/>
                  <a:gd name="connsiteX5" fmla="*/ 4074472 w 8168953"/>
                  <a:gd name="connsiteY5" fmla="*/ 1465296 h 2966682"/>
                  <a:gd name="connsiteX6" fmla="*/ 8168119 w 8168953"/>
                  <a:gd name="connsiteY6" fmla="*/ 7337 h 2966682"/>
                  <a:gd name="connsiteX0" fmla="*/ 8168119 w 8168953"/>
                  <a:gd name="connsiteY0" fmla="*/ 7337 h 3100377"/>
                  <a:gd name="connsiteX1" fmla="*/ 8168953 w 8168953"/>
                  <a:gd name="connsiteY1" fmla="*/ 1636654 h 3100377"/>
                  <a:gd name="connsiteX2" fmla="*/ 4118520 w 8168953"/>
                  <a:gd name="connsiteY2" fmla="*/ 3099826 h 3100377"/>
                  <a:gd name="connsiteX3" fmla="*/ 0 w 8168953"/>
                  <a:gd name="connsiteY3" fmla="*/ 1527651 h 3100377"/>
                  <a:gd name="connsiteX4" fmla="*/ 2721 w 8168953"/>
                  <a:gd name="connsiteY4" fmla="*/ 0 h 3100377"/>
                  <a:gd name="connsiteX5" fmla="*/ 4074472 w 8168953"/>
                  <a:gd name="connsiteY5" fmla="*/ 1465296 h 3100377"/>
                  <a:gd name="connsiteX6" fmla="*/ 8168119 w 8168953"/>
                  <a:gd name="connsiteY6" fmla="*/ 7337 h 3100377"/>
                  <a:gd name="connsiteX0" fmla="*/ 8168119 w 8168953"/>
                  <a:gd name="connsiteY0" fmla="*/ 7337 h 3100429"/>
                  <a:gd name="connsiteX1" fmla="*/ 8168953 w 8168953"/>
                  <a:gd name="connsiteY1" fmla="*/ 1636654 h 3100429"/>
                  <a:gd name="connsiteX2" fmla="*/ 4118520 w 8168953"/>
                  <a:gd name="connsiteY2" fmla="*/ 3099826 h 3100429"/>
                  <a:gd name="connsiteX3" fmla="*/ 0 w 8168953"/>
                  <a:gd name="connsiteY3" fmla="*/ 1527651 h 3100429"/>
                  <a:gd name="connsiteX4" fmla="*/ 2721 w 8168953"/>
                  <a:gd name="connsiteY4" fmla="*/ 0 h 3100429"/>
                  <a:gd name="connsiteX5" fmla="*/ 4074472 w 8168953"/>
                  <a:gd name="connsiteY5" fmla="*/ 1465296 h 3100429"/>
                  <a:gd name="connsiteX6" fmla="*/ 8168119 w 8168953"/>
                  <a:gd name="connsiteY6" fmla="*/ 7337 h 3100429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72202 w 8166683"/>
                  <a:gd name="connsiteY5" fmla="*/ 1465296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72202 w 8166683"/>
                  <a:gd name="connsiteY5" fmla="*/ 1465296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61168 w 8166683"/>
                  <a:gd name="connsiteY5" fmla="*/ 1438511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61168 w 8166683"/>
                  <a:gd name="connsiteY5" fmla="*/ 1438511 h 3099826"/>
                  <a:gd name="connsiteX6" fmla="*/ 8165849 w 8166683"/>
                  <a:gd name="connsiteY6" fmla="*/ 7337 h 3099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166683" h="3099826">
                    <a:moveTo>
                      <a:pt x="8165849" y="7337"/>
                    </a:moveTo>
                    <a:lnTo>
                      <a:pt x="8166683" y="1636654"/>
                    </a:lnTo>
                    <a:cubicBezTo>
                      <a:pt x="7917761" y="2728489"/>
                      <a:pt x="5475903" y="3100137"/>
                      <a:pt x="4116250" y="3099826"/>
                    </a:cubicBezTo>
                    <a:cubicBezTo>
                      <a:pt x="2756597" y="3099515"/>
                      <a:pt x="245424" y="2744647"/>
                      <a:pt x="8764" y="1634789"/>
                    </a:cubicBezTo>
                    <a:cubicBezTo>
                      <a:pt x="11928" y="1215900"/>
                      <a:pt x="-2713" y="418889"/>
                      <a:pt x="451" y="0"/>
                    </a:cubicBezTo>
                    <a:cubicBezTo>
                      <a:pt x="385485" y="953840"/>
                      <a:pt x="2700268" y="1437288"/>
                      <a:pt x="4061168" y="1438511"/>
                    </a:cubicBezTo>
                    <a:cubicBezTo>
                      <a:pt x="5422068" y="1439734"/>
                      <a:pt x="7793228" y="1089449"/>
                      <a:pt x="8165849" y="7337"/>
                    </a:cubicBezTo>
                    <a:close/>
                  </a:path>
                </a:pathLst>
              </a:custGeom>
              <a:gradFill>
                <a:gsLst>
                  <a:gs pos="0">
                    <a:srgbClr val="B8C2C9"/>
                  </a:gs>
                  <a:gs pos="21000">
                    <a:schemeClr val="bg1"/>
                  </a:gs>
                  <a:gs pos="60000">
                    <a:srgbClr val="D6DCE0"/>
                  </a:gs>
                  <a:gs pos="100000">
                    <a:srgbClr val="B8C2C9"/>
                  </a:gs>
                </a:gsLst>
                <a:lin ang="0" scaled="0"/>
              </a:gra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                  </a:t>
                </a:r>
              </a:p>
            </p:txBody>
          </p:sp>
          <p:sp>
            <p:nvSpPr>
              <p:cNvPr id="481" name="Oval 480">
                <a:extLst>
                  <a:ext uri="{FF2B5EF4-FFF2-40B4-BE49-F238E27FC236}">
                    <a16:creationId xmlns:a16="http://schemas.microsoft.com/office/drawing/2014/main" id="{F9BAB47F-DDD3-BE44-9A9E-FC2F67051936}"/>
                  </a:ext>
                </a:extLst>
              </p:cNvPr>
              <p:cNvSpPr/>
              <p:nvPr/>
            </p:nvSpPr>
            <p:spPr>
              <a:xfrm>
                <a:off x="7494729" y="2774731"/>
                <a:ext cx="1480163" cy="579140"/>
              </a:xfrm>
              <a:prstGeom prst="ellipse">
                <a:avLst/>
              </a:prstGeom>
              <a:solidFill>
                <a:srgbClr val="B8C2C9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             </a:t>
                </a:r>
              </a:p>
            </p:txBody>
          </p:sp>
          <p:grpSp>
            <p:nvGrpSpPr>
              <p:cNvPr id="482" name="Group 481">
                <a:extLst>
                  <a:ext uri="{FF2B5EF4-FFF2-40B4-BE49-F238E27FC236}">
                    <a16:creationId xmlns:a16="http://schemas.microsoft.com/office/drawing/2014/main" id="{753018A5-48AB-6D40-BB99-E6281192F8DD}"/>
                  </a:ext>
                </a:extLst>
              </p:cNvPr>
              <p:cNvGrpSpPr/>
              <p:nvPr/>
            </p:nvGrpSpPr>
            <p:grpSpPr>
              <a:xfrm>
                <a:off x="7713663" y="2848339"/>
                <a:ext cx="1042107" cy="425543"/>
                <a:chOff x="7786941" y="2884917"/>
                <a:chExt cx="897649" cy="353919"/>
              </a:xfrm>
            </p:grpSpPr>
            <p:sp>
              <p:nvSpPr>
                <p:cNvPr id="483" name="Freeform 482">
                  <a:extLst>
                    <a:ext uri="{FF2B5EF4-FFF2-40B4-BE49-F238E27FC236}">
                      <a16:creationId xmlns:a16="http://schemas.microsoft.com/office/drawing/2014/main" id="{BD7DB5A0-40AC-504F-93F8-89A5617E2AE4}"/>
                    </a:ext>
                  </a:extLst>
                </p:cNvPr>
                <p:cNvSpPr/>
                <p:nvPr/>
              </p:nvSpPr>
              <p:spPr>
                <a:xfrm>
                  <a:off x="7811770" y="2884917"/>
                  <a:ext cx="849158" cy="198115"/>
                </a:xfrm>
                <a:custGeom>
                  <a:avLst/>
                  <a:gdLst>
                    <a:gd name="connsiteX0" fmla="*/ 3725333 w 4588933"/>
                    <a:gd name="connsiteY0" fmla="*/ 0 h 1049866"/>
                    <a:gd name="connsiteX1" fmla="*/ 4588933 w 4588933"/>
                    <a:gd name="connsiteY1" fmla="*/ 270933 h 1049866"/>
                    <a:gd name="connsiteX2" fmla="*/ 3962400 w 4588933"/>
                    <a:gd name="connsiteY2" fmla="*/ 541866 h 1049866"/>
                    <a:gd name="connsiteX3" fmla="*/ 3742267 w 4588933"/>
                    <a:gd name="connsiteY3" fmla="*/ 457200 h 1049866"/>
                    <a:gd name="connsiteX4" fmla="*/ 2269067 w 4588933"/>
                    <a:gd name="connsiteY4" fmla="*/ 1049866 h 1049866"/>
                    <a:gd name="connsiteX5" fmla="*/ 880533 w 4588933"/>
                    <a:gd name="connsiteY5" fmla="*/ 457200 h 1049866"/>
                    <a:gd name="connsiteX6" fmla="*/ 592667 w 4588933"/>
                    <a:gd name="connsiteY6" fmla="*/ 541866 h 1049866"/>
                    <a:gd name="connsiteX7" fmla="*/ 0 w 4588933"/>
                    <a:gd name="connsiteY7" fmla="*/ 254000 h 1049866"/>
                    <a:gd name="connsiteX8" fmla="*/ 880533 w 4588933"/>
                    <a:gd name="connsiteY8" fmla="*/ 16933 h 1049866"/>
                    <a:gd name="connsiteX9" fmla="*/ 2302933 w 4588933"/>
                    <a:gd name="connsiteY9" fmla="*/ 626533 h 1049866"/>
                    <a:gd name="connsiteX10" fmla="*/ 3725333 w 4588933"/>
                    <a:gd name="connsiteY10" fmla="*/ 0 h 1049866"/>
                    <a:gd name="connsiteX0" fmla="*/ 3725333 w 4641485"/>
                    <a:gd name="connsiteY0" fmla="*/ 0 h 1049866"/>
                    <a:gd name="connsiteX1" fmla="*/ 4641485 w 4641485"/>
                    <a:gd name="connsiteY1" fmla="*/ 239402 h 1049866"/>
                    <a:gd name="connsiteX2" fmla="*/ 3962400 w 4641485"/>
                    <a:gd name="connsiteY2" fmla="*/ 541866 h 1049866"/>
                    <a:gd name="connsiteX3" fmla="*/ 3742267 w 4641485"/>
                    <a:gd name="connsiteY3" fmla="*/ 457200 h 1049866"/>
                    <a:gd name="connsiteX4" fmla="*/ 2269067 w 4641485"/>
                    <a:gd name="connsiteY4" fmla="*/ 1049866 h 1049866"/>
                    <a:gd name="connsiteX5" fmla="*/ 880533 w 4641485"/>
                    <a:gd name="connsiteY5" fmla="*/ 457200 h 1049866"/>
                    <a:gd name="connsiteX6" fmla="*/ 592667 w 4641485"/>
                    <a:gd name="connsiteY6" fmla="*/ 541866 h 1049866"/>
                    <a:gd name="connsiteX7" fmla="*/ 0 w 4641485"/>
                    <a:gd name="connsiteY7" fmla="*/ 254000 h 1049866"/>
                    <a:gd name="connsiteX8" fmla="*/ 880533 w 4641485"/>
                    <a:gd name="connsiteY8" fmla="*/ 16933 h 1049866"/>
                    <a:gd name="connsiteX9" fmla="*/ 2302933 w 4641485"/>
                    <a:gd name="connsiteY9" fmla="*/ 626533 h 1049866"/>
                    <a:gd name="connsiteX10" fmla="*/ 3725333 w 4641485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73798 w 4673016"/>
                    <a:gd name="connsiteY3" fmla="*/ 45720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84308 w 4673016"/>
                    <a:gd name="connsiteY3" fmla="*/ 404648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815839 w 4673016"/>
                    <a:gd name="connsiteY3" fmla="*/ 46771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673016" h="1049866">
                      <a:moveTo>
                        <a:pt x="3756864" y="0"/>
                      </a:moveTo>
                      <a:lnTo>
                        <a:pt x="4673016" y="239402"/>
                      </a:lnTo>
                      <a:lnTo>
                        <a:pt x="3993931" y="541866"/>
                      </a:lnTo>
                      <a:lnTo>
                        <a:pt x="3815839" y="467710"/>
                      </a:lnTo>
                      <a:lnTo>
                        <a:pt x="2300598" y="1049866"/>
                      </a:lnTo>
                      <a:lnTo>
                        <a:pt x="912064" y="457200"/>
                      </a:lnTo>
                      <a:lnTo>
                        <a:pt x="624198" y="541866"/>
                      </a:lnTo>
                      <a:lnTo>
                        <a:pt x="0" y="275021"/>
                      </a:lnTo>
                      <a:lnTo>
                        <a:pt x="912064" y="16933"/>
                      </a:lnTo>
                      <a:lnTo>
                        <a:pt x="2323954" y="616023"/>
                      </a:lnTo>
                      <a:lnTo>
                        <a:pt x="3756864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84" name="Freeform 483">
                  <a:extLst>
                    <a:ext uri="{FF2B5EF4-FFF2-40B4-BE49-F238E27FC236}">
                      <a16:creationId xmlns:a16="http://schemas.microsoft.com/office/drawing/2014/main" id="{DBEBB83D-40BF-8849-BAAA-59AB22EA0857}"/>
                    </a:ext>
                  </a:extLst>
                </p:cNvPr>
                <p:cNvSpPr/>
                <p:nvPr/>
              </p:nvSpPr>
              <p:spPr>
                <a:xfrm>
                  <a:off x="8367548" y="3054383"/>
                  <a:ext cx="317042" cy="170569"/>
                </a:xfrm>
                <a:custGeom>
                  <a:avLst/>
                  <a:gdLst>
                    <a:gd name="connsiteX0" fmla="*/ 21021 w 1744718"/>
                    <a:gd name="connsiteY0" fmla="*/ 0 h 903890"/>
                    <a:gd name="connsiteX1" fmla="*/ 1744718 w 1744718"/>
                    <a:gd name="connsiteY1" fmla="*/ 693683 h 903890"/>
                    <a:gd name="connsiteX2" fmla="*/ 1145628 w 1744718"/>
                    <a:gd name="connsiteY2" fmla="*/ 903890 h 903890"/>
                    <a:gd name="connsiteX3" fmla="*/ 0 w 1744718"/>
                    <a:gd name="connsiteY3" fmla="*/ 451945 h 903890"/>
                    <a:gd name="connsiteX4" fmla="*/ 21021 w 1744718"/>
                    <a:gd name="connsiteY4" fmla="*/ 0 h 9038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4718" h="903890">
                      <a:moveTo>
                        <a:pt x="21021" y="0"/>
                      </a:moveTo>
                      <a:lnTo>
                        <a:pt x="1744718" y="693683"/>
                      </a:lnTo>
                      <a:lnTo>
                        <a:pt x="1145628" y="903890"/>
                      </a:lnTo>
                      <a:lnTo>
                        <a:pt x="0" y="451945"/>
                      </a:lnTo>
                      <a:lnTo>
                        <a:pt x="21021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85" name="Freeform 484">
                  <a:extLst>
                    <a:ext uri="{FF2B5EF4-FFF2-40B4-BE49-F238E27FC236}">
                      <a16:creationId xmlns:a16="http://schemas.microsoft.com/office/drawing/2014/main" id="{18930CC0-2525-0C49-9555-463122A4FBB4}"/>
                    </a:ext>
                  </a:extLst>
                </p:cNvPr>
                <p:cNvSpPr/>
                <p:nvPr/>
              </p:nvSpPr>
              <p:spPr>
                <a:xfrm>
                  <a:off x="7786941" y="3054383"/>
                  <a:ext cx="311312" cy="168585"/>
                </a:xfrm>
                <a:custGeom>
                  <a:avLst/>
                  <a:gdLst>
                    <a:gd name="connsiteX0" fmla="*/ 1702676 w 1713187"/>
                    <a:gd name="connsiteY0" fmla="*/ 0 h 893380"/>
                    <a:gd name="connsiteX1" fmla="*/ 1713187 w 1713187"/>
                    <a:gd name="connsiteY1" fmla="*/ 472966 h 893380"/>
                    <a:gd name="connsiteX2" fmla="*/ 578069 w 1713187"/>
                    <a:gd name="connsiteY2" fmla="*/ 893380 h 893380"/>
                    <a:gd name="connsiteX3" fmla="*/ 0 w 1713187"/>
                    <a:gd name="connsiteY3" fmla="*/ 693683 h 893380"/>
                    <a:gd name="connsiteX4" fmla="*/ 1702676 w 1713187"/>
                    <a:gd name="connsiteY4" fmla="*/ 0 h 8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13187" h="893380">
                      <a:moveTo>
                        <a:pt x="1702676" y="0"/>
                      </a:moveTo>
                      <a:lnTo>
                        <a:pt x="1713187" y="472966"/>
                      </a:lnTo>
                      <a:lnTo>
                        <a:pt x="578069" y="893380"/>
                      </a:lnTo>
                      <a:lnTo>
                        <a:pt x="0" y="693683"/>
                      </a:lnTo>
                      <a:lnTo>
                        <a:pt x="1702676" y="0"/>
                      </a:lnTo>
                      <a:close/>
                    </a:path>
                  </a:pathLst>
                </a:custGeom>
                <a:solidFill>
                  <a:srgbClr val="0000A8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86" name="Freeform 485">
                  <a:extLst>
                    <a:ext uri="{FF2B5EF4-FFF2-40B4-BE49-F238E27FC236}">
                      <a16:creationId xmlns:a16="http://schemas.microsoft.com/office/drawing/2014/main" id="{0C651989-7B8A-F043-A1B6-F47D8764FCE0}"/>
                    </a:ext>
                  </a:extLst>
                </p:cNvPr>
                <p:cNvSpPr/>
                <p:nvPr/>
              </p:nvSpPr>
              <p:spPr>
                <a:xfrm>
                  <a:off x="7895013" y="2971083"/>
                  <a:ext cx="676892" cy="267753"/>
                </a:xfrm>
                <a:custGeom>
                  <a:avLst/>
                  <a:gdLst>
                    <a:gd name="connsiteX0" fmla="*/ 599089 w 4162096"/>
                    <a:gd name="connsiteY0" fmla="*/ 273269 h 1618593"/>
                    <a:gd name="connsiteX1" fmla="*/ 882869 w 4162096"/>
                    <a:gd name="connsiteY1" fmla="*/ 199697 h 1618593"/>
                    <a:gd name="connsiteX2" fmla="*/ 2312276 w 4162096"/>
                    <a:gd name="connsiteY2" fmla="*/ 798786 h 1618593"/>
                    <a:gd name="connsiteX3" fmla="*/ 3794234 w 4162096"/>
                    <a:gd name="connsiteY3" fmla="*/ 199697 h 1618593"/>
                    <a:gd name="connsiteX4" fmla="*/ 4014951 w 4162096"/>
                    <a:gd name="connsiteY4" fmla="*/ 273269 h 1618593"/>
                    <a:gd name="connsiteX5" fmla="*/ 3058510 w 4162096"/>
                    <a:gd name="connsiteY5" fmla="*/ 641131 h 1618593"/>
                    <a:gd name="connsiteX6" fmla="*/ 3026979 w 4162096"/>
                    <a:gd name="connsiteY6" fmla="*/ 1114097 h 1618593"/>
                    <a:gd name="connsiteX7" fmla="*/ 4162096 w 4162096"/>
                    <a:gd name="connsiteY7" fmla="*/ 1545021 h 1618593"/>
                    <a:gd name="connsiteX8" fmla="*/ 3878317 w 4162096"/>
                    <a:gd name="connsiteY8" fmla="*/ 1608083 h 1618593"/>
                    <a:gd name="connsiteX9" fmla="*/ 2301765 w 4162096"/>
                    <a:gd name="connsiteY9" fmla="*/ 945931 h 1618593"/>
                    <a:gd name="connsiteX10" fmla="*/ 693682 w 4162096"/>
                    <a:gd name="connsiteY10" fmla="*/ 1618593 h 1618593"/>
                    <a:gd name="connsiteX11" fmla="*/ 430924 w 4162096"/>
                    <a:gd name="connsiteY11" fmla="*/ 1524000 h 1618593"/>
                    <a:gd name="connsiteX12" fmla="*/ 1576551 w 4162096"/>
                    <a:gd name="connsiteY12" fmla="*/ 1082566 h 1618593"/>
                    <a:gd name="connsiteX13" fmla="*/ 1545020 w 4162096"/>
                    <a:gd name="connsiteY13" fmla="*/ 609600 h 1618593"/>
                    <a:gd name="connsiteX14" fmla="*/ 0 w 4162096"/>
                    <a:gd name="connsiteY14" fmla="*/ 0 h 1618593"/>
                    <a:gd name="connsiteX15" fmla="*/ 872358 w 4162096"/>
                    <a:gd name="connsiteY15" fmla="*/ 210207 h 1618593"/>
                    <a:gd name="connsiteX16" fmla="*/ 872358 w 4162096"/>
                    <a:gd name="connsiteY16" fmla="*/ 210207 h 1618593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15" fmla="*/ 441434 w 3731172"/>
                    <a:gd name="connsiteY15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357351 w 3731172"/>
                    <a:gd name="connsiteY14" fmla="*/ 115613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56137 w 3731172"/>
                    <a:gd name="connsiteY13" fmla="*/ 441434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903890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575034 w 3710151"/>
                    <a:gd name="connsiteY6" fmla="*/ 91440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06565 w 3710151"/>
                    <a:gd name="connsiteY6" fmla="*/ 92491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5151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09858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62012 w 3725019"/>
                    <a:gd name="connsiteY0" fmla="*/ 73572 h 1418896"/>
                    <a:gd name="connsiteX1" fmla="*/ 445792 w 3725019"/>
                    <a:gd name="connsiteY1" fmla="*/ 0 h 1418896"/>
                    <a:gd name="connsiteX2" fmla="*/ 1852896 w 3725019"/>
                    <a:gd name="connsiteY2" fmla="*/ 591655 h 1418896"/>
                    <a:gd name="connsiteX3" fmla="*/ 3357157 w 3725019"/>
                    <a:gd name="connsiteY3" fmla="*/ 0 h 1418896"/>
                    <a:gd name="connsiteX4" fmla="*/ 3577874 w 3725019"/>
                    <a:gd name="connsiteY4" fmla="*/ 73572 h 1418896"/>
                    <a:gd name="connsiteX5" fmla="*/ 2632585 w 3725019"/>
                    <a:gd name="connsiteY5" fmla="*/ 448868 h 1418896"/>
                    <a:gd name="connsiteX6" fmla="*/ 2625150 w 3725019"/>
                    <a:gd name="connsiteY6" fmla="*/ 902607 h 1418896"/>
                    <a:gd name="connsiteX7" fmla="*/ 3725019 w 3725019"/>
                    <a:gd name="connsiteY7" fmla="*/ 1345324 h 1418896"/>
                    <a:gd name="connsiteX8" fmla="*/ 3441240 w 3725019"/>
                    <a:gd name="connsiteY8" fmla="*/ 1408386 h 1418896"/>
                    <a:gd name="connsiteX9" fmla="*/ 1864688 w 3725019"/>
                    <a:gd name="connsiteY9" fmla="*/ 746234 h 1418896"/>
                    <a:gd name="connsiteX10" fmla="*/ 256605 w 3725019"/>
                    <a:gd name="connsiteY10" fmla="*/ 1418896 h 1418896"/>
                    <a:gd name="connsiteX11" fmla="*/ 0 w 3725019"/>
                    <a:gd name="connsiteY11" fmla="*/ 1331097 h 1418896"/>
                    <a:gd name="connsiteX12" fmla="*/ 1113454 w 3725019"/>
                    <a:gd name="connsiteY12" fmla="*/ 903890 h 1418896"/>
                    <a:gd name="connsiteX13" fmla="*/ 1102302 w 3725019"/>
                    <a:gd name="connsiteY13" fmla="*/ 451945 h 1418896"/>
                    <a:gd name="connsiteX14" fmla="*/ 183032 w 3725019"/>
                    <a:gd name="connsiteY14" fmla="*/ 84081 h 1418896"/>
                    <a:gd name="connsiteX15" fmla="*/ 162012 w 3725019"/>
                    <a:gd name="connsiteY15" fmla="*/ 73572 h 14188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725019" h="1418896">
                      <a:moveTo>
                        <a:pt x="162012" y="73572"/>
                      </a:moveTo>
                      <a:lnTo>
                        <a:pt x="445792" y="0"/>
                      </a:lnTo>
                      <a:lnTo>
                        <a:pt x="1852896" y="591655"/>
                      </a:lnTo>
                      <a:lnTo>
                        <a:pt x="3357157" y="0"/>
                      </a:lnTo>
                      <a:lnTo>
                        <a:pt x="3577874" y="73572"/>
                      </a:lnTo>
                      <a:lnTo>
                        <a:pt x="2632585" y="448868"/>
                      </a:lnTo>
                      <a:lnTo>
                        <a:pt x="2625150" y="902607"/>
                      </a:lnTo>
                      <a:lnTo>
                        <a:pt x="3725019" y="1345324"/>
                      </a:lnTo>
                      <a:lnTo>
                        <a:pt x="3441240" y="1408386"/>
                      </a:lnTo>
                      <a:lnTo>
                        <a:pt x="1864688" y="746234"/>
                      </a:lnTo>
                      <a:lnTo>
                        <a:pt x="256605" y="1418896"/>
                      </a:lnTo>
                      <a:lnTo>
                        <a:pt x="0" y="1331097"/>
                      </a:lnTo>
                      <a:lnTo>
                        <a:pt x="1113454" y="903890"/>
                      </a:lnTo>
                      <a:cubicBezTo>
                        <a:pt x="1113454" y="760249"/>
                        <a:pt x="1102302" y="595586"/>
                        <a:pt x="1102302" y="451945"/>
                      </a:cubicBezTo>
                      <a:lnTo>
                        <a:pt x="183032" y="84081"/>
                      </a:lnTo>
                      <a:cubicBezTo>
                        <a:pt x="26317" y="21019"/>
                        <a:pt x="169019" y="77075"/>
                        <a:pt x="162012" y="73572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529" name="Group 528">
              <a:extLst>
                <a:ext uri="{FF2B5EF4-FFF2-40B4-BE49-F238E27FC236}">
                  <a16:creationId xmlns:a16="http://schemas.microsoft.com/office/drawing/2014/main" id="{DE45D3AB-47E3-364E-81D6-324D69CE101C}"/>
                </a:ext>
              </a:extLst>
            </p:cNvPr>
            <p:cNvGrpSpPr/>
            <p:nvPr/>
          </p:nvGrpSpPr>
          <p:grpSpPr>
            <a:xfrm>
              <a:off x="8316676" y="5189331"/>
              <a:ext cx="309740" cy="190838"/>
              <a:chOff x="3668110" y="2448910"/>
              <a:chExt cx="3794234" cy="2165130"/>
            </a:xfrm>
          </p:grpSpPr>
          <p:sp>
            <p:nvSpPr>
              <p:cNvPr id="530" name="Rectangle 529">
                <a:extLst>
                  <a:ext uri="{FF2B5EF4-FFF2-40B4-BE49-F238E27FC236}">
                    <a16:creationId xmlns:a16="http://schemas.microsoft.com/office/drawing/2014/main" id="{72425686-3D93-0646-A923-6ADF75485CDC}"/>
                  </a:ext>
                </a:extLst>
              </p:cNvPr>
              <p:cNvSpPr/>
              <p:nvPr/>
            </p:nvSpPr>
            <p:spPr>
              <a:xfrm>
                <a:off x="3668110" y="3741409"/>
                <a:ext cx="3780587" cy="872631"/>
              </a:xfrm>
              <a:prstGeom prst="rect">
                <a:avLst/>
              </a:prstGeom>
              <a:gradFill>
                <a:gsLst>
                  <a:gs pos="0">
                    <a:srgbClr val="B8C2C9"/>
                  </a:gs>
                  <a:gs pos="21000">
                    <a:schemeClr val="bg1"/>
                  </a:gs>
                  <a:gs pos="60000">
                    <a:srgbClr val="D6DCE0"/>
                  </a:gs>
                  <a:gs pos="100000">
                    <a:srgbClr val="B8C2C9"/>
                  </a:gs>
                </a:gsLst>
                <a:lin ang="0" scaled="0"/>
              </a:gra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31" name="Freeform 530">
                <a:extLst>
                  <a:ext uri="{FF2B5EF4-FFF2-40B4-BE49-F238E27FC236}">
                    <a16:creationId xmlns:a16="http://schemas.microsoft.com/office/drawing/2014/main" id="{6ADFF160-CF04-7049-A6D4-1C789FDD39AE}"/>
                  </a:ext>
                </a:extLst>
              </p:cNvPr>
              <p:cNvSpPr/>
              <p:nvPr/>
            </p:nvSpPr>
            <p:spPr>
              <a:xfrm>
                <a:off x="3678620" y="2448910"/>
                <a:ext cx="3783724" cy="1324303"/>
              </a:xfrm>
              <a:custGeom>
                <a:avLst/>
                <a:gdLst>
                  <a:gd name="connsiteX0" fmla="*/ 0 w 3783724"/>
                  <a:gd name="connsiteY0" fmla="*/ 1313793 h 1324303"/>
                  <a:gd name="connsiteX1" fmla="*/ 0 w 3783724"/>
                  <a:gd name="connsiteY1" fmla="*/ 1313793 h 1324303"/>
                  <a:gd name="connsiteX2" fmla="*/ 252248 w 3783724"/>
                  <a:gd name="connsiteY2" fmla="*/ 0 h 1324303"/>
                  <a:gd name="connsiteX3" fmla="*/ 3415862 w 3783724"/>
                  <a:gd name="connsiteY3" fmla="*/ 21020 h 1324303"/>
                  <a:gd name="connsiteX4" fmla="*/ 3783724 w 3783724"/>
                  <a:gd name="connsiteY4" fmla="*/ 1324303 h 1324303"/>
                  <a:gd name="connsiteX5" fmla="*/ 0 w 3783724"/>
                  <a:gd name="connsiteY5" fmla="*/ 1313793 h 1324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783724" h="1324303">
                    <a:moveTo>
                      <a:pt x="0" y="1313793"/>
                    </a:moveTo>
                    <a:lnTo>
                      <a:pt x="0" y="1313793"/>
                    </a:lnTo>
                    <a:lnTo>
                      <a:pt x="252248" y="0"/>
                    </a:lnTo>
                    <a:lnTo>
                      <a:pt x="3415862" y="21020"/>
                    </a:lnTo>
                    <a:lnTo>
                      <a:pt x="3783724" y="1324303"/>
                    </a:lnTo>
                    <a:lnTo>
                      <a:pt x="0" y="1313793"/>
                    </a:lnTo>
                    <a:close/>
                  </a:path>
                </a:pathLst>
              </a:custGeom>
              <a:solidFill>
                <a:srgbClr val="B8C2C9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532" name="Group 531">
                <a:extLst>
                  <a:ext uri="{FF2B5EF4-FFF2-40B4-BE49-F238E27FC236}">
                    <a16:creationId xmlns:a16="http://schemas.microsoft.com/office/drawing/2014/main" id="{AFDD9D33-8D17-F840-A9A5-3807DD3BA314}"/>
                  </a:ext>
                </a:extLst>
              </p:cNvPr>
              <p:cNvGrpSpPr/>
              <p:nvPr/>
            </p:nvGrpSpPr>
            <p:grpSpPr>
              <a:xfrm>
                <a:off x="3941378" y="2603243"/>
                <a:ext cx="3202061" cy="1066110"/>
                <a:chOff x="7939341" y="3037317"/>
                <a:chExt cx="897649" cy="353919"/>
              </a:xfrm>
            </p:grpSpPr>
            <p:sp>
              <p:nvSpPr>
                <p:cNvPr id="533" name="Freeform 532">
                  <a:extLst>
                    <a:ext uri="{FF2B5EF4-FFF2-40B4-BE49-F238E27FC236}">
                      <a16:creationId xmlns:a16="http://schemas.microsoft.com/office/drawing/2014/main" id="{3AF3452D-972F-6944-8123-ECA4288786DF}"/>
                    </a:ext>
                  </a:extLst>
                </p:cNvPr>
                <p:cNvSpPr/>
                <p:nvPr/>
              </p:nvSpPr>
              <p:spPr>
                <a:xfrm>
                  <a:off x="7964170" y="3037317"/>
                  <a:ext cx="849158" cy="198115"/>
                </a:xfrm>
                <a:custGeom>
                  <a:avLst/>
                  <a:gdLst>
                    <a:gd name="connsiteX0" fmla="*/ 3725333 w 4588933"/>
                    <a:gd name="connsiteY0" fmla="*/ 0 h 1049866"/>
                    <a:gd name="connsiteX1" fmla="*/ 4588933 w 4588933"/>
                    <a:gd name="connsiteY1" fmla="*/ 270933 h 1049866"/>
                    <a:gd name="connsiteX2" fmla="*/ 3962400 w 4588933"/>
                    <a:gd name="connsiteY2" fmla="*/ 541866 h 1049866"/>
                    <a:gd name="connsiteX3" fmla="*/ 3742267 w 4588933"/>
                    <a:gd name="connsiteY3" fmla="*/ 457200 h 1049866"/>
                    <a:gd name="connsiteX4" fmla="*/ 2269067 w 4588933"/>
                    <a:gd name="connsiteY4" fmla="*/ 1049866 h 1049866"/>
                    <a:gd name="connsiteX5" fmla="*/ 880533 w 4588933"/>
                    <a:gd name="connsiteY5" fmla="*/ 457200 h 1049866"/>
                    <a:gd name="connsiteX6" fmla="*/ 592667 w 4588933"/>
                    <a:gd name="connsiteY6" fmla="*/ 541866 h 1049866"/>
                    <a:gd name="connsiteX7" fmla="*/ 0 w 4588933"/>
                    <a:gd name="connsiteY7" fmla="*/ 254000 h 1049866"/>
                    <a:gd name="connsiteX8" fmla="*/ 880533 w 4588933"/>
                    <a:gd name="connsiteY8" fmla="*/ 16933 h 1049866"/>
                    <a:gd name="connsiteX9" fmla="*/ 2302933 w 4588933"/>
                    <a:gd name="connsiteY9" fmla="*/ 626533 h 1049866"/>
                    <a:gd name="connsiteX10" fmla="*/ 3725333 w 4588933"/>
                    <a:gd name="connsiteY10" fmla="*/ 0 h 1049866"/>
                    <a:gd name="connsiteX0" fmla="*/ 3725333 w 4641485"/>
                    <a:gd name="connsiteY0" fmla="*/ 0 h 1049866"/>
                    <a:gd name="connsiteX1" fmla="*/ 4641485 w 4641485"/>
                    <a:gd name="connsiteY1" fmla="*/ 239402 h 1049866"/>
                    <a:gd name="connsiteX2" fmla="*/ 3962400 w 4641485"/>
                    <a:gd name="connsiteY2" fmla="*/ 541866 h 1049866"/>
                    <a:gd name="connsiteX3" fmla="*/ 3742267 w 4641485"/>
                    <a:gd name="connsiteY3" fmla="*/ 457200 h 1049866"/>
                    <a:gd name="connsiteX4" fmla="*/ 2269067 w 4641485"/>
                    <a:gd name="connsiteY4" fmla="*/ 1049866 h 1049866"/>
                    <a:gd name="connsiteX5" fmla="*/ 880533 w 4641485"/>
                    <a:gd name="connsiteY5" fmla="*/ 457200 h 1049866"/>
                    <a:gd name="connsiteX6" fmla="*/ 592667 w 4641485"/>
                    <a:gd name="connsiteY6" fmla="*/ 541866 h 1049866"/>
                    <a:gd name="connsiteX7" fmla="*/ 0 w 4641485"/>
                    <a:gd name="connsiteY7" fmla="*/ 254000 h 1049866"/>
                    <a:gd name="connsiteX8" fmla="*/ 880533 w 4641485"/>
                    <a:gd name="connsiteY8" fmla="*/ 16933 h 1049866"/>
                    <a:gd name="connsiteX9" fmla="*/ 2302933 w 4641485"/>
                    <a:gd name="connsiteY9" fmla="*/ 626533 h 1049866"/>
                    <a:gd name="connsiteX10" fmla="*/ 3725333 w 4641485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73798 w 4673016"/>
                    <a:gd name="connsiteY3" fmla="*/ 45720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84308 w 4673016"/>
                    <a:gd name="connsiteY3" fmla="*/ 404648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815839 w 4673016"/>
                    <a:gd name="connsiteY3" fmla="*/ 46771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673016" h="1049866">
                      <a:moveTo>
                        <a:pt x="3756864" y="0"/>
                      </a:moveTo>
                      <a:lnTo>
                        <a:pt x="4673016" y="239402"/>
                      </a:lnTo>
                      <a:lnTo>
                        <a:pt x="3993931" y="541866"/>
                      </a:lnTo>
                      <a:lnTo>
                        <a:pt x="3815839" y="467710"/>
                      </a:lnTo>
                      <a:lnTo>
                        <a:pt x="2300598" y="1049866"/>
                      </a:lnTo>
                      <a:lnTo>
                        <a:pt x="912064" y="457200"/>
                      </a:lnTo>
                      <a:lnTo>
                        <a:pt x="624198" y="541866"/>
                      </a:lnTo>
                      <a:lnTo>
                        <a:pt x="0" y="275021"/>
                      </a:lnTo>
                      <a:lnTo>
                        <a:pt x="912064" y="16933"/>
                      </a:lnTo>
                      <a:lnTo>
                        <a:pt x="2323954" y="616023"/>
                      </a:lnTo>
                      <a:lnTo>
                        <a:pt x="3756864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34" name="Freeform 533">
                  <a:extLst>
                    <a:ext uri="{FF2B5EF4-FFF2-40B4-BE49-F238E27FC236}">
                      <a16:creationId xmlns:a16="http://schemas.microsoft.com/office/drawing/2014/main" id="{BA43E42C-CD9B-1744-BEEC-9E664114AC8E}"/>
                    </a:ext>
                  </a:extLst>
                </p:cNvPr>
                <p:cNvSpPr/>
                <p:nvPr/>
              </p:nvSpPr>
              <p:spPr>
                <a:xfrm>
                  <a:off x="8519948" y="3206783"/>
                  <a:ext cx="317042" cy="170569"/>
                </a:xfrm>
                <a:custGeom>
                  <a:avLst/>
                  <a:gdLst>
                    <a:gd name="connsiteX0" fmla="*/ 21021 w 1744718"/>
                    <a:gd name="connsiteY0" fmla="*/ 0 h 903890"/>
                    <a:gd name="connsiteX1" fmla="*/ 1744718 w 1744718"/>
                    <a:gd name="connsiteY1" fmla="*/ 693683 h 903890"/>
                    <a:gd name="connsiteX2" fmla="*/ 1145628 w 1744718"/>
                    <a:gd name="connsiteY2" fmla="*/ 903890 h 903890"/>
                    <a:gd name="connsiteX3" fmla="*/ 0 w 1744718"/>
                    <a:gd name="connsiteY3" fmla="*/ 451945 h 903890"/>
                    <a:gd name="connsiteX4" fmla="*/ 21021 w 1744718"/>
                    <a:gd name="connsiteY4" fmla="*/ 0 h 9038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4718" h="903890">
                      <a:moveTo>
                        <a:pt x="21021" y="0"/>
                      </a:moveTo>
                      <a:lnTo>
                        <a:pt x="1744718" y="693683"/>
                      </a:lnTo>
                      <a:lnTo>
                        <a:pt x="1145628" y="903890"/>
                      </a:lnTo>
                      <a:lnTo>
                        <a:pt x="0" y="451945"/>
                      </a:lnTo>
                      <a:lnTo>
                        <a:pt x="21021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35" name="Freeform 534">
                  <a:extLst>
                    <a:ext uri="{FF2B5EF4-FFF2-40B4-BE49-F238E27FC236}">
                      <a16:creationId xmlns:a16="http://schemas.microsoft.com/office/drawing/2014/main" id="{42EF7BB0-4257-F646-805E-AFBA92B62F9D}"/>
                    </a:ext>
                  </a:extLst>
                </p:cNvPr>
                <p:cNvSpPr/>
                <p:nvPr/>
              </p:nvSpPr>
              <p:spPr>
                <a:xfrm>
                  <a:off x="7939341" y="3206783"/>
                  <a:ext cx="311312" cy="168585"/>
                </a:xfrm>
                <a:custGeom>
                  <a:avLst/>
                  <a:gdLst>
                    <a:gd name="connsiteX0" fmla="*/ 1702676 w 1713187"/>
                    <a:gd name="connsiteY0" fmla="*/ 0 h 893380"/>
                    <a:gd name="connsiteX1" fmla="*/ 1713187 w 1713187"/>
                    <a:gd name="connsiteY1" fmla="*/ 472966 h 893380"/>
                    <a:gd name="connsiteX2" fmla="*/ 578069 w 1713187"/>
                    <a:gd name="connsiteY2" fmla="*/ 893380 h 893380"/>
                    <a:gd name="connsiteX3" fmla="*/ 0 w 1713187"/>
                    <a:gd name="connsiteY3" fmla="*/ 693683 h 893380"/>
                    <a:gd name="connsiteX4" fmla="*/ 1702676 w 1713187"/>
                    <a:gd name="connsiteY4" fmla="*/ 0 h 8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13187" h="893380">
                      <a:moveTo>
                        <a:pt x="1702676" y="0"/>
                      </a:moveTo>
                      <a:lnTo>
                        <a:pt x="1713187" y="472966"/>
                      </a:lnTo>
                      <a:lnTo>
                        <a:pt x="578069" y="893380"/>
                      </a:lnTo>
                      <a:lnTo>
                        <a:pt x="0" y="693683"/>
                      </a:lnTo>
                      <a:lnTo>
                        <a:pt x="1702676" y="0"/>
                      </a:lnTo>
                      <a:close/>
                    </a:path>
                  </a:pathLst>
                </a:custGeom>
                <a:solidFill>
                  <a:srgbClr val="0000A8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36" name="Freeform 535">
                  <a:extLst>
                    <a:ext uri="{FF2B5EF4-FFF2-40B4-BE49-F238E27FC236}">
                      <a16:creationId xmlns:a16="http://schemas.microsoft.com/office/drawing/2014/main" id="{95AEC175-56C0-C14B-9DC5-693400B124AB}"/>
                    </a:ext>
                  </a:extLst>
                </p:cNvPr>
                <p:cNvSpPr/>
                <p:nvPr/>
              </p:nvSpPr>
              <p:spPr>
                <a:xfrm>
                  <a:off x="8047413" y="3123483"/>
                  <a:ext cx="676892" cy="267753"/>
                </a:xfrm>
                <a:custGeom>
                  <a:avLst/>
                  <a:gdLst>
                    <a:gd name="connsiteX0" fmla="*/ 599089 w 4162096"/>
                    <a:gd name="connsiteY0" fmla="*/ 273269 h 1618593"/>
                    <a:gd name="connsiteX1" fmla="*/ 882869 w 4162096"/>
                    <a:gd name="connsiteY1" fmla="*/ 199697 h 1618593"/>
                    <a:gd name="connsiteX2" fmla="*/ 2312276 w 4162096"/>
                    <a:gd name="connsiteY2" fmla="*/ 798786 h 1618593"/>
                    <a:gd name="connsiteX3" fmla="*/ 3794234 w 4162096"/>
                    <a:gd name="connsiteY3" fmla="*/ 199697 h 1618593"/>
                    <a:gd name="connsiteX4" fmla="*/ 4014951 w 4162096"/>
                    <a:gd name="connsiteY4" fmla="*/ 273269 h 1618593"/>
                    <a:gd name="connsiteX5" fmla="*/ 3058510 w 4162096"/>
                    <a:gd name="connsiteY5" fmla="*/ 641131 h 1618593"/>
                    <a:gd name="connsiteX6" fmla="*/ 3026979 w 4162096"/>
                    <a:gd name="connsiteY6" fmla="*/ 1114097 h 1618593"/>
                    <a:gd name="connsiteX7" fmla="*/ 4162096 w 4162096"/>
                    <a:gd name="connsiteY7" fmla="*/ 1545021 h 1618593"/>
                    <a:gd name="connsiteX8" fmla="*/ 3878317 w 4162096"/>
                    <a:gd name="connsiteY8" fmla="*/ 1608083 h 1618593"/>
                    <a:gd name="connsiteX9" fmla="*/ 2301765 w 4162096"/>
                    <a:gd name="connsiteY9" fmla="*/ 945931 h 1618593"/>
                    <a:gd name="connsiteX10" fmla="*/ 693682 w 4162096"/>
                    <a:gd name="connsiteY10" fmla="*/ 1618593 h 1618593"/>
                    <a:gd name="connsiteX11" fmla="*/ 430924 w 4162096"/>
                    <a:gd name="connsiteY11" fmla="*/ 1524000 h 1618593"/>
                    <a:gd name="connsiteX12" fmla="*/ 1576551 w 4162096"/>
                    <a:gd name="connsiteY12" fmla="*/ 1082566 h 1618593"/>
                    <a:gd name="connsiteX13" fmla="*/ 1545020 w 4162096"/>
                    <a:gd name="connsiteY13" fmla="*/ 609600 h 1618593"/>
                    <a:gd name="connsiteX14" fmla="*/ 0 w 4162096"/>
                    <a:gd name="connsiteY14" fmla="*/ 0 h 1618593"/>
                    <a:gd name="connsiteX15" fmla="*/ 872358 w 4162096"/>
                    <a:gd name="connsiteY15" fmla="*/ 210207 h 1618593"/>
                    <a:gd name="connsiteX16" fmla="*/ 872358 w 4162096"/>
                    <a:gd name="connsiteY16" fmla="*/ 210207 h 1618593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15" fmla="*/ 441434 w 3731172"/>
                    <a:gd name="connsiteY15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357351 w 3731172"/>
                    <a:gd name="connsiteY14" fmla="*/ 115613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56137 w 3731172"/>
                    <a:gd name="connsiteY13" fmla="*/ 441434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903890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575034 w 3710151"/>
                    <a:gd name="connsiteY6" fmla="*/ 91440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06565 w 3710151"/>
                    <a:gd name="connsiteY6" fmla="*/ 92491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5151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09858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62012 w 3725019"/>
                    <a:gd name="connsiteY0" fmla="*/ 73572 h 1418896"/>
                    <a:gd name="connsiteX1" fmla="*/ 445792 w 3725019"/>
                    <a:gd name="connsiteY1" fmla="*/ 0 h 1418896"/>
                    <a:gd name="connsiteX2" fmla="*/ 1852896 w 3725019"/>
                    <a:gd name="connsiteY2" fmla="*/ 591655 h 1418896"/>
                    <a:gd name="connsiteX3" fmla="*/ 3357157 w 3725019"/>
                    <a:gd name="connsiteY3" fmla="*/ 0 h 1418896"/>
                    <a:gd name="connsiteX4" fmla="*/ 3577874 w 3725019"/>
                    <a:gd name="connsiteY4" fmla="*/ 73572 h 1418896"/>
                    <a:gd name="connsiteX5" fmla="*/ 2632585 w 3725019"/>
                    <a:gd name="connsiteY5" fmla="*/ 448868 h 1418896"/>
                    <a:gd name="connsiteX6" fmla="*/ 2625150 w 3725019"/>
                    <a:gd name="connsiteY6" fmla="*/ 902607 h 1418896"/>
                    <a:gd name="connsiteX7" fmla="*/ 3725019 w 3725019"/>
                    <a:gd name="connsiteY7" fmla="*/ 1345324 h 1418896"/>
                    <a:gd name="connsiteX8" fmla="*/ 3441240 w 3725019"/>
                    <a:gd name="connsiteY8" fmla="*/ 1408386 h 1418896"/>
                    <a:gd name="connsiteX9" fmla="*/ 1864688 w 3725019"/>
                    <a:gd name="connsiteY9" fmla="*/ 746234 h 1418896"/>
                    <a:gd name="connsiteX10" fmla="*/ 256605 w 3725019"/>
                    <a:gd name="connsiteY10" fmla="*/ 1418896 h 1418896"/>
                    <a:gd name="connsiteX11" fmla="*/ 0 w 3725019"/>
                    <a:gd name="connsiteY11" fmla="*/ 1331097 h 1418896"/>
                    <a:gd name="connsiteX12" fmla="*/ 1113454 w 3725019"/>
                    <a:gd name="connsiteY12" fmla="*/ 903890 h 1418896"/>
                    <a:gd name="connsiteX13" fmla="*/ 1102302 w 3725019"/>
                    <a:gd name="connsiteY13" fmla="*/ 451945 h 1418896"/>
                    <a:gd name="connsiteX14" fmla="*/ 183032 w 3725019"/>
                    <a:gd name="connsiteY14" fmla="*/ 84081 h 1418896"/>
                    <a:gd name="connsiteX15" fmla="*/ 162012 w 3725019"/>
                    <a:gd name="connsiteY15" fmla="*/ 73572 h 14188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725019" h="1418896">
                      <a:moveTo>
                        <a:pt x="162012" y="73572"/>
                      </a:moveTo>
                      <a:lnTo>
                        <a:pt x="445792" y="0"/>
                      </a:lnTo>
                      <a:lnTo>
                        <a:pt x="1852896" y="591655"/>
                      </a:lnTo>
                      <a:lnTo>
                        <a:pt x="3357157" y="0"/>
                      </a:lnTo>
                      <a:lnTo>
                        <a:pt x="3577874" y="73572"/>
                      </a:lnTo>
                      <a:lnTo>
                        <a:pt x="2632585" y="448868"/>
                      </a:lnTo>
                      <a:lnTo>
                        <a:pt x="2625150" y="902607"/>
                      </a:lnTo>
                      <a:lnTo>
                        <a:pt x="3725019" y="1345324"/>
                      </a:lnTo>
                      <a:lnTo>
                        <a:pt x="3441240" y="1408386"/>
                      </a:lnTo>
                      <a:lnTo>
                        <a:pt x="1864688" y="746234"/>
                      </a:lnTo>
                      <a:lnTo>
                        <a:pt x="256605" y="1418896"/>
                      </a:lnTo>
                      <a:lnTo>
                        <a:pt x="0" y="1331097"/>
                      </a:lnTo>
                      <a:lnTo>
                        <a:pt x="1113454" y="903890"/>
                      </a:lnTo>
                      <a:cubicBezTo>
                        <a:pt x="1113454" y="760249"/>
                        <a:pt x="1102302" y="595586"/>
                        <a:pt x="1102302" y="451945"/>
                      </a:cubicBezTo>
                      <a:lnTo>
                        <a:pt x="183032" y="84081"/>
                      </a:lnTo>
                      <a:cubicBezTo>
                        <a:pt x="26317" y="21019"/>
                        <a:pt x="169019" y="77075"/>
                        <a:pt x="162012" y="73572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407" name="Group 406">
              <a:extLst>
                <a:ext uri="{FF2B5EF4-FFF2-40B4-BE49-F238E27FC236}">
                  <a16:creationId xmlns:a16="http://schemas.microsoft.com/office/drawing/2014/main" id="{CBD7A282-C22D-714A-88F1-C7D4EDD107F8}"/>
                </a:ext>
              </a:extLst>
            </p:cNvPr>
            <p:cNvGrpSpPr/>
            <p:nvPr/>
          </p:nvGrpSpPr>
          <p:grpSpPr>
            <a:xfrm>
              <a:off x="8444983" y="2807207"/>
              <a:ext cx="353678" cy="168275"/>
              <a:chOff x="7493876" y="2774731"/>
              <a:chExt cx="1481958" cy="894622"/>
            </a:xfrm>
          </p:grpSpPr>
          <p:sp>
            <p:nvSpPr>
              <p:cNvPr id="408" name="Freeform 407">
                <a:extLst>
                  <a:ext uri="{FF2B5EF4-FFF2-40B4-BE49-F238E27FC236}">
                    <a16:creationId xmlns:a16="http://schemas.microsoft.com/office/drawing/2014/main" id="{3C206862-9269-EE48-877D-EE261101A443}"/>
                  </a:ext>
                </a:extLst>
              </p:cNvPr>
              <p:cNvSpPr/>
              <p:nvPr/>
            </p:nvSpPr>
            <p:spPr>
              <a:xfrm>
                <a:off x="7493876" y="3084399"/>
                <a:ext cx="1481958" cy="584954"/>
              </a:xfrm>
              <a:custGeom>
                <a:avLst/>
                <a:gdLst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88524 w 8187558"/>
                  <a:gd name="connsiteY5" fmla="*/ 1597573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88524 w 8187558"/>
                  <a:gd name="connsiteY5" fmla="*/ 1597573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76538 w 8176538"/>
                  <a:gd name="connsiteY0" fmla="*/ 0 h 2638097"/>
                  <a:gd name="connsiteX1" fmla="*/ 8176538 w 8176538"/>
                  <a:gd name="connsiteY1" fmla="*/ 1271752 h 2638097"/>
                  <a:gd name="connsiteX2" fmla="*/ 4088015 w 8176538"/>
                  <a:gd name="connsiteY2" fmla="*/ 2638097 h 2638097"/>
                  <a:gd name="connsiteX3" fmla="*/ 0 w 8176538"/>
                  <a:gd name="connsiteY3" fmla="*/ 1269888 h 2638097"/>
                  <a:gd name="connsiteX4" fmla="*/ 20511 w 8176538"/>
                  <a:gd name="connsiteY4" fmla="*/ 147145 h 2638097"/>
                  <a:gd name="connsiteX5" fmla="*/ 4088015 w 8176538"/>
                  <a:gd name="connsiteY5" fmla="*/ 1566042 h 2638097"/>
                  <a:gd name="connsiteX6" fmla="*/ 8176538 w 8176538"/>
                  <a:gd name="connsiteY6" fmla="*/ 0 h 2638097"/>
                  <a:gd name="connsiteX0" fmla="*/ 8176538 w 8176538"/>
                  <a:gd name="connsiteY0" fmla="*/ 0 h 2772020"/>
                  <a:gd name="connsiteX1" fmla="*/ 8176538 w 8176538"/>
                  <a:gd name="connsiteY1" fmla="*/ 1271752 h 2772020"/>
                  <a:gd name="connsiteX2" fmla="*/ 4099034 w 8176538"/>
                  <a:gd name="connsiteY2" fmla="*/ 2772020 h 2772020"/>
                  <a:gd name="connsiteX3" fmla="*/ 0 w 8176538"/>
                  <a:gd name="connsiteY3" fmla="*/ 1269888 h 2772020"/>
                  <a:gd name="connsiteX4" fmla="*/ 20511 w 8176538"/>
                  <a:gd name="connsiteY4" fmla="*/ 147145 h 2772020"/>
                  <a:gd name="connsiteX5" fmla="*/ 4088015 w 8176538"/>
                  <a:gd name="connsiteY5" fmla="*/ 1566042 h 2772020"/>
                  <a:gd name="connsiteX6" fmla="*/ 8176538 w 8176538"/>
                  <a:gd name="connsiteY6" fmla="*/ 0 h 2772020"/>
                  <a:gd name="connsiteX0" fmla="*/ 8176538 w 8176538"/>
                  <a:gd name="connsiteY0" fmla="*/ 0 h 2772339"/>
                  <a:gd name="connsiteX1" fmla="*/ 8176538 w 8176538"/>
                  <a:gd name="connsiteY1" fmla="*/ 1378890 h 2772339"/>
                  <a:gd name="connsiteX2" fmla="*/ 4099034 w 8176538"/>
                  <a:gd name="connsiteY2" fmla="*/ 2772020 h 2772339"/>
                  <a:gd name="connsiteX3" fmla="*/ 0 w 8176538"/>
                  <a:gd name="connsiteY3" fmla="*/ 1269888 h 2772339"/>
                  <a:gd name="connsiteX4" fmla="*/ 20511 w 8176538"/>
                  <a:gd name="connsiteY4" fmla="*/ 147145 h 2772339"/>
                  <a:gd name="connsiteX5" fmla="*/ 4088015 w 8176538"/>
                  <a:gd name="connsiteY5" fmla="*/ 1566042 h 2772339"/>
                  <a:gd name="connsiteX6" fmla="*/ 8176538 w 8176538"/>
                  <a:gd name="connsiteY6" fmla="*/ 0 h 2772339"/>
                  <a:gd name="connsiteX0" fmla="*/ 8176538 w 8176538"/>
                  <a:gd name="connsiteY0" fmla="*/ 0 h 2825888"/>
                  <a:gd name="connsiteX1" fmla="*/ 8176538 w 8176538"/>
                  <a:gd name="connsiteY1" fmla="*/ 1378890 h 2825888"/>
                  <a:gd name="connsiteX2" fmla="*/ 4099034 w 8176538"/>
                  <a:gd name="connsiteY2" fmla="*/ 2825590 h 2825888"/>
                  <a:gd name="connsiteX3" fmla="*/ 0 w 8176538"/>
                  <a:gd name="connsiteY3" fmla="*/ 1269888 h 2825888"/>
                  <a:gd name="connsiteX4" fmla="*/ 20511 w 8176538"/>
                  <a:gd name="connsiteY4" fmla="*/ 147145 h 2825888"/>
                  <a:gd name="connsiteX5" fmla="*/ 4088015 w 8176538"/>
                  <a:gd name="connsiteY5" fmla="*/ 1566042 h 2825888"/>
                  <a:gd name="connsiteX6" fmla="*/ 8176538 w 8176538"/>
                  <a:gd name="connsiteY6" fmla="*/ 0 h 2825888"/>
                  <a:gd name="connsiteX0" fmla="*/ 8165518 w 8165518"/>
                  <a:gd name="connsiteY0" fmla="*/ 0 h 2825606"/>
                  <a:gd name="connsiteX1" fmla="*/ 8165518 w 8165518"/>
                  <a:gd name="connsiteY1" fmla="*/ 1378890 h 2825606"/>
                  <a:gd name="connsiteX2" fmla="*/ 4088014 w 8165518"/>
                  <a:gd name="connsiteY2" fmla="*/ 2825590 h 2825606"/>
                  <a:gd name="connsiteX3" fmla="*/ 0 w 8165518"/>
                  <a:gd name="connsiteY3" fmla="*/ 1403811 h 2825606"/>
                  <a:gd name="connsiteX4" fmla="*/ 9491 w 8165518"/>
                  <a:gd name="connsiteY4" fmla="*/ 147145 h 2825606"/>
                  <a:gd name="connsiteX5" fmla="*/ 4076995 w 8165518"/>
                  <a:gd name="connsiteY5" fmla="*/ 1566042 h 2825606"/>
                  <a:gd name="connsiteX6" fmla="*/ 8165518 w 8165518"/>
                  <a:gd name="connsiteY6" fmla="*/ 0 h 2825606"/>
                  <a:gd name="connsiteX0" fmla="*/ 8165518 w 8165518"/>
                  <a:gd name="connsiteY0" fmla="*/ 0 h 2879174"/>
                  <a:gd name="connsiteX1" fmla="*/ 8165518 w 8165518"/>
                  <a:gd name="connsiteY1" fmla="*/ 1378890 h 2879174"/>
                  <a:gd name="connsiteX2" fmla="*/ 4132092 w 8165518"/>
                  <a:gd name="connsiteY2" fmla="*/ 2879159 h 2879174"/>
                  <a:gd name="connsiteX3" fmla="*/ 0 w 8165518"/>
                  <a:gd name="connsiteY3" fmla="*/ 1403811 h 2879174"/>
                  <a:gd name="connsiteX4" fmla="*/ 9491 w 8165518"/>
                  <a:gd name="connsiteY4" fmla="*/ 147145 h 2879174"/>
                  <a:gd name="connsiteX5" fmla="*/ 4076995 w 8165518"/>
                  <a:gd name="connsiteY5" fmla="*/ 1566042 h 2879174"/>
                  <a:gd name="connsiteX6" fmla="*/ 8165518 w 8165518"/>
                  <a:gd name="connsiteY6" fmla="*/ 0 h 2879174"/>
                  <a:gd name="connsiteX0" fmla="*/ 8165518 w 8176537"/>
                  <a:gd name="connsiteY0" fmla="*/ 0 h 2879410"/>
                  <a:gd name="connsiteX1" fmla="*/ 8176537 w 8176537"/>
                  <a:gd name="connsiteY1" fmla="*/ 1499420 h 2879410"/>
                  <a:gd name="connsiteX2" fmla="*/ 4132092 w 8176537"/>
                  <a:gd name="connsiteY2" fmla="*/ 2879159 h 2879410"/>
                  <a:gd name="connsiteX3" fmla="*/ 0 w 8176537"/>
                  <a:gd name="connsiteY3" fmla="*/ 1403811 h 2879410"/>
                  <a:gd name="connsiteX4" fmla="*/ 9491 w 8176537"/>
                  <a:gd name="connsiteY4" fmla="*/ 147145 h 2879410"/>
                  <a:gd name="connsiteX5" fmla="*/ 4076995 w 8176537"/>
                  <a:gd name="connsiteY5" fmla="*/ 1566042 h 2879410"/>
                  <a:gd name="connsiteX6" fmla="*/ 8165518 w 8176537"/>
                  <a:gd name="connsiteY6" fmla="*/ 0 h 2879410"/>
                  <a:gd name="connsiteX0" fmla="*/ 8165518 w 8176537"/>
                  <a:gd name="connsiteY0" fmla="*/ 0 h 2879262"/>
                  <a:gd name="connsiteX1" fmla="*/ 8176537 w 8176537"/>
                  <a:gd name="connsiteY1" fmla="*/ 1499420 h 2879262"/>
                  <a:gd name="connsiteX2" fmla="*/ 4132092 w 8176537"/>
                  <a:gd name="connsiteY2" fmla="*/ 2879159 h 2879262"/>
                  <a:gd name="connsiteX3" fmla="*/ 0 w 8176537"/>
                  <a:gd name="connsiteY3" fmla="*/ 1403811 h 2879262"/>
                  <a:gd name="connsiteX4" fmla="*/ 9491 w 8176537"/>
                  <a:gd name="connsiteY4" fmla="*/ 147145 h 2879262"/>
                  <a:gd name="connsiteX5" fmla="*/ 4076995 w 8176537"/>
                  <a:gd name="connsiteY5" fmla="*/ 1566042 h 2879262"/>
                  <a:gd name="connsiteX6" fmla="*/ 8165518 w 8176537"/>
                  <a:gd name="connsiteY6" fmla="*/ 0 h 2879262"/>
                  <a:gd name="connsiteX0" fmla="*/ 8165518 w 8176537"/>
                  <a:gd name="connsiteY0" fmla="*/ 0 h 2879163"/>
                  <a:gd name="connsiteX1" fmla="*/ 8176537 w 8176537"/>
                  <a:gd name="connsiteY1" fmla="*/ 1499420 h 2879163"/>
                  <a:gd name="connsiteX2" fmla="*/ 4132092 w 8176537"/>
                  <a:gd name="connsiteY2" fmla="*/ 2879159 h 2879163"/>
                  <a:gd name="connsiteX3" fmla="*/ 0 w 8176537"/>
                  <a:gd name="connsiteY3" fmla="*/ 1510948 h 2879163"/>
                  <a:gd name="connsiteX4" fmla="*/ 9491 w 8176537"/>
                  <a:gd name="connsiteY4" fmla="*/ 147145 h 2879163"/>
                  <a:gd name="connsiteX5" fmla="*/ 4076995 w 8176537"/>
                  <a:gd name="connsiteY5" fmla="*/ 1566042 h 2879163"/>
                  <a:gd name="connsiteX6" fmla="*/ 8165518 w 8176537"/>
                  <a:gd name="connsiteY6" fmla="*/ 0 h 2879163"/>
                  <a:gd name="connsiteX0" fmla="*/ 8165518 w 8198577"/>
                  <a:gd name="connsiteY0" fmla="*/ 0 h 2879451"/>
                  <a:gd name="connsiteX1" fmla="*/ 8198577 w 8198577"/>
                  <a:gd name="connsiteY1" fmla="*/ 1606558 h 2879451"/>
                  <a:gd name="connsiteX2" fmla="*/ 4132092 w 8198577"/>
                  <a:gd name="connsiteY2" fmla="*/ 2879159 h 2879451"/>
                  <a:gd name="connsiteX3" fmla="*/ 0 w 8198577"/>
                  <a:gd name="connsiteY3" fmla="*/ 1510948 h 2879451"/>
                  <a:gd name="connsiteX4" fmla="*/ 9491 w 8198577"/>
                  <a:gd name="connsiteY4" fmla="*/ 147145 h 2879451"/>
                  <a:gd name="connsiteX5" fmla="*/ 4076995 w 8198577"/>
                  <a:gd name="connsiteY5" fmla="*/ 1566042 h 2879451"/>
                  <a:gd name="connsiteX6" fmla="*/ 8165518 w 8198577"/>
                  <a:gd name="connsiteY6" fmla="*/ 0 h 2879451"/>
                  <a:gd name="connsiteX0" fmla="*/ 8165518 w 8165518"/>
                  <a:gd name="connsiteY0" fmla="*/ 0 h 2880066"/>
                  <a:gd name="connsiteX1" fmla="*/ 8165518 w 8165518"/>
                  <a:gd name="connsiteY1" fmla="*/ 1673520 h 2880066"/>
                  <a:gd name="connsiteX2" fmla="*/ 4132092 w 8165518"/>
                  <a:gd name="connsiteY2" fmla="*/ 2879159 h 2880066"/>
                  <a:gd name="connsiteX3" fmla="*/ 0 w 8165518"/>
                  <a:gd name="connsiteY3" fmla="*/ 1510948 h 2880066"/>
                  <a:gd name="connsiteX4" fmla="*/ 9491 w 8165518"/>
                  <a:gd name="connsiteY4" fmla="*/ 147145 h 2880066"/>
                  <a:gd name="connsiteX5" fmla="*/ 4076995 w 8165518"/>
                  <a:gd name="connsiteY5" fmla="*/ 1566042 h 2880066"/>
                  <a:gd name="connsiteX6" fmla="*/ 8165518 w 8165518"/>
                  <a:gd name="connsiteY6" fmla="*/ 0 h 2880066"/>
                  <a:gd name="connsiteX0" fmla="*/ 8156794 w 8156794"/>
                  <a:gd name="connsiteY0" fmla="*/ 0 h 2879270"/>
                  <a:gd name="connsiteX1" fmla="*/ 8156794 w 8156794"/>
                  <a:gd name="connsiteY1" fmla="*/ 1673520 h 2879270"/>
                  <a:gd name="connsiteX2" fmla="*/ 4123368 w 8156794"/>
                  <a:gd name="connsiteY2" fmla="*/ 2879159 h 2879270"/>
                  <a:gd name="connsiteX3" fmla="*/ 2295 w 8156794"/>
                  <a:gd name="connsiteY3" fmla="*/ 1618086 h 2879270"/>
                  <a:gd name="connsiteX4" fmla="*/ 767 w 8156794"/>
                  <a:gd name="connsiteY4" fmla="*/ 147145 h 2879270"/>
                  <a:gd name="connsiteX5" fmla="*/ 4068271 w 8156794"/>
                  <a:gd name="connsiteY5" fmla="*/ 1566042 h 2879270"/>
                  <a:gd name="connsiteX6" fmla="*/ 8156794 w 8156794"/>
                  <a:gd name="connsiteY6" fmla="*/ 0 h 287927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20"/>
                  <a:gd name="connsiteX1" fmla="*/ 8156794 w 8156794"/>
                  <a:gd name="connsiteY1" fmla="*/ 1673520 h 2973020"/>
                  <a:gd name="connsiteX2" fmla="*/ 4134388 w 8156794"/>
                  <a:gd name="connsiteY2" fmla="*/ 2972904 h 2973020"/>
                  <a:gd name="connsiteX3" fmla="*/ 2295 w 8156794"/>
                  <a:gd name="connsiteY3" fmla="*/ 1618086 h 2973020"/>
                  <a:gd name="connsiteX4" fmla="*/ 767 w 8156794"/>
                  <a:gd name="connsiteY4" fmla="*/ 147145 h 2973020"/>
                  <a:gd name="connsiteX5" fmla="*/ 4068271 w 8156794"/>
                  <a:gd name="connsiteY5" fmla="*/ 1566042 h 2973020"/>
                  <a:gd name="connsiteX6" fmla="*/ 8156794 w 8156794"/>
                  <a:gd name="connsiteY6" fmla="*/ 0 h 2973020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141"/>
                  <a:gd name="connsiteX1" fmla="*/ 8156794 w 8156794"/>
                  <a:gd name="connsiteY1" fmla="*/ 1673520 h 2973141"/>
                  <a:gd name="connsiteX2" fmla="*/ 4134388 w 8156794"/>
                  <a:gd name="connsiteY2" fmla="*/ 2972904 h 2973141"/>
                  <a:gd name="connsiteX3" fmla="*/ 2295 w 8156794"/>
                  <a:gd name="connsiteY3" fmla="*/ 1618086 h 2973141"/>
                  <a:gd name="connsiteX4" fmla="*/ 767 w 8156794"/>
                  <a:gd name="connsiteY4" fmla="*/ 147145 h 2973141"/>
                  <a:gd name="connsiteX5" fmla="*/ 4068271 w 8156794"/>
                  <a:gd name="connsiteY5" fmla="*/ 1566042 h 2973141"/>
                  <a:gd name="connsiteX6" fmla="*/ 8156794 w 8156794"/>
                  <a:gd name="connsiteY6" fmla="*/ 0 h 2973141"/>
                  <a:gd name="connsiteX0" fmla="*/ 8156794 w 8156794"/>
                  <a:gd name="connsiteY0" fmla="*/ 0 h 3066827"/>
                  <a:gd name="connsiteX1" fmla="*/ 8156794 w 8156794"/>
                  <a:gd name="connsiteY1" fmla="*/ 1673520 h 3066827"/>
                  <a:gd name="connsiteX2" fmla="*/ 4123353 w 8156794"/>
                  <a:gd name="connsiteY2" fmla="*/ 3066650 h 3066827"/>
                  <a:gd name="connsiteX3" fmla="*/ 2295 w 8156794"/>
                  <a:gd name="connsiteY3" fmla="*/ 1618086 h 3066827"/>
                  <a:gd name="connsiteX4" fmla="*/ 767 w 8156794"/>
                  <a:gd name="connsiteY4" fmla="*/ 147145 h 3066827"/>
                  <a:gd name="connsiteX5" fmla="*/ 4068271 w 8156794"/>
                  <a:gd name="connsiteY5" fmla="*/ 1566042 h 3066827"/>
                  <a:gd name="connsiteX6" fmla="*/ 8156794 w 8156794"/>
                  <a:gd name="connsiteY6" fmla="*/ 0 h 3066827"/>
                  <a:gd name="connsiteX0" fmla="*/ 8123689 w 8156794"/>
                  <a:gd name="connsiteY0" fmla="*/ 0 h 2999866"/>
                  <a:gd name="connsiteX1" fmla="*/ 8156794 w 8156794"/>
                  <a:gd name="connsiteY1" fmla="*/ 1606559 h 2999866"/>
                  <a:gd name="connsiteX2" fmla="*/ 4123353 w 8156794"/>
                  <a:gd name="connsiteY2" fmla="*/ 2999689 h 2999866"/>
                  <a:gd name="connsiteX3" fmla="*/ 2295 w 8156794"/>
                  <a:gd name="connsiteY3" fmla="*/ 1551125 h 2999866"/>
                  <a:gd name="connsiteX4" fmla="*/ 767 w 8156794"/>
                  <a:gd name="connsiteY4" fmla="*/ 80184 h 2999866"/>
                  <a:gd name="connsiteX5" fmla="*/ 4068271 w 8156794"/>
                  <a:gd name="connsiteY5" fmla="*/ 1499081 h 2999866"/>
                  <a:gd name="connsiteX6" fmla="*/ 8123689 w 8156794"/>
                  <a:gd name="connsiteY6" fmla="*/ 0 h 2999866"/>
                  <a:gd name="connsiteX0" fmla="*/ 8167828 w 8167828"/>
                  <a:gd name="connsiteY0" fmla="*/ 0 h 3026651"/>
                  <a:gd name="connsiteX1" fmla="*/ 8156794 w 8167828"/>
                  <a:gd name="connsiteY1" fmla="*/ 1633344 h 3026651"/>
                  <a:gd name="connsiteX2" fmla="*/ 4123353 w 8167828"/>
                  <a:gd name="connsiteY2" fmla="*/ 3026474 h 3026651"/>
                  <a:gd name="connsiteX3" fmla="*/ 2295 w 8167828"/>
                  <a:gd name="connsiteY3" fmla="*/ 1577910 h 3026651"/>
                  <a:gd name="connsiteX4" fmla="*/ 767 w 8167828"/>
                  <a:gd name="connsiteY4" fmla="*/ 106969 h 3026651"/>
                  <a:gd name="connsiteX5" fmla="*/ 4068271 w 8167828"/>
                  <a:gd name="connsiteY5" fmla="*/ 1525866 h 3026651"/>
                  <a:gd name="connsiteX6" fmla="*/ 8167828 w 8167828"/>
                  <a:gd name="connsiteY6" fmla="*/ 0 h 3026651"/>
                  <a:gd name="connsiteX0" fmla="*/ 8167828 w 8167828"/>
                  <a:gd name="connsiteY0" fmla="*/ 0 h 3027228"/>
                  <a:gd name="connsiteX1" fmla="*/ 8145760 w 8167828"/>
                  <a:gd name="connsiteY1" fmla="*/ 1686913 h 3027228"/>
                  <a:gd name="connsiteX2" fmla="*/ 4123353 w 8167828"/>
                  <a:gd name="connsiteY2" fmla="*/ 3026474 h 3027228"/>
                  <a:gd name="connsiteX3" fmla="*/ 2295 w 8167828"/>
                  <a:gd name="connsiteY3" fmla="*/ 1577910 h 3027228"/>
                  <a:gd name="connsiteX4" fmla="*/ 767 w 8167828"/>
                  <a:gd name="connsiteY4" fmla="*/ 106969 h 3027228"/>
                  <a:gd name="connsiteX5" fmla="*/ 4068271 w 8167828"/>
                  <a:gd name="connsiteY5" fmla="*/ 1525866 h 3027228"/>
                  <a:gd name="connsiteX6" fmla="*/ 8167828 w 8167828"/>
                  <a:gd name="connsiteY6" fmla="*/ 0 h 3027228"/>
                  <a:gd name="connsiteX0" fmla="*/ 8156794 w 8156794"/>
                  <a:gd name="connsiteY0" fmla="*/ 0 h 2933483"/>
                  <a:gd name="connsiteX1" fmla="*/ 8145760 w 8156794"/>
                  <a:gd name="connsiteY1" fmla="*/ 1593168 h 2933483"/>
                  <a:gd name="connsiteX2" fmla="*/ 4123353 w 8156794"/>
                  <a:gd name="connsiteY2" fmla="*/ 2932729 h 2933483"/>
                  <a:gd name="connsiteX3" fmla="*/ 2295 w 8156794"/>
                  <a:gd name="connsiteY3" fmla="*/ 1484165 h 2933483"/>
                  <a:gd name="connsiteX4" fmla="*/ 767 w 8156794"/>
                  <a:gd name="connsiteY4" fmla="*/ 13224 h 2933483"/>
                  <a:gd name="connsiteX5" fmla="*/ 4068271 w 8156794"/>
                  <a:gd name="connsiteY5" fmla="*/ 1432121 h 2933483"/>
                  <a:gd name="connsiteX6" fmla="*/ 8156794 w 8156794"/>
                  <a:gd name="connsiteY6" fmla="*/ 0 h 2933483"/>
                  <a:gd name="connsiteX0" fmla="*/ 8156794 w 8156794"/>
                  <a:gd name="connsiteY0" fmla="*/ 0 h 2933483"/>
                  <a:gd name="connsiteX1" fmla="*/ 8145760 w 8156794"/>
                  <a:gd name="connsiteY1" fmla="*/ 1593168 h 2933483"/>
                  <a:gd name="connsiteX2" fmla="*/ 4123353 w 8156794"/>
                  <a:gd name="connsiteY2" fmla="*/ 2932729 h 2933483"/>
                  <a:gd name="connsiteX3" fmla="*/ 2295 w 8156794"/>
                  <a:gd name="connsiteY3" fmla="*/ 1484165 h 2933483"/>
                  <a:gd name="connsiteX4" fmla="*/ 767 w 8156794"/>
                  <a:gd name="connsiteY4" fmla="*/ 13224 h 2933483"/>
                  <a:gd name="connsiteX5" fmla="*/ 4068271 w 8156794"/>
                  <a:gd name="connsiteY5" fmla="*/ 1432121 h 2933483"/>
                  <a:gd name="connsiteX6" fmla="*/ 8156794 w 8156794"/>
                  <a:gd name="connsiteY6" fmla="*/ 0 h 2933483"/>
                  <a:gd name="connsiteX0" fmla="*/ 8123689 w 8145760"/>
                  <a:gd name="connsiteY0" fmla="*/ 13560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23689 w 8145760"/>
                  <a:gd name="connsiteY6" fmla="*/ 13560 h 2920259"/>
                  <a:gd name="connsiteX0" fmla="*/ 8178863 w 8178863"/>
                  <a:gd name="connsiteY0" fmla="*/ 26952 h 2920259"/>
                  <a:gd name="connsiteX1" fmla="*/ 8145760 w 8178863"/>
                  <a:gd name="connsiteY1" fmla="*/ 1579944 h 2920259"/>
                  <a:gd name="connsiteX2" fmla="*/ 4123353 w 8178863"/>
                  <a:gd name="connsiteY2" fmla="*/ 2919505 h 2920259"/>
                  <a:gd name="connsiteX3" fmla="*/ 2295 w 8178863"/>
                  <a:gd name="connsiteY3" fmla="*/ 1470941 h 2920259"/>
                  <a:gd name="connsiteX4" fmla="*/ 767 w 8178863"/>
                  <a:gd name="connsiteY4" fmla="*/ 0 h 2920259"/>
                  <a:gd name="connsiteX5" fmla="*/ 4068271 w 8178863"/>
                  <a:gd name="connsiteY5" fmla="*/ 1418897 h 2920259"/>
                  <a:gd name="connsiteX6" fmla="*/ 8178863 w 8178863"/>
                  <a:gd name="connsiteY6" fmla="*/ 26952 h 2920259"/>
                  <a:gd name="connsiteX0" fmla="*/ 8167827 w 8167827"/>
                  <a:gd name="connsiteY0" fmla="*/ 40343 h 2920259"/>
                  <a:gd name="connsiteX1" fmla="*/ 8145760 w 8167827"/>
                  <a:gd name="connsiteY1" fmla="*/ 1579944 h 2920259"/>
                  <a:gd name="connsiteX2" fmla="*/ 4123353 w 8167827"/>
                  <a:gd name="connsiteY2" fmla="*/ 2919505 h 2920259"/>
                  <a:gd name="connsiteX3" fmla="*/ 2295 w 8167827"/>
                  <a:gd name="connsiteY3" fmla="*/ 1470941 h 2920259"/>
                  <a:gd name="connsiteX4" fmla="*/ 767 w 8167827"/>
                  <a:gd name="connsiteY4" fmla="*/ 0 h 2920259"/>
                  <a:gd name="connsiteX5" fmla="*/ 4068271 w 8167827"/>
                  <a:gd name="connsiteY5" fmla="*/ 1418897 h 2920259"/>
                  <a:gd name="connsiteX6" fmla="*/ 8167827 w 8167827"/>
                  <a:gd name="connsiteY6" fmla="*/ 40343 h 2920259"/>
                  <a:gd name="connsiteX0" fmla="*/ 8123687 w 8145760"/>
                  <a:gd name="connsiteY0" fmla="*/ 53735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23687 w 8145760"/>
                  <a:gd name="connsiteY6" fmla="*/ 53735 h 2920259"/>
                  <a:gd name="connsiteX0" fmla="*/ 8161918 w 8161918"/>
                  <a:gd name="connsiteY0" fmla="*/ 0 h 2943855"/>
                  <a:gd name="connsiteX1" fmla="*/ 8145760 w 8161918"/>
                  <a:gd name="connsiteY1" fmla="*/ 1603540 h 2943855"/>
                  <a:gd name="connsiteX2" fmla="*/ 4123353 w 8161918"/>
                  <a:gd name="connsiteY2" fmla="*/ 2943101 h 2943855"/>
                  <a:gd name="connsiteX3" fmla="*/ 2295 w 8161918"/>
                  <a:gd name="connsiteY3" fmla="*/ 1494537 h 2943855"/>
                  <a:gd name="connsiteX4" fmla="*/ 767 w 8161918"/>
                  <a:gd name="connsiteY4" fmla="*/ 23596 h 2943855"/>
                  <a:gd name="connsiteX5" fmla="*/ 4068271 w 8161918"/>
                  <a:gd name="connsiteY5" fmla="*/ 1442493 h 2943855"/>
                  <a:gd name="connsiteX6" fmla="*/ 8161918 w 8161918"/>
                  <a:gd name="connsiteY6" fmla="*/ 0 h 2943855"/>
                  <a:gd name="connsiteX0" fmla="*/ 8144926 w 8145760"/>
                  <a:gd name="connsiteY0" fmla="*/ 43424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44926 w 8145760"/>
                  <a:gd name="connsiteY6" fmla="*/ 43424 h 2920259"/>
                  <a:gd name="connsiteX0" fmla="*/ 8161918 w 8161918"/>
                  <a:gd name="connsiteY0" fmla="*/ 0 h 2959321"/>
                  <a:gd name="connsiteX1" fmla="*/ 8145760 w 8161918"/>
                  <a:gd name="connsiteY1" fmla="*/ 1619006 h 2959321"/>
                  <a:gd name="connsiteX2" fmla="*/ 4123353 w 8161918"/>
                  <a:gd name="connsiteY2" fmla="*/ 2958567 h 2959321"/>
                  <a:gd name="connsiteX3" fmla="*/ 2295 w 8161918"/>
                  <a:gd name="connsiteY3" fmla="*/ 1510003 h 2959321"/>
                  <a:gd name="connsiteX4" fmla="*/ 767 w 8161918"/>
                  <a:gd name="connsiteY4" fmla="*/ 39062 h 2959321"/>
                  <a:gd name="connsiteX5" fmla="*/ 4068271 w 8161918"/>
                  <a:gd name="connsiteY5" fmla="*/ 1457959 h 2959321"/>
                  <a:gd name="connsiteX6" fmla="*/ 8161918 w 8161918"/>
                  <a:gd name="connsiteY6" fmla="*/ 0 h 2959321"/>
                  <a:gd name="connsiteX0" fmla="*/ 8161918 w 8162752"/>
                  <a:gd name="connsiteY0" fmla="*/ 0 h 2959488"/>
                  <a:gd name="connsiteX1" fmla="*/ 8162752 w 8162752"/>
                  <a:gd name="connsiteY1" fmla="*/ 1629317 h 2959488"/>
                  <a:gd name="connsiteX2" fmla="*/ 4123353 w 8162752"/>
                  <a:gd name="connsiteY2" fmla="*/ 2958567 h 2959488"/>
                  <a:gd name="connsiteX3" fmla="*/ 2295 w 8162752"/>
                  <a:gd name="connsiteY3" fmla="*/ 1510003 h 2959488"/>
                  <a:gd name="connsiteX4" fmla="*/ 767 w 8162752"/>
                  <a:gd name="connsiteY4" fmla="*/ 39062 h 2959488"/>
                  <a:gd name="connsiteX5" fmla="*/ 4068271 w 8162752"/>
                  <a:gd name="connsiteY5" fmla="*/ 1457959 h 2959488"/>
                  <a:gd name="connsiteX6" fmla="*/ 8161918 w 8162752"/>
                  <a:gd name="connsiteY6" fmla="*/ 0 h 2959488"/>
                  <a:gd name="connsiteX0" fmla="*/ 8165930 w 8166764"/>
                  <a:gd name="connsiteY0" fmla="*/ 7337 h 2966825"/>
                  <a:gd name="connsiteX1" fmla="*/ 8166764 w 8166764"/>
                  <a:gd name="connsiteY1" fmla="*/ 1636654 h 2966825"/>
                  <a:gd name="connsiteX2" fmla="*/ 4127365 w 8166764"/>
                  <a:gd name="connsiteY2" fmla="*/ 2965904 h 2966825"/>
                  <a:gd name="connsiteX3" fmla="*/ 6307 w 8166764"/>
                  <a:gd name="connsiteY3" fmla="*/ 1517340 h 2966825"/>
                  <a:gd name="connsiteX4" fmla="*/ 532 w 8166764"/>
                  <a:gd name="connsiteY4" fmla="*/ 0 h 2966825"/>
                  <a:gd name="connsiteX5" fmla="*/ 4072283 w 8166764"/>
                  <a:gd name="connsiteY5" fmla="*/ 1465296 h 2966825"/>
                  <a:gd name="connsiteX6" fmla="*/ 8165930 w 8166764"/>
                  <a:gd name="connsiteY6" fmla="*/ 7337 h 2966825"/>
                  <a:gd name="connsiteX0" fmla="*/ 8168119 w 8168953"/>
                  <a:gd name="connsiteY0" fmla="*/ 7337 h 2966682"/>
                  <a:gd name="connsiteX1" fmla="*/ 8168953 w 8168953"/>
                  <a:gd name="connsiteY1" fmla="*/ 1636654 h 2966682"/>
                  <a:gd name="connsiteX2" fmla="*/ 4129554 w 8168953"/>
                  <a:gd name="connsiteY2" fmla="*/ 2965904 h 2966682"/>
                  <a:gd name="connsiteX3" fmla="*/ 0 w 8168953"/>
                  <a:gd name="connsiteY3" fmla="*/ 1527651 h 2966682"/>
                  <a:gd name="connsiteX4" fmla="*/ 2721 w 8168953"/>
                  <a:gd name="connsiteY4" fmla="*/ 0 h 2966682"/>
                  <a:gd name="connsiteX5" fmla="*/ 4074472 w 8168953"/>
                  <a:gd name="connsiteY5" fmla="*/ 1465296 h 2966682"/>
                  <a:gd name="connsiteX6" fmla="*/ 8168119 w 8168953"/>
                  <a:gd name="connsiteY6" fmla="*/ 7337 h 2966682"/>
                  <a:gd name="connsiteX0" fmla="*/ 8168119 w 8168953"/>
                  <a:gd name="connsiteY0" fmla="*/ 7337 h 3100377"/>
                  <a:gd name="connsiteX1" fmla="*/ 8168953 w 8168953"/>
                  <a:gd name="connsiteY1" fmla="*/ 1636654 h 3100377"/>
                  <a:gd name="connsiteX2" fmla="*/ 4118520 w 8168953"/>
                  <a:gd name="connsiteY2" fmla="*/ 3099826 h 3100377"/>
                  <a:gd name="connsiteX3" fmla="*/ 0 w 8168953"/>
                  <a:gd name="connsiteY3" fmla="*/ 1527651 h 3100377"/>
                  <a:gd name="connsiteX4" fmla="*/ 2721 w 8168953"/>
                  <a:gd name="connsiteY4" fmla="*/ 0 h 3100377"/>
                  <a:gd name="connsiteX5" fmla="*/ 4074472 w 8168953"/>
                  <a:gd name="connsiteY5" fmla="*/ 1465296 h 3100377"/>
                  <a:gd name="connsiteX6" fmla="*/ 8168119 w 8168953"/>
                  <a:gd name="connsiteY6" fmla="*/ 7337 h 3100377"/>
                  <a:gd name="connsiteX0" fmla="*/ 8168119 w 8168953"/>
                  <a:gd name="connsiteY0" fmla="*/ 7337 h 3100429"/>
                  <a:gd name="connsiteX1" fmla="*/ 8168953 w 8168953"/>
                  <a:gd name="connsiteY1" fmla="*/ 1636654 h 3100429"/>
                  <a:gd name="connsiteX2" fmla="*/ 4118520 w 8168953"/>
                  <a:gd name="connsiteY2" fmla="*/ 3099826 h 3100429"/>
                  <a:gd name="connsiteX3" fmla="*/ 0 w 8168953"/>
                  <a:gd name="connsiteY3" fmla="*/ 1527651 h 3100429"/>
                  <a:gd name="connsiteX4" fmla="*/ 2721 w 8168953"/>
                  <a:gd name="connsiteY4" fmla="*/ 0 h 3100429"/>
                  <a:gd name="connsiteX5" fmla="*/ 4074472 w 8168953"/>
                  <a:gd name="connsiteY5" fmla="*/ 1465296 h 3100429"/>
                  <a:gd name="connsiteX6" fmla="*/ 8168119 w 8168953"/>
                  <a:gd name="connsiteY6" fmla="*/ 7337 h 3100429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72202 w 8166683"/>
                  <a:gd name="connsiteY5" fmla="*/ 1465296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72202 w 8166683"/>
                  <a:gd name="connsiteY5" fmla="*/ 1465296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61168 w 8166683"/>
                  <a:gd name="connsiteY5" fmla="*/ 1438511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61168 w 8166683"/>
                  <a:gd name="connsiteY5" fmla="*/ 1438511 h 3099826"/>
                  <a:gd name="connsiteX6" fmla="*/ 8165849 w 8166683"/>
                  <a:gd name="connsiteY6" fmla="*/ 7337 h 3099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166683" h="3099826">
                    <a:moveTo>
                      <a:pt x="8165849" y="7337"/>
                    </a:moveTo>
                    <a:lnTo>
                      <a:pt x="8166683" y="1636654"/>
                    </a:lnTo>
                    <a:cubicBezTo>
                      <a:pt x="7917761" y="2728489"/>
                      <a:pt x="5475903" y="3100137"/>
                      <a:pt x="4116250" y="3099826"/>
                    </a:cubicBezTo>
                    <a:cubicBezTo>
                      <a:pt x="2756597" y="3099515"/>
                      <a:pt x="245424" y="2744647"/>
                      <a:pt x="8764" y="1634789"/>
                    </a:cubicBezTo>
                    <a:cubicBezTo>
                      <a:pt x="11928" y="1215900"/>
                      <a:pt x="-2713" y="418889"/>
                      <a:pt x="451" y="0"/>
                    </a:cubicBezTo>
                    <a:cubicBezTo>
                      <a:pt x="385485" y="953840"/>
                      <a:pt x="2700268" y="1437288"/>
                      <a:pt x="4061168" y="1438511"/>
                    </a:cubicBezTo>
                    <a:cubicBezTo>
                      <a:pt x="5422068" y="1439734"/>
                      <a:pt x="7793228" y="1089449"/>
                      <a:pt x="8165849" y="7337"/>
                    </a:cubicBezTo>
                    <a:close/>
                  </a:path>
                </a:pathLst>
              </a:custGeom>
              <a:gradFill>
                <a:gsLst>
                  <a:gs pos="0">
                    <a:srgbClr val="B8C2C9"/>
                  </a:gs>
                  <a:gs pos="21000">
                    <a:schemeClr val="bg1"/>
                  </a:gs>
                  <a:gs pos="60000">
                    <a:srgbClr val="D6DCE0"/>
                  </a:gs>
                  <a:gs pos="100000">
                    <a:srgbClr val="B8C2C9"/>
                  </a:gs>
                </a:gsLst>
                <a:lin ang="0" scaled="0"/>
              </a:gra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                  </a:t>
                </a:r>
              </a:p>
            </p:txBody>
          </p:sp>
          <p:sp>
            <p:nvSpPr>
              <p:cNvPr id="409" name="Oval 408">
                <a:extLst>
                  <a:ext uri="{FF2B5EF4-FFF2-40B4-BE49-F238E27FC236}">
                    <a16:creationId xmlns:a16="http://schemas.microsoft.com/office/drawing/2014/main" id="{9B69A2C6-F31C-E749-B77A-1818B15E1B36}"/>
                  </a:ext>
                </a:extLst>
              </p:cNvPr>
              <p:cNvSpPr/>
              <p:nvPr/>
            </p:nvSpPr>
            <p:spPr>
              <a:xfrm>
                <a:off x="7494729" y="2774731"/>
                <a:ext cx="1480163" cy="579140"/>
              </a:xfrm>
              <a:prstGeom prst="ellipse">
                <a:avLst/>
              </a:prstGeom>
              <a:solidFill>
                <a:srgbClr val="B8C2C9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             </a:t>
                </a:r>
              </a:p>
            </p:txBody>
          </p:sp>
          <p:grpSp>
            <p:nvGrpSpPr>
              <p:cNvPr id="410" name="Group 409">
                <a:extLst>
                  <a:ext uri="{FF2B5EF4-FFF2-40B4-BE49-F238E27FC236}">
                    <a16:creationId xmlns:a16="http://schemas.microsoft.com/office/drawing/2014/main" id="{08BE9AB8-F5DA-4D4A-9621-9AB05D691F0C}"/>
                  </a:ext>
                </a:extLst>
              </p:cNvPr>
              <p:cNvGrpSpPr/>
              <p:nvPr/>
            </p:nvGrpSpPr>
            <p:grpSpPr>
              <a:xfrm>
                <a:off x="7713663" y="2848339"/>
                <a:ext cx="1042107" cy="425543"/>
                <a:chOff x="7786941" y="2884917"/>
                <a:chExt cx="897649" cy="353919"/>
              </a:xfrm>
            </p:grpSpPr>
            <p:sp>
              <p:nvSpPr>
                <p:cNvPr id="411" name="Freeform 410">
                  <a:extLst>
                    <a:ext uri="{FF2B5EF4-FFF2-40B4-BE49-F238E27FC236}">
                      <a16:creationId xmlns:a16="http://schemas.microsoft.com/office/drawing/2014/main" id="{56E730F0-5BB3-6446-9D5B-82D51B9EDAFB}"/>
                    </a:ext>
                  </a:extLst>
                </p:cNvPr>
                <p:cNvSpPr/>
                <p:nvPr/>
              </p:nvSpPr>
              <p:spPr>
                <a:xfrm>
                  <a:off x="7811770" y="2884917"/>
                  <a:ext cx="849158" cy="198115"/>
                </a:xfrm>
                <a:custGeom>
                  <a:avLst/>
                  <a:gdLst>
                    <a:gd name="connsiteX0" fmla="*/ 3725333 w 4588933"/>
                    <a:gd name="connsiteY0" fmla="*/ 0 h 1049866"/>
                    <a:gd name="connsiteX1" fmla="*/ 4588933 w 4588933"/>
                    <a:gd name="connsiteY1" fmla="*/ 270933 h 1049866"/>
                    <a:gd name="connsiteX2" fmla="*/ 3962400 w 4588933"/>
                    <a:gd name="connsiteY2" fmla="*/ 541866 h 1049866"/>
                    <a:gd name="connsiteX3" fmla="*/ 3742267 w 4588933"/>
                    <a:gd name="connsiteY3" fmla="*/ 457200 h 1049866"/>
                    <a:gd name="connsiteX4" fmla="*/ 2269067 w 4588933"/>
                    <a:gd name="connsiteY4" fmla="*/ 1049866 h 1049866"/>
                    <a:gd name="connsiteX5" fmla="*/ 880533 w 4588933"/>
                    <a:gd name="connsiteY5" fmla="*/ 457200 h 1049866"/>
                    <a:gd name="connsiteX6" fmla="*/ 592667 w 4588933"/>
                    <a:gd name="connsiteY6" fmla="*/ 541866 h 1049866"/>
                    <a:gd name="connsiteX7" fmla="*/ 0 w 4588933"/>
                    <a:gd name="connsiteY7" fmla="*/ 254000 h 1049866"/>
                    <a:gd name="connsiteX8" fmla="*/ 880533 w 4588933"/>
                    <a:gd name="connsiteY8" fmla="*/ 16933 h 1049866"/>
                    <a:gd name="connsiteX9" fmla="*/ 2302933 w 4588933"/>
                    <a:gd name="connsiteY9" fmla="*/ 626533 h 1049866"/>
                    <a:gd name="connsiteX10" fmla="*/ 3725333 w 4588933"/>
                    <a:gd name="connsiteY10" fmla="*/ 0 h 1049866"/>
                    <a:gd name="connsiteX0" fmla="*/ 3725333 w 4641485"/>
                    <a:gd name="connsiteY0" fmla="*/ 0 h 1049866"/>
                    <a:gd name="connsiteX1" fmla="*/ 4641485 w 4641485"/>
                    <a:gd name="connsiteY1" fmla="*/ 239402 h 1049866"/>
                    <a:gd name="connsiteX2" fmla="*/ 3962400 w 4641485"/>
                    <a:gd name="connsiteY2" fmla="*/ 541866 h 1049866"/>
                    <a:gd name="connsiteX3" fmla="*/ 3742267 w 4641485"/>
                    <a:gd name="connsiteY3" fmla="*/ 457200 h 1049866"/>
                    <a:gd name="connsiteX4" fmla="*/ 2269067 w 4641485"/>
                    <a:gd name="connsiteY4" fmla="*/ 1049866 h 1049866"/>
                    <a:gd name="connsiteX5" fmla="*/ 880533 w 4641485"/>
                    <a:gd name="connsiteY5" fmla="*/ 457200 h 1049866"/>
                    <a:gd name="connsiteX6" fmla="*/ 592667 w 4641485"/>
                    <a:gd name="connsiteY6" fmla="*/ 541866 h 1049866"/>
                    <a:gd name="connsiteX7" fmla="*/ 0 w 4641485"/>
                    <a:gd name="connsiteY7" fmla="*/ 254000 h 1049866"/>
                    <a:gd name="connsiteX8" fmla="*/ 880533 w 4641485"/>
                    <a:gd name="connsiteY8" fmla="*/ 16933 h 1049866"/>
                    <a:gd name="connsiteX9" fmla="*/ 2302933 w 4641485"/>
                    <a:gd name="connsiteY9" fmla="*/ 626533 h 1049866"/>
                    <a:gd name="connsiteX10" fmla="*/ 3725333 w 4641485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73798 w 4673016"/>
                    <a:gd name="connsiteY3" fmla="*/ 45720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84308 w 4673016"/>
                    <a:gd name="connsiteY3" fmla="*/ 404648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815839 w 4673016"/>
                    <a:gd name="connsiteY3" fmla="*/ 46771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673016" h="1049866">
                      <a:moveTo>
                        <a:pt x="3756864" y="0"/>
                      </a:moveTo>
                      <a:lnTo>
                        <a:pt x="4673016" y="239402"/>
                      </a:lnTo>
                      <a:lnTo>
                        <a:pt x="3993931" y="541866"/>
                      </a:lnTo>
                      <a:lnTo>
                        <a:pt x="3815839" y="467710"/>
                      </a:lnTo>
                      <a:lnTo>
                        <a:pt x="2300598" y="1049866"/>
                      </a:lnTo>
                      <a:lnTo>
                        <a:pt x="912064" y="457200"/>
                      </a:lnTo>
                      <a:lnTo>
                        <a:pt x="624198" y="541866"/>
                      </a:lnTo>
                      <a:lnTo>
                        <a:pt x="0" y="275021"/>
                      </a:lnTo>
                      <a:lnTo>
                        <a:pt x="912064" y="16933"/>
                      </a:lnTo>
                      <a:lnTo>
                        <a:pt x="2323954" y="616023"/>
                      </a:lnTo>
                      <a:lnTo>
                        <a:pt x="3756864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12" name="Freeform 411">
                  <a:extLst>
                    <a:ext uri="{FF2B5EF4-FFF2-40B4-BE49-F238E27FC236}">
                      <a16:creationId xmlns:a16="http://schemas.microsoft.com/office/drawing/2014/main" id="{5BA37E27-2FC6-BA43-8A97-14171CB51FDD}"/>
                    </a:ext>
                  </a:extLst>
                </p:cNvPr>
                <p:cNvSpPr/>
                <p:nvPr/>
              </p:nvSpPr>
              <p:spPr>
                <a:xfrm>
                  <a:off x="8367548" y="3054383"/>
                  <a:ext cx="317042" cy="170569"/>
                </a:xfrm>
                <a:custGeom>
                  <a:avLst/>
                  <a:gdLst>
                    <a:gd name="connsiteX0" fmla="*/ 21021 w 1744718"/>
                    <a:gd name="connsiteY0" fmla="*/ 0 h 903890"/>
                    <a:gd name="connsiteX1" fmla="*/ 1744718 w 1744718"/>
                    <a:gd name="connsiteY1" fmla="*/ 693683 h 903890"/>
                    <a:gd name="connsiteX2" fmla="*/ 1145628 w 1744718"/>
                    <a:gd name="connsiteY2" fmla="*/ 903890 h 903890"/>
                    <a:gd name="connsiteX3" fmla="*/ 0 w 1744718"/>
                    <a:gd name="connsiteY3" fmla="*/ 451945 h 903890"/>
                    <a:gd name="connsiteX4" fmla="*/ 21021 w 1744718"/>
                    <a:gd name="connsiteY4" fmla="*/ 0 h 9038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4718" h="903890">
                      <a:moveTo>
                        <a:pt x="21021" y="0"/>
                      </a:moveTo>
                      <a:lnTo>
                        <a:pt x="1744718" y="693683"/>
                      </a:lnTo>
                      <a:lnTo>
                        <a:pt x="1145628" y="903890"/>
                      </a:lnTo>
                      <a:lnTo>
                        <a:pt x="0" y="451945"/>
                      </a:lnTo>
                      <a:lnTo>
                        <a:pt x="21021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13" name="Freeform 412">
                  <a:extLst>
                    <a:ext uri="{FF2B5EF4-FFF2-40B4-BE49-F238E27FC236}">
                      <a16:creationId xmlns:a16="http://schemas.microsoft.com/office/drawing/2014/main" id="{CCB37CB3-304F-6144-85D0-8B420BDD0880}"/>
                    </a:ext>
                  </a:extLst>
                </p:cNvPr>
                <p:cNvSpPr/>
                <p:nvPr/>
              </p:nvSpPr>
              <p:spPr>
                <a:xfrm>
                  <a:off x="7786941" y="3054383"/>
                  <a:ext cx="311312" cy="168585"/>
                </a:xfrm>
                <a:custGeom>
                  <a:avLst/>
                  <a:gdLst>
                    <a:gd name="connsiteX0" fmla="*/ 1702676 w 1713187"/>
                    <a:gd name="connsiteY0" fmla="*/ 0 h 893380"/>
                    <a:gd name="connsiteX1" fmla="*/ 1713187 w 1713187"/>
                    <a:gd name="connsiteY1" fmla="*/ 472966 h 893380"/>
                    <a:gd name="connsiteX2" fmla="*/ 578069 w 1713187"/>
                    <a:gd name="connsiteY2" fmla="*/ 893380 h 893380"/>
                    <a:gd name="connsiteX3" fmla="*/ 0 w 1713187"/>
                    <a:gd name="connsiteY3" fmla="*/ 693683 h 893380"/>
                    <a:gd name="connsiteX4" fmla="*/ 1702676 w 1713187"/>
                    <a:gd name="connsiteY4" fmla="*/ 0 h 8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13187" h="893380">
                      <a:moveTo>
                        <a:pt x="1702676" y="0"/>
                      </a:moveTo>
                      <a:lnTo>
                        <a:pt x="1713187" y="472966"/>
                      </a:lnTo>
                      <a:lnTo>
                        <a:pt x="578069" y="893380"/>
                      </a:lnTo>
                      <a:lnTo>
                        <a:pt x="0" y="693683"/>
                      </a:lnTo>
                      <a:lnTo>
                        <a:pt x="1702676" y="0"/>
                      </a:lnTo>
                      <a:close/>
                    </a:path>
                  </a:pathLst>
                </a:custGeom>
                <a:solidFill>
                  <a:srgbClr val="0000A8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14" name="Freeform 413">
                  <a:extLst>
                    <a:ext uri="{FF2B5EF4-FFF2-40B4-BE49-F238E27FC236}">
                      <a16:creationId xmlns:a16="http://schemas.microsoft.com/office/drawing/2014/main" id="{BD0CA8E5-A033-834A-A402-E2EFB2FBBFC4}"/>
                    </a:ext>
                  </a:extLst>
                </p:cNvPr>
                <p:cNvSpPr/>
                <p:nvPr/>
              </p:nvSpPr>
              <p:spPr>
                <a:xfrm>
                  <a:off x="7895013" y="2971083"/>
                  <a:ext cx="676892" cy="267753"/>
                </a:xfrm>
                <a:custGeom>
                  <a:avLst/>
                  <a:gdLst>
                    <a:gd name="connsiteX0" fmla="*/ 599089 w 4162096"/>
                    <a:gd name="connsiteY0" fmla="*/ 273269 h 1618593"/>
                    <a:gd name="connsiteX1" fmla="*/ 882869 w 4162096"/>
                    <a:gd name="connsiteY1" fmla="*/ 199697 h 1618593"/>
                    <a:gd name="connsiteX2" fmla="*/ 2312276 w 4162096"/>
                    <a:gd name="connsiteY2" fmla="*/ 798786 h 1618593"/>
                    <a:gd name="connsiteX3" fmla="*/ 3794234 w 4162096"/>
                    <a:gd name="connsiteY3" fmla="*/ 199697 h 1618593"/>
                    <a:gd name="connsiteX4" fmla="*/ 4014951 w 4162096"/>
                    <a:gd name="connsiteY4" fmla="*/ 273269 h 1618593"/>
                    <a:gd name="connsiteX5" fmla="*/ 3058510 w 4162096"/>
                    <a:gd name="connsiteY5" fmla="*/ 641131 h 1618593"/>
                    <a:gd name="connsiteX6" fmla="*/ 3026979 w 4162096"/>
                    <a:gd name="connsiteY6" fmla="*/ 1114097 h 1618593"/>
                    <a:gd name="connsiteX7" fmla="*/ 4162096 w 4162096"/>
                    <a:gd name="connsiteY7" fmla="*/ 1545021 h 1618593"/>
                    <a:gd name="connsiteX8" fmla="*/ 3878317 w 4162096"/>
                    <a:gd name="connsiteY8" fmla="*/ 1608083 h 1618593"/>
                    <a:gd name="connsiteX9" fmla="*/ 2301765 w 4162096"/>
                    <a:gd name="connsiteY9" fmla="*/ 945931 h 1618593"/>
                    <a:gd name="connsiteX10" fmla="*/ 693682 w 4162096"/>
                    <a:gd name="connsiteY10" fmla="*/ 1618593 h 1618593"/>
                    <a:gd name="connsiteX11" fmla="*/ 430924 w 4162096"/>
                    <a:gd name="connsiteY11" fmla="*/ 1524000 h 1618593"/>
                    <a:gd name="connsiteX12" fmla="*/ 1576551 w 4162096"/>
                    <a:gd name="connsiteY12" fmla="*/ 1082566 h 1618593"/>
                    <a:gd name="connsiteX13" fmla="*/ 1545020 w 4162096"/>
                    <a:gd name="connsiteY13" fmla="*/ 609600 h 1618593"/>
                    <a:gd name="connsiteX14" fmla="*/ 0 w 4162096"/>
                    <a:gd name="connsiteY14" fmla="*/ 0 h 1618593"/>
                    <a:gd name="connsiteX15" fmla="*/ 872358 w 4162096"/>
                    <a:gd name="connsiteY15" fmla="*/ 210207 h 1618593"/>
                    <a:gd name="connsiteX16" fmla="*/ 872358 w 4162096"/>
                    <a:gd name="connsiteY16" fmla="*/ 210207 h 1618593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15" fmla="*/ 441434 w 3731172"/>
                    <a:gd name="connsiteY15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357351 w 3731172"/>
                    <a:gd name="connsiteY14" fmla="*/ 115613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56137 w 3731172"/>
                    <a:gd name="connsiteY13" fmla="*/ 441434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903890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575034 w 3710151"/>
                    <a:gd name="connsiteY6" fmla="*/ 91440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06565 w 3710151"/>
                    <a:gd name="connsiteY6" fmla="*/ 92491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5151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09858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62012 w 3725019"/>
                    <a:gd name="connsiteY0" fmla="*/ 73572 h 1418896"/>
                    <a:gd name="connsiteX1" fmla="*/ 445792 w 3725019"/>
                    <a:gd name="connsiteY1" fmla="*/ 0 h 1418896"/>
                    <a:gd name="connsiteX2" fmla="*/ 1852896 w 3725019"/>
                    <a:gd name="connsiteY2" fmla="*/ 591655 h 1418896"/>
                    <a:gd name="connsiteX3" fmla="*/ 3357157 w 3725019"/>
                    <a:gd name="connsiteY3" fmla="*/ 0 h 1418896"/>
                    <a:gd name="connsiteX4" fmla="*/ 3577874 w 3725019"/>
                    <a:gd name="connsiteY4" fmla="*/ 73572 h 1418896"/>
                    <a:gd name="connsiteX5" fmla="*/ 2632585 w 3725019"/>
                    <a:gd name="connsiteY5" fmla="*/ 448868 h 1418896"/>
                    <a:gd name="connsiteX6" fmla="*/ 2625150 w 3725019"/>
                    <a:gd name="connsiteY6" fmla="*/ 902607 h 1418896"/>
                    <a:gd name="connsiteX7" fmla="*/ 3725019 w 3725019"/>
                    <a:gd name="connsiteY7" fmla="*/ 1345324 h 1418896"/>
                    <a:gd name="connsiteX8" fmla="*/ 3441240 w 3725019"/>
                    <a:gd name="connsiteY8" fmla="*/ 1408386 h 1418896"/>
                    <a:gd name="connsiteX9" fmla="*/ 1864688 w 3725019"/>
                    <a:gd name="connsiteY9" fmla="*/ 746234 h 1418896"/>
                    <a:gd name="connsiteX10" fmla="*/ 256605 w 3725019"/>
                    <a:gd name="connsiteY10" fmla="*/ 1418896 h 1418896"/>
                    <a:gd name="connsiteX11" fmla="*/ 0 w 3725019"/>
                    <a:gd name="connsiteY11" fmla="*/ 1331097 h 1418896"/>
                    <a:gd name="connsiteX12" fmla="*/ 1113454 w 3725019"/>
                    <a:gd name="connsiteY12" fmla="*/ 903890 h 1418896"/>
                    <a:gd name="connsiteX13" fmla="*/ 1102302 w 3725019"/>
                    <a:gd name="connsiteY13" fmla="*/ 451945 h 1418896"/>
                    <a:gd name="connsiteX14" fmla="*/ 183032 w 3725019"/>
                    <a:gd name="connsiteY14" fmla="*/ 84081 h 1418896"/>
                    <a:gd name="connsiteX15" fmla="*/ 162012 w 3725019"/>
                    <a:gd name="connsiteY15" fmla="*/ 73572 h 14188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725019" h="1418896">
                      <a:moveTo>
                        <a:pt x="162012" y="73572"/>
                      </a:moveTo>
                      <a:lnTo>
                        <a:pt x="445792" y="0"/>
                      </a:lnTo>
                      <a:lnTo>
                        <a:pt x="1852896" y="591655"/>
                      </a:lnTo>
                      <a:lnTo>
                        <a:pt x="3357157" y="0"/>
                      </a:lnTo>
                      <a:lnTo>
                        <a:pt x="3577874" y="73572"/>
                      </a:lnTo>
                      <a:lnTo>
                        <a:pt x="2632585" y="448868"/>
                      </a:lnTo>
                      <a:lnTo>
                        <a:pt x="2625150" y="902607"/>
                      </a:lnTo>
                      <a:lnTo>
                        <a:pt x="3725019" y="1345324"/>
                      </a:lnTo>
                      <a:lnTo>
                        <a:pt x="3441240" y="1408386"/>
                      </a:lnTo>
                      <a:lnTo>
                        <a:pt x="1864688" y="746234"/>
                      </a:lnTo>
                      <a:lnTo>
                        <a:pt x="256605" y="1418896"/>
                      </a:lnTo>
                      <a:lnTo>
                        <a:pt x="0" y="1331097"/>
                      </a:lnTo>
                      <a:lnTo>
                        <a:pt x="1113454" y="903890"/>
                      </a:lnTo>
                      <a:cubicBezTo>
                        <a:pt x="1113454" y="760249"/>
                        <a:pt x="1102302" y="595586"/>
                        <a:pt x="1102302" y="451945"/>
                      </a:cubicBezTo>
                      <a:lnTo>
                        <a:pt x="183032" y="84081"/>
                      </a:lnTo>
                      <a:cubicBezTo>
                        <a:pt x="26317" y="21019"/>
                        <a:pt x="169019" y="77075"/>
                        <a:pt x="162012" y="73572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415" name="Group 414">
              <a:extLst>
                <a:ext uri="{FF2B5EF4-FFF2-40B4-BE49-F238E27FC236}">
                  <a16:creationId xmlns:a16="http://schemas.microsoft.com/office/drawing/2014/main" id="{F0DE4078-0801-A244-9A82-F7502B8B24A0}"/>
                </a:ext>
              </a:extLst>
            </p:cNvPr>
            <p:cNvGrpSpPr/>
            <p:nvPr/>
          </p:nvGrpSpPr>
          <p:grpSpPr>
            <a:xfrm>
              <a:off x="8055226" y="3960892"/>
              <a:ext cx="354986" cy="175668"/>
              <a:chOff x="7493876" y="2774731"/>
              <a:chExt cx="1481958" cy="894622"/>
            </a:xfrm>
          </p:grpSpPr>
          <p:sp>
            <p:nvSpPr>
              <p:cNvPr id="416" name="Freeform 415">
                <a:extLst>
                  <a:ext uri="{FF2B5EF4-FFF2-40B4-BE49-F238E27FC236}">
                    <a16:creationId xmlns:a16="http://schemas.microsoft.com/office/drawing/2014/main" id="{EA784F43-D793-4342-92F3-EBC3632212A6}"/>
                  </a:ext>
                </a:extLst>
              </p:cNvPr>
              <p:cNvSpPr/>
              <p:nvPr/>
            </p:nvSpPr>
            <p:spPr>
              <a:xfrm>
                <a:off x="7493876" y="3084399"/>
                <a:ext cx="1481958" cy="584954"/>
              </a:xfrm>
              <a:custGeom>
                <a:avLst/>
                <a:gdLst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88524 w 8187558"/>
                  <a:gd name="connsiteY5" fmla="*/ 1597573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88524 w 8187558"/>
                  <a:gd name="connsiteY5" fmla="*/ 1597573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76538 w 8176538"/>
                  <a:gd name="connsiteY0" fmla="*/ 0 h 2638097"/>
                  <a:gd name="connsiteX1" fmla="*/ 8176538 w 8176538"/>
                  <a:gd name="connsiteY1" fmla="*/ 1271752 h 2638097"/>
                  <a:gd name="connsiteX2" fmla="*/ 4088015 w 8176538"/>
                  <a:gd name="connsiteY2" fmla="*/ 2638097 h 2638097"/>
                  <a:gd name="connsiteX3" fmla="*/ 0 w 8176538"/>
                  <a:gd name="connsiteY3" fmla="*/ 1269888 h 2638097"/>
                  <a:gd name="connsiteX4" fmla="*/ 20511 w 8176538"/>
                  <a:gd name="connsiteY4" fmla="*/ 147145 h 2638097"/>
                  <a:gd name="connsiteX5" fmla="*/ 4088015 w 8176538"/>
                  <a:gd name="connsiteY5" fmla="*/ 1566042 h 2638097"/>
                  <a:gd name="connsiteX6" fmla="*/ 8176538 w 8176538"/>
                  <a:gd name="connsiteY6" fmla="*/ 0 h 2638097"/>
                  <a:gd name="connsiteX0" fmla="*/ 8176538 w 8176538"/>
                  <a:gd name="connsiteY0" fmla="*/ 0 h 2772020"/>
                  <a:gd name="connsiteX1" fmla="*/ 8176538 w 8176538"/>
                  <a:gd name="connsiteY1" fmla="*/ 1271752 h 2772020"/>
                  <a:gd name="connsiteX2" fmla="*/ 4099034 w 8176538"/>
                  <a:gd name="connsiteY2" fmla="*/ 2772020 h 2772020"/>
                  <a:gd name="connsiteX3" fmla="*/ 0 w 8176538"/>
                  <a:gd name="connsiteY3" fmla="*/ 1269888 h 2772020"/>
                  <a:gd name="connsiteX4" fmla="*/ 20511 w 8176538"/>
                  <a:gd name="connsiteY4" fmla="*/ 147145 h 2772020"/>
                  <a:gd name="connsiteX5" fmla="*/ 4088015 w 8176538"/>
                  <a:gd name="connsiteY5" fmla="*/ 1566042 h 2772020"/>
                  <a:gd name="connsiteX6" fmla="*/ 8176538 w 8176538"/>
                  <a:gd name="connsiteY6" fmla="*/ 0 h 2772020"/>
                  <a:gd name="connsiteX0" fmla="*/ 8176538 w 8176538"/>
                  <a:gd name="connsiteY0" fmla="*/ 0 h 2772339"/>
                  <a:gd name="connsiteX1" fmla="*/ 8176538 w 8176538"/>
                  <a:gd name="connsiteY1" fmla="*/ 1378890 h 2772339"/>
                  <a:gd name="connsiteX2" fmla="*/ 4099034 w 8176538"/>
                  <a:gd name="connsiteY2" fmla="*/ 2772020 h 2772339"/>
                  <a:gd name="connsiteX3" fmla="*/ 0 w 8176538"/>
                  <a:gd name="connsiteY3" fmla="*/ 1269888 h 2772339"/>
                  <a:gd name="connsiteX4" fmla="*/ 20511 w 8176538"/>
                  <a:gd name="connsiteY4" fmla="*/ 147145 h 2772339"/>
                  <a:gd name="connsiteX5" fmla="*/ 4088015 w 8176538"/>
                  <a:gd name="connsiteY5" fmla="*/ 1566042 h 2772339"/>
                  <a:gd name="connsiteX6" fmla="*/ 8176538 w 8176538"/>
                  <a:gd name="connsiteY6" fmla="*/ 0 h 2772339"/>
                  <a:gd name="connsiteX0" fmla="*/ 8176538 w 8176538"/>
                  <a:gd name="connsiteY0" fmla="*/ 0 h 2825888"/>
                  <a:gd name="connsiteX1" fmla="*/ 8176538 w 8176538"/>
                  <a:gd name="connsiteY1" fmla="*/ 1378890 h 2825888"/>
                  <a:gd name="connsiteX2" fmla="*/ 4099034 w 8176538"/>
                  <a:gd name="connsiteY2" fmla="*/ 2825590 h 2825888"/>
                  <a:gd name="connsiteX3" fmla="*/ 0 w 8176538"/>
                  <a:gd name="connsiteY3" fmla="*/ 1269888 h 2825888"/>
                  <a:gd name="connsiteX4" fmla="*/ 20511 w 8176538"/>
                  <a:gd name="connsiteY4" fmla="*/ 147145 h 2825888"/>
                  <a:gd name="connsiteX5" fmla="*/ 4088015 w 8176538"/>
                  <a:gd name="connsiteY5" fmla="*/ 1566042 h 2825888"/>
                  <a:gd name="connsiteX6" fmla="*/ 8176538 w 8176538"/>
                  <a:gd name="connsiteY6" fmla="*/ 0 h 2825888"/>
                  <a:gd name="connsiteX0" fmla="*/ 8165518 w 8165518"/>
                  <a:gd name="connsiteY0" fmla="*/ 0 h 2825606"/>
                  <a:gd name="connsiteX1" fmla="*/ 8165518 w 8165518"/>
                  <a:gd name="connsiteY1" fmla="*/ 1378890 h 2825606"/>
                  <a:gd name="connsiteX2" fmla="*/ 4088014 w 8165518"/>
                  <a:gd name="connsiteY2" fmla="*/ 2825590 h 2825606"/>
                  <a:gd name="connsiteX3" fmla="*/ 0 w 8165518"/>
                  <a:gd name="connsiteY3" fmla="*/ 1403811 h 2825606"/>
                  <a:gd name="connsiteX4" fmla="*/ 9491 w 8165518"/>
                  <a:gd name="connsiteY4" fmla="*/ 147145 h 2825606"/>
                  <a:gd name="connsiteX5" fmla="*/ 4076995 w 8165518"/>
                  <a:gd name="connsiteY5" fmla="*/ 1566042 h 2825606"/>
                  <a:gd name="connsiteX6" fmla="*/ 8165518 w 8165518"/>
                  <a:gd name="connsiteY6" fmla="*/ 0 h 2825606"/>
                  <a:gd name="connsiteX0" fmla="*/ 8165518 w 8165518"/>
                  <a:gd name="connsiteY0" fmla="*/ 0 h 2879174"/>
                  <a:gd name="connsiteX1" fmla="*/ 8165518 w 8165518"/>
                  <a:gd name="connsiteY1" fmla="*/ 1378890 h 2879174"/>
                  <a:gd name="connsiteX2" fmla="*/ 4132092 w 8165518"/>
                  <a:gd name="connsiteY2" fmla="*/ 2879159 h 2879174"/>
                  <a:gd name="connsiteX3" fmla="*/ 0 w 8165518"/>
                  <a:gd name="connsiteY3" fmla="*/ 1403811 h 2879174"/>
                  <a:gd name="connsiteX4" fmla="*/ 9491 w 8165518"/>
                  <a:gd name="connsiteY4" fmla="*/ 147145 h 2879174"/>
                  <a:gd name="connsiteX5" fmla="*/ 4076995 w 8165518"/>
                  <a:gd name="connsiteY5" fmla="*/ 1566042 h 2879174"/>
                  <a:gd name="connsiteX6" fmla="*/ 8165518 w 8165518"/>
                  <a:gd name="connsiteY6" fmla="*/ 0 h 2879174"/>
                  <a:gd name="connsiteX0" fmla="*/ 8165518 w 8176537"/>
                  <a:gd name="connsiteY0" fmla="*/ 0 h 2879410"/>
                  <a:gd name="connsiteX1" fmla="*/ 8176537 w 8176537"/>
                  <a:gd name="connsiteY1" fmla="*/ 1499420 h 2879410"/>
                  <a:gd name="connsiteX2" fmla="*/ 4132092 w 8176537"/>
                  <a:gd name="connsiteY2" fmla="*/ 2879159 h 2879410"/>
                  <a:gd name="connsiteX3" fmla="*/ 0 w 8176537"/>
                  <a:gd name="connsiteY3" fmla="*/ 1403811 h 2879410"/>
                  <a:gd name="connsiteX4" fmla="*/ 9491 w 8176537"/>
                  <a:gd name="connsiteY4" fmla="*/ 147145 h 2879410"/>
                  <a:gd name="connsiteX5" fmla="*/ 4076995 w 8176537"/>
                  <a:gd name="connsiteY5" fmla="*/ 1566042 h 2879410"/>
                  <a:gd name="connsiteX6" fmla="*/ 8165518 w 8176537"/>
                  <a:gd name="connsiteY6" fmla="*/ 0 h 2879410"/>
                  <a:gd name="connsiteX0" fmla="*/ 8165518 w 8176537"/>
                  <a:gd name="connsiteY0" fmla="*/ 0 h 2879262"/>
                  <a:gd name="connsiteX1" fmla="*/ 8176537 w 8176537"/>
                  <a:gd name="connsiteY1" fmla="*/ 1499420 h 2879262"/>
                  <a:gd name="connsiteX2" fmla="*/ 4132092 w 8176537"/>
                  <a:gd name="connsiteY2" fmla="*/ 2879159 h 2879262"/>
                  <a:gd name="connsiteX3" fmla="*/ 0 w 8176537"/>
                  <a:gd name="connsiteY3" fmla="*/ 1403811 h 2879262"/>
                  <a:gd name="connsiteX4" fmla="*/ 9491 w 8176537"/>
                  <a:gd name="connsiteY4" fmla="*/ 147145 h 2879262"/>
                  <a:gd name="connsiteX5" fmla="*/ 4076995 w 8176537"/>
                  <a:gd name="connsiteY5" fmla="*/ 1566042 h 2879262"/>
                  <a:gd name="connsiteX6" fmla="*/ 8165518 w 8176537"/>
                  <a:gd name="connsiteY6" fmla="*/ 0 h 2879262"/>
                  <a:gd name="connsiteX0" fmla="*/ 8165518 w 8176537"/>
                  <a:gd name="connsiteY0" fmla="*/ 0 h 2879163"/>
                  <a:gd name="connsiteX1" fmla="*/ 8176537 w 8176537"/>
                  <a:gd name="connsiteY1" fmla="*/ 1499420 h 2879163"/>
                  <a:gd name="connsiteX2" fmla="*/ 4132092 w 8176537"/>
                  <a:gd name="connsiteY2" fmla="*/ 2879159 h 2879163"/>
                  <a:gd name="connsiteX3" fmla="*/ 0 w 8176537"/>
                  <a:gd name="connsiteY3" fmla="*/ 1510948 h 2879163"/>
                  <a:gd name="connsiteX4" fmla="*/ 9491 w 8176537"/>
                  <a:gd name="connsiteY4" fmla="*/ 147145 h 2879163"/>
                  <a:gd name="connsiteX5" fmla="*/ 4076995 w 8176537"/>
                  <a:gd name="connsiteY5" fmla="*/ 1566042 h 2879163"/>
                  <a:gd name="connsiteX6" fmla="*/ 8165518 w 8176537"/>
                  <a:gd name="connsiteY6" fmla="*/ 0 h 2879163"/>
                  <a:gd name="connsiteX0" fmla="*/ 8165518 w 8198577"/>
                  <a:gd name="connsiteY0" fmla="*/ 0 h 2879451"/>
                  <a:gd name="connsiteX1" fmla="*/ 8198577 w 8198577"/>
                  <a:gd name="connsiteY1" fmla="*/ 1606558 h 2879451"/>
                  <a:gd name="connsiteX2" fmla="*/ 4132092 w 8198577"/>
                  <a:gd name="connsiteY2" fmla="*/ 2879159 h 2879451"/>
                  <a:gd name="connsiteX3" fmla="*/ 0 w 8198577"/>
                  <a:gd name="connsiteY3" fmla="*/ 1510948 h 2879451"/>
                  <a:gd name="connsiteX4" fmla="*/ 9491 w 8198577"/>
                  <a:gd name="connsiteY4" fmla="*/ 147145 h 2879451"/>
                  <a:gd name="connsiteX5" fmla="*/ 4076995 w 8198577"/>
                  <a:gd name="connsiteY5" fmla="*/ 1566042 h 2879451"/>
                  <a:gd name="connsiteX6" fmla="*/ 8165518 w 8198577"/>
                  <a:gd name="connsiteY6" fmla="*/ 0 h 2879451"/>
                  <a:gd name="connsiteX0" fmla="*/ 8165518 w 8165518"/>
                  <a:gd name="connsiteY0" fmla="*/ 0 h 2880066"/>
                  <a:gd name="connsiteX1" fmla="*/ 8165518 w 8165518"/>
                  <a:gd name="connsiteY1" fmla="*/ 1673520 h 2880066"/>
                  <a:gd name="connsiteX2" fmla="*/ 4132092 w 8165518"/>
                  <a:gd name="connsiteY2" fmla="*/ 2879159 h 2880066"/>
                  <a:gd name="connsiteX3" fmla="*/ 0 w 8165518"/>
                  <a:gd name="connsiteY3" fmla="*/ 1510948 h 2880066"/>
                  <a:gd name="connsiteX4" fmla="*/ 9491 w 8165518"/>
                  <a:gd name="connsiteY4" fmla="*/ 147145 h 2880066"/>
                  <a:gd name="connsiteX5" fmla="*/ 4076995 w 8165518"/>
                  <a:gd name="connsiteY5" fmla="*/ 1566042 h 2880066"/>
                  <a:gd name="connsiteX6" fmla="*/ 8165518 w 8165518"/>
                  <a:gd name="connsiteY6" fmla="*/ 0 h 2880066"/>
                  <a:gd name="connsiteX0" fmla="*/ 8156794 w 8156794"/>
                  <a:gd name="connsiteY0" fmla="*/ 0 h 2879270"/>
                  <a:gd name="connsiteX1" fmla="*/ 8156794 w 8156794"/>
                  <a:gd name="connsiteY1" fmla="*/ 1673520 h 2879270"/>
                  <a:gd name="connsiteX2" fmla="*/ 4123368 w 8156794"/>
                  <a:gd name="connsiteY2" fmla="*/ 2879159 h 2879270"/>
                  <a:gd name="connsiteX3" fmla="*/ 2295 w 8156794"/>
                  <a:gd name="connsiteY3" fmla="*/ 1618086 h 2879270"/>
                  <a:gd name="connsiteX4" fmla="*/ 767 w 8156794"/>
                  <a:gd name="connsiteY4" fmla="*/ 147145 h 2879270"/>
                  <a:gd name="connsiteX5" fmla="*/ 4068271 w 8156794"/>
                  <a:gd name="connsiteY5" fmla="*/ 1566042 h 2879270"/>
                  <a:gd name="connsiteX6" fmla="*/ 8156794 w 8156794"/>
                  <a:gd name="connsiteY6" fmla="*/ 0 h 287927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20"/>
                  <a:gd name="connsiteX1" fmla="*/ 8156794 w 8156794"/>
                  <a:gd name="connsiteY1" fmla="*/ 1673520 h 2973020"/>
                  <a:gd name="connsiteX2" fmla="*/ 4134388 w 8156794"/>
                  <a:gd name="connsiteY2" fmla="*/ 2972904 h 2973020"/>
                  <a:gd name="connsiteX3" fmla="*/ 2295 w 8156794"/>
                  <a:gd name="connsiteY3" fmla="*/ 1618086 h 2973020"/>
                  <a:gd name="connsiteX4" fmla="*/ 767 w 8156794"/>
                  <a:gd name="connsiteY4" fmla="*/ 147145 h 2973020"/>
                  <a:gd name="connsiteX5" fmla="*/ 4068271 w 8156794"/>
                  <a:gd name="connsiteY5" fmla="*/ 1566042 h 2973020"/>
                  <a:gd name="connsiteX6" fmla="*/ 8156794 w 8156794"/>
                  <a:gd name="connsiteY6" fmla="*/ 0 h 2973020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141"/>
                  <a:gd name="connsiteX1" fmla="*/ 8156794 w 8156794"/>
                  <a:gd name="connsiteY1" fmla="*/ 1673520 h 2973141"/>
                  <a:gd name="connsiteX2" fmla="*/ 4134388 w 8156794"/>
                  <a:gd name="connsiteY2" fmla="*/ 2972904 h 2973141"/>
                  <a:gd name="connsiteX3" fmla="*/ 2295 w 8156794"/>
                  <a:gd name="connsiteY3" fmla="*/ 1618086 h 2973141"/>
                  <a:gd name="connsiteX4" fmla="*/ 767 w 8156794"/>
                  <a:gd name="connsiteY4" fmla="*/ 147145 h 2973141"/>
                  <a:gd name="connsiteX5" fmla="*/ 4068271 w 8156794"/>
                  <a:gd name="connsiteY5" fmla="*/ 1566042 h 2973141"/>
                  <a:gd name="connsiteX6" fmla="*/ 8156794 w 8156794"/>
                  <a:gd name="connsiteY6" fmla="*/ 0 h 2973141"/>
                  <a:gd name="connsiteX0" fmla="*/ 8156794 w 8156794"/>
                  <a:gd name="connsiteY0" fmla="*/ 0 h 3066827"/>
                  <a:gd name="connsiteX1" fmla="*/ 8156794 w 8156794"/>
                  <a:gd name="connsiteY1" fmla="*/ 1673520 h 3066827"/>
                  <a:gd name="connsiteX2" fmla="*/ 4123353 w 8156794"/>
                  <a:gd name="connsiteY2" fmla="*/ 3066650 h 3066827"/>
                  <a:gd name="connsiteX3" fmla="*/ 2295 w 8156794"/>
                  <a:gd name="connsiteY3" fmla="*/ 1618086 h 3066827"/>
                  <a:gd name="connsiteX4" fmla="*/ 767 w 8156794"/>
                  <a:gd name="connsiteY4" fmla="*/ 147145 h 3066827"/>
                  <a:gd name="connsiteX5" fmla="*/ 4068271 w 8156794"/>
                  <a:gd name="connsiteY5" fmla="*/ 1566042 h 3066827"/>
                  <a:gd name="connsiteX6" fmla="*/ 8156794 w 8156794"/>
                  <a:gd name="connsiteY6" fmla="*/ 0 h 3066827"/>
                  <a:gd name="connsiteX0" fmla="*/ 8123689 w 8156794"/>
                  <a:gd name="connsiteY0" fmla="*/ 0 h 2999866"/>
                  <a:gd name="connsiteX1" fmla="*/ 8156794 w 8156794"/>
                  <a:gd name="connsiteY1" fmla="*/ 1606559 h 2999866"/>
                  <a:gd name="connsiteX2" fmla="*/ 4123353 w 8156794"/>
                  <a:gd name="connsiteY2" fmla="*/ 2999689 h 2999866"/>
                  <a:gd name="connsiteX3" fmla="*/ 2295 w 8156794"/>
                  <a:gd name="connsiteY3" fmla="*/ 1551125 h 2999866"/>
                  <a:gd name="connsiteX4" fmla="*/ 767 w 8156794"/>
                  <a:gd name="connsiteY4" fmla="*/ 80184 h 2999866"/>
                  <a:gd name="connsiteX5" fmla="*/ 4068271 w 8156794"/>
                  <a:gd name="connsiteY5" fmla="*/ 1499081 h 2999866"/>
                  <a:gd name="connsiteX6" fmla="*/ 8123689 w 8156794"/>
                  <a:gd name="connsiteY6" fmla="*/ 0 h 2999866"/>
                  <a:gd name="connsiteX0" fmla="*/ 8167828 w 8167828"/>
                  <a:gd name="connsiteY0" fmla="*/ 0 h 3026651"/>
                  <a:gd name="connsiteX1" fmla="*/ 8156794 w 8167828"/>
                  <a:gd name="connsiteY1" fmla="*/ 1633344 h 3026651"/>
                  <a:gd name="connsiteX2" fmla="*/ 4123353 w 8167828"/>
                  <a:gd name="connsiteY2" fmla="*/ 3026474 h 3026651"/>
                  <a:gd name="connsiteX3" fmla="*/ 2295 w 8167828"/>
                  <a:gd name="connsiteY3" fmla="*/ 1577910 h 3026651"/>
                  <a:gd name="connsiteX4" fmla="*/ 767 w 8167828"/>
                  <a:gd name="connsiteY4" fmla="*/ 106969 h 3026651"/>
                  <a:gd name="connsiteX5" fmla="*/ 4068271 w 8167828"/>
                  <a:gd name="connsiteY5" fmla="*/ 1525866 h 3026651"/>
                  <a:gd name="connsiteX6" fmla="*/ 8167828 w 8167828"/>
                  <a:gd name="connsiteY6" fmla="*/ 0 h 3026651"/>
                  <a:gd name="connsiteX0" fmla="*/ 8167828 w 8167828"/>
                  <a:gd name="connsiteY0" fmla="*/ 0 h 3027228"/>
                  <a:gd name="connsiteX1" fmla="*/ 8145760 w 8167828"/>
                  <a:gd name="connsiteY1" fmla="*/ 1686913 h 3027228"/>
                  <a:gd name="connsiteX2" fmla="*/ 4123353 w 8167828"/>
                  <a:gd name="connsiteY2" fmla="*/ 3026474 h 3027228"/>
                  <a:gd name="connsiteX3" fmla="*/ 2295 w 8167828"/>
                  <a:gd name="connsiteY3" fmla="*/ 1577910 h 3027228"/>
                  <a:gd name="connsiteX4" fmla="*/ 767 w 8167828"/>
                  <a:gd name="connsiteY4" fmla="*/ 106969 h 3027228"/>
                  <a:gd name="connsiteX5" fmla="*/ 4068271 w 8167828"/>
                  <a:gd name="connsiteY5" fmla="*/ 1525866 h 3027228"/>
                  <a:gd name="connsiteX6" fmla="*/ 8167828 w 8167828"/>
                  <a:gd name="connsiteY6" fmla="*/ 0 h 3027228"/>
                  <a:gd name="connsiteX0" fmla="*/ 8156794 w 8156794"/>
                  <a:gd name="connsiteY0" fmla="*/ 0 h 2933483"/>
                  <a:gd name="connsiteX1" fmla="*/ 8145760 w 8156794"/>
                  <a:gd name="connsiteY1" fmla="*/ 1593168 h 2933483"/>
                  <a:gd name="connsiteX2" fmla="*/ 4123353 w 8156794"/>
                  <a:gd name="connsiteY2" fmla="*/ 2932729 h 2933483"/>
                  <a:gd name="connsiteX3" fmla="*/ 2295 w 8156794"/>
                  <a:gd name="connsiteY3" fmla="*/ 1484165 h 2933483"/>
                  <a:gd name="connsiteX4" fmla="*/ 767 w 8156794"/>
                  <a:gd name="connsiteY4" fmla="*/ 13224 h 2933483"/>
                  <a:gd name="connsiteX5" fmla="*/ 4068271 w 8156794"/>
                  <a:gd name="connsiteY5" fmla="*/ 1432121 h 2933483"/>
                  <a:gd name="connsiteX6" fmla="*/ 8156794 w 8156794"/>
                  <a:gd name="connsiteY6" fmla="*/ 0 h 2933483"/>
                  <a:gd name="connsiteX0" fmla="*/ 8156794 w 8156794"/>
                  <a:gd name="connsiteY0" fmla="*/ 0 h 2933483"/>
                  <a:gd name="connsiteX1" fmla="*/ 8145760 w 8156794"/>
                  <a:gd name="connsiteY1" fmla="*/ 1593168 h 2933483"/>
                  <a:gd name="connsiteX2" fmla="*/ 4123353 w 8156794"/>
                  <a:gd name="connsiteY2" fmla="*/ 2932729 h 2933483"/>
                  <a:gd name="connsiteX3" fmla="*/ 2295 w 8156794"/>
                  <a:gd name="connsiteY3" fmla="*/ 1484165 h 2933483"/>
                  <a:gd name="connsiteX4" fmla="*/ 767 w 8156794"/>
                  <a:gd name="connsiteY4" fmla="*/ 13224 h 2933483"/>
                  <a:gd name="connsiteX5" fmla="*/ 4068271 w 8156794"/>
                  <a:gd name="connsiteY5" fmla="*/ 1432121 h 2933483"/>
                  <a:gd name="connsiteX6" fmla="*/ 8156794 w 8156794"/>
                  <a:gd name="connsiteY6" fmla="*/ 0 h 2933483"/>
                  <a:gd name="connsiteX0" fmla="*/ 8123689 w 8145760"/>
                  <a:gd name="connsiteY0" fmla="*/ 13560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23689 w 8145760"/>
                  <a:gd name="connsiteY6" fmla="*/ 13560 h 2920259"/>
                  <a:gd name="connsiteX0" fmla="*/ 8178863 w 8178863"/>
                  <a:gd name="connsiteY0" fmla="*/ 26952 h 2920259"/>
                  <a:gd name="connsiteX1" fmla="*/ 8145760 w 8178863"/>
                  <a:gd name="connsiteY1" fmla="*/ 1579944 h 2920259"/>
                  <a:gd name="connsiteX2" fmla="*/ 4123353 w 8178863"/>
                  <a:gd name="connsiteY2" fmla="*/ 2919505 h 2920259"/>
                  <a:gd name="connsiteX3" fmla="*/ 2295 w 8178863"/>
                  <a:gd name="connsiteY3" fmla="*/ 1470941 h 2920259"/>
                  <a:gd name="connsiteX4" fmla="*/ 767 w 8178863"/>
                  <a:gd name="connsiteY4" fmla="*/ 0 h 2920259"/>
                  <a:gd name="connsiteX5" fmla="*/ 4068271 w 8178863"/>
                  <a:gd name="connsiteY5" fmla="*/ 1418897 h 2920259"/>
                  <a:gd name="connsiteX6" fmla="*/ 8178863 w 8178863"/>
                  <a:gd name="connsiteY6" fmla="*/ 26952 h 2920259"/>
                  <a:gd name="connsiteX0" fmla="*/ 8167827 w 8167827"/>
                  <a:gd name="connsiteY0" fmla="*/ 40343 h 2920259"/>
                  <a:gd name="connsiteX1" fmla="*/ 8145760 w 8167827"/>
                  <a:gd name="connsiteY1" fmla="*/ 1579944 h 2920259"/>
                  <a:gd name="connsiteX2" fmla="*/ 4123353 w 8167827"/>
                  <a:gd name="connsiteY2" fmla="*/ 2919505 h 2920259"/>
                  <a:gd name="connsiteX3" fmla="*/ 2295 w 8167827"/>
                  <a:gd name="connsiteY3" fmla="*/ 1470941 h 2920259"/>
                  <a:gd name="connsiteX4" fmla="*/ 767 w 8167827"/>
                  <a:gd name="connsiteY4" fmla="*/ 0 h 2920259"/>
                  <a:gd name="connsiteX5" fmla="*/ 4068271 w 8167827"/>
                  <a:gd name="connsiteY5" fmla="*/ 1418897 h 2920259"/>
                  <a:gd name="connsiteX6" fmla="*/ 8167827 w 8167827"/>
                  <a:gd name="connsiteY6" fmla="*/ 40343 h 2920259"/>
                  <a:gd name="connsiteX0" fmla="*/ 8123687 w 8145760"/>
                  <a:gd name="connsiteY0" fmla="*/ 53735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23687 w 8145760"/>
                  <a:gd name="connsiteY6" fmla="*/ 53735 h 2920259"/>
                  <a:gd name="connsiteX0" fmla="*/ 8161918 w 8161918"/>
                  <a:gd name="connsiteY0" fmla="*/ 0 h 2943855"/>
                  <a:gd name="connsiteX1" fmla="*/ 8145760 w 8161918"/>
                  <a:gd name="connsiteY1" fmla="*/ 1603540 h 2943855"/>
                  <a:gd name="connsiteX2" fmla="*/ 4123353 w 8161918"/>
                  <a:gd name="connsiteY2" fmla="*/ 2943101 h 2943855"/>
                  <a:gd name="connsiteX3" fmla="*/ 2295 w 8161918"/>
                  <a:gd name="connsiteY3" fmla="*/ 1494537 h 2943855"/>
                  <a:gd name="connsiteX4" fmla="*/ 767 w 8161918"/>
                  <a:gd name="connsiteY4" fmla="*/ 23596 h 2943855"/>
                  <a:gd name="connsiteX5" fmla="*/ 4068271 w 8161918"/>
                  <a:gd name="connsiteY5" fmla="*/ 1442493 h 2943855"/>
                  <a:gd name="connsiteX6" fmla="*/ 8161918 w 8161918"/>
                  <a:gd name="connsiteY6" fmla="*/ 0 h 2943855"/>
                  <a:gd name="connsiteX0" fmla="*/ 8144926 w 8145760"/>
                  <a:gd name="connsiteY0" fmla="*/ 43424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44926 w 8145760"/>
                  <a:gd name="connsiteY6" fmla="*/ 43424 h 2920259"/>
                  <a:gd name="connsiteX0" fmla="*/ 8161918 w 8161918"/>
                  <a:gd name="connsiteY0" fmla="*/ 0 h 2959321"/>
                  <a:gd name="connsiteX1" fmla="*/ 8145760 w 8161918"/>
                  <a:gd name="connsiteY1" fmla="*/ 1619006 h 2959321"/>
                  <a:gd name="connsiteX2" fmla="*/ 4123353 w 8161918"/>
                  <a:gd name="connsiteY2" fmla="*/ 2958567 h 2959321"/>
                  <a:gd name="connsiteX3" fmla="*/ 2295 w 8161918"/>
                  <a:gd name="connsiteY3" fmla="*/ 1510003 h 2959321"/>
                  <a:gd name="connsiteX4" fmla="*/ 767 w 8161918"/>
                  <a:gd name="connsiteY4" fmla="*/ 39062 h 2959321"/>
                  <a:gd name="connsiteX5" fmla="*/ 4068271 w 8161918"/>
                  <a:gd name="connsiteY5" fmla="*/ 1457959 h 2959321"/>
                  <a:gd name="connsiteX6" fmla="*/ 8161918 w 8161918"/>
                  <a:gd name="connsiteY6" fmla="*/ 0 h 2959321"/>
                  <a:gd name="connsiteX0" fmla="*/ 8161918 w 8162752"/>
                  <a:gd name="connsiteY0" fmla="*/ 0 h 2959488"/>
                  <a:gd name="connsiteX1" fmla="*/ 8162752 w 8162752"/>
                  <a:gd name="connsiteY1" fmla="*/ 1629317 h 2959488"/>
                  <a:gd name="connsiteX2" fmla="*/ 4123353 w 8162752"/>
                  <a:gd name="connsiteY2" fmla="*/ 2958567 h 2959488"/>
                  <a:gd name="connsiteX3" fmla="*/ 2295 w 8162752"/>
                  <a:gd name="connsiteY3" fmla="*/ 1510003 h 2959488"/>
                  <a:gd name="connsiteX4" fmla="*/ 767 w 8162752"/>
                  <a:gd name="connsiteY4" fmla="*/ 39062 h 2959488"/>
                  <a:gd name="connsiteX5" fmla="*/ 4068271 w 8162752"/>
                  <a:gd name="connsiteY5" fmla="*/ 1457959 h 2959488"/>
                  <a:gd name="connsiteX6" fmla="*/ 8161918 w 8162752"/>
                  <a:gd name="connsiteY6" fmla="*/ 0 h 2959488"/>
                  <a:gd name="connsiteX0" fmla="*/ 8165930 w 8166764"/>
                  <a:gd name="connsiteY0" fmla="*/ 7337 h 2966825"/>
                  <a:gd name="connsiteX1" fmla="*/ 8166764 w 8166764"/>
                  <a:gd name="connsiteY1" fmla="*/ 1636654 h 2966825"/>
                  <a:gd name="connsiteX2" fmla="*/ 4127365 w 8166764"/>
                  <a:gd name="connsiteY2" fmla="*/ 2965904 h 2966825"/>
                  <a:gd name="connsiteX3" fmla="*/ 6307 w 8166764"/>
                  <a:gd name="connsiteY3" fmla="*/ 1517340 h 2966825"/>
                  <a:gd name="connsiteX4" fmla="*/ 532 w 8166764"/>
                  <a:gd name="connsiteY4" fmla="*/ 0 h 2966825"/>
                  <a:gd name="connsiteX5" fmla="*/ 4072283 w 8166764"/>
                  <a:gd name="connsiteY5" fmla="*/ 1465296 h 2966825"/>
                  <a:gd name="connsiteX6" fmla="*/ 8165930 w 8166764"/>
                  <a:gd name="connsiteY6" fmla="*/ 7337 h 2966825"/>
                  <a:gd name="connsiteX0" fmla="*/ 8168119 w 8168953"/>
                  <a:gd name="connsiteY0" fmla="*/ 7337 h 2966682"/>
                  <a:gd name="connsiteX1" fmla="*/ 8168953 w 8168953"/>
                  <a:gd name="connsiteY1" fmla="*/ 1636654 h 2966682"/>
                  <a:gd name="connsiteX2" fmla="*/ 4129554 w 8168953"/>
                  <a:gd name="connsiteY2" fmla="*/ 2965904 h 2966682"/>
                  <a:gd name="connsiteX3" fmla="*/ 0 w 8168953"/>
                  <a:gd name="connsiteY3" fmla="*/ 1527651 h 2966682"/>
                  <a:gd name="connsiteX4" fmla="*/ 2721 w 8168953"/>
                  <a:gd name="connsiteY4" fmla="*/ 0 h 2966682"/>
                  <a:gd name="connsiteX5" fmla="*/ 4074472 w 8168953"/>
                  <a:gd name="connsiteY5" fmla="*/ 1465296 h 2966682"/>
                  <a:gd name="connsiteX6" fmla="*/ 8168119 w 8168953"/>
                  <a:gd name="connsiteY6" fmla="*/ 7337 h 2966682"/>
                  <a:gd name="connsiteX0" fmla="*/ 8168119 w 8168953"/>
                  <a:gd name="connsiteY0" fmla="*/ 7337 h 3100377"/>
                  <a:gd name="connsiteX1" fmla="*/ 8168953 w 8168953"/>
                  <a:gd name="connsiteY1" fmla="*/ 1636654 h 3100377"/>
                  <a:gd name="connsiteX2" fmla="*/ 4118520 w 8168953"/>
                  <a:gd name="connsiteY2" fmla="*/ 3099826 h 3100377"/>
                  <a:gd name="connsiteX3" fmla="*/ 0 w 8168953"/>
                  <a:gd name="connsiteY3" fmla="*/ 1527651 h 3100377"/>
                  <a:gd name="connsiteX4" fmla="*/ 2721 w 8168953"/>
                  <a:gd name="connsiteY4" fmla="*/ 0 h 3100377"/>
                  <a:gd name="connsiteX5" fmla="*/ 4074472 w 8168953"/>
                  <a:gd name="connsiteY5" fmla="*/ 1465296 h 3100377"/>
                  <a:gd name="connsiteX6" fmla="*/ 8168119 w 8168953"/>
                  <a:gd name="connsiteY6" fmla="*/ 7337 h 3100377"/>
                  <a:gd name="connsiteX0" fmla="*/ 8168119 w 8168953"/>
                  <a:gd name="connsiteY0" fmla="*/ 7337 h 3100429"/>
                  <a:gd name="connsiteX1" fmla="*/ 8168953 w 8168953"/>
                  <a:gd name="connsiteY1" fmla="*/ 1636654 h 3100429"/>
                  <a:gd name="connsiteX2" fmla="*/ 4118520 w 8168953"/>
                  <a:gd name="connsiteY2" fmla="*/ 3099826 h 3100429"/>
                  <a:gd name="connsiteX3" fmla="*/ 0 w 8168953"/>
                  <a:gd name="connsiteY3" fmla="*/ 1527651 h 3100429"/>
                  <a:gd name="connsiteX4" fmla="*/ 2721 w 8168953"/>
                  <a:gd name="connsiteY4" fmla="*/ 0 h 3100429"/>
                  <a:gd name="connsiteX5" fmla="*/ 4074472 w 8168953"/>
                  <a:gd name="connsiteY5" fmla="*/ 1465296 h 3100429"/>
                  <a:gd name="connsiteX6" fmla="*/ 8168119 w 8168953"/>
                  <a:gd name="connsiteY6" fmla="*/ 7337 h 3100429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72202 w 8166683"/>
                  <a:gd name="connsiteY5" fmla="*/ 1465296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72202 w 8166683"/>
                  <a:gd name="connsiteY5" fmla="*/ 1465296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61168 w 8166683"/>
                  <a:gd name="connsiteY5" fmla="*/ 1438511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61168 w 8166683"/>
                  <a:gd name="connsiteY5" fmla="*/ 1438511 h 3099826"/>
                  <a:gd name="connsiteX6" fmla="*/ 8165849 w 8166683"/>
                  <a:gd name="connsiteY6" fmla="*/ 7337 h 3099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166683" h="3099826">
                    <a:moveTo>
                      <a:pt x="8165849" y="7337"/>
                    </a:moveTo>
                    <a:lnTo>
                      <a:pt x="8166683" y="1636654"/>
                    </a:lnTo>
                    <a:cubicBezTo>
                      <a:pt x="7917761" y="2728489"/>
                      <a:pt x="5475903" y="3100137"/>
                      <a:pt x="4116250" y="3099826"/>
                    </a:cubicBezTo>
                    <a:cubicBezTo>
                      <a:pt x="2756597" y="3099515"/>
                      <a:pt x="245424" y="2744647"/>
                      <a:pt x="8764" y="1634789"/>
                    </a:cubicBezTo>
                    <a:cubicBezTo>
                      <a:pt x="11928" y="1215900"/>
                      <a:pt x="-2713" y="418889"/>
                      <a:pt x="451" y="0"/>
                    </a:cubicBezTo>
                    <a:cubicBezTo>
                      <a:pt x="385485" y="953840"/>
                      <a:pt x="2700268" y="1437288"/>
                      <a:pt x="4061168" y="1438511"/>
                    </a:cubicBezTo>
                    <a:cubicBezTo>
                      <a:pt x="5422068" y="1439734"/>
                      <a:pt x="7793228" y="1089449"/>
                      <a:pt x="8165849" y="7337"/>
                    </a:cubicBezTo>
                    <a:close/>
                  </a:path>
                </a:pathLst>
              </a:custGeom>
              <a:gradFill>
                <a:gsLst>
                  <a:gs pos="0">
                    <a:srgbClr val="B8C2C9"/>
                  </a:gs>
                  <a:gs pos="21000">
                    <a:schemeClr val="bg1"/>
                  </a:gs>
                  <a:gs pos="60000">
                    <a:srgbClr val="D6DCE0"/>
                  </a:gs>
                  <a:gs pos="100000">
                    <a:srgbClr val="B8C2C9"/>
                  </a:gs>
                </a:gsLst>
                <a:lin ang="0" scaled="0"/>
              </a:gra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                  </a:t>
                </a:r>
              </a:p>
            </p:txBody>
          </p:sp>
          <p:sp>
            <p:nvSpPr>
              <p:cNvPr id="417" name="Oval 416">
                <a:extLst>
                  <a:ext uri="{FF2B5EF4-FFF2-40B4-BE49-F238E27FC236}">
                    <a16:creationId xmlns:a16="http://schemas.microsoft.com/office/drawing/2014/main" id="{75841943-4184-5D4E-AAD4-8FEAC9D7330F}"/>
                  </a:ext>
                </a:extLst>
              </p:cNvPr>
              <p:cNvSpPr/>
              <p:nvPr/>
            </p:nvSpPr>
            <p:spPr>
              <a:xfrm>
                <a:off x="7494729" y="2774731"/>
                <a:ext cx="1480163" cy="579140"/>
              </a:xfrm>
              <a:prstGeom prst="ellipse">
                <a:avLst/>
              </a:prstGeom>
              <a:solidFill>
                <a:srgbClr val="B8C2C9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             </a:t>
                </a:r>
              </a:p>
            </p:txBody>
          </p:sp>
          <p:grpSp>
            <p:nvGrpSpPr>
              <p:cNvPr id="418" name="Group 417">
                <a:extLst>
                  <a:ext uri="{FF2B5EF4-FFF2-40B4-BE49-F238E27FC236}">
                    <a16:creationId xmlns:a16="http://schemas.microsoft.com/office/drawing/2014/main" id="{23FBC748-DCBA-AA41-A6F7-895374D50CDF}"/>
                  </a:ext>
                </a:extLst>
              </p:cNvPr>
              <p:cNvGrpSpPr/>
              <p:nvPr/>
            </p:nvGrpSpPr>
            <p:grpSpPr>
              <a:xfrm>
                <a:off x="7713663" y="2848339"/>
                <a:ext cx="1042107" cy="425543"/>
                <a:chOff x="7786941" y="2884917"/>
                <a:chExt cx="897649" cy="353919"/>
              </a:xfrm>
            </p:grpSpPr>
            <p:sp>
              <p:nvSpPr>
                <p:cNvPr id="419" name="Freeform 418">
                  <a:extLst>
                    <a:ext uri="{FF2B5EF4-FFF2-40B4-BE49-F238E27FC236}">
                      <a16:creationId xmlns:a16="http://schemas.microsoft.com/office/drawing/2014/main" id="{96DA1F2B-2063-8C40-BF46-086C20D317A7}"/>
                    </a:ext>
                  </a:extLst>
                </p:cNvPr>
                <p:cNvSpPr/>
                <p:nvPr/>
              </p:nvSpPr>
              <p:spPr>
                <a:xfrm>
                  <a:off x="7811770" y="2884917"/>
                  <a:ext cx="849158" cy="198115"/>
                </a:xfrm>
                <a:custGeom>
                  <a:avLst/>
                  <a:gdLst>
                    <a:gd name="connsiteX0" fmla="*/ 3725333 w 4588933"/>
                    <a:gd name="connsiteY0" fmla="*/ 0 h 1049866"/>
                    <a:gd name="connsiteX1" fmla="*/ 4588933 w 4588933"/>
                    <a:gd name="connsiteY1" fmla="*/ 270933 h 1049866"/>
                    <a:gd name="connsiteX2" fmla="*/ 3962400 w 4588933"/>
                    <a:gd name="connsiteY2" fmla="*/ 541866 h 1049866"/>
                    <a:gd name="connsiteX3" fmla="*/ 3742267 w 4588933"/>
                    <a:gd name="connsiteY3" fmla="*/ 457200 h 1049866"/>
                    <a:gd name="connsiteX4" fmla="*/ 2269067 w 4588933"/>
                    <a:gd name="connsiteY4" fmla="*/ 1049866 h 1049866"/>
                    <a:gd name="connsiteX5" fmla="*/ 880533 w 4588933"/>
                    <a:gd name="connsiteY5" fmla="*/ 457200 h 1049866"/>
                    <a:gd name="connsiteX6" fmla="*/ 592667 w 4588933"/>
                    <a:gd name="connsiteY6" fmla="*/ 541866 h 1049866"/>
                    <a:gd name="connsiteX7" fmla="*/ 0 w 4588933"/>
                    <a:gd name="connsiteY7" fmla="*/ 254000 h 1049866"/>
                    <a:gd name="connsiteX8" fmla="*/ 880533 w 4588933"/>
                    <a:gd name="connsiteY8" fmla="*/ 16933 h 1049866"/>
                    <a:gd name="connsiteX9" fmla="*/ 2302933 w 4588933"/>
                    <a:gd name="connsiteY9" fmla="*/ 626533 h 1049866"/>
                    <a:gd name="connsiteX10" fmla="*/ 3725333 w 4588933"/>
                    <a:gd name="connsiteY10" fmla="*/ 0 h 1049866"/>
                    <a:gd name="connsiteX0" fmla="*/ 3725333 w 4641485"/>
                    <a:gd name="connsiteY0" fmla="*/ 0 h 1049866"/>
                    <a:gd name="connsiteX1" fmla="*/ 4641485 w 4641485"/>
                    <a:gd name="connsiteY1" fmla="*/ 239402 h 1049866"/>
                    <a:gd name="connsiteX2" fmla="*/ 3962400 w 4641485"/>
                    <a:gd name="connsiteY2" fmla="*/ 541866 h 1049866"/>
                    <a:gd name="connsiteX3" fmla="*/ 3742267 w 4641485"/>
                    <a:gd name="connsiteY3" fmla="*/ 457200 h 1049866"/>
                    <a:gd name="connsiteX4" fmla="*/ 2269067 w 4641485"/>
                    <a:gd name="connsiteY4" fmla="*/ 1049866 h 1049866"/>
                    <a:gd name="connsiteX5" fmla="*/ 880533 w 4641485"/>
                    <a:gd name="connsiteY5" fmla="*/ 457200 h 1049866"/>
                    <a:gd name="connsiteX6" fmla="*/ 592667 w 4641485"/>
                    <a:gd name="connsiteY6" fmla="*/ 541866 h 1049866"/>
                    <a:gd name="connsiteX7" fmla="*/ 0 w 4641485"/>
                    <a:gd name="connsiteY7" fmla="*/ 254000 h 1049866"/>
                    <a:gd name="connsiteX8" fmla="*/ 880533 w 4641485"/>
                    <a:gd name="connsiteY8" fmla="*/ 16933 h 1049866"/>
                    <a:gd name="connsiteX9" fmla="*/ 2302933 w 4641485"/>
                    <a:gd name="connsiteY9" fmla="*/ 626533 h 1049866"/>
                    <a:gd name="connsiteX10" fmla="*/ 3725333 w 4641485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73798 w 4673016"/>
                    <a:gd name="connsiteY3" fmla="*/ 45720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84308 w 4673016"/>
                    <a:gd name="connsiteY3" fmla="*/ 404648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815839 w 4673016"/>
                    <a:gd name="connsiteY3" fmla="*/ 46771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673016" h="1049866">
                      <a:moveTo>
                        <a:pt x="3756864" y="0"/>
                      </a:moveTo>
                      <a:lnTo>
                        <a:pt x="4673016" y="239402"/>
                      </a:lnTo>
                      <a:lnTo>
                        <a:pt x="3993931" y="541866"/>
                      </a:lnTo>
                      <a:lnTo>
                        <a:pt x="3815839" y="467710"/>
                      </a:lnTo>
                      <a:lnTo>
                        <a:pt x="2300598" y="1049866"/>
                      </a:lnTo>
                      <a:lnTo>
                        <a:pt x="912064" y="457200"/>
                      </a:lnTo>
                      <a:lnTo>
                        <a:pt x="624198" y="541866"/>
                      </a:lnTo>
                      <a:lnTo>
                        <a:pt x="0" y="275021"/>
                      </a:lnTo>
                      <a:lnTo>
                        <a:pt x="912064" y="16933"/>
                      </a:lnTo>
                      <a:lnTo>
                        <a:pt x="2323954" y="616023"/>
                      </a:lnTo>
                      <a:lnTo>
                        <a:pt x="3756864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20" name="Freeform 419">
                  <a:extLst>
                    <a:ext uri="{FF2B5EF4-FFF2-40B4-BE49-F238E27FC236}">
                      <a16:creationId xmlns:a16="http://schemas.microsoft.com/office/drawing/2014/main" id="{8A1EF987-02EE-DA4D-8224-02537D5034D5}"/>
                    </a:ext>
                  </a:extLst>
                </p:cNvPr>
                <p:cNvSpPr/>
                <p:nvPr/>
              </p:nvSpPr>
              <p:spPr>
                <a:xfrm>
                  <a:off x="8367548" y="3054383"/>
                  <a:ext cx="317042" cy="170569"/>
                </a:xfrm>
                <a:custGeom>
                  <a:avLst/>
                  <a:gdLst>
                    <a:gd name="connsiteX0" fmla="*/ 21021 w 1744718"/>
                    <a:gd name="connsiteY0" fmla="*/ 0 h 903890"/>
                    <a:gd name="connsiteX1" fmla="*/ 1744718 w 1744718"/>
                    <a:gd name="connsiteY1" fmla="*/ 693683 h 903890"/>
                    <a:gd name="connsiteX2" fmla="*/ 1145628 w 1744718"/>
                    <a:gd name="connsiteY2" fmla="*/ 903890 h 903890"/>
                    <a:gd name="connsiteX3" fmla="*/ 0 w 1744718"/>
                    <a:gd name="connsiteY3" fmla="*/ 451945 h 903890"/>
                    <a:gd name="connsiteX4" fmla="*/ 21021 w 1744718"/>
                    <a:gd name="connsiteY4" fmla="*/ 0 h 9038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4718" h="903890">
                      <a:moveTo>
                        <a:pt x="21021" y="0"/>
                      </a:moveTo>
                      <a:lnTo>
                        <a:pt x="1744718" y="693683"/>
                      </a:lnTo>
                      <a:lnTo>
                        <a:pt x="1145628" y="903890"/>
                      </a:lnTo>
                      <a:lnTo>
                        <a:pt x="0" y="451945"/>
                      </a:lnTo>
                      <a:lnTo>
                        <a:pt x="21021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21" name="Freeform 420">
                  <a:extLst>
                    <a:ext uri="{FF2B5EF4-FFF2-40B4-BE49-F238E27FC236}">
                      <a16:creationId xmlns:a16="http://schemas.microsoft.com/office/drawing/2014/main" id="{1FC5854A-AF8F-6841-92AD-B18DDAF1E99E}"/>
                    </a:ext>
                  </a:extLst>
                </p:cNvPr>
                <p:cNvSpPr/>
                <p:nvPr/>
              </p:nvSpPr>
              <p:spPr>
                <a:xfrm>
                  <a:off x="7786941" y="3054383"/>
                  <a:ext cx="311312" cy="168585"/>
                </a:xfrm>
                <a:custGeom>
                  <a:avLst/>
                  <a:gdLst>
                    <a:gd name="connsiteX0" fmla="*/ 1702676 w 1713187"/>
                    <a:gd name="connsiteY0" fmla="*/ 0 h 893380"/>
                    <a:gd name="connsiteX1" fmla="*/ 1713187 w 1713187"/>
                    <a:gd name="connsiteY1" fmla="*/ 472966 h 893380"/>
                    <a:gd name="connsiteX2" fmla="*/ 578069 w 1713187"/>
                    <a:gd name="connsiteY2" fmla="*/ 893380 h 893380"/>
                    <a:gd name="connsiteX3" fmla="*/ 0 w 1713187"/>
                    <a:gd name="connsiteY3" fmla="*/ 693683 h 893380"/>
                    <a:gd name="connsiteX4" fmla="*/ 1702676 w 1713187"/>
                    <a:gd name="connsiteY4" fmla="*/ 0 h 8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13187" h="893380">
                      <a:moveTo>
                        <a:pt x="1702676" y="0"/>
                      </a:moveTo>
                      <a:lnTo>
                        <a:pt x="1713187" y="472966"/>
                      </a:lnTo>
                      <a:lnTo>
                        <a:pt x="578069" y="893380"/>
                      </a:lnTo>
                      <a:lnTo>
                        <a:pt x="0" y="693683"/>
                      </a:lnTo>
                      <a:lnTo>
                        <a:pt x="1702676" y="0"/>
                      </a:lnTo>
                      <a:close/>
                    </a:path>
                  </a:pathLst>
                </a:custGeom>
                <a:solidFill>
                  <a:srgbClr val="0000A8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22" name="Freeform 421">
                  <a:extLst>
                    <a:ext uri="{FF2B5EF4-FFF2-40B4-BE49-F238E27FC236}">
                      <a16:creationId xmlns:a16="http://schemas.microsoft.com/office/drawing/2014/main" id="{A510FA68-BEB6-B54A-A1D4-984168F85718}"/>
                    </a:ext>
                  </a:extLst>
                </p:cNvPr>
                <p:cNvSpPr/>
                <p:nvPr/>
              </p:nvSpPr>
              <p:spPr>
                <a:xfrm>
                  <a:off x="7895013" y="2971083"/>
                  <a:ext cx="676892" cy="267753"/>
                </a:xfrm>
                <a:custGeom>
                  <a:avLst/>
                  <a:gdLst>
                    <a:gd name="connsiteX0" fmla="*/ 599089 w 4162096"/>
                    <a:gd name="connsiteY0" fmla="*/ 273269 h 1618593"/>
                    <a:gd name="connsiteX1" fmla="*/ 882869 w 4162096"/>
                    <a:gd name="connsiteY1" fmla="*/ 199697 h 1618593"/>
                    <a:gd name="connsiteX2" fmla="*/ 2312276 w 4162096"/>
                    <a:gd name="connsiteY2" fmla="*/ 798786 h 1618593"/>
                    <a:gd name="connsiteX3" fmla="*/ 3794234 w 4162096"/>
                    <a:gd name="connsiteY3" fmla="*/ 199697 h 1618593"/>
                    <a:gd name="connsiteX4" fmla="*/ 4014951 w 4162096"/>
                    <a:gd name="connsiteY4" fmla="*/ 273269 h 1618593"/>
                    <a:gd name="connsiteX5" fmla="*/ 3058510 w 4162096"/>
                    <a:gd name="connsiteY5" fmla="*/ 641131 h 1618593"/>
                    <a:gd name="connsiteX6" fmla="*/ 3026979 w 4162096"/>
                    <a:gd name="connsiteY6" fmla="*/ 1114097 h 1618593"/>
                    <a:gd name="connsiteX7" fmla="*/ 4162096 w 4162096"/>
                    <a:gd name="connsiteY7" fmla="*/ 1545021 h 1618593"/>
                    <a:gd name="connsiteX8" fmla="*/ 3878317 w 4162096"/>
                    <a:gd name="connsiteY8" fmla="*/ 1608083 h 1618593"/>
                    <a:gd name="connsiteX9" fmla="*/ 2301765 w 4162096"/>
                    <a:gd name="connsiteY9" fmla="*/ 945931 h 1618593"/>
                    <a:gd name="connsiteX10" fmla="*/ 693682 w 4162096"/>
                    <a:gd name="connsiteY10" fmla="*/ 1618593 h 1618593"/>
                    <a:gd name="connsiteX11" fmla="*/ 430924 w 4162096"/>
                    <a:gd name="connsiteY11" fmla="*/ 1524000 h 1618593"/>
                    <a:gd name="connsiteX12" fmla="*/ 1576551 w 4162096"/>
                    <a:gd name="connsiteY12" fmla="*/ 1082566 h 1618593"/>
                    <a:gd name="connsiteX13" fmla="*/ 1545020 w 4162096"/>
                    <a:gd name="connsiteY13" fmla="*/ 609600 h 1618593"/>
                    <a:gd name="connsiteX14" fmla="*/ 0 w 4162096"/>
                    <a:gd name="connsiteY14" fmla="*/ 0 h 1618593"/>
                    <a:gd name="connsiteX15" fmla="*/ 872358 w 4162096"/>
                    <a:gd name="connsiteY15" fmla="*/ 210207 h 1618593"/>
                    <a:gd name="connsiteX16" fmla="*/ 872358 w 4162096"/>
                    <a:gd name="connsiteY16" fmla="*/ 210207 h 1618593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15" fmla="*/ 441434 w 3731172"/>
                    <a:gd name="connsiteY15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357351 w 3731172"/>
                    <a:gd name="connsiteY14" fmla="*/ 115613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56137 w 3731172"/>
                    <a:gd name="connsiteY13" fmla="*/ 441434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903890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575034 w 3710151"/>
                    <a:gd name="connsiteY6" fmla="*/ 91440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06565 w 3710151"/>
                    <a:gd name="connsiteY6" fmla="*/ 92491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5151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09858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62012 w 3725019"/>
                    <a:gd name="connsiteY0" fmla="*/ 73572 h 1418896"/>
                    <a:gd name="connsiteX1" fmla="*/ 445792 w 3725019"/>
                    <a:gd name="connsiteY1" fmla="*/ 0 h 1418896"/>
                    <a:gd name="connsiteX2" fmla="*/ 1852896 w 3725019"/>
                    <a:gd name="connsiteY2" fmla="*/ 591655 h 1418896"/>
                    <a:gd name="connsiteX3" fmla="*/ 3357157 w 3725019"/>
                    <a:gd name="connsiteY3" fmla="*/ 0 h 1418896"/>
                    <a:gd name="connsiteX4" fmla="*/ 3577874 w 3725019"/>
                    <a:gd name="connsiteY4" fmla="*/ 73572 h 1418896"/>
                    <a:gd name="connsiteX5" fmla="*/ 2632585 w 3725019"/>
                    <a:gd name="connsiteY5" fmla="*/ 448868 h 1418896"/>
                    <a:gd name="connsiteX6" fmla="*/ 2625150 w 3725019"/>
                    <a:gd name="connsiteY6" fmla="*/ 902607 h 1418896"/>
                    <a:gd name="connsiteX7" fmla="*/ 3725019 w 3725019"/>
                    <a:gd name="connsiteY7" fmla="*/ 1345324 h 1418896"/>
                    <a:gd name="connsiteX8" fmla="*/ 3441240 w 3725019"/>
                    <a:gd name="connsiteY8" fmla="*/ 1408386 h 1418896"/>
                    <a:gd name="connsiteX9" fmla="*/ 1864688 w 3725019"/>
                    <a:gd name="connsiteY9" fmla="*/ 746234 h 1418896"/>
                    <a:gd name="connsiteX10" fmla="*/ 256605 w 3725019"/>
                    <a:gd name="connsiteY10" fmla="*/ 1418896 h 1418896"/>
                    <a:gd name="connsiteX11" fmla="*/ 0 w 3725019"/>
                    <a:gd name="connsiteY11" fmla="*/ 1331097 h 1418896"/>
                    <a:gd name="connsiteX12" fmla="*/ 1113454 w 3725019"/>
                    <a:gd name="connsiteY12" fmla="*/ 903890 h 1418896"/>
                    <a:gd name="connsiteX13" fmla="*/ 1102302 w 3725019"/>
                    <a:gd name="connsiteY13" fmla="*/ 451945 h 1418896"/>
                    <a:gd name="connsiteX14" fmla="*/ 183032 w 3725019"/>
                    <a:gd name="connsiteY14" fmla="*/ 84081 h 1418896"/>
                    <a:gd name="connsiteX15" fmla="*/ 162012 w 3725019"/>
                    <a:gd name="connsiteY15" fmla="*/ 73572 h 14188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725019" h="1418896">
                      <a:moveTo>
                        <a:pt x="162012" y="73572"/>
                      </a:moveTo>
                      <a:lnTo>
                        <a:pt x="445792" y="0"/>
                      </a:lnTo>
                      <a:lnTo>
                        <a:pt x="1852896" y="591655"/>
                      </a:lnTo>
                      <a:lnTo>
                        <a:pt x="3357157" y="0"/>
                      </a:lnTo>
                      <a:lnTo>
                        <a:pt x="3577874" y="73572"/>
                      </a:lnTo>
                      <a:lnTo>
                        <a:pt x="2632585" y="448868"/>
                      </a:lnTo>
                      <a:lnTo>
                        <a:pt x="2625150" y="902607"/>
                      </a:lnTo>
                      <a:lnTo>
                        <a:pt x="3725019" y="1345324"/>
                      </a:lnTo>
                      <a:lnTo>
                        <a:pt x="3441240" y="1408386"/>
                      </a:lnTo>
                      <a:lnTo>
                        <a:pt x="1864688" y="746234"/>
                      </a:lnTo>
                      <a:lnTo>
                        <a:pt x="256605" y="1418896"/>
                      </a:lnTo>
                      <a:lnTo>
                        <a:pt x="0" y="1331097"/>
                      </a:lnTo>
                      <a:lnTo>
                        <a:pt x="1113454" y="903890"/>
                      </a:lnTo>
                      <a:cubicBezTo>
                        <a:pt x="1113454" y="760249"/>
                        <a:pt x="1102302" y="595586"/>
                        <a:pt x="1102302" y="451945"/>
                      </a:cubicBezTo>
                      <a:lnTo>
                        <a:pt x="183032" y="84081"/>
                      </a:lnTo>
                      <a:cubicBezTo>
                        <a:pt x="26317" y="21019"/>
                        <a:pt x="169019" y="77075"/>
                        <a:pt x="162012" y="73572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455" name="Group 454">
              <a:extLst>
                <a:ext uri="{FF2B5EF4-FFF2-40B4-BE49-F238E27FC236}">
                  <a16:creationId xmlns:a16="http://schemas.microsoft.com/office/drawing/2014/main" id="{52B7B73B-1125-084D-8669-C68CC371DDC6}"/>
                </a:ext>
              </a:extLst>
            </p:cNvPr>
            <p:cNvGrpSpPr/>
            <p:nvPr/>
          </p:nvGrpSpPr>
          <p:grpSpPr>
            <a:xfrm>
              <a:off x="10889241" y="3596263"/>
              <a:ext cx="170989" cy="97052"/>
              <a:chOff x="7493876" y="2774731"/>
              <a:chExt cx="1481958" cy="894622"/>
            </a:xfrm>
          </p:grpSpPr>
          <p:sp>
            <p:nvSpPr>
              <p:cNvPr id="456" name="Freeform 455">
                <a:extLst>
                  <a:ext uri="{FF2B5EF4-FFF2-40B4-BE49-F238E27FC236}">
                    <a16:creationId xmlns:a16="http://schemas.microsoft.com/office/drawing/2014/main" id="{3196A4F9-B139-4D4B-B210-0318216604FE}"/>
                  </a:ext>
                </a:extLst>
              </p:cNvPr>
              <p:cNvSpPr/>
              <p:nvPr/>
            </p:nvSpPr>
            <p:spPr>
              <a:xfrm>
                <a:off x="7493876" y="3084399"/>
                <a:ext cx="1481958" cy="584954"/>
              </a:xfrm>
              <a:custGeom>
                <a:avLst/>
                <a:gdLst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88524 w 8187558"/>
                  <a:gd name="connsiteY5" fmla="*/ 1597573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88524 w 8187558"/>
                  <a:gd name="connsiteY5" fmla="*/ 1597573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76538 w 8176538"/>
                  <a:gd name="connsiteY0" fmla="*/ 0 h 2638097"/>
                  <a:gd name="connsiteX1" fmla="*/ 8176538 w 8176538"/>
                  <a:gd name="connsiteY1" fmla="*/ 1271752 h 2638097"/>
                  <a:gd name="connsiteX2" fmla="*/ 4088015 w 8176538"/>
                  <a:gd name="connsiteY2" fmla="*/ 2638097 h 2638097"/>
                  <a:gd name="connsiteX3" fmla="*/ 0 w 8176538"/>
                  <a:gd name="connsiteY3" fmla="*/ 1269888 h 2638097"/>
                  <a:gd name="connsiteX4" fmla="*/ 20511 w 8176538"/>
                  <a:gd name="connsiteY4" fmla="*/ 147145 h 2638097"/>
                  <a:gd name="connsiteX5" fmla="*/ 4088015 w 8176538"/>
                  <a:gd name="connsiteY5" fmla="*/ 1566042 h 2638097"/>
                  <a:gd name="connsiteX6" fmla="*/ 8176538 w 8176538"/>
                  <a:gd name="connsiteY6" fmla="*/ 0 h 2638097"/>
                  <a:gd name="connsiteX0" fmla="*/ 8176538 w 8176538"/>
                  <a:gd name="connsiteY0" fmla="*/ 0 h 2772020"/>
                  <a:gd name="connsiteX1" fmla="*/ 8176538 w 8176538"/>
                  <a:gd name="connsiteY1" fmla="*/ 1271752 h 2772020"/>
                  <a:gd name="connsiteX2" fmla="*/ 4099034 w 8176538"/>
                  <a:gd name="connsiteY2" fmla="*/ 2772020 h 2772020"/>
                  <a:gd name="connsiteX3" fmla="*/ 0 w 8176538"/>
                  <a:gd name="connsiteY3" fmla="*/ 1269888 h 2772020"/>
                  <a:gd name="connsiteX4" fmla="*/ 20511 w 8176538"/>
                  <a:gd name="connsiteY4" fmla="*/ 147145 h 2772020"/>
                  <a:gd name="connsiteX5" fmla="*/ 4088015 w 8176538"/>
                  <a:gd name="connsiteY5" fmla="*/ 1566042 h 2772020"/>
                  <a:gd name="connsiteX6" fmla="*/ 8176538 w 8176538"/>
                  <a:gd name="connsiteY6" fmla="*/ 0 h 2772020"/>
                  <a:gd name="connsiteX0" fmla="*/ 8176538 w 8176538"/>
                  <a:gd name="connsiteY0" fmla="*/ 0 h 2772339"/>
                  <a:gd name="connsiteX1" fmla="*/ 8176538 w 8176538"/>
                  <a:gd name="connsiteY1" fmla="*/ 1378890 h 2772339"/>
                  <a:gd name="connsiteX2" fmla="*/ 4099034 w 8176538"/>
                  <a:gd name="connsiteY2" fmla="*/ 2772020 h 2772339"/>
                  <a:gd name="connsiteX3" fmla="*/ 0 w 8176538"/>
                  <a:gd name="connsiteY3" fmla="*/ 1269888 h 2772339"/>
                  <a:gd name="connsiteX4" fmla="*/ 20511 w 8176538"/>
                  <a:gd name="connsiteY4" fmla="*/ 147145 h 2772339"/>
                  <a:gd name="connsiteX5" fmla="*/ 4088015 w 8176538"/>
                  <a:gd name="connsiteY5" fmla="*/ 1566042 h 2772339"/>
                  <a:gd name="connsiteX6" fmla="*/ 8176538 w 8176538"/>
                  <a:gd name="connsiteY6" fmla="*/ 0 h 2772339"/>
                  <a:gd name="connsiteX0" fmla="*/ 8176538 w 8176538"/>
                  <a:gd name="connsiteY0" fmla="*/ 0 h 2825888"/>
                  <a:gd name="connsiteX1" fmla="*/ 8176538 w 8176538"/>
                  <a:gd name="connsiteY1" fmla="*/ 1378890 h 2825888"/>
                  <a:gd name="connsiteX2" fmla="*/ 4099034 w 8176538"/>
                  <a:gd name="connsiteY2" fmla="*/ 2825590 h 2825888"/>
                  <a:gd name="connsiteX3" fmla="*/ 0 w 8176538"/>
                  <a:gd name="connsiteY3" fmla="*/ 1269888 h 2825888"/>
                  <a:gd name="connsiteX4" fmla="*/ 20511 w 8176538"/>
                  <a:gd name="connsiteY4" fmla="*/ 147145 h 2825888"/>
                  <a:gd name="connsiteX5" fmla="*/ 4088015 w 8176538"/>
                  <a:gd name="connsiteY5" fmla="*/ 1566042 h 2825888"/>
                  <a:gd name="connsiteX6" fmla="*/ 8176538 w 8176538"/>
                  <a:gd name="connsiteY6" fmla="*/ 0 h 2825888"/>
                  <a:gd name="connsiteX0" fmla="*/ 8165518 w 8165518"/>
                  <a:gd name="connsiteY0" fmla="*/ 0 h 2825606"/>
                  <a:gd name="connsiteX1" fmla="*/ 8165518 w 8165518"/>
                  <a:gd name="connsiteY1" fmla="*/ 1378890 h 2825606"/>
                  <a:gd name="connsiteX2" fmla="*/ 4088014 w 8165518"/>
                  <a:gd name="connsiteY2" fmla="*/ 2825590 h 2825606"/>
                  <a:gd name="connsiteX3" fmla="*/ 0 w 8165518"/>
                  <a:gd name="connsiteY3" fmla="*/ 1403811 h 2825606"/>
                  <a:gd name="connsiteX4" fmla="*/ 9491 w 8165518"/>
                  <a:gd name="connsiteY4" fmla="*/ 147145 h 2825606"/>
                  <a:gd name="connsiteX5" fmla="*/ 4076995 w 8165518"/>
                  <a:gd name="connsiteY5" fmla="*/ 1566042 h 2825606"/>
                  <a:gd name="connsiteX6" fmla="*/ 8165518 w 8165518"/>
                  <a:gd name="connsiteY6" fmla="*/ 0 h 2825606"/>
                  <a:gd name="connsiteX0" fmla="*/ 8165518 w 8165518"/>
                  <a:gd name="connsiteY0" fmla="*/ 0 h 2879174"/>
                  <a:gd name="connsiteX1" fmla="*/ 8165518 w 8165518"/>
                  <a:gd name="connsiteY1" fmla="*/ 1378890 h 2879174"/>
                  <a:gd name="connsiteX2" fmla="*/ 4132092 w 8165518"/>
                  <a:gd name="connsiteY2" fmla="*/ 2879159 h 2879174"/>
                  <a:gd name="connsiteX3" fmla="*/ 0 w 8165518"/>
                  <a:gd name="connsiteY3" fmla="*/ 1403811 h 2879174"/>
                  <a:gd name="connsiteX4" fmla="*/ 9491 w 8165518"/>
                  <a:gd name="connsiteY4" fmla="*/ 147145 h 2879174"/>
                  <a:gd name="connsiteX5" fmla="*/ 4076995 w 8165518"/>
                  <a:gd name="connsiteY5" fmla="*/ 1566042 h 2879174"/>
                  <a:gd name="connsiteX6" fmla="*/ 8165518 w 8165518"/>
                  <a:gd name="connsiteY6" fmla="*/ 0 h 2879174"/>
                  <a:gd name="connsiteX0" fmla="*/ 8165518 w 8176537"/>
                  <a:gd name="connsiteY0" fmla="*/ 0 h 2879410"/>
                  <a:gd name="connsiteX1" fmla="*/ 8176537 w 8176537"/>
                  <a:gd name="connsiteY1" fmla="*/ 1499420 h 2879410"/>
                  <a:gd name="connsiteX2" fmla="*/ 4132092 w 8176537"/>
                  <a:gd name="connsiteY2" fmla="*/ 2879159 h 2879410"/>
                  <a:gd name="connsiteX3" fmla="*/ 0 w 8176537"/>
                  <a:gd name="connsiteY3" fmla="*/ 1403811 h 2879410"/>
                  <a:gd name="connsiteX4" fmla="*/ 9491 w 8176537"/>
                  <a:gd name="connsiteY4" fmla="*/ 147145 h 2879410"/>
                  <a:gd name="connsiteX5" fmla="*/ 4076995 w 8176537"/>
                  <a:gd name="connsiteY5" fmla="*/ 1566042 h 2879410"/>
                  <a:gd name="connsiteX6" fmla="*/ 8165518 w 8176537"/>
                  <a:gd name="connsiteY6" fmla="*/ 0 h 2879410"/>
                  <a:gd name="connsiteX0" fmla="*/ 8165518 w 8176537"/>
                  <a:gd name="connsiteY0" fmla="*/ 0 h 2879262"/>
                  <a:gd name="connsiteX1" fmla="*/ 8176537 w 8176537"/>
                  <a:gd name="connsiteY1" fmla="*/ 1499420 h 2879262"/>
                  <a:gd name="connsiteX2" fmla="*/ 4132092 w 8176537"/>
                  <a:gd name="connsiteY2" fmla="*/ 2879159 h 2879262"/>
                  <a:gd name="connsiteX3" fmla="*/ 0 w 8176537"/>
                  <a:gd name="connsiteY3" fmla="*/ 1403811 h 2879262"/>
                  <a:gd name="connsiteX4" fmla="*/ 9491 w 8176537"/>
                  <a:gd name="connsiteY4" fmla="*/ 147145 h 2879262"/>
                  <a:gd name="connsiteX5" fmla="*/ 4076995 w 8176537"/>
                  <a:gd name="connsiteY5" fmla="*/ 1566042 h 2879262"/>
                  <a:gd name="connsiteX6" fmla="*/ 8165518 w 8176537"/>
                  <a:gd name="connsiteY6" fmla="*/ 0 h 2879262"/>
                  <a:gd name="connsiteX0" fmla="*/ 8165518 w 8176537"/>
                  <a:gd name="connsiteY0" fmla="*/ 0 h 2879163"/>
                  <a:gd name="connsiteX1" fmla="*/ 8176537 w 8176537"/>
                  <a:gd name="connsiteY1" fmla="*/ 1499420 h 2879163"/>
                  <a:gd name="connsiteX2" fmla="*/ 4132092 w 8176537"/>
                  <a:gd name="connsiteY2" fmla="*/ 2879159 h 2879163"/>
                  <a:gd name="connsiteX3" fmla="*/ 0 w 8176537"/>
                  <a:gd name="connsiteY3" fmla="*/ 1510948 h 2879163"/>
                  <a:gd name="connsiteX4" fmla="*/ 9491 w 8176537"/>
                  <a:gd name="connsiteY4" fmla="*/ 147145 h 2879163"/>
                  <a:gd name="connsiteX5" fmla="*/ 4076995 w 8176537"/>
                  <a:gd name="connsiteY5" fmla="*/ 1566042 h 2879163"/>
                  <a:gd name="connsiteX6" fmla="*/ 8165518 w 8176537"/>
                  <a:gd name="connsiteY6" fmla="*/ 0 h 2879163"/>
                  <a:gd name="connsiteX0" fmla="*/ 8165518 w 8198577"/>
                  <a:gd name="connsiteY0" fmla="*/ 0 h 2879451"/>
                  <a:gd name="connsiteX1" fmla="*/ 8198577 w 8198577"/>
                  <a:gd name="connsiteY1" fmla="*/ 1606558 h 2879451"/>
                  <a:gd name="connsiteX2" fmla="*/ 4132092 w 8198577"/>
                  <a:gd name="connsiteY2" fmla="*/ 2879159 h 2879451"/>
                  <a:gd name="connsiteX3" fmla="*/ 0 w 8198577"/>
                  <a:gd name="connsiteY3" fmla="*/ 1510948 h 2879451"/>
                  <a:gd name="connsiteX4" fmla="*/ 9491 w 8198577"/>
                  <a:gd name="connsiteY4" fmla="*/ 147145 h 2879451"/>
                  <a:gd name="connsiteX5" fmla="*/ 4076995 w 8198577"/>
                  <a:gd name="connsiteY5" fmla="*/ 1566042 h 2879451"/>
                  <a:gd name="connsiteX6" fmla="*/ 8165518 w 8198577"/>
                  <a:gd name="connsiteY6" fmla="*/ 0 h 2879451"/>
                  <a:gd name="connsiteX0" fmla="*/ 8165518 w 8165518"/>
                  <a:gd name="connsiteY0" fmla="*/ 0 h 2880066"/>
                  <a:gd name="connsiteX1" fmla="*/ 8165518 w 8165518"/>
                  <a:gd name="connsiteY1" fmla="*/ 1673520 h 2880066"/>
                  <a:gd name="connsiteX2" fmla="*/ 4132092 w 8165518"/>
                  <a:gd name="connsiteY2" fmla="*/ 2879159 h 2880066"/>
                  <a:gd name="connsiteX3" fmla="*/ 0 w 8165518"/>
                  <a:gd name="connsiteY3" fmla="*/ 1510948 h 2880066"/>
                  <a:gd name="connsiteX4" fmla="*/ 9491 w 8165518"/>
                  <a:gd name="connsiteY4" fmla="*/ 147145 h 2880066"/>
                  <a:gd name="connsiteX5" fmla="*/ 4076995 w 8165518"/>
                  <a:gd name="connsiteY5" fmla="*/ 1566042 h 2880066"/>
                  <a:gd name="connsiteX6" fmla="*/ 8165518 w 8165518"/>
                  <a:gd name="connsiteY6" fmla="*/ 0 h 2880066"/>
                  <a:gd name="connsiteX0" fmla="*/ 8156794 w 8156794"/>
                  <a:gd name="connsiteY0" fmla="*/ 0 h 2879270"/>
                  <a:gd name="connsiteX1" fmla="*/ 8156794 w 8156794"/>
                  <a:gd name="connsiteY1" fmla="*/ 1673520 h 2879270"/>
                  <a:gd name="connsiteX2" fmla="*/ 4123368 w 8156794"/>
                  <a:gd name="connsiteY2" fmla="*/ 2879159 h 2879270"/>
                  <a:gd name="connsiteX3" fmla="*/ 2295 w 8156794"/>
                  <a:gd name="connsiteY3" fmla="*/ 1618086 h 2879270"/>
                  <a:gd name="connsiteX4" fmla="*/ 767 w 8156794"/>
                  <a:gd name="connsiteY4" fmla="*/ 147145 h 2879270"/>
                  <a:gd name="connsiteX5" fmla="*/ 4068271 w 8156794"/>
                  <a:gd name="connsiteY5" fmla="*/ 1566042 h 2879270"/>
                  <a:gd name="connsiteX6" fmla="*/ 8156794 w 8156794"/>
                  <a:gd name="connsiteY6" fmla="*/ 0 h 287927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20"/>
                  <a:gd name="connsiteX1" fmla="*/ 8156794 w 8156794"/>
                  <a:gd name="connsiteY1" fmla="*/ 1673520 h 2973020"/>
                  <a:gd name="connsiteX2" fmla="*/ 4134388 w 8156794"/>
                  <a:gd name="connsiteY2" fmla="*/ 2972904 h 2973020"/>
                  <a:gd name="connsiteX3" fmla="*/ 2295 w 8156794"/>
                  <a:gd name="connsiteY3" fmla="*/ 1618086 h 2973020"/>
                  <a:gd name="connsiteX4" fmla="*/ 767 w 8156794"/>
                  <a:gd name="connsiteY4" fmla="*/ 147145 h 2973020"/>
                  <a:gd name="connsiteX5" fmla="*/ 4068271 w 8156794"/>
                  <a:gd name="connsiteY5" fmla="*/ 1566042 h 2973020"/>
                  <a:gd name="connsiteX6" fmla="*/ 8156794 w 8156794"/>
                  <a:gd name="connsiteY6" fmla="*/ 0 h 2973020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141"/>
                  <a:gd name="connsiteX1" fmla="*/ 8156794 w 8156794"/>
                  <a:gd name="connsiteY1" fmla="*/ 1673520 h 2973141"/>
                  <a:gd name="connsiteX2" fmla="*/ 4134388 w 8156794"/>
                  <a:gd name="connsiteY2" fmla="*/ 2972904 h 2973141"/>
                  <a:gd name="connsiteX3" fmla="*/ 2295 w 8156794"/>
                  <a:gd name="connsiteY3" fmla="*/ 1618086 h 2973141"/>
                  <a:gd name="connsiteX4" fmla="*/ 767 w 8156794"/>
                  <a:gd name="connsiteY4" fmla="*/ 147145 h 2973141"/>
                  <a:gd name="connsiteX5" fmla="*/ 4068271 w 8156794"/>
                  <a:gd name="connsiteY5" fmla="*/ 1566042 h 2973141"/>
                  <a:gd name="connsiteX6" fmla="*/ 8156794 w 8156794"/>
                  <a:gd name="connsiteY6" fmla="*/ 0 h 2973141"/>
                  <a:gd name="connsiteX0" fmla="*/ 8156794 w 8156794"/>
                  <a:gd name="connsiteY0" fmla="*/ 0 h 3066827"/>
                  <a:gd name="connsiteX1" fmla="*/ 8156794 w 8156794"/>
                  <a:gd name="connsiteY1" fmla="*/ 1673520 h 3066827"/>
                  <a:gd name="connsiteX2" fmla="*/ 4123353 w 8156794"/>
                  <a:gd name="connsiteY2" fmla="*/ 3066650 h 3066827"/>
                  <a:gd name="connsiteX3" fmla="*/ 2295 w 8156794"/>
                  <a:gd name="connsiteY3" fmla="*/ 1618086 h 3066827"/>
                  <a:gd name="connsiteX4" fmla="*/ 767 w 8156794"/>
                  <a:gd name="connsiteY4" fmla="*/ 147145 h 3066827"/>
                  <a:gd name="connsiteX5" fmla="*/ 4068271 w 8156794"/>
                  <a:gd name="connsiteY5" fmla="*/ 1566042 h 3066827"/>
                  <a:gd name="connsiteX6" fmla="*/ 8156794 w 8156794"/>
                  <a:gd name="connsiteY6" fmla="*/ 0 h 3066827"/>
                  <a:gd name="connsiteX0" fmla="*/ 8123689 w 8156794"/>
                  <a:gd name="connsiteY0" fmla="*/ 0 h 2999866"/>
                  <a:gd name="connsiteX1" fmla="*/ 8156794 w 8156794"/>
                  <a:gd name="connsiteY1" fmla="*/ 1606559 h 2999866"/>
                  <a:gd name="connsiteX2" fmla="*/ 4123353 w 8156794"/>
                  <a:gd name="connsiteY2" fmla="*/ 2999689 h 2999866"/>
                  <a:gd name="connsiteX3" fmla="*/ 2295 w 8156794"/>
                  <a:gd name="connsiteY3" fmla="*/ 1551125 h 2999866"/>
                  <a:gd name="connsiteX4" fmla="*/ 767 w 8156794"/>
                  <a:gd name="connsiteY4" fmla="*/ 80184 h 2999866"/>
                  <a:gd name="connsiteX5" fmla="*/ 4068271 w 8156794"/>
                  <a:gd name="connsiteY5" fmla="*/ 1499081 h 2999866"/>
                  <a:gd name="connsiteX6" fmla="*/ 8123689 w 8156794"/>
                  <a:gd name="connsiteY6" fmla="*/ 0 h 2999866"/>
                  <a:gd name="connsiteX0" fmla="*/ 8167828 w 8167828"/>
                  <a:gd name="connsiteY0" fmla="*/ 0 h 3026651"/>
                  <a:gd name="connsiteX1" fmla="*/ 8156794 w 8167828"/>
                  <a:gd name="connsiteY1" fmla="*/ 1633344 h 3026651"/>
                  <a:gd name="connsiteX2" fmla="*/ 4123353 w 8167828"/>
                  <a:gd name="connsiteY2" fmla="*/ 3026474 h 3026651"/>
                  <a:gd name="connsiteX3" fmla="*/ 2295 w 8167828"/>
                  <a:gd name="connsiteY3" fmla="*/ 1577910 h 3026651"/>
                  <a:gd name="connsiteX4" fmla="*/ 767 w 8167828"/>
                  <a:gd name="connsiteY4" fmla="*/ 106969 h 3026651"/>
                  <a:gd name="connsiteX5" fmla="*/ 4068271 w 8167828"/>
                  <a:gd name="connsiteY5" fmla="*/ 1525866 h 3026651"/>
                  <a:gd name="connsiteX6" fmla="*/ 8167828 w 8167828"/>
                  <a:gd name="connsiteY6" fmla="*/ 0 h 3026651"/>
                  <a:gd name="connsiteX0" fmla="*/ 8167828 w 8167828"/>
                  <a:gd name="connsiteY0" fmla="*/ 0 h 3027228"/>
                  <a:gd name="connsiteX1" fmla="*/ 8145760 w 8167828"/>
                  <a:gd name="connsiteY1" fmla="*/ 1686913 h 3027228"/>
                  <a:gd name="connsiteX2" fmla="*/ 4123353 w 8167828"/>
                  <a:gd name="connsiteY2" fmla="*/ 3026474 h 3027228"/>
                  <a:gd name="connsiteX3" fmla="*/ 2295 w 8167828"/>
                  <a:gd name="connsiteY3" fmla="*/ 1577910 h 3027228"/>
                  <a:gd name="connsiteX4" fmla="*/ 767 w 8167828"/>
                  <a:gd name="connsiteY4" fmla="*/ 106969 h 3027228"/>
                  <a:gd name="connsiteX5" fmla="*/ 4068271 w 8167828"/>
                  <a:gd name="connsiteY5" fmla="*/ 1525866 h 3027228"/>
                  <a:gd name="connsiteX6" fmla="*/ 8167828 w 8167828"/>
                  <a:gd name="connsiteY6" fmla="*/ 0 h 3027228"/>
                  <a:gd name="connsiteX0" fmla="*/ 8156794 w 8156794"/>
                  <a:gd name="connsiteY0" fmla="*/ 0 h 2933483"/>
                  <a:gd name="connsiteX1" fmla="*/ 8145760 w 8156794"/>
                  <a:gd name="connsiteY1" fmla="*/ 1593168 h 2933483"/>
                  <a:gd name="connsiteX2" fmla="*/ 4123353 w 8156794"/>
                  <a:gd name="connsiteY2" fmla="*/ 2932729 h 2933483"/>
                  <a:gd name="connsiteX3" fmla="*/ 2295 w 8156794"/>
                  <a:gd name="connsiteY3" fmla="*/ 1484165 h 2933483"/>
                  <a:gd name="connsiteX4" fmla="*/ 767 w 8156794"/>
                  <a:gd name="connsiteY4" fmla="*/ 13224 h 2933483"/>
                  <a:gd name="connsiteX5" fmla="*/ 4068271 w 8156794"/>
                  <a:gd name="connsiteY5" fmla="*/ 1432121 h 2933483"/>
                  <a:gd name="connsiteX6" fmla="*/ 8156794 w 8156794"/>
                  <a:gd name="connsiteY6" fmla="*/ 0 h 2933483"/>
                  <a:gd name="connsiteX0" fmla="*/ 8156794 w 8156794"/>
                  <a:gd name="connsiteY0" fmla="*/ 0 h 2933483"/>
                  <a:gd name="connsiteX1" fmla="*/ 8145760 w 8156794"/>
                  <a:gd name="connsiteY1" fmla="*/ 1593168 h 2933483"/>
                  <a:gd name="connsiteX2" fmla="*/ 4123353 w 8156794"/>
                  <a:gd name="connsiteY2" fmla="*/ 2932729 h 2933483"/>
                  <a:gd name="connsiteX3" fmla="*/ 2295 w 8156794"/>
                  <a:gd name="connsiteY3" fmla="*/ 1484165 h 2933483"/>
                  <a:gd name="connsiteX4" fmla="*/ 767 w 8156794"/>
                  <a:gd name="connsiteY4" fmla="*/ 13224 h 2933483"/>
                  <a:gd name="connsiteX5" fmla="*/ 4068271 w 8156794"/>
                  <a:gd name="connsiteY5" fmla="*/ 1432121 h 2933483"/>
                  <a:gd name="connsiteX6" fmla="*/ 8156794 w 8156794"/>
                  <a:gd name="connsiteY6" fmla="*/ 0 h 2933483"/>
                  <a:gd name="connsiteX0" fmla="*/ 8123689 w 8145760"/>
                  <a:gd name="connsiteY0" fmla="*/ 13560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23689 w 8145760"/>
                  <a:gd name="connsiteY6" fmla="*/ 13560 h 2920259"/>
                  <a:gd name="connsiteX0" fmla="*/ 8178863 w 8178863"/>
                  <a:gd name="connsiteY0" fmla="*/ 26952 h 2920259"/>
                  <a:gd name="connsiteX1" fmla="*/ 8145760 w 8178863"/>
                  <a:gd name="connsiteY1" fmla="*/ 1579944 h 2920259"/>
                  <a:gd name="connsiteX2" fmla="*/ 4123353 w 8178863"/>
                  <a:gd name="connsiteY2" fmla="*/ 2919505 h 2920259"/>
                  <a:gd name="connsiteX3" fmla="*/ 2295 w 8178863"/>
                  <a:gd name="connsiteY3" fmla="*/ 1470941 h 2920259"/>
                  <a:gd name="connsiteX4" fmla="*/ 767 w 8178863"/>
                  <a:gd name="connsiteY4" fmla="*/ 0 h 2920259"/>
                  <a:gd name="connsiteX5" fmla="*/ 4068271 w 8178863"/>
                  <a:gd name="connsiteY5" fmla="*/ 1418897 h 2920259"/>
                  <a:gd name="connsiteX6" fmla="*/ 8178863 w 8178863"/>
                  <a:gd name="connsiteY6" fmla="*/ 26952 h 2920259"/>
                  <a:gd name="connsiteX0" fmla="*/ 8167827 w 8167827"/>
                  <a:gd name="connsiteY0" fmla="*/ 40343 h 2920259"/>
                  <a:gd name="connsiteX1" fmla="*/ 8145760 w 8167827"/>
                  <a:gd name="connsiteY1" fmla="*/ 1579944 h 2920259"/>
                  <a:gd name="connsiteX2" fmla="*/ 4123353 w 8167827"/>
                  <a:gd name="connsiteY2" fmla="*/ 2919505 h 2920259"/>
                  <a:gd name="connsiteX3" fmla="*/ 2295 w 8167827"/>
                  <a:gd name="connsiteY3" fmla="*/ 1470941 h 2920259"/>
                  <a:gd name="connsiteX4" fmla="*/ 767 w 8167827"/>
                  <a:gd name="connsiteY4" fmla="*/ 0 h 2920259"/>
                  <a:gd name="connsiteX5" fmla="*/ 4068271 w 8167827"/>
                  <a:gd name="connsiteY5" fmla="*/ 1418897 h 2920259"/>
                  <a:gd name="connsiteX6" fmla="*/ 8167827 w 8167827"/>
                  <a:gd name="connsiteY6" fmla="*/ 40343 h 2920259"/>
                  <a:gd name="connsiteX0" fmla="*/ 8123687 w 8145760"/>
                  <a:gd name="connsiteY0" fmla="*/ 53735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23687 w 8145760"/>
                  <a:gd name="connsiteY6" fmla="*/ 53735 h 2920259"/>
                  <a:gd name="connsiteX0" fmla="*/ 8161918 w 8161918"/>
                  <a:gd name="connsiteY0" fmla="*/ 0 h 2943855"/>
                  <a:gd name="connsiteX1" fmla="*/ 8145760 w 8161918"/>
                  <a:gd name="connsiteY1" fmla="*/ 1603540 h 2943855"/>
                  <a:gd name="connsiteX2" fmla="*/ 4123353 w 8161918"/>
                  <a:gd name="connsiteY2" fmla="*/ 2943101 h 2943855"/>
                  <a:gd name="connsiteX3" fmla="*/ 2295 w 8161918"/>
                  <a:gd name="connsiteY3" fmla="*/ 1494537 h 2943855"/>
                  <a:gd name="connsiteX4" fmla="*/ 767 w 8161918"/>
                  <a:gd name="connsiteY4" fmla="*/ 23596 h 2943855"/>
                  <a:gd name="connsiteX5" fmla="*/ 4068271 w 8161918"/>
                  <a:gd name="connsiteY5" fmla="*/ 1442493 h 2943855"/>
                  <a:gd name="connsiteX6" fmla="*/ 8161918 w 8161918"/>
                  <a:gd name="connsiteY6" fmla="*/ 0 h 2943855"/>
                  <a:gd name="connsiteX0" fmla="*/ 8144926 w 8145760"/>
                  <a:gd name="connsiteY0" fmla="*/ 43424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44926 w 8145760"/>
                  <a:gd name="connsiteY6" fmla="*/ 43424 h 2920259"/>
                  <a:gd name="connsiteX0" fmla="*/ 8161918 w 8161918"/>
                  <a:gd name="connsiteY0" fmla="*/ 0 h 2959321"/>
                  <a:gd name="connsiteX1" fmla="*/ 8145760 w 8161918"/>
                  <a:gd name="connsiteY1" fmla="*/ 1619006 h 2959321"/>
                  <a:gd name="connsiteX2" fmla="*/ 4123353 w 8161918"/>
                  <a:gd name="connsiteY2" fmla="*/ 2958567 h 2959321"/>
                  <a:gd name="connsiteX3" fmla="*/ 2295 w 8161918"/>
                  <a:gd name="connsiteY3" fmla="*/ 1510003 h 2959321"/>
                  <a:gd name="connsiteX4" fmla="*/ 767 w 8161918"/>
                  <a:gd name="connsiteY4" fmla="*/ 39062 h 2959321"/>
                  <a:gd name="connsiteX5" fmla="*/ 4068271 w 8161918"/>
                  <a:gd name="connsiteY5" fmla="*/ 1457959 h 2959321"/>
                  <a:gd name="connsiteX6" fmla="*/ 8161918 w 8161918"/>
                  <a:gd name="connsiteY6" fmla="*/ 0 h 2959321"/>
                  <a:gd name="connsiteX0" fmla="*/ 8161918 w 8162752"/>
                  <a:gd name="connsiteY0" fmla="*/ 0 h 2959488"/>
                  <a:gd name="connsiteX1" fmla="*/ 8162752 w 8162752"/>
                  <a:gd name="connsiteY1" fmla="*/ 1629317 h 2959488"/>
                  <a:gd name="connsiteX2" fmla="*/ 4123353 w 8162752"/>
                  <a:gd name="connsiteY2" fmla="*/ 2958567 h 2959488"/>
                  <a:gd name="connsiteX3" fmla="*/ 2295 w 8162752"/>
                  <a:gd name="connsiteY3" fmla="*/ 1510003 h 2959488"/>
                  <a:gd name="connsiteX4" fmla="*/ 767 w 8162752"/>
                  <a:gd name="connsiteY4" fmla="*/ 39062 h 2959488"/>
                  <a:gd name="connsiteX5" fmla="*/ 4068271 w 8162752"/>
                  <a:gd name="connsiteY5" fmla="*/ 1457959 h 2959488"/>
                  <a:gd name="connsiteX6" fmla="*/ 8161918 w 8162752"/>
                  <a:gd name="connsiteY6" fmla="*/ 0 h 2959488"/>
                  <a:gd name="connsiteX0" fmla="*/ 8165930 w 8166764"/>
                  <a:gd name="connsiteY0" fmla="*/ 7337 h 2966825"/>
                  <a:gd name="connsiteX1" fmla="*/ 8166764 w 8166764"/>
                  <a:gd name="connsiteY1" fmla="*/ 1636654 h 2966825"/>
                  <a:gd name="connsiteX2" fmla="*/ 4127365 w 8166764"/>
                  <a:gd name="connsiteY2" fmla="*/ 2965904 h 2966825"/>
                  <a:gd name="connsiteX3" fmla="*/ 6307 w 8166764"/>
                  <a:gd name="connsiteY3" fmla="*/ 1517340 h 2966825"/>
                  <a:gd name="connsiteX4" fmla="*/ 532 w 8166764"/>
                  <a:gd name="connsiteY4" fmla="*/ 0 h 2966825"/>
                  <a:gd name="connsiteX5" fmla="*/ 4072283 w 8166764"/>
                  <a:gd name="connsiteY5" fmla="*/ 1465296 h 2966825"/>
                  <a:gd name="connsiteX6" fmla="*/ 8165930 w 8166764"/>
                  <a:gd name="connsiteY6" fmla="*/ 7337 h 2966825"/>
                  <a:gd name="connsiteX0" fmla="*/ 8168119 w 8168953"/>
                  <a:gd name="connsiteY0" fmla="*/ 7337 h 2966682"/>
                  <a:gd name="connsiteX1" fmla="*/ 8168953 w 8168953"/>
                  <a:gd name="connsiteY1" fmla="*/ 1636654 h 2966682"/>
                  <a:gd name="connsiteX2" fmla="*/ 4129554 w 8168953"/>
                  <a:gd name="connsiteY2" fmla="*/ 2965904 h 2966682"/>
                  <a:gd name="connsiteX3" fmla="*/ 0 w 8168953"/>
                  <a:gd name="connsiteY3" fmla="*/ 1527651 h 2966682"/>
                  <a:gd name="connsiteX4" fmla="*/ 2721 w 8168953"/>
                  <a:gd name="connsiteY4" fmla="*/ 0 h 2966682"/>
                  <a:gd name="connsiteX5" fmla="*/ 4074472 w 8168953"/>
                  <a:gd name="connsiteY5" fmla="*/ 1465296 h 2966682"/>
                  <a:gd name="connsiteX6" fmla="*/ 8168119 w 8168953"/>
                  <a:gd name="connsiteY6" fmla="*/ 7337 h 2966682"/>
                  <a:gd name="connsiteX0" fmla="*/ 8168119 w 8168953"/>
                  <a:gd name="connsiteY0" fmla="*/ 7337 h 3100377"/>
                  <a:gd name="connsiteX1" fmla="*/ 8168953 w 8168953"/>
                  <a:gd name="connsiteY1" fmla="*/ 1636654 h 3100377"/>
                  <a:gd name="connsiteX2" fmla="*/ 4118520 w 8168953"/>
                  <a:gd name="connsiteY2" fmla="*/ 3099826 h 3100377"/>
                  <a:gd name="connsiteX3" fmla="*/ 0 w 8168953"/>
                  <a:gd name="connsiteY3" fmla="*/ 1527651 h 3100377"/>
                  <a:gd name="connsiteX4" fmla="*/ 2721 w 8168953"/>
                  <a:gd name="connsiteY4" fmla="*/ 0 h 3100377"/>
                  <a:gd name="connsiteX5" fmla="*/ 4074472 w 8168953"/>
                  <a:gd name="connsiteY5" fmla="*/ 1465296 h 3100377"/>
                  <a:gd name="connsiteX6" fmla="*/ 8168119 w 8168953"/>
                  <a:gd name="connsiteY6" fmla="*/ 7337 h 3100377"/>
                  <a:gd name="connsiteX0" fmla="*/ 8168119 w 8168953"/>
                  <a:gd name="connsiteY0" fmla="*/ 7337 h 3100429"/>
                  <a:gd name="connsiteX1" fmla="*/ 8168953 w 8168953"/>
                  <a:gd name="connsiteY1" fmla="*/ 1636654 h 3100429"/>
                  <a:gd name="connsiteX2" fmla="*/ 4118520 w 8168953"/>
                  <a:gd name="connsiteY2" fmla="*/ 3099826 h 3100429"/>
                  <a:gd name="connsiteX3" fmla="*/ 0 w 8168953"/>
                  <a:gd name="connsiteY3" fmla="*/ 1527651 h 3100429"/>
                  <a:gd name="connsiteX4" fmla="*/ 2721 w 8168953"/>
                  <a:gd name="connsiteY4" fmla="*/ 0 h 3100429"/>
                  <a:gd name="connsiteX5" fmla="*/ 4074472 w 8168953"/>
                  <a:gd name="connsiteY5" fmla="*/ 1465296 h 3100429"/>
                  <a:gd name="connsiteX6" fmla="*/ 8168119 w 8168953"/>
                  <a:gd name="connsiteY6" fmla="*/ 7337 h 3100429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72202 w 8166683"/>
                  <a:gd name="connsiteY5" fmla="*/ 1465296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72202 w 8166683"/>
                  <a:gd name="connsiteY5" fmla="*/ 1465296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61168 w 8166683"/>
                  <a:gd name="connsiteY5" fmla="*/ 1438511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61168 w 8166683"/>
                  <a:gd name="connsiteY5" fmla="*/ 1438511 h 3099826"/>
                  <a:gd name="connsiteX6" fmla="*/ 8165849 w 8166683"/>
                  <a:gd name="connsiteY6" fmla="*/ 7337 h 3099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166683" h="3099826">
                    <a:moveTo>
                      <a:pt x="8165849" y="7337"/>
                    </a:moveTo>
                    <a:lnTo>
                      <a:pt x="8166683" y="1636654"/>
                    </a:lnTo>
                    <a:cubicBezTo>
                      <a:pt x="7917761" y="2728489"/>
                      <a:pt x="5475903" y="3100137"/>
                      <a:pt x="4116250" y="3099826"/>
                    </a:cubicBezTo>
                    <a:cubicBezTo>
                      <a:pt x="2756597" y="3099515"/>
                      <a:pt x="245424" y="2744647"/>
                      <a:pt x="8764" y="1634789"/>
                    </a:cubicBezTo>
                    <a:cubicBezTo>
                      <a:pt x="11928" y="1215900"/>
                      <a:pt x="-2713" y="418889"/>
                      <a:pt x="451" y="0"/>
                    </a:cubicBezTo>
                    <a:cubicBezTo>
                      <a:pt x="385485" y="953840"/>
                      <a:pt x="2700268" y="1437288"/>
                      <a:pt x="4061168" y="1438511"/>
                    </a:cubicBezTo>
                    <a:cubicBezTo>
                      <a:pt x="5422068" y="1439734"/>
                      <a:pt x="7793228" y="1089449"/>
                      <a:pt x="8165849" y="7337"/>
                    </a:cubicBezTo>
                    <a:close/>
                  </a:path>
                </a:pathLst>
              </a:custGeom>
              <a:gradFill>
                <a:gsLst>
                  <a:gs pos="0">
                    <a:srgbClr val="B8C2C9"/>
                  </a:gs>
                  <a:gs pos="21000">
                    <a:schemeClr val="bg1"/>
                  </a:gs>
                  <a:gs pos="60000">
                    <a:srgbClr val="D6DCE0"/>
                  </a:gs>
                  <a:gs pos="100000">
                    <a:srgbClr val="B8C2C9"/>
                  </a:gs>
                </a:gsLst>
                <a:lin ang="0" scaled="0"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                  </a:t>
                </a:r>
              </a:p>
            </p:txBody>
          </p:sp>
          <p:sp>
            <p:nvSpPr>
              <p:cNvPr id="457" name="Oval 456">
                <a:extLst>
                  <a:ext uri="{FF2B5EF4-FFF2-40B4-BE49-F238E27FC236}">
                    <a16:creationId xmlns:a16="http://schemas.microsoft.com/office/drawing/2014/main" id="{1D1C7F3A-BE45-014B-AF9C-58CA77DA029D}"/>
                  </a:ext>
                </a:extLst>
              </p:cNvPr>
              <p:cNvSpPr/>
              <p:nvPr/>
            </p:nvSpPr>
            <p:spPr>
              <a:xfrm>
                <a:off x="7494729" y="2774731"/>
                <a:ext cx="1480163" cy="579140"/>
              </a:xfrm>
              <a:prstGeom prst="ellipse">
                <a:avLst/>
              </a:prstGeom>
              <a:solidFill>
                <a:srgbClr val="B8C2C9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             </a:t>
                </a:r>
              </a:p>
            </p:txBody>
          </p:sp>
          <p:grpSp>
            <p:nvGrpSpPr>
              <p:cNvPr id="458" name="Group 457">
                <a:extLst>
                  <a:ext uri="{FF2B5EF4-FFF2-40B4-BE49-F238E27FC236}">
                    <a16:creationId xmlns:a16="http://schemas.microsoft.com/office/drawing/2014/main" id="{83DFFE47-64E8-F54C-8ABC-E896DA957F0D}"/>
                  </a:ext>
                </a:extLst>
              </p:cNvPr>
              <p:cNvGrpSpPr/>
              <p:nvPr/>
            </p:nvGrpSpPr>
            <p:grpSpPr>
              <a:xfrm>
                <a:off x="7713663" y="2848339"/>
                <a:ext cx="1042107" cy="425543"/>
                <a:chOff x="7786941" y="2884917"/>
                <a:chExt cx="897649" cy="353919"/>
              </a:xfrm>
            </p:grpSpPr>
            <p:sp>
              <p:nvSpPr>
                <p:cNvPr id="459" name="Freeform 458">
                  <a:extLst>
                    <a:ext uri="{FF2B5EF4-FFF2-40B4-BE49-F238E27FC236}">
                      <a16:creationId xmlns:a16="http://schemas.microsoft.com/office/drawing/2014/main" id="{2A9F0EE2-8F99-EB4D-9331-7AE3BDCBE9C6}"/>
                    </a:ext>
                  </a:extLst>
                </p:cNvPr>
                <p:cNvSpPr/>
                <p:nvPr/>
              </p:nvSpPr>
              <p:spPr>
                <a:xfrm>
                  <a:off x="7811770" y="2884917"/>
                  <a:ext cx="849158" cy="198115"/>
                </a:xfrm>
                <a:custGeom>
                  <a:avLst/>
                  <a:gdLst>
                    <a:gd name="connsiteX0" fmla="*/ 3725333 w 4588933"/>
                    <a:gd name="connsiteY0" fmla="*/ 0 h 1049866"/>
                    <a:gd name="connsiteX1" fmla="*/ 4588933 w 4588933"/>
                    <a:gd name="connsiteY1" fmla="*/ 270933 h 1049866"/>
                    <a:gd name="connsiteX2" fmla="*/ 3962400 w 4588933"/>
                    <a:gd name="connsiteY2" fmla="*/ 541866 h 1049866"/>
                    <a:gd name="connsiteX3" fmla="*/ 3742267 w 4588933"/>
                    <a:gd name="connsiteY3" fmla="*/ 457200 h 1049866"/>
                    <a:gd name="connsiteX4" fmla="*/ 2269067 w 4588933"/>
                    <a:gd name="connsiteY4" fmla="*/ 1049866 h 1049866"/>
                    <a:gd name="connsiteX5" fmla="*/ 880533 w 4588933"/>
                    <a:gd name="connsiteY5" fmla="*/ 457200 h 1049866"/>
                    <a:gd name="connsiteX6" fmla="*/ 592667 w 4588933"/>
                    <a:gd name="connsiteY6" fmla="*/ 541866 h 1049866"/>
                    <a:gd name="connsiteX7" fmla="*/ 0 w 4588933"/>
                    <a:gd name="connsiteY7" fmla="*/ 254000 h 1049866"/>
                    <a:gd name="connsiteX8" fmla="*/ 880533 w 4588933"/>
                    <a:gd name="connsiteY8" fmla="*/ 16933 h 1049866"/>
                    <a:gd name="connsiteX9" fmla="*/ 2302933 w 4588933"/>
                    <a:gd name="connsiteY9" fmla="*/ 626533 h 1049866"/>
                    <a:gd name="connsiteX10" fmla="*/ 3725333 w 4588933"/>
                    <a:gd name="connsiteY10" fmla="*/ 0 h 1049866"/>
                    <a:gd name="connsiteX0" fmla="*/ 3725333 w 4641485"/>
                    <a:gd name="connsiteY0" fmla="*/ 0 h 1049866"/>
                    <a:gd name="connsiteX1" fmla="*/ 4641485 w 4641485"/>
                    <a:gd name="connsiteY1" fmla="*/ 239402 h 1049866"/>
                    <a:gd name="connsiteX2" fmla="*/ 3962400 w 4641485"/>
                    <a:gd name="connsiteY2" fmla="*/ 541866 h 1049866"/>
                    <a:gd name="connsiteX3" fmla="*/ 3742267 w 4641485"/>
                    <a:gd name="connsiteY3" fmla="*/ 457200 h 1049866"/>
                    <a:gd name="connsiteX4" fmla="*/ 2269067 w 4641485"/>
                    <a:gd name="connsiteY4" fmla="*/ 1049866 h 1049866"/>
                    <a:gd name="connsiteX5" fmla="*/ 880533 w 4641485"/>
                    <a:gd name="connsiteY5" fmla="*/ 457200 h 1049866"/>
                    <a:gd name="connsiteX6" fmla="*/ 592667 w 4641485"/>
                    <a:gd name="connsiteY6" fmla="*/ 541866 h 1049866"/>
                    <a:gd name="connsiteX7" fmla="*/ 0 w 4641485"/>
                    <a:gd name="connsiteY7" fmla="*/ 254000 h 1049866"/>
                    <a:gd name="connsiteX8" fmla="*/ 880533 w 4641485"/>
                    <a:gd name="connsiteY8" fmla="*/ 16933 h 1049866"/>
                    <a:gd name="connsiteX9" fmla="*/ 2302933 w 4641485"/>
                    <a:gd name="connsiteY9" fmla="*/ 626533 h 1049866"/>
                    <a:gd name="connsiteX10" fmla="*/ 3725333 w 4641485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73798 w 4673016"/>
                    <a:gd name="connsiteY3" fmla="*/ 45720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84308 w 4673016"/>
                    <a:gd name="connsiteY3" fmla="*/ 404648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815839 w 4673016"/>
                    <a:gd name="connsiteY3" fmla="*/ 46771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673016" h="1049866">
                      <a:moveTo>
                        <a:pt x="3756864" y="0"/>
                      </a:moveTo>
                      <a:lnTo>
                        <a:pt x="4673016" y="239402"/>
                      </a:lnTo>
                      <a:lnTo>
                        <a:pt x="3993931" y="541866"/>
                      </a:lnTo>
                      <a:lnTo>
                        <a:pt x="3815839" y="467710"/>
                      </a:lnTo>
                      <a:lnTo>
                        <a:pt x="2300598" y="1049866"/>
                      </a:lnTo>
                      <a:lnTo>
                        <a:pt x="912064" y="457200"/>
                      </a:lnTo>
                      <a:lnTo>
                        <a:pt x="624198" y="541866"/>
                      </a:lnTo>
                      <a:lnTo>
                        <a:pt x="0" y="275021"/>
                      </a:lnTo>
                      <a:lnTo>
                        <a:pt x="912064" y="16933"/>
                      </a:lnTo>
                      <a:lnTo>
                        <a:pt x="2323954" y="616023"/>
                      </a:lnTo>
                      <a:lnTo>
                        <a:pt x="3756864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60" name="Freeform 459">
                  <a:extLst>
                    <a:ext uri="{FF2B5EF4-FFF2-40B4-BE49-F238E27FC236}">
                      <a16:creationId xmlns:a16="http://schemas.microsoft.com/office/drawing/2014/main" id="{2E314A90-8DB8-2A49-8BB6-D51C2DAE9CF7}"/>
                    </a:ext>
                  </a:extLst>
                </p:cNvPr>
                <p:cNvSpPr/>
                <p:nvPr/>
              </p:nvSpPr>
              <p:spPr>
                <a:xfrm>
                  <a:off x="8367548" y="3054383"/>
                  <a:ext cx="317042" cy="170569"/>
                </a:xfrm>
                <a:custGeom>
                  <a:avLst/>
                  <a:gdLst>
                    <a:gd name="connsiteX0" fmla="*/ 21021 w 1744718"/>
                    <a:gd name="connsiteY0" fmla="*/ 0 h 903890"/>
                    <a:gd name="connsiteX1" fmla="*/ 1744718 w 1744718"/>
                    <a:gd name="connsiteY1" fmla="*/ 693683 h 903890"/>
                    <a:gd name="connsiteX2" fmla="*/ 1145628 w 1744718"/>
                    <a:gd name="connsiteY2" fmla="*/ 903890 h 903890"/>
                    <a:gd name="connsiteX3" fmla="*/ 0 w 1744718"/>
                    <a:gd name="connsiteY3" fmla="*/ 451945 h 903890"/>
                    <a:gd name="connsiteX4" fmla="*/ 21021 w 1744718"/>
                    <a:gd name="connsiteY4" fmla="*/ 0 h 9038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4718" h="903890">
                      <a:moveTo>
                        <a:pt x="21021" y="0"/>
                      </a:moveTo>
                      <a:lnTo>
                        <a:pt x="1744718" y="693683"/>
                      </a:lnTo>
                      <a:lnTo>
                        <a:pt x="1145628" y="903890"/>
                      </a:lnTo>
                      <a:lnTo>
                        <a:pt x="0" y="451945"/>
                      </a:lnTo>
                      <a:lnTo>
                        <a:pt x="21021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61" name="Freeform 460">
                  <a:extLst>
                    <a:ext uri="{FF2B5EF4-FFF2-40B4-BE49-F238E27FC236}">
                      <a16:creationId xmlns:a16="http://schemas.microsoft.com/office/drawing/2014/main" id="{7D8C0277-204E-2B4D-B954-94739B9DE720}"/>
                    </a:ext>
                  </a:extLst>
                </p:cNvPr>
                <p:cNvSpPr/>
                <p:nvPr/>
              </p:nvSpPr>
              <p:spPr>
                <a:xfrm>
                  <a:off x="7786941" y="3054383"/>
                  <a:ext cx="311312" cy="168585"/>
                </a:xfrm>
                <a:custGeom>
                  <a:avLst/>
                  <a:gdLst>
                    <a:gd name="connsiteX0" fmla="*/ 1702676 w 1713187"/>
                    <a:gd name="connsiteY0" fmla="*/ 0 h 893380"/>
                    <a:gd name="connsiteX1" fmla="*/ 1713187 w 1713187"/>
                    <a:gd name="connsiteY1" fmla="*/ 472966 h 893380"/>
                    <a:gd name="connsiteX2" fmla="*/ 578069 w 1713187"/>
                    <a:gd name="connsiteY2" fmla="*/ 893380 h 893380"/>
                    <a:gd name="connsiteX3" fmla="*/ 0 w 1713187"/>
                    <a:gd name="connsiteY3" fmla="*/ 693683 h 893380"/>
                    <a:gd name="connsiteX4" fmla="*/ 1702676 w 1713187"/>
                    <a:gd name="connsiteY4" fmla="*/ 0 h 8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13187" h="893380">
                      <a:moveTo>
                        <a:pt x="1702676" y="0"/>
                      </a:moveTo>
                      <a:lnTo>
                        <a:pt x="1713187" y="472966"/>
                      </a:lnTo>
                      <a:lnTo>
                        <a:pt x="578069" y="893380"/>
                      </a:lnTo>
                      <a:lnTo>
                        <a:pt x="0" y="693683"/>
                      </a:lnTo>
                      <a:lnTo>
                        <a:pt x="1702676" y="0"/>
                      </a:lnTo>
                      <a:close/>
                    </a:path>
                  </a:pathLst>
                </a:custGeom>
                <a:solidFill>
                  <a:srgbClr val="0000A8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62" name="Freeform 461">
                  <a:extLst>
                    <a:ext uri="{FF2B5EF4-FFF2-40B4-BE49-F238E27FC236}">
                      <a16:creationId xmlns:a16="http://schemas.microsoft.com/office/drawing/2014/main" id="{69955D3C-6D1B-EA40-8228-73DF01564152}"/>
                    </a:ext>
                  </a:extLst>
                </p:cNvPr>
                <p:cNvSpPr/>
                <p:nvPr/>
              </p:nvSpPr>
              <p:spPr>
                <a:xfrm>
                  <a:off x="7895013" y="2971083"/>
                  <a:ext cx="676892" cy="267753"/>
                </a:xfrm>
                <a:custGeom>
                  <a:avLst/>
                  <a:gdLst>
                    <a:gd name="connsiteX0" fmla="*/ 599089 w 4162096"/>
                    <a:gd name="connsiteY0" fmla="*/ 273269 h 1618593"/>
                    <a:gd name="connsiteX1" fmla="*/ 882869 w 4162096"/>
                    <a:gd name="connsiteY1" fmla="*/ 199697 h 1618593"/>
                    <a:gd name="connsiteX2" fmla="*/ 2312276 w 4162096"/>
                    <a:gd name="connsiteY2" fmla="*/ 798786 h 1618593"/>
                    <a:gd name="connsiteX3" fmla="*/ 3794234 w 4162096"/>
                    <a:gd name="connsiteY3" fmla="*/ 199697 h 1618593"/>
                    <a:gd name="connsiteX4" fmla="*/ 4014951 w 4162096"/>
                    <a:gd name="connsiteY4" fmla="*/ 273269 h 1618593"/>
                    <a:gd name="connsiteX5" fmla="*/ 3058510 w 4162096"/>
                    <a:gd name="connsiteY5" fmla="*/ 641131 h 1618593"/>
                    <a:gd name="connsiteX6" fmla="*/ 3026979 w 4162096"/>
                    <a:gd name="connsiteY6" fmla="*/ 1114097 h 1618593"/>
                    <a:gd name="connsiteX7" fmla="*/ 4162096 w 4162096"/>
                    <a:gd name="connsiteY7" fmla="*/ 1545021 h 1618593"/>
                    <a:gd name="connsiteX8" fmla="*/ 3878317 w 4162096"/>
                    <a:gd name="connsiteY8" fmla="*/ 1608083 h 1618593"/>
                    <a:gd name="connsiteX9" fmla="*/ 2301765 w 4162096"/>
                    <a:gd name="connsiteY9" fmla="*/ 945931 h 1618593"/>
                    <a:gd name="connsiteX10" fmla="*/ 693682 w 4162096"/>
                    <a:gd name="connsiteY10" fmla="*/ 1618593 h 1618593"/>
                    <a:gd name="connsiteX11" fmla="*/ 430924 w 4162096"/>
                    <a:gd name="connsiteY11" fmla="*/ 1524000 h 1618593"/>
                    <a:gd name="connsiteX12" fmla="*/ 1576551 w 4162096"/>
                    <a:gd name="connsiteY12" fmla="*/ 1082566 h 1618593"/>
                    <a:gd name="connsiteX13" fmla="*/ 1545020 w 4162096"/>
                    <a:gd name="connsiteY13" fmla="*/ 609600 h 1618593"/>
                    <a:gd name="connsiteX14" fmla="*/ 0 w 4162096"/>
                    <a:gd name="connsiteY14" fmla="*/ 0 h 1618593"/>
                    <a:gd name="connsiteX15" fmla="*/ 872358 w 4162096"/>
                    <a:gd name="connsiteY15" fmla="*/ 210207 h 1618593"/>
                    <a:gd name="connsiteX16" fmla="*/ 872358 w 4162096"/>
                    <a:gd name="connsiteY16" fmla="*/ 210207 h 1618593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15" fmla="*/ 441434 w 3731172"/>
                    <a:gd name="connsiteY15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357351 w 3731172"/>
                    <a:gd name="connsiteY14" fmla="*/ 115613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56137 w 3731172"/>
                    <a:gd name="connsiteY13" fmla="*/ 441434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903890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575034 w 3710151"/>
                    <a:gd name="connsiteY6" fmla="*/ 91440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06565 w 3710151"/>
                    <a:gd name="connsiteY6" fmla="*/ 92491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5151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09858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62012 w 3725019"/>
                    <a:gd name="connsiteY0" fmla="*/ 73572 h 1418896"/>
                    <a:gd name="connsiteX1" fmla="*/ 445792 w 3725019"/>
                    <a:gd name="connsiteY1" fmla="*/ 0 h 1418896"/>
                    <a:gd name="connsiteX2" fmla="*/ 1852896 w 3725019"/>
                    <a:gd name="connsiteY2" fmla="*/ 591655 h 1418896"/>
                    <a:gd name="connsiteX3" fmla="*/ 3357157 w 3725019"/>
                    <a:gd name="connsiteY3" fmla="*/ 0 h 1418896"/>
                    <a:gd name="connsiteX4" fmla="*/ 3577874 w 3725019"/>
                    <a:gd name="connsiteY4" fmla="*/ 73572 h 1418896"/>
                    <a:gd name="connsiteX5" fmla="*/ 2632585 w 3725019"/>
                    <a:gd name="connsiteY5" fmla="*/ 448868 h 1418896"/>
                    <a:gd name="connsiteX6" fmla="*/ 2625150 w 3725019"/>
                    <a:gd name="connsiteY6" fmla="*/ 902607 h 1418896"/>
                    <a:gd name="connsiteX7" fmla="*/ 3725019 w 3725019"/>
                    <a:gd name="connsiteY7" fmla="*/ 1345324 h 1418896"/>
                    <a:gd name="connsiteX8" fmla="*/ 3441240 w 3725019"/>
                    <a:gd name="connsiteY8" fmla="*/ 1408386 h 1418896"/>
                    <a:gd name="connsiteX9" fmla="*/ 1864688 w 3725019"/>
                    <a:gd name="connsiteY9" fmla="*/ 746234 h 1418896"/>
                    <a:gd name="connsiteX10" fmla="*/ 256605 w 3725019"/>
                    <a:gd name="connsiteY10" fmla="*/ 1418896 h 1418896"/>
                    <a:gd name="connsiteX11" fmla="*/ 0 w 3725019"/>
                    <a:gd name="connsiteY11" fmla="*/ 1331097 h 1418896"/>
                    <a:gd name="connsiteX12" fmla="*/ 1113454 w 3725019"/>
                    <a:gd name="connsiteY12" fmla="*/ 903890 h 1418896"/>
                    <a:gd name="connsiteX13" fmla="*/ 1102302 w 3725019"/>
                    <a:gd name="connsiteY13" fmla="*/ 451945 h 1418896"/>
                    <a:gd name="connsiteX14" fmla="*/ 183032 w 3725019"/>
                    <a:gd name="connsiteY14" fmla="*/ 84081 h 1418896"/>
                    <a:gd name="connsiteX15" fmla="*/ 162012 w 3725019"/>
                    <a:gd name="connsiteY15" fmla="*/ 73572 h 14188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725019" h="1418896">
                      <a:moveTo>
                        <a:pt x="162012" y="73572"/>
                      </a:moveTo>
                      <a:lnTo>
                        <a:pt x="445792" y="0"/>
                      </a:lnTo>
                      <a:lnTo>
                        <a:pt x="1852896" y="591655"/>
                      </a:lnTo>
                      <a:lnTo>
                        <a:pt x="3357157" y="0"/>
                      </a:lnTo>
                      <a:lnTo>
                        <a:pt x="3577874" y="73572"/>
                      </a:lnTo>
                      <a:lnTo>
                        <a:pt x="2632585" y="448868"/>
                      </a:lnTo>
                      <a:lnTo>
                        <a:pt x="2625150" y="902607"/>
                      </a:lnTo>
                      <a:lnTo>
                        <a:pt x="3725019" y="1345324"/>
                      </a:lnTo>
                      <a:lnTo>
                        <a:pt x="3441240" y="1408386"/>
                      </a:lnTo>
                      <a:lnTo>
                        <a:pt x="1864688" y="746234"/>
                      </a:lnTo>
                      <a:lnTo>
                        <a:pt x="256605" y="1418896"/>
                      </a:lnTo>
                      <a:lnTo>
                        <a:pt x="0" y="1331097"/>
                      </a:lnTo>
                      <a:lnTo>
                        <a:pt x="1113454" y="903890"/>
                      </a:lnTo>
                      <a:cubicBezTo>
                        <a:pt x="1113454" y="760249"/>
                        <a:pt x="1102302" y="595586"/>
                        <a:pt x="1102302" y="451945"/>
                      </a:cubicBezTo>
                      <a:lnTo>
                        <a:pt x="183032" y="84081"/>
                      </a:lnTo>
                      <a:cubicBezTo>
                        <a:pt x="26317" y="21019"/>
                        <a:pt x="169019" y="77075"/>
                        <a:pt x="162012" y="73572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615" name="Group 614">
              <a:extLst>
                <a:ext uri="{FF2B5EF4-FFF2-40B4-BE49-F238E27FC236}">
                  <a16:creationId xmlns:a16="http://schemas.microsoft.com/office/drawing/2014/main" id="{E166183D-5423-4E4A-AD63-A361EDE184C0}"/>
                </a:ext>
              </a:extLst>
            </p:cNvPr>
            <p:cNvGrpSpPr/>
            <p:nvPr/>
          </p:nvGrpSpPr>
          <p:grpSpPr>
            <a:xfrm>
              <a:off x="10415765" y="3491036"/>
              <a:ext cx="353678" cy="198344"/>
              <a:chOff x="7493876" y="2774731"/>
              <a:chExt cx="1481958" cy="894622"/>
            </a:xfrm>
          </p:grpSpPr>
          <p:sp>
            <p:nvSpPr>
              <p:cNvPr id="616" name="Freeform 615">
                <a:extLst>
                  <a:ext uri="{FF2B5EF4-FFF2-40B4-BE49-F238E27FC236}">
                    <a16:creationId xmlns:a16="http://schemas.microsoft.com/office/drawing/2014/main" id="{8470D159-2329-7F46-9191-000B96A32C79}"/>
                  </a:ext>
                </a:extLst>
              </p:cNvPr>
              <p:cNvSpPr/>
              <p:nvPr/>
            </p:nvSpPr>
            <p:spPr>
              <a:xfrm>
                <a:off x="7493876" y="3084399"/>
                <a:ext cx="1481958" cy="584954"/>
              </a:xfrm>
              <a:custGeom>
                <a:avLst/>
                <a:gdLst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88524 w 8187558"/>
                  <a:gd name="connsiteY5" fmla="*/ 1597573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88524 w 8187558"/>
                  <a:gd name="connsiteY5" fmla="*/ 1597573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76538 w 8176538"/>
                  <a:gd name="connsiteY0" fmla="*/ 0 h 2638097"/>
                  <a:gd name="connsiteX1" fmla="*/ 8176538 w 8176538"/>
                  <a:gd name="connsiteY1" fmla="*/ 1271752 h 2638097"/>
                  <a:gd name="connsiteX2" fmla="*/ 4088015 w 8176538"/>
                  <a:gd name="connsiteY2" fmla="*/ 2638097 h 2638097"/>
                  <a:gd name="connsiteX3" fmla="*/ 0 w 8176538"/>
                  <a:gd name="connsiteY3" fmla="*/ 1269888 h 2638097"/>
                  <a:gd name="connsiteX4" fmla="*/ 20511 w 8176538"/>
                  <a:gd name="connsiteY4" fmla="*/ 147145 h 2638097"/>
                  <a:gd name="connsiteX5" fmla="*/ 4088015 w 8176538"/>
                  <a:gd name="connsiteY5" fmla="*/ 1566042 h 2638097"/>
                  <a:gd name="connsiteX6" fmla="*/ 8176538 w 8176538"/>
                  <a:gd name="connsiteY6" fmla="*/ 0 h 2638097"/>
                  <a:gd name="connsiteX0" fmla="*/ 8176538 w 8176538"/>
                  <a:gd name="connsiteY0" fmla="*/ 0 h 2772020"/>
                  <a:gd name="connsiteX1" fmla="*/ 8176538 w 8176538"/>
                  <a:gd name="connsiteY1" fmla="*/ 1271752 h 2772020"/>
                  <a:gd name="connsiteX2" fmla="*/ 4099034 w 8176538"/>
                  <a:gd name="connsiteY2" fmla="*/ 2772020 h 2772020"/>
                  <a:gd name="connsiteX3" fmla="*/ 0 w 8176538"/>
                  <a:gd name="connsiteY3" fmla="*/ 1269888 h 2772020"/>
                  <a:gd name="connsiteX4" fmla="*/ 20511 w 8176538"/>
                  <a:gd name="connsiteY4" fmla="*/ 147145 h 2772020"/>
                  <a:gd name="connsiteX5" fmla="*/ 4088015 w 8176538"/>
                  <a:gd name="connsiteY5" fmla="*/ 1566042 h 2772020"/>
                  <a:gd name="connsiteX6" fmla="*/ 8176538 w 8176538"/>
                  <a:gd name="connsiteY6" fmla="*/ 0 h 2772020"/>
                  <a:gd name="connsiteX0" fmla="*/ 8176538 w 8176538"/>
                  <a:gd name="connsiteY0" fmla="*/ 0 h 2772339"/>
                  <a:gd name="connsiteX1" fmla="*/ 8176538 w 8176538"/>
                  <a:gd name="connsiteY1" fmla="*/ 1378890 h 2772339"/>
                  <a:gd name="connsiteX2" fmla="*/ 4099034 w 8176538"/>
                  <a:gd name="connsiteY2" fmla="*/ 2772020 h 2772339"/>
                  <a:gd name="connsiteX3" fmla="*/ 0 w 8176538"/>
                  <a:gd name="connsiteY3" fmla="*/ 1269888 h 2772339"/>
                  <a:gd name="connsiteX4" fmla="*/ 20511 w 8176538"/>
                  <a:gd name="connsiteY4" fmla="*/ 147145 h 2772339"/>
                  <a:gd name="connsiteX5" fmla="*/ 4088015 w 8176538"/>
                  <a:gd name="connsiteY5" fmla="*/ 1566042 h 2772339"/>
                  <a:gd name="connsiteX6" fmla="*/ 8176538 w 8176538"/>
                  <a:gd name="connsiteY6" fmla="*/ 0 h 2772339"/>
                  <a:gd name="connsiteX0" fmla="*/ 8176538 w 8176538"/>
                  <a:gd name="connsiteY0" fmla="*/ 0 h 2825888"/>
                  <a:gd name="connsiteX1" fmla="*/ 8176538 w 8176538"/>
                  <a:gd name="connsiteY1" fmla="*/ 1378890 h 2825888"/>
                  <a:gd name="connsiteX2" fmla="*/ 4099034 w 8176538"/>
                  <a:gd name="connsiteY2" fmla="*/ 2825590 h 2825888"/>
                  <a:gd name="connsiteX3" fmla="*/ 0 w 8176538"/>
                  <a:gd name="connsiteY3" fmla="*/ 1269888 h 2825888"/>
                  <a:gd name="connsiteX4" fmla="*/ 20511 w 8176538"/>
                  <a:gd name="connsiteY4" fmla="*/ 147145 h 2825888"/>
                  <a:gd name="connsiteX5" fmla="*/ 4088015 w 8176538"/>
                  <a:gd name="connsiteY5" fmla="*/ 1566042 h 2825888"/>
                  <a:gd name="connsiteX6" fmla="*/ 8176538 w 8176538"/>
                  <a:gd name="connsiteY6" fmla="*/ 0 h 2825888"/>
                  <a:gd name="connsiteX0" fmla="*/ 8165518 w 8165518"/>
                  <a:gd name="connsiteY0" fmla="*/ 0 h 2825606"/>
                  <a:gd name="connsiteX1" fmla="*/ 8165518 w 8165518"/>
                  <a:gd name="connsiteY1" fmla="*/ 1378890 h 2825606"/>
                  <a:gd name="connsiteX2" fmla="*/ 4088014 w 8165518"/>
                  <a:gd name="connsiteY2" fmla="*/ 2825590 h 2825606"/>
                  <a:gd name="connsiteX3" fmla="*/ 0 w 8165518"/>
                  <a:gd name="connsiteY3" fmla="*/ 1403811 h 2825606"/>
                  <a:gd name="connsiteX4" fmla="*/ 9491 w 8165518"/>
                  <a:gd name="connsiteY4" fmla="*/ 147145 h 2825606"/>
                  <a:gd name="connsiteX5" fmla="*/ 4076995 w 8165518"/>
                  <a:gd name="connsiteY5" fmla="*/ 1566042 h 2825606"/>
                  <a:gd name="connsiteX6" fmla="*/ 8165518 w 8165518"/>
                  <a:gd name="connsiteY6" fmla="*/ 0 h 2825606"/>
                  <a:gd name="connsiteX0" fmla="*/ 8165518 w 8165518"/>
                  <a:gd name="connsiteY0" fmla="*/ 0 h 2879174"/>
                  <a:gd name="connsiteX1" fmla="*/ 8165518 w 8165518"/>
                  <a:gd name="connsiteY1" fmla="*/ 1378890 h 2879174"/>
                  <a:gd name="connsiteX2" fmla="*/ 4132092 w 8165518"/>
                  <a:gd name="connsiteY2" fmla="*/ 2879159 h 2879174"/>
                  <a:gd name="connsiteX3" fmla="*/ 0 w 8165518"/>
                  <a:gd name="connsiteY3" fmla="*/ 1403811 h 2879174"/>
                  <a:gd name="connsiteX4" fmla="*/ 9491 w 8165518"/>
                  <a:gd name="connsiteY4" fmla="*/ 147145 h 2879174"/>
                  <a:gd name="connsiteX5" fmla="*/ 4076995 w 8165518"/>
                  <a:gd name="connsiteY5" fmla="*/ 1566042 h 2879174"/>
                  <a:gd name="connsiteX6" fmla="*/ 8165518 w 8165518"/>
                  <a:gd name="connsiteY6" fmla="*/ 0 h 2879174"/>
                  <a:gd name="connsiteX0" fmla="*/ 8165518 w 8176537"/>
                  <a:gd name="connsiteY0" fmla="*/ 0 h 2879410"/>
                  <a:gd name="connsiteX1" fmla="*/ 8176537 w 8176537"/>
                  <a:gd name="connsiteY1" fmla="*/ 1499420 h 2879410"/>
                  <a:gd name="connsiteX2" fmla="*/ 4132092 w 8176537"/>
                  <a:gd name="connsiteY2" fmla="*/ 2879159 h 2879410"/>
                  <a:gd name="connsiteX3" fmla="*/ 0 w 8176537"/>
                  <a:gd name="connsiteY3" fmla="*/ 1403811 h 2879410"/>
                  <a:gd name="connsiteX4" fmla="*/ 9491 w 8176537"/>
                  <a:gd name="connsiteY4" fmla="*/ 147145 h 2879410"/>
                  <a:gd name="connsiteX5" fmla="*/ 4076995 w 8176537"/>
                  <a:gd name="connsiteY5" fmla="*/ 1566042 h 2879410"/>
                  <a:gd name="connsiteX6" fmla="*/ 8165518 w 8176537"/>
                  <a:gd name="connsiteY6" fmla="*/ 0 h 2879410"/>
                  <a:gd name="connsiteX0" fmla="*/ 8165518 w 8176537"/>
                  <a:gd name="connsiteY0" fmla="*/ 0 h 2879262"/>
                  <a:gd name="connsiteX1" fmla="*/ 8176537 w 8176537"/>
                  <a:gd name="connsiteY1" fmla="*/ 1499420 h 2879262"/>
                  <a:gd name="connsiteX2" fmla="*/ 4132092 w 8176537"/>
                  <a:gd name="connsiteY2" fmla="*/ 2879159 h 2879262"/>
                  <a:gd name="connsiteX3" fmla="*/ 0 w 8176537"/>
                  <a:gd name="connsiteY3" fmla="*/ 1403811 h 2879262"/>
                  <a:gd name="connsiteX4" fmla="*/ 9491 w 8176537"/>
                  <a:gd name="connsiteY4" fmla="*/ 147145 h 2879262"/>
                  <a:gd name="connsiteX5" fmla="*/ 4076995 w 8176537"/>
                  <a:gd name="connsiteY5" fmla="*/ 1566042 h 2879262"/>
                  <a:gd name="connsiteX6" fmla="*/ 8165518 w 8176537"/>
                  <a:gd name="connsiteY6" fmla="*/ 0 h 2879262"/>
                  <a:gd name="connsiteX0" fmla="*/ 8165518 w 8176537"/>
                  <a:gd name="connsiteY0" fmla="*/ 0 h 2879163"/>
                  <a:gd name="connsiteX1" fmla="*/ 8176537 w 8176537"/>
                  <a:gd name="connsiteY1" fmla="*/ 1499420 h 2879163"/>
                  <a:gd name="connsiteX2" fmla="*/ 4132092 w 8176537"/>
                  <a:gd name="connsiteY2" fmla="*/ 2879159 h 2879163"/>
                  <a:gd name="connsiteX3" fmla="*/ 0 w 8176537"/>
                  <a:gd name="connsiteY3" fmla="*/ 1510948 h 2879163"/>
                  <a:gd name="connsiteX4" fmla="*/ 9491 w 8176537"/>
                  <a:gd name="connsiteY4" fmla="*/ 147145 h 2879163"/>
                  <a:gd name="connsiteX5" fmla="*/ 4076995 w 8176537"/>
                  <a:gd name="connsiteY5" fmla="*/ 1566042 h 2879163"/>
                  <a:gd name="connsiteX6" fmla="*/ 8165518 w 8176537"/>
                  <a:gd name="connsiteY6" fmla="*/ 0 h 2879163"/>
                  <a:gd name="connsiteX0" fmla="*/ 8165518 w 8198577"/>
                  <a:gd name="connsiteY0" fmla="*/ 0 h 2879451"/>
                  <a:gd name="connsiteX1" fmla="*/ 8198577 w 8198577"/>
                  <a:gd name="connsiteY1" fmla="*/ 1606558 h 2879451"/>
                  <a:gd name="connsiteX2" fmla="*/ 4132092 w 8198577"/>
                  <a:gd name="connsiteY2" fmla="*/ 2879159 h 2879451"/>
                  <a:gd name="connsiteX3" fmla="*/ 0 w 8198577"/>
                  <a:gd name="connsiteY3" fmla="*/ 1510948 h 2879451"/>
                  <a:gd name="connsiteX4" fmla="*/ 9491 w 8198577"/>
                  <a:gd name="connsiteY4" fmla="*/ 147145 h 2879451"/>
                  <a:gd name="connsiteX5" fmla="*/ 4076995 w 8198577"/>
                  <a:gd name="connsiteY5" fmla="*/ 1566042 h 2879451"/>
                  <a:gd name="connsiteX6" fmla="*/ 8165518 w 8198577"/>
                  <a:gd name="connsiteY6" fmla="*/ 0 h 2879451"/>
                  <a:gd name="connsiteX0" fmla="*/ 8165518 w 8165518"/>
                  <a:gd name="connsiteY0" fmla="*/ 0 h 2880066"/>
                  <a:gd name="connsiteX1" fmla="*/ 8165518 w 8165518"/>
                  <a:gd name="connsiteY1" fmla="*/ 1673520 h 2880066"/>
                  <a:gd name="connsiteX2" fmla="*/ 4132092 w 8165518"/>
                  <a:gd name="connsiteY2" fmla="*/ 2879159 h 2880066"/>
                  <a:gd name="connsiteX3" fmla="*/ 0 w 8165518"/>
                  <a:gd name="connsiteY3" fmla="*/ 1510948 h 2880066"/>
                  <a:gd name="connsiteX4" fmla="*/ 9491 w 8165518"/>
                  <a:gd name="connsiteY4" fmla="*/ 147145 h 2880066"/>
                  <a:gd name="connsiteX5" fmla="*/ 4076995 w 8165518"/>
                  <a:gd name="connsiteY5" fmla="*/ 1566042 h 2880066"/>
                  <a:gd name="connsiteX6" fmla="*/ 8165518 w 8165518"/>
                  <a:gd name="connsiteY6" fmla="*/ 0 h 2880066"/>
                  <a:gd name="connsiteX0" fmla="*/ 8156794 w 8156794"/>
                  <a:gd name="connsiteY0" fmla="*/ 0 h 2879270"/>
                  <a:gd name="connsiteX1" fmla="*/ 8156794 w 8156794"/>
                  <a:gd name="connsiteY1" fmla="*/ 1673520 h 2879270"/>
                  <a:gd name="connsiteX2" fmla="*/ 4123368 w 8156794"/>
                  <a:gd name="connsiteY2" fmla="*/ 2879159 h 2879270"/>
                  <a:gd name="connsiteX3" fmla="*/ 2295 w 8156794"/>
                  <a:gd name="connsiteY3" fmla="*/ 1618086 h 2879270"/>
                  <a:gd name="connsiteX4" fmla="*/ 767 w 8156794"/>
                  <a:gd name="connsiteY4" fmla="*/ 147145 h 2879270"/>
                  <a:gd name="connsiteX5" fmla="*/ 4068271 w 8156794"/>
                  <a:gd name="connsiteY5" fmla="*/ 1566042 h 2879270"/>
                  <a:gd name="connsiteX6" fmla="*/ 8156794 w 8156794"/>
                  <a:gd name="connsiteY6" fmla="*/ 0 h 287927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20"/>
                  <a:gd name="connsiteX1" fmla="*/ 8156794 w 8156794"/>
                  <a:gd name="connsiteY1" fmla="*/ 1673520 h 2973020"/>
                  <a:gd name="connsiteX2" fmla="*/ 4134388 w 8156794"/>
                  <a:gd name="connsiteY2" fmla="*/ 2972904 h 2973020"/>
                  <a:gd name="connsiteX3" fmla="*/ 2295 w 8156794"/>
                  <a:gd name="connsiteY3" fmla="*/ 1618086 h 2973020"/>
                  <a:gd name="connsiteX4" fmla="*/ 767 w 8156794"/>
                  <a:gd name="connsiteY4" fmla="*/ 147145 h 2973020"/>
                  <a:gd name="connsiteX5" fmla="*/ 4068271 w 8156794"/>
                  <a:gd name="connsiteY5" fmla="*/ 1566042 h 2973020"/>
                  <a:gd name="connsiteX6" fmla="*/ 8156794 w 8156794"/>
                  <a:gd name="connsiteY6" fmla="*/ 0 h 2973020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141"/>
                  <a:gd name="connsiteX1" fmla="*/ 8156794 w 8156794"/>
                  <a:gd name="connsiteY1" fmla="*/ 1673520 h 2973141"/>
                  <a:gd name="connsiteX2" fmla="*/ 4134388 w 8156794"/>
                  <a:gd name="connsiteY2" fmla="*/ 2972904 h 2973141"/>
                  <a:gd name="connsiteX3" fmla="*/ 2295 w 8156794"/>
                  <a:gd name="connsiteY3" fmla="*/ 1618086 h 2973141"/>
                  <a:gd name="connsiteX4" fmla="*/ 767 w 8156794"/>
                  <a:gd name="connsiteY4" fmla="*/ 147145 h 2973141"/>
                  <a:gd name="connsiteX5" fmla="*/ 4068271 w 8156794"/>
                  <a:gd name="connsiteY5" fmla="*/ 1566042 h 2973141"/>
                  <a:gd name="connsiteX6" fmla="*/ 8156794 w 8156794"/>
                  <a:gd name="connsiteY6" fmla="*/ 0 h 2973141"/>
                  <a:gd name="connsiteX0" fmla="*/ 8156794 w 8156794"/>
                  <a:gd name="connsiteY0" fmla="*/ 0 h 3066827"/>
                  <a:gd name="connsiteX1" fmla="*/ 8156794 w 8156794"/>
                  <a:gd name="connsiteY1" fmla="*/ 1673520 h 3066827"/>
                  <a:gd name="connsiteX2" fmla="*/ 4123353 w 8156794"/>
                  <a:gd name="connsiteY2" fmla="*/ 3066650 h 3066827"/>
                  <a:gd name="connsiteX3" fmla="*/ 2295 w 8156794"/>
                  <a:gd name="connsiteY3" fmla="*/ 1618086 h 3066827"/>
                  <a:gd name="connsiteX4" fmla="*/ 767 w 8156794"/>
                  <a:gd name="connsiteY4" fmla="*/ 147145 h 3066827"/>
                  <a:gd name="connsiteX5" fmla="*/ 4068271 w 8156794"/>
                  <a:gd name="connsiteY5" fmla="*/ 1566042 h 3066827"/>
                  <a:gd name="connsiteX6" fmla="*/ 8156794 w 8156794"/>
                  <a:gd name="connsiteY6" fmla="*/ 0 h 3066827"/>
                  <a:gd name="connsiteX0" fmla="*/ 8123689 w 8156794"/>
                  <a:gd name="connsiteY0" fmla="*/ 0 h 2999866"/>
                  <a:gd name="connsiteX1" fmla="*/ 8156794 w 8156794"/>
                  <a:gd name="connsiteY1" fmla="*/ 1606559 h 2999866"/>
                  <a:gd name="connsiteX2" fmla="*/ 4123353 w 8156794"/>
                  <a:gd name="connsiteY2" fmla="*/ 2999689 h 2999866"/>
                  <a:gd name="connsiteX3" fmla="*/ 2295 w 8156794"/>
                  <a:gd name="connsiteY3" fmla="*/ 1551125 h 2999866"/>
                  <a:gd name="connsiteX4" fmla="*/ 767 w 8156794"/>
                  <a:gd name="connsiteY4" fmla="*/ 80184 h 2999866"/>
                  <a:gd name="connsiteX5" fmla="*/ 4068271 w 8156794"/>
                  <a:gd name="connsiteY5" fmla="*/ 1499081 h 2999866"/>
                  <a:gd name="connsiteX6" fmla="*/ 8123689 w 8156794"/>
                  <a:gd name="connsiteY6" fmla="*/ 0 h 2999866"/>
                  <a:gd name="connsiteX0" fmla="*/ 8167828 w 8167828"/>
                  <a:gd name="connsiteY0" fmla="*/ 0 h 3026651"/>
                  <a:gd name="connsiteX1" fmla="*/ 8156794 w 8167828"/>
                  <a:gd name="connsiteY1" fmla="*/ 1633344 h 3026651"/>
                  <a:gd name="connsiteX2" fmla="*/ 4123353 w 8167828"/>
                  <a:gd name="connsiteY2" fmla="*/ 3026474 h 3026651"/>
                  <a:gd name="connsiteX3" fmla="*/ 2295 w 8167828"/>
                  <a:gd name="connsiteY3" fmla="*/ 1577910 h 3026651"/>
                  <a:gd name="connsiteX4" fmla="*/ 767 w 8167828"/>
                  <a:gd name="connsiteY4" fmla="*/ 106969 h 3026651"/>
                  <a:gd name="connsiteX5" fmla="*/ 4068271 w 8167828"/>
                  <a:gd name="connsiteY5" fmla="*/ 1525866 h 3026651"/>
                  <a:gd name="connsiteX6" fmla="*/ 8167828 w 8167828"/>
                  <a:gd name="connsiteY6" fmla="*/ 0 h 3026651"/>
                  <a:gd name="connsiteX0" fmla="*/ 8167828 w 8167828"/>
                  <a:gd name="connsiteY0" fmla="*/ 0 h 3027228"/>
                  <a:gd name="connsiteX1" fmla="*/ 8145760 w 8167828"/>
                  <a:gd name="connsiteY1" fmla="*/ 1686913 h 3027228"/>
                  <a:gd name="connsiteX2" fmla="*/ 4123353 w 8167828"/>
                  <a:gd name="connsiteY2" fmla="*/ 3026474 h 3027228"/>
                  <a:gd name="connsiteX3" fmla="*/ 2295 w 8167828"/>
                  <a:gd name="connsiteY3" fmla="*/ 1577910 h 3027228"/>
                  <a:gd name="connsiteX4" fmla="*/ 767 w 8167828"/>
                  <a:gd name="connsiteY4" fmla="*/ 106969 h 3027228"/>
                  <a:gd name="connsiteX5" fmla="*/ 4068271 w 8167828"/>
                  <a:gd name="connsiteY5" fmla="*/ 1525866 h 3027228"/>
                  <a:gd name="connsiteX6" fmla="*/ 8167828 w 8167828"/>
                  <a:gd name="connsiteY6" fmla="*/ 0 h 3027228"/>
                  <a:gd name="connsiteX0" fmla="*/ 8156794 w 8156794"/>
                  <a:gd name="connsiteY0" fmla="*/ 0 h 2933483"/>
                  <a:gd name="connsiteX1" fmla="*/ 8145760 w 8156794"/>
                  <a:gd name="connsiteY1" fmla="*/ 1593168 h 2933483"/>
                  <a:gd name="connsiteX2" fmla="*/ 4123353 w 8156794"/>
                  <a:gd name="connsiteY2" fmla="*/ 2932729 h 2933483"/>
                  <a:gd name="connsiteX3" fmla="*/ 2295 w 8156794"/>
                  <a:gd name="connsiteY3" fmla="*/ 1484165 h 2933483"/>
                  <a:gd name="connsiteX4" fmla="*/ 767 w 8156794"/>
                  <a:gd name="connsiteY4" fmla="*/ 13224 h 2933483"/>
                  <a:gd name="connsiteX5" fmla="*/ 4068271 w 8156794"/>
                  <a:gd name="connsiteY5" fmla="*/ 1432121 h 2933483"/>
                  <a:gd name="connsiteX6" fmla="*/ 8156794 w 8156794"/>
                  <a:gd name="connsiteY6" fmla="*/ 0 h 2933483"/>
                  <a:gd name="connsiteX0" fmla="*/ 8156794 w 8156794"/>
                  <a:gd name="connsiteY0" fmla="*/ 0 h 2933483"/>
                  <a:gd name="connsiteX1" fmla="*/ 8145760 w 8156794"/>
                  <a:gd name="connsiteY1" fmla="*/ 1593168 h 2933483"/>
                  <a:gd name="connsiteX2" fmla="*/ 4123353 w 8156794"/>
                  <a:gd name="connsiteY2" fmla="*/ 2932729 h 2933483"/>
                  <a:gd name="connsiteX3" fmla="*/ 2295 w 8156794"/>
                  <a:gd name="connsiteY3" fmla="*/ 1484165 h 2933483"/>
                  <a:gd name="connsiteX4" fmla="*/ 767 w 8156794"/>
                  <a:gd name="connsiteY4" fmla="*/ 13224 h 2933483"/>
                  <a:gd name="connsiteX5" fmla="*/ 4068271 w 8156794"/>
                  <a:gd name="connsiteY5" fmla="*/ 1432121 h 2933483"/>
                  <a:gd name="connsiteX6" fmla="*/ 8156794 w 8156794"/>
                  <a:gd name="connsiteY6" fmla="*/ 0 h 2933483"/>
                  <a:gd name="connsiteX0" fmla="*/ 8123689 w 8145760"/>
                  <a:gd name="connsiteY0" fmla="*/ 13560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23689 w 8145760"/>
                  <a:gd name="connsiteY6" fmla="*/ 13560 h 2920259"/>
                  <a:gd name="connsiteX0" fmla="*/ 8178863 w 8178863"/>
                  <a:gd name="connsiteY0" fmla="*/ 26952 h 2920259"/>
                  <a:gd name="connsiteX1" fmla="*/ 8145760 w 8178863"/>
                  <a:gd name="connsiteY1" fmla="*/ 1579944 h 2920259"/>
                  <a:gd name="connsiteX2" fmla="*/ 4123353 w 8178863"/>
                  <a:gd name="connsiteY2" fmla="*/ 2919505 h 2920259"/>
                  <a:gd name="connsiteX3" fmla="*/ 2295 w 8178863"/>
                  <a:gd name="connsiteY3" fmla="*/ 1470941 h 2920259"/>
                  <a:gd name="connsiteX4" fmla="*/ 767 w 8178863"/>
                  <a:gd name="connsiteY4" fmla="*/ 0 h 2920259"/>
                  <a:gd name="connsiteX5" fmla="*/ 4068271 w 8178863"/>
                  <a:gd name="connsiteY5" fmla="*/ 1418897 h 2920259"/>
                  <a:gd name="connsiteX6" fmla="*/ 8178863 w 8178863"/>
                  <a:gd name="connsiteY6" fmla="*/ 26952 h 2920259"/>
                  <a:gd name="connsiteX0" fmla="*/ 8167827 w 8167827"/>
                  <a:gd name="connsiteY0" fmla="*/ 40343 h 2920259"/>
                  <a:gd name="connsiteX1" fmla="*/ 8145760 w 8167827"/>
                  <a:gd name="connsiteY1" fmla="*/ 1579944 h 2920259"/>
                  <a:gd name="connsiteX2" fmla="*/ 4123353 w 8167827"/>
                  <a:gd name="connsiteY2" fmla="*/ 2919505 h 2920259"/>
                  <a:gd name="connsiteX3" fmla="*/ 2295 w 8167827"/>
                  <a:gd name="connsiteY3" fmla="*/ 1470941 h 2920259"/>
                  <a:gd name="connsiteX4" fmla="*/ 767 w 8167827"/>
                  <a:gd name="connsiteY4" fmla="*/ 0 h 2920259"/>
                  <a:gd name="connsiteX5" fmla="*/ 4068271 w 8167827"/>
                  <a:gd name="connsiteY5" fmla="*/ 1418897 h 2920259"/>
                  <a:gd name="connsiteX6" fmla="*/ 8167827 w 8167827"/>
                  <a:gd name="connsiteY6" fmla="*/ 40343 h 2920259"/>
                  <a:gd name="connsiteX0" fmla="*/ 8123687 w 8145760"/>
                  <a:gd name="connsiteY0" fmla="*/ 53735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23687 w 8145760"/>
                  <a:gd name="connsiteY6" fmla="*/ 53735 h 2920259"/>
                  <a:gd name="connsiteX0" fmla="*/ 8161918 w 8161918"/>
                  <a:gd name="connsiteY0" fmla="*/ 0 h 2943855"/>
                  <a:gd name="connsiteX1" fmla="*/ 8145760 w 8161918"/>
                  <a:gd name="connsiteY1" fmla="*/ 1603540 h 2943855"/>
                  <a:gd name="connsiteX2" fmla="*/ 4123353 w 8161918"/>
                  <a:gd name="connsiteY2" fmla="*/ 2943101 h 2943855"/>
                  <a:gd name="connsiteX3" fmla="*/ 2295 w 8161918"/>
                  <a:gd name="connsiteY3" fmla="*/ 1494537 h 2943855"/>
                  <a:gd name="connsiteX4" fmla="*/ 767 w 8161918"/>
                  <a:gd name="connsiteY4" fmla="*/ 23596 h 2943855"/>
                  <a:gd name="connsiteX5" fmla="*/ 4068271 w 8161918"/>
                  <a:gd name="connsiteY5" fmla="*/ 1442493 h 2943855"/>
                  <a:gd name="connsiteX6" fmla="*/ 8161918 w 8161918"/>
                  <a:gd name="connsiteY6" fmla="*/ 0 h 2943855"/>
                  <a:gd name="connsiteX0" fmla="*/ 8144926 w 8145760"/>
                  <a:gd name="connsiteY0" fmla="*/ 43424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44926 w 8145760"/>
                  <a:gd name="connsiteY6" fmla="*/ 43424 h 2920259"/>
                  <a:gd name="connsiteX0" fmla="*/ 8161918 w 8161918"/>
                  <a:gd name="connsiteY0" fmla="*/ 0 h 2959321"/>
                  <a:gd name="connsiteX1" fmla="*/ 8145760 w 8161918"/>
                  <a:gd name="connsiteY1" fmla="*/ 1619006 h 2959321"/>
                  <a:gd name="connsiteX2" fmla="*/ 4123353 w 8161918"/>
                  <a:gd name="connsiteY2" fmla="*/ 2958567 h 2959321"/>
                  <a:gd name="connsiteX3" fmla="*/ 2295 w 8161918"/>
                  <a:gd name="connsiteY3" fmla="*/ 1510003 h 2959321"/>
                  <a:gd name="connsiteX4" fmla="*/ 767 w 8161918"/>
                  <a:gd name="connsiteY4" fmla="*/ 39062 h 2959321"/>
                  <a:gd name="connsiteX5" fmla="*/ 4068271 w 8161918"/>
                  <a:gd name="connsiteY5" fmla="*/ 1457959 h 2959321"/>
                  <a:gd name="connsiteX6" fmla="*/ 8161918 w 8161918"/>
                  <a:gd name="connsiteY6" fmla="*/ 0 h 2959321"/>
                  <a:gd name="connsiteX0" fmla="*/ 8161918 w 8162752"/>
                  <a:gd name="connsiteY0" fmla="*/ 0 h 2959488"/>
                  <a:gd name="connsiteX1" fmla="*/ 8162752 w 8162752"/>
                  <a:gd name="connsiteY1" fmla="*/ 1629317 h 2959488"/>
                  <a:gd name="connsiteX2" fmla="*/ 4123353 w 8162752"/>
                  <a:gd name="connsiteY2" fmla="*/ 2958567 h 2959488"/>
                  <a:gd name="connsiteX3" fmla="*/ 2295 w 8162752"/>
                  <a:gd name="connsiteY3" fmla="*/ 1510003 h 2959488"/>
                  <a:gd name="connsiteX4" fmla="*/ 767 w 8162752"/>
                  <a:gd name="connsiteY4" fmla="*/ 39062 h 2959488"/>
                  <a:gd name="connsiteX5" fmla="*/ 4068271 w 8162752"/>
                  <a:gd name="connsiteY5" fmla="*/ 1457959 h 2959488"/>
                  <a:gd name="connsiteX6" fmla="*/ 8161918 w 8162752"/>
                  <a:gd name="connsiteY6" fmla="*/ 0 h 2959488"/>
                  <a:gd name="connsiteX0" fmla="*/ 8165930 w 8166764"/>
                  <a:gd name="connsiteY0" fmla="*/ 7337 h 2966825"/>
                  <a:gd name="connsiteX1" fmla="*/ 8166764 w 8166764"/>
                  <a:gd name="connsiteY1" fmla="*/ 1636654 h 2966825"/>
                  <a:gd name="connsiteX2" fmla="*/ 4127365 w 8166764"/>
                  <a:gd name="connsiteY2" fmla="*/ 2965904 h 2966825"/>
                  <a:gd name="connsiteX3" fmla="*/ 6307 w 8166764"/>
                  <a:gd name="connsiteY3" fmla="*/ 1517340 h 2966825"/>
                  <a:gd name="connsiteX4" fmla="*/ 532 w 8166764"/>
                  <a:gd name="connsiteY4" fmla="*/ 0 h 2966825"/>
                  <a:gd name="connsiteX5" fmla="*/ 4072283 w 8166764"/>
                  <a:gd name="connsiteY5" fmla="*/ 1465296 h 2966825"/>
                  <a:gd name="connsiteX6" fmla="*/ 8165930 w 8166764"/>
                  <a:gd name="connsiteY6" fmla="*/ 7337 h 2966825"/>
                  <a:gd name="connsiteX0" fmla="*/ 8168119 w 8168953"/>
                  <a:gd name="connsiteY0" fmla="*/ 7337 h 2966682"/>
                  <a:gd name="connsiteX1" fmla="*/ 8168953 w 8168953"/>
                  <a:gd name="connsiteY1" fmla="*/ 1636654 h 2966682"/>
                  <a:gd name="connsiteX2" fmla="*/ 4129554 w 8168953"/>
                  <a:gd name="connsiteY2" fmla="*/ 2965904 h 2966682"/>
                  <a:gd name="connsiteX3" fmla="*/ 0 w 8168953"/>
                  <a:gd name="connsiteY3" fmla="*/ 1527651 h 2966682"/>
                  <a:gd name="connsiteX4" fmla="*/ 2721 w 8168953"/>
                  <a:gd name="connsiteY4" fmla="*/ 0 h 2966682"/>
                  <a:gd name="connsiteX5" fmla="*/ 4074472 w 8168953"/>
                  <a:gd name="connsiteY5" fmla="*/ 1465296 h 2966682"/>
                  <a:gd name="connsiteX6" fmla="*/ 8168119 w 8168953"/>
                  <a:gd name="connsiteY6" fmla="*/ 7337 h 2966682"/>
                  <a:gd name="connsiteX0" fmla="*/ 8168119 w 8168953"/>
                  <a:gd name="connsiteY0" fmla="*/ 7337 h 3100377"/>
                  <a:gd name="connsiteX1" fmla="*/ 8168953 w 8168953"/>
                  <a:gd name="connsiteY1" fmla="*/ 1636654 h 3100377"/>
                  <a:gd name="connsiteX2" fmla="*/ 4118520 w 8168953"/>
                  <a:gd name="connsiteY2" fmla="*/ 3099826 h 3100377"/>
                  <a:gd name="connsiteX3" fmla="*/ 0 w 8168953"/>
                  <a:gd name="connsiteY3" fmla="*/ 1527651 h 3100377"/>
                  <a:gd name="connsiteX4" fmla="*/ 2721 w 8168953"/>
                  <a:gd name="connsiteY4" fmla="*/ 0 h 3100377"/>
                  <a:gd name="connsiteX5" fmla="*/ 4074472 w 8168953"/>
                  <a:gd name="connsiteY5" fmla="*/ 1465296 h 3100377"/>
                  <a:gd name="connsiteX6" fmla="*/ 8168119 w 8168953"/>
                  <a:gd name="connsiteY6" fmla="*/ 7337 h 3100377"/>
                  <a:gd name="connsiteX0" fmla="*/ 8168119 w 8168953"/>
                  <a:gd name="connsiteY0" fmla="*/ 7337 h 3100429"/>
                  <a:gd name="connsiteX1" fmla="*/ 8168953 w 8168953"/>
                  <a:gd name="connsiteY1" fmla="*/ 1636654 h 3100429"/>
                  <a:gd name="connsiteX2" fmla="*/ 4118520 w 8168953"/>
                  <a:gd name="connsiteY2" fmla="*/ 3099826 h 3100429"/>
                  <a:gd name="connsiteX3" fmla="*/ 0 w 8168953"/>
                  <a:gd name="connsiteY3" fmla="*/ 1527651 h 3100429"/>
                  <a:gd name="connsiteX4" fmla="*/ 2721 w 8168953"/>
                  <a:gd name="connsiteY4" fmla="*/ 0 h 3100429"/>
                  <a:gd name="connsiteX5" fmla="*/ 4074472 w 8168953"/>
                  <a:gd name="connsiteY5" fmla="*/ 1465296 h 3100429"/>
                  <a:gd name="connsiteX6" fmla="*/ 8168119 w 8168953"/>
                  <a:gd name="connsiteY6" fmla="*/ 7337 h 3100429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72202 w 8166683"/>
                  <a:gd name="connsiteY5" fmla="*/ 1465296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72202 w 8166683"/>
                  <a:gd name="connsiteY5" fmla="*/ 1465296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61168 w 8166683"/>
                  <a:gd name="connsiteY5" fmla="*/ 1438511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61168 w 8166683"/>
                  <a:gd name="connsiteY5" fmla="*/ 1438511 h 3099826"/>
                  <a:gd name="connsiteX6" fmla="*/ 8165849 w 8166683"/>
                  <a:gd name="connsiteY6" fmla="*/ 7337 h 3099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166683" h="3099826">
                    <a:moveTo>
                      <a:pt x="8165849" y="7337"/>
                    </a:moveTo>
                    <a:lnTo>
                      <a:pt x="8166683" y="1636654"/>
                    </a:lnTo>
                    <a:cubicBezTo>
                      <a:pt x="7917761" y="2728489"/>
                      <a:pt x="5475903" y="3100137"/>
                      <a:pt x="4116250" y="3099826"/>
                    </a:cubicBezTo>
                    <a:cubicBezTo>
                      <a:pt x="2756597" y="3099515"/>
                      <a:pt x="245424" y="2744647"/>
                      <a:pt x="8764" y="1634789"/>
                    </a:cubicBezTo>
                    <a:cubicBezTo>
                      <a:pt x="11928" y="1215900"/>
                      <a:pt x="-2713" y="418889"/>
                      <a:pt x="451" y="0"/>
                    </a:cubicBezTo>
                    <a:cubicBezTo>
                      <a:pt x="385485" y="953840"/>
                      <a:pt x="2700268" y="1437288"/>
                      <a:pt x="4061168" y="1438511"/>
                    </a:cubicBezTo>
                    <a:cubicBezTo>
                      <a:pt x="5422068" y="1439734"/>
                      <a:pt x="7793228" y="1089449"/>
                      <a:pt x="8165849" y="7337"/>
                    </a:cubicBezTo>
                    <a:close/>
                  </a:path>
                </a:pathLst>
              </a:custGeom>
              <a:gradFill>
                <a:gsLst>
                  <a:gs pos="0">
                    <a:srgbClr val="B8C2C9"/>
                  </a:gs>
                  <a:gs pos="21000">
                    <a:schemeClr val="bg1"/>
                  </a:gs>
                  <a:gs pos="60000">
                    <a:srgbClr val="D6DCE0"/>
                  </a:gs>
                  <a:gs pos="100000">
                    <a:srgbClr val="B8C2C9"/>
                  </a:gs>
                </a:gsLst>
                <a:lin ang="0" scaled="0"/>
              </a:gra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                  </a:t>
                </a:r>
              </a:p>
            </p:txBody>
          </p:sp>
          <p:sp>
            <p:nvSpPr>
              <p:cNvPr id="617" name="Oval 616">
                <a:extLst>
                  <a:ext uri="{FF2B5EF4-FFF2-40B4-BE49-F238E27FC236}">
                    <a16:creationId xmlns:a16="http://schemas.microsoft.com/office/drawing/2014/main" id="{825BDAE5-F4DB-9148-9BC8-0F6F2D1E653F}"/>
                  </a:ext>
                </a:extLst>
              </p:cNvPr>
              <p:cNvSpPr/>
              <p:nvPr/>
            </p:nvSpPr>
            <p:spPr>
              <a:xfrm>
                <a:off x="7494729" y="2774731"/>
                <a:ext cx="1480163" cy="579140"/>
              </a:xfrm>
              <a:prstGeom prst="ellipse">
                <a:avLst/>
              </a:prstGeom>
              <a:solidFill>
                <a:srgbClr val="B8C2C9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             </a:t>
                </a:r>
              </a:p>
            </p:txBody>
          </p:sp>
          <p:grpSp>
            <p:nvGrpSpPr>
              <p:cNvPr id="618" name="Group 617">
                <a:extLst>
                  <a:ext uri="{FF2B5EF4-FFF2-40B4-BE49-F238E27FC236}">
                    <a16:creationId xmlns:a16="http://schemas.microsoft.com/office/drawing/2014/main" id="{237F0420-A845-064A-97A2-458F63D673CA}"/>
                  </a:ext>
                </a:extLst>
              </p:cNvPr>
              <p:cNvGrpSpPr/>
              <p:nvPr/>
            </p:nvGrpSpPr>
            <p:grpSpPr>
              <a:xfrm>
                <a:off x="7713663" y="2848339"/>
                <a:ext cx="1042107" cy="425543"/>
                <a:chOff x="7786941" y="2884917"/>
                <a:chExt cx="897649" cy="353919"/>
              </a:xfrm>
            </p:grpSpPr>
            <p:sp>
              <p:nvSpPr>
                <p:cNvPr id="619" name="Freeform 618">
                  <a:extLst>
                    <a:ext uri="{FF2B5EF4-FFF2-40B4-BE49-F238E27FC236}">
                      <a16:creationId xmlns:a16="http://schemas.microsoft.com/office/drawing/2014/main" id="{D11109B9-8A56-A945-BA04-5A564B10300A}"/>
                    </a:ext>
                  </a:extLst>
                </p:cNvPr>
                <p:cNvSpPr/>
                <p:nvPr/>
              </p:nvSpPr>
              <p:spPr>
                <a:xfrm>
                  <a:off x="7811770" y="2884917"/>
                  <a:ext cx="849158" cy="198115"/>
                </a:xfrm>
                <a:custGeom>
                  <a:avLst/>
                  <a:gdLst>
                    <a:gd name="connsiteX0" fmla="*/ 3725333 w 4588933"/>
                    <a:gd name="connsiteY0" fmla="*/ 0 h 1049866"/>
                    <a:gd name="connsiteX1" fmla="*/ 4588933 w 4588933"/>
                    <a:gd name="connsiteY1" fmla="*/ 270933 h 1049866"/>
                    <a:gd name="connsiteX2" fmla="*/ 3962400 w 4588933"/>
                    <a:gd name="connsiteY2" fmla="*/ 541866 h 1049866"/>
                    <a:gd name="connsiteX3" fmla="*/ 3742267 w 4588933"/>
                    <a:gd name="connsiteY3" fmla="*/ 457200 h 1049866"/>
                    <a:gd name="connsiteX4" fmla="*/ 2269067 w 4588933"/>
                    <a:gd name="connsiteY4" fmla="*/ 1049866 h 1049866"/>
                    <a:gd name="connsiteX5" fmla="*/ 880533 w 4588933"/>
                    <a:gd name="connsiteY5" fmla="*/ 457200 h 1049866"/>
                    <a:gd name="connsiteX6" fmla="*/ 592667 w 4588933"/>
                    <a:gd name="connsiteY6" fmla="*/ 541866 h 1049866"/>
                    <a:gd name="connsiteX7" fmla="*/ 0 w 4588933"/>
                    <a:gd name="connsiteY7" fmla="*/ 254000 h 1049866"/>
                    <a:gd name="connsiteX8" fmla="*/ 880533 w 4588933"/>
                    <a:gd name="connsiteY8" fmla="*/ 16933 h 1049866"/>
                    <a:gd name="connsiteX9" fmla="*/ 2302933 w 4588933"/>
                    <a:gd name="connsiteY9" fmla="*/ 626533 h 1049866"/>
                    <a:gd name="connsiteX10" fmla="*/ 3725333 w 4588933"/>
                    <a:gd name="connsiteY10" fmla="*/ 0 h 1049866"/>
                    <a:gd name="connsiteX0" fmla="*/ 3725333 w 4641485"/>
                    <a:gd name="connsiteY0" fmla="*/ 0 h 1049866"/>
                    <a:gd name="connsiteX1" fmla="*/ 4641485 w 4641485"/>
                    <a:gd name="connsiteY1" fmla="*/ 239402 h 1049866"/>
                    <a:gd name="connsiteX2" fmla="*/ 3962400 w 4641485"/>
                    <a:gd name="connsiteY2" fmla="*/ 541866 h 1049866"/>
                    <a:gd name="connsiteX3" fmla="*/ 3742267 w 4641485"/>
                    <a:gd name="connsiteY3" fmla="*/ 457200 h 1049866"/>
                    <a:gd name="connsiteX4" fmla="*/ 2269067 w 4641485"/>
                    <a:gd name="connsiteY4" fmla="*/ 1049866 h 1049866"/>
                    <a:gd name="connsiteX5" fmla="*/ 880533 w 4641485"/>
                    <a:gd name="connsiteY5" fmla="*/ 457200 h 1049866"/>
                    <a:gd name="connsiteX6" fmla="*/ 592667 w 4641485"/>
                    <a:gd name="connsiteY6" fmla="*/ 541866 h 1049866"/>
                    <a:gd name="connsiteX7" fmla="*/ 0 w 4641485"/>
                    <a:gd name="connsiteY7" fmla="*/ 254000 h 1049866"/>
                    <a:gd name="connsiteX8" fmla="*/ 880533 w 4641485"/>
                    <a:gd name="connsiteY8" fmla="*/ 16933 h 1049866"/>
                    <a:gd name="connsiteX9" fmla="*/ 2302933 w 4641485"/>
                    <a:gd name="connsiteY9" fmla="*/ 626533 h 1049866"/>
                    <a:gd name="connsiteX10" fmla="*/ 3725333 w 4641485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73798 w 4673016"/>
                    <a:gd name="connsiteY3" fmla="*/ 45720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84308 w 4673016"/>
                    <a:gd name="connsiteY3" fmla="*/ 404648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815839 w 4673016"/>
                    <a:gd name="connsiteY3" fmla="*/ 46771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673016" h="1049866">
                      <a:moveTo>
                        <a:pt x="3756864" y="0"/>
                      </a:moveTo>
                      <a:lnTo>
                        <a:pt x="4673016" y="239402"/>
                      </a:lnTo>
                      <a:lnTo>
                        <a:pt x="3993931" y="541866"/>
                      </a:lnTo>
                      <a:lnTo>
                        <a:pt x="3815839" y="467710"/>
                      </a:lnTo>
                      <a:lnTo>
                        <a:pt x="2300598" y="1049866"/>
                      </a:lnTo>
                      <a:lnTo>
                        <a:pt x="912064" y="457200"/>
                      </a:lnTo>
                      <a:lnTo>
                        <a:pt x="624198" y="541866"/>
                      </a:lnTo>
                      <a:lnTo>
                        <a:pt x="0" y="275021"/>
                      </a:lnTo>
                      <a:lnTo>
                        <a:pt x="912064" y="16933"/>
                      </a:lnTo>
                      <a:lnTo>
                        <a:pt x="2323954" y="616023"/>
                      </a:lnTo>
                      <a:lnTo>
                        <a:pt x="3756864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20" name="Freeform 619">
                  <a:extLst>
                    <a:ext uri="{FF2B5EF4-FFF2-40B4-BE49-F238E27FC236}">
                      <a16:creationId xmlns:a16="http://schemas.microsoft.com/office/drawing/2014/main" id="{170AB2AC-06DB-034E-A5C4-0C8F62E3BE40}"/>
                    </a:ext>
                  </a:extLst>
                </p:cNvPr>
                <p:cNvSpPr/>
                <p:nvPr/>
              </p:nvSpPr>
              <p:spPr>
                <a:xfrm>
                  <a:off x="8367548" y="3054383"/>
                  <a:ext cx="317042" cy="170569"/>
                </a:xfrm>
                <a:custGeom>
                  <a:avLst/>
                  <a:gdLst>
                    <a:gd name="connsiteX0" fmla="*/ 21021 w 1744718"/>
                    <a:gd name="connsiteY0" fmla="*/ 0 h 903890"/>
                    <a:gd name="connsiteX1" fmla="*/ 1744718 w 1744718"/>
                    <a:gd name="connsiteY1" fmla="*/ 693683 h 903890"/>
                    <a:gd name="connsiteX2" fmla="*/ 1145628 w 1744718"/>
                    <a:gd name="connsiteY2" fmla="*/ 903890 h 903890"/>
                    <a:gd name="connsiteX3" fmla="*/ 0 w 1744718"/>
                    <a:gd name="connsiteY3" fmla="*/ 451945 h 903890"/>
                    <a:gd name="connsiteX4" fmla="*/ 21021 w 1744718"/>
                    <a:gd name="connsiteY4" fmla="*/ 0 h 9038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4718" h="903890">
                      <a:moveTo>
                        <a:pt x="21021" y="0"/>
                      </a:moveTo>
                      <a:lnTo>
                        <a:pt x="1744718" y="693683"/>
                      </a:lnTo>
                      <a:lnTo>
                        <a:pt x="1145628" y="903890"/>
                      </a:lnTo>
                      <a:lnTo>
                        <a:pt x="0" y="451945"/>
                      </a:lnTo>
                      <a:lnTo>
                        <a:pt x="21021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21" name="Freeform 620">
                  <a:extLst>
                    <a:ext uri="{FF2B5EF4-FFF2-40B4-BE49-F238E27FC236}">
                      <a16:creationId xmlns:a16="http://schemas.microsoft.com/office/drawing/2014/main" id="{E41AEAC2-F85C-4A4E-B0B9-D5C02217D605}"/>
                    </a:ext>
                  </a:extLst>
                </p:cNvPr>
                <p:cNvSpPr/>
                <p:nvPr/>
              </p:nvSpPr>
              <p:spPr>
                <a:xfrm>
                  <a:off x="7786941" y="3054383"/>
                  <a:ext cx="311312" cy="168585"/>
                </a:xfrm>
                <a:custGeom>
                  <a:avLst/>
                  <a:gdLst>
                    <a:gd name="connsiteX0" fmla="*/ 1702676 w 1713187"/>
                    <a:gd name="connsiteY0" fmla="*/ 0 h 893380"/>
                    <a:gd name="connsiteX1" fmla="*/ 1713187 w 1713187"/>
                    <a:gd name="connsiteY1" fmla="*/ 472966 h 893380"/>
                    <a:gd name="connsiteX2" fmla="*/ 578069 w 1713187"/>
                    <a:gd name="connsiteY2" fmla="*/ 893380 h 893380"/>
                    <a:gd name="connsiteX3" fmla="*/ 0 w 1713187"/>
                    <a:gd name="connsiteY3" fmla="*/ 693683 h 893380"/>
                    <a:gd name="connsiteX4" fmla="*/ 1702676 w 1713187"/>
                    <a:gd name="connsiteY4" fmla="*/ 0 h 8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13187" h="893380">
                      <a:moveTo>
                        <a:pt x="1702676" y="0"/>
                      </a:moveTo>
                      <a:lnTo>
                        <a:pt x="1713187" y="472966"/>
                      </a:lnTo>
                      <a:lnTo>
                        <a:pt x="578069" y="893380"/>
                      </a:lnTo>
                      <a:lnTo>
                        <a:pt x="0" y="693683"/>
                      </a:lnTo>
                      <a:lnTo>
                        <a:pt x="1702676" y="0"/>
                      </a:lnTo>
                      <a:close/>
                    </a:path>
                  </a:pathLst>
                </a:custGeom>
                <a:solidFill>
                  <a:srgbClr val="0000A8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22" name="Freeform 621">
                  <a:extLst>
                    <a:ext uri="{FF2B5EF4-FFF2-40B4-BE49-F238E27FC236}">
                      <a16:creationId xmlns:a16="http://schemas.microsoft.com/office/drawing/2014/main" id="{7955A7EE-741F-9740-8344-A2BC817675A5}"/>
                    </a:ext>
                  </a:extLst>
                </p:cNvPr>
                <p:cNvSpPr/>
                <p:nvPr/>
              </p:nvSpPr>
              <p:spPr>
                <a:xfrm>
                  <a:off x="7895013" y="2971083"/>
                  <a:ext cx="676892" cy="267753"/>
                </a:xfrm>
                <a:custGeom>
                  <a:avLst/>
                  <a:gdLst>
                    <a:gd name="connsiteX0" fmla="*/ 599089 w 4162096"/>
                    <a:gd name="connsiteY0" fmla="*/ 273269 h 1618593"/>
                    <a:gd name="connsiteX1" fmla="*/ 882869 w 4162096"/>
                    <a:gd name="connsiteY1" fmla="*/ 199697 h 1618593"/>
                    <a:gd name="connsiteX2" fmla="*/ 2312276 w 4162096"/>
                    <a:gd name="connsiteY2" fmla="*/ 798786 h 1618593"/>
                    <a:gd name="connsiteX3" fmla="*/ 3794234 w 4162096"/>
                    <a:gd name="connsiteY3" fmla="*/ 199697 h 1618593"/>
                    <a:gd name="connsiteX4" fmla="*/ 4014951 w 4162096"/>
                    <a:gd name="connsiteY4" fmla="*/ 273269 h 1618593"/>
                    <a:gd name="connsiteX5" fmla="*/ 3058510 w 4162096"/>
                    <a:gd name="connsiteY5" fmla="*/ 641131 h 1618593"/>
                    <a:gd name="connsiteX6" fmla="*/ 3026979 w 4162096"/>
                    <a:gd name="connsiteY6" fmla="*/ 1114097 h 1618593"/>
                    <a:gd name="connsiteX7" fmla="*/ 4162096 w 4162096"/>
                    <a:gd name="connsiteY7" fmla="*/ 1545021 h 1618593"/>
                    <a:gd name="connsiteX8" fmla="*/ 3878317 w 4162096"/>
                    <a:gd name="connsiteY8" fmla="*/ 1608083 h 1618593"/>
                    <a:gd name="connsiteX9" fmla="*/ 2301765 w 4162096"/>
                    <a:gd name="connsiteY9" fmla="*/ 945931 h 1618593"/>
                    <a:gd name="connsiteX10" fmla="*/ 693682 w 4162096"/>
                    <a:gd name="connsiteY10" fmla="*/ 1618593 h 1618593"/>
                    <a:gd name="connsiteX11" fmla="*/ 430924 w 4162096"/>
                    <a:gd name="connsiteY11" fmla="*/ 1524000 h 1618593"/>
                    <a:gd name="connsiteX12" fmla="*/ 1576551 w 4162096"/>
                    <a:gd name="connsiteY12" fmla="*/ 1082566 h 1618593"/>
                    <a:gd name="connsiteX13" fmla="*/ 1545020 w 4162096"/>
                    <a:gd name="connsiteY13" fmla="*/ 609600 h 1618593"/>
                    <a:gd name="connsiteX14" fmla="*/ 0 w 4162096"/>
                    <a:gd name="connsiteY14" fmla="*/ 0 h 1618593"/>
                    <a:gd name="connsiteX15" fmla="*/ 872358 w 4162096"/>
                    <a:gd name="connsiteY15" fmla="*/ 210207 h 1618593"/>
                    <a:gd name="connsiteX16" fmla="*/ 872358 w 4162096"/>
                    <a:gd name="connsiteY16" fmla="*/ 210207 h 1618593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15" fmla="*/ 441434 w 3731172"/>
                    <a:gd name="connsiteY15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357351 w 3731172"/>
                    <a:gd name="connsiteY14" fmla="*/ 115613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56137 w 3731172"/>
                    <a:gd name="connsiteY13" fmla="*/ 441434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903890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575034 w 3710151"/>
                    <a:gd name="connsiteY6" fmla="*/ 91440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06565 w 3710151"/>
                    <a:gd name="connsiteY6" fmla="*/ 92491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5151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09858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62012 w 3725019"/>
                    <a:gd name="connsiteY0" fmla="*/ 73572 h 1418896"/>
                    <a:gd name="connsiteX1" fmla="*/ 445792 w 3725019"/>
                    <a:gd name="connsiteY1" fmla="*/ 0 h 1418896"/>
                    <a:gd name="connsiteX2" fmla="*/ 1852896 w 3725019"/>
                    <a:gd name="connsiteY2" fmla="*/ 591655 h 1418896"/>
                    <a:gd name="connsiteX3" fmla="*/ 3357157 w 3725019"/>
                    <a:gd name="connsiteY3" fmla="*/ 0 h 1418896"/>
                    <a:gd name="connsiteX4" fmla="*/ 3577874 w 3725019"/>
                    <a:gd name="connsiteY4" fmla="*/ 73572 h 1418896"/>
                    <a:gd name="connsiteX5" fmla="*/ 2632585 w 3725019"/>
                    <a:gd name="connsiteY5" fmla="*/ 448868 h 1418896"/>
                    <a:gd name="connsiteX6" fmla="*/ 2625150 w 3725019"/>
                    <a:gd name="connsiteY6" fmla="*/ 902607 h 1418896"/>
                    <a:gd name="connsiteX7" fmla="*/ 3725019 w 3725019"/>
                    <a:gd name="connsiteY7" fmla="*/ 1345324 h 1418896"/>
                    <a:gd name="connsiteX8" fmla="*/ 3441240 w 3725019"/>
                    <a:gd name="connsiteY8" fmla="*/ 1408386 h 1418896"/>
                    <a:gd name="connsiteX9" fmla="*/ 1864688 w 3725019"/>
                    <a:gd name="connsiteY9" fmla="*/ 746234 h 1418896"/>
                    <a:gd name="connsiteX10" fmla="*/ 256605 w 3725019"/>
                    <a:gd name="connsiteY10" fmla="*/ 1418896 h 1418896"/>
                    <a:gd name="connsiteX11" fmla="*/ 0 w 3725019"/>
                    <a:gd name="connsiteY11" fmla="*/ 1331097 h 1418896"/>
                    <a:gd name="connsiteX12" fmla="*/ 1113454 w 3725019"/>
                    <a:gd name="connsiteY12" fmla="*/ 903890 h 1418896"/>
                    <a:gd name="connsiteX13" fmla="*/ 1102302 w 3725019"/>
                    <a:gd name="connsiteY13" fmla="*/ 451945 h 1418896"/>
                    <a:gd name="connsiteX14" fmla="*/ 183032 w 3725019"/>
                    <a:gd name="connsiteY14" fmla="*/ 84081 h 1418896"/>
                    <a:gd name="connsiteX15" fmla="*/ 162012 w 3725019"/>
                    <a:gd name="connsiteY15" fmla="*/ 73572 h 14188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725019" h="1418896">
                      <a:moveTo>
                        <a:pt x="162012" y="73572"/>
                      </a:moveTo>
                      <a:lnTo>
                        <a:pt x="445792" y="0"/>
                      </a:lnTo>
                      <a:lnTo>
                        <a:pt x="1852896" y="591655"/>
                      </a:lnTo>
                      <a:lnTo>
                        <a:pt x="3357157" y="0"/>
                      </a:lnTo>
                      <a:lnTo>
                        <a:pt x="3577874" y="73572"/>
                      </a:lnTo>
                      <a:lnTo>
                        <a:pt x="2632585" y="448868"/>
                      </a:lnTo>
                      <a:lnTo>
                        <a:pt x="2625150" y="902607"/>
                      </a:lnTo>
                      <a:lnTo>
                        <a:pt x="3725019" y="1345324"/>
                      </a:lnTo>
                      <a:lnTo>
                        <a:pt x="3441240" y="1408386"/>
                      </a:lnTo>
                      <a:lnTo>
                        <a:pt x="1864688" y="746234"/>
                      </a:lnTo>
                      <a:lnTo>
                        <a:pt x="256605" y="1418896"/>
                      </a:lnTo>
                      <a:lnTo>
                        <a:pt x="0" y="1331097"/>
                      </a:lnTo>
                      <a:lnTo>
                        <a:pt x="1113454" y="903890"/>
                      </a:lnTo>
                      <a:cubicBezTo>
                        <a:pt x="1113454" y="760249"/>
                        <a:pt x="1102302" y="595586"/>
                        <a:pt x="1102302" y="451945"/>
                      </a:cubicBezTo>
                      <a:lnTo>
                        <a:pt x="183032" y="84081"/>
                      </a:lnTo>
                      <a:cubicBezTo>
                        <a:pt x="26317" y="21019"/>
                        <a:pt x="169019" y="77075"/>
                        <a:pt x="162012" y="73572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577" name="Group 576">
              <a:extLst>
                <a:ext uri="{FF2B5EF4-FFF2-40B4-BE49-F238E27FC236}">
                  <a16:creationId xmlns:a16="http://schemas.microsoft.com/office/drawing/2014/main" id="{C471E59B-7A0B-AE4F-95D6-F76514D2D55A}"/>
                </a:ext>
              </a:extLst>
            </p:cNvPr>
            <p:cNvGrpSpPr/>
            <p:nvPr/>
          </p:nvGrpSpPr>
          <p:grpSpPr>
            <a:xfrm>
              <a:off x="9953880" y="2197190"/>
              <a:ext cx="353678" cy="198344"/>
              <a:chOff x="7493876" y="2774731"/>
              <a:chExt cx="1481958" cy="894622"/>
            </a:xfrm>
          </p:grpSpPr>
          <p:sp>
            <p:nvSpPr>
              <p:cNvPr id="578" name="Freeform 577">
                <a:extLst>
                  <a:ext uri="{FF2B5EF4-FFF2-40B4-BE49-F238E27FC236}">
                    <a16:creationId xmlns:a16="http://schemas.microsoft.com/office/drawing/2014/main" id="{8CD016E7-5480-8E4E-94F7-201A1C6046D9}"/>
                  </a:ext>
                </a:extLst>
              </p:cNvPr>
              <p:cNvSpPr/>
              <p:nvPr/>
            </p:nvSpPr>
            <p:spPr>
              <a:xfrm>
                <a:off x="7493876" y="3084399"/>
                <a:ext cx="1481958" cy="584954"/>
              </a:xfrm>
              <a:custGeom>
                <a:avLst/>
                <a:gdLst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88524 w 8187558"/>
                  <a:gd name="connsiteY5" fmla="*/ 1597573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88524 w 8187558"/>
                  <a:gd name="connsiteY5" fmla="*/ 1597573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76538 w 8176538"/>
                  <a:gd name="connsiteY0" fmla="*/ 0 h 2638097"/>
                  <a:gd name="connsiteX1" fmla="*/ 8176538 w 8176538"/>
                  <a:gd name="connsiteY1" fmla="*/ 1271752 h 2638097"/>
                  <a:gd name="connsiteX2" fmla="*/ 4088015 w 8176538"/>
                  <a:gd name="connsiteY2" fmla="*/ 2638097 h 2638097"/>
                  <a:gd name="connsiteX3" fmla="*/ 0 w 8176538"/>
                  <a:gd name="connsiteY3" fmla="*/ 1269888 h 2638097"/>
                  <a:gd name="connsiteX4" fmla="*/ 20511 w 8176538"/>
                  <a:gd name="connsiteY4" fmla="*/ 147145 h 2638097"/>
                  <a:gd name="connsiteX5" fmla="*/ 4088015 w 8176538"/>
                  <a:gd name="connsiteY5" fmla="*/ 1566042 h 2638097"/>
                  <a:gd name="connsiteX6" fmla="*/ 8176538 w 8176538"/>
                  <a:gd name="connsiteY6" fmla="*/ 0 h 2638097"/>
                  <a:gd name="connsiteX0" fmla="*/ 8176538 w 8176538"/>
                  <a:gd name="connsiteY0" fmla="*/ 0 h 2772020"/>
                  <a:gd name="connsiteX1" fmla="*/ 8176538 w 8176538"/>
                  <a:gd name="connsiteY1" fmla="*/ 1271752 h 2772020"/>
                  <a:gd name="connsiteX2" fmla="*/ 4099034 w 8176538"/>
                  <a:gd name="connsiteY2" fmla="*/ 2772020 h 2772020"/>
                  <a:gd name="connsiteX3" fmla="*/ 0 w 8176538"/>
                  <a:gd name="connsiteY3" fmla="*/ 1269888 h 2772020"/>
                  <a:gd name="connsiteX4" fmla="*/ 20511 w 8176538"/>
                  <a:gd name="connsiteY4" fmla="*/ 147145 h 2772020"/>
                  <a:gd name="connsiteX5" fmla="*/ 4088015 w 8176538"/>
                  <a:gd name="connsiteY5" fmla="*/ 1566042 h 2772020"/>
                  <a:gd name="connsiteX6" fmla="*/ 8176538 w 8176538"/>
                  <a:gd name="connsiteY6" fmla="*/ 0 h 2772020"/>
                  <a:gd name="connsiteX0" fmla="*/ 8176538 w 8176538"/>
                  <a:gd name="connsiteY0" fmla="*/ 0 h 2772339"/>
                  <a:gd name="connsiteX1" fmla="*/ 8176538 w 8176538"/>
                  <a:gd name="connsiteY1" fmla="*/ 1378890 h 2772339"/>
                  <a:gd name="connsiteX2" fmla="*/ 4099034 w 8176538"/>
                  <a:gd name="connsiteY2" fmla="*/ 2772020 h 2772339"/>
                  <a:gd name="connsiteX3" fmla="*/ 0 w 8176538"/>
                  <a:gd name="connsiteY3" fmla="*/ 1269888 h 2772339"/>
                  <a:gd name="connsiteX4" fmla="*/ 20511 w 8176538"/>
                  <a:gd name="connsiteY4" fmla="*/ 147145 h 2772339"/>
                  <a:gd name="connsiteX5" fmla="*/ 4088015 w 8176538"/>
                  <a:gd name="connsiteY5" fmla="*/ 1566042 h 2772339"/>
                  <a:gd name="connsiteX6" fmla="*/ 8176538 w 8176538"/>
                  <a:gd name="connsiteY6" fmla="*/ 0 h 2772339"/>
                  <a:gd name="connsiteX0" fmla="*/ 8176538 w 8176538"/>
                  <a:gd name="connsiteY0" fmla="*/ 0 h 2825888"/>
                  <a:gd name="connsiteX1" fmla="*/ 8176538 w 8176538"/>
                  <a:gd name="connsiteY1" fmla="*/ 1378890 h 2825888"/>
                  <a:gd name="connsiteX2" fmla="*/ 4099034 w 8176538"/>
                  <a:gd name="connsiteY2" fmla="*/ 2825590 h 2825888"/>
                  <a:gd name="connsiteX3" fmla="*/ 0 w 8176538"/>
                  <a:gd name="connsiteY3" fmla="*/ 1269888 h 2825888"/>
                  <a:gd name="connsiteX4" fmla="*/ 20511 w 8176538"/>
                  <a:gd name="connsiteY4" fmla="*/ 147145 h 2825888"/>
                  <a:gd name="connsiteX5" fmla="*/ 4088015 w 8176538"/>
                  <a:gd name="connsiteY5" fmla="*/ 1566042 h 2825888"/>
                  <a:gd name="connsiteX6" fmla="*/ 8176538 w 8176538"/>
                  <a:gd name="connsiteY6" fmla="*/ 0 h 2825888"/>
                  <a:gd name="connsiteX0" fmla="*/ 8165518 w 8165518"/>
                  <a:gd name="connsiteY0" fmla="*/ 0 h 2825606"/>
                  <a:gd name="connsiteX1" fmla="*/ 8165518 w 8165518"/>
                  <a:gd name="connsiteY1" fmla="*/ 1378890 h 2825606"/>
                  <a:gd name="connsiteX2" fmla="*/ 4088014 w 8165518"/>
                  <a:gd name="connsiteY2" fmla="*/ 2825590 h 2825606"/>
                  <a:gd name="connsiteX3" fmla="*/ 0 w 8165518"/>
                  <a:gd name="connsiteY3" fmla="*/ 1403811 h 2825606"/>
                  <a:gd name="connsiteX4" fmla="*/ 9491 w 8165518"/>
                  <a:gd name="connsiteY4" fmla="*/ 147145 h 2825606"/>
                  <a:gd name="connsiteX5" fmla="*/ 4076995 w 8165518"/>
                  <a:gd name="connsiteY5" fmla="*/ 1566042 h 2825606"/>
                  <a:gd name="connsiteX6" fmla="*/ 8165518 w 8165518"/>
                  <a:gd name="connsiteY6" fmla="*/ 0 h 2825606"/>
                  <a:gd name="connsiteX0" fmla="*/ 8165518 w 8165518"/>
                  <a:gd name="connsiteY0" fmla="*/ 0 h 2879174"/>
                  <a:gd name="connsiteX1" fmla="*/ 8165518 w 8165518"/>
                  <a:gd name="connsiteY1" fmla="*/ 1378890 h 2879174"/>
                  <a:gd name="connsiteX2" fmla="*/ 4132092 w 8165518"/>
                  <a:gd name="connsiteY2" fmla="*/ 2879159 h 2879174"/>
                  <a:gd name="connsiteX3" fmla="*/ 0 w 8165518"/>
                  <a:gd name="connsiteY3" fmla="*/ 1403811 h 2879174"/>
                  <a:gd name="connsiteX4" fmla="*/ 9491 w 8165518"/>
                  <a:gd name="connsiteY4" fmla="*/ 147145 h 2879174"/>
                  <a:gd name="connsiteX5" fmla="*/ 4076995 w 8165518"/>
                  <a:gd name="connsiteY5" fmla="*/ 1566042 h 2879174"/>
                  <a:gd name="connsiteX6" fmla="*/ 8165518 w 8165518"/>
                  <a:gd name="connsiteY6" fmla="*/ 0 h 2879174"/>
                  <a:gd name="connsiteX0" fmla="*/ 8165518 w 8176537"/>
                  <a:gd name="connsiteY0" fmla="*/ 0 h 2879410"/>
                  <a:gd name="connsiteX1" fmla="*/ 8176537 w 8176537"/>
                  <a:gd name="connsiteY1" fmla="*/ 1499420 h 2879410"/>
                  <a:gd name="connsiteX2" fmla="*/ 4132092 w 8176537"/>
                  <a:gd name="connsiteY2" fmla="*/ 2879159 h 2879410"/>
                  <a:gd name="connsiteX3" fmla="*/ 0 w 8176537"/>
                  <a:gd name="connsiteY3" fmla="*/ 1403811 h 2879410"/>
                  <a:gd name="connsiteX4" fmla="*/ 9491 w 8176537"/>
                  <a:gd name="connsiteY4" fmla="*/ 147145 h 2879410"/>
                  <a:gd name="connsiteX5" fmla="*/ 4076995 w 8176537"/>
                  <a:gd name="connsiteY5" fmla="*/ 1566042 h 2879410"/>
                  <a:gd name="connsiteX6" fmla="*/ 8165518 w 8176537"/>
                  <a:gd name="connsiteY6" fmla="*/ 0 h 2879410"/>
                  <a:gd name="connsiteX0" fmla="*/ 8165518 w 8176537"/>
                  <a:gd name="connsiteY0" fmla="*/ 0 h 2879262"/>
                  <a:gd name="connsiteX1" fmla="*/ 8176537 w 8176537"/>
                  <a:gd name="connsiteY1" fmla="*/ 1499420 h 2879262"/>
                  <a:gd name="connsiteX2" fmla="*/ 4132092 w 8176537"/>
                  <a:gd name="connsiteY2" fmla="*/ 2879159 h 2879262"/>
                  <a:gd name="connsiteX3" fmla="*/ 0 w 8176537"/>
                  <a:gd name="connsiteY3" fmla="*/ 1403811 h 2879262"/>
                  <a:gd name="connsiteX4" fmla="*/ 9491 w 8176537"/>
                  <a:gd name="connsiteY4" fmla="*/ 147145 h 2879262"/>
                  <a:gd name="connsiteX5" fmla="*/ 4076995 w 8176537"/>
                  <a:gd name="connsiteY5" fmla="*/ 1566042 h 2879262"/>
                  <a:gd name="connsiteX6" fmla="*/ 8165518 w 8176537"/>
                  <a:gd name="connsiteY6" fmla="*/ 0 h 2879262"/>
                  <a:gd name="connsiteX0" fmla="*/ 8165518 w 8176537"/>
                  <a:gd name="connsiteY0" fmla="*/ 0 h 2879163"/>
                  <a:gd name="connsiteX1" fmla="*/ 8176537 w 8176537"/>
                  <a:gd name="connsiteY1" fmla="*/ 1499420 h 2879163"/>
                  <a:gd name="connsiteX2" fmla="*/ 4132092 w 8176537"/>
                  <a:gd name="connsiteY2" fmla="*/ 2879159 h 2879163"/>
                  <a:gd name="connsiteX3" fmla="*/ 0 w 8176537"/>
                  <a:gd name="connsiteY3" fmla="*/ 1510948 h 2879163"/>
                  <a:gd name="connsiteX4" fmla="*/ 9491 w 8176537"/>
                  <a:gd name="connsiteY4" fmla="*/ 147145 h 2879163"/>
                  <a:gd name="connsiteX5" fmla="*/ 4076995 w 8176537"/>
                  <a:gd name="connsiteY5" fmla="*/ 1566042 h 2879163"/>
                  <a:gd name="connsiteX6" fmla="*/ 8165518 w 8176537"/>
                  <a:gd name="connsiteY6" fmla="*/ 0 h 2879163"/>
                  <a:gd name="connsiteX0" fmla="*/ 8165518 w 8198577"/>
                  <a:gd name="connsiteY0" fmla="*/ 0 h 2879451"/>
                  <a:gd name="connsiteX1" fmla="*/ 8198577 w 8198577"/>
                  <a:gd name="connsiteY1" fmla="*/ 1606558 h 2879451"/>
                  <a:gd name="connsiteX2" fmla="*/ 4132092 w 8198577"/>
                  <a:gd name="connsiteY2" fmla="*/ 2879159 h 2879451"/>
                  <a:gd name="connsiteX3" fmla="*/ 0 w 8198577"/>
                  <a:gd name="connsiteY3" fmla="*/ 1510948 h 2879451"/>
                  <a:gd name="connsiteX4" fmla="*/ 9491 w 8198577"/>
                  <a:gd name="connsiteY4" fmla="*/ 147145 h 2879451"/>
                  <a:gd name="connsiteX5" fmla="*/ 4076995 w 8198577"/>
                  <a:gd name="connsiteY5" fmla="*/ 1566042 h 2879451"/>
                  <a:gd name="connsiteX6" fmla="*/ 8165518 w 8198577"/>
                  <a:gd name="connsiteY6" fmla="*/ 0 h 2879451"/>
                  <a:gd name="connsiteX0" fmla="*/ 8165518 w 8165518"/>
                  <a:gd name="connsiteY0" fmla="*/ 0 h 2880066"/>
                  <a:gd name="connsiteX1" fmla="*/ 8165518 w 8165518"/>
                  <a:gd name="connsiteY1" fmla="*/ 1673520 h 2880066"/>
                  <a:gd name="connsiteX2" fmla="*/ 4132092 w 8165518"/>
                  <a:gd name="connsiteY2" fmla="*/ 2879159 h 2880066"/>
                  <a:gd name="connsiteX3" fmla="*/ 0 w 8165518"/>
                  <a:gd name="connsiteY3" fmla="*/ 1510948 h 2880066"/>
                  <a:gd name="connsiteX4" fmla="*/ 9491 w 8165518"/>
                  <a:gd name="connsiteY4" fmla="*/ 147145 h 2880066"/>
                  <a:gd name="connsiteX5" fmla="*/ 4076995 w 8165518"/>
                  <a:gd name="connsiteY5" fmla="*/ 1566042 h 2880066"/>
                  <a:gd name="connsiteX6" fmla="*/ 8165518 w 8165518"/>
                  <a:gd name="connsiteY6" fmla="*/ 0 h 2880066"/>
                  <a:gd name="connsiteX0" fmla="*/ 8156794 w 8156794"/>
                  <a:gd name="connsiteY0" fmla="*/ 0 h 2879270"/>
                  <a:gd name="connsiteX1" fmla="*/ 8156794 w 8156794"/>
                  <a:gd name="connsiteY1" fmla="*/ 1673520 h 2879270"/>
                  <a:gd name="connsiteX2" fmla="*/ 4123368 w 8156794"/>
                  <a:gd name="connsiteY2" fmla="*/ 2879159 h 2879270"/>
                  <a:gd name="connsiteX3" fmla="*/ 2295 w 8156794"/>
                  <a:gd name="connsiteY3" fmla="*/ 1618086 h 2879270"/>
                  <a:gd name="connsiteX4" fmla="*/ 767 w 8156794"/>
                  <a:gd name="connsiteY4" fmla="*/ 147145 h 2879270"/>
                  <a:gd name="connsiteX5" fmla="*/ 4068271 w 8156794"/>
                  <a:gd name="connsiteY5" fmla="*/ 1566042 h 2879270"/>
                  <a:gd name="connsiteX6" fmla="*/ 8156794 w 8156794"/>
                  <a:gd name="connsiteY6" fmla="*/ 0 h 287927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20"/>
                  <a:gd name="connsiteX1" fmla="*/ 8156794 w 8156794"/>
                  <a:gd name="connsiteY1" fmla="*/ 1673520 h 2973020"/>
                  <a:gd name="connsiteX2" fmla="*/ 4134388 w 8156794"/>
                  <a:gd name="connsiteY2" fmla="*/ 2972904 h 2973020"/>
                  <a:gd name="connsiteX3" fmla="*/ 2295 w 8156794"/>
                  <a:gd name="connsiteY3" fmla="*/ 1618086 h 2973020"/>
                  <a:gd name="connsiteX4" fmla="*/ 767 w 8156794"/>
                  <a:gd name="connsiteY4" fmla="*/ 147145 h 2973020"/>
                  <a:gd name="connsiteX5" fmla="*/ 4068271 w 8156794"/>
                  <a:gd name="connsiteY5" fmla="*/ 1566042 h 2973020"/>
                  <a:gd name="connsiteX6" fmla="*/ 8156794 w 8156794"/>
                  <a:gd name="connsiteY6" fmla="*/ 0 h 2973020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141"/>
                  <a:gd name="connsiteX1" fmla="*/ 8156794 w 8156794"/>
                  <a:gd name="connsiteY1" fmla="*/ 1673520 h 2973141"/>
                  <a:gd name="connsiteX2" fmla="*/ 4134388 w 8156794"/>
                  <a:gd name="connsiteY2" fmla="*/ 2972904 h 2973141"/>
                  <a:gd name="connsiteX3" fmla="*/ 2295 w 8156794"/>
                  <a:gd name="connsiteY3" fmla="*/ 1618086 h 2973141"/>
                  <a:gd name="connsiteX4" fmla="*/ 767 w 8156794"/>
                  <a:gd name="connsiteY4" fmla="*/ 147145 h 2973141"/>
                  <a:gd name="connsiteX5" fmla="*/ 4068271 w 8156794"/>
                  <a:gd name="connsiteY5" fmla="*/ 1566042 h 2973141"/>
                  <a:gd name="connsiteX6" fmla="*/ 8156794 w 8156794"/>
                  <a:gd name="connsiteY6" fmla="*/ 0 h 2973141"/>
                  <a:gd name="connsiteX0" fmla="*/ 8156794 w 8156794"/>
                  <a:gd name="connsiteY0" fmla="*/ 0 h 3066827"/>
                  <a:gd name="connsiteX1" fmla="*/ 8156794 w 8156794"/>
                  <a:gd name="connsiteY1" fmla="*/ 1673520 h 3066827"/>
                  <a:gd name="connsiteX2" fmla="*/ 4123353 w 8156794"/>
                  <a:gd name="connsiteY2" fmla="*/ 3066650 h 3066827"/>
                  <a:gd name="connsiteX3" fmla="*/ 2295 w 8156794"/>
                  <a:gd name="connsiteY3" fmla="*/ 1618086 h 3066827"/>
                  <a:gd name="connsiteX4" fmla="*/ 767 w 8156794"/>
                  <a:gd name="connsiteY4" fmla="*/ 147145 h 3066827"/>
                  <a:gd name="connsiteX5" fmla="*/ 4068271 w 8156794"/>
                  <a:gd name="connsiteY5" fmla="*/ 1566042 h 3066827"/>
                  <a:gd name="connsiteX6" fmla="*/ 8156794 w 8156794"/>
                  <a:gd name="connsiteY6" fmla="*/ 0 h 3066827"/>
                  <a:gd name="connsiteX0" fmla="*/ 8123689 w 8156794"/>
                  <a:gd name="connsiteY0" fmla="*/ 0 h 2999866"/>
                  <a:gd name="connsiteX1" fmla="*/ 8156794 w 8156794"/>
                  <a:gd name="connsiteY1" fmla="*/ 1606559 h 2999866"/>
                  <a:gd name="connsiteX2" fmla="*/ 4123353 w 8156794"/>
                  <a:gd name="connsiteY2" fmla="*/ 2999689 h 2999866"/>
                  <a:gd name="connsiteX3" fmla="*/ 2295 w 8156794"/>
                  <a:gd name="connsiteY3" fmla="*/ 1551125 h 2999866"/>
                  <a:gd name="connsiteX4" fmla="*/ 767 w 8156794"/>
                  <a:gd name="connsiteY4" fmla="*/ 80184 h 2999866"/>
                  <a:gd name="connsiteX5" fmla="*/ 4068271 w 8156794"/>
                  <a:gd name="connsiteY5" fmla="*/ 1499081 h 2999866"/>
                  <a:gd name="connsiteX6" fmla="*/ 8123689 w 8156794"/>
                  <a:gd name="connsiteY6" fmla="*/ 0 h 2999866"/>
                  <a:gd name="connsiteX0" fmla="*/ 8167828 w 8167828"/>
                  <a:gd name="connsiteY0" fmla="*/ 0 h 3026651"/>
                  <a:gd name="connsiteX1" fmla="*/ 8156794 w 8167828"/>
                  <a:gd name="connsiteY1" fmla="*/ 1633344 h 3026651"/>
                  <a:gd name="connsiteX2" fmla="*/ 4123353 w 8167828"/>
                  <a:gd name="connsiteY2" fmla="*/ 3026474 h 3026651"/>
                  <a:gd name="connsiteX3" fmla="*/ 2295 w 8167828"/>
                  <a:gd name="connsiteY3" fmla="*/ 1577910 h 3026651"/>
                  <a:gd name="connsiteX4" fmla="*/ 767 w 8167828"/>
                  <a:gd name="connsiteY4" fmla="*/ 106969 h 3026651"/>
                  <a:gd name="connsiteX5" fmla="*/ 4068271 w 8167828"/>
                  <a:gd name="connsiteY5" fmla="*/ 1525866 h 3026651"/>
                  <a:gd name="connsiteX6" fmla="*/ 8167828 w 8167828"/>
                  <a:gd name="connsiteY6" fmla="*/ 0 h 3026651"/>
                  <a:gd name="connsiteX0" fmla="*/ 8167828 w 8167828"/>
                  <a:gd name="connsiteY0" fmla="*/ 0 h 3027228"/>
                  <a:gd name="connsiteX1" fmla="*/ 8145760 w 8167828"/>
                  <a:gd name="connsiteY1" fmla="*/ 1686913 h 3027228"/>
                  <a:gd name="connsiteX2" fmla="*/ 4123353 w 8167828"/>
                  <a:gd name="connsiteY2" fmla="*/ 3026474 h 3027228"/>
                  <a:gd name="connsiteX3" fmla="*/ 2295 w 8167828"/>
                  <a:gd name="connsiteY3" fmla="*/ 1577910 h 3027228"/>
                  <a:gd name="connsiteX4" fmla="*/ 767 w 8167828"/>
                  <a:gd name="connsiteY4" fmla="*/ 106969 h 3027228"/>
                  <a:gd name="connsiteX5" fmla="*/ 4068271 w 8167828"/>
                  <a:gd name="connsiteY5" fmla="*/ 1525866 h 3027228"/>
                  <a:gd name="connsiteX6" fmla="*/ 8167828 w 8167828"/>
                  <a:gd name="connsiteY6" fmla="*/ 0 h 3027228"/>
                  <a:gd name="connsiteX0" fmla="*/ 8156794 w 8156794"/>
                  <a:gd name="connsiteY0" fmla="*/ 0 h 2933483"/>
                  <a:gd name="connsiteX1" fmla="*/ 8145760 w 8156794"/>
                  <a:gd name="connsiteY1" fmla="*/ 1593168 h 2933483"/>
                  <a:gd name="connsiteX2" fmla="*/ 4123353 w 8156794"/>
                  <a:gd name="connsiteY2" fmla="*/ 2932729 h 2933483"/>
                  <a:gd name="connsiteX3" fmla="*/ 2295 w 8156794"/>
                  <a:gd name="connsiteY3" fmla="*/ 1484165 h 2933483"/>
                  <a:gd name="connsiteX4" fmla="*/ 767 w 8156794"/>
                  <a:gd name="connsiteY4" fmla="*/ 13224 h 2933483"/>
                  <a:gd name="connsiteX5" fmla="*/ 4068271 w 8156794"/>
                  <a:gd name="connsiteY5" fmla="*/ 1432121 h 2933483"/>
                  <a:gd name="connsiteX6" fmla="*/ 8156794 w 8156794"/>
                  <a:gd name="connsiteY6" fmla="*/ 0 h 2933483"/>
                  <a:gd name="connsiteX0" fmla="*/ 8156794 w 8156794"/>
                  <a:gd name="connsiteY0" fmla="*/ 0 h 2933483"/>
                  <a:gd name="connsiteX1" fmla="*/ 8145760 w 8156794"/>
                  <a:gd name="connsiteY1" fmla="*/ 1593168 h 2933483"/>
                  <a:gd name="connsiteX2" fmla="*/ 4123353 w 8156794"/>
                  <a:gd name="connsiteY2" fmla="*/ 2932729 h 2933483"/>
                  <a:gd name="connsiteX3" fmla="*/ 2295 w 8156794"/>
                  <a:gd name="connsiteY3" fmla="*/ 1484165 h 2933483"/>
                  <a:gd name="connsiteX4" fmla="*/ 767 w 8156794"/>
                  <a:gd name="connsiteY4" fmla="*/ 13224 h 2933483"/>
                  <a:gd name="connsiteX5" fmla="*/ 4068271 w 8156794"/>
                  <a:gd name="connsiteY5" fmla="*/ 1432121 h 2933483"/>
                  <a:gd name="connsiteX6" fmla="*/ 8156794 w 8156794"/>
                  <a:gd name="connsiteY6" fmla="*/ 0 h 2933483"/>
                  <a:gd name="connsiteX0" fmla="*/ 8123689 w 8145760"/>
                  <a:gd name="connsiteY0" fmla="*/ 13560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23689 w 8145760"/>
                  <a:gd name="connsiteY6" fmla="*/ 13560 h 2920259"/>
                  <a:gd name="connsiteX0" fmla="*/ 8178863 w 8178863"/>
                  <a:gd name="connsiteY0" fmla="*/ 26952 h 2920259"/>
                  <a:gd name="connsiteX1" fmla="*/ 8145760 w 8178863"/>
                  <a:gd name="connsiteY1" fmla="*/ 1579944 h 2920259"/>
                  <a:gd name="connsiteX2" fmla="*/ 4123353 w 8178863"/>
                  <a:gd name="connsiteY2" fmla="*/ 2919505 h 2920259"/>
                  <a:gd name="connsiteX3" fmla="*/ 2295 w 8178863"/>
                  <a:gd name="connsiteY3" fmla="*/ 1470941 h 2920259"/>
                  <a:gd name="connsiteX4" fmla="*/ 767 w 8178863"/>
                  <a:gd name="connsiteY4" fmla="*/ 0 h 2920259"/>
                  <a:gd name="connsiteX5" fmla="*/ 4068271 w 8178863"/>
                  <a:gd name="connsiteY5" fmla="*/ 1418897 h 2920259"/>
                  <a:gd name="connsiteX6" fmla="*/ 8178863 w 8178863"/>
                  <a:gd name="connsiteY6" fmla="*/ 26952 h 2920259"/>
                  <a:gd name="connsiteX0" fmla="*/ 8167827 w 8167827"/>
                  <a:gd name="connsiteY0" fmla="*/ 40343 h 2920259"/>
                  <a:gd name="connsiteX1" fmla="*/ 8145760 w 8167827"/>
                  <a:gd name="connsiteY1" fmla="*/ 1579944 h 2920259"/>
                  <a:gd name="connsiteX2" fmla="*/ 4123353 w 8167827"/>
                  <a:gd name="connsiteY2" fmla="*/ 2919505 h 2920259"/>
                  <a:gd name="connsiteX3" fmla="*/ 2295 w 8167827"/>
                  <a:gd name="connsiteY3" fmla="*/ 1470941 h 2920259"/>
                  <a:gd name="connsiteX4" fmla="*/ 767 w 8167827"/>
                  <a:gd name="connsiteY4" fmla="*/ 0 h 2920259"/>
                  <a:gd name="connsiteX5" fmla="*/ 4068271 w 8167827"/>
                  <a:gd name="connsiteY5" fmla="*/ 1418897 h 2920259"/>
                  <a:gd name="connsiteX6" fmla="*/ 8167827 w 8167827"/>
                  <a:gd name="connsiteY6" fmla="*/ 40343 h 2920259"/>
                  <a:gd name="connsiteX0" fmla="*/ 8123687 w 8145760"/>
                  <a:gd name="connsiteY0" fmla="*/ 53735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23687 w 8145760"/>
                  <a:gd name="connsiteY6" fmla="*/ 53735 h 2920259"/>
                  <a:gd name="connsiteX0" fmla="*/ 8161918 w 8161918"/>
                  <a:gd name="connsiteY0" fmla="*/ 0 h 2943855"/>
                  <a:gd name="connsiteX1" fmla="*/ 8145760 w 8161918"/>
                  <a:gd name="connsiteY1" fmla="*/ 1603540 h 2943855"/>
                  <a:gd name="connsiteX2" fmla="*/ 4123353 w 8161918"/>
                  <a:gd name="connsiteY2" fmla="*/ 2943101 h 2943855"/>
                  <a:gd name="connsiteX3" fmla="*/ 2295 w 8161918"/>
                  <a:gd name="connsiteY3" fmla="*/ 1494537 h 2943855"/>
                  <a:gd name="connsiteX4" fmla="*/ 767 w 8161918"/>
                  <a:gd name="connsiteY4" fmla="*/ 23596 h 2943855"/>
                  <a:gd name="connsiteX5" fmla="*/ 4068271 w 8161918"/>
                  <a:gd name="connsiteY5" fmla="*/ 1442493 h 2943855"/>
                  <a:gd name="connsiteX6" fmla="*/ 8161918 w 8161918"/>
                  <a:gd name="connsiteY6" fmla="*/ 0 h 2943855"/>
                  <a:gd name="connsiteX0" fmla="*/ 8144926 w 8145760"/>
                  <a:gd name="connsiteY0" fmla="*/ 43424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44926 w 8145760"/>
                  <a:gd name="connsiteY6" fmla="*/ 43424 h 2920259"/>
                  <a:gd name="connsiteX0" fmla="*/ 8161918 w 8161918"/>
                  <a:gd name="connsiteY0" fmla="*/ 0 h 2959321"/>
                  <a:gd name="connsiteX1" fmla="*/ 8145760 w 8161918"/>
                  <a:gd name="connsiteY1" fmla="*/ 1619006 h 2959321"/>
                  <a:gd name="connsiteX2" fmla="*/ 4123353 w 8161918"/>
                  <a:gd name="connsiteY2" fmla="*/ 2958567 h 2959321"/>
                  <a:gd name="connsiteX3" fmla="*/ 2295 w 8161918"/>
                  <a:gd name="connsiteY3" fmla="*/ 1510003 h 2959321"/>
                  <a:gd name="connsiteX4" fmla="*/ 767 w 8161918"/>
                  <a:gd name="connsiteY4" fmla="*/ 39062 h 2959321"/>
                  <a:gd name="connsiteX5" fmla="*/ 4068271 w 8161918"/>
                  <a:gd name="connsiteY5" fmla="*/ 1457959 h 2959321"/>
                  <a:gd name="connsiteX6" fmla="*/ 8161918 w 8161918"/>
                  <a:gd name="connsiteY6" fmla="*/ 0 h 2959321"/>
                  <a:gd name="connsiteX0" fmla="*/ 8161918 w 8162752"/>
                  <a:gd name="connsiteY0" fmla="*/ 0 h 2959488"/>
                  <a:gd name="connsiteX1" fmla="*/ 8162752 w 8162752"/>
                  <a:gd name="connsiteY1" fmla="*/ 1629317 h 2959488"/>
                  <a:gd name="connsiteX2" fmla="*/ 4123353 w 8162752"/>
                  <a:gd name="connsiteY2" fmla="*/ 2958567 h 2959488"/>
                  <a:gd name="connsiteX3" fmla="*/ 2295 w 8162752"/>
                  <a:gd name="connsiteY3" fmla="*/ 1510003 h 2959488"/>
                  <a:gd name="connsiteX4" fmla="*/ 767 w 8162752"/>
                  <a:gd name="connsiteY4" fmla="*/ 39062 h 2959488"/>
                  <a:gd name="connsiteX5" fmla="*/ 4068271 w 8162752"/>
                  <a:gd name="connsiteY5" fmla="*/ 1457959 h 2959488"/>
                  <a:gd name="connsiteX6" fmla="*/ 8161918 w 8162752"/>
                  <a:gd name="connsiteY6" fmla="*/ 0 h 2959488"/>
                  <a:gd name="connsiteX0" fmla="*/ 8165930 w 8166764"/>
                  <a:gd name="connsiteY0" fmla="*/ 7337 h 2966825"/>
                  <a:gd name="connsiteX1" fmla="*/ 8166764 w 8166764"/>
                  <a:gd name="connsiteY1" fmla="*/ 1636654 h 2966825"/>
                  <a:gd name="connsiteX2" fmla="*/ 4127365 w 8166764"/>
                  <a:gd name="connsiteY2" fmla="*/ 2965904 h 2966825"/>
                  <a:gd name="connsiteX3" fmla="*/ 6307 w 8166764"/>
                  <a:gd name="connsiteY3" fmla="*/ 1517340 h 2966825"/>
                  <a:gd name="connsiteX4" fmla="*/ 532 w 8166764"/>
                  <a:gd name="connsiteY4" fmla="*/ 0 h 2966825"/>
                  <a:gd name="connsiteX5" fmla="*/ 4072283 w 8166764"/>
                  <a:gd name="connsiteY5" fmla="*/ 1465296 h 2966825"/>
                  <a:gd name="connsiteX6" fmla="*/ 8165930 w 8166764"/>
                  <a:gd name="connsiteY6" fmla="*/ 7337 h 2966825"/>
                  <a:gd name="connsiteX0" fmla="*/ 8168119 w 8168953"/>
                  <a:gd name="connsiteY0" fmla="*/ 7337 h 2966682"/>
                  <a:gd name="connsiteX1" fmla="*/ 8168953 w 8168953"/>
                  <a:gd name="connsiteY1" fmla="*/ 1636654 h 2966682"/>
                  <a:gd name="connsiteX2" fmla="*/ 4129554 w 8168953"/>
                  <a:gd name="connsiteY2" fmla="*/ 2965904 h 2966682"/>
                  <a:gd name="connsiteX3" fmla="*/ 0 w 8168953"/>
                  <a:gd name="connsiteY3" fmla="*/ 1527651 h 2966682"/>
                  <a:gd name="connsiteX4" fmla="*/ 2721 w 8168953"/>
                  <a:gd name="connsiteY4" fmla="*/ 0 h 2966682"/>
                  <a:gd name="connsiteX5" fmla="*/ 4074472 w 8168953"/>
                  <a:gd name="connsiteY5" fmla="*/ 1465296 h 2966682"/>
                  <a:gd name="connsiteX6" fmla="*/ 8168119 w 8168953"/>
                  <a:gd name="connsiteY6" fmla="*/ 7337 h 2966682"/>
                  <a:gd name="connsiteX0" fmla="*/ 8168119 w 8168953"/>
                  <a:gd name="connsiteY0" fmla="*/ 7337 h 3100377"/>
                  <a:gd name="connsiteX1" fmla="*/ 8168953 w 8168953"/>
                  <a:gd name="connsiteY1" fmla="*/ 1636654 h 3100377"/>
                  <a:gd name="connsiteX2" fmla="*/ 4118520 w 8168953"/>
                  <a:gd name="connsiteY2" fmla="*/ 3099826 h 3100377"/>
                  <a:gd name="connsiteX3" fmla="*/ 0 w 8168953"/>
                  <a:gd name="connsiteY3" fmla="*/ 1527651 h 3100377"/>
                  <a:gd name="connsiteX4" fmla="*/ 2721 w 8168953"/>
                  <a:gd name="connsiteY4" fmla="*/ 0 h 3100377"/>
                  <a:gd name="connsiteX5" fmla="*/ 4074472 w 8168953"/>
                  <a:gd name="connsiteY5" fmla="*/ 1465296 h 3100377"/>
                  <a:gd name="connsiteX6" fmla="*/ 8168119 w 8168953"/>
                  <a:gd name="connsiteY6" fmla="*/ 7337 h 3100377"/>
                  <a:gd name="connsiteX0" fmla="*/ 8168119 w 8168953"/>
                  <a:gd name="connsiteY0" fmla="*/ 7337 h 3100429"/>
                  <a:gd name="connsiteX1" fmla="*/ 8168953 w 8168953"/>
                  <a:gd name="connsiteY1" fmla="*/ 1636654 h 3100429"/>
                  <a:gd name="connsiteX2" fmla="*/ 4118520 w 8168953"/>
                  <a:gd name="connsiteY2" fmla="*/ 3099826 h 3100429"/>
                  <a:gd name="connsiteX3" fmla="*/ 0 w 8168953"/>
                  <a:gd name="connsiteY3" fmla="*/ 1527651 h 3100429"/>
                  <a:gd name="connsiteX4" fmla="*/ 2721 w 8168953"/>
                  <a:gd name="connsiteY4" fmla="*/ 0 h 3100429"/>
                  <a:gd name="connsiteX5" fmla="*/ 4074472 w 8168953"/>
                  <a:gd name="connsiteY5" fmla="*/ 1465296 h 3100429"/>
                  <a:gd name="connsiteX6" fmla="*/ 8168119 w 8168953"/>
                  <a:gd name="connsiteY6" fmla="*/ 7337 h 3100429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72202 w 8166683"/>
                  <a:gd name="connsiteY5" fmla="*/ 1465296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72202 w 8166683"/>
                  <a:gd name="connsiteY5" fmla="*/ 1465296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61168 w 8166683"/>
                  <a:gd name="connsiteY5" fmla="*/ 1438511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61168 w 8166683"/>
                  <a:gd name="connsiteY5" fmla="*/ 1438511 h 3099826"/>
                  <a:gd name="connsiteX6" fmla="*/ 8165849 w 8166683"/>
                  <a:gd name="connsiteY6" fmla="*/ 7337 h 3099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166683" h="3099826">
                    <a:moveTo>
                      <a:pt x="8165849" y="7337"/>
                    </a:moveTo>
                    <a:lnTo>
                      <a:pt x="8166683" y="1636654"/>
                    </a:lnTo>
                    <a:cubicBezTo>
                      <a:pt x="7917761" y="2728489"/>
                      <a:pt x="5475903" y="3100137"/>
                      <a:pt x="4116250" y="3099826"/>
                    </a:cubicBezTo>
                    <a:cubicBezTo>
                      <a:pt x="2756597" y="3099515"/>
                      <a:pt x="245424" y="2744647"/>
                      <a:pt x="8764" y="1634789"/>
                    </a:cubicBezTo>
                    <a:cubicBezTo>
                      <a:pt x="11928" y="1215900"/>
                      <a:pt x="-2713" y="418889"/>
                      <a:pt x="451" y="0"/>
                    </a:cubicBezTo>
                    <a:cubicBezTo>
                      <a:pt x="385485" y="953840"/>
                      <a:pt x="2700268" y="1437288"/>
                      <a:pt x="4061168" y="1438511"/>
                    </a:cubicBezTo>
                    <a:cubicBezTo>
                      <a:pt x="5422068" y="1439734"/>
                      <a:pt x="7793228" y="1089449"/>
                      <a:pt x="8165849" y="7337"/>
                    </a:cubicBezTo>
                    <a:close/>
                  </a:path>
                </a:pathLst>
              </a:custGeom>
              <a:gradFill>
                <a:gsLst>
                  <a:gs pos="0">
                    <a:srgbClr val="B8C2C9"/>
                  </a:gs>
                  <a:gs pos="21000">
                    <a:schemeClr val="bg1"/>
                  </a:gs>
                  <a:gs pos="60000">
                    <a:srgbClr val="D6DCE0"/>
                  </a:gs>
                  <a:gs pos="100000">
                    <a:srgbClr val="B8C2C9"/>
                  </a:gs>
                </a:gsLst>
                <a:lin ang="0" scaled="0"/>
              </a:gra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                  </a:t>
                </a:r>
              </a:p>
            </p:txBody>
          </p:sp>
          <p:sp>
            <p:nvSpPr>
              <p:cNvPr id="579" name="Oval 578">
                <a:extLst>
                  <a:ext uri="{FF2B5EF4-FFF2-40B4-BE49-F238E27FC236}">
                    <a16:creationId xmlns:a16="http://schemas.microsoft.com/office/drawing/2014/main" id="{593A573C-B6D6-684E-BA73-8F7F7FA8D57C}"/>
                  </a:ext>
                </a:extLst>
              </p:cNvPr>
              <p:cNvSpPr/>
              <p:nvPr/>
            </p:nvSpPr>
            <p:spPr>
              <a:xfrm>
                <a:off x="7494729" y="2774731"/>
                <a:ext cx="1480163" cy="579140"/>
              </a:xfrm>
              <a:prstGeom prst="ellipse">
                <a:avLst/>
              </a:prstGeom>
              <a:solidFill>
                <a:srgbClr val="B8C2C9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             </a:t>
                </a:r>
              </a:p>
            </p:txBody>
          </p:sp>
          <p:grpSp>
            <p:nvGrpSpPr>
              <p:cNvPr id="580" name="Group 579">
                <a:extLst>
                  <a:ext uri="{FF2B5EF4-FFF2-40B4-BE49-F238E27FC236}">
                    <a16:creationId xmlns:a16="http://schemas.microsoft.com/office/drawing/2014/main" id="{2C09AC60-D16C-A948-B25E-01CF60EAAD7B}"/>
                  </a:ext>
                </a:extLst>
              </p:cNvPr>
              <p:cNvGrpSpPr/>
              <p:nvPr/>
            </p:nvGrpSpPr>
            <p:grpSpPr>
              <a:xfrm>
                <a:off x="7713663" y="2848339"/>
                <a:ext cx="1042107" cy="425543"/>
                <a:chOff x="7786941" y="2884917"/>
                <a:chExt cx="897649" cy="353919"/>
              </a:xfrm>
            </p:grpSpPr>
            <p:sp>
              <p:nvSpPr>
                <p:cNvPr id="581" name="Freeform 580">
                  <a:extLst>
                    <a:ext uri="{FF2B5EF4-FFF2-40B4-BE49-F238E27FC236}">
                      <a16:creationId xmlns:a16="http://schemas.microsoft.com/office/drawing/2014/main" id="{D9A85682-B6A6-2344-B24D-66A792630B39}"/>
                    </a:ext>
                  </a:extLst>
                </p:cNvPr>
                <p:cNvSpPr/>
                <p:nvPr/>
              </p:nvSpPr>
              <p:spPr>
                <a:xfrm>
                  <a:off x="7811770" y="2884917"/>
                  <a:ext cx="849158" cy="198115"/>
                </a:xfrm>
                <a:custGeom>
                  <a:avLst/>
                  <a:gdLst>
                    <a:gd name="connsiteX0" fmla="*/ 3725333 w 4588933"/>
                    <a:gd name="connsiteY0" fmla="*/ 0 h 1049866"/>
                    <a:gd name="connsiteX1" fmla="*/ 4588933 w 4588933"/>
                    <a:gd name="connsiteY1" fmla="*/ 270933 h 1049866"/>
                    <a:gd name="connsiteX2" fmla="*/ 3962400 w 4588933"/>
                    <a:gd name="connsiteY2" fmla="*/ 541866 h 1049866"/>
                    <a:gd name="connsiteX3" fmla="*/ 3742267 w 4588933"/>
                    <a:gd name="connsiteY3" fmla="*/ 457200 h 1049866"/>
                    <a:gd name="connsiteX4" fmla="*/ 2269067 w 4588933"/>
                    <a:gd name="connsiteY4" fmla="*/ 1049866 h 1049866"/>
                    <a:gd name="connsiteX5" fmla="*/ 880533 w 4588933"/>
                    <a:gd name="connsiteY5" fmla="*/ 457200 h 1049866"/>
                    <a:gd name="connsiteX6" fmla="*/ 592667 w 4588933"/>
                    <a:gd name="connsiteY6" fmla="*/ 541866 h 1049866"/>
                    <a:gd name="connsiteX7" fmla="*/ 0 w 4588933"/>
                    <a:gd name="connsiteY7" fmla="*/ 254000 h 1049866"/>
                    <a:gd name="connsiteX8" fmla="*/ 880533 w 4588933"/>
                    <a:gd name="connsiteY8" fmla="*/ 16933 h 1049866"/>
                    <a:gd name="connsiteX9" fmla="*/ 2302933 w 4588933"/>
                    <a:gd name="connsiteY9" fmla="*/ 626533 h 1049866"/>
                    <a:gd name="connsiteX10" fmla="*/ 3725333 w 4588933"/>
                    <a:gd name="connsiteY10" fmla="*/ 0 h 1049866"/>
                    <a:gd name="connsiteX0" fmla="*/ 3725333 w 4641485"/>
                    <a:gd name="connsiteY0" fmla="*/ 0 h 1049866"/>
                    <a:gd name="connsiteX1" fmla="*/ 4641485 w 4641485"/>
                    <a:gd name="connsiteY1" fmla="*/ 239402 h 1049866"/>
                    <a:gd name="connsiteX2" fmla="*/ 3962400 w 4641485"/>
                    <a:gd name="connsiteY2" fmla="*/ 541866 h 1049866"/>
                    <a:gd name="connsiteX3" fmla="*/ 3742267 w 4641485"/>
                    <a:gd name="connsiteY3" fmla="*/ 457200 h 1049866"/>
                    <a:gd name="connsiteX4" fmla="*/ 2269067 w 4641485"/>
                    <a:gd name="connsiteY4" fmla="*/ 1049866 h 1049866"/>
                    <a:gd name="connsiteX5" fmla="*/ 880533 w 4641485"/>
                    <a:gd name="connsiteY5" fmla="*/ 457200 h 1049866"/>
                    <a:gd name="connsiteX6" fmla="*/ 592667 w 4641485"/>
                    <a:gd name="connsiteY6" fmla="*/ 541866 h 1049866"/>
                    <a:gd name="connsiteX7" fmla="*/ 0 w 4641485"/>
                    <a:gd name="connsiteY7" fmla="*/ 254000 h 1049866"/>
                    <a:gd name="connsiteX8" fmla="*/ 880533 w 4641485"/>
                    <a:gd name="connsiteY8" fmla="*/ 16933 h 1049866"/>
                    <a:gd name="connsiteX9" fmla="*/ 2302933 w 4641485"/>
                    <a:gd name="connsiteY9" fmla="*/ 626533 h 1049866"/>
                    <a:gd name="connsiteX10" fmla="*/ 3725333 w 4641485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73798 w 4673016"/>
                    <a:gd name="connsiteY3" fmla="*/ 45720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84308 w 4673016"/>
                    <a:gd name="connsiteY3" fmla="*/ 404648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815839 w 4673016"/>
                    <a:gd name="connsiteY3" fmla="*/ 46771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673016" h="1049866">
                      <a:moveTo>
                        <a:pt x="3756864" y="0"/>
                      </a:moveTo>
                      <a:lnTo>
                        <a:pt x="4673016" y="239402"/>
                      </a:lnTo>
                      <a:lnTo>
                        <a:pt x="3993931" y="541866"/>
                      </a:lnTo>
                      <a:lnTo>
                        <a:pt x="3815839" y="467710"/>
                      </a:lnTo>
                      <a:lnTo>
                        <a:pt x="2300598" y="1049866"/>
                      </a:lnTo>
                      <a:lnTo>
                        <a:pt x="912064" y="457200"/>
                      </a:lnTo>
                      <a:lnTo>
                        <a:pt x="624198" y="541866"/>
                      </a:lnTo>
                      <a:lnTo>
                        <a:pt x="0" y="275021"/>
                      </a:lnTo>
                      <a:lnTo>
                        <a:pt x="912064" y="16933"/>
                      </a:lnTo>
                      <a:lnTo>
                        <a:pt x="2323954" y="616023"/>
                      </a:lnTo>
                      <a:lnTo>
                        <a:pt x="3756864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82" name="Freeform 581">
                  <a:extLst>
                    <a:ext uri="{FF2B5EF4-FFF2-40B4-BE49-F238E27FC236}">
                      <a16:creationId xmlns:a16="http://schemas.microsoft.com/office/drawing/2014/main" id="{52EBCF47-0621-B64C-B884-20683D14D92A}"/>
                    </a:ext>
                  </a:extLst>
                </p:cNvPr>
                <p:cNvSpPr/>
                <p:nvPr/>
              </p:nvSpPr>
              <p:spPr>
                <a:xfrm>
                  <a:off x="8367548" y="3054383"/>
                  <a:ext cx="317042" cy="170569"/>
                </a:xfrm>
                <a:custGeom>
                  <a:avLst/>
                  <a:gdLst>
                    <a:gd name="connsiteX0" fmla="*/ 21021 w 1744718"/>
                    <a:gd name="connsiteY0" fmla="*/ 0 h 903890"/>
                    <a:gd name="connsiteX1" fmla="*/ 1744718 w 1744718"/>
                    <a:gd name="connsiteY1" fmla="*/ 693683 h 903890"/>
                    <a:gd name="connsiteX2" fmla="*/ 1145628 w 1744718"/>
                    <a:gd name="connsiteY2" fmla="*/ 903890 h 903890"/>
                    <a:gd name="connsiteX3" fmla="*/ 0 w 1744718"/>
                    <a:gd name="connsiteY3" fmla="*/ 451945 h 903890"/>
                    <a:gd name="connsiteX4" fmla="*/ 21021 w 1744718"/>
                    <a:gd name="connsiteY4" fmla="*/ 0 h 9038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4718" h="903890">
                      <a:moveTo>
                        <a:pt x="21021" y="0"/>
                      </a:moveTo>
                      <a:lnTo>
                        <a:pt x="1744718" y="693683"/>
                      </a:lnTo>
                      <a:lnTo>
                        <a:pt x="1145628" y="903890"/>
                      </a:lnTo>
                      <a:lnTo>
                        <a:pt x="0" y="451945"/>
                      </a:lnTo>
                      <a:lnTo>
                        <a:pt x="21021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83" name="Freeform 582">
                  <a:extLst>
                    <a:ext uri="{FF2B5EF4-FFF2-40B4-BE49-F238E27FC236}">
                      <a16:creationId xmlns:a16="http://schemas.microsoft.com/office/drawing/2014/main" id="{83AAD1CC-D818-A245-9CF9-C4877A62A5D6}"/>
                    </a:ext>
                  </a:extLst>
                </p:cNvPr>
                <p:cNvSpPr/>
                <p:nvPr/>
              </p:nvSpPr>
              <p:spPr>
                <a:xfrm>
                  <a:off x="7786941" y="3054383"/>
                  <a:ext cx="311312" cy="168585"/>
                </a:xfrm>
                <a:custGeom>
                  <a:avLst/>
                  <a:gdLst>
                    <a:gd name="connsiteX0" fmla="*/ 1702676 w 1713187"/>
                    <a:gd name="connsiteY0" fmla="*/ 0 h 893380"/>
                    <a:gd name="connsiteX1" fmla="*/ 1713187 w 1713187"/>
                    <a:gd name="connsiteY1" fmla="*/ 472966 h 893380"/>
                    <a:gd name="connsiteX2" fmla="*/ 578069 w 1713187"/>
                    <a:gd name="connsiteY2" fmla="*/ 893380 h 893380"/>
                    <a:gd name="connsiteX3" fmla="*/ 0 w 1713187"/>
                    <a:gd name="connsiteY3" fmla="*/ 693683 h 893380"/>
                    <a:gd name="connsiteX4" fmla="*/ 1702676 w 1713187"/>
                    <a:gd name="connsiteY4" fmla="*/ 0 h 8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13187" h="893380">
                      <a:moveTo>
                        <a:pt x="1702676" y="0"/>
                      </a:moveTo>
                      <a:lnTo>
                        <a:pt x="1713187" y="472966"/>
                      </a:lnTo>
                      <a:lnTo>
                        <a:pt x="578069" y="893380"/>
                      </a:lnTo>
                      <a:lnTo>
                        <a:pt x="0" y="693683"/>
                      </a:lnTo>
                      <a:lnTo>
                        <a:pt x="1702676" y="0"/>
                      </a:lnTo>
                      <a:close/>
                    </a:path>
                  </a:pathLst>
                </a:custGeom>
                <a:solidFill>
                  <a:srgbClr val="0000A8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84" name="Freeform 583">
                  <a:extLst>
                    <a:ext uri="{FF2B5EF4-FFF2-40B4-BE49-F238E27FC236}">
                      <a16:creationId xmlns:a16="http://schemas.microsoft.com/office/drawing/2014/main" id="{51F55DD1-3A8F-0242-A470-690BE99AC688}"/>
                    </a:ext>
                  </a:extLst>
                </p:cNvPr>
                <p:cNvSpPr/>
                <p:nvPr/>
              </p:nvSpPr>
              <p:spPr>
                <a:xfrm>
                  <a:off x="7895013" y="2971083"/>
                  <a:ext cx="676892" cy="267753"/>
                </a:xfrm>
                <a:custGeom>
                  <a:avLst/>
                  <a:gdLst>
                    <a:gd name="connsiteX0" fmla="*/ 599089 w 4162096"/>
                    <a:gd name="connsiteY0" fmla="*/ 273269 h 1618593"/>
                    <a:gd name="connsiteX1" fmla="*/ 882869 w 4162096"/>
                    <a:gd name="connsiteY1" fmla="*/ 199697 h 1618593"/>
                    <a:gd name="connsiteX2" fmla="*/ 2312276 w 4162096"/>
                    <a:gd name="connsiteY2" fmla="*/ 798786 h 1618593"/>
                    <a:gd name="connsiteX3" fmla="*/ 3794234 w 4162096"/>
                    <a:gd name="connsiteY3" fmla="*/ 199697 h 1618593"/>
                    <a:gd name="connsiteX4" fmla="*/ 4014951 w 4162096"/>
                    <a:gd name="connsiteY4" fmla="*/ 273269 h 1618593"/>
                    <a:gd name="connsiteX5" fmla="*/ 3058510 w 4162096"/>
                    <a:gd name="connsiteY5" fmla="*/ 641131 h 1618593"/>
                    <a:gd name="connsiteX6" fmla="*/ 3026979 w 4162096"/>
                    <a:gd name="connsiteY6" fmla="*/ 1114097 h 1618593"/>
                    <a:gd name="connsiteX7" fmla="*/ 4162096 w 4162096"/>
                    <a:gd name="connsiteY7" fmla="*/ 1545021 h 1618593"/>
                    <a:gd name="connsiteX8" fmla="*/ 3878317 w 4162096"/>
                    <a:gd name="connsiteY8" fmla="*/ 1608083 h 1618593"/>
                    <a:gd name="connsiteX9" fmla="*/ 2301765 w 4162096"/>
                    <a:gd name="connsiteY9" fmla="*/ 945931 h 1618593"/>
                    <a:gd name="connsiteX10" fmla="*/ 693682 w 4162096"/>
                    <a:gd name="connsiteY10" fmla="*/ 1618593 h 1618593"/>
                    <a:gd name="connsiteX11" fmla="*/ 430924 w 4162096"/>
                    <a:gd name="connsiteY11" fmla="*/ 1524000 h 1618593"/>
                    <a:gd name="connsiteX12" fmla="*/ 1576551 w 4162096"/>
                    <a:gd name="connsiteY12" fmla="*/ 1082566 h 1618593"/>
                    <a:gd name="connsiteX13" fmla="*/ 1545020 w 4162096"/>
                    <a:gd name="connsiteY13" fmla="*/ 609600 h 1618593"/>
                    <a:gd name="connsiteX14" fmla="*/ 0 w 4162096"/>
                    <a:gd name="connsiteY14" fmla="*/ 0 h 1618593"/>
                    <a:gd name="connsiteX15" fmla="*/ 872358 w 4162096"/>
                    <a:gd name="connsiteY15" fmla="*/ 210207 h 1618593"/>
                    <a:gd name="connsiteX16" fmla="*/ 872358 w 4162096"/>
                    <a:gd name="connsiteY16" fmla="*/ 210207 h 1618593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15" fmla="*/ 441434 w 3731172"/>
                    <a:gd name="connsiteY15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357351 w 3731172"/>
                    <a:gd name="connsiteY14" fmla="*/ 115613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56137 w 3731172"/>
                    <a:gd name="connsiteY13" fmla="*/ 441434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903890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575034 w 3710151"/>
                    <a:gd name="connsiteY6" fmla="*/ 91440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06565 w 3710151"/>
                    <a:gd name="connsiteY6" fmla="*/ 92491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5151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09858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62012 w 3725019"/>
                    <a:gd name="connsiteY0" fmla="*/ 73572 h 1418896"/>
                    <a:gd name="connsiteX1" fmla="*/ 445792 w 3725019"/>
                    <a:gd name="connsiteY1" fmla="*/ 0 h 1418896"/>
                    <a:gd name="connsiteX2" fmla="*/ 1852896 w 3725019"/>
                    <a:gd name="connsiteY2" fmla="*/ 591655 h 1418896"/>
                    <a:gd name="connsiteX3" fmla="*/ 3357157 w 3725019"/>
                    <a:gd name="connsiteY3" fmla="*/ 0 h 1418896"/>
                    <a:gd name="connsiteX4" fmla="*/ 3577874 w 3725019"/>
                    <a:gd name="connsiteY4" fmla="*/ 73572 h 1418896"/>
                    <a:gd name="connsiteX5" fmla="*/ 2632585 w 3725019"/>
                    <a:gd name="connsiteY5" fmla="*/ 448868 h 1418896"/>
                    <a:gd name="connsiteX6" fmla="*/ 2625150 w 3725019"/>
                    <a:gd name="connsiteY6" fmla="*/ 902607 h 1418896"/>
                    <a:gd name="connsiteX7" fmla="*/ 3725019 w 3725019"/>
                    <a:gd name="connsiteY7" fmla="*/ 1345324 h 1418896"/>
                    <a:gd name="connsiteX8" fmla="*/ 3441240 w 3725019"/>
                    <a:gd name="connsiteY8" fmla="*/ 1408386 h 1418896"/>
                    <a:gd name="connsiteX9" fmla="*/ 1864688 w 3725019"/>
                    <a:gd name="connsiteY9" fmla="*/ 746234 h 1418896"/>
                    <a:gd name="connsiteX10" fmla="*/ 256605 w 3725019"/>
                    <a:gd name="connsiteY10" fmla="*/ 1418896 h 1418896"/>
                    <a:gd name="connsiteX11" fmla="*/ 0 w 3725019"/>
                    <a:gd name="connsiteY11" fmla="*/ 1331097 h 1418896"/>
                    <a:gd name="connsiteX12" fmla="*/ 1113454 w 3725019"/>
                    <a:gd name="connsiteY12" fmla="*/ 903890 h 1418896"/>
                    <a:gd name="connsiteX13" fmla="*/ 1102302 w 3725019"/>
                    <a:gd name="connsiteY13" fmla="*/ 451945 h 1418896"/>
                    <a:gd name="connsiteX14" fmla="*/ 183032 w 3725019"/>
                    <a:gd name="connsiteY14" fmla="*/ 84081 h 1418896"/>
                    <a:gd name="connsiteX15" fmla="*/ 162012 w 3725019"/>
                    <a:gd name="connsiteY15" fmla="*/ 73572 h 14188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725019" h="1418896">
                      <a:moveTo>
                        <a:pt x="162012" y="73572"/>
                      </a:moveTo>
                      <a:lnTo>
                        <a:pt x="445792" y="0"/>
                      </a:lnTo>
                      <a:lnTo>
                        <a:pt x="1852896" y="591655"/>
                      </a:lnTo>
                      <a:lnTo>
                        <a:pt x="3357157" y="0"/>
                      </a:lnTo>
                      <a:lnTo>
                        <a:pt x="3577874" y="73572"/>
                      </a:lnTo>
                      <a:lnTo>
                        <a:pt x="2632585" y="448868"/>
                      </a:lnTo>
                      <a:lnTo>
                        <a:pt x="2625150" y="902607"/>
                      </a:lnTo>
                      <a:lnTo>
                        <a:pt x="3725019" y="1345324"/>
                      </a:lnTo>
                      <a:lnTo>
                        <a:pt x="3441240" y="1408386"/>
                      </a:lnTo>
                      <a:lnTo>
                        <a:pt x="1864688" y="746234"/>
                      </a:lnTo>
                      <a:lnTo>
                        <a:pt x="256605" y="1418896"/>
                      </a:lnTo>
                      <a:lnTo>
                        <a:pt x="0" y="1331097"/>
                      </a:lnTo>
                      <a:lnTo>
                        <a:pt x="1113454" y="903890"/>
                      </a:lnTo>
                      <a:cubicBezTo>
                        <a:pt x="1113454" y="760249"/>
                        <a:pt x="1102302" y="595586"/>
                        <a:pt x="1102302" y="451945"/>
                      </a:cubicBezTo>
                      <a:lnTo>
                        <a:pt x="183032" y="84081"/>
                      </a:lnTo>
                      <a:cubicBezTo>
                        <a:pt x="26317" y="21019"/>
                        <a:pt x="169019" y="77075"/>
                        <a:pt x="162012" y="73572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593" name="Group 592">
              <a:extLst>
                <a:ext uri="{FF2B5EF4-FFF2-40B4-BE49-F238E27FC236}">
                  <a16:creationId xmlns:a16="http://schemas.microsoft.com/office/drawing/2014/main" id="{7BF36121-B4F6-2447-9F5B-F29B627F3B2A}"/>
                </a:ext>
              </a:extLst>
            </p:cNvPr>
            <p:cNvGrpSpPr/>
            <p:nvPr/>
          </p:nvGrpSpPr>
          <p:grpSpPr>
            <a:xfrm>
              <a:off x="10532370" y="2608265"/>
              <a:ext cx="353678" cy="198344"/>
              <a:chOff x="7493876" y="2774731"/>
              <a:chExt cx="1481958" cy="894622"/>
            </a:xfrm>
          </p:grpSpPr>
          <p:sp>
            <p:nvSpPr>
              <p:cNvPr id="594" name="Freeform 593">
                <a:extLst>
                  <a:ext uri="{FF2B5EF4-FFF2-40B4-BE49-F238E27FC236}">
                    <a16:creationId xmlns:a16="http://schemas.microsoft.com/office/drawing/2014/main" id="{D13949CD-BE6A-5744-98EE-61BE5EE60D49}"/>
                  </a:ext>
                </a:extLst>
              </p:cNvPr>
              <p:cNvSpPr/>
              <p:nvPr/>
            </p:nvSpPr>
            <p:spPr>
              <a:xfrm>
                <a:off x="7493876" y="3084399"/>
                <a:ext cx="1481958" cy="584954"/>
              </a:xfrm>
              <a:custGeom>
                <a:avLst/>
                <a:gdLst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88524 w 8187558"/>
                  <a:gd name="connsiteY5" fmla="*/ 1597573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88524 w 8187558"/>
                  <a:gd name="connsiteY5" fmla="*/ 1597573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76538 w 8176538"/>
                  <a:gd name="connsiteY0" fmla="*/ 0 h 2638097"/>
                  <a:gd name="connsiteX1" fmla="*/ 8176538 w 8176538"/>
                  <a:gd name="connsiteY1" fmla="*/ 1271752 h 2638097"/>
                  <a:gd name="connsiteX2" fmla="*/ 4088015 w 8176538"/>
                  <a:gd name="connsiteY2" fmla="*/ 2638097 h 2638097"/>
                  <a:gd name="connsiteX3" fmla="*/ 0 w 8176538"/>
                  <a:gd name="connsiteY3" fmla="*/ 1269888 h 2638097"/>
                  <a:gd name="connsiteX4" fmla="*/ 20511 w 8176538"/>
                  <a:gd name="connsiteY4" fmla="*/ 147145 h 2638097"/>
                  <a:gd name="connsiteX5" fmla="*/ 4088015 w 8176538"/>
                  <a:gd name="connsiteY5" fmla="*/ 1566042 h 2638097"/>
                  <a:gd name="connsiteX6" fmla="*/ 8176538 w 8176538"/>
                  <a:gd name="connsiteY6" fmla="*/ 0 h 2638097"/>
                  <a:gd name="connsiteX0" fmla="*/ 8176538 w 8176538"/>
                  <a:gd name="connsiteY0" fmla="*/ 0 h 2772020"/>
                  <a:gd name="connsiteX1" fmla="*/ 8176538 w 8176538"/>
                  <a:gd name="connsiteY1" fmla="*/ 1271752 h 2772020"/>
                  <a:gd name="connsiteX2" fmla="*/ 4099034 w 8176538"/>
                  <a:gd name="connsiteY2" fmla="*/ 2772020 h 2772020"/>
                  <a:gd name="connsiteX3" fmla="*/ 0 w 8176538"/>
                  <a:gd name="connsiteY3" fmla="*/ 1269888 h 2772020"/>
                  <a:gd name="connsiteX4" fmla="*/ 20511 w 8176538"/>
                  <a:gd name="connsiteY4" fmla="*/ 147145 h 2772020"/>
                  <a:gd name="connsiteX5" fmla="*/ 4088015 w 8176538"/>
                  <a:gd name="connsiteY5" fmla="*/ 1566042 h 2772020"/>
                  <a:gd name="connsiteX6" fmla="*/ 8176538 w 8176538"/>
                  <a:gd name="connsiteY6" fmla="*/ 0 h 2772020"/>
                  <a:gd name="connsiteX0" fmla="*/ 8176538 w 8176538"/>
                  <a:gd name="connsiteY0" fmla="*/ 0 h 2772339"/>
                  <a:gd name="connsiteX1" fmla="*/ 8176538 w 8176538"/>
                  <a:gd name="connsiteY1" fmla="*/ 1378890 h 2772339"/>
                  <a:gd name="connsiteX2" fmla="*/ 4099034 w 8176538"/>
                  <a:gd name="connsiteY2" fmla="*/ 2772020 h 2772339"/>
                  <a:gd name="connsiteX3" fmla="*/ 0 w 8176538"/>
                  <a:gd name="connsiteY3" fmla="*/ 1269888 h 2772339"/>
                  <a:gd name="connsiteX4" fmla="*/ 20511 w 8176538"/>
                  <a:gd name="connsiteY4" fmla="*/ 147145 h 2772339"/>
                  <a:gd name="connsiteX5" fmla="*/ 4088015 w 8176538"/>
                  <a:gd name="connsiteY5" fmla="*/ 1566042 h 2772339"/>
                  <a:gd name="connsiteX6" fmla="*/ 8176538 w 8176538"/>
                  <a:gd name="connsiteY6" fmla="*/ 0 h 2772339"/>
                  <a:gd name="connsiteX0" fmla="*/ 8176538 w 8176538"/>
                  <a:gd name="connsiteY0" fmla="*/ 0 h 2825888"/>
                  <a:gd name="connsiteX1" fmla="*/ 8176538 w 8176538"/>
                  <a:gd name="connsiteY1" fmla="*/ 1378890 h 2825888"/>
                  <a:gd name="connsiteX2" fmla="*/ 4099034 w 8176538"/>
                  <a:gd name="connsiteY2" fmla="*/ 2825590 h 2825888"/>
                  <a:gd name="connsiteX3" fmla="*/ 0 w 8176538"/>
                  <a:gd name="connsiteY3" fmla="*/ 1269888 h 2825888"/>
                  <a:gd name="connsiteX4" fmla="*/ 20511 w 8176538"/>
                  <a:gd name="connsiteY4" fmla="*/ 147145 h 2825888"/>
                  <a:gd name="connsiteX5" fmla="*/ 4088015 w 8176538"/>
                  <a:gd name="connsiteY5" fmla="*/ 1566042 h 2825888"/>
                  <a:gd name="connsiteX6" fmla="*/ 8176538 w 8176538"/>
                  <a:gd name="connsiteY6" fmla="*/ 0 h 2825888"/>
                  <a:gd name="connsiteX0" fmla="*/ 8165518 w 8165518"/>
                  <a:gd name="connsiteY0" fmla="*/ 0 h 2825606"/>
                  <a:gd name="connsiteX1" fmla="*/ 8165518 w 8165518"/>
                  <a:gd name="connsiteY1" fmla="*/ 1378890 h 2825606"/>
                  <a:gd name="connsiteX2" fmla="*/ 4088014 w 8165518"/>
                  <a:gd name="connsiteY2" fmla="*/ 2825590 h 2825606"/>
                  <a:gd name="connsiteX3" fmla="*/ 0 w 8165518"/>
                  <a:gd name="connsiteY3" fmla="*/ 1403811 h 2825606"/>
                  <a:gd name="connsiteX4" fmla="*/ 9491 w 8165518"/>
                  <a:gd name="connsiteY4" fmla="*/ 147145 h 2825606"/>
                  <a:gd name="connsiteX5" fmla="*/ 4076995 w 8165518"/>
                  <a:gd name="connsiteY5" fmla="*/ 1566042 h 2825606"/>
                  <a:gd name="connsiteX6" fmla="*/ 8165518 w 8165518"/>
                  <a:gd name="connsiteY6" fmla="*/ 0 h 2825606"/>
                  <a:gd name="connsiteX0" fmla="*/ 8165518 w 8165518"/>
                  <a:gd name="connsiteY0" fmla="*/ 0 h 2879174"/>
                  <a:gd name="connsiteX1" fmla="*/ 8165518 w 8165518"/>
                  <a:gd name="connsiteY1" fmla="*/ 1378890 h 2879174"/>
                  <a:gd name="connsiteX2" fmla="*/ 4132092 w 8165518"/>
                  <a:gd name="connsiteY2" fmla="*/ 2879159 h 2879174"/>
                  <a:gd name="connsiteX3" fmla="*/ 0 w 8165518"/>
                  <a:gd name="connsiteY3" fmla="*/ 1403811 h 2879174"/>
                  <a:gd name="connsiteX4" fmla="*/ 9491 w 8165518"/>
                  <a:gd name="connsiteY4" fmla="*/ 147145 h 2879174"/>
                  <a:gd name="connsiteX5" fmla="*/ 4076995 w 8165518"/>
                  <a:gd name="connsiteY5" fmla="*/ 1566042 h 2879174"/>
                  <a:gd name="connsiteX6" fmla="*/ 8165518 w 8165518"/>
                  <a:gd name="connsiteY6" fmla="*/ 0 h 2879174"/>
                  <a:gd name="connsiteX0" fmla="*/ 8165518 w 8176537"/>
                  <a:gd name="connsiteY0" fmla="*/ 0 h 2879410"/>
                  <a:gd name="connsiteX1" fmla="*/ 8176537 w 8176537"/>
                  <a:gd name="connsiteY1" fmla="*/ 1499420 h 2879410"/>
                  <a:gd name="connsiteX2" fmla="*/ 4132092 w 8176537"/>
                  <a:gd name="connsiteY2" fmla="*/ 2879159 h 2879410"/>
                  <a:gd name="connsiteX3" fmla="*/ 0 w 8176537"/>
                  <a:gd name="connsiteY3" fmla="*/ 1403811 h 2879410"/>
                  <a:gd name="connsiteX4" fmla="*/ 9491 w 8176537"/>
                  <a:gd name="connsiteY4" fmla="*/ 147145 h 2879410"/>
                  <a:gd name="connsiteX5" fmla="*/ 4076995 w 8176537"/>
                  <a:gd name="connsiteY5" fmla="*/ 1566042 h 2879410"/>
                  <a:gd name="connsiteX6" fmla="*/ 8165518 w 8176537"/>
                  <a:gd name="connsiteY6" fmla="*/ 0 h 2879410"/>
                  <a:gd name="connsiteX0" fmla="*/ 8165518 w 8176537"/>
                  <a:gd name="connsiteY0" fmla="*/ 0 h 2879262"/>
                  <a:gd name="connsiteX1" fmla="*/ 8176537 w 8176537"/>
                  <a:gd name="connsiteY1" fmla="*/ 1499420 h 2879262"/>
                  <a:gd name="connsiteX2" fmla="*/ 4132092 w 8176537"/>
                  <a:gd name="connsiteY2" fmla="*/ 2879159 h 2879262"/>
                  <a:gd name="connsiteX3" fmla="*/ 0 w 8176537"/>
                  <a:gd name="connsiteY3" fmla="*/ 1403811 h 2879262"/>
                  <a:gd name="connsiteX4" fmla="*/ 9491 w 8176537"/>
                  <a:gd name="connsiteY4" fmla="*/ 147145 h 2879262"/>
                  <a:gd name="connsiteX5" fmla="*/ 4076995 w 8176537"/>
                  <a:gd name="connsiteY5" fmla="*/ 1566042 h 2879262"/>
                  <a:gd name="connsiteX6" fmla="*/ 8165518 w 8176537"/>
                  <a:gd name="connsiteY6" fmla="*/ 0 h 2879262"/>
                  <a:gd name="connsiteX0" fmla="*/ 8165518 w 8176537"/>
                  <a:gd name="connsiteY0" fmla="*/ 0 h 2879163"/>
                  <a:gd name="connsiteX1" fmla="*/ 8176537 w 8176537"/>
                  <a:gd name="connsiteY1" fmla="*/ 1499420 h 2879163"/>
                  <a:gd name="connsiteX2" fmla="*/ 4132092 w 8176537"/>
                  <a:gd name="connsiteY2" fmla="*/ 2879159 h 2879163"/>
                  <a:gd name="connsiteX3" fmla="*/ 0 w 8176537"/>
                  <a:gd name="connsiteY3" fmla="*/ 1510948 h 2879163"/>
                  <a:gd name="connsiteX4" fmla="*/ 9491 w 8176537"/>
                  <a:gd name="connsiteY4" fmla="*/ 147145 h 2879163"/>
                  <a:gd name="connsiteX5" fmla="*/ 4076995 w 8176537"/>
                  <a:gd name="connsiteY5" fmla="*/ 1566042 h 2879163"/>
                  <a:gd name="connsiteX6" fmla="*/ 8165518 w 8176537"/>
                  <a:gd name="connsiteY6" fmla="*/ 0 h 2879163"/>
                  <a:gd name="connsiteX0" fmla="*/ 8165518 w 8198577"/>
                  <a:gd name="connsiteY0" fmla="*/ 0 h 2879451"/>
                  <a:gd name="connsiteX1" fmla="*/ 8198577 w 8198577"/>
                  <a:gd name="connsiteY1" fmla="*/ 1606558 h 2879451"/>
                  <a:gd name="connsiteX2" fmla="*/ 4132092 w 8198577"/>
                  <a:gd name="connsiteY2" fmla="*/ 2879159 h 2879451"/>
                  <a:gd name="connsiteX3" fmla="*/ 0 w 8198577"/>
                  <a:gd name="connsiteY3" fmla="*/ 1510948 h 2879451"/>
                  <a:gd name="connsiteX4" fmla="*/ 9491 w 8198577"/>
                  <a:gd name="connsiteY4" fmla="*/ 147145 h 2879451"/>
                  <a:gd name="connsiteX5" fmla="*/ 4076995 w 8198577"/>
                  <a:gd name="connsiteY5" fmla="*/ 1566042 h 2879451"/>
                  <a:gd name="connsiteX6" fmla="*/ 8165518 w 8198577"/>
                  <a:gd name="connsiteY6" fmla="*/ 0 h 2879451"/>
                  <a:gd name="connsiteX0" fmla="*/ 8165518 w 8165518"/>
                  <a:gd name="connsiteY0" fmla="*/ 0 h 2880066"/>
                  <a:gd name="connsiteX1" fmla="*/ 8165518 w 8165518"/>
                  <a:gd name="connsiteY1" fmla="*/ 1673520 h 2880066"/>
                  <a:gd name="connsiteX2" fmla="*/ 4132092 w 8165518"/>
                  <a:gd name="connsiteY2" fmla="*/ 2879159 h 2880066"/>
                  <a:gd name="connsiteX3" fmla="*/ 0 w 8165518"/>
                  <a:gd name="connsiteY3" fmla="*/ 1510948 h 2880066"/>
                  <a:gd name="connsiteX4" fmla="*/ 9491 w 8165518"/>
                  <a:gd name="connsiteY4" fmla="*/ 147145 h 2880066"/>
                  <a:gd name="connsiteX5" fmla="*/ 4076995 w 8165518"/>
                  <a:gd name="connsiteY5" fmla="*/ 1566042 h 2880066"/>
                  <a:gd name="connsiteX6" fmla="*/ 8165518 w 8165518"/>
                  <a:gd name="connsiteY6" fmla="*/ 0 h 2880066"/>
                  <a:gd name="connsiteX0" fmla="*/ 8156794 w 8156794"/>
                  <a:gd name="connsiteY0" fmla="*/ 0 h 2879270"/>
                  <a:gd name="connsiteX1" fmla="*/ 8156794 w 8156794"/>
                  <a:gd name="connsiteY1" fmla="*/ 1673520 h 2879270"/>
                  <a:gd name="connsiteX2" fmla="*/ 4123368 w 8156794"/>
                  <a:gd name="connsiteY2" fmla="*/ 2879159 h 2879270"/>
                  <a:gd name="connsiteX3" fmla="*/ 2295 w 8156794"/>
                  <a:gd name="connsiteY3" fmla="*/ 1618086 h 2879270"/>
                  <a:gd name="connsiteX4" fmla="*/ 767 w 8156794"/>
                  <a:gd name="connsiteY4" fmla="*/ 147145 h 2879270"/>
                  <a:gd name="connsiteX5" fmla="*/ 4068271 w 8156794"/>
                  <a:gd name="connsiteY5" fmla="*/ 1566042 h 2879270"/>
                  <a:gd name="connsiteX6" fmla="*/ 8156794 w 8156794"/>
                  <a:gd name="connsiteY6" fmla="*/ 0 h 287927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20"/>
                  <a:gd name="connsiteX1" fmla="*/ 8156794 w 8156794"/>
                  <a:gd name="connsiteY1" fmla="*/ 1673520 h 2973020"/>
                  <a:gd name="connsiteX2" fmla="*/ 4134388 w 8156794"/>
                  <a:gd name="connsiteY2" fmla="*/ 2972904 h 2973020"/>
                  <a:gd name="connsiteX3" fmla="*/ 2295 w 8156794"/>
                  <a:gd name="connsiteY3" fmla="*/ 1618086 h 2973020"/>
                  <a:gd name="connsiteX4" fmla="*/ 767 w 8156794"/>
                  <a:gd name="connsiteY4" fmla="*/ 147145 h 2973020"/>
                  <a:gd name="connsiteX5" fmla="*/ 4068271 w 8156794"/>
                  <a:gd name="connsiteY5" fmla="*/ 1566042 h 2973020"/>
                  <a:gd name="connsiteX6" fmla="*/ 8156794 w 8156794"/>
                  <a:gd name="connsiteY6" fmla="*/ 0 h 2973020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141"/>
                  <a:gd name="connsiteX1" fmla="*/ 8156794 w 8156794"/>
                  <a:gd name="connsiteY1" fmla="*/ 1673520 h 2973141"/>
                  <a:gd name="connsiteX2" fmla="*/ 4134388 w 8156794"/>
                  <a:gd name="connsiteY2" fmla="*/ 2972904 h 2973141"/>
                  <a:gd name="connsiteX3" fmla="*/ 2295 w 8156794"/>
                  <a:gd name="connsiteY3" fmla="*/ 1618086 h 2973141"/>
                  <a:gd name="connsiteX4" fmla="*/ 767 w 8156794"/>
                  <a:gd name="connsiteY4" fmla="*/ 147145 h 2973141"/>
                  <a:gd name="connsiteX5" fmla="*/ 4068271 w 8156794"/>
                  <a:gd name="connsiteY5" fmla="*/ 1566042 h 2973141"/>
                  <a:gd name="connsiteX6" fmla="*/ 8156794 w 8156794"/>
                  <a:gd name="connsiteY6" fmla="*/ 0 h 2973141"/>
                  <a:gd name="connsiteX0" fmla="*/ 8156794 w 8156794"/>
                  <a:gd name="connsiteY0" fmla="*/ 0 h 3066827"/>
                  <a:gd name="connsiteX1" fmla="*/ 8156794 w 8156794"/>
                  <a:gd name="connsiteY1" fmla="*/ 1673520 h 3066827"/>
                  <a:gd name="connsiteX2" fmla="*/ 4123353 w 8156794"/>
                  <a:gd name="connsiteY2" fmla="*/ 3066650 h 3066827"/>
                  <a:gd name="connsiteX3" fmla="*/ 2295 w 8156794"/>
                  <a:gd name="connsiteY3" fmla="*/ 1618086 h 3066827"/>
                  <a:gd name="connsiteX4" fmla="*/ 767 w 8156794"/>
                  <a:gd name="connsiteY4" fmla="*/ 147145 h 3066827"/>
                  <a:gd name="connsiteX5" fmla="*/ 4068271 w 8156794"/>
                  <a:gd name="connsiteY5" fmla="*/ 1566042 h 3066827"/>
                  <a:gd name="connsiteX6" fmla="*/ 8156794 w 8156794"/>
                  <a:gd name="connsiteY6" fmla="*/ 0 h 3066827"/>
                  <a:gd name="connsiteX0" fmla="*/ 8123689 w 8156794"/>
                  <a:gd name="connsiteY0" fmla="*/ 0 h 2999866"/>
                  <a:gd name="connsiteX1" fmla="*/ 8156794 w 8156794"/>
                  <a:gd name="connsiteY1" fmla="*/ 1606559 h 2999866"/>
                  <a:gd name="connsiteX2" fmla="*/ 4123353 w 8156794"/>
                  <a:gd name="connsiteY2" fmla="*/ 2999689 h 2999866"/>
                  <a:gd name="connsiteX3" fmla="*/ 2295 w 8156794"/>
                  <a:gd name="connsiteY3" fmla="*/ 1551125 h 2999866"/>
                  <a:gd name="connsiteX4" fmla="*/ 767 w 8156794"/>
                  <a:gd name="connsiteY4" fmla="*/ 80184 h 2999866"/>
                  <a:gd name="connsiteX5" fmla="*/ 4068271 w 8156794"/>
                  <a:gd name="connsiteY5" fmla="*/ 1499081 h 2999866"/>
                  <a:gd name="connsiteX6" fmla="*/ 8123689 w 8156794"/>
                  <a:gd name="connsiteY6" fmla="*/ 0 h 2999866"/>
                  <a:gd name="connsiteX0" fmla="*/ 8167828 w 8167828"/>
                  <a:gd name="connsiteY0" fmla="*/ 0 h 3026651"/>
                  <a:gd name="connsiteX1" fmla="*/ 8156794 w 8167828"/>
                  <a:gd name="connsiteY1" fmla="*/ 1633344 h 3026651"/>
                  <a:gd name="connsiteX2" fmla="*/ 4123353 w 8167828"/>
                  <a:gd name="connsiteY2" fmla="*/ 3026474 h 3026651"/>
                  <a:gd name="connsiteX3" fmla="*/ 2295 w 8167828"/>
                  <a:gd name="connsiteY3" fmla="*/ 1577910 h 3026651"/>
                  <a:gd name="connsiteX4" fmla="*/ 767 w 8167828"/>
                  <a:gd name="connsiteY4" fmla="*/ 106969 h 3026651"/>
                  <a:gd name="connsiteX5" fmla="*/ 4068271 w 8167828"/>
                  <a:gd name="connsiteY5" fmla="*/ 1525866 h 3026651"/>
                  <a:gd name="connsiteX6" fmla="*/ 8167828 w 8167828"/>
                  <a:gd name="connsiteY6" fmla="*/ 0 h 3026651"/>
                  <a:gd name="connsiteX0" fmla="*/ 8167828 w 8167828"/>
                  <a:gd name="connsiteY0" fmla="*/ 0 h 3027228"/>
                  <a:gd name="connsiteX1" fmla="*/ 8145760 w 8167828"/>
                  <a:gd name="connsiteY1" fmla="*/ 1686913 h 3027228"/>
                  <a:gd name="connsiteX2" fmla="*/ 4123353 w 8167828"/>
                  <a:gd name="connsiteY2" fmla="*/ 3026474 h 3027228"/>
                  <a:gd name="connsiteX3" fmla="*/ 2295 w 8167828"/>
                  <a:gd name="connsiteY3" fmla="*/ 1577910 h 3027228"/>
                  <a:gd name="connsiteX4" fmla="*/ 767 w 8167828"/>
                  <a:gd name="connsiteY4" fmla="*/ 106969 h 3027228"/>
                  <a:gd name="connsiteX5" fmla="*/ 4068271 w 8167828"/>
                  <a:gd name="connsiteY5" fmla="*/ 1525866 h 3027228"/>
                  <a:gd name="connsiteX6" fmla="*/ 8167828 w 8167828"/>
                  <a:gd name="connsiteY6" fmla="*/ 0 h 3027228"/>
                  <a:gd name="connsiteX0" fmla="*/ 8156794 w 8156794"/>
                  <a:gd name="connsiteY0" fmla="*/ 0 h 2933483"/>
                  <a:gd name="connsiteX1" fmla="*/ 8145760 w 8156794"/>
                  <a:gd name="connsiteY1" fmla="*/ 1593168 h 2933483"/>
                  <a:gd name="connsiteX2" fmla="*/ 4123353 w 8156794"/>
                  <a:gd name="connsiteY2" fmla="*/ 2932729 h 2933483"/>
                  <a:gd name="connsiteX3" fmla="*/ 2295 w 8156794"/>
                  <a:gd name="connsiteY3" fmla="*/ 1484165 h 2933483"/>
                  <a:gd name="connsiteX4" fmla="*/ 767 w 8156794"/>
                  <a:gd name="connsiteY4" fmla="*/ 13224 h 2933483"/>
                  <a:gd name="connsiteX5" fmla="*/ 4068271 w 8156794"/>
                  <a:gd name="connsiteY5" fmla="*/ 1432121 h 2933483"/>
                  <a:gd name="connsiteX6" fmla="*/ 8156794 w 8156794"/>
                  <a:gd name="connsiteY6" fmla="*/ 0 h 2933483"/>
                  <a:gd name="connsiteX0" fmla="*/ 8156794 w 8156794"/>
                  <a:gd name="connsiteY0" fmla="*/ 0 h 2933483"/>
                  <a:gd name="connsiteX1" fmla="*/ 8145760 w 8156794"/>
                  <a:gd name="connsiteY1" fmla="*/ 1593168 h 2933483"/>
                  <a:gd name="connsiteX2" fmla="*/ 4123353 w 8156794"/>
                  <a:gd name="connsiteY2" fmla="*/ 2932729 h 2933483"/>
                  <a:gd name="connsiteX3" fmla="*/ 2295 w 8156794"/>
                  <a:gd name="connsiteY3" fmla="*/ 1484165 h 2933483"/>
                  <a:gd name="connsiteX4" fmla="*/ 767 w 8156794"/>
                  <a:gd name="connsiteY4" fmla="*/ 13224 h 2933483"/>
                  <a:gd name="connsiteX5" fmla="*/ 4068271 w 8156794"/>
                  <a:gd name="connsiteY5" fmla="*/ 1432121 h 2933483"/>
                  <a:gd name="connsiteX6" fmla="*/ 8156794 w 8156794"/>
                  <a:gd name="connsiteY6" fmla="*/ 0 h 2933483"/>
                  <a:gd name="connsiteX0" fmla="*/ 8123689 w 8145760"/>
                  <a:gd name="connsiteY0" fmla="*/ 13560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23689 w 8145760"/>
                  <a:gd name="connsiteY6" fmla="*/ 13560 h 2920259"/>
                  <a:gd name="connsiteX0" fmla="*/ 8178863 w 8178863"/>
                  <a:gd name="connsiteY0" fmla="*/ 26952 h 2920259"/>
                  <a:gd name="connsiteX1" fmla="*/ 8145760 w 8178863"/>
                  <a:gd name="connsiteY1" fmla="*/ 1579944 h 2920259"/>
                  <a:gd name="connsiteX2" fmla="*/ 4123353 w 8178863"/>
                  <a:gd name="connsiteY2" fmla="*/ 2919505 h 2920259"/>
                  <a:gd name="connsiteX3" fmla="*/ 2295 w 8178863"/>
                  <a:gd name="connsiteY3" fmla="*/ 1470941 h 2920259"/>
                  <a:gd name="connsiteX4" fmla="*/ 767 w 8178863"/>
                  <a:gd name="connsiteY4" fmla="*/ 0 h 2920259"/>
                  <a:gd name="connsiteX5" fmla="*/ 4068271 w 8178863"/>
                  <a:gd name="connsiteY5" fmla="*/ 1418897 h 2920259"/>
                  <a:gd name="connsiteX6" fmla="*/ 8178863 w 8178863"/>
                  <a:gd name="connsiteY6" fmla="*/ 26952 h 2920259"/>
                  <a:gd name="connsiteX0" fmla="*/ 8167827 w 8167827"/>
                  <a:gd name="connsiteY0" fmla="*/ 40343 h 2920259"/>
                  <a:gd name="connsiteX1" fmla="*/ 8145760 w 8167827"/>
                  <a:gd name="connsiteY1" fmla="*/ 1579944 h 2920259"/>
                  <a:gd name="connsiteX2" fmla="*/ 4123353 w 8167827"/>
                  <a:gd name="connsiteY2" fmla="*/ 2919505 h 2920259"/>
                  <a:gd name="connsiteX3" fmla="*/ 2295 w 8167827"/>
                  <a:gd name="connsiteY3" fmla="*/ 1470941 h 2920259"/>
                  <a:gd name="connsiteX4" fmla="*/ 767 w 8167827"/>
                  <a:gd name="connsiteY4" fmla="*/ 0 h 2920259"/>
                  <a:gd name="connsiteX5" fmla="*/ 4068271 w 8167827"/>
                  <a:gd name="connsiteY5" fmla="*/ 1418897 h 2920259"/>
                  <a:gd name="connsiteX6" fmla="*/ 8167827 w 8167827"/>
                  <a:gd name="connsiteY6" fmla="*/ 40343 h 2920259"/>
                  <a:gd name="connsiteX0" fmla="*/ 8123687 w 8145760"/>
                  <a:gd name="connsiteY0" fmla="*/ 53735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23687 w 8145760"/>
                  <a:gd name="connsiteY6" fmla="*/ 53735 h 2920259"/>
                  <a:gd name="connsiteX0" fmla="*/ 8161918 w 8161918"/>
                  <a:gd name="connsiteY0" fmla="*/ 0 h 2943855"/>
                  <a:gd name="connsiteX1" fmla="*/ 8145760 w 8161918"/>
                  <a:gd name="connsiteY1" fmla="*/ 1603540 h 2943855"/>
                  <a:gd name="connsiteX2" fmla="*/ 4123353 w 8161918"/>
                  <a:gd name="connsiteY2" fmla="*/ 2943101 h 2943855"/>
                  <a:gd name="connsiteX3" fmla="*/ 2295 w 8161918"/>
                  <a:gd name="connsiteY3" fmla="*/ 1494537 h 2943855"/>
                  <a:gd name="connsiteX4" fmla="*/ 767 w 8161918"/>
                  <a:gd name="connsiteY4" fmla="*/ 23596 h 2943855"/>
                  <a:gd name="connsiteX5" fmla="*/ 4068271 w 8161918"/>
                  <a:gd name="connsiteY5" fmla="*/ 1442493 h 2943855"/>
                  <a:gd name="connsiteX6" fmla="*/ 8161918 w 8161918"/>
                  <a:gd name="connsiteY6" fmla="*/ 0 h 2943855"/>
                  <a:gd name="connsiteX0" fmla="*/ 8144926 w 8145760"/>
                  <a:gd name="connsiteY0" fmla="*/ 43424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44926 w 8145760"/>
                  <a:gd name="connsiteY6" fmla="*/ 43424 h 2920259"/>
                  <a:gd name="connsiteX0" fmla="*/ 8161918 w 8161918"/>
                  <a:gd name="connsiteY0" fmla="*/ 0 h 2959321"/>
                  <a:gd name="connsiteX1" fmla="*/ 8145760 w 8161918"/>
                  <a:gd name="connsiteY1" fmla="*/ 1619006 h 2959321"/>
                  <a:gd name="connsiteX2" fmla="*/ 4123353 w 8161918"/>
                  <a:gd name="connsiteY2" fmla="*/ 2958567 h 2959321"/>
                  <a:gd name="connsiteX3" fmla="*/ 2295 w 8161918"/>
                  <a:gd name="connsiteY3" fmla="*/ 1510003 h 2959321"/>
                  <a:gd name="connsiteX4" fmla="*/ 767 w 8161918"/>
                  <a:gd name="connsiteY4" fmla="*/ 39062 h 2959321"/>
                  <a:gd name="connsiteX5" fmla="*/ 4068271 w 8161918"/>
                  <a:gd name="connsiteY5" fmla="*/ 1457959 h 2959321"/>
                  <a:gd name="connsiteX6" fmla="*/ 8161918 w 8161918"/>
                  <a:gd name="connsiteY6" fmla="*/ 0 h 2959321"/>
                  <a:gd name="connsiteX0" fmla="*/ 8161918 w 8162752"/>
                  <a:gd name="connsiteY0" fmla="*/ 0 h 2959488"/>
                  <a:gd name="connsiteX1" fmla="*/ 8162752 w 8162752"/>
                  <a:gd name="connsiteY1" fmla="*/ 1629317 h 2959488"/>
                  <a:gd name="connsiteX2" fmla="*/ 4123353 w 8162752"/>
                  <a:gd name="connsiteY2" fmla="*/ 2958567 h 2959488"/>
                  <a:gd name="connsiteX3" fmla="*/ 2295 w 8162752"/>
                  <a:gd name="connsiteY3" fmla="*/ 1510003 h 2959488"/>
                  <a:gd name="connsiteX4" fmla="*/ 767 w 8162752"/>
                  <a:gd name="connsiteY4" fmla="*/ 39062 h 2959488"/>
                  <a:gd name="connsiteX5" fmla="*/ 4068271 w 8162752"/>
                  <a:gd name="connsiteY5" fmla="*/ 1457959 h 2959488"/>
                  <a:gd name="connsiteX6" fmla="*/ 8161918 w 8162752"/>
                  <a:gd name="connsiteY6" fmla="*/ 0 h 2959488"/>
                  <a:gd name="connsiteX0" fmla="*/ 8165930 w 8166764"/>
                  <a:gd name="connsiteY0" fmla="*/ 7337 h 2966825"/>
                  <a:gd name="connsiteX1" fmla="*/ 8166764 w 8166764"/>
                  <a:gd name="connsiteY1" fmla="*/ 1636654 h 2966825"/>
                  <a:gd name="connsiteX2" fmla="*/ 4127365 w 8166764"/>
                  <a:gd name="connsiteY2" fmla="*/ 2965904 h 2966825"/>
                  <a:gd name="connsiteX3" fmla="*/ 6307 w 8166764"/>
                  <a:gd name="connsiteY3" fmla="*/ 1517340 h 2966825"/>
                  <a:gd name="connsiteX4" fmla="*/ 532 w 8166764"/>
                  <a:gd name="connsiteY4" fmla="*/ 0 h 2966825"/>
                  <a:gd name="connsiteX5" fmla="*/ 4072283 w 8166764"/>
                  <a:gd name="connsiteY5" fmla="*/ 1465296 h 2966825"/>
                  <a:gd name="connsiteX6" fmla="*/ 8165930 w 8166764"/>
                  <a:gd name="connsiteY6" fmla="*/ 7337 h 2966825"/>
                  <a:gd name="connsiteX0" fmla="*/ 8168119 w 8168953"/>
                  <a:gd name="connsiteY0" fmla="*/ 7337 h 2966682"/>
                  <a:gd name="connsiteX1" fmla="*/ 8168953 w 8168953"/>
                  <a:gd name="connsiteY1" fmla="*/ 1636654 h 2966682"/>
                  <a:gd name="connsiteX2" fmla="*/ 4129554 w 8168953"/>
                  <a:gd name="connsiteY2" fmla="*/ 2965904 h 2966682"/>
                  <a:gd name="connsiteX3" fmla="*/ 0 w 8168953"/>
                  <a:gd name="connsiteY3" fmla="*/ 1527651 h 2966682"/>
                  <a:gd name="connsiteX4" fmla="*/ 2721 w 8168953"/>
                  <a:gd name="connsiteY4" fmla="*/ 0 h 2966682"/>
                  <a:gd name="connsiteX5" fmla="*/ 4074472 w 8168953"/>
                  <a:gd name="connsiteY5" fmla="*/ 1465296 h 2966682"/>
                  <a:gd name="connsiteX6" fmla="*/ 8168119 w 8168953"/>
                  <a:gd name="connsiteY6" fmla="*/ 7337 h 2966682"/>
                  <a:gd name="connsiteX0" fmla="*/ 8168119 w 8168953"/>
                  <a:gd name="connsiteY0" fmla="*/ 7337 h 3100377"/>
                  <a:gd name="connsiteX1" fmla="*/ 8168953 w 8168953"/>
                  <a:gd name="connsiteY1" fmla="*/ 1636654 h 3100377"/>
                  <a:gd name="connsiteX2" fmla="*/ 4118520 w 8168953"/>
                  <a:gd name="connsiteY2" fmla="*/ 3099826 h 3100377"/>
                  <a:gd name="connsiteX3" fmla="*/ 0 w 8168953"/>
                  <a:gd name="connsiteY3" fmla="*/ 1527651 h 3100377"/>
                  <a:gd name="connsiteX4" fmla="*/ 2721 w 8168953"/>
                  <a:gd name="connsiteY4" fmla="*/ 0 h 3100377"/>
                  <a:gd name="connsiteX5" fmla="*/ 4074472 w 8168953"/>
                  <a:gd name="connsiteY5" fmla="*/ 1465296 h 3100377"/>
                  <a:gd name="connsiteX6" fmla="*/ 8168119 w 8168953"/>
                  <a:gd name="connsiteY6" fmla="*/ 7337 h 3100377"/>
                  <a:gd name="connsiteX0" fmla="*/ 8168119 w 8168953"/>
                  <a:gd name="connsiteY0" fmla="*/ 7337 h 3100429"/>
                  <a:gd name="connsiteX1" fmla="*/ 8168953 w 8168953"/>
                  <a:gd name="connsiteY1" fmla="*/ 1636654 h 3100429"/>
                  <a:gd name="connsiteX2" fmla="*/ 4118520 w 8168953"/>
                  <a:gd name="connsiteY2" fmla="*/ 3099826 h 3100429"/>
                  <a:gd name="connsiteX3" fmla="*/ 0 w 8168953"/>
                  <a:gd name="connsiteY3" fmla="*/ 1527651 h 3100429"/>
                  <a:gd name="connsiteX4" fmla="*/ 2721 w 8168953"/>
                  <a:gd name="connsiteY4" fmla="*/ 0 h 3100429"/>
                  <a:gd name="connsiteX5" fmla="*/ 4074472 w 8168953"/>
                  <a:gd name="connsiteY5" fmla="*/ 1465296 h 3100429"/>
                  <a:gd name="connsiteX6" fmla="*/ 8168119 w 8168953"/>
                  <a:gd name="connsiteY6" fmla="*/ 7337 h 3100429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72202 w 8166683"/>
                  <a:gd name="connsiteY5" fmla="*/ 1465296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72202 w 8166683"/>
                  <a:gd name="connsiteY5" fmla="*/ 1465296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61168 w 8166683"/>
                  <a:gd name="connsiteY5" fmla="*/ 1438511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61168 w 8166683"/>
                  <a:gd name="connsiteY5" fmla="*/ 1438511 h 3099826"/>
                  <a:gd name="connsiteX6" fmla="*/ 8165849 w 8166683"/>
                  <a:gd name="connsiteY6" fmla="*/ 7337 h 3099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166683" h="3099826">
                    <a:moveTo>
                      <a:pt x="8165849" y="7337"/>
                    </a:moveTo>
                    <a:lnTo>
                      <a:pt x="8166683" y="1636654"/>
                    </a:lnTo>
                    <a:cubicBezTo>
                      <a:pt x="7917761" y="2728489"/>
                      <a:pt x="5475903" y="3100137"/>
                      <a:pt x="4116250" y="3099826"/>
                    </a:cubicBezTo>
                    <a:cubicBezTo>
                      <a:pt x="2756597" y="3099515"/>
                      <a:pt x="245424" y="2744647"/>
                      <a:pt x="8764" y="1634789"/>
                    </a:cubicBezTo>
                    <a:cubicBezTo>
                      <a:pt x="11928" y="1215900"/>
                      <a:pt x="-2713" y="418889"/>
                      <a:pt x="451" y="0"/>
                    </a:cubicBezTo>
                    <a:cubicBezTo>
                      <a:pt x="385485" y="953840"/>
                      <a:pt x="2700268" y="1437288"/>
                      <a:pt x="4061168" y="1438511"/>
                    </a:cubicBezTo>
                    <a:cubicBezTo>
                      <a:pt x="5422068" y="1439734"/>
                      <a:pt x="7793228" y="1089449"/>
                      <a:pt x="8165849" y="7337"/>
                    </a:cubicBezTo>
                    <a:close/>
                  </a:path>
                </a:pathLst>
              </a:custGeom>
              <a:gradFill>
                <a:gsLst>
                  <a:gs pos="0">
                    <a:srgbClr val="B8C2C9"/>
                  </a:gs>
                  <a:gs pos="21000">
                    <a:schemeClr val="bg1"/>
                  </a:gs>
                  <a:gs pos="60000">
                    <a:srgbClr val="D6DCE0"/>
                  </a:gs>
                  <a:gs pos="100000">
                    <a:srgbClr val="B8C2C9"/>
                  </a:gs>
                </a:gsLst>
                <a:lin ang="0" scaled="0"/>
              </a:gra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                  </a:t>
                </a:r>
              </a:p>
            </p:txBody>
          </p:sp>
          <p:sp>
            <p:nvSpPr>
              <p:cNvPr id="595" name="Oval 594">
                <a:extLst>
                  <a:ext uri="{FF2B5EF4-FFF2-40B4-BE49-F238E27FC236}">
                    <a16:creationId xmlns:a16="http://schemas.microsoft.com/office/drawing/2014/main" id="{F3651F16-DD17-4D47-9A8D-8EFA601CA85B}"/>
                  </a:ext>
                </a:extLst>
              </p:cNvPr>
              <p:cNvSpPr/>
              <p:nvPr/>
            </p:nvSpPr>
            <p:spPr>
              <a:xfrm>
                <a:off x="7494729" y="2774731"/>
                <a:ext cx="1480163" cy="579140"/>
              </a:xfrm>
              <a:prstGeom prst="ellipse">
                <a:avLst/>
              </a:prstGeom>
              <a:solidFill>
                <a:srgbClr val="B8C2C9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             </a:t>
                </a:r>
              </a:p>
            </p:txBody>
          </p:sp>
          <p:grpSp>
            <p:nvGrpSpPr>
              <p:cNvPr id="596" name="Group 595">
                <a:extLst>
                  <a:ext uri="{FF2B5EF4-FFF2-40B4-BE49-F238E27FC236}">
                    <a16:creationId xmlns:a16="http://schemas.microsoft.com/office/drawing/2014/main" id="{10CA9012-91B2-A449-8A2E-65BA6061B48F}"/>
                  </a:ext>
                </a:extLst>
              </p:cNvPr>
              <p:cNvGrpSpPr/>
              <p:nvPr/>
            </p:nvGrpSpPr>
            <p:grpSpPr>
              <a:xfrm>
                <a:off x="7713663" y="2848339"/>
                <a:ext cx="1042107" cy="425543"/>
                <a:chOff x="7786941" y="2884917"/>
                <a:chExt cx="897649" cy="353919"/>
              </a:xfrm>
            </p:grpSpPr>
            <p:sp>
              <p:nvSpPr>
                <p:cNvPr id="597" name="Freeform 596">
                  <a:extLst>
                    <a:ext uri="{FF2B5EF4-FFF2-40B4-BE49-F238E27FC236}">
                      <a16:creationId xmlns:a16="http://schemas.microsoft.com/office/drawing/2014/main" id="{964BBEA0-D220-6747-850B-459388ABF255}"/>
                    </a:ext>
                  </a:extLst>
                </p:cNvPr>
                <p:cNvSpPr/>
                <p:nvPr/>
              </p:nvSpPr>
              <p:spPr>
                <a:xfrm>
                  <a:off x="7811770" y="2884917"/>
                  <a:ext cx="849158" cy="198115"/>
                </a:xfrm>
                <a:custGeom>
                  <a:avLst/>
                  <a:gdLst>
                    <a:gd name="connsiteX0" fmla="*/ 3725333 w 4588933"/>
                    <a:gd name="connsiteY0" fmla="*/ 0 h 1049866"/>
                    <a:gd name="connsiteX1" fmla="*/ 4588933 w 4588933"/>
                    <a:gd name="connsiteY1" fmla="*/ 270933 h 1049866"/>
                    <a:gd name="connsiteX2" fmla="*/ 3962400 w 4588933"/>
                    <a:gd name="connsiteY2" fmla="*/ 541866 h 1049866"/>
                    <a:gd name="connsiteX3" fmla="*/ 3742267 w 4588933"/>
                    <a:gd name="connsiteY3" fmla="*/ 457200 h 1049866"/>
                    <a:gd name="connsiteX4" fmla="*/ 2269067 w 4588933"/>
                    <a:gd name="connsiteY4" fmla="*/ 1049866 h 1049866"/>
                    <a:gd name="connsiteX5" fmla="*/ 880533 w 4588933"/>
                    <a:gd name="connsiteY5" fmla="*/ 457200 h 1049866"/>
                    <a:gd name="connsiteX6" fmla="*/ 592667 w 4588933"/>
                    <a:gd name="connsiteY6" fmla="*/ 541866 h 1049866"/>
                    <a:gd name="connsiteX7" fmla="*/ 0 w 4588933"/>
                    <a:gd name="connsiteY7" fmla="*/ 254000 h 1049866"/>
                    <a:gd name="connsiteX8" fmla="*/ 880533 w 4588933"/>
                    <a:gd name="connsiteY8" fmla="*/ 16933 h 1049866"/>
                    <a:gd name="connsiteX9" fmla="*/ 2302933 w 4588933"/>
                    <a:gd name="connsiteY9" fmla="*/ 626533 h 1049866"/>
                    <a:gd name="connsiteX10" fmla="*/ 3725333 w 4588933"/>
                    <a:gd name="connsiteY10" fmla="*/ 0 h 1049866"/>
                    <a:gd name="connsiteX0" fmla="*/ 3725333 w 4641485"/>
                    <a:gd name="connsiteY0" fmla="*/ 0 h 1049866"/>
                    <a:gd name="connsiteX1" fmla="*/ 4641485 w 4641485"/>
                    <a:gd name="connsiteY1" fmla="*/ 239402 h 1049866"/>
                    <a:gd name="connsiteX2" fmla="*/ 3962400 w 4641485"/>
                    <a:gd name="connsiteY2" fmla="*/ 541866 h 1049866"/>
                    <a:gd name="connsiteX3" fmla="*/ 3742267 w 4641485"/>
                    <a:gd name="connsiteY3" fmla="*/ 457200 h 1049866"/>
                    <a:gd name="connsiteX4" fmla="*/ 2269067 w 4641485"/>
                    <a:gd name="connsiteY4" fmla="*/ 1049866 h 1049866"/>
                    <a:gd name="connsiteX5" fmla="*/ 880533 w 4641485"/>
                    <a:gd name="connsiteY5" fmla="*/ 457200 h 1049866"/>
                    <a:gd name="connsiteX6" fmla="*/ 592667 w 4641485"/>
                    <a:gd name="connsiteY6" fmla="*/ 541866 h 1049866"/>
                    <a:gd name="connsiteX7" fmla="*/ 0 w 4641485"/>
                    <a:gd name="connsiteY7" fmla="*/ 254000 h 1049866"/>
                    <a:gd name="connsiteX8" fmla="*/ 880533 w 4641485"/>
                    <a:gd name="connsiteY8" fmla="*/ 16933 h 1049866"/>
                    <a:gd name="connsiteX9" fmla="*/ 2302933 w 4641485"/>
                    <a:gd name="connsiteY9" fmla="*/ 626533 h 1049866"/>
                    <a:gd name="connsiteX10" fmla="*/ 3725333 w 4641485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73798 w 4673016"/>
                    <a:gd name="connsiteY3" fmla="*/ 45720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84308 w 4673016"/>
                    <a:gd name="connsiteY3" fmla="*/ 404648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815839 w 4673016"/>
                    <a:gd name="connsiteY3" fmla="*/ 46771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673016" h="1049866">
                      <a:moveTo>
                        <a:pt x="3756864" y="0"/>
                      </a:moveTo>
                      <a:lnTo>
                        <a:pt x="4673016" y="239402"/>
                      </a:lnTo>
                      <a:lnTo>
                        <a:pt x="3993931" y="541866"/>
                      </a:lnTo>
                      <a:lnTo>
                        <a:pt x="3815839" y="467710"/>
                      </a:lnTo>
                      <a:lnTo>
                        <a:pt x="2300598" y="1049866"/>
                      </a:lnTo>
                      <a:lnTo>
                        <a:pt x="912064" y="457200"/>
                      </a:lnTo>
                      <a:lnTo>
                        <a:pt x="624198" y="541866"/>
                      </a:lnTo>
                      <a:lnTo>
                        <a:pt x="0" y="275021"/>
                      </a:lnTo>
                      <a:lnTo>
                        <a:pt x="912064" y="16933"/>
                      </a:lnTo>
                      <a:lnTo>
                        <a:pt x="2323954" y="616023"/>
                      </a:lnTo>
                      <a:lnTo>
                        <a:pt x="3756864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98" name="Freeform 597">
                  <a:extLst>
                    <a:ext uri="{FF2B5EF4-FFF2-40B4-BE49-F238E27FC236}">
                      <a16:creationId xmlns:a16="http://schemas.microsoft.com/office/drawing/2014/main" id="{ADEC5ED7-ED4C-584D-AB78-AA02A93E9466}"/>
                    </a:ext>
                  </a:extLst>
                </p:cNvPr>
                <p:cNvSpPr/>
                <p:nvPr/>
              </p:nvSpPr>
              <p:spPr>
                <a:xfrm>
                  <a:off x="8367548" y="3054383"/>
                  <a:ext cx="317042" cy="170569"/>
                </a:xfrm>
                <a:custGeom>
                  <a:avLst/>
                  <a:gdLst>
                    <a:gd name="connsiteX0" fmla="*/ 21021 w 1744718"/>
                    <a:gd name="connsiteY0" fmla="*/ 0 h 903890"/>
                    <a:gd name="connsiteX1" fmla="*/ 1744718 w 1744718"/>
                    <a:gd name="connsiteY1" fmla="*/ 693683 h 903890"/>
                    <a:gd name="connsiteX2" fmla="*/ 1145628 w 1744718"/>
                    <a:gd name="connsiteY2" fmla="*/ 903890 h 903890"/>
                    <a:gd name="connsiteX3" fmla="*/ 0 w 1744718"/>
                    <a:gd name="connsiteY3" fmla="*/ 451945 h 903890"/>
                    <a:gd name="connsiteX4" fmla="*/ 21021 w 1744718"/>
                    <a:gd name="connsiteY4" fmla="*/ 0 h 9038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4718" h="903890">
                      <a:moveTo>
                        <a:pt x="21021" y="0"/>
                      </a:moveTo>
                      <a:lnTo>
                        <a:pt x="1744718" y="693683"/>
                      </a:lnTo>
                      <a:lnTo>
                        <a:pt x="1145628" y="903890"/>
                      </a:lnTo>
                      <a:lnTo>
                        <a:pt x="0" y="451945"/>
                      </a:lnTo>
                      <a:lnTo>
                        <a:pt x="21021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99" name="Freeform 598">
                  <a:extLst>
                    <a:ext uri="{FF2B5EF4-FFF2-40B4-BE49-F238E27FC236}">
                      <a16:creationId xmlns:a16="http://schemas.microsoft.com/office/drawing/2014/main" id="{F45598BF-44BC-354D-9020-97A874C585BE}"/>
                    </a:ext>
                  </a:extLst>
                </p:cNvPr>
                <p:cNvSpPr/>
                <p:nvPr/>
              </p:nvSpPr>
              <p:spPr>
                <a:xfrm>
                  <a:off x="7786941" y="3054383"/>
                  <a:ext cx="311312" cy="168585"/>
                </a:xfrm>
                <a:custGeom>
                  <a:avLst/>
                  <a:gdLst>
                    <a:gd name="connsiteX0" fmla="*/ 1702676 w 1713187"/>
                    <a:gd name="connsiteY0" fmla="*/ 0 h 893380"/>
                    <a:gd name="connsiteX1" fmla="*/ 1713187 w 1713187"/>
                    <a:gd name="connsiteY1" fmla="*/ 472966 h 893380"/>
                    <a:gd name="connsiteX2" fmla="*/ 578069 w 1713187"/>
                    <a:gd name="connsiteY2" fmla="*/ 893380 h 893380"/>
                    <a:gd name="connsiteX3" fmla="*/ 0 w 1713187"/>
                    <a:gd name="connsiteY3" fmla="*/ 693683 h 893380"/>
                    <a:gd name="connsiteX4" fmla="*/ 1702676 w 1713187"/>
                    <a:gd name="connsiteY4" fmla="*/ 0 h 8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13187" h="893380">
                      <a:moveTo>
                        <a:pt x="1702676" y="0"/>
                      </a:moveTo>
                      <a:lnTo>
                        <a:pt x="1713187" y="472966"/>
                      </a:lnTo>
                      <a:lnTo>
                        <a:pt x="578069" y="893380"/>
                      </a:lnTo>
                      <a:lnTo>
                        <a:pt x="0" y="693683"/>
                      </a:lnTo>
                      <a:lnTo>
                        <a:pt x="1702676" y="0"/>
                      </a:lnTo>
                      <a:close/>
                    </a:path>
                  </a:pathLst>
                </a:custGeom>
                <a:solidFill>
                  <a:srgbClr val="0000A8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00" name="Freeform 599">
                  <a:extLst>
                    <a:ext uri="{FF2B5EF4-FFF2-40B4-BE49-F238E27FC236}">
                      <a16:creationId xmlns:a16="http://schemas.microsoft.com/office/drawing/2014/main" id="{3A2BDF5D-2CA0-2145-8059-D8F121D4D324}"/>
                    </a:ext>
                  </a:extLst>
                </p:cNvPr>
                <p:cNvSpPr/>
                <p:nvPr/>
              </p:nvSpPr>
              <p:spPr>
                <a:xfrm>
                  <a:off x="7895013" y="2971083"/>
                  <a:ext cx="676892" cy="267753"/>
                </a:xfrm>
                <a:custGeom>
                  <a:avLst/>
                  <a:gdLst>
                    <a:gd name="connsiteX0" fmla="*/ 599089 w 4162096"/>
                    <a:gd name="connsiteY0" fmla="*/ 273269 h 1618593"/>
                    <a:gd name="connsiteX1" fmla="*/ 882869 w 4162096"/>
                    <a:gd name="connsiteY1" fmla="*/ 199697 h 1618593"/>
                    <a:gd name="connsiteX2" fmla="*/ 2312276 w 4162096"/>
                    <a:gd name="connsiteY2" fmla="*/ 798786 h 1618593"/>
                    <a:gd name="connsiteX3" fmla="*/ 3794234 w 4162096"/>
                    <a:gd name="connsiteY3" fmla="*/ 199697 h 1618593"/>
                    <a:gd name="connsiteX4" fmla="*/ 4014951 w 4162096"/>
                    <a:gd name="connsiteY4" fmla="*/ 273269 h 1618593"/>
                    <a:gd name="connsiteX5" fmla="*/ 3058510 w 4162096"/>
                    <a:gd name="connsiteY5" fmla="*/ 641131 h 1618593"/>
                    <a:gd name="connsiteX6" fmla="*/ 3026979 w 4162096"/>
                    <a:gd name="connsiteY6" fmla="*/ 1114097 h 1618593"/>
                    <a:gd name="connsiteX7" fmla="*/ 4162096 w 4162096"/>
                    <a:gd name="connsiteY7" fmla="*/ 1545021 h 1618593"/>
                    <a:gd name="connsiteX8" fmla="*/ 3878317 w 4162096"/>
                    <a:gd name="connsiteY8" fmla="*/ 1608083 h 1618593"/>
                    <a:gd name="connsiteX9" fmla="*/ 2301765 w 4162096"/>
                    <a:gd name="connsiteY9" fmla="*/ 945931 h 1618593"/>
                    <a:gd name="connsiteX10" fmla="*/ 693682 w 4162096"/>
                    <a:gd name="connsiteY10" fmla="*/ 1618593 h 1618593"/>
                    <a:gd name="connsiteX11" fmla="*/ 430924 w 4162096"/>
                    <a:gd name="connsiteY11" fmla="*/ 1524000 h 1618593"/>
                    <a:gd name="connsiteX12" fmla="*/ 1576551 w 4162096"/>
                    <a:gd name="connsiteY12" fmla="*/ 1082566 h 1618593"/>
                    <a:gd name="connsiteX13" fmla="*/ 1545020 w 4162096"/>
                    <a:gd name="connsiteY13" fmla="*/ 609600 h 1618593"/>
                    <a:gd name="connsiteX14" fmla="*/ 0 w 4162096"/>
                    <a:gd name="connsiteY14" fmla="*/ 0 h 1618593"/>
                    <a:gd name="connsiteX15" fmla="*/ 872358 w 4162096"/>
                    <a:gd name="connsiteY15" fmla="*/ 210207 h 1618593"/>
                    <a:gd name="connsiteX16" fmla="*/ 872358 w 4162096"/>
                    <a:gd name="connsiteY16" fmla="*/ 210207 h 1618593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15" fmla="*/ 441434 w 3731172"/>
                    <a:gd name="connsiteY15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357351 w 3731172"/>
                    <a:gd name="connsiteY14" fmla="*/ 115613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56137 w 3731172"/>
                    <a:gd name="connsiteY13" fmla="*/ 441434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903890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575034 w 3710151"/>
                    <a:gd name="connsiteY6" fmla="*/ 91440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06565 w 3710151"/>
                    <a:gd name="connsiteY6" fmla="*/ 92491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5151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09858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62012 w 3725019"/>
                    <a:gd name="connsiteY0" fmla="*/ 73572 h 1418896"/>
                    <a:gd name="connsiteX1" fmla="*/ 445792 w 3725019"/>
                    <a:gd name="connsiteY1" fmla="*/ 0 h 1418896"/>
                    <a:gd name="connsiteX2" fmla="*/ 1852896 w 3725019"/>
                    <a:gd name="connsiteY2" fmla="*/ 591655 h 1418896"/>
                    <a:gd name="connsiteX3" fmla="*/ 3357157 w 3725019"/>
                    <a:gd name="connsiteY3" fmla="*/ 0 h 1418896"/>
                    <a:gd name="connsiteX4" fmla="*/ 3577874 w 3725019"/>
                    <a:gd name="connsiteY4" fmla="*/ 73572 h 1418896"/>
                    <a:gd name="connsiteX5" fmla="*/ 2632585 w 3725019"/>
                    <a:gd name="connsiteY5" fmla="*/ 448868 h 1418896"/>
                    <a:gd name="connsiteX6" fmla="*/ 2625150 w 3725019"/>
                    <a:gd name="connsiteY6" fmla="*/ 902607 h 1418896"/>
                    <a:gd name="connsiteX7" fmla="*/ 3725019 w 3725019"/>
                    <a:gd name="connsiteY7" fmla="*/ 1345324 h 1418896"/>
                    <a:gd name="connsiteX8" fmla="*/ 3441240 w 3725019"/>
                    <a:gd name="connsiteY8" fmla="*/ 1408386 h 1418896"/>
                    <a:gd name="connsiteX9" fmla="*/ 1864688 w 3725019"/>
                    <a:gd name="connsiteY9" fmla="*/ 746234 h 1418896"/>
                    <a:gd name="connsiteX10" fmla="*/ 256605 w 3725019"/>
                    <a:gd name="connsiteY10" fmla="*/ 1418896 h 1418896"/>
                    <a:gd name="connsiteX11" fmla="*/ 0 w 3725019"/>
                    <a:gd name="connsiteY11" fmla="*/ 1331097 h 1418896"/>
                    <a:gd name="connsiteX12" fmla="*/ 1113454 w 3725019"/>
                    <a:gd name="connsiteY12" fmla="*/ 903890 h 1418896"/>
                    <a:gd name="connsiteX13" fmla="*/ 1102302 w 3725019"/>
                    <a:gd name="connsiteY13" fmla="*/ 451945 h 1418896"/>
                    <a:gd name="connsiteX14" fmla="*/ 183032 w 3725019"/>
                    <a:gd name="connsiteY14" fmla="*/ 84081 h 1418896"/>
                    <a:gd name="connsiteX15" fmla="*/ 162012 w 3725019"/>
                    <a:gd name="connsiteY15" fmla="*/ 73572 h 14188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725019" h="1418896">
                      <a:moveTo>
                        <a:pt x="162012" y="73572"/>
                      </a:moveTo>
                      <a:lnTo>
                        <a:pt x="445792" y="0"/>
                      </a:lnTo>
                      <a:lnTo>
                        <a:pt x="1852896" y="591655"/>
                      </a:lnTo>
                      <a:lnTo>
                        <a:pt x="3357157" y="0"/>
                      </a:lnTo>
                      <a:lnTo>
                        <a:pt x="3577874" y="73572"/>
                      </a:lnTo>
                      <a:lnTo>
                        <a:pt x="2632585" y="448868"/>
                      </a:lnTo>
                      <a:lnTo>
                        <a:pt x="2625150" y="902607"/>
                      </a:lnTo>
                      <a:lnTo>
                        <a:pt x="3725019" y="1345324"/>
                      </a:lnTo>
                      <a:lnTo>
                        <a:pt x="3441240" y="1408386"/>
                      </a:lnTo>
                      <a:lnTo>
                        <a:pt x="1864688" y="746234"/>
                      </a:lnTo>
                      <a:lnTo>
                        <a:pt x="256605" y="1418896"/>
                      </a:lnTo>
                      <a:lnTo>
                        <a:pt x="0" y="1331097"/>
                      </a:lnTo>
                      <a:lnTo>
                        <a:pt x="1113454" y="903890"/>
                      </a:lnTo>
                      <a:cubicBezTo>
                        <a:pt x="1113454" y="760249"/>
                        <a:pt x="1102302" y="595586"/>
                        <a:pt x="1102302" y="451945"/>
                      </a:cubicBezTo>
                      <a:lnTo>
                        <a:pt x="183032" y="84081"/>
                      </a:lnTo>
                      <a:cubicBezTo>
                        <a:pt x="26317" y="21019"/>
                        <a:pt x="169019" y="77075"/>
                        <a:pt x="162012" y="73572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601" name="Group 600">
              <a:extLst>
                <a:ext uri="{FF2B5EF4-FFF2-40B4-BE49-F238E27FC236}">
                  <a16:creationId xmlns:a16="http://schemas.microsoft.com/office/drawing/2014/main" id="{187A607B-CA61-BE46-8032-8E34596E7689}"/>
                </a:ext>
              </a:extLst>
            </p:cNvPr>
            <p:cNvGrpSpPr/>
            <p:nvPr/>
          </p:nvGrpSpPr>
          <p:grpSpPr>
            <a:xfrm>
              <a:off x="10648981" y="2102861"/>
              <a:ext cx="353678" cy="198344"/>
              <a:chOff x="7493876" y="2774731"/>
              <a:chExt cx="1481958" cy="894622"/>
            </a:xfrm>
          </p:grpSpPr>
          <p:sp>
            <p:nvSpPr>
              <p:cNvPr id="602" name="Freeform 601">
                <a:extLst>
                  <a:ext uri="{FF2B5EF4-FFF2-40B4-BE49-F238E27FC236}">
                    <a16:creationId xmlns:a16="http://schemas.microsoft.com/office/drawing/2014/main" id="{EB8C3753-6F83-F64B-9439-656B124AA3BD}"/>
                  </a:ext>
                </a:extLst>
              </p:cNvPr>
              <p:cNvSpPr/>
              <p:nvPr/>
            </p:nvSpPr>
            <p:spPr>
              <a:xfrm>
                <a:off x="7493876" y="3084399"/>
                <a:ext cx="1481958" cy="584954"/>
              </a:xfrm>
              <a:custGeom>
                <a:avLst/>
                <a:gdLst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88524 w 8187558"/>
                  <a:gd name="connsiteY5" fmla="*/ 1597573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88524 w 8187558"/>
                  <a:gd name="connsiteY5" fmla="*/ 1597573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76538 w 8176538"/>
                  <a:gd name="connsiteY0" fmla="*/ 0 h 2638097"/>
                  <a:gd name="connsiteX1" fmla="*/ 8176538 w 8176538"/>
                  <a:gd name="connsiteY1" fmla="*/ 1271752 h 2638097"/>
                  <a:gd name="connsiteX2" fmla="*/ 4088015 w 8176538"/>
                  <a:gd name="connsiteY2" fmla="*/ 2638097 h 2638097"/>
                  <a:gd name="connsiteX3" fmla="*/ 0 w 8176538"/>
                  <a:gd name="connsiteY3" fmla="*/ 1269888 h 2638097"/>
                  <a:gd name="connsiteX4" fmla="*/ 20511 w 8176538"/>
                  <a:gd name="connsiteY4" fmla="*/ 147145 h 2638097"/>
                  <a:gd name="connsiteX5" fmla="*/ 4088015 w 8176538"/>
                  <a:gd name="connsiteY5" fmla="*/ 1566042 h 2638097"/>
                  <a:gd name="connsiteX6" fmla="*/ 8176538 w 8176538"/>
                  <a:gd name="connsiteY6" fmla="*/ 0 h 2638097"/>
                  <a:gd name="connsiteX0" fmla="*/ 8176538 w 8176538"/>
                  <a:gd name="connsiteY0" fmla="*/ 0 h 2772020"/>
                  <a:gd name="connsiteX1" fmla="*/ 8176538 w 8176538"/>
                  <a:gd name="connsiteY1" fmla="*/ 1271752 h 2772020"/>
                  <a:gd name="connsiteX2" fmla="*/ 4099034 w 8176538"/>
                  <a:gd name="connsiteY2" fmla="*/ 2772020 h 2772020"/>
                  <a:gd name="connsiteX3" fmla="*/ 0 w 8176538"/>
                  <a:gd name="connsiteY3" fmla="*/ 1269888 h 2772020"/>
                  <a:gd name="connsiteX4" fmla="*/ 20511 w 8176538"/>
                  <a:gd name="connsiteY4" fmla="*/ 147145 h 2772020"/>
                  <a:gd name="connsiteX5" fmla="*/ 4088015 w 8176538"/>
                  <a:gd name="connsiteY5" fmla="*/ 1566042 h 2772020"/>
                  <a:gd name="connsiteX6" fmla="*/ 8176538 w 8176538"/>
                  <a:gd name="connsiteY6" fmla="*/ 0 h 2772020"/>
                  <a:gd name="connsiteX0" fmla="*/ 8176538 w 8176538"/>
                  <a:gd name="connsiteY0" fmla="*/ 0 h 2772339"/>
                  <a:gd name="connsiteX1" fmla="*/ 8176538 w 8176538"/>
                  <a:gd name="connsiteY1" fmla="*/ 1378890 h 2772339"/>
                  <a:gd name="connsiteX2" fmla="*/ 4099034 w 8176538"/>
                  <a:gd name="connsiteY2" fmla="*/ 2772020 h 2772339"/>
                  <a:gd name="connsiteX3" fmla="*/ 0 w 8176538"/>
                  <a:gd name="connsiteY3" fmla="*/ 1269888 h 2772339"/>
                  <a:gd name="connsiteX4" fmla="*/ 20511 w 8176538"/>
                  <a:gd name="connsiteY4" fmla="*/ 147145 h 2772339"/>
                  <a:gd name="connsiteX5" fmla="*/ 4088015 w 8176538"/>
                  <a:gd name="connsiteY5" fmla="*/ 1566042 h 2772339"/>
                  <a:gd name="connsiteX6" fmla="*/ 8176538 w 8176538"/>
                  <a:gd name="connsiteY6" fmla="*/ 0 h 2772339"/>
                  <a:gd name="connsiteX0" fmla="*/ 8176538 w 8176538"/>
                  <a:gd name="connsiteY0" fmla="*/ 0 h 2825888"/>
                  <a:gd name="connsiteX1" fmla="*/ 8176538 w 8176538"/>
                  <a:gd name="connsiteY1" fmla="*/ 1378890 h 2825888"/>
                  <a:gd name="connsiteX2" fmla="*/ 4099034 w 8176538"/>
                  <a:gd name="connsiteY2" fmla="*/ 2825590 h 2825888"/>
                  <a:gd name="connsiteX3" fmla="*/ 0 w 8176538"/>
                  <a:gd name="connsiteY3" fmla="*/ 1269888 h 2825888"/>
                  <a:gd name="connsiteX4" fmla="*/ 20511 w 8176538"/>
                  <a:gd name="connsiteY4" fmla="*/ 147145 h 2825888"/>
                  <a:gd name="connsiteX5" fmla="*/ 4088015 w 8176538"/>
                  <a:gd name="connsiteY5" fmla="*/ 1566042 h 2825888"/>
                  <a:gd name="connsiteX6" fmla="*/ 8176538 w 8176538"/>
                  <a:gd name="connsiteY6" fmla="*/ 0 h 2825888"/>
                  <a:gd name="connsiteX0" fmla="*/ 8165518 w 8165518"/>
                  <a:gd name="connsiteY0" fmla="*/ 0 h 2825606"/>
                  <a:gd name="connsiteX1" fmla="*/ 8165518 w 8165518"/>
                  <a:gd name="connsiteY1" fmla="*/ 1378890 h 2825606"/>
                  <a:gd name="connsiteX2" fmla="*/ 4088014 w 8165518"/>
                  <a:gd name="connsiteY2" fmla="*/ 2825590 h 2825606"/>
                  <a:gd name="connsiteX3" fmla="*/ 0 w 8165518"/>
                  <a:gd name="connsiteY3" fmla="*/ 1403811 h 2825606"/>
                  <a:gd name="connsiteX4" fmla="*/ 9491 w 8165518"/>
                  <a:gd name="connsiteY4" fmla="*/ 147145 h 2825606"/>
                  <a:gd name="connsiteX5" fmla="*/ 4076995 w 8165518"/>
                  <a:gd name="connsiteY5" fmla="*/ 1566042 h 2825606"/>
                  <a:gd name="connsiteX6" fmla="*/ 8165518 w 8165518"/>
                  <a:gd name="connsiteY6" fmla="*/ 0 h 2825606"/>
                  <a:gd name="connsiteX0" fmla="*/ 8165518 w 8165518"/>
                  <a:gd name="connsiteY0" fmla="*/ 0 h 2879174"/>
                  <a:gd name="connsiteX1" fmla="*/ 8165518 w 8165518"/>
                  <a:gd name="connsiteY1" fmla="*/ 1378890 h 2879174"/>
                  <a:gd name="connsiteX2" fmla="*/ 4132092 w 8165518"/>
                  <a:gd name="connsiteY2" fmla="*/ 2879159 h 2879174"/>
                  <a:gd name="connsiteX3" fmla="*/ 0 w 8165518"/>
                  <a:gd name="connsiteY3" fmla="*/ 1403811 h 2879174"/>
                  <a:gd name="connsiteX4" fmla="*/ 9491 w 8165518"/>
                  <a:gd name="connsiteY4" fmla="*/ 147145 h 2879174"/>
                  <a:gd name="connsiteX5" fmla="*/ 4076995 w 8165518"/>
                  <a:gd name="connsiteY5" fmla="*/ 1566042 h 2879174"/>
                  <a:gd name="connsiteX6" fmla="*/ 8165518 w 8165518"/>
                  <a:gd name="connsiteY6" fmla="*/ 0 h 2879174"/>
                  <a:gd name="connsiteX0" fmla="*/ 8165518 w 8176537"/>
                  <a:gd name="connsiteY0" fmla="*/ 0 h 2879410"/>
                  <a:gd name="connsiteX1" fmla="*/ 8176537 w 8176537"/>
                  <a:gd name="connsiteY1" fmla="*/ 1499420 h 2879410"/>
                  <a:gd name="connsiteX2" fmla="*/ 4132092 w 8176537"/>
                  <a:gd name="connsiteY2" fmla="*/ 2879159 h 2879410"/>
                  <a:gd name="connsiteX3" fmla="*/ 0 w 8176537"/>
                  <a:gd name="connsiteY3" fmla="*/ 1403811 h 2879410"/>
                  <a:gd name="connsiteX4" fmla="*/ 9491 w 8176537"/>
                  <a:gd name="connsiteY4" fmla="*/ 147145 h 2879410"/>
                  <a:gd name="connsiteX5" fmla="*/ 4076995 w 8176537"/>
                  <a:gd name="connsiteY5" fmla="*/ 1566042 h 2879410"/>
                  <a:gd name="connsiteX6" fmla="*/ 8165518 w 8176537"/>
                  <a:gd name="connsiteY6" fmla="*/ 0 h 2879410"/>
                  <a:gd name="connsiteX0" fmla="*/ 8165518 w 8176537"/>
                  <a:gd name="connsiteY0" fmla="*/ 0 h 2879262"/>
                  <a:gd name="connsiteX1" fmla="*/ 8176537 w 8176537"/>
                  <a:gd name="connsiteY1" fmla="*/ 1499420 h 2879262"/>
                  <a:gd name="connsiteX2" fmla="*/ 4132092 w 8176537"/>
                  <a:gd name="connsiteY2" fmla="*/ 2879159 h 2879262"/>
                  <a:gd name="connsiteX3" fmla="*/ 0 w 8176537"/>
                  <a:gd name="connsiteY3" fmla="*/ 1403811 h 2879262"/>
                  <a:gd name="connsiteX4" fmla="*/ 9491 w 8176537"/>
                  <a:gd name="connsiteY4" fmla="*/ 147145 h 2879262"/>
                  <a:gd name="connsiteX5" fmla="*/ 4076995 w 8176537"/>
                  <a:gd name="connsiteY5" fmla="*/ 1566042 h 2879262"/>
                  <a:gd name="connsiteX6" fmla="*/ 8165518 w 8176537"/>
                  <a:gd name="connsiteY6" fmla="*/ 0 h 2879262"/>
                  <a:gd name="connsiteX0" fmla="*/ 8165518 w 8176537"/>
                  <a:gd name="connsiteY0" fmla="*/ 0 h 2879163"/>
                  <a:gd name="connsiteX1" fmla="*/ 8176537 w 8176537"/>
                  <a:gd name="connsiteY1" fmla="*/ 1499420 h 2879163"/>
                  <a:gd name="connsiteX2" fmla="*/ 4132092 w 8176537"/>
                  <a:gd name="connsiteY2" fmla="*/ 2879159 h 2879163"/>
                  <a:gd name="connsiteX3" fmla="*/ 0 w 8176537"/>
                  <a:gd name="connsiteY3" fmla="*/ 1510948 h 2879163"/>
                  <a:gd name="connsiteX4" fmla="*/ 9491 w 8176537"/>
                  <a:gd name="connsiteY4" fmla="*/ 147145 h 2879163"/>
                  <a:gd name="connsiteX5" fmla="*/ 4076995 w 8176537"/>
                  <a:gd name="connsiteY5" fmla="*/ 1566042 h 2879163"/>
                  <a:gd name="connsiteX6" fmla="*/ 8165518 w 8176537"/>
                  <a:gd name="connsiteY6" fmla="*/ 0 h 2879163"/>
                  <a:gd name="connsiteX0" fmla="*/ 8165518 w 8198577"/>
                  <a:gd name="connsiteY0" fmla="*/ 0 h 2879451"/>
                  <a:gd name="connsiteX1" fmla="*/ 8198577 w 8198577"/>
                  <a:gd name="connsiteY1" fmla="*/ 1606558 h 2879451"/>
                  <a:gd name="connsiteX2" fmla="*/ 4132092 w 8198577"/>
                  <a:gd name="connsiteY2" fmla="*/ 2879159 h 2879451"/>
                  <a:gd name="connsiteX3" fmla="*/ 0 w 8198577"/>
                  <a:gd name="connsiteY3" fmla="*/ 1510948 h 2879451"/>
                  <a:gd name="connsiteX4" fmla="*/ 9491 w 8198577"/>
                  <a:gd name="connsiteY4" fmla="*/ 147145 h 2879451"/>
                  <a:gd name="connsiteX5" fmla="*/ 4076995 w 8198577"/>
                  <a:gd name="connsiteY5" fmla="*/ 1566042 h 2879451"/>
                  <a:gd name="connsiteX6" fmla="*/ 8165518 w 8198577"/>
                  <a:gd name="connsiteY6" fmla="*/ 0 h 2879451"/>
                  <a:gd name="connsiteX0" fmla="*/ 8165518 w 8165518"/>
                  <a:gd name="connsiteY0" fmla="*/ 0 h 2880066"/>
                  <a:gd name="connsiteX1" fmla="*/ 8165518 w 8165518"/>
                  <a:gd name="connsiteY1" fmla="*/ 1673520 h 2880066"/>
                  <a:gd name="connsiteX2" fmla="*/ 4132092 w 8165518"/>
                  <a:gd name="connsiteY2" fmla="*/ 2879159 h 2880066"/>
                  <a:gd name="connsiteX3" fmla="*/ 0 w 8165518"/>
                  <a:gd name="connsiteY3" fmla="*/ 1510948 h 2880066"/>
                  <a:gd name="connsiteX4" fmla="*/ 9491 w 8165518"/>
                  <a:gd name="connsiteY4" fmla="*/ 147145 h 2880066"/>
                  <a:gd name="connsiteX5" fmla="*/ 4076995 w 8165518"/>
                  <a:gd name="connsiteY5" fmla="*/ 1566042 h 2880066"/>
                  <a:gd name="connsiteX6" fmla="*/ 8165518 w 8165518"/>
                  <a:gd name="connsiteY6" fmla="*/ 0 h 2880066"/>
                  <a:gd name="connsiteX0" fmla="*/ 8156794 w 8156794"/>
                  <a:gd name="connsiteY0" fmla="*/ 0 h 2879270"/>
                  <a:gd name="connsiteX1" fmla="*/ 8156794 w 8156794"/>
                  <a:gd name="connsiteY1" fmla="*/ 1673520 h 2879270"/>
                  <a:gd name="connsiteX2" fmla="*/ 4123368 w 8156794"/>
                  <a:gd name="connsiteY2" fmla="*/ 2879159 h 2879270"/>
                  <a:gd name="connsiteX3" fmla="*/ 2295 w 8156794"/>
                  <a:gd name="connsiteY3" fmla="*/ 1618086 h 2879270"/>
                  <a:gd name="connsiteX4" fmla="*/ 767 w 8156794"/>
                  <a:gd name="connsiteY4" fmla="*/ 147145 h 2879270"/>
                  <a:gd name="connsiteX5" fmla="*/ 4068271 w 8156794"/>
                  <a:gd name="connsiteY5" fmla="*/ 1566042 h 2879270"/>
                  <a:gd name="connsiteX6" fmla="*/ 8156794 w 8156794"/>
                  <a:gd name="connsiteY6" fmla="*/ 0 h 287927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20"/>
                  <a:gd name="connsiteX1" fmla="*/ 8156794 w 8156794"/>
                  <a:gd name="connsiteY1" fmla="*/ 1673520 h 2973020"/>
                  <a:gd name="connsiteX2" fmla="*/ 4134388 w 8156794"/>
                  <a:gd name="connsiteY2" fmla="*/ 2972904 h 2973020"/>
                  <a:gd name="connsiteX3" fmla="*/ 2295 w 8156794"/>
                  <a:gd name="connsiteY3" fmla="*/ 1618086 h 2973020"/>
                  <a:gd name="connsiteX4" fmla="*/ 767 w 8156794"/>
                  <a:gd name="connsiteY4" fmla="*/ 147145 h 2973020"/>
                  <a:gd name="connsiteX5" fmla="*/ 4068271 w 8156794"/>
                  <a:gd name="connsiteY5" fmla="*/ 1566042 h 2973020"/>
                  <a:gd name="connsiteX6" fmla="*/ 8156794 w 8156794"/>
                  <a:gd name="connsiteY6" fmla="*/ 0 h 2973020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141"/>
                  <a:gd name="connsiteX1" fmla="*/ 8156794 w 8156794"/>
                  <a:gd name="connsiteY1" fmla="*/ 1673520 h 2973141"/>
                  <a:gd name="connsiteX2" fmla="*/ 4134388 w 8156794"/>
                  <a:gd name="connsiteY2" fmla="*/ 2972904 h 2973141"/>
                  <a:gd name="connsiteX3" fmla="*/ 2295 w 8156794"/>
                  <a:gd name="connsiteY3" fmla="*/ 1618086 h 2973141"/>
                  <a:gd name="connsiteX4" fmla="*/ 767 w 8156794"/>
                  <a:gd name="connsiteY4" fmla="*/ 147145 h 2973141"/>
                  <a:gd name="connsiteX5" fmla="*/ 4068271 w 8156794"/>
                  <a:gd name="connsiteY5" fmla="*/ 1566042 h 2973141"/>
                  <a:gd name="connsiteX6" fmla="*/ 8156794 w 8156794"/>
                  <a:gd name="connsiteY6" fmla="*/ 0 h 2973141"/>
                  <a:gd name="connsiteX0" fmla="*/ 8156794 w 8156794"/>
                  <a:gd name="connsiteY0" fmla="*/ 0 h 3066827"/>
                  <a:gd name="connsiteX1" fmla="*/ 8156794 w 8156794"/>
                  <a:gd name="connsiteY1" fmla="*/ 1673520 h 3066827"/>
                  <a:gd name="connsiteX2" fmla="*/ 4123353 w 8156794"/>
                  <a:gd name="connsiteY2" fmla="*/ 3066650 h 3066827"/>
                  <a:gd name="connsiteX3" fmla="*/ 2295 w 8156794"/>
                  <a:gd name="connsiteY3" fmla="*/ 1618086 h 3066827"/>
                  <a:gd name="connsiteX4" fmla="*/ 767 w 8156794"/>
                  <a:gd name="connsiteY4" fmla="*/ 147145 h 3066827"/>
                  <a:gd name="connsiteX5" fmla="*/ 4068271 w 8156794"/>
                  <a:gd name="connsiteY5" fmla="*/ 1566042 h 3066827"/>
                  <a:gd name="connsiteX6" fmla="*/ 8156794 w 8156794"/>
                  <a:gd name="connsiteY6" fmla="*/ 0 h 3066827"/>
                  <a:gd name="connsiteX0" fmla="*/ 8123689 w 8156794"/>
                  <a:gd name="connsiteY0" fmla="*/ 0 h 2999866"/>
                  <a:gd name="connsiteX1" fmla="*/ 8156794 w 8156794"/>
                  <a:gd name="connsiteY1" fmla="*/ 1606559 h 2999866"/>
                  <a:gd name="connsiteX2" fmla="*/ 4123353 w 8156794"/>
                  <a:gd name="connsiteY2" fmla="*/ 2999689 h 2999866"/>
                  <a:gd name="connsiteX3" fmla="*/ 2295 w 8156794"/>
                  <a:gd name="connsiteY3" fmla="*/ 1551125 h 2999866"/>
                  <a:gd name="connsiteX4" fmla="*/ 767 w 8156794"/>
                  <a:gd name="connsiteY4" fmla="*/ 80184 h 2999866"/>
                  <a:gd name="connsiteX5" fmla="*/ 4068271 w 8156794"/>
                  <a:gd name="connsiteY5" fmla="*/ 1499081 h 2999866"/>
                  <a:gd name="connsiteX6" fmla="*/ 8123689 w 8156794"/>
                  <a:gd name="connsiteY6" fmla="*/ 0 h 2999866"/>
                  <a:gd name="connsiteX0" fmla="*/ 8167828 w 8167828"/>
                  <a:gd name="connsiteY0" fmla="*/ 0 h 3026651"/>
                  <a:gd name="connsiteX1" fmla="*/ 8156794 w 8167828"/>
                  <a:gd name="connsiteY1" fmla="*/ 1633344 h 3026651"/>
                  <a:gd name="connsiteX2" fmla="*/ 4123353 w 8167828"/>
                  <a:gd name="connsiteY2" fmla="*/ 3026474 h 3026651"/>
                  <a:gd name="connsiteX3" fmla="*/ 2295 w 8167828"/>
                  <a:gd name="connsiteY3" fmla="*/ 1577910 h 3026651"/>
                  <a:gd name="connsiteX4" fmla="*/ 767 w 8167828"/>
                  <a:gd name="connsiteY4" fmla="*/ 106969 h 3026651"/>
                  <a:gd name="connsiteX5" fmla="*/ 4068271 w 8167828"/>
                  <a:gd name="connsiteY5" fmla="*/ 1525866 h 3026651"/>
                  <a:gd name="connsiteX6" fmla="*/ 8167828 w 8167828"/>
                  <a:gd name="connsiteY6" fmla="*/ 0 h 3026651"/>
                  <a:gd name="connsiteX0" fmla="*/ 8167828 w 8167828"/>
                  <a:gd name="connsiteY0" fmla="*/ 0 h 3027228"/>
                  <a:gd name="connsiteX1" fmla="*/ 8145760 w 8167828"/>
                  <a:gd name="connsiteY1" fmla="*/ 1686913 h 3027228"/>
                  <a:gd name="connsiteX2" fmla="*/ 4123353 w 8167828"/>
                  <a:gd name="connsiteY2" fmla="*/ 3026474 h 3027228"/>
                  <a:gd name="connsiteX3" fmla="*/ 2295 w 8167828"/>
                  <a:gd name="connsiteY3" fmla="*/ 1577910 h 3027228"/>
                  <a:gd name="connsiteX4" fmla="*/ 767 w 8167828"/>
                  <a:gd name="connsiteY4" fmla="*/ 106969 h 3027228"/>
                  <a:gd name="connsiteX5" fmla="*/ 4068271 w 8167828"/>
                  <a:gd name="connsiteY5" fmla="*/ 1525866 h 3027228"/>
                  <a:gd name="connsiteX6" fmla="*/ 8167828 w 8167828"/>
                  <a:gd name="connsiteY6" fmla="*/ 0 h 3027228"/>
                  <a:gd name="connsiteX0" fmla="*/ 8156794 w 8156794"/>
                  <a:gd name="connsiteY0" fmla="*/ 0 h 2933483"/>
                  <a:gd name="connsiteX1" fmla="*/ 8145760 w 8156794"/>
                  <a:gd name="connsiteY1" fmla="*/ 1593168 h 2933483"/>
                  <a:gd name="connsiteX2" fmla="*/ 4123353 w 8156794"/>
                  <a:gd name="connsiteY2" fmla="*/ 2932729 h 2933483"/>
                  <a:gd name="connsiteX3" fmla="*/ 2295 w 8156794"/>
                  <a:gd name="connsiteY3" fmla="*/ 1484165 h 2933483"/>
                  <a:gd name="connsiteX4" fmla="*/ 767 w 8156794"/>
                  <a:gd name="connsiteY4" fmla="*/ 13224 h 2933483"/>
                  <a:gd name="connsiteX5" fmla="*/ 4068271 w 8156794"/>
                  <a:gd name="connsiteY5" fmla="*/ 1432121 h 2933483"/>
                  <a:gd name="connsiteX6" fmla="*/ 8156794 w 8156794"/>
                  <a:gd name="connsiteY6" fmla="*/ 0 h 2933483"/>
                  <a:gd name="connsiteX0" fmla="*/ 8156794 w 8156794"/>
                  <a:gd name="connsiteY0" fmla="*/ 0 h 2933483"/>
                  <a:gd name="connsiteX1" fmla="*/ 8145760 w 8156794"/>
                  <a:gd name="connsiteY1" fmla="*/ 1593168 h 2933483"/>
                  <a:gd name="connsiteX2" fmla="*/ 4123353 w 8156794"/>
                  <a:gd name="connsiteY2" fmla="*/ 2932729 h 2933483"/>
                  <a:gd name="connsiteX3" fmla="*/ 2295 w 8156794"/>
                  <a:gd name="connsiteY3" fmla="*/ 1484165 h 2933483"/>
                  <a:gd name="connsiteX4" fmla="*/ 767 w 8156794"/>
                  <a:gd name="connsiteY4" fmla="*/ 13224 h 2933483"/>
                  <a:gd name="connsiteX5" fmla="*/ 4068271 w 8156794"/>
                  <a:gd name="connsiteY5" fmla="*/ 1432121 h 2933483"/>
                  <a:gd name="connsiteX6" fmla="*/ 8156794 w 8156794"/>
                  <a:gd name="connsiteY6" fmla="*/ 0 h 2933483"/>
                  <a:gd name="connsiteX0" fmla="*/ 8123689 w 8145760"/>
                  <a:gd name="connsiteY0" fmla="*/ 13560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23689 w 8145760"/>
                  <a:gd name="connsiteY6" fmla="*/ 13560 h 2920259"/>
                  <a:gd name="connsiteX0" fmla="*/ 8178863 w 8178863"/>
                  <a:gd name="connsiteY0" fmla="*/ 26952 h 2920259"/>
                  <a:gd name="connsiteX1" fmla="*/ 8145760 w 8178863"/>
                  <a:gd name="connsiteY1" fmla="*/ 1579944 h 2920259"/>
                  <a:gd name="connsiteX2" fmla="*/ 4123353 w 8178863"/>
                  <a:gd name="connsiteY2" fmla="*/ 2919505 h 2920259"/>
                  <a:gd name="connsiteX3" fmla="*/ 2295 w 8178863"/>
                  <a:gd name="connsiteY3" fmla="*/ 1470941 h 2920259"/>
                  <a:gd name="connsiteX4" fmla="*/ 767 w 8178863"/>
                  <a:gd name="connsiteY4" fmla="*/ 0 h 2920259"/>
                  <a:gd name="connsiteX5" fmla="*/ 4068271 w 8178863"/>
                  <a:gd name="connsiteY5" fmla="*/ 1418897 h 2920259"/>
                  <a:gd name="connsiteX6" fmla="*/ 8178863 w 8178863"/>
                  <a:gd name="connsiteY6" fmla="*/ 26952 h 2920259"/>
                  <a:gd name="connsiteX0" fmla="*/ 8167827 w 8167827"/>
                  <a:gd name="connsiteY0" fmla="*/ 40343 h 2920259"/>
                  <a:gd name="connsiteX1" fmla="*/ 8145760 w 8167827"/>
                  <a:gd name="connsiteY1" fmla="*/ 1579944 h 2920259"/>
                  <a:gd name="connsiteX2" fmla="*/ 4123353 w 8167827"/>
                  <a:gd name="connsiteY2" fmla="*/ 2919505 h 2920259"/>
                  <a:gd name="connsiteX3" fmla="*/ 2295 w 8167827"/>
                  <a:gd name="connsiteY3" fmla="*/ 1470941 h 2920259"/>
                  <a:gd name="connsiteX4" fmla="*/ 767 w 8167827"/>
                  <a:gd name="connsiteY4" fmla="*/ 0 h 2920259"/>
                  <a:gd name="connsiteX5" fmla="*/ 4068271 w 8167827"/>
                  <a:gd name="connsiteY5" fmla="*/ 1418897 h 2920259"/>
                  <a:gd name="connsiteX6" fmla="*/ 8167827 w 8167827"/>
                  <a:gd name="connsiteY6" fmla="*/ 40343 h 2920259"/>
                  <a:gd name="connsiteX0" fmla="*/ 8123687 w 8145760"/>
                  <a:gd name="connsiteY0" fmla="*/ 53735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23687 w 8145760"/>
                  <a:gd name="connsiteY6" fmla="*/ 53735 h 2920259"/>
                  <a:gd name="connsiteX0" fmla="*/ 8161918 w 8161918"/>
                  <a:gd name="connsiteY0" fmla="*/ 0 h 2943855"/>
                  <a:gd name="connsiteX1" fmla="*/ 8145760 w 8161918"/>
                  <a:gd name="connsiteY1" fmla="*/ 1603540 h 2943855"/>
                  <a:gd name="connsiteX2" fmla="*/ 4123353 w 8161918"/>
                  <a:gd name="connsiteY2" fmla="*/ 2943101 h 2943855"/>
                  <a:gd name="connsiteX3" fmla="*/ 2295 w 8161918"/>
                  <a:gd name="connsiteY3" fmla="*/ 1494537 h 2943855"/>
                  <a:gd name="connsiteX4" fmla="*/ 767 w 8161918"/>
                  <a:gd name="connsiteY4" fmla="*/ 23596 h 2943855"/>
                  <a:gd name="connsiteX5" fmla="*/ 4068271 w 8161918"/>
                  <a:gd name="connsiteY5" fmla="*/ 1442493 h 2943855"/>
                  <a:gd name="connsiteX6" fmla="*/ 8161918 w 8161918"/>
                  <a:gd name="connsiteY6" fmla="*/ 0 h 2943855"/>
                  <a:gd name="connsiteX0" fmla="*/ 8144926 w 8145760"/>
                  <a:gd name="connsiteY0" fmla="*/ 43424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44926 w 8145760"/>
                  <a:gd name="connsiteY6" fmla="*/ 43424 h 2920259"/>
                  <a:gd name="connsiteX0" fmla="*/ 8161918 w 8161918"/>
                  <a:gd name="connsiteY0" fmla="*/ 0 h 2959321"/>
                  <a:gd name="connsiteX1" fmla="*/ 8145760 w 8161918"/>
                  <a:gd name="connsiteY1" fmla="*/ 1619006 h 2959321"/>
                  <a:gd name="connsiteX2" fmla="*/ 4123353 w 8161918"/>
                  <a:gd name="connsiteY2" fmla="*/ 2958567 h 2959321"/>
                  <a:gd name="connsiteX3" fmla="*/ 2295 w 8161918"/>
                  <a:gd name="connsiteY3" fmla="*/ 1510003 h 2959321"/>
                  <a:gd name="connsiteX4" fmla="*/ 767 w 8161918"/>
                  <a:gd name="connsiteY4" fmla="*/ 39062 h 2959321"/>
                  <a:gd name="connsiteX5" fmla="*/ 4068271 w 8161918"/>
                  <a:gd name="connsiteY5" fmla="*/ 1457959 h 2959321"/>
                  <a:gd name="connsiteX6" fmla="*/ 8161918 w 8161918"/>
                  <a:gd name="connsiteY6" fmla="*/ 0 h 2959321"/>
                  <a:gd name="connsiteX0" fmla="*/ 8161918 w 8162752"/>
                  <a:gd name="connsiteY0" fmla="*/ 0 h 2959488"/>
                  <a:gd name="connsiteX1" fmla="*/ 8162752 w 8162752"/>
                  <a:gd name="connsiteY1" fmla="*/ 1629317 h 2959488"/>
                  <a:gd name="connsiteX2" fmla="*/ 4123353 w 8162752"/>
                  <a:gd name="connsiteY2" fmla="*/ 2958567 h 2959488"/>
                  <a:gd name="connsiteX3" fmla="*/ 2295 w 8162752"/>
                  <a:gd name="connsiteY3" fmla="*/ 1510003 h 2959488"/>
                  <a:gd name="connsiteX4" fmla="*/ 767 w 8162752"/>
                  <a:gd name="connsiteY4" fmla="*/ 39062 h 2959488"/>
                  <a:gd name="connsiteX5" fmla="*/ 4068271 w 8162752"/>
                  <a:gd name="connsiteY5" fmla="*/ 1457959 h 2959488"/>
                  <a:gd name="connsiteX6" fmla="*/ 8161918 w 8162752"/>
                  <a:gd name="connsiteY6" fmla="*/ 0 h 2959488"/>
                  <a:gd name="connsiteX0" fmla="*/ 8165930 w 8166764"/>
                  <a:gd name="connsiteY0" fmla="*/ 7337 h 2966825"/>
                  <a:gd name="connsiteX1" fmla="*/ 8166764 w 8166764"/>
                  <a:gd name="connsiteY1" fmla="*/ 1636654 h 2966825"/>
                  <a:gd name="connsiteX2" fmla="*/ 4127365 w 8166764"/>
                  <a:gd name="connsiteY2" fmla="*/ 2965904 h 2966825"/>
                  <a:gd name="connsiteX3" fmla="*/ 6307 w 8166764"/>
                  <a:gd name="connsiteY3" fmla="*/ 1517340 h 2966825"/>
                  <a:gd name="connsiteX4" fmla="*/ 532 w 8166764"/>
                  <a:gd name="connsiteY4" fmla="*/ 0 h 2966825"/>
                  <a:gd name="connsiteX5" fmla="*/ 4072283 w 8166764"/>
                  <a:gd name="connsiteY5" fmla="*/ 1465296 h 2966825"/>
                  <a:gd name="connsiteX6" fmla="*/ 8165930 w 8166764"/>
                  <a:gd name="connsiteY6" fmla="*/ 7337 h 2966825"/>
                  <a:gd name="connsiteX0" fmla="*/ 8168119 w 8168953"/>
                  <a:gd name="connsiteY0" fmla="*/ 7337 h 2966682"/>
                  <a:gd name="connsiteX1" fmla="*/ 8168953 w 8168953"/>
                  <a:gd name="connsiteY1" fmla="*/ 1636654 h 2966682"/>
                  <a:gd name="connsiteX2" fmla="*/ 4129554 w 8168953"/>
                  <a:gd name="connsiteY2" fmla="*/ 2965904 h 2966682"/>
                  <a:gd name="connsiteX3" fmla="*/ 0 w 8168953"/>
                  <a:gd name="connsiteY3" fmla="*/ 1527651 h 2966682"/>
                  <a:gd name="connsiteX4" fmla="*/ 2721 w 8168953"/>
                  <a:gd name="connsiteY4" fmla="*/ 0 h 2966682"/>
                  <a:gd name="connsiteX5" fmla="*/ 4074472 w 8168953"/>
                  <a:gd name="connsiteY5" fmla="*/ 1465296 h 2966682"/>
                  <a:gd name="connsiteX6" fmla="*/ 8168119 w 8168953"/>
                  <a:gd name="connsiteY6" fmla="*/ 7337 h 2966682"/>
                  <a:gd name="connsiteX0" fmla="*/ 8168119 w 8168953"/>
                  <a:gd name="connsiteY0" fmla="*/ 7337 h 3100377"/>
                  <a:gd name="connsiteX1" fmla="*/ 8168953 w 8168953"/>
                  <a:gd name="connsiteY1" fmla="*/ 1636654 h 3100377"/>
                  <a:gd name="connsiteX2" fmla="*/ 4118520 w 8168953"/>
                  <a:gd name="connsiteY2" fmla="*/ 3099826 h 3100377"/>
                  <a:gd name="connsiteX3" fmla="*/ 0 w 8168953"/>
                  <a:gd name="connsiteY3" fmla="*/ 1527651 h 3100377"/>
                  <a:gd name="connsiteX4" fmla="*/ 2721 w 8168953"/>
                  <a:gd name="connsiteY4" fmla="*/ 0 h 3100377"/>
                  <a:gd name="connsiteX5" fmla="*/ 4074472 w 8168953"/>
                  <a:gd name="connsiteY5" fmla="*/ 1465296 h 3100377"/>
                  <a:gd name="connsiteX6" fmla="*/ 8168119 w 8168953"/>
                  <a:gd name="connsiteY6" fmla="*/ 7337 h 3100377"/>
                  <a:gd name="connsiteX0" fmla="*/ 8168119 w 8168953"/>
                  <a:gd name="connsiteY0" fmla="*/ 7337 h 3100429"/>
                  <a:gd name="connsiteX1" fmla="*/ 8168953 w 8168953"/>
                  <a:gd name="connsiteY1" fmla="*/ 1636654 h 3100429"/>
                  <a:gd name="connsiteX2" fmla="*/ 4118520 w 8168953"/>
                  <a:gd name="connsiteY2" fmla="*/ 3099826 h 3100429"/>
                  <a:gd name="connsiteX3" fmla="*/ 0 w 8168953"/>
                  <a:gd name="connsiteY3" fmla="*/ 1527651 h 3100429"/>
                  <a:gd name="connsiteX4" fmla="*/ 2721 w 8168953"/>
                  <a:gd name="connsiteY4" fmla="*/ 0 h 3100429"/>
                  <a:gd name="connsiteX5" fmla="*/ 4074472 w 8168953"/>
                  <a:gd name="connsiteY5" fmla="*/ 1465296 h 3100429"/>
                  <a:gd name="connsiteX6" fmla="*/ 8168119 w 8168953"/>
                  <a:gd name="connsiteY6" fmla="*/ 7337 h 3100429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72202 w 8166683"/>
                  <a:gd name="connsiteY5" fmla="*/ 1465296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72202 w 8166683"/>
                  <a:gd name="connsiteY5" fmla="*/ 1465296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61168 w 8166683"/>
                  <a:gd name="connsiteY5" fmla="*/ 1438511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61168 w 8166683"/>
                  <a:gd name="connsiteY5" fmla="*/ 1438511 h 3099826"/>
                  <a:gd name="connsiteX6" fmla="*/ 8165849 w 8166683"/>
                  <a:gd name="connsiteY6" fmla="*/ 7337 h 3099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166683" h="3099826">
                    <a:moveTo>
                      <a:pt x="8165849" y="7337"/>
                    </a:moveTo>
                    <a:lnTo>
                      <a:pt x="8166683" y="1636654"/>
                    </a:lnTo>
                    <a:cubicBezTo>
                      <a:pt x="7917761" y="2728489"/>
                      <a:pt x="5475903" y="3100137"/>
                      <a:pt x="4116250" y="3099826"/>
                    </a:cubicBezTo>
                    <a:cubicBezTo>
                      <a:pt x="2756597" y="3099515"/>
                      <a:pt x="245424" y="2744647"/>
                      <a:pt x="8764" y="1634789"/>
                    </a:cubicBezTo>
                    <a:cubicBezTo>
                      <a:pt x="11928" y="1215900"/>
                      <a:pt x="-2713" y="418889"/>
                      <a:pt x="451" y="0"/>
                    </a:cubicBezTo>
                    <a:cubicBezTo>
                      <a:pt x="385485" y="953840"/>
                      <a:pt x="2700268" y="1437288"/>
                      <a:pt x="4061168" y="1438511"/>
                    </a:cubicBezTo>
                    <a:cubicBezTo>
                      <a:pt x="5422068" y="1439734"/>
                      <a:pt x="7793228" y="1089449"/>
                      <a:pt x="8165849" y="7337"/>
                    </a:cubicBezTo>
                    <a:close/>
                  </a:path>
                </a:pathLst>
              </a:custGeom>
              <a:gradFill>
                <a:gsLst>
                  <a:gs pos="0">
                    <a:srgbClr val="B8C2C9"/>
                  </a:gs>
                  <a:gs pos="21000">
                    <a:schemeClr val="bg1"/>
                  </a:gs>
                  <a:gs pos="60000">
                    <a:srgbClr val="D6DCE0"/>
                  </a:gs>
                  <a:gs pos="100000">
                    <a:srgbClr val="B8C2C9"/>
                  </a:gs>
                </a:gsLst>
                <a:lin ang="0" scaled="0"/>
              </a:gra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                  </a:t>
                </a:r>
              </a:p>
            </p:txBody>
          </p:sp>
          <p:sp>
            <p:nvSpPr>
              <p:cNvPr id="603" name="Oval 602">
                <a:extLst>
                  <a:ext uri="{FF2B5EF4-FFF2-40B4-BE49-F238E27FC236}">
                    <a16:creationId xmlns:a16="http://schemas.microsoft.com/office/drawing/2014/main" id="{F476EE06-2893-8D4D-AF54-92697A0FE8A9}"/>
                  </a:ext>
                </a:extLst>
              </p:cNvPr>
              <p:cNvSpPr/>
              <p:nvPr/>
            </p:nvSpPr>
            <p:spPr>
              <a:xfrm>
                <a:off x="7494729" y="2774731"/>
                <a:ext cx="1480163" cy="579140"/>
              </a:xfrm>
              <a:prstGeom prst="ellipse">
                <a:avLst/>
              </a:prstGeom>
              <a:solidFill>
                <a:srgbClr val="B8C2C9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             </a:t>
                </a:r>
              </a:p>
            </p:txBody>
          </p:sp>
          <p:grpSp>
            <p:nvGrpSpPr>
              <p:cNvPr id="604" name="Group 603">
                <a:extLst>
                  <a:ext uri="{FF2B5EF4-FFF2-40B4-BE49-F238E27FC236}">
                    <a16:creationId xmlns:a16="http://schemas.microsoft.com/office/drawing/2014/main" id="{5DED3EC9-29B0-8D48-BC37-13731DFE683F}"/>
                  </a:ext>
                </a:extLst>
              </p:cNvPr>
              <p:cNvGrpSpPr/>
              <p:nvPr/>
            </p:nvGrpSpPr>
            <p:grpSpPr>
              <a:xfrm>
                <a:off x="7713663" y="2848339"/>
                <a:ext cx="1042107" cy="425543"/>
                <a:chOff x="7786941" y="2884917"/>
                <a:chExt cx="897649" cy="353919"/>
              </a:xfrm>
            </p:grpSpPr>
            <p:sp>
              <p:nvSpPr>
                <p:cNvPr id="605" name="Freeform 604">
                  <a:extLst>
                    <a:ext uri="{FF2B5EF4-FFF2-40B4-BE49-F238E27FC236}">
                      <a16:creationId xmlns:a16="http://schemas.microsoft.com/office/drawing/2014/main" id="{D08D678C-613A-3543-B832-EE51616C6931}"/>
                    </a:ext>
                  </a:extLst>
                </p:cNvPr>
                <p:cNvSpPr/>
                <p:nvPr/>
              </p:nvSpPr>
              <p:spPr>
                <a:xfrm>
                  <a:off x="7811770" y="2884917"/>
                  <a:ext cx="849158" cy="198115"/>
                </a:xfrm>
                <a:custGeom>
                  <a:avLst/>
                  <a:gdLst>
                    <a:gd name="connsiteX0" fmla="*/ 3725333 w 4588933"/>
                    <a:gd name="connsiteY0" fmla="*/ 0 h 1049866"/>
                    <a:gd name="connsiteX1" fmla="*/ 4588933 w 4588933"/>
                    <a:gd name="connsiteY1" fmla="*/ 270933 h 1049866"/>
                    <a:gd name="connsiteX2" fmla="*/ 3962400 w 4588933"/>
                    <a:gd name="connsiteY2" fmla="*/ 541866 h 1049866"/>
                    <a:gd name="connsiteX3" fmla="*/ 3742267 w 4588933"/>
                    <a:gd name="connsiteY3" fmla="*/ 457200 h 1049866"/>
                    <a:gd name="connsiteX4" fmla="*/ 2269067 w 4588933"/>
                    <a:gd name="connsiteY4" fmla="*/ 1049866 h 1049866"/>
                    <a:gd name="connsiteX5" fmla="*/ 880533 w 4588933"/>
                    <a:gd name="connsiteY5" fmla="*/ 457200 h 1049866"/>
                    <a:gd name="connsiteX6" fmla="*/ 592667 w 4588933"/>
                    <a:gd name="connsiteY6" fmla="*/ 541866 h 1049866"/>
                    <a:gd name="connsiteX7" fmla="*/ 0 w 4588933"/>
                    <a:gd name="connsiteY7" fmla="*/ 254000 h 1049866"/>
                    <a:gd name="connsiteX8" fmla="*/ 880533 w 4588933"/>
                    <a:gd name="connsiteY8" fmla="*/ 16933 h 1049866"/>
                    <a:gd name="connsiteX9" fmla="*/ 2302933 w 4588933"/>
                    <a:gd name="connsiteY9" fmla="*/ 626533 h 1049866"/>
                    <a:gd name="connsiteX10" fmla="*/ 3725333 w 4588933"/>
                    <a:gd name="connsiteY10" fmla="*/ 0 h 1049866"/>
                    <a:gd name="connsiteX0" fmla="*/ 3725333 w 4641485"/>
                    <a:gd name="connsiteY0" fmla="*/ 0 h 1049866"/>
                    <a:gd name="connsiteX1" fmla="*/ 4641485 w 4641485"/>
                    <a:gd name="connsiteY1" fmla="*/ 239402 h 1049866"/>
                    <a:gd name="connsiteX2" fmla="*/ 3962400 w 4641485"/>
                    <a:gd name="connsiteY2" fmla="*/ 541866 h 1049866"/>
                    <a:gd name="connsiteX3" fmla="*/ 3742267 w 4641485"/>
                    <a:gd name="connsiteY3" fmla="*/ 457200 h 1049866"/>
                    <a:gd name="connsiteX4" fmla="*/ 2269067 w 4641485"/>
                    <a:gd name="connsiteY4" fmla="*/ 1049866 h 1049866"/>
                    <a:gd name="connsiteX5" fmla="*/ 880533 w 4641485"/>
                    <a:gd name="connsiteY5" fmla="*/ 457200 h 1049866"/>
                    <a:gd name="connsiteX6" fmla="*/ 592667 w 4641485"/>
                    <a:gd name="connsiteY6" fmla="*/ 541866 h 1049866"/>
                    <a:gd name="connsiteX7" fmla="*/ 0 w 4641485"/>
                    <a:gd name="connsiteY7" fmla="*/ 254000 h 1049866"/>
                    <a:gd name="connsiteX8" fmla="*/ 880533 w 4641485"/>
                    <a:gd name="connsiteY8" fmla="*/ 16933 h 1049866"/>
                    <a:gd name="connsiteX9" fmla="*/ 2302933 w 4641485"/>
                    <a:gd name="connsiteY9" fmla="*/ 626533 h 1049866"/>
                    <a:gd name="connsiteX10" fmla="*/ 3725333 w 4641485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73798 w 4673016"/>
                    <a:gd name="connsiteY3" fmla="*/ 45720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84308 w 4673016"/>
                    <a:gd name="connsiteY3" fmla="*/ 404648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815839 w 4673016"/>
                    <a:gd name="connsiteY3" fmla="*/ 46771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673016" h="1049866">
                      <a:moveTo>
                        <a:pt x="3756864" y="0"/>
                      </a:moveTo>
                      <a:lnTo>
                        <a:pt x="4673016" y="239402"/>
                      </a:lnTo>
                      <a:lnTo>
                        <a:pt x="3993931" y="541866"/>
                      </a:lnTo>
                      <a:lnTo>
                        <a:pt x="3815839" y="467710"/>
                      </a:lnTo>
                      <a:lnTo>
                        <a:pt x="2300598" y="1049866"/>
                      </a:lnTo>
                      <a:lnTo>
                        <a:pt x="912064" y="457200"/>
                      </a:lnTo>
                      <a:lnTo>
                        <a:pt x="624198" y="541866"/>
                      </a:lnTo>
                      <a:lnTo>
                        <a:pt x="0" y="275021"/>
                      </a:lnTo>
                      <a:lnTo>
                        <a:pt x="912064" y="16933"/>
                      </a:lnTo>
                      <a:lnTo>
                        <a:pt x="2323954" y="616023"/>
                      </a:lnTo>
                      <a:lnTo>
                        <a:pt x="3756864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06" name="Freeform 605">
                  <a:extLst>
                    <a:ext uri="{FF2B5EF4-FFF2-40B4-BE49-F238E27FC236}">
                      <a16:creationId xmlns:a16="http://schemas.microsoft.com/office/drawing/2014/main" id="{9EB7819C-4684-3347-AA14-421D743ECB94}"/>
                    </a:ext>
                  </a:extLst>
                </p:cNvPr>
                <p:cNvSpPr/>
                <p:nvPr/>
              </p:nvSpPr>
              <p:spPr>
                <a:xfrm>
                  <a:off x="8367548" y="3054383"/>
                  <a:ext cx="317042" cy="170569"/>
                </a:xfrm>
                <a:custGeom>
                  <a:avLst/>
                  <a:gdLst>
                    <a:gd name="connsiteX0" fmla="*/ 21021 w 1744718"/>
                    <a:gd name="connsiteY0" fmla="*/ 0 h 903890"/>
                    <a:gd name="connsiteX1" fmla="*/ 1744718 w 1744718"/>
                    <a:gd name="connsiteY1" fmla="*/ 693683 h 903890"/>
                    <a:gd name="connsiteX2" fmla="*/ 1145628 w 1744718"/>
                    <a:gd name="connsiteY2" fmla="*/ 903890 h 903890"/>
                    <a:gd name="connsiteX3" fmla="*/ 0 w 1744718"/>
                    <a:gd name="connsiteY3" fmla="*/ 451945 h 903890"/>
                    <a:gd name="connsiteX4" fmla="*/ 21021 w 1744718"/>
                    <a:gd name="connsiteY4" fmla="*/ 0 h 9038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4718" h="903890">
                      <a:moveTo>
                        <a:pt x="21021" y="0"/>
                      </a:moveTo>
                      <a:lnTo>
                        <a:pt x="1744718" y="693683"/>
                      </a:lnTo>
                      <a:lnTo>
                        <a:pt x="1145628" y="903890"/>
                      </a:lnTo>
                      <a:lnTo>
                        <a:pt x="0" y="451945"/>
                      </a:lnTo>
                      <a:lnTo>
                        <a:pt x="21021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07" name="Freeform 606">
                  <a:extLst>
                    <a:ext uri="{FF2B5EF4-FFF2-40B4-BE49-F238E27FC236}">
                      <a16:creationId xmlns:a16="http://schemas.microsoft.com/office/drawing/2014/main" id="{F23E654E-4CEA-E346-A508-15310ABC704C}"/>
                    </a:ext>
                  </a:extLst>
                </p:cNvPr>
                <p:cNvSpPr/>
                <p:nvPr/>
              </p:nvSpPr>
              <p:spPr>
                <a:xfrm>
                  <a:off x="7786941" y="3054383"/>
                  <a:ext cx="311312" cy="168585"/>
                </a:xfrm>
                <a:custGeom>
                  <a:avLst/>
                  <a:gdLst>
                    <a:gd name="connsiteX0" fmla="*/ 1702676 w 1713187"/>
                    <a:gd name="connsiteY0" fmla="*/ 0 h 893380"/>
                    <a:gd name="connsiteX1" fmla="*/ 1713187 w 1713187"/>
                    <a:gd name="connsiteY1" fmla="*/ 472966 h 893380"/>
                    <a:gd name="connsiteX2" fmla="*/ 578069 w 1713187"/>
                    <a:gd name="connsiteY2" fmla="*/ 893380 h 893380"/>
                    <a:gd name="connsiteX3" fmla="*/ 0 w 1713187"/>
                    <a:gd name="connsiteY3" fmla="*/ 693683 h 893380"/>
                    <a:gd name="connsiteX4" fmla="*/ 1702676 w 1713187"/>
                    <a:gd name="connsiteY4" fmla="*/ 0 h 8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13187" h="893380">
                      <a:moveTo>
                        <a:pt x="1702676" y="0"/>
                      </a:moveTo>
                      <a:lnTo>
                        <a:pt x="1713187" y="472966"/>
                      </a:lnTo>
                      <a:lnTo>
                        <a:pt x="578069" y="893380"/>
                      </a:lnTo>
                      <a:lnTo>
                        <a:pt x="0" y="693683"/>
                      </a:lnTo>
                      <a:lnTo>
                        <a:pt x="1702676" y="0"/>
                      </a:lnTo>
                      <a:close/>
                    </a:path>
                  </a:pathLst>
                </a:custGeom>
                <a:solidFill>
                  <a:srgbClr val="0000A8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08" name="Freeform 607">
                  <a:extLst>
                    <a:ext uri="{FF2B5EF4-FFF2-40B4-BE49-F238E27FC236}">
                      <a16:creationId xmlns:a16="http://schemas.microsoft.com/office/drawing/2014/main" id="{EF443A10-9F41-BB4D-8E65-E94AEE09BDA7}"/>
                    </a:ext>
                  </a:extLst>
                </p:cNvPr>
                <p:cNvSpPr/>
                <p:nvPr/>
              </p:nvSpPr>
              <p:spPr>
                <a:xfrm>
                  <a:off x="7895013" y="2971083"/>
                  <a:ext cx="676892" cy="267753"/>
                </a:xfrm>
                <a:custGeom>
                  <a:avLst/>
                  <a:gdLst>
                    <a:gd name="connsiteX0" fmla="*/ 599089 w 4162096"/>
                    <a:gd name="connsiteY0" fmla="*/ 273269 h 1618593"/>
                    <a:gd name="connsiteX1" fmla="*/ 882869 w 4162096"/>
                    <a:gd name="connsiteY1" fmla="*/ 199697 h 1618593"/>
                    <a:gd name="connsiteX2" fmla="*/ 2312276 w 4162096"/>
                    <a:gd name="connsiteY2" fmla="*/ 798786 h 1618593"/>
                    <a:gd name="connsiteX3" fmla="*/ 3794234 w 4162096"/>
                    <a:gd name="connsiteY3" fmla="*/ 199697 h 1618593"/>
                    <a:gd name="connsiteX4" fmla="*/ 4014951 w 4162096"/>
                    <a:gd name="connsiteY4" fmla="*/ 273269 h 1618593"/>
                    <a:gd name="connsiteX5" fmla="*/ 3058510 w 4162096"/>
                    <a:gd name="connsiteY5" fmla="*/ 641131 h 1618593"/>
                    <a:gd name="connsiteX6" fmla="*/ 3026979 w 4162096"/>
                    <a:gd name="connsiteY6" fmla="*/ 1114097 h 1618593"/>
                    <a:gd name="connsiteX7" fmla="*/ 4162096 w 4162096"/>
                    <a:gd name="connsiteY7" fmla="*/ 1545021 h 1618593"/>
                    <a:gd name="connsiteX8" fmla="*/ 3878317 w 4162096"/>
                    <a:gd name="connsiteY8" fmla="*/ 1608083 h 1618593"/>
                    <a:gd name="connsiteX9" fmla="*/ 2301765 w 4162096"/>
                    <a:gd name="connsiteY9" fmla="*/ 945931 h 1618593"/>
                    <a:gd name="connsiteX10" fmla="*/ 693682 w 4162096"/>
                    <a:gd name="connsiteY10" fmla="*/ 1618593 h 1618593"/>
                    <a:gd name="connsiteX11" fmla="*/ 430924 w 4162096"/>
                    <a:gd name="connsiteY11" fmla="*/ 1524000 h 1618593"/>
                    <a:gd name="connsiteX12" fmla="*/ 1576551 w 4162096"/>
                    <a:gd name="connsiteY12" fmla="*/ 1082566 h 1618593"/>
                    <a:gd name="connsiteX13" fmla="*/ 1545020 w 4162096"/>
                    <a:gd name="connsiteY13" fmla="*/ 609600 h 1618593"/>
                    <a:gd name="connsiteX14" fmla="*/ 0 w 4162096"/>
                    <a:gd name="connsiteY14" fmla="*/ 0 h 1618593"/>
                    <a:gd name="connsiteX15" fmla="*/ 872358 w 4162096"/>
                    <a:gd name="connsiteY15" fmla="*/ 210207 h 1618593"/>
                    <a:gd name="connsiteX16" fmla="*/ 872358 w 4162096"/>
                    <a:gd name="connsiteY16" fmla="*/ 210207 h 1618593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15" fmla="*/ 441434 w 3731172"/>
                    <a:gd name="connsiteY15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357351 w 3731172"/>
                    <a:gd name="connsiteY14" fmla="*/ 115613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56137 w 3731172"/>
                    <a:gd name="connsiteY13" fmla="*/ 441434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903890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575034 w 3710151"/>
                    <a:gd name="connsiteY6" fmla="*/ 91440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06565 w 3710151"/>
                    <a:gd name="connsiteY6" fmla="*/ 92491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5151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09858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62012 w 3725019"/>
                    <a:gd name="connsiteY0" fmla="*/ 73572 h 1418896"/>
                    <a:gd name="connsiteX1" fmla="*/ 445792 w 3725019"/>
                    <a:gd name="connsiteY1" fmla="*/ 0 h 1418896"/>
                    <a:gd name="connsiteX2" fmla="*/ 1852896 w 3725019"/>
                    <a:gd name="connsiteY2" fmla="*/ 591655 h 1418896"/>
                    <a:gd name="connsiteX3" fmla="*/ 3357157 w 3725019"/>
                    <a:gd name="connsiteY3" fmla="*/ 0 h 1418896"/>
                    <a:gd name="connsiteX4" fmla="*/ 3577874 w 3725019"/>
                    <a:gd name="connsiteY4" fmla="*/ 73572 h 1418896"/>
                    <a:gd name="connsiteX5" fmla="*/ 2632585 w 3725019"/>
                    <a:gd name="connsiteY5" fmla="*/ 448868 h 1418896"/>
                    <a:gd name="connsiteX6" fmla="*/ 2625150 w 3725019"/>
                    <a:gd name="connsiteY6" fmla="*/ 902607 h 1418896"/>
                    <a:gd name="connsiteX7" fmla="*/ 3725019 w 3725019"/>
                    <a:gd name="connsiteY7" fmla="*/ 1345324 h 1418896"/>
                    <a:gd name="connsiteX8" fmla="*/ 3441240 w 3725019"/>
                    <a:gd name="connsiteY8" fmla="*/ 1408386 h 1418896"/>
                    <a:gd name="connsiteX9" fmla="*/ 1864688 w 3725019"/>
                    <a:gd name="connsiteY9" fmla="*/ 746234 h 1418896"/>
                    <a:gd name="connsiteX10" fmla="*/ 256605 w 3725019"/>
                    <a:gd name="connsiteY10" fmla="*/ 1418896 h 1418896"/>
                    <a:gd name="connsiteX11" fmla="*/ 0 w 3725019"/>
                    <a:gd name="connsiteY11" fmla="*/ 1331097 h 1418896"/>
                    <a:gd name="connsiteX12" fmla="*/ 1113454 w 3725019"/>
                    <a:gd name="connsiteY12" fmla="*/ 903890 h 1418896"/>
                    <a:gd name="connsiteX13" fmla="*/ 1102302 w 3725019"/>
                    <a:gd name="connsiteY13" fmla="*/ 451945 h 1418896"/>
                    <a:gd name="connsiteX14" fmla="*/ 183032 w 3725019"/>
                    <a:gd name="connsiteY14" fmla="*/ 84081 h 1418896"/>
                    <a:gd name="connsiteX15" fmla="*/ 162012 w 3725019"/>
                    <a:gd name="connsiteY15" fmla="*/ 73572 h 14188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725019" h="1418896">
                      <a:moveTo>
                        <a:pt x="162012" y="73572"/>
                      </a:moveTo>
                      <a:lnTo>
                        <a:pt x="445792" y="0"/>
                      </a:lnTo>
                      <a:lnTo>
                        <a:pt x="1852896" y="591655"/>
                      </a:lnTo>
                      <a:lnTo>
                        <a:pt x="3357157" y="0"/>
                      </a:lnTo>
                      <a:lnTo>
                        <a:pt x="3577874" y="73572"/>
                      </a:lnTo>
                      <a:lnTo>
                        <a:pt x="2632585" y="448868"/>
                      </a:lnTo>
                      <a:lnTo>
                        <a:pt x="2625150" y="902607"/>
                      </a:lnTo>
                      <a:lnTo>
                        <a:pt x="3725019" y="1345324"/>
                      </a:lnTo>
                      <a:lnTo>
                        <a:pt x="3441240" y="1408386"/>
                      </a:lnTo>
                      <a:lnTo>
                        <a:pt x="1864688" y="746234"/>
                      </a:lnTo>
                      <a:lnTo>
                        <a:pt x="256605" y="1418896"/>
                      </a:lnTo>
                      <a:lnTo>
                        <a:pt x="0" y="1331097"/>
                      </a:lnTo>
                      <a:lnTo>
                        <a:pt x="1113454" y="903890"/>
                      </a:lnTo>
                      <a:cubicBezTo>
                        <a:pt x="1113454" y="760249"/>
                        <a:pt x="1102302" y="595586"/>
                        <a:pt x="1102302" y="451945"/>
                      </a:cubicBezTo>
                      <a:lnTo>
                        <a:pt x="183032" y="84081"/>
                      </a:lnTo>
                      <a:cubicBezTo>
                        <a:pt x="26317" y="21019"/>
                        <a:pt x="169019" y="77075"/>
                        <a:pt x="162012" y="73572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554" name="Group 553">
              <a:extLst>
                <a:ext uri="{FF2B5EF4-FFF2-40B4-BE49-F238E27FC236}">
                  <a16:creationId xmlns:a16="http://schemas.microsoft.com/office/drawing/2014/main" id="{7CCD8656-0FD3-B844-BC6C-33CE0577598D}"/>
                </a:ext>
              </a:extLst>
            </p:cNvPr>
            <p:cNvGrpSpPr/>
            <p:nvPr/>
          </p:nvGrpSpPr>
          <p:grpSpPr>
            <a:xfrm>
              <a:off x="9103944" y="3951522"/>
              <a:ext cx="367224" cy="240304"/>
              <a:chOff x="7493876" y="2774731"/>
              <a:chExt cx="1481958" cy="894622"/>
            </a:xfrm>
          </p:grpSpPr>
          <p:sp>
            <p:nvSpPr>
              <p:cNvPr id="555" name="Freeform 554">
                <a:extLst>
                  <a:ext uri="{FF2B5EF4-FFF2-40B4-BE49-F238E27FC236}">
                    <a16:creationId xmlns:a16="http://schemas.microsoft.com/office/drawing/2014/main" id="{7CF4B187-63BE-654E-852A-09C69503C97A}"/>
                  </a:ext>
                </a:extLst>
              </p:cNvPr>
              <p:cNvSpPr/>
              <p:nvPr/>
            </p:nvSpPr>
            <p:spPr>
              <a:xfrm>
                <a:off x="7493876" y="3084399"/>
                <a:ext cx="1481958" cy="584954"/>
              </a:xfrm>
              <a:custGeom>
                <a:avLst/>
                <a:gdLst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88524 w 8187558"/>
                  <a:gd name="connsiteY5" fmla="*/ 1597573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88524 w 8187558"/>
                  <a:gd name="connsiteY5" fmla="*/ 1597573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76538 w 8176538"/>
                  <a:gd name="connsiteY0" fmla="*/ 0 h 2638097"/>
                  <a:gd name="connsiteX1" fmla="*/ 8176538 w 8176538"/>
                  <a:gd name="connsiteY1" fmla="*/ 1271752 h 2638097"/>
                  <a:gd name="connsiteX2" fmla="*/ 4088015 w 8176538"/>
                  <a:gd name="connsiteY2" fmla="*/ 2638097 h 2638097"/>
                  <a:gd name="connsiteX3" fmla="*/ 0 w 8176538"/>
                  <a:gd name="connsiteY3" fmla="*/ 1269888 h 2638097"/>
                  <a:gd name="connsiteX4" fmla="*/ 20511 w 8176538"/>
                  <a:gd name="connsiteY4" fmla="*/ 147145 h 2638097"/>
                  <a:gd name="connsiteX5" fmla="*/ 4088015 w 8176538"/>
                  <a:gd name="connsiteY5" fmla="*/ 1566042 h 2638097"/>
                  <a:gd name="connsiteX6" fmla="*/ 8176538 w 8176538"/>
                  <a:gd name="connsiteY6" fmla="*/ 0 h 2638097"/>
                  <a:gd name="connsiteX0" fmla="*/ 8176538 w 8176538"/>
                  <a:gd name="connsiteY0" fmla="*/ 0 h 2772020"/>
                  <a:gd name="connsiteX1" fmla="*/ 8176538 w 8176538"/>
                  <a:gd name="connsiteY1" fmla="*/ 1271752 h 2772020"/>
                  <a:gd name="connsiteX2" fmla="*/ 4099034 w 8176538"/>
                  <a:gd name="connsiteY2" fmla="*/ 2772020 h 2772020"/>
                  <a:gd name="connsiteX3" fmla="*/ 0 w 8176538"/>
                  <a:gd name="connsiteY3" fmla="*/ 1269888 h 2772020"/>
                  <a:gd name="connsiteX4" fmla="*/ 20511 w 8176538"/>
                  <a:gd name="connsiteY4" fmla="*/ 147145 h 2772020"/>
                  <a:gd name="connsiteX5" fmla="*/ 4088015 w 8176538"/>
                  <a:gd name="connsiteY5" fmla="*/ 1566042 h 2772020"/>
                  <a:gd name="connsiteX6" fmla="*/ 8176538 w 8176538"/>
                  <a:gd name="connsiteY6" fmla="*/ 0 h 2772020"/>
                  <a:gd name="connsiteX0" fmla="*/ 8176538 w 8176538"/>
                  <a:gd name="connsiteY0" fmla="*/ 0 h 2772339"/>
                  <a:gd name="connsiteX1" fmla="*/ 8176538 w 8176538"/>
                  <a:gd name="connsiteY1" fmla="*/ 1378890 h 2772339"/>
                  <a:gd name="connsiteX2" fmla="*/ 4099034 w 8176538"/>
                  <a:gd name="connsiteY2" fmla="*/ 2772020 h 2772339"/>
                  <a:gd name="connsiteX3" fmla="*/ 0 w 8176538"/>
                  <a:gd name="connsiteY3" fmla="*/ 1269888 h 2772339"/>
                  <a:gd name="connsiteX4" fmla="*/ 20511 w 8176538"/>
                  <a:gd name="connsiteY4" fmla="*/ 147145 h 2772339"/>
                  <a:gd name="connsiteX5" fmla="*/ 4088015 w 8176538"/>
                  <a:gd name="connsiteY5" fmla="*/ 1566042 h 2772339"/>
                  <a:gd name="connsiteX6" fmla="*/ 8176538 w 8176538"/>
                  <a:gd name="connsiteY6" fmla="*/ 0 h 2772339"/>
                  <a:gd name="connsiteX0" fmla="*/ 8176538 w 8176538"/>
                  <a:gd name="connsiteY0" fmla="*/ 0 h 2825888"/>
                  <a:gd name="connsiteX1" fmla="*/ 8176538 w 8176538"/>
                  <a:gd name="connsiteY1" fmla="*/ 1378890 h 2825888"/>
                  <a:gd name="connsiteX2" fmla="*/ 4099034 w 8176538"/>
                  <a:gd name="connsiteY2" fmla="*/ 2825590 h 2825888"/>
                  <a:gd name="connsiteX3" fmla="*/ 0 w 8176538"/>
                  <a:gd name="connsiteY3" fmla="*/ 1269888 h 2825888"/>
                  <a:gd name="connsiteX4" fmla="*/ 20511 w 8176538"/>
                  <a:gd name="connsiteY4" fmla="*/ 147145 h 2825888"/>
                  <a:gd name="connsiteX5" fmla="*/ 4088015 w 8176538"/>
                  <a:gd name="connsiteY5" fmla="*/ 1566042 h 2825888"/>
                  <a:gd name="connsiteX6" fmla="*/ 8176538 w 8176538"/>
                  <a:gd name="connsiteY6" fmla="*/ 0 h 2825888"/>
                  <a:gd name="connsiteX0" fmla="*/ 8165518 w 8165518"/>
                  <a:gd name="connsiteY0" fmla="*/ 0 h 2825606"/>
                  <a:gd name="connsiteX1" fmla="*/ 8165518 w 8165518"/>
                  <a:gd name="connsiteY1" fmla="*/ 1378890 h 2825606"/>
                  <a:gd name="connsiteX2" fmla="*/ 4088014 w 8165518"/>
                  <a:gd name="connsiteY2" fmla="*/ 2825590 h 2825606"/>
                  <a:gd name="connsiteX3" fmla="*/ 0 w 8165518"/>
                  <a:gd name="connsiteY3" fmla="*/ 1403811 h 2825606"/>
                  <a:gd name="connsiteX4" fmla="*/ 9491 w 8165518"/>
                  <a:gd name="connsiteY4" fmla="*/ 147145 h 2825606"/>
                  <a:gd name="connsiteX5" fmla="*/ 4076995 w 8165518"/>
                  <a:gd name="connsiteY5" fmla="*/ 1566042 h 2825606"/>
                  <a:gd name="connsiteX6" fmla="*/ 8165518 w 8165518"/>
                  <a:gd name="connsiteY6" fmla="*/ 0 h 2825606"/>
                  <a:gd name="connsiteX0" fmla="*/ 8165518 w 8165518"/>
                  <a:gd name="connsiteY0" fmla="*/ 0 h 2879174"/>
                  <a:gd name="connsiteX1" fmla="*/ 8165518 w 8165518"/>
                  <a:gd name="connsiteY1" fmla="*/ 1378890 h 2879174"/>
                  <a:gd name="connsiteX2" fmla="*/ 4132092 w 8165518"/>
                  <a:gd name="connsiteY2" fmla="*/ 2879159 h 2879174"/>
                  <a:gd name="connsiteX3" fmla="*/ 0 w 8165518"/>
                  <a:gd name="connsiteY3" fmla="*/ 1403811 h 2879174"/>
                  <a:gd name="connsiteX4" fmla="*/ 9491 w 8165518"/>
                  <a:gd name="connsiteY4" fmla="*/ 147145 h 2879174"/>
                  <a:gd name="connsiteX5" fmla="*/ 4076995 w 8165518"/>
                  <a:gd name="connsiteY5" fmla="*/ 1566042 h 2879174"/>
                  <a:gd name="connsiteX6" fmla="*/ 8165518 w 8165518"/>
                  <a:gd name="connsiteY6" fmla="*/ 0 h 2879174"/>
                  <a:gd name="connsiteX0" fmla="*/ 8165518 w 8176537"/>
                  <a:gd name="connsiteY0" fmla="*/ 0 h 2879410"/>
                  <a:gd name="connsiteX1" fmla="*/ 8176537 w 8176537"/>
                  <a:gd name="connsiteY1" fmla="*/ 1499420 h 2879410"/>
                  <a:gd name="connsiteX2" fmla="*/ 4132092 w 8176537"/>
                  <a:gd name="connsiteY2" fmla="*/ 2879159 h 2879410"/>
                  <a:gd name="connsiteX3" fmla="*/ 0 w 8176537"/>
                  <a:gd name="connsiteY3" fmla="*/ 1403811 h 2879410"/>
                  <a:gd name="connsiteX4" fmla="*/ 9491 w 8176537"/>
                  <a:gd name="connsiteY4" fmla="*/ 147145 h 2879410"/>
                  <a:gd name="connsiteX5" fmla="*/ 4076995 w 8176537"/>
                  <a:gd name="connsiteY5" fmla="*/ 1566042 h 2879410"/>
                  <a:gd name="connsiteX6" fmla="*/ 8165518 w 8176537"/>
                  <a:gd name="connsiteY6" fmla="*/ 0 h 2879410"/>
                  <a:gd name="connsiteX0" fmla="*/ 8165518 w 8176537"/>
                  <a:gd name="connsiteY0" fmla="*/ 0 h 2879262"/>
                  <a:gd name="connsiteX1" fmla="*/ 8176537 w 8176537"/>
                  <a:gd name="connsiteY1" fmla="*/ 1499420 h 2879262"/>
                  <a:gd name="connsiteX2" fmla="*/ 4132092 w 8176537"/>
                  <a:gd name="connsiteY2" fmla="*/ 2879159 h 2879262"/>
                  <a:gd name="connsiteX3" fmla="*/ 0 w 8176537"/>
                  <a:gd name="connsiteY3" fmla="*/ 1403811 h 2879262"/>
                  <a:gd name="connsiteX4" fmla="*/ 9491 w 8176537"/>
                  <a:gd name="connsiteY4" fmla="*/ 147145 h 2879262"/>
                  <a:gd name="connsiteX5" fmla="*/ 4076995 w 8176537"/>
                  <a:gd name="connsiteY5" fmla="*/ 1566042 h 2879262"/>
                  <a:gd name="connsiteX6" fmla="*/ 8165518 w 8176537"/>
                  <a:gd name="connsiteY6" fmla="*/ 0 h 2879262"/>
                  <a:gd name="connsiteX0" fmla="*/ 8165518 w 8176537"/>
                  <a:gd name="connsiteY0" fmla="*/ 0 h 2879163"/>
                  <a:gd name="connsiteX1" fmla="*/ 8176537 w 8176537"/>
                  <a:gd name="connsiteY1" fmla="*/ 1499420 h 2879163"/>
                  <a:gd name="connsiteX2" fmla="*/ 4132092 w 8176537"/>
                  <a:gd name="connsiteY2" fmla="*/ 2879159 h 2879163"/>
                  <a:gd name="connsiteX3" fmla="*/ 0 w 8176537"/>
                  <a:gd name="connsiteY3" fmla="*/ 1510948 h 2879163"/>
                  <a:gd name="connsiteX4" fmla="*/ 9491 w 8176537"/>
                  <a:gd name="connsiteY4" fmla="*/ 147145 h 2879163"/>
                  <a:gd name="connsiteX5" fmla="*/ 4076995 w 8176537"/>
                  <a:gd name="connsiteY5" fmla="*/ 1566042 h 2879163"/>
                  <a:gd name="connsiteX6" fmla="*/ 8165518 w 8176537"/>
                  <a:gd name="connsiteY6" fmla="*/ 0 h 2879163"/>
                  <a:gd name="connsiteX0" fmla="*/ 8165518 w 8198577"/>
                  <a:gd name="connsiteY0" fmla="*/ 0 h 2879451"/>
                  <a:gd name="connsiteX1" fmla="*/ 8198577 w 8198577"/>
                  <a:gd name="connsiteY1" fmla="*/ 1606558 h 2879451"/>
                  <a:gd name="connsiteX2" fmla="*/ 4132092 w 8198577"/>
                  <a:gd name="connsiteY2" fmla="*/ 2879159 h 2879451"/>
                  <a:gd name="connsiteX3" fmla="*/ 0 w 8198577"/>
                  <a:gd name="connsiteY3" fmla="*/ 1510948 h 2879451"/>
                  <a:gd name="connsiteX4" fmla="*/ 9491 w 8198577"/>
                  <a:gd name="connsiteY4" fmla="*/ 147145 h 2879451"/>
                  <a:gd name="connsiteX5" fmla="*/ 4076995 w 8198577"/>
                  <a:gd name="connsiteY5" fmla="*/ 1566042 h 2879451"/>
                  <a:gd name="connsiteX6" fmla="*/ 8165518 w 8198577"/>
                  <a:gd name="connsiteY6" fmla="*/ 0 h 2879451"/>
                  <a:gd name="connsiteX0" fmla="*/ 8165518 w 8165518"/>
                  <a:gd name="connsiteY0" fmla="*/ 0 h 2880066"/>
                  <a:gd name="connsiteX1" fmla="*/ 8165518 w 8165518"/>
                  <a:gd name="connsiteY1" fmla="*/ 1673520 h 2880066"/>
                  <a:gd name="connsiteX2" fmla="*/ 4132092 w 8165518"/>
                  <a:gd name="connsiteY2" fmla="*/ 2879159 h 2880066"/>
                  <a:gd name="connsiteX3" fmla="*/ 0 w 8165518"/>
                  <a:gd name="connsiteY3" fmla="*/ 1510948 h 2880066"/>
                  <a:gd name="connsiteX4" fmla="*/ 9491 w 8165518"/>
                  <a:gd name="connsiteY4" fmla="*/ 147145 h 2880066"/>
                  <a:gd name="connsiteX5" fmla="*/ 4076995 w 8165518"/>
                  <a:gd name="connsiteY5" fmla="*/ 1566042 h 2880066"/>
                  <a:gd name="connsiteX6" fmla="*/ 8165518 w 8165518"/>
                  <a:gd name="connsiteY6" fmla="*/ 0 h 2880066"/>
                  <a:gd name="connsiteX0" fmla="*/ 8156794 w 8156794"/>
                  <a:gd name="connsiteY0" fmla="*/ 0 h 2879270"/>
                  <a:gd name="connsiteX1" fmla="*/ 8156794 w 8156794"/>
                  <a:gd name="connsiteY1" fmla="*/ 1673520 h 2879270"/>
                  <a:gd name="connsiteX2" fmla="*/ 4123368 w 8156794"/>
                  <a:gd name="connsiteY2" fmla="*/ 2879159 h 2879270"/>
                  <a:gd name="connsiteX3" fmla="*/ 2295 w 8156794"/>
                  <a:gd name="connsiteY3" fmla="*/ 1618086 h 2879270"/>
                  <a:gd name="connsiteX4" fmla="*/ 767 w 8156794"/>
                  <a:gd name="connsiteY4" fmla="*/ 147145 h 2879270"/>
                  <a:gd name="connsiteX5" fmla="*/ 4068271 w 8156794"/>
                  <a:gd name="connsiteY5" fmla="*/ 1566042 h 2879270"/>
                  <a:gd name="connsiteX6" fmla="*/ 8156794 w 8156794"/>
                  <a:gd name="connsiteY6" fmla="*/ 0 h 287927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20"/>
                  <a:gd name="connsiteX1" fmla="*/ 8156794 w 8156794"/>
                  <a:gd name="connsiteY1" fmla="*/ 1673520 h 2973020"/>
                  <a:gd name="connsiteX2" fmla="*/ 4134388 w 8156794"/>
                  <a:gd name="connsiteY2" fmla="*/ 2972904 h 2973020"/>
                  <a:gd name="connsiteX3" fmla="*/ 2295 w 8156794"/>
                  <a:gd name="connsiteY3" fmla="*/ 1618086 h 2973020"/>
                  <a:gd name="connsiteX4" fmla="*/ 767 w 8156794"/>
                  <a:gd name="connsiteY4" fmla="*/ 147145 h 2973020"/>
                  <a:gd name="connsiteX5" fmla="*/ 4068271 w 8156794"/>
                  <a:gd name="connsiteY5" fmla="*/ 1566042 h 2973020"/>
                  <a:gd name="connsiteX6" fmla="*/ 8156794 w 8156794"/>
                  <a:gd name="connsiteY6" fmla="*/ 0 h 2973020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141"/>
                  <a:gd name="connsiteX1" fmla="*/ 8156794 w 8156794"/>
                  <a:gd name="connsiteY1" fmla="*/ 1673520 h 2973141"/>
                  <a:gd name="connsiteX2" fmla="*/ 4134388 w 8156794"/>
                  <a:gd name="connsiteY2" fmla="*/ 2972904 h 2973141"/>
                  <a:gd name="connsiteX3" fmla="*/ 2295 w 8156794"/>
                  <a:gd name="connsiteY3" fmla="*/ 1618086 h 2973141"/>
                  <a:gd name="connsiteX4" fmla="*/ 767 w 8156794"/>
                  <a:gd name="connsiteY4" fmla="*/ 147145 h 2973141"/>
                  <a:gd name="connsiteX5" fmla="*/ 4068271 w 8156794"/>
                  <a:gd name="connsiteY5" fmla="*/ 1566042 h 2973141"/>
                  <a:gd name="connsiteX6" fmla="*/ 8156794 w 8156794"/>
                  <a:gd name="connsiteY6" fmla="*/ 0 h 2973141"/>
                  <a:gd name="connsiteX0" fmla="*/ 8156794 w 8156794"/>
                  <a:gd name="connsiteY0" fmla="*/ 0 h 3066827"/>
                  <a:gd name="connsiteX1" fmla="*/ 8156794 w 8156794"/>
                  <a:gd name="connsiteY1" fmla="*/ 1673520 h 3066827"/>
                  <a:gd name="connsiteX2" fmla="*/ 4123353 w 8156794"/>
                  <a:gd name="connsiteY2" fmla="*/ 3066650 h 3066827"/>
                  <a:gd name="connsiteX3" fmla="*/ 2295 w 8156794"/>
                  <a:gd name="connsiteY3" fmla="*/ 1618086 h 3066827"/>
                  <a:gd name="connsiteX4" fmla="*/ 767 w 8156794"/>
                  <a:gd name="connsiteY4" fmla="*/ 147145 h 3066827"/>
                  <a:gd name="connsiteX5" fmla="*/ 4068271 w 8156794"/>
                  <a:gd name="connsiteY5" fmla="*/ 1566042 h 3066827"/>
                  <a:gd name="connsiteX6" fmla="*/ 8156794 w 8156794"/>
                  <a:gd name="connsiteY6" fmla="*/ 0 h 3066827"/>
                  <a:gd name="connsiteX0" fmla="*/ 8123689 w 8156794"/>
                  <a:gd name="connsiteY0" fmla="*/ 0 h 2999866"/>
                  <a:gd name="connsiteX1" fmla="*/ 8156794 w 8156794"/>
                  <a:gd name="connsiteY1" fmla="*/ 1606559 h 2999866"/>
                  <a:gd name="connsiteX2" fmla="*/ 4123353 w 8156794"/>
                  <a:gd name="connsiteY2" fmla="*/ 2999689 h 2999866"/>
                  <a:gd name="connsiteX3" fmla="*/ 2295 w 8156794"/>
                  <a:gd name="connsiteY3" fmla="*/ 1551125 h 2999866"/>
                  <a:gd name="connsiteX4" fmla="*/ 767 w 8156794"/>
                  <a:gd name="connsiteY4" fmla="*/ 80184 h 2999866"/>
                  <a:gd name="connsiteX5" fmla="*/ 4068271 w 8156794"/>
                  <a:gd name="connsiteY5" fmla="*/ 1499081 h 2999866"/>
                  <a:gd name="connsiteX6" fmla="*/ 8123689 w 8156794"/>
                  <a:gd name="connsiteY6" fmla="*/ 0 h 2999866"/>
                  <a:gd name="connsiteX0" fmla="*/ 8167828 w 8167828"/>
                  <a:gd name="connsiteY0" fmla="*/ 0 h 3026651"/>
                  <a:gd name="connsiteX1" fmla="*/ 8156794 w 8167828"/>
                  <a:gd name="connsiteY1" fmla="*/ 1633344 h 3026651"/>
                  <a:gd name="connsiteX2" fmla="*/ 4123353 w 8167828"/>
                  <a:gd name="connsiteY2" fmla="*/ 3026474 h 3026651"/>
                  <a:gd name="connsiteX3" fmla="*/ 2295 w 8167828"/>
                  <a:gd name="connsiteY3" fmla="*/ 1577910 h 3026651"/>
                  <a:gd name="connsiteX4" fmla="*/ 767 w 8167828"/>
                  <a:gd name="connsiteY4" fmla="*/ 106969 h 3026651"/>
                  <a:gd name="connsiteX5" fmla="*/ 4068271 w 8167828"/>
                  <a:gd name="connsiteY5" fmla="*/ 1525866 h 3026651"/>
                  <a:gd name="connsiteX6" fmla="*/ 8167828 w 8167828"/>
                  <a:gd name="connsiteY6" fmla="*/ 0 h 3026651"/>
                  <a:gd name="connsiteX0" fmla="*/ 8167828 w 8167828"/>
                  <a:gd name="connsiteY0" fmla="*/ 0 h 3027228"/>
                  <a:gd name="connsiteX1" fmla="*/ 8145760 w 8167828"/>
                  <a:gd name="connsiteY1" fmla="*/ 1686913 h 3027228"/>
                  <a:gd name="connsiteX2" fmla="*/ 4123353 w 8167828"/>
                  <a:gd name="connsiteY2" fmla="*/ 3026474 h 3027228"/>
                  <a:gd name="connsiteX3" fmla="*/ 2295 w 8167828"/>
                  <a:gd name="connsiteY3" fmla="*/ 1577910 h 3027228"/>
                  <a:gd name="connsiteX4" fmla="*/ 767 w 8167828"/>
                  <a:gd name="connsiteY4" fmla="*/ 106969 h 3027228"/>
                  <a:gd name="connsiteX5" fmla="*/ 4068271 w 8167828"/>
                  <a:gd name="connsiteY5" fmla="*/ 1525866 h 3027228"/>
                  <a:gd name="connsiteX6" fmla="*/ 8167828 w 8167828"/>
                  <a:gd name="connsiteY6" fmla="*/ 0 h 3027228"/>
                  <a:gd name="connsiteX0" fmla="*/ 8156794 w 8156794"/>
                  <a:gd name="connsiteY0" fmla="*/ 0 h 2933483"/>
                  <a:gd name="connsiteX1" fmla="*/ 8145760 w 8156794"/>
                  <a:gd name="connsiteY1" fmla="*/ 1593168 h 2933483"/>
                  <a:gd name="connsiteX2" fmla="*/ 4123353 w 8156794"/>
                  <a:gd name="connsiteY2" fmla="*/ 2932729 h 2933483"/>
                  <a:gd name="connsiteX3" fmla="*/ 2295 w 8156794"/>
                  <a:gd name="connsiteY3" fmla="*/ 1484165 h 2933483"/>
                  <a:gd name="connsiteX4" fmla="*/ 767 w 8156794"/>
                  <a:gd name="connsiteY4" fmla="*/ 13224 h 2933483"/>
                  <a:gd name="connsiteX5" fmla="*/ 4068271 w 8156794"/>
                  <a:gd name="connsiteY5" fmla="*/ 1432121 h 2933483"/>
                  <a:gd name="connsiteX6" fmla="*/ 8156794 w 8156794"/>
                  <a:gd name="connsiteY6" fmla="*/ 0 h 2933483"/>
                  <a:gd name="connsiteX0" fmla="*/ 8156794 w 8156794"/>
                  <a:gd name="connsiteY0" fmla="*/ 0 h 2933483"/>
                  <a:gd name="connsiteX1" fmla="*/ 8145760 w 8156794"/>
                  <a:gd name="connsiteY1" fmla="*/ 1593168 h 2933483"/>
                  <a:gd name="connsiteX2" fmla="*/ 4123353 w 8156794"/>
                  <a:gd name="connsiteY2" fmla="*/ 2932729 h 2933483"/>
                  <a:gd name="connsiteX3" fmla="*/ 2295 w 8156794"/>
                  <a:gd name="connsiteY3" fmla="*/ 1484165 h 2933483"/>
                  <a:gd name="connsiteX4" fmla="*/ 767 w 8156794"/>
                  <a:gd name="connsiteY4" fmla="*/ 13224 h 2933483"/>
                  <a:gd name="connsiteX5" fmla="*/ 4068271 w 8156794"/>
                  <a:gd name="connsiteY5" fmla="*/ 1432121 h 2933483"/>
                  <a:gd name="connsiteX6" fmla="*/ 8156794 w 8156794"/>
                  <a:gd name="connsiteY6" fmla="*/ 0 h 2933483"/>
                  <a:gd name="connsiteX0" fmla="*/ 8123689 w 8145760"/>
                  <a:gd name="connsiteY0" fmla="*/ 13560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23689 w 8145760"/>
                  <a:gd name="connsiteY6" fmla="*/ 13560 h 2920259"/>
                  <a:gd name="connsiteX0" fmla="*/ 8178863 w 8178863"/>
                  <a:gd name="connsiteY0" fmla="*/ 26952 h 2920259"/>
                  <a:gd name="connsiteX1" fmla="*/ 8145760 w 8178863"/>
                  <a:gd name="connsiteY1" fmla="*/ 1579944 h 2920259"/>
                  <a:gd name="connsiteX2" fmla="*/ 4123353 w 8178863"/>
                  <a:gd name="connsiteY2" fmla="*/ 2919505 h 2920259"/>
                  <a:gd name="connsiteX3" fmla="*/ 2295 w 8178863"/>
                  <a:gd name="connsiteY3" fmla="*/ 1470941 h 2920259"/>
                  <a:gd name="connsiteX4" fmla="*/ 767 w 8178863"/>
                  <a:gd name="connsiteY4" fmla="*/ 0 h 2920259"/>
                  <a:gd name="connsiteX5" fmla="*/ 4068271 w 8178863"/>
                  <a:gd name="connsiteY5" fmla="*/ 1418897 h 2920259"/>
                  <a:gd name="connsiteX6" fmla="*/ 8178863 w 8178863"/>
                  <a:gd name="connsiteY6" fmla="*/ 26952 h 2920259"/>
                  <a:gd name="connsiteX0" fmla="*/ 8167827 w 8167827"/>
                  <a:gd name="connsiteY0" fmla="*/ 40343 h 2920259"/>
                  <a:gd name="connsiteX1" fmla="*/ 8145760 w 8167827"/>
                  <a:gd name="connsiteY1" fmla="*/ 1579944 h 2920259"/>
                  <a:gd name="connsiteX2" fmla="*/ 4123353 w 8167827"/>
                  <a:gd name="connsiteY2" fmla="*/ 2919505 h 2920259"/>
                  <a:gd name="connsiteX3" fmla="*/ 2295 w 8167827"/>
                  <a:gd name="connsiteY3" fmla="*/ 1470941 h 2920259"/>
                  <a:gd name="connsiteX4" fmla="*/ 767 w 8167827"/>
                  <a:gd name="connsiteY4" fmla="*/ 0 h 2920259"/>
                  <a:gd name="connsiteX5" fmla="*/ 4068271 w 8167827"/>
                  <a:gd name="connsiteY5" fmla="*/ 1418897 h 2920259"/>
                  <a:gd name="connsiteX6" fmla="*/ 8167827 w 8167827"/>
                  <a:gd name="connsiteY6" fmla="*/ 40343 h 2920259"/>
                  <a:gd name="connsiteX0" fmla="*/ 8123687 w 8145760"/>
                  <a:gd name="connsiteY0" fmla="*/ 53735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23687 w 8145760"/>
                  <a:gd name="connsiteY6" fmla="*/ 53735 h 2920259"/>
                  <a:gd name="connsiteX0" fmla="*/ 8161918 w 8161918"/>
                  <a:gd name="connsiteY0" fmla="*/ 0 h 2943855"/>
                  <a:gd name="connsiteX1" fmla="*/ 8145760 w 8161918"/>
                  <a:gd name="connsiteY1" fmla="*/ 1603540 h 2943855"/>
                  <a:gd name="connsiteX2" fmla="*/ 4123353 w 8161918"/>
                  <a:gd name="connsiteY2" fmla="*/ 2943101 h 2943855"/>
                  <a:gd name="connsiteX3" fmla="*/ 2295 w 8161918"/>
                  <a:gd name="connsiteY3" fmla="*/ 1494537 h 2943855"/>
                  <a:gd name="connsiteX4" fmla="*/ 767 w 8161918"/>
                  <a:gd name="connsiteY4" fmla="*/ 23596 h 2943855"/>
                  <a:gd name="connsiteX5" fmla="*/ 4068271 w 8161918"/>
                  <a:gd name="connsiteY5" fmla="*/ 1442493 h 2943855"/>
                  <a:gd name="connsiteX6" fmla="*/ 8161918 w 8161918"/>
                  <a:gd name="connsiteY6" fmla="*/ 0 h 2943855"/>
                  <a:gd name="connsiteX0" fmla="*/ 8144926 w 8145760"/>
                  <a:gd name="connsiteY0" fmla="*/ 43424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44926 w 8145760"/>
                  <a:gd name="connsiteY6" fmla="*/ 43424 h 2920259"/>
                  <a:gd name="connsiteX0" fmla="*/ 8161918 w 8161918"/>
                  <a:gd name="connsiteY0" fmla="*/ 0 h 2959321"/>
                  <a:gd name="connsiteX1" fmla="*/ 8145760 w 8161918"/>
                  <a:gd name="connsiteY1" fmla="*/ 1619006 h 2959321"/>
                  <a:gd name="connsiteX2" fmla="*/ 4123353 w 8161918"/>
                  <a:gd name="connsiteY2" fmla="*/ 2958567 h 2959321"/>
                  <a:gd name="connsiteX3" fmla="*/ 2295 w 8161918"/>
                  <a:gd name="connsiteY3" fmla="*/ 1510003 h 2959321"/>
                  <a:gd name="connsiteX4" fmla="*/ 767 w 8161918"/>
                  <a:gd name="connsiteY4" fmla="*/ 39062 h 2959321"/>
                  <a:gd name="connsiteX5" fmla="*/ 4068271 w 8161918"/>
                  <a:gd name="connsiteY5" fmla="*/ 1457959 h 2959321"/>
                  <a:gd name="connsiteX6" fmla="*/ 8161918 w 8161918"/>
                  <a:gd name="connsiteY6" fmla="*/ 0 h 2959321"/>
                  <a:gd name="connsiteX0" fmla="*/ 8161918 w 8162752"/>
                  <a:gd name="connsiteY0" fmla="*/ 0 h 2959488"/>
                  <a:gd name="connsiteX1" fmla="*/ 8162752 w 8162752"/>
                  <a:gd name="connsiteY1" fmla="*/ 1629317 h 2959488"/>
                  <a:gd name="connsiteX2" fmla="*/ 4123353 w 8162752"/>
                  <a:gd name="connsiteY2" fmla="*/ 2958567 h 2959488"/>
                  <a:gd name="connsiteX3" fmla="*/ 2295 w 8162752"/>
                  <a:gd name="connsiteY3" fmla="*/ 1510003 h 2959488"/>
                  <a:gd name="connsiteX4" fmla="*/ 767 w 8162752"/>
                  <a:gd name="connsiteY4" fmla="*/ 39062 h 2959488"/>
                  <a:gd name="connsiteX5" fmla="*/ 4068271 w 8162752"/>
                  <a:gd name="connsiteY5" fmla="*/ 1457959 h 2959488"/>
                  <a:gd name="connsiteX6" fmla="*/ 8161918 w 8162752"/>
                  <a:gd name="connsiteY6" fmla="*/ 0 h 2959488"/>
                  <a:gd name="connsiteX0" fmla="*/ 8165930 w 8166764"/>
                  <a:gd name="connsiteY0" fmla="*/ 7337 h 2966825"/>
                  <a:gd name="connsiteX1" fmla="*/ 8166764 w 8166764"/>
                  <a:gd name="connsiteY1" fmla="*/ 1636654 h 2966825"/>
                  <a:gd name="connsiteX2" fmla="*/ 4127365 w 8166764"/>
                  <a:gd name="connsiteY2" fmla="*/ 2965904 h 2966825"/>
                  <a:gd name="connsiteX3" fmla="*/ 6307 w 8166764"/>
                  <a:gd name="connsiteY3" fmla="*/ 1517340 h 2966825"/>
                  <a:gd name="connsiteX4" fmla="*/ 532 w 8166764"/>
                  <a:gd name="connsiteY4" fmla="*/ 0 h 2966825"/>
                  <a:gd name="connsiteX5" fmla="*/ 4072283 w 8166764"/>
                  <a:gd name="connsiteY5" fmla="*/ 1465296 h 2966825"/>
                  <a:gd name="connsiteX6" fmla="*/ 8165930 w 8166764"/>
                  <a:gd name="connsiteY6" fmla="*/ 7337 h 2966825"/>
                  <a:gd name="connsiteX0" fmla="*/ 8168119 w 8168953"/>
                  <a:gd name="connsiteY0" fmla="*/ 7337 h 2966682"/>
                  <a:gd name="connsiteX1" fmla="*/ 8168953 w 8168953"/>
                  <a:gd name="connsiteY1" fmla="*/ 1636654 h 2966682"/>
                  <a:gd name="connsiteX2" fmla="*/ 4129554 w 8168953"/>
                  <a:gd name="connsiteY2" fmla="*/ 2965904 h 2966682"/>
                  <a:gd name="connsiteX3" fmla="*/ 0 w 8168953"/>
                  <a:gd name="connsiteY3" fmla="*/ 1527651 h 2966682"/>
                  <a:gd name="connsiteX4" fmla="*/ 2721 w 8168953"/>
                  <a:gd name="connsiteY4" fmla="*/ 0 h 2966682"/>
                  <a:gd name="connsiteX5" fmla="*/ 4074472 w 8168953"/>
                  <a:gd name="connsiteY5" fmla="*/ 1465296 h 2966682"/>
                  <a:gd name="connsiteX6" fmla="*/ 8168119 w 8168953"/>
                  <a:gd name="connsiteY6" fmla="*/ 7337 h 2966682"/>
                  <a:gd name="connsiteX0" fmla="*/ 8168119 w 8168953"/>
                  <a:gd name="connsiteY0" fmla="*/ 7337 h 3100377"/>
                  <a:gd name="connsiteX1" fmla="*/ 8168953 w 8168953"/>
                  <a:gd name="connsiteY1" fmla="*/ 1636654 h 3100377"/>
                  <a:gd name="connsiteX2" fmla="*/ 4118520 w 8168953"/>
                  <a:gd name="connsiteY2" fmla="*/ 3099826 h 3100377"/>
                  <a:gd name="connsiteX3" fmla="*/ 0 w 8168953"/>
                  <a:gd name="connsiteY3" fmla="*/ 1527651 h 3100377"/>
                  <a:gd name="connsiteX4" fmla="*/ 2721 w 8168953"/>
                  <a:gd name="connsiteY4" fmla="*/ 0 h 3100377"/>
                  <a:gd name="connsiteX5" fmla="*/ 4074472 w 8168953"/>
                  <a:gd name="connsiteY5" fmla="*/ 1465296 h 3100377"/>
                  <a:gd name="connsiteX6" fmla="*/ 8168119 w 8168953"/>
                  <a:gd name="connsiteY6" fmla="*/ 7337 h 3100377"/>
                  <a:gd name="connsiteX0" fmla="*/ 8168119 w 8168953"/>
                  <a:gd name="connsiteY0" fmla="*/ 7337 h 3100429"/>
                  <a:gd name="connsiteX1" fmla="*/ 8168953 w 8168953"/>
                  <a:gd name="connsiteY1" fmla="*/ 1636654 h 3100429"/>
                  <a:gd name="connsiteX2" fmla="*/ 4118520 w 8168953"/>
                  <a:gd name="connsiteY2" fmla="*/ 3099826 h 3100429"/>
                  <a:gd name="connsiteX3" fmla="*/ 0 w 8168953"/>
                  <a:gd name="connsiteY3" fmla="*/ 1527651 h 3100429"/>
                  <a:gd name="connsiteX4" fmla="*/ 2721 w 8168953"/>
                  <a:gd name="connsiteY4" fmla="*/ 0 h 3100429"/>
                  <a:gd name="connsiteX5" fmla="*/ 4074472 w 8168953"/>
                  <a:gd name="connsiteY5" fmla="*/ 1465296 h 3100429"/>
                  <a:gd name="connsiteX6" fmla="*/ 8168119 w 8168953"/>
                  <a:gd name="connsiteY6" fmla="*/ 7337 h 3100429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72202 w 8166683"/>
                  <a:gd name="connsiteY5" fmla="*/ 1465296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72202 w 8166683"/>
                  <a:gd name="connsiteY5" fmla="*/ 1465296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61168 w 8166683"/>
                  <a:gd name="connsiteY5" fmla="*/ 1438511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61168 w 8166683"/>
                  <a:gd name="connsiteY5" fmla="*/ 1438511 h 3099826"/>
                  <a:gd name="connsiteX6" fmla="*/ 8165849 w 8166683"/>
                  <a:gd name="connsiteY6" fmla="*/ 7337 h 3099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166683" h="3099826">
                    <a:moveTo>
                      <a:pt x="8165849" y="7337"/>
                    </a:moveTo>
                    <a:lnTo>
                      <a:pt x="8166683" y="1636654"/>
                    </a:lnTo>
                    <a:cubicBezTo>
                      <a:pt x="7917761" y="2728489"/>
                      <a:pt x="5475903" y="3100137"/>
                      <a:pt x="4116250" y="3099826"/>
                    </a:cubicBezTo>
                    <a:cubicBezTo>
                      <a:pt x="2756597" y="3099515"/>
                      <a:pt x="245424" y="2744647"/>
                      <a:pt x="8764" y="1634789"/>
                    </a:cubicBezTo>
                    <a:cubicBezTo>
                      <a:pt x="11928" y="1215900"/>
                      <a:pt x="-2713" y="418889"/>
                      <a:pt x="451" y="0"/>
                    </a:cubicBezTo>
                    <a:cubicBezTo>
                      <a:pt x="385485" y="953840"/>
                      <a:pt x="2700268" y="1437288"/>
                      <a:pt x="4061168" y="1438511"/>
                    </a:cubicBezTo>
                    <a:cubicBezTo>
                      <a:pt x="5422068" y="1439734"/>
                      <a:pt x="7793228" y="1089449"/>
                      <a:pt x="8165849" y="7337"/>
                    </a:cubicBezTo>
                    <a:close/>
                  </a:path>
                </a:pathLst>
              </a:custGeom>
              <a:gradFill>
                <a:gsLst>
                  <a:gs pos="0">
                    <a:srgbClr val="B8C2C9"/>
                  </a:gs>
                  <a:gs pos="21000">
                    <a:schemeClr val="bg1"/>
                  </a:gs>
                  <a:gs pos="60000">
                    <a:srgbClr val="D6DCE0"/>
                  </a:gs>
                  <a:gs pos="100000">
                    <a:srgbClr val="B8C2C9"/>
                  </a:gs>
                </a:gsLst>
                <a:lin ang="0" scaled="0"/>
              </a:gra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                  </a:t>
                </a:r>
              </a:p>
            </p:txBody>
          </p:sp>
          <p:sp>
            <p:nvSpPr>
              <p:cNvPr id="556" name="Oval 555">
                <a:extLst>
                  <a:ext uri="{FF2B5EF4-FFF2-40B4-BE49-F238E27FC236}">
                    <a16:creationId xmlns:a16="http://schemas.microsoft.com/office/drawing/2014/main" id="{3B5270E4-3067-1643-B96C-CE5CEE09747A}"/>
                  </a:ext>
                </a:extLst>
              </p:cNvPr>
              <p:cNvSpPr/>
              <p:nvPr/>
            </p:nvSpPr>
            <p:spPr>
              <a:xfrm>
                <a:off x="7494729" y="2774731"/>
                <a:ext cx="1480163" cy="579140"/>
              </a:xfrm>
              <a:prstGeom prst="ellipse">
                <a:avLst/>
              </a:prstGeom>
              <a:solidFill>
                <a:srgbClr val="B8C2C9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             </a:t>
                </a:r>
              </a:p>
            </p:txBody>
          </p:sp>
          <p:grpSp>
            <p:nvGrpSpPr>
              <p:cNvPr id="557" name="Group 556">
                <a:extLst>
                  <a:ext uri="{FF2B5EF4-FFF2-40B4-BE49-F238E27FC236}">
                    <a16:creationId xmlns:a16="http://schemas.microsoft.com/office/drawing/2014/main" id="{3BECC0F9-CE1F-254B-B04F-1EAA89C59C97}"/>
                  </a:ext>
                </a:extLst>
              </p:cNvPr>
              <p:cNvGrpSpPr/>
              <p:nvPr/>
            </p:nvGrpSpPr>
            <p:grpSpPr>
              <a:xfrm>
                <a:off x="7713663" y="2848339"/>
                <a:ext cx="1042107" cy="425543"/>
                <a:chOff x="7786941" y="2884917"/>
                <a:chExt cx="897649" cy="353919"/>
              </a:xfrm>
            </p:grpSpPr>
            <p:sp>
              <p:nvSpPr>
                <p:cNvPr id="558" name="Freeform 557">
                  <a:extLst>
                    <a:ext uri="{FF2B5EF4-FFF2-40B4-BE49-F238E27FC236}">
                      <a16:creationId xmlns:a16="http://schemas.microsoft.com/office/drawing/2014/main" id="{7C55C6EE-4672-4F4F-A2F8-2821804F5944}"/>
                    </a:ext>
                  </a:extLst>
                </p:cNvPr>
                <p:cNvSpPr/>
                <p:nvPr/>
              </p:nvSpPr>
              <p:spPr>
                <a:xfrm>
                  <a:off x="7811770" y="2884917"/>
                  <a:ext cx="849158" cy="198115"/>
                </a:xfrm>
                <a:custGeom>
                  <a:avLst/>
                  <a:gdLst>
                    <a:gd name="connsiteX0" fmla="*/ 3725333 w 4588933"/>
                    <a:gd name="connsiteY0" fmla="*/ 0 h 1049866"/>
                    <a:gd name="connsiteX1" fmla="*/ 4588933 w 4588933"/>
                    <a:gd name="connsiteY1" fmla="*/ 270933 h 1049866"/>
                    <a:gd name="connsiteX2" fmla="*/ 3962400 w 4588933"/>
                    <a:gd name="connsiteY2" fmla="*/ 541866 h 1049866"/>
                    <a:gd name="connsiteX3" fmla="*/ 3742267 w 4588933"/>
                    <a:gd name="connsiteY3" fmla="*/ 457200 h 1049866"/>
                    <a:gd name="connsiteX4" fmla="*/ 2269067 w 4588933"/>
                    <a:gd name="connsiteY4" fmla="*/ 1049866 h 1049866"/>
                    <a:gd name="connsiteX5" fmla="*/ 880533 w 4588933"/>
                    <a:gd name="connsiteY5" fmla="*/ 457200 h 1049866"/>
                    <a:gd name="connsiteX6" fmla="*/ 592667 w 4588933"/>
                    <a:gd name="connsiteY6" fmla="*/ 541866 h 1049866"/>
                    <a:gd name="connsiteX7" fmla="*/ 0 w 4588933"/>
                    <a:gd name="connsiteY7" fmla="*/ 254000 h 1049866"/>
                    <a:gd name="connsiteX8" fmla="*/ 880533 w 4588933"/>
                    <a:gd name="connsiteY8" fmla="*/ 16933 h 1049866"/>
                    <a:gd name="connsiteX9" fmla="*/ 2302933 w 4588933"/>
                    <a:gd name="connsiteY9" fmla="*/ 626533 h 1049866"/>
                    <a:gd name="connsiteX10" fmla="*/ 3725333 w 4588933"/>
                    <a:gd name="connsiteY10" fmla="*/ 0 h 1049866"/>
                    <a:gd name="connsiteX0" fmla="*/ 3725333 w 4641485"/>
                    <a:gd name="connsiteY0" fmla="*/ 0 h 1049866"/>
                    <a:gd name="connsiteX1" fmla="*/ 4641485 w 4641485"/>
                    <a:gd name="connsiteY1" fmla="*/ 239402 h 1049866"/>
                    <a:gd name="connsiteX2" fmla="*/ 3962400 w 4641485"/>
                    <a:gd name="connsiteY2" fmla="*/ 541866 h 1049866"/>
                    <a:gd name="connsiteX3" fmla="*/ 3742267 w 4641485"/>
                    <a:gd name="connsiteY3" fmla="*/ 457200 h 1049866"/>
                    <a:gd name="connsiteX4" fmla="*/ 2269067 w 4641485"/>
                    <a:gd name="connsiteY4" fmla="*/ 1049866 h 1049866"/>
                    <a:gd name="connsiteX5" fmla="*/ 880533 w 4641485"/>
                    <a:gd name="connsiteY5" fmla="*/ 457200 h 1049866"/>
                    <a:gd name="connsiteX6" fmla="*/ 592667 w 4641485"/>
                    <a:gd name="connsiteY6" fmla="*/ 541866 h 1049866"/>
                    <a:gd name="connsiteX7" fmla="*/ 0 w 4641485"/>
                    <a:gd name="connsiteY7" fmla="*/ 254000 h 1049866"/>
                    <a:gd name="connsiteX8" fmla="*/ 880533 w 4641485"/>
                    <a:gd name="connsiteY8" fmla="*/ 16933 h 1049866"/>
                    <a:gd name="connsiteX9" fmla="*/ 2302933 w 4641485"/>
                    <a:gd name="connsiteY9" fmla="*/ 626533 h 1049866"/>
                    <a:gd name="connsiteX10" fmla="*/ 3725333 w 4641485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73798 w 4673016"/>
                    <a:gd name="connsiteY3" fmla="*/ 45720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84308 w 4673016"/>
                    <a:gd name="connsiteY3" fmla="*/ 404648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815839 w 4673016"/>
                    <a:gd name="connsiteY3" fmla="*/ 46771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673016" h="1049866">
                      <a:moveTo>
                        <a:pt x="3756864" y="0"/>
                      </a:moveTo>
                      <a:lnTo>
                        <a:pt x="4673016" y="239402"/>
                      </a:lnTo>
                      <a:lnTo>
                        <a:pt x="3993931" y="541866"/>
                      </a:lnTo>
                      <a:lnTo>
                        <a:pt x="3815839" y="467710"/>
                      </a:lnTo>
                      <a:lnTo>
                        <a:pt x="2300598" y="1049866"/>
                      </a:lnTo>
                      <a:lnTo>
                        <a:pt x="912064" y="457200"/>
                      </a:lnTo>
                      <a:lnTo>
                        <a:pt x="624198" y="541866"/>
                      </a:lnTo>
                      <a:lnTo>
                        <a:pt x="0" y="275021"/>
                      </a:lnTo>
                      <a:lnTo>
                        <a:pt x="912064" y="16933"/>
                      </a:lnTo>
                      <a:lnTo>
                        <a:pt x="2323954" y="616023"/>
                      </a:lnTo>
                      <a:lnTo>
                        <a:pt x="3756864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59" name="Freeform 558">
                  <a:extLst>
                    <a:ext uri="{FF2B5EF4-FFF2-40B4-BE49-F238E27FC236}">
                      <a16:creationId xmlns:a16="http://schemas.microsoft.com/office/drawing/2014/main" id="{C3B242E2-FAA3-F340-B7F0-35D87BB6BAA8}"/>
                    </a:ext>
                  </a:extLst>
                </p:cNvPr>
                <p:cNvSpPr/>
                <p:nvPr/>
              </p:nvSpPr>
              <p:spPr>
                <a:xfrm>
                  <a:off x="8367548" y="3054383"/>
                  <a:ext cx="317042" cy="170569"/>
                </a:xfrm>
                <a:custGeom>
                  <a:avLst/>
                  <a:gdLst>
                    <a:gd name="connsiteX0" fmla="*/ 21021 w 1744718"/>
                    <a:gd name="connsiteY0" fmla="*/ 0 h 903890"/>
                    <a:gd name="connsiteX1" fmla="*/ 1744718 w 1744718"/>
                    <a:gd name="connsiteY1" fmla="*/ 693683 h 903890"/>
                    <a:gd name="connsiteX2" fmla="*/ 1145628 w 1744718"/>
                    <a:gd name="connsiteY2" fmla="*/ 903890 h 903890"/>
                    <a:gd name="connsiteX3" fmla="*/ 0 w 1744718"/>
                    <a:gd name="connsiteY3" fmla="*/ 451945 h 903890"/>
                    <a:gd name="connsiteX4" fmla="*/ 21021 w 1744718"/>
                    <a:gd name="connsiteY4" fmla="*/ 0 h 9038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4718" h="903890">
                      <a:moveTo>
                        <a:pt x="21021" y="0"/>
                      </a:moveTo>
                      <a:lnTo>
                        <a:pt x="1744718" y="693683"/>
                      </a:lnTo>
                      <a:lnTo>
                        <a:pt x="1145628" y="903890"/>
                      </a:lnTo>
                      <a:lnTo>
                        <a:pt x="0" y="451945"/>
                      </a:lnTo>
                      <a:lnTo>
                        <a:pt x="21021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60" name="Freeform 559">
                  <a:extLst>
                    <a:ext uri="{FF2B5EF4-FFF2-40B4-BE49-F238E27FC236}">
                      <a16:creationId xmlns:a16="http://schemas.microsoft.com/office/drawing/2014/main" id="{87ED7762-177B-454C-AA37-EB518D75B66F}"/>
                    </a:ext>
                  </a:extLst>
                </p:cNvPr>
                <p:cNvSpPr/>
                <p:nvPr/>
              </p:nvSpPr>
              <p:spPr>
                <a:xfrm>
                  <a:off x="7786941" y="3054383"/>
                  <a:ext cx="311312" cy="168585"/>
                </a:xfrm>
                <a:custGeom>
                  <a:avLst/>
                  <a:gdLst>
                    <a:gd name="connsiteX0" fmla="*/ 1702676 w 1713187"/>
                    <a:gd name="connsiteY0" fmla="*/ 0 h 893380"/>
                    <a:gd name="connsiteX1" fmla="*/ 1713187 w 1713187"/>
                    <a:gd name="connsiteY1" fmla="*/ 472966 h 893380"/>
                    <a:gd name="connsiteX2" fmla="*/ 578069 w 1713187"/>
                    <a:gd name="connsiteY2" fmla="*/ 893380 h 893380"/>
                    <a:gd name="connsiteX3" fmla="*/ 0 w 1713187"/>
                    <a:gd name="connsiteY3" fmla="*/ 693683 h 893380"/>
                    <a:gd name="connsiteX4" fmla="*/ 1702676 w 1713187"/>
                    <a:gd name="connsiteY4" fmla="*/ 0 h 8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13187" h="893380">
                      <a:moveTo>
                        <a:pt x="1702676" y="0"/>
                      </a:moveTo>
                      <a:lnTo>
                        <a:pt x="1713187" y="472966"/>
                      </a:lnTo>
                      <a:lnTo>
                        <a:pt x="578069" y="893380"/>
                      </a:lnTo>
                      <a:lnTo>
                        <a:pt x="0" y="693683"/>
                      </a:lnTo>
                      <a:lnTo>
                        <a:pt x="1702676" y="0"/>
                      </a:lnTo>
                      <a:close/>
                    </a:path>
                  </a:pathLst>
                </a:custGeom>
                <a:solidFill>
                  <a:srgbClr val="0000A8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61" name="Freeform 560">
                  <a:extLst>
                    <a:ext uri="{FF2B5EF4-FFF2-40B4-BE49-F238E27FC236}">
                      <a16:creationId xmlns:a16="http://schemas.microsoft.com/office/drawing/2014/main" id="{AD88A8A1-4E2B-154E-845D-5419478A1D2E}"/>
                    </a:ext>
                  </a:extLst>
                </p:cNvPr>
                <p:cNvSpPr/>
                <p:nvPr/>
              </p:nvSpPr>
              <p:spPr>
                <a:xfrm>
                  <a:off x="7895013" y="2971083"/>
                  <a:ext cx="676892" cy="267753"/>
                </a:xfrm>
                <a:custGeom>
                  <a:avLst/>
                  <a:gdLst>
                    <a:gd name="connsiteX0" fmla="*/ 599089 w 4162096"/>
                    <a:gd name="connsiteY0" fmla="*/ 273269 h 1618593"/>
                    <a:gd name="connsiteX1" fmla="*/ 882869 w 4162096"/>
                    <a:gd name="connsiteY1" fmla="*/ 199697 h 1618593"/>
                    <a:gd name="connsiteX2" fmla="*/ 2312276 w 4162096"/>
                    <a:gd name="connsiteY2" fmla="*/ 798786 h 1618593"/>
                    <a:gd name="connsiteX3" fmla="*/ 3794234 w 4162096"/>
                    <a:gd name="connsiteY3" fmla="*/ 199697 h 1618593"/>
                    <a:gd name="connsiteX4" fmla="*/ 4014951 w 4162096"/>
                    <a:gd name="connsiteY4" fmla="*/ 273269 h 1618593"/>
                    <a:gd name="connsiteX5" fmla="*/ 3058510 w 4162096"/>
                    <a:gd name="connsiteY5" fmla="*/ 641131 h 1618593"/>
                    <a:gd name="connsiteX6" fmla="*/ 3026979 w 4162096"/>
                    <a:gd name="connsiteY6" fmla="*/ 1114097 h 1618593"/>
                    <a:gd name="connsiteX7" fmla="*/ 4162096 w 4162096"/>
                    <a:gd name="connsiteY7" fmla="*/ 1545021 h 1618593"/>
                    <a:gd name="connsiteX8" fmla="*/ 3878317 w 4162096"/>
                    <a:gd name="connsiteY8" fmla="*/ 1608083 h 1618593"/>
                    <a:gd name="connsiteX9" fmla="*/ 2301765 w 4162096"/>
                    <a:gd name="connsiteY9" fmla="*/ 945931 h 1618593"/>
                    <a:gd name="connsiteX10" fmla="*/ 693682 w 4162096"/>
                    <a:gd name="connsiteY10" fmla="*/ 1618593 h 1618593"/>
                    <a:gd name="connsiteX11" fmla="*/ 430924 w 4162096"/>
                    <a:gd name="connsiteY11" fmla="*/ 1524000 h 1618593"/>
                    <a:gd name="connsiteX12" fmla="*/ 1576551 w 4162096"/>
                    <a:gd name="connsiteY12" fmla="*/ 1082566 h 1618593"/>
                    <a:gd name="connsiteX13" fmla="*/ 1545020 w 4162096"/>
                    <a:gd name="connsiteY13" fmla="*/ 609600 h 1618593"/>
                    <a:gd name="connsiteX14" fmla="*/ 0 w 4162096"/>
                    <a:gd name="connsiteY14" fmla="*/ 0 h 1618593"/>
                    <a:gd name="connsiteX15" fmla="*/ 872358 w 4162096"/>
                    <a:gd name="connsiteY15" fmla="*/ 210207 h 1618593"/>
                    <a:gd name="connsiteX16" fmla="*/ 872358 w 4162096"/>
                    <a:gd name="connsiteY16" fmla="*/ 210207 h 1618593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15" fmla="*/ 441434 w 3731172"/>
                    <a:gd name="connsiteY15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357351 w 3731172"/>
                    <a:gd name="connsiteY14" fmla="*/ 115613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56137 w 3731172"/>
                    <a:gd name="connsiteY13" fmla="*/ 441434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903890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575034 w 3710151"/>
                    <a:gd name="connsiteY6" fmla="*/ 91440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06565 w 3710151"/>
                    <a:gd name="connsiteY6" fmla="*/ 92491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5151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09858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62012 w 3725019"/>
                    <a:gd name="connsiteY0" fmla="*/ 73572 h 1418896"/>
                    <a:gd name="connsiteX1" fmla="*/ 445792 w 3725019"/>
                    <a:gd name="connsiteY1" fmla="*/ 0 h 1418896"/>
                    <a:gd name="connsiteX2" fmla="*/ 1852896 w 3725019"/>
                    <a:gd name="connsiteY2" fmla="*/ 591655 h 1418896"/>
                    <a:gd name="connsiteX3" fmla="*/ 3357157 w 3725019"/>
                    <a:gd name="connsiteY3" fmla="*/ 0 h 1418896"/>
                    <a:gd name="connsiteX4" fmla="*/ 3577874 w 3725019"/>
                    <a:gd name="connsiteY4" fmla="*/ 73572 h 1418896"/>
                    <a:gd name="connsiteX5" fmla="*/ 2632585 w 3725019"/>
                    <a:gd name="connsiteY5" fmla="*/ 448868 h 1418896"/>
                    <a:gd name="connsiteX6" fmla="*/ 2625150 w 3725019"/>
                    <a:gd name="connsiteY6" fmla="*/ 902607 h 1418896"/>
                    <a:gd name="connsiteX7" fmla="*/ 3725019 w 3725019"/>
                    <a:gd name="connsiteY7" fmla="*/ 1345324 h 1418896"/>
                    <a:gd name="connsiteX8" fmla="*/ 3441240 w 3725019"/>
                    <a:gd name="connsiteY8" fmla="*/ 1408386 h 1418896"/>
                    <a:gd name="connsiteX9" fmla="*/ 1864688 w 3725019"/>
                    <a:gd name="connsiteY9" fmla="*/ 746234 h 1418896"/>
                    <a:gd name="connsiteX10" fmla="*/ 256605 w 3725019"/>
                    <a:gd name="connsiteY10" fmla="*/ 1418896 h 1418896"/>
                    <a:gd name="connsiteX11" fmla="*/ 0 w 3725019"/>
                    <a:gd name="connsiteY11" fmla="*/ 1331097 h 1418896"/>
                    <a:gd name="connsiteX12" fmla="*/ 1113454 w 3725019"/>
                    <a:gd name="connsiteY12" fmla="*/ 903890 h 1418896"/>
                    <a:gd name="connsiteX13" fmla="*/ 1102302 w 3725019"/>
                    <a:gd name="connsiteY13" fmla="*/ 451945 h 1418896"/>
                    <a:gd name="connsiteX14" fmla="*/ 183032 w 3725019"/>
                    <a:gd name="connsiteY14" fmla="*/ 84081 h 1418896"/>
                    <a:gd name="connsiteX15" fmla="*/ 162012 w 3725019"/>
                    <a:gd name="connsiteY15" fmla="*/ 73572 h 14188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725019" h="1418896">
                      <a:moveTo>
                        <a:pt x="162012" y="73572"/>
                      </a:moveTo>
                      <a:lnTo>
                        <a:pt x="445792" y="0"/>
                      </a:lnTo>
                      <a:lnTo>
                        <a:pt x="1852896" y="591655"/>
                      </a:lnTo>
                      <a:lnTo>
                        <a:pt x="3357157" y="0"/>
                      </a:lnTo>
                      <a:lnTo>
                        <a:pt x="3577874" y="73572"/>
                      </a:lnTo>
                      <a:lnTo>
                        <a:pt x="2632585" y="448868"/>
                      </a:lnTo>
                      <a:lnTo>
                        <a:pt x="2625150" y="902607"/>
                      </a:lnTo>
                      <a:lnTo>
                        <a:pt x="3725019" y="1345324"/>
                      </a:lnTo>
                      <a:lnTo>
                        <a:pt x="3441240" y="1408386"/>
                      </a:lnTo>
                      <a:lnTo>
                        <a:pt x="1864688" y="746234"/>
                      </a:lnTo>
                      <a:lnTo>
                        <a:pt x="256605" y="1418896"/>
                      </a:lnTo>
                      <a:lnTo>
                        <a:pt x="0" y="1331097"/>
                      </a:lnTo>
                      <a:lnTo>
                        <a:pt x="1113454" y="903890"/>
                      </a:lnTo>
                      <a:cubicBezTo>
                        <a:pt x="1113454" y="760249"/>
                        <a:pt x="1102302" y="595586"/>
                        <a:pt x="1102302" y="451945"/>
                      </a:cubicBezTo>
                      <a:lnTo>
                        <a:pt x="183032" y="84081"/>
                      </a:lnTo>
                      <a:cubicBezTo>
                        <a:pt x="26317" y="21019"/>
                        <a:pt x="169019" y="77075"/>
                        <a:pt x="162012" y="73572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585" name="Group 584">
              <a:extLst>
                <a:ext uri="{FF2B5EF4-FFF2-40B4-BE49-F238E27FC236}">
                  <a16:creationId xmlns:a16="http://schemas.microsoft.com/office/drawing/2014/main" id="{1A0C1583-3B4A-E44D-BB19-B20517502EBD}"/>
                </a:ext>
              </a:extLst>
            </p:cNvPr>
            <p:cNvGrpSpPr/>
            <p:nvPr/>
          </p:nvGrpSpPr>
          <p:grpSpPr>
            <a:xfrm>
              <a:off x="9985282" y="2656463"/>
              <a:ext cx="353678" cy="198344"/>
              <a:chOff x="7493876" y="2774731"/>
              <a:chExt cx="1481958" cy="894622"/>
            </a:xfrm>
          </p:grpSpPr>
          <p:sp>
            <p:nvSpPr>
              <p:cNvPr id="586" name="Freeform 585">
                <a:extLst>
                  <a:ext uri="{FF2B5EF4-FFF2-40B4-BE49-F238E27FC236}">
                    <a16:creationId xmlns:a16="http://schemas.microsoft.com/office/drawing/2014/main" id="{196997C3-A7DB-5041-AC08-10F980FB77EC}"/>
                  </a:ext>
                </a:extLst>
              </p:cNvPr>
              <p:cNvSpPr/>
              <p:nvPr/>
            </p:nvSpPr>
            <p:spPr>
              <a:xfrm>
                <a:off x="7493876" y="3084399"/>
                <a:ext cx="1481958" cy="584954"/>
              </a:xfrm>
              <a:custGeom>
                <a:avLst/>
                <a:gdLst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88524 w 8187558"/>
                  <a:gd name="connsiteY5" fmla="*/ 1597573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88524 w 8187558"/>
                  <a:gd name="connsiteY5" fmla="*/ 1597573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76538 w 8176538"/>
                  <a:gd name="connsiteY0" fmla="*/ 0 h 2638097"/>
                  <a:gd name="connsiteX1" fmla="*/ 8176538 w 8176538"/>
                  <a:gd name="connsiteY1" fmla="*/ 1271752 h 2638097"/>
                  <a:gd name="connsiteX2" fmla="*/ 4088015 w 8176538"/>
                  <a:gd name="connsiteY2" fmla="*/ 2638097 h 2638097"/>
                  <a:gd name="connsiteX3" fmla="*/ 0 w 8176538"/>
                  <a:gd name="connsiteY3" fmla="*/ 1269888 h 2638097"/>
                  <a:gd name="connsiteX4" fmla="*/ 20511 w 8176538"/>
                  <a:gd name="connsiteY4" fmla="*/ 147145 h 2638097"/>
                  <a:gd name="connsiteX5" fmla="*/ 4088015 w 8176538"/>
                  <a:gd name="connsiteY5" fmla="*/ 1566042 h 2638097"/>
                  <a:gd name="connsiteX6" fmla="*/ 8176538 w 8176538"/>
                  <a:gd name="connsiteY6" fmla="*/ 0 h 2638097"/>
                  <a:gd name="connsiteX0" fmla="*/ 8176538 w 8176538"/>
                  <a:gd name="connsiteY0" fmla="*/ 0 h 2772020"/>
                  <a:gd name="connsiteX1" fmla="*/ 8176538 w 8176538"/>
                  <a:gd name="connsiteY1" fmla="*/ 1271752 h 2772020"/>
                  <a:gd name="connsiteX2" fmla="*/ 4099034 w 8176538"/>
                  <a:gd name="connsiteY2" fmla="*/ 2772020 h 2772020"/>
                  <a:gd name="connsiteX3" fmla="*/ 0 w 8176538"/>
                  <a:gd name="connsiteY3" fmla="*/ 1269888 h 2772020"/>
                  <a:gd name="connsiteX4" fmla="*/ 20511 w 8176538"/>
                  <a:gd name="connsiteY4" fmla="*/ 147145 h 2772020"/>
                  <a:gd name="connsiteX5" fmla="*/ 4088015 w 8176538"/>
                  <a:gd name="connsiteY5" fmla="*/ 1566042 h 2772020"/>
                  <a:gd name="connsiteX6" fmla="*/ 8176538 w 8176538"/>
                  <a:gd name="connsiteY6" fmla="*/ 0 h 2772020"/>
                  <a:gd name="connsiteX0" fmla="*/ 8176538 w 8176538"/>
                  <a:gd name="connsiteY0" fmla="*/ 0 h 2772339"/>
                  <a:gd name="connsiteX1" fmla="*/ 8176538 w 8176538"/>
                  <a:gd name="connsiteY1" fmla="*/ 1378890 h 2772339"/>
                  <a:gd name="connsiteX2" fmla="*/ 4099034 w 8176538"/>
                  <a:gd name="connsiteY2" fmla="*/ 2772020 h 2772339"/>
                  <a:gd name="connsiteX3" fmla="*/ 0 w 8176538"/>
                  <a:gd name="connsiteY3" fmla="*/ 1269888 h 2772339"/>
                  <a:gd name="connsiteX4" fmla="*/ 20511 w 8176538"/>
                  <a:gd name="connsiteY4" fmla="*/ 147145 h 2772339"/>
                  <a:gd name="connsiteX5" fmla="*/ 4088015 w 8176538"/>
                  <a:gd name="connsiteY5" fmla="*/ 1566042 h 2772339"/>
                  <a:gd name="connsiteX6" fmla="*/ 8176538 w 8176538"/>
                  <a:gd name="connsiteY6" fmla="*/ 0 h 2772339"/>
                  <a:gd name="connsiteX0" fmla="*/ 8176538 w 8176538"/>
                  <a:gd name="connsiteY0" fmla="*/ 0 h 2825888"/>
                  <a:gd name="connsiteX1" fmla="*/ 8176538 w 8176538"/>
                  <a:gd name="connsiteY1" fmla="*/ 1378890 h 2825888"/>
                  <a:gd name="connsiteX2" fmla="*/ 4099034 w 8176538"/>
                  <a:gd name="connsiteY2" fmla="*/ 2825590 h 2825888"/>
                  <a:gd name="connsiteX3" fmla="*/ 0 w 8176538"/>
                  <a:gd name="connsiteY3" fmla="*/ 1269888 h 2825888"/>
                  <a:gd name="connsiteX4" fmla="*/ 20511 w 8176538"/>
                  <a:gd name="connsiteY4" fmla="*/ 147145 h 2825888"/>
                  <a:gd name="connsiteX5" fmla="*/ 4088015 w 8176538"/>
                  <a:gd name="connsiteY5" fmla="*/ 1566042 h 2825888"/>
                  <a:gd name="connsiteX6" fmla="*/ 8176538 w 8176538"/>
                  <a:gd name="connsiteY6" fmla="*/ 0 h 2825888"/>
                  <a:gd name="connsiteX0" fmla="*/ 8165518 w 8165518"/>
                  <a:gd name="connsiteY0" fmla="*/ 0 h 2825606"/>
                  <a:gd name="connsiteX1" fmla="*/ 8165518 w 8165518"/>
                  <a:gd name="connsiteY1" fmla="*/ 1378890 h 2825606"/>
                  <a:gd name="connsiteX2" fmla="*/ 4088014 w 8165518"/>
                  <a:gd name="connsiteY2" fmla="*/ 2825590 h 2825606"/>
                  <a:gd name="connsiteX3" fmla="*/ 0 w 8165518"/>
                  <a:gd name="connsiteY3" fmla="*/ 1403811 h 2825606"/>
                  <a:gd name="connsiteX4" fmla="*/ 9491 w 8165518"/>
                  <a:gd name="connsiteY4" fmla="*/ 147145 h 2825606"/>
                  <a:gd name="connsiteX5" fmla="*/ 4076995 w 8165518"/>
                  <a:gd name="connsiteY5" fmla="*/ 1566042 h 2825606"/>
                  <a:gd name="connsiteX6" fmla="*/ 8165518 w 8165518"/>
                  <a:gd name="connsiteY6" fmla="*/ 0 h 2825606"/>
                  <a:gd name="connsiteX0" fmla="*/ 8165518 w 8165518"/>
                  <a:gd name="connsiteY0" fmla="*/ 0 h 2879174"/>
                  <a:gd name="connsiteX1" fmla="*/ 8165518 w 8165518"/>
                  <a:gd name="connsiteY1" fmla="*/ 1378890 h 2879174"/>
                  <a:gd name="connsiteX2" fmla="*/ 4132092 w 8165518"/>
                  <a:gd name="connsiteY2" fmla="*/ 2879159 h 2879174"/>
                  <a:gd name="connsiteX3" fmla="*/ 0 w 8165518"/>
                  <a:gd name="connsiteY3" fmla="*/ 1403811 h 2879174"/>
                  <a:gd name="connsiteX4" fmla="*/ 9491 w 8165518"/>
                  <a:gd name="connsiteY4" fmla="*/ 147145 h 2879174"/>
                  <a:gd name="connsiteX5" fmla="*/ 4076995 w 8165518"/>
                  <a:gd name="connsiteY5" fmla="*/ 1566042 h 2879174"/>
                  <a:gd name="connsiteX6" fmla="*/ 8165518 w 8165518"/>
                  <a:gd name="connsiteY6" fmla="*/ 0 h 2879174"/>
                  <a:gd name="connsiteX0" fmla="*/ 8165518 w 8176537"/>
                  <a:gd name="connsiteY0" fmla="*/ 0 h 2879410"/>
                  <a:gd name="connsiteX1" fmla="*/ 8176537 w 8176537"/>
                  <a:gd name="connsiteY1" fmla="*/ 1499420 h 2879410"/>
                  <a:gd name="connsiteX2" fmla="*/ 4132092 w 8176537"/>
                  <a:gd name="connsiteY2" fmla="*/ 2879159 h 2879410"/>
                  <a:gd name="connsiteX3" fmla="*/ 0 w 8176537"/>
                  <a:gd name="connsiteY3" fmla="*/ 1403811 h 2879410"/>
                  <a:gd name="connsiteX4" fmla="*/ 9491 w 8176537"/>
                  <a:gd name="connsiteY4" fmla="*/ 147145 h 2879410"/>
                  <a:gd name="connsiteX5" fmla="*/ 4076995 w 8176537"/>
                  <a:gd name="connsiteY5" fmla="*/ 1566042 h 2879410"/>
                  <a:gd name="connsiteX6" fmla="*/ 8165518 w 8176537"/>
                  <a:gd name="connsiteY6" fmla="*/ 0 h 2879410"/>
                  <a:gd name="connsiteX0" fmla="*/ 8165518 w 8176537"/>
                  <a:gd name="connsiteY0" fmla="*/ 0 h 2879262"/>
                  <a:gd name="connsiteX1" fmla="*/ 8176537 w 8176537"/>
                  <a:gd name="connsiteY1" fmla="*/ 1499420 h 2879262"/>
                  <a:gd name="connsiteX2" fmla="*/ 4132092 w 8176537"/>
                  <a:gd name="connsiteY2" fmla="*/ 2879159 h 2879262"/>
                  <a:gd name="connsiteX3" fmla="*/ 0 w 8176537"/>
                  <a:gd name="connsiteY3" fmla="*/ 1403811 h 2879262"/>
                  <a:gd name="connsiteX4" fmla="*/ 9491 w 8176537"/>
                  <a:gd name="connsiteY4" fmla="*/ 147145 h 2879262"/>
                  <a:gd name="connsiteX5" fmla="*/ 4076995 w 8176537"/>
                  <a:gd name="connsiteY5" fmla="*/ 1566042 h 2879262"/>
                  <a:gd name="connsiteX6" fmla="*/ 8165518 w 8176537"/>
                  <a:gd name="connsiteY6" fmla="*/ 0 h 2879262"/>
                  <a:gd name="connsiteX0" fmla="*/ 8165518 w 8176537"/>
                  <a:gd name="connsiteY0" fmla="*/ 0 h 2879163"/>
                  <a:gd name="connsiteX1" fmla="*/ 8176537 w 8176537"/>
                  <a:gd name="connsiteY1" fmla="*/ 1499420 h 2879163"/>
                  <a:gd name="connsiteX2" fmla="*/ 4132092 w 8176537"/>
                  <a:gd name="connsiteY2" fmla="*/ 2879159 h 2879163"/>
                  <a:gd name="connsiteX3" fmla="*/ 0 w 8176537"/>
                  <a:gd name="connsiteY3" fmla="*/ 1510948 h 2879163"/>
                  <a:gd name="connsiteX4" fmla="*/ 9491 w 8176537"/>
                  <a:gd name="connsiteY4" fmla="*/ 147145 h 2879163"/>
                  <a:gd name="connsiteX5" fmla="*/ 4076995 w 8176537"/>
                  <a:gd name="connsiteY5" fmla="*/ 1566042 h 2879163"/>
                  <a:gd name="connsiteX6" fmla="*/ 8165518 w 8176537"/>
                  <a:gd name="connsiteY6" fmla="*/ 0 h 2879163"/>
                  <a:gd name="connsiteX0" fmla="*/ 8165518 w 8198577"/>
                  <a:gd name="connsiteY0" fmla="*/ 0 h 2879451"/>
                  <a:gd name="connsiteX1" fmla="*/ 8198577 w 8198577"/>
                  <a:gd name="connsiteY1" fmla="*/ 1606558 h 2879451"/>
                  <a:gd name="connsiteX2" fmla="*/ 4132092 w 8198577"/>
                  <a:gd name="connsiteY2" fmla="*/ 2879159 h 2879451"/>
                  <a:gd name="connsiteX3" fmla="*/ 0 w 8198577"/>
                  <a:gd name="connsiteY3" fmla="*/ 1510948 h 2879451"/>
                  <a:gd name="connsiteX4" fmla="*/ 9491 w 8198577"/>
                  <a:gd name="connsiteY4" fmla="*/ 147145 h 2879451"/>
                  <a:gd name="connsiteX5" fmla="*/ 4076995 w 8198577"/>
                  <a:gd name="connsiteY5" fmla="*/ 1566042 h 2879451"/>
                  <a:gd name="connsiteX6" fmla="*/ 8165518 w 8198577"/>
                  <a:gd name="connsiteY6" fmla="*/ 0 h 2879451"/>
                  <a:gd name="connsiteX0" fmla="*/ 8165518 w 8165518"/>
                  <a:gd name="connsiteY0" fmla="*/ 0 h 2880066"/>
                  <a:gd name="connsiteX1" fmla="*/ 8165518 w 8165518"/>
                  <a:gd name="connsiteY1" fmla="*/ 1673520 h 2880066"/>
                  <a:gd name="connsiteX2" fmla="*/ 4132092 w 8165518"/>
                  <a:gd name="connsiteY2" fmla="*/ 2879159 h 2880066"/>
                  <a:gd name="connsiteX3" fmla="*/ 0 w 8165518"/>
                  <a:gd name="connsiteY3" fmla="*/ 1510948 h 2880066"/>
                  <a:gd name="connsiteX4" fmla="*/ 9491 w 8165518"/>
                  <a:gd name="connsiteY4" fmla="*/ 147145 h 2880066"/>
                  <a:gd name="connsiteX5" fmla="*/ 4076995 w 8165518"/>
                  <a:gd name="connsiteY5" fmla="*/ 1566042 h 2880066"/>
                  <a:gd name="connsiteX6" fmla="*/ 8165518 w 8165518"/>
                  <a:gd name="connsiteY6" fmla="*/ 0 h 2880066"/>
                  <a:gd name="connsiteX0" fmla="*/ 8156794 w 8156794"/>
                  <a:gd name="connsiteY0" fmla="*/ 0 h 2879270"/>
                  <a:gd name="connsiteX1" fmla="*/ 8156794 w 8156794"/>
                  <a:gd name="connsiteY1" fmla="*/ 1673520 h 2879270"/>
                  <a:gd name="connsiteX2" fmla="*/ 4123368 w 8156794"/>
                  <a:gd name="connsiteY2" fmla="*/ 2879159 h 2879270"/>
                  <a:gd name="connsiteX3" fmla="*/ 2295 w 8156794"/>
                  <a:gd name="connsiteY3" fmla="*/ 1618086 h 2879270"/>
                  <a:gd name="connsiteX4" fmla="*/ 767 w 8156794"/>
                  <a:gd name="connsiteY4" fmla="*/ 147145 h 2879270"/>
                  <a:gd name="connsiteX5" fmla="*/ 4068271 w 8156794"/>
                  <a:gd name="connsiteY5" fmla="*/ 1566042 h 2879270"/>
                  <a:gd name="connsiteX6" fmla="*/ 8156794 w 8156794"/>
                  <a:gd name="connsiteY6" fmla="*/ 0 h 287927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20"/>
                  <a:gd name="connsiteX1" fmla="*/ 8156794 w 8156794"/>
                  <a:gd name="connsiteY1" fmla="*/ 1673520 h 2973020"/>
                  <a:gd name="connsiteX2" fmla="*/ 4134388 w 8156794"/>
                  <a:gd name="connsiteY2" fmla="*/ 2972904 h 2973020"/>
                  <a:gd name="connsiteX3" fmla="*/ 2295 w 8156794"/>
                  <a:gd name="connsiteY3" fmla="*/ 1618086 h 2973020"/>
                  <a:gd name="connsiteX4" fmla="*/ 767 w 8156794"/>
                  <a:gd name="connsiteY4" fmla="*/ 147145 h 2973020"/>
                  <a:gd name="connsiteX5" fmla="*/ 4068271 w 8156794"/>
                  <a:gd name="connsiteY5" fmla="*/ 1566042 h 2973020"/>
                  <a:gd name="connsiteX6" fmla="*/ 8156794 w 8156794"/>
                  <a:gd name="connsiteY6" fmla="*/ 0 h 2973020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141"/>
                  <a:gd name="connsiteX1" fmla="*/ 8156794 w 8156794"/>
                  <a:gd name="connsiteY1" fmla="*/ 1673520 h 2973141"/>
                  <a:gd name="connsiteX2" fmla="*/ 4134388 w 8156794"/>
                  <a:gd name="connsiteY2" fmla="*/ 2972904 h 2973141"/>
                  <a:gd name="connsiteX3" fmla="*/ 2295 w 8156794"/>
                  <a:gd name="connsiteY3" fmla="*/ 1618086 h 2973141"/>
                  <a:gd name="connsiteX4" fmla="*/ 767 w 8156794"/>
                  <a:gd name="connsiteY4" fmla="*/ 147145 h 2973141"/>
                  <a:gd name="connsiteX5" fmla="*/ 4068271 w 8156794"/>
                  <a:gd name="connsiteY5" fmla="*/ 1566042 h 2973141"/>
                  <a:gd name="connsiteX6" fmla="*/ 8156794 w 8156794"/>
                  <a:gd name="connsiteY6" fmla="*/ 0 h 2973141"/>
                  <a:gd name="connsiteX0" fmla="*/ 8156794 w 8156794"/>
                  <a:gd name="connsiteY0" fmla="*/ 0 h 3066827"/>
                  <a:gd name="connsiteX1" fmla="*/ 8156794 w 8156794"/>
                  <a:gd name="connsiteY1" fmla="*/ 1673520 h 3066827"/>
                  <a:gd name="connsiteX2" fmla="*/ 4123353 w 8156794"/>
                  <a:gd name="connsiteY2" fmla="*/ 3066650 h 3066827"/>
                  <a:gd name="connsiteX3" fmla="*/ 2295 w 8156794"/>
                  <a:gd name="connsiteY3" fmla="*/ 1618086 h 3066827"/>
                  <a:gd name="connsiteX4" fmla="*/ 767 w 8156794"/>
                  <a:gd name="connsiteY4" fmla="*/ 147145 h 3066827"/>
                  <a:gd name="connsiteX5" fmla="*/ 4068271 w 8156794"/>
                  <a:gd name="connsiteY5" fmla="*/ 1566042 h 3066827"/>
                  <a:gd name="connsiteX6" fmla="*/ 8156794 w 8156794"/>
                  <a:gd name="connsiteY6" fmla="*/ 0 h 3066827"/>
                  <a:gd name="connsiteX0" fmla="*/ 8123689 w 8156794"/>
                  <a:gd name="connsiteY0" fmla="*/ 0 h 2999866"/>
                  <a:gd name="connsiteX1" fmla="*/ 8156794 w 8156794"/>
                  <a:gd name="connsiteY1" fmla="*/ 1606559 h 2999866"/>
                  <a:gd name="connsiteX2" fmla="*/ 4123353 w 8156794"/>
                  <a:gd name="connsiteY2" fmla="*/ 2999689 h 2999866"/>
                  <a:gd name="connsiteX3" fmla="*/ 2295 w 8156794"/>
                  <a:gd name="connsiteY3" fmla="*/ 1551125 h 2999866"/>
                  <a:gd name="connsiteX4" fmla="*/ 767 w 8156794"/>
                  <a:gd name="connsiteY4" fmla="*/ 80184 h 2999866"/>
                  <a:gd name="connsiteX5" fmla="*/ 4068271 w 8156794"/>
                  <a:gd name="connsiteY5" fmla="*/ 1499081 h 2999866"/>
                  <a:gd name="connsiteX6" fmla="*/ 8123689 w 8156794"/>
                  <a:gd name="connsiteY6" fmla="*/ 0 h 2999866"/>
                  <a:gd name="connsiteX0" fmla="*/ 8167828 w 8167828"/>
                  <a:gd name="connsiteY0" fmla="*/ 0 h 3026651"/>
                  <a:gd name="connsiteX1" fmla="*/ 8156794 w 8167828"/>
                  <a:gd name="connsiteY1" fmla="*/ 1633344 h 3026651"/>
                  <a:gd name="connsiteX2" fmla="*/ 4123353 w 8167828"/>
                  <a:gd name="connsiteY2" fmla="*/ 3026474 h 3026651"/>
                  <a:gd name="connsiteX3" fmla="*/ 2295 w 8167828"/>
                  <a:gd name="connsiteY3" fmla="*/ 1577910 h 3026651"/>
                  <a:gd name="connsiteX4" fmla="*/ 767 w 8167828"/>
                  <a:gd name="connsiteY4" fmla="*/ 106969 h 3026651"/>
                  <a:gd name="connsiteX5" fmla="*/ 4068271 w 8167828"/>
                  <a:gd name="connsiteY5" fmla="*/ 1525866 h 3026651"/>
                  <a:gd name="connsiteX6" fmla="*/ 8167828 w 8167828"/>
                  <a:gd name="connsiteY6" fmla="*/ 0 h 3026651"/>
                  <a:gd name="connsiteX0" fmla="*/ 8167828 w 8167828"/>
                  <a:gd name="connsiteY0" fmla="*/ 0 h 3027228"/>
                  <a:gd name="connsiteX1" fmla="*/ 8145760 w 8167828"/>
                  <a:gd name="connsiteY1" fmla="*/ 1686913 h 3027228"/>
                  <a:gd name="connsiteX2" fmla="*/ 4123353 w 8167828"/>
                  <a:gd name="connsiteY2" fmla="*/ 3026474 h 3027228"/>
                  <a:gd name="connsiteX3" fmla="*/ 2295 w 8167828"/>
                  <a:gd name="connsiteY3" fmla="*/ 1577910 h 3027228"/>
                  <a:gd name="connsiteX4" fmla="*/ 767 w 8167828"/>
                  <a:gd name="connsiteY4" fmla="*/ 106969 h 3027228"/>
                  <a:gd name="connsiteX5" fmla="*/ 4068271 w 8167828"/>
                  <a:gd name="connsiteY5" fmla="*/ 1525866 h 3027228"/>
                  <a:gd name="connsiteX6" fmla="*/ 8167828 w 8167828"/>
                  <a:gd name="connsiteY6" fmla="*/ 0 h 3027228"/>
                  <a:gd name="connsiteX0" fmla="*/ 8156794 w 8156794"/>
                  <a:gd name="connsiteY0" fmla="*/ 0 h 2933483"/>
                  <a:gd name="connsiteX1" fmla="*/ 8145760 w 8156794"/>
                  <a:gd name="connsiteY1" fmla="*/ 1593168 h 2933483"/>
                  <a:gd name="connsiteX2" fmla="*/ 4123353 w 8156794"/>
                  <a:gd name="connsiteY2" fmla="*/ 2932729 h 2933483"/>
                  <a:gd name="connsiteX3" fmla="*/ 2295 w 8156794"/>
                  <a:gd name="connsiteY3" fmla="*/ 1484165 h 2933483"/>
                  <a:gd name="connsiteX4" fmla="*/ 767 w 8156794"/>
                  <a:gd name="connsiteY4" fmla="*/ 13224 h 2933483"/>
                  <a:gd name="connsiteX5" fmla="*/ 4068271 w 8156794"/>
                  <a:gd name="connsiteY5" fmla="*/ 1432121 h 2933483"/>
                  <a:gd name="connsiteX6" fmla="*/ 8156794 w 8156794"/>
                  <a:gd name="connsiteY6" fmla="*/ 0 h 2933483"/>
                  <a:gd name="connsiteX0" fmla="*/ 8156794 w 8156794"/>
                  <a:gd name="connsiteY0" fmla="*/ 0 h 2933483"/>
                  <a:gd name="connsiteX1" fmla="*/ 8145760 w 8156794"/>
                  <a:gd name="connsiteY1" fmla="*/ 1593168 h 2933483"/>
                  <a:gd name="connsiteX2" fmla="*/ 4123353 w 8156794"/>
                  <a:gd name="connsiteY2" fmla="*/ 2932729 h 2933483"/>
                  <a:gd name="connsiteX3" fmla="*/ 2295 w 8156794"/>
                  <a:gd name="connsiteY3" fmla="*/ 1484165 h 2933483"/>
                  <a:gd name="connsiteX4" fmla="*/ 767 w 8156794"/>
                  <a:gd name="connsiteY4" fmla="*/ 13224 h 2933483"/>
                  <a:gd name="connsiteX5" fmla="*/ 4068271 w 8156794"/>
                  <a:gd name="connsiteY5" fmla="*/ 1432121 h 2933483"/>
                  <a:gd name="connsiteX6" fmla="*/ 8156794 w 8156794"/>
                  <a:gd name="connsiteY6" fmla="*/ 0 h 2933483"/>
                  <a:gd name="connsiteX0" fmla="*/ 8123689 w 8145760"/>
                  <a:gd name="connsiteY0" fmla="*/ 13560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23689 w 8145760"/>
                  <a:gd name="connsiteY6" fmla="*/ 13560 h 2920259"/>
                  <a:gd name="connsiteX0" fmla="*/ 8178863 w 8178863"/>
                  <a:gd name="connsiteY0" fmla="*/ 26952 h 2920259"/>
                  <a:gd name="connsiteX1" fmla="*/ 8145760 w 8178863"/>
                  <a:gd name="connsiteY1" fmla="*/ 1579944 h 2920259"/>
                  <a:gd name="connsiteX2" fmla="*/ 4123353 w 8178863"/>
                  <a:gd name="connsiteY2" fmla="*/ 2919505 h 2920259"/>
                  <a:gd name="connsiteX3" fmla="*/ 2295 w 8178863"/>
                  <a:gd name="connsiteY3" fmla="*/ 1470941 h 2920259"/>
                  <a:gd name="connsiteX4" fmla="*/ 767 w 8178863"/>
                  <a:gd name="connsiteY4" fmla="*/ 0 h 2920259"/>
                  <a:gd name="connsiteX5" fmla="*/ 4068271 w 8178863"/>
                  <a:gd name="connsiteY5" fmla="*/ 1418897 h 2920259"/>
                  <a:gd name="connsiteX6" fmla="*/ 8178863 w 8178863"/>
                  <a:gd name="connsiteY6" fmla="*/ 26952 h 2920259"/>
                  <a:gd name="connsiteX0" fmla="*/ 8167827 w 8167827"/>
                  <a:gd name="connsiteY0" fmla="*/ 40343 h 2920259"/>
                  <a:gd name="connsiteX1" fmla="*/ 8145760 w 8167827"/>
                  <a:gd name="connsiteY1" fmla="*/ 1579944 h 2920259"/>
                  <a:gd name="connsiteX2" fmla="*/ 4123353 w 8167827"/>
                  <a:gd name="connsiteY2" fmla="*/ 2919505 h 2920259"/>
                  <a:gd name="connsiteX3" fmla="*/ 2295 w 8167827"/>
                  <a:gd name="connsiteY3" fmla="*/ 1470941 h 2920259"/>
                  <a:gd name="connsiteX4" fmla="*/ 767 w 8167827"/>
                  <a:gd name="connsiteY4" fmla="*/ 0 h 2920259"/>
                  <a:gd name="connsiteX5" fmla="*/ 4068271 w 8167827"/>
                  <a:gd name="connsiteY5" fmla="*/ 1418897 h 2920259"/>
                  <a:gd name="connsiteX6" fmla="*/ 8167827 w 8167827"/>
                  <a:gd name="connsiteY6" fmla="*/ 40343 h 2920259"/>
                  <a:gd name="connsiteX0" fmla="*/ 8123687 w 8145760"/>
                  <a:gd name="connsiteY0" fmla="*/ 53735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23687 w 8145760"/>
                  <a:gd name="connsiteY6" fmla="*/ 53735 h 2920259"/>
                  <a:gd name="connsiteX0" fmla="*/ 8161918 w 8161918"/>
                  <a:gd name="connsiteY0" fmla="*/ 0 h 2943855"/>
                  <a:gd name="connsiteX1" fmla="*/ 8145760 w 8161918"/>
                  <a:gd name="connsiteY1" fmla="*/ 1603540 h 2943855"/>
                  <a:gd name="connsiteX2" fmla="*/ 4123353 w 8161918"/>
                  <a:gd name="connsiteY2" fmla="*/ 2943101 h 2943855"/>
                  <a:gd name="connsiteX3" fmla="*/ 2295 w 8161918"/>
                  <a:gd name="connsiteY3" fmla="*/ 1494537 h 2943855"/>
                  <a:gd name="connsiteX4" fmla="*/ 767 w 8161918"/>
                  <a:gd name="connsiteY4" fmla="*/ 23596 h 2943855"/>
                  <a:gd name="connsiteX5" fmla="*/ 4068271 w 8161918"/>
                  <a:gd name="connsiteY5" fmla="*/ 1442493 h 2943855"/>
                  <a:gd name="connsiteX6" fmla="*/ 8161918 w 8161918"/>
                  <a:gd name="connsiteY6" fmla="*/ 0 h 2943855"/>
                  <a:gd name="connsiteX0" fmla="*/ 8144926 w 8145760"/>
                  <a:gd name="connsiteY0" fmla="*/ 43424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44926 w 8145760"/>
                  <a:gd name="connsiteY6" fmla="*/ 43424 h 2920259"/>
                  <a:gd name="connsiteX0" fmla="*/ 8161918 w 8161918"/>
                  <a:gd name="connsiteY0" fmla="*/ 0 h 2959321"/>
                  <a:gd name="connsiteX1" fmla="*/ 8145760 w 8161918"/>
                  <a:gd name="connsiteY1" fmla="*/ 1619006 h 2959321"/>
                  <a:gd name="connsiteX2" fmla="*/ 4123353 w 8161918"/>
                  <a:gd name="connsiteY2" fmla="*/ 2958567 h 2959321"/>
                  <a:gd name="connsiteX3" fmla="*/ 2295 w 8161918"/>
                  <a:gd name="connsiteY3" fmla="*/ 1510003 h 2959321"/>
                  <a:gd name="connsiteX4" fmla="*/ 767 w 8161918"/>
                  <a:gd name="connsiteY4" fmla="*/ 39062 h 2959321"/>
                  <a:gd name="connsiteX5" fmla="*/ 4068271 w 8161918"/>
                  <a:gd name="connsiteY5" fmla="*/ 1457959 h 2959321"/>
                  <a:gd name="connsiteX6" fmla="*/ 8161918 w 8161918"/>
                  <a:gd name="connsiteY6" fmla="*/ 0 h 2959321"/>
                  <a:gd name="connsiteX0" fmla="*/ 8161918 w 8162752"/>
                  <a:gd name="connsiteY0" fmla="*/ 0 h 2959488"/>
                  <a:gd name="connsiteX1" fmla="*/ 8162752 w 8162752"/>
                  <a:gd name="connsiteY1" fmla="*/ 1629317 h 2959488"/>
                  <a:gd name="connsiteX2" fmla="*/ 4123353 w 8162752"/>
                  <a:gd name="connsiteY2" fmla="*/ 2958567 h 2959488"/>
                  <a:gd name="connsiteX3" fmla="*/ 2295 w 8162752"/>
                  <a:gd name="connsiteY3" fmla="*/ 1510003 h 2959488"/>
                  <a:gd name="connsiteX4" fmla="*/ 767 w 8162752"/>
                  <a:gd name="connsiteY4" fmla="*/ 39062 h 2959488"/>
                  <a:gd name="connsiteX5" fmla="*/ 4068271 w 8162752"/>
                  <a:gd name="connsiteY5" fmla="*/ 1457959 h 2959488"/>
                  <a:gd name="connsiteX6" fmla="*/ 8161918 w 8162752"/>
                  <a:gd name="connsiteY6" fmla="*/ 0 h 2959488"/>
                  <a:gd name="connsiteX0" fmla="*/ 8165930 w 8166764"/>
                  <a:gd name="connsiteY0" fmla="*/ 7337 h 2966825"/>
                  <a:gd name="connsiteX1" fmla="*/ 8166764 w 8166764"/>
                  <a:gd name="connsiteY1" fmla="*/ 1636654 h 2966825"/>
                  <a:gd name="connsiteX2" fmla="*/ 4127365 w 8166764"/>
                  <a:gd name="connsiteY2" fmla="*/ 2965904 h 2966825"/>
                  <a:gd name="connsiteX3" fmla="*/ 6307 w 8166764"/>
                  <a:gd name="connsiteY3" fmla="*/ 1517340 h 2966825"/>
                  <a:gd name="connsiteX4" fmla="*/ 532 w 8166764"/>
                  <a:gd name="connsiteY4" fmla="*/ 0 h 2966825"/>
                  <a:gd name="connsiteX5" fmla="*/ 4072283 w 8166764"/>
                  <a:gd name="connsiteY5" fmla="*/ 1465296 h 2966825"/>
                  <a:gd name="connsiteX6" fmla="*/ 8165930 w 8166764"/>
                  <a:gd name="connsiteY6" fmla="*/ 7337 h 2966825"/>
                  <a:gd name="connsiteX0" fmla="*/ 8168119 w 8168953"/>
                  <a:gd name="connsiteY0" fmla="*/ 7337 h 2966682"/>
                  <a:gd name="connsiteX1" fmla="*/ 8168953 w 8168953"/>
                  <a:gd name="connsiteY1" fmla="*/ 1636654 h 2966682"/>
                  <a:gd name="connsiteX2" fmla="*/ 4129554 w 8168953"/>
                  <a:gd name="connsiteY2" fmla="*/ 2965904 h 2966682"/>
                  <a:gd name="connsiteX3" fmla="*/ 0 w 8168953"/>
                  <a:gd name="connsiteY3" fmla="*/ 1527651 h 2966682"/>
                  <a:gd name="connsiteX4" fmla="*/ 2721 w 8168953"/>
                  <a:gd name="connsiteY4" fmla="*/ 0 h 2966682"/>
                  <a:gd name="connsiteX5" fmla="*/ 4074472 w 8168953"/>
                  <a:gd name="connsiteY5" fmla="*/ 1465296 h 2966682"/>
                  <a:gd name="connsiteX6" fmla="*/ 8168119 w 8168953"/>
                  <a:gd name="connsiteY6" fmla="*/ 7337 h 2966682"/>
                  <a:gd name="connsiteX0" fmla="*/ 8168119 w 8168953"/>
                  <a:gd name="connsiteY0" fmla="*/ 7337 h 3100377"/>
                  <a:gd name="connsiteX1" fmla="*/ 8168953 w 8168953"/>
                  <a:gd name="connsiteY1" fmla="*/ 1636654 h 3100377"/>
                  <a:gd name="connsiteX2" fmla="*/ 4118520 w 8168953"/>
                  <a:gd name="connsiteY2" fmla="*/ 3099826 h 3100377"/>
                  <a:gd name="connsiteX3" fmla="*/ 0 w 8168953"/>
                  <a:gd name="connsiteY3" fmla="*/ 1527651 h 3100377"/>
                  <a:gd name="connsiteX4" fmla="*/ 2721 w 8168953"/>
                  <a:gd name="connsiteY4" fmla="*/ 0 h 3100377"/>
                  <a:gd name="connsiteX5" fmla="*/ 4074472 w 8168953"/>
                  <a:gd name="connsiteY5" fmla="*/ 1465296 h 3100377"/>
                  <a:gd name="connsiteX6" fmla="*/ 8168119 w 8168953"/>
                  <a:gd name="connsiteY6" fmla="*/ 7337 h 3100377"/>
                  <a:gd name="connsiteX0" fmla="*/ 8168119 w 8168953"/>
                  <a:gd name="connsiteY0" fmla="*/ 7337 h 3100429"/>
                  <a:gd name="connsiteX1" fmla="*/ 8168953 w 8168953"/>
                  <a:gd name="connsiteY1" fmla="*/ 1636654 h 3100429"/>
                  <a:gd name="connsiteX2" fmla="*/ 4118520 w 8168953"/>
                  <a:gd name="connsiteY2" fmla="*/ 3099826 h 3100429"/>
                  <a:gd name="connsiteX3" fmla="*/ 0 w 8168953"/>
                  <a:gd name="connsiteY3" fmla="*/ 1527651 h 3100429"/>
                  <a:gd name="connsiteX4" fmla="*/ 2721 w 8168953"/>
                  <a:gd name="connsiteY4" fmla="*/ 0 h 3100429"/>
                  <a:gd name="connsiteX5" fmla="*/ 4074472 w 8168953"/>
                  <a:gd name="connsiteY5" fmla="*/ 1465296 h 3100429"/>
                  <a:gd name="connsiteX6" fmla="*/ 8168119 w 8168953"/>
                  <a:gd name="connsiteY6" fmla="*/ 7337 h 3100429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72202 w 8166683"/>
                  <a:gd name="connsiteY5" fmla="*/ 1465296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72202 w 8166683"/>
                  <a:gd name="connsiteY5" fmla="*/ 1465296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61168 w 8166683"/>
                  <a:gd name="connsiteY5" fmla="*/ 1438511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61168 w 8166683"/>
                  <a:gd name="connsiteY5" fmla="*/ 1438511 h 3099826"/>
                  <a:gd name="connsiteX6" fmla="*/ 8165849 w 8166683"/>
                  <a:gd name="connsiteY6" fmla="*/ 7337 h 3099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166683" h="3099826">
                    <a:moveTo>
                      <a:pt x="8165849" y="7337"/>
                    </a:moveTo>
                    <a:lnTo>
                      <a:pt x="8166683" y="1636654"/>
                    </a:lnTo>
                    <a:cubicBezTo>
                      <a:pt x="7917761" y="2728489"/>
                      <a:pt x="5475903" y="3100137"/>
                      <a:pt x="4116250" y="3099826"/>
                    </a:cubicBezTo>
                    <a:cubicBezTo>
                      <a:pt x="2756597" y="3099515"/>
                      <a:pt x="245424" y="2744647"/>
                      <a:pt x="8764" y="1634789"/>
                    </a:cubicBezTo>
                    <a:cubicBezTo>
                      <a:pt x="11928" y="1215900"/>
                      <a:pt x="-2713" y="418889"/>
                      <a:pt x="451" y="0"/>
                    </a:cubicBezTo>
                    <a:cubicBezTo>
                      <a:pt x="385485" y="953840"/>
                      <a:pt x="2700268" y="1437288"/>
                      <a:pt x="4061168" y="1438511"/>
                    </a:cubicBezTo>
                    <a:cubicBezTo>
                      <a:pt x="5422068" y="1439734"/>
                      <a:pt x="7793228" y="1089449"/>
                      <a:pt x="8165849" y="7337"/>
                    </a:cubicBezTo>
                    <a:close/>
                  </a:path>
                </a:pathLst>
              </a:custGeom>
              <a:gradFill>
                <a:gsLst>
                  <a:gs pos="0">
                    <a:srgbClr val="B8C2C9"/>
                  </a:gs>
                  <a:gs pos="21000">
                    <a:schemeClr val="bg1"/>
                  </a:gs>
                  <a:gs pos="60000">
                    <a:srgbClr val="D6DCE0"/>
                  </a:gs>
                  <a:gs pos="100000">
                    <a:srgbClr val="B8C2C9"/>
                  </a:gs>
                </a:gsLst>
                <a:lin ang="0" scaled="0"/>
              </a:gra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                  </a:t>
                </a:r>
              </a:p>
            </p:txBody>
          </p:sp>
          <p:sp>
            <p:nvSpPr>
              <p:cNvPr id="587" name="Oval 586">
                <a:extLst>
                  <a:ext uri="{FF2B5EF4-FFF2-40B4-BE49-F238E27FC236}">
                    <a16:creationId xmlns:a16="http://schemas.microsoft.com/office/drawing/2014/main" id="{5F84A336-003F-D045-8717-1066774A69EF}"/>
                  </a:ext>
                </a:extLst>
              </p:cNvPr>
              <p:cNvSpPr/>
              <p:nvPr/>
            </p:nvSpPr>
            <p:spPr>
              <a:xfrm>
                <a:off x="7494729" y="2774731"/>
                <a:ext cx="1480163" cy="579140"/>
              </a:xfrm>
              <a:prstGeom prst="ellipse">
                <a:avLst/>
              </a:prstGeom>
              <a:solidFill>
                <a:srgbClr val="B8C2C9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             </a:t>
                </a:r>
              </a:p>
            </p:txBody>
          </p:sp>
          <p:grpSp>
            <p:nvGrpSpPr>
              <p:cNvPr id="588" name="Group 587">
                <a:extLst>
                  <a:ext uri="{FF2B5EF4-FFF2-40B4-BE49-F238E27FC236}">
                    <a16:creationId xmlns:a16="http://schemas.microsoft.com/office/drawing/2014/main" id="{FF876992-AF96-3545-9CEA-A02174E11510}"/>
                  </a:ext>
                </a:extLst>
              </p:cNvPr>
              <p:cNvGrpSpPr/>
              <p:nvPr/>
            </p:nvGrpSpPr>
            <p:grpSpPr>
              <a:xfrm>
                <a:off x="7713663" y="2848339"/>
                <a:ext cx="1042107" cy="425543"/>
                <a:chOff x="7786941" y="2884917"/>
                <a:chExt cx="897649" cy="353919"/>
              </a:xfrm>
            </p:grpSpPr>
            <p:sp>
              <p:nvSpPr>
                <p:cNvPr id="589" name="Freeform 588">
                  <a:extLst>
                    <a:ext uri="{FF2B5EF4-FFF2-40B4-BE49-F238E27FC236}">
                      <a16:creationId xmlns:a16="http://schemas.microsoft.com/office/drawing/2014/main" id="{668E6E88-4A46-6C47-A59A-CB9D07441C17}"/>
                    </a:ext>
                  </a:extLst>
                </p:cNvPr>
                <p:cNvSpPr/>
                <p:nvPr/>
              </p:nvSpPr>
              <p:spPr>
                <a:xfrm>
                  <a:off x="7811770" y="2884917"/>
                  <a:ext cx="849158" cy="198115"/>
                </a:xfrm>
                <a:custGeom>
                  <a:avLst/>
                  <a:gdLst>
                    <a:gd name="connsiteX0" fmla="*/ 3725333 w 4588933"/>
                    <a:gd name="connsiteY0" fmla="*/ 0 h 1049866"/>
                    <a:gd name="connsiteX1" fmla="*/ 4588933 w 4588933"/>
                    <a:gd name="connsiteY1" fmla="*/ 270933 h 1049866"/>
                    <a:gd name="connsiteX2" fmla="*/ 3962400 w 4588933"/>
                    <a:gd name="connsiteY2" fmla="*/ 541866 h 1049866"/>
                    <a:gd name="connsiteX3" fmla="*/ 3742267 w 4588933"/>
                    <a:gd name="connsiteY3" fmla="*/ 457200 h 1049866"/>
                    <a:gd name="connsiteX4" fmla="*/ 2269067 w 4588933"/>
                    <a:gd name="connsiteY4" fmla="*/ 1049866 h 1049866"/>
                    <a:gd name="connsiteX5" fmla="*/ 880533 w 4588933"/>
                    <a:gd name="connsiteY5" fmla="*/ 457200 h 1049866"/>
                    <a:gd name="connsiteX6" fmla="*/ 592667 w 4588933"/>
                    <a:gd name="connsiteY6" fmla="*/ 541866 h 1049866"/>
                    <a:gd name="connsiteX7" fmla="*/ 0 w 4588933"/>
                    <a:gd name="connsiteY7" fmla="*/ 254000 h 1049866"/>
                    <a:gd name="connsiteX8" fmla="*/ 880533 w 4588933"/>
                    <a:gd name="connsiteY8" fmla="*/ 16933 h 1049866"/>
                    <a:gd name="connsiteX9" fmla="*/ 2302933 w 4588933"/>
                    <a:gd name="connsiteY9" fmla="*/ 626533 h 1049866"/>
                    <a:gd name="connsiteX10" fmla="*/ 3725333 w 4588933"/>
                    <a:gd name="connsiteY10" fmla="*/ 0 h 1049866"/>
                    <a:gd name="connsiteX0" fmla="*/ 3725333 w 4641485"/>
                    <a:gd name="connsiteY0" fmla="*/ 0 h 1049866"/>
                    <a:gd name="connsiteX1" fmla="*/ 4641485 w 4641485"/>
                    <a:gd name="connsiteY1" fmla="*/ 239402 h 1049866"/>
                    <a:gd name="connsiteX2" fmla="*/ 3962400 w 4641485"/>
                    <a:gd name="connsiteY2" fmla="*/ 541866 h 1049866"/>
                    <a:gd name="connsiteX3" fmla="*/ 3742267 w 4641485"/>
                    <a:gd name="connsiteY3" fmla="*/ 457200 h 1049866"/>
                    <a:gd name="connsiteX4" fmla="*/ 2269067 w 4641485"/>
                    <a:gd name="connsiteY4" fmla="*/ 1049866 h 1049866"/>
                    <a:gd name="connsiteX5" fmla="*/ 880533 w 4641485"/>
                    <a:gd name="connsiteY5" fmla="*/ 457200 h 1049866"/>
                    <a:gd name="connsiteX6" fmla="*/ 592667 w 4641485"/>
                    <a:gd name="connsiteY6" fmla="*/ 541866 h 1049866"/>
                    <a:gd name="connsiteX7" fmla="*/ 0 w 4641485"/>
                    <a:gd name="connsiteY7" fmla="*/ 254000 h 1049866"/>
                    <a:gd name="connsiteX8" fmla="*/ 880533 w 4641485"/>
                    <a:gd name="connsiteY8" fmla="*/ 16933 h 1049866"/>
                    <a:gd name="connsiteX9" fmla="*/ 2302933 w 4641485"/>
                    <a:gd name="connsiteY9" fmla="*/ 626533 h 1049866"/>
                    <a:gd name="connsiteX10" fmla="*/ 3725333 w 4641485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73798 w 4673016"/>
                    <a:gd name="connsiteY3" fmla="*/ 45720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84308 w 4673016"/>
                    <a:gd name="connsiteY3" fmla="*/ 404648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815839 w 4673016"/>
                    <a:gd name="connsiteY3" fmla="*/ 46771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673016" h="1049866">
                      <a:moveTo>
                        <a:pt x="3756864" y="0"/>
                      </a:moveTo>
                      <a:lnTo>
                        <a:pt x="4673016" y="239402"/>
                      </a:lnTo>
                      <a:lnTo>
                        <a:pt x="3993931" y="541866"/>
                      </a:lnTo>
                      <a:lnTo>
                        <a:pt x="3815839" y="467710"/>
                      </a:lnTo>
                      <a:lnTo>
                        <a:pt x="2300598" y="1049866"/>
                      </a:lnTo>
                      <a:lnTo>
                        <a:pt x="912064" y="457200"/>
                      </a:lnTo>
                      <a:lnTo>
                        <a:pt x="624198" y="541866"/>
                      </a:lnTo>
                      <a:lnTo>
                        <a:pt x="0" y="275021"/>
                      </a:lnTo>
                      <a:lnTo>
                        <a:pt x="912064" y="16933"/>
                      </a:lnTo>
                      <a:lnTo>
                        <a:pt x="2323954" y="616023"/>
                      </a:lnTo>
                      <a:lnTo>
                        <a:pt x="3756864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90" name="Freeform 589">
                  <a:extLst>
                    <a:ext uri="{FF2B5EF4-FFF2-40B4-BE49-F238E27FC236}">
                      <a16:creationId xmlns:a16="http://schemas.microsoft.com/office/drawing/2014/main" id="{C179B4BA-1D8B-E542-8032-CCB2C08DB973}"/>
                    </a:ext>
                  </a:extLst>
                </p:cNvPr>
                <p:cNvSpPr/>
                <p:nvPr/>
              </p:nvSpPr>
              <p:spPr>
                <a:xfrm>
                  <a:off x="8367548" y="3054383"/>
                  <a:ext cx="317042" cy="170569"/>
                </a:xfrm>
                <a:custGeom>
                  <a:avLst/>
                  <a:gdLst>
                    <a:gd name="connsiteX0" fmla="*/ 21021 w 1744718"/>
                    <a:gd name="connsiteY0" fmla="*/ 0 h 903890"/>
                    <a:gd name="connsiteX1" fmla="*/ 1744718 w 1744718"/>
                    <a:gd name="connsiteY1" fmla="*/ 693683 h 903890"/>
                    <a:gd name="connsiteX2" fmla="*/ 1145628 w 1744718"/>
                    <a:gd name="connsiteY2" fmla="*/ 903890 h 903890"/>
                    <a:gd name="connsiteX3" fmla="*/ 0 w 1744718"/>
                    <a:gd name="connsiteY3" fmla="*/ 451945 h 903890"/>
                    <a:gd name="connsiteX4" fmla="*/ 21021 w 1744718"/>
                    <a:gd name="connsiteY4" fmla="*/ 0 h 9038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4718" h="903890">
                      <a:moveTo>
                        <a:pt x="21021" y="0"/>
                      </a:moveTo>
                      <a:lnTo>
                        <a:pt x="1744718" y="693683"/>
                      </a:lnTo>
                      <a:lnTo>
                        <a:pt x="1145628" y="903890"/>
                      </a:lnTo>
                      <a:lnTo>
                        <a:pt x="0" y="451945"/>
                      </a:lnTo>
                      <a:lnTo>
                        <a:pt x="21021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91" name="Freeform 590">
                  <a:extLst>
                    <a:ext uri="{FF2B5EF4-FFF2-40B4-BE49-F238E27FC236}">
                      <a16:creationId xmlns:a16="http://schemas.microsoft.com/office/drawing/2014/main" id="{DCACB29E-ABE8-BA42-AD55-DAF519C17BE7}"/>
                    </a:ext>
                  </a:extLst>
                </p:cNvPr>
                <p:cNvSpPr/>
                <p:nvPr/>
              </p:nvSpPr>
              <p:spPr>
                <a:xfrm>
                  <a:off x="7786941" y="3054383"/>
                  <a:ext cx="311312" cy="168585"/>
                </a:xfrm>
                <a:custGeom>
                  <a:avLst/>
                  <a:gdLst>
                    <a:gd name="connsiteX0" fmla="*/ 1702676 w 1713187"/>
                    <a:gd name="connsiteY0" fmla="*/ 0 h 893380"/>
                    <a:gd name="connsiteX1" fmla="*/ 1713187 w 1713187"/>
                    <a:gd name="connsiteY1" fmla="*/ 472966 h 893380"/>
                    <a:gd name="connsiteX2" fmla="*/ 578069 w 1713187"/>
                    <a:gd name="connsiteY2" fmla="*/ 893380 h 893380"/>
                    <a:gd name="connsiteX3" fmla="*/ 0 w 1713187"/>
                    <a:gd name="connsiteY3" fmla="*/ 693683 h 893380"/>
                    <a:gd name="connsiteX4" fmla="*/ 1702676 w 1713187"/>
                    <a:gd name="connsiteY4" fmla="*/ 0 h 8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13187" h="893380">
                      <a:moveTo>
                        <a:pt x="1702676" y="0"/>
                      </a:moveTo>
                      <a:lnTo>
                        <a:pt x="1713187" y="472966"/>
                      </a:lnTo>
                      <a:lnTo>
                        <a:pt x="578069" y="893380"/>
                      </a:lnTo>
                      <a:lnTo>
                        <a:pt x="0" y="693683"/>
                      </a:lnTo>
                      <a:lnTo>
                        <a:pt x="1702676" y="0"/>
                      </a:lnTo>
                      <a:close/>
                    </a:path>
                  </a:pathLst>
                </a:custGeom>
                <a:solidFill>
                  <a:srgbClr val="0000A8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92" name="Freeform 591">
                  <a:extLst>
                    <a:ext uri="{FF2B5EF4-FFF2-40B4-BE49-F238E27FC236}">
                      <a16:creationId xmlns:a16="http://schemas.microsoft.com/office/drawing/2014/main" id="{FD35A0ED-997C-6D46-9D96-FA8D43398266}"/>
                    </a:ext>
                  </a:extLst>
                </p:cNvPr>
                <p:cNvSpPr/>
                <p:nvPr/>
              </p:nvSpPr>
              <p:spPr>
                <a:xfrm>
                  <a:off x="7895013" y="2971083"/>
                  <a:ext cx="676892" cy="267753"/>
                </a:xfrm>
                <a:custGeom>
                  <a:avLst/>
                  <a:gdLst>
                    <a:gd name="connsiteX0" fmla="*/ 599089 w 4162096"/>
                    <a:gd name="connsiteY0" fmla="*/ 273269 h 1618593"/>
                    <a:gd name="connsiteX1" fmla="*/ 882869 w 4162096"/>
                    <a:gd name="connsiteY1" fmla="*/ 199697 h 1618593"/>
                    <a:gd name="connsiteX2" fmla="*/ 2312276 w 4162096"/>
                    <a:gd name="connsiteY2" fmla="*/ 798786 h 1618593"/>
                    <a:gd name="connsiteX3" fmla="*/ 3794234 w 4162096"/>
                    <a:gd name="connsiteY3" fmla="*/ 199697 h 1618593"/>
                    <a:gd name="connsiteX4" fmla="*/ 4014951 w 4162096"/>
                    <a:gd name="connsiteY4" fmla="*/ 273269 h 1618593"/>
                    <a:gd name="connsiteX5" fmla="*/ 3058510 w 4162096"/>
                    <a:gd name="connsiteY5" fmla="*/ 641131 h 1618593"/>
                    <a:gd name="connsiteX6" fmla="*/ 3026979 w 4162096"/>
                    <a:gd name="connsiteY6" fmla="*/ 1114097 h 1618593"/>
                    <a:gd name="connsiteX7" fmla="*/ 4162096 w 4162096"/>
                    <a:gd name="connsiteY7" fmla="*/ 1545021 h 1618593"/>
                    <a:gd name="connsiteX8" fmla="*/ 3878317 w 4162096"/>
                    <a:gd name="connsiteY8" fmla="*/ 1608083 h 1618593"/>
                    <a:gd name="connsiteX9" fmla="*/ 2301765 w 4162096"/>
                    <a:gd name="connsiteY9" fmla="*/ 945931 h 1618593"/>
                    <a:gd name="connsiteX10" fmla="*/ 693682 w 4162096"/>
                    <a:gd name="connsiteY10" fmla="*/ 1618593 h 1618593"/>
                    <a:gd name="connsiteX11" fmla="*/ 430924 w 4162096"/>
                    <a:gd name="connsiteY11" fmla="*/ 1524000 h 1618593"/>
                    <a:gd name="connsiteX12" fmla="*/ 1576551 w 4162096"/>
                    <a:gd name="connsiteY12" fmla="*/ 1082566 h 1618593"/>
                    <a:gd name="connsiteX13" fmla="*/ 1545020 w 4162096"/>
                    <a:gd name="connsiteY13" fmla="*/ 609600 h 1618593"/>
                    <a:gd name="connsiteX14" fmla="*/ 0 w 4162096"/>
                    <a:gd name="connsiteY14" fmla="*/ 0 h 1618593"/>
                    <a:gd name="connsiteX15" fmla="*/ 872358 w 4162096"/>
                    <a:gd name="connsiteY15" fmla="*/ 210207 h 1618593"/>
                    <a:gd name="connsiteX16" fmla="*/ 872358 w 4162096"/>
                    <a:gd name="connsiteY16" fmla="*/ 210207 h 1618593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15" fmla="*/ 441434 w 3731172"/>
                    <a:gd name="connsiteY15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357351 w 3731172"/>
                    <a:gd name="connsiteY14" fmla="*/ 115613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56137 w 3731172"/>
                    <a:gd name="connsiteY13" fmla="*/ 441434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903890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575034 w 3710151"/>
                    <a:gd name="connsiteY6" fmla="*/ 91440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06565 w 3710151"/>
                    <a:gd name="connsiteY6" fmla="*/ 92491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5151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09858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62012 w 3725019"/>
                    <a:gd name="connsiteY0" fmla="*/ 73572 h 1418896"/>
                    <a:gd name="connsiteX1" fmla="*/ 445792 w 3725019"/>
                    <a:gd name="connsiteY1" fmla="*/ 0 h 1418896"/>
                    <a:gd name="connsiteX2" fmla="*/ 1852896 w 3725019"/>
                    <a:gd name="connsiteY2" fmla="*/ 591655 h 1418896"/>
                    <a:gd name="connsiteX3" fmla="*/ 3357157 w 3725019"/>
                    <a:gd name="connsiteY3" fmla="*/ 0 h 1418896"/>
                    <a:gd name="connsiteX4" fmla="*/ 3577874 w 3725019"/>
                    <a:gd name="connsiteY4" fmla="*/ 73572 h 1418896"/>
                    <a:gd name="connsiteX5" fmla="*/ 2632585 w 3725019"/>
                    <a:gd name="connsiteY5" fmla="*/ 448868 h 1418896"/>
                    <a:gd name="connsiteX6" fmla="*/ 2625150 w 3725019"/>
                    <a:gd name="connsiteY6" fmla="*/ 902607 h 1418896"/>
                    <a:gd name="connsiteX7" fmla="*/ 3725019 w 3725019"/>
                    <a:gd name="connsiteY7" fmla="*/ 1345324 h 1418896"/>
                    <a:gd name="connsiteX8" fmla="*/ 3441240 w 3725019"/>
                    <a:gd name="connsiteY8" fmla="*/ 1408386 h 1418896"/>
                    <a:gd name="connsiteX9" fmla="*/ 1864688 w 3725019"/>
                    <a:gd name="connsiteY9" fmla="*/ 746234 h 1418896"/>
                    <a:gd name="connsiteX10" fmla="*/ 256605 w 3725019"/>
                    <a:gd name="connsiteY10" fmla="*/ 1418896 h 1418896"/>
                    <a:gd name="connsiteX11" fmla="*/ 0 w 3725019"/>
                    <a:gd name="connsiteY11" fmla="*/ 1331097 h 1418896"/>
                    <a:gd name="connsiteX12" fmla="*/ 1113454 w 3725019"/>
                    <a:gd name="connsiteY12" fmla="*/ 903890 h 1418896"/>
                    <a:gd name="connsiteX13" fmla="*/ 1102302 w 3725019"/>
                    <a:gd name="connsiteY13" fmla="*/ 451945 h 1418896"/>
                    <a:gd name="connsiteX14" fmla="*/ 183032 w 3725019"/>
                    <a:gd name="connsiteY14" fmla="*/ 84081 h 1418896"/>
                    <a:gd name="connsiteX15" fmla="*/ 162012 w 3725019"/>
                    <a:gd name="connsiteY15" fmla="*/ 73572 h 14188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725019" h="1418896">
                      <a:moveTo>
                        <a:pt x="162012" y="73572"/>
                      </a:moveTo>
                      <a:lnTo>
                        <a:pt x="445792" y="0"/>
                      </a:lnTo>
                      <a:lnTo>
                        <a:pt x="1852896" y="591655"/>
                      </a:lnTo>
                      <a:lnTo>
                        <a:pt x="3357157" y="0"/>
                      </a:lnTo>
                      <a:lnTo>
                        <a:pt x="3577874" y="73572"/>
                      </a:lnTo>
                      <a:lnTo>
                        <a:pt x="2632585" y="448868"/>
                      </a:lnTo>
                      <a:lnTo>
                        <a:pt x="2625150" y="902607"/>
                      </a:lnTo>
                      <a:lnTo>
                        <a:pt x="3725019" y="1345324"/>
                      </a:lnTo>
                      <a:lnTo>
                        <a:pt x="3441240" y="1408386"/>
                      </a:lnTo>
                      <a:lnTo>
                        <a:pt x="1864688" y="746234"/>
                      </a:lnTo>
                      <a:lnTo>
                        <a:pt x="256605" y="1418896"/>
                      </a:lnTo>
                      <a:lnTo>
                        <a:pt x="0" y="1331097"/>
                      </a:lnTo>
                      <a:lnTo>
                        <a:pt x="1113454" y="903890"/>
                      </a:lnTo>
                      <a:cubicBezTo>
                        <a:pt x="1113454" y="760249"/>
                        <a:pt x="1102302" y="595586"/>
                        <a:pt x="1102302" y="451945"/>
                      </a:cubicBezTo>
                      <a:lnTo>
                        <a:pt x="183032" y="84081"/>
                      </a:lnTo>
                      <a:cubicBezTo>
                        <a:pt x="26317" y="21019"/>
                        <a:pt x="169019" y="77075"/>
                        <a:pt x="162012" y="73572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538" name="Group 537">
              <a:extLst>
                <a:ext uri="{FF2B5EF4-FFF2-40B4-BE49-F238E27FC236}">
                  <a16:creationId xmlns:a16="http://schemas.microsoft.com/office/drawing/2014/main" id="{158E5A4C-7065-8643-BDC2-3A235B56FEA4}"/>
                </a:ext>
              </a:extLst>
            </p:cNvPr>
            <p:cNvGrpSpPr/>
            <p:nvPr/>
          </p:nvGrpSpPr>
          <p:grpSpPr>
            <a:xfrm>
              <a:off x="9502294" y="3388930"/>
              <a:ext cx="367224" cy="240304"/>
              <a:chOff x="7493876" y="2774731"/>
              <a:chExt cx="1481958" cy="894622"/>
            </a:xfrm>
          </p:grpSpPr>
          <p:sp>
            <p:nvSpPr>
              <p:cNvPr id="539" name="Freeform 538">
                <a:extLst>
                  <a:ext uri="{FF2B5EF4-FFF2-40B4-BE49-F238E27FC236}">
                    <a16:creationId xmlns:a16="http://schemas.microsoft.com/office/drawing/2014/main" id="{CA8EFAEE-3EA1-2A49-A68E-588F301B6928}"/>
                  </a:ext>
                </a:extLst>
              </p:cNvPr>
              <p:cNvSpPr/>
              <p:nvPr/>
            </p:nvSpPr>
            <p:spPr>
              <a:xfrm>
                <a:off x="7493876" y="3084399"/>
                <a:ext cx="1481958" cy="584954"/>
              </a:xfrm>
              <a:custGeom>
                <a:avLst/>
                <a:gdLst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88524 w 8187558"/>
                  <a:gd name="connsiteY5" fmla="*/ 1597573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88524 w 8187558"/>
                  <a:gd name="connsiteY5" fmla="*/ 1597573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76538 w 8176538"/>
                  <a:gd name="connsiteY0" fmla="*/ 0 h 2638097"/>
                  <a:gd name="connsiteX1" fmla="*/ 8176538 w 8176538"/>
                  <a:gd name="connsiteY1" fmla="*/ 1271752 h 2638097"/>
                  <a:gd name="connsiteX2" fmla="*/ 4088015 w 8176538"/>
                  <a:gd name="connsiteY2" fmla="*/ 2638097 h 2638097"/>
                  <a:gd name="connsiteX3" fmla="*/ 0 w 8176538"/>
                  <a:gd name="connsiteY3" fmla="*/ 1269888 h 2638097"/>
                  <a:gd name="connsiteX4" fmla="*/ 20511 w 8176538"/>
                  <a:gd name="connsiteY4" fmla="*/ 147145 h 2638097"/>
                  <a:gd name="connsiteX5" fmla="*/ 4088015 w 8176538"/>
                  <a:gd name="connsiteY5" fmla="*/ 1566042 h 2638097"/>
                  <a:gd name="connsiteX6" fmla="*/ 8176538 w 8176538"/>
                  <a:gd name="connsiteY6" fmla="*/ 0 h 2638097"/>
                  <a:gd name="connsiteX0" fmla="*/ 8176538 w 8176538"/>
                  <a:gd name="connsiteY0" fmla="*/ 0 h 2772020"/>
                  <a:gd name="connsiteX1" fmla="*/ 8176538 w 8176538"/>
                  <a:gd name="connsiteY1" fmla="*/ 1271752 h 2772020"/>
                  <a:gd name="connsiteX2" fmla="*/ 4099034 w 8176538"/>
                  <a:gd name="connsiteY2" fmla="*/ 2772020 h 2772020"/>
                  <a:gd name="connsiteX3" fmla="*/ 0 w 8176538"/>
                  <a:gd name="connsiteY3" fmla="*/ 1269888 h 2772020"/>
                  <a:gd name="connsiteX4" fmla="*/ 20511 w 8176538"/>
                  <a:gd name="connsiteY4" fmla="*/ 147145 h 2772020"/>
                  <a:gd name="connsiteX5" fmla="*/ 4088015 w 8176538"/>
                  <a:gd name="connsiteY5" fmla="*/ 1566042 h 2772020"/>
                  <a:gd name="connsiteX6" fmla="*/ 8176538 w 8176538"/>
                  <a:gd name="connsiteY6" fmla="*/ 0 h 2772020"/>
                  <a:gd name="connsiteX0" fmla="*/ 8176538 w 8176538"/>
                  <a:gd name="connsiteY0" fmla="*/ 0 h 2772339"/>
                  <a:gd name="connsiteX1" fmla="*/ 8176538 w 8176538"/>
                  <a:gd name="connsiteY1" fmla="*/ 1378890 h 2772339"/>
                  <a:gd name="connsiteX2" fmla="*/ 4099034 w 8176538"/>
                  <a:gd name="connsiteY2" fmla="*/ 2772020 h 2772339"/>
                  <a:gd name="connsiteX3" fmla="*/ 0 w 8176538"/>
                  <a:gd name="connsiteY3" fmla="*/ 1269888 h 2772339"/>
                  <a:gd name="connsiteX4" fmla="*/ 20511 w 8176538"/>
                  <a:gd name="connsiteY4" fmla="*/ 147145 h 2772339"/>
                  <a:gd name="connsiteX5" fmla="*/ 4088015 w 8176538"/>
                  <a:gd name="connsiteY5" fmla="*/ 1566042 h 2772339"/>
                  <a:gd name="connsiteX6" fmla="*/ 8176538 w 8176538"/>
                  <a:gd name="connsiteY6" fmla="*/ 0 h 2772339"/>
                  <a:gd name="connsiteX0" fmla="*/ 8176538 w 8176538"/>
                  <a:gd name="connsiteY0" fmla="*/ 0 h 2825888"/>
                  <a:gd name="connsiteX1" fmla="*/ 8176538 w 8176538"/>
                  <a:gd name="connsiteY1" fmla="*/ 1378890 h 2825888"/>
                  <a:gd name="connsiteX2" fmla="*/ 4099034 w 8176538"/>
                  <a:gd name="connsiteY2" fmla="*/ 2825590 h 2825888"/>
                  <a:gd name="connsiteX3" fmla="*/ 0 w 8176538"/>
                  <a:gd name="connsiteY3" fmla="*/ 1269888 h 2825888"/>
                  <a:gd name="connsiteX4" fmla="*/ 20511 w 8176538"/>
                  <a:gd name="connsiteY4" fmla="*/ 147145 h 2825888"/>
                  <a:gd name="connsiteX5" fmla="*/ 4088015 w 8176538"/>
                  <a:gd name="connsiteY5" fmla="*/ 1566042 h 2825888"/>
                  <a:gd name="connsiteX6" fmla="*/ 8176538 w 8176538"/>
                  <a:gd name="connsiteY6" fmla="*/ 0 h 2825888"/>
                  <a:gd name="connsiteX0" fmla="*/ 8165518 w 8165518"/>
                  <a:gd name="connsiteY0" fmla="*/ 0 h 2825606"/>
                  <a:gd name="connsiteX1" fmla="*/ 8165518 w 8165518"/>
                  <a:gd name="connsiteY1" fmla="*/ 1378890 h 2825606"/>
                  <a:gd name="connsiteX2" fmla="*/ 4088014 w 8165518"/>
                  <a:gd name="connsiteY2" fmla="*/ 2825590 h 2825606"/>
                  <a:gd name="connsiteX3" fmla="*/ 0 w 8165518"/>
                  <a:gd name="connsiteY3" fmla="*/ 1403811 h 2825606"/>
                  <a:gd name="connsiteX4" fmla="*/ 9491 w 8165518"/>
                  <a:gd name="connsiteY4" fmla="*/ 147145 h 2825606"/>
                  <a:gd name="connsiteX5" fmla="*/ 4076995 w 8165518"/>
                  <a:gd name="connsiteY5" fmla="*/ 1566042 h 2825606"/>
                  <a:gd name="connsiteX6" fmla="*/ 8165518 w 8165518"/>
                  <a:gd name="connsiteY6" fmla="*/ 0 h 2825606"/>
                  <a:gd name="connsiteX0" fmla="*/ 8165518 w 8165518"/>
                  <a:gd name="connsiteY0" fmla="*/ 0 h 2879174"/>
                  <a:gd name="connsiteX1" fmla="*/ 8165518 w 8165518"/>
                  <a:gd name="connsiteY1" fmla="*/ 1378890 h 2879174"/>
                  <a:gd name="connsiteX2" fmla="*/ 4132092 w 8165518"/>
                  <a:gd name="connsiteY2" fmla="*/ 2879159 h 2879174"/>
                  <a:gd name="connsiteX3" fmla="*/ 0 w 8165518"/>
                  <a:gd name="connsiteY3" fmla="*/ 1403811 h 2879174"/>
                  <a:gd name="connsiteX4" fmla="*/ 9491 w 8165518"/>
                  <a:gd name="connsiteY4" fmla="*/ 147145 h 2879174"/>
                  <a:gd name="connsiteX5" fmla="*/ 4076995 w 8165518"/>
                  <a:gd name="connsiteY5" fmla="*/ 1566042 h 2879174"/>
                  <a:gd name="connsiteX6" fmla="*/ 8165518 w 8165518"/>
                  <a:gd name="connsiteY6" fmla="*/ 0 h 2879174"/>
                  <a:gd name="connsiteX0" fmla="*/ 8165518 w 8176537"/>
                  <a:gd name="connsiteY0" fmla="*/ 0 h 2879410"/>
                  <a:gd name="connsiteX1" fmla="*/ 8176537 w 8176537"/>
                  <a:gd name="connsiteY1" fmla="*/ 1499420 h 2879410"/>
                  <a:gd name="connsiteX2" fmla="*/ 4132092 w 8176537"/>
                  <a:gd name="connsiteY2" fmla="*/ 2879159 h 2879410"/>
                  <a:gd name="connsiteX3" fmla="*/ 0 w 8176537"/>
                  <a:gd name="connsiteY3" fmla="*/ 1403811 h 2879410"/>
                  <a:gd name="connsiteX4" fmla="*/ 9491 w 8176537"/>
                  <a:gd name="connsiteY4" fmla="*/ 147145 h 2879410"/>
                  <a:gd name="connsiteX5" fmla="*/ 4076995 w 8176537"/>
                  <a:gd name="connsiteY5" fmla="*/ 1566042 h 2879410"/>
                  <a:gd name="connsiteX6" fmla="*/ 8165518 w 8176537"/>
                  <a:gd name="connsiteY6" fmla="*/ 0 h 2879410"/>
                  <a:gd name="connsiteX0" fmla="*/ 8165518 w 8176537"/>
                  <a:gd name="connsiteY0" fmla="*/ 0 h 2879262"/>
                  <a:gd name="connsiteX1" fmla="*/ 8176537 w 8176537"/>
                  <a:gd name="connsiteY1" fmla="*/ 1499420 h 2879262"/>
                  <a:gd name="connsiteX2" fmla="*/ 4132092 w 8176537"/>
                  <a:gd name="connsiteY2" fmla="*/ 2879159 h 2879262"/>
                  <a:gd name="connsiteX3" fmla="*/ 0 w 8176537"/>
                  <a:gd name="connsiteY3" fmla="*/ 1403811 h 2879262"/>
                  <a:gd name="connsiteX4" fmla="*/ 9491 w 8176537"/>
                  <a:gd name="connsiteY4" fmla="*/ 147145 h 2879262"/>
                  <a:gd name="connsiteX5" fmla="*/ 4076995 w 8176537"/>
                  <a:gd name="connsiteY5" fmla="*/ 1566042 h 2879262"/>
                  <a:gd name="connsiteX6" fmla="*/ 8165518 w 8176537"/>
                  <a:gd name="connsiteY6" fmla="*/ 0 h 2879262"/>
                  <a:gd name="connsiteX0" fmla="*/ 8165518 w 8176537"/>
                  <a:gd name="connsiteY0" fmla="*/ 0 h 2879163"/>
                  <a:gd name="connsiteX1" fmla="*/ 8176537 w 8176537"/>
                  <a:gd name="connsiteY1" fmla="*/ 1499420 h 2879163"/>
                  <a:gd name="connsiteX2" fmla="*/ 4132092 w 8176537"/>
                  <a:gd name="connsiteY2" fmla="*/ 2879159 h 2879163"/>
                  <a:gd name="connsiteX3" fmla="*/ 0 w 8176537"/>
                  <a:gd name="connsiteY3" fmla="*/ 1510948 h 2879163"/>
                  <a:gd name="connsiteX4" fmla="*/ 9491 w 8176537"/>
                  <a:gd name="connsiteY4" fmla="*/ 147145 h 2879163"/>
                  <a:gd name="connsiteX5" fmla="*/ 4076995 w 8176537"/>
                  <a:gd name="connsiteY5" fmla="*/ 1566042 h 2879163"/>
                  <a:gd name="connsiteX6" fmla="*/ 8165518 w 8176537"/>
                  <a:gd name="connsiteY6" fmla="*/ 0 h 2879163"/>
                  <a:gd name="connsiteX0" fmla="*/ 8165518 w 8198577"/>
                  <a:gd name="connsiteY0" fmla="*/ 0 h 2879451"/>
                  <a:gd name="connsiteX1" fmla="*/ 8198577 w 8198577"/>
                  <a:gd name="connsiteY1" fmla="*/ 1606558 h 2879451"/>
                  <a:gd name="connsiteX2" fmla="*/ 4132092 w 8198577"/>
                  <a:gd name="connsiteY2" fmla="*/ 2879159 h 2879451"/>
                  <a:gd name="connsiteX3" fmla="*/ 0 w 8198577"/>
                  <a:gd name="connsiteY3" fmla="*/ 1510948 h 2879451"/>
                  <a:gd name="connsiteX4" fmla="*/ 9491 w 8198577"/>
                  <a:gd name="connsiteY4" fmla="*/ 147145 h 2879451"/>
                  <a:gd name="connsiteX5" fmla="*/ 4076995 w 8198577"/>
                  <a:gd name="connsiteY5" fmla="*/ 1566042 h 2879451"/>
                  <a:gd name="connsiteX6" fmla="*/ 8165518 w 8198577"/>
                  <a:gd name="connsiteY6" fmla="*/ 0 h 2879451"/>
                  <a:gd name="connsiteX0" fmla="*/ 8165518 w 8165518"/>
                  <a:gd name="connsiteY0" fmla="*/ 0 h 2880066"/>
                  <a:gd name="connsiteX1" fmla="*/ 8165518 w 8165518"/>
                  <a:gd name="connsiteY1" fmla="*/ 1673520 h 2880066"/>
                  <a:gd name="connsiteX2" fmla="*/ 4132092 w 8165518"/>
                  <a:gd name="connsiteY2" fmla="*/ 2879159 h 2880066"/>
                  <a:gd name="connsiteX3" fmla="*/ 0 w 8165518"/>
                  <a:gd name="connsiteY3" fmla="*/ 1510948 h 2880066"/>
                  <a:gd name="connsiteX4" fmla="*/ 9491 w 8165518"/>
                  <a:gd name="connsiteY4" fmla="*/ 147145 h 2880066"/>
                  <a:gd name="connsiteX5" fmla="*/ 4076995 w 8165518"/>
                  <a:gd name="connsiteY5" fmla="*/ 1566042 h 2880066"/>
                  <a:gd name="connsiteX6" fmla="*/ 8165518 w 8165518"/>
                  <a:gd name="connsiteY6" fmla="*/ 0 h 2880066"/>
                  <a:gd name="connsiteX0" fmla="*/ 8156794 w 8156794"/>
                  <a:gd name="connsiteY0" fmla="*/ 0 h 2879270"/>
                  <a:gd name="connsiteX1" fmla="*/ 8156794 w 8156794"/>
                  <a:gd name="connsiteY1" fmla="*/ 1673520 h 2879270"/>
                  <a:gd name="connsiteX2" fmla="*/ 4123368 w 8156794"/>
                  <a:gd name="connsiteY2" fmla="*/ 2879159 h 2879270"/>
                  <a:gd name="connsiteX3" fmla="*/ 2295 w 8156794"/>
                  <a:gd name="connsiteY3" fmla="*/ 1618086 h 2879270"/>
                  <a:gd name="connsiteX4" fmla="*/ 767 w 8156794"/>
                  <a:gd name="connsiteY4" fmla="*/ 147145 h 2879270"/>
                  <a:gd name="connsiteX5" fmla="*/ 4068271 w 8156794"/>
                  <a:gd name="connsiteY5" fmla="*/ 1566042 h 2879270"/>
                  <a:gd name="connsiteX6" fmla="*/ 8156794 w 8156794"/>
                  <a:gd name="connsiteY6" fmla="*/ 0 h 287927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20"/>
                  <a:gd name="connsiteX1" fmla="*/ 8156794 w 8156794"/>
                  <a:gd name="connsiteY1" fmla="*/ 1673520 h 2973020"/>
                  <a:gd name="connsiteX2" fmla="*/ 4134388 w 8156794"/>
                  <a:gd name="connsiteY2" fmla="*/ 2972904 h 2973020"/>
                  <a:gd name="connsiteX3" fmla="*/ 2295 w 8156794"/>
                  <a:gd name="connsiteY3" fmla="*/ 1618086 h 2973020"/>
                  <a:gd name="connsiteX4" fmla="*/ 767 w 8156794"/>
                  <a:gd name="connsiteY4" fmla="*/ 147145 h 2973020"/>
                  <a:gd name="connsiteX5" fmla="*/ 4068271 w 8156794"/>
                  <a:gd name="connsiteY5" fmla="*/ 1566042 h 2973020"/>
                  <a:gd name="connsiteX6" fmla="*/ 8156794 w 8156794"/>
                  <a:gd name="connsiteY6" fmla="*/ 0 h 2973020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141"/>
                  <a:gd name="connsiteX1" fmla="*/ 8156794 w 8156794"/>
                  <a:gd name="connsiteY1" fmla="*/ 1673520 h 2973141"/>
                  <a:gd name="connsiteX2" fmla="*/ 4134388 w 8156794"/>
                  <a:gd name="connsiteY2" fmla="*/ 2972904 h 2973141"/>
                  <a:gd name="connsiteX3" fmla="*/ 2295 w 8156794"/>
                  <a:gd name="connsiteY3" fmla="*/ 1618086 h 2973141"/>
                  <a:gd name="connsiteX4" fmla="*/ 767 w 8156794"/>
                  <a:gd name="connsiteY4" fmla="*/ 147145 h 2973141"/>
                  <a:gd name="connsiteX5" fmla="*/ 4068271 w 8156794"/>
                  <a:gd name="connsiteY5" fmla="*/ 1566042 h 2973141"/>
                  <a:gd name="connsiteX6" fmla="*/ 8156794 w 8156794"/>
                  <a:gd name="connsiteY6" fmla="*/ 0 h 2973141"/>
                  <a:gd name="connsiteX0" fmla="*/ 8156794 w 8156794"/>
                  <a:gd name="connsiteY0" fmla="*/ 0 h 3066827"/>
                  <a:gd name="connsiteX1" fmla="*/ 8156794 w 8156794"/>
                  <a:gd name="connsiteY1" fmla="*/ 1673520 h 3066827"/>
                  <a:gd name="connsiteX2" fmla="*/ 4123353 w 8156794"/>
                  <a:gd name="connsiteY2" fmla="*/ 3066650 h 3066827"/>
                  <a:gd name="connsiteX3" fmla="*/ 2295 w 8156794"/>
                  <a:gd name="connsiteY3" fmla="*/ 1618086 h 3066827"/>
                  <a:gd name="connsiteX4" fmla="*/ 767 w 8156794"/>
                  <a:gd name="connsiteY4" fmla="*/ 147145 h 3066827"/>
                  <a:gd name="connsiteX5" fmla="*/ 4068271 w 8156794"/>
                  <a:gd name="connsiteY5" fmla="*/ 1566042 h 3066827"/>
                  <a:gd name="connsiteX6" fmla="*/ 8156794 w 8156794"/>
                  <a:gd name="connsiteY6" fmla="*/ 0 h 3066827"/>
                  <a:gd name="connsiteX0" fmla="*/ 8123689 w 8156794"/>
                  <a:gd name="connsiteY0" fmla="*/ 0 h 2999866"/>
                  <a:gd name="connsiteX1" fmla="*/ 8156794 w 8156794"/>
                  <a:gd name="connsiteY1" fmla="*/ 1606559 h 2999866"/>
                  <a:gd name="connsiteX2" fmla="*/ 4123353 w 8156794"/>
                  <a:gd name="connsiteY2" fmla="*/ 2999689 h 2999866"/>
                  <a:gd name="connsiteX3" fmla="*/ 2295 w 8156794"/>
                  <a:gd name="connsiteY3" fmla="*/ 1551125 h 2999866"/>
                  <a:gd name="connsiteX4" fmla="*/ 767 w 8156794"/>
                  <a:gd name="connsiteY4" fmla="*/ 80184 h 2999866"/>
                  <a:gd name="connsiteX5" fmla="*/ 4068271 w 8156794"/>
                  <a:gd name="connsiteY5" fmla="*/ 1499081 h 2999866"/>
                  <a:gd name="connsiteX6" fmla="*/ 8123689 w 8156794"/>
                  <a:gd name="connsiteY6" fmla="*/ 0 h 2999866"/>
                  <a:gd name="connsiteX0" fmla="*/ 8167828 w 8167828"/>
                  <a:gd name="connsiteY0" fmla="*/ 0 h 3026651"/>
                  <a:gd name="connsiteX1" fmla="*/ 8156794 w 8167828"/>
                  <a:gd name="connsiteY1" fmla="*/ 1633344 h 3026651"/>
                  <a:gd name="connsiteX2" fmla="*/ 4123353 w 8167828"/>
                  <a:gd name="connsiteY2" fmla="*/ 3026474 h 3026651"/>
                  <a:gd name="connsiteX3" fmla="*/ 2295 w 8167828"/>
                  <a:gd name="connsiteY3" fmla="*/ 1577910 h 3026651"/>
                  <a:gd name="connsiteX4" fmla="*/ 767 w 8167828"/>
                  <a:gd name="connsiteY4" fmla="*/ 106969 h 3026651"/>
                  <a:gd name="connsiteX5" fmla="*/ 4068271 w 8167828"/>
                  <a:gd name="connsiteY5" fmla="*/ 1525866 h 3026651"/>
                  <a:gd name="connsiteX6" fmla="*/ 8167828 w 8167828"/>
                  <a:gd name="connsiteY6" fmla="*/ 0 h 3026651"/>
                  <a:gd name="connsiteX0" fmla="*/ 8167828 w 8167828"/>
                  <a:gd name="connsiteY0" fmla="*/ 0 h 3027228"/>
                  <a:gd name="connsiteX1" fmla="*/ 8145760 w 8167828"/>
                  <a:gd name="connsiteY1" fmla="*/ 1686913 h 3027228"/>
                  <a:gd name="connsiteX2" fmla="*/ 4123353 w 8167828"/>
                  <a:gd name="connsiteY2" fmla="*/ 3026474 h 3027228"/>
                  <a:gd name="connsiteX3" fmla="*/ 2295 w 8167828"/>
                  <a:gd name="connsiteY3" fmla="*/ 1577910 h 3027228"/>
                  <a:gd name="connsiteX4" fmla="*/ 767 w 8167828"/>
                  <a:gd name="connsiteY4" fmla="*/ 106969 h 3027228"/>
                  <a:gd name="connsiteX5" fmla="*/ 4068271 w 8167828"/>
                  <a:gd name="connsiteY5" fmla="*/ 1525866 h 3027228"/>
                  <a:gd name="connsiteX6" fmla="*/ 8167828 w 8167828"/>
                  <a:gd name="connsiteY6" fmla="*/ 0 h 3027228"/>
                  <a:gd name="connsiteX0" fmla="*/ 8156794 w 8156794"/>
                  <a:gd name="connsiteY0" fmla="*/ 0 h 2933483"/>
                  <a:gd name="connsiteX1" fmla="*/ 8145760 w 8156794"/>
                  <a:gd name="connsiteY1" fmla="*/ 1593168 h 2933483"/>
                  <a:gd name="connsiteX2" fmla="*/ 4123353 w 8156794"/>
                  <a:gd name="connsiteY2" fmla="*/ 2932729 h 2933483"/>
                  <a:gd name="connsiteX3" fmla="*/ 2295 w 8156794"/>
                  <a:gd name="connsiteY3" fmla="*/ 1484165 h 2933483"/>
                  <a:gd name="connsiteX4" fmla="*/ 767 w 8156794"/>
                  <a:gd name="connsiteY4" fmla="*/ 13224 h 2933483"/>
                  <a:gd name="connsiteX5" fmla="*/ 4068271 w 8156794"/>
                  <a:gd name="connsiteY5" fmla="*/ 1432121 h 2933483"/>
                  <a:gd name="connsiteX6" fmla="*/ 8156794 w 8156794"/>
                  <a:gd name="connsiteY6" fmla="*/ 0 h 2933483"/>
                  <a:gd name="connsiteX0" fmla="*/ 8156794 w 8156794"/>
                  <a:gd name="connsiteY0" fmla="*/ 0 h 2933483"/>
                  <a:gd name="connsiteX1" fmla="*/ 8145760 w 8156794"/>
                  <a:gd name="connsiteY1" fmla="*/ 1593168 h 2933483"/>
                  <a:gd name="connsiteX2" fmla="*/ 4123353 w 8156794"/>
                  <a:gd name="connsiteY2" fmla="*/ 2932729 h 2933483"/>
                  <a:gd name="connsiteX3" fmla="*/ 2295 w 8156794"/>
                  <a:gd name="connsiteY3" fmla="*/ 1484165 h 2933483"/>
                  <a:gd name="connsiteX4" fmla="*/ 767 w 8156794"/>
                  <a:gd name="connsiteY4" fmla="*/ 13224 h 2933483"/>
                  <a:gd name="connsiteX5" fmla="*/ 4068271 w 8156794"/>
                  <a:gd name="connsiteY5" fmla="*/ 1432121 h 2933483"/>
                  <a:gd name="connsiteX6" fmla="*/ 8156794 w 8156794"/>
                  <a:gd name="connsiteY6" fmla="*/ 0 h 2933483"/>
                  <a:gd name="connsiteX0" fmla="*/ 8123689 w 8145760"/>
                  <a:gd name="connsiteY0" fmla="*/ 13560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23689 w 8145760"/>
                  <a:gd name="connsiteY6" fmla="*/ 13560 h 2920259"/>
                  <a:gd name="connsiteX0" fmla="*/ 8178863 w 8178863"/>
                  <a:gd name="connsiteY0" fmla="*/ 26952 h 2920259"/>
                  <a:gd name="connsiteX1" fmla="*/ 8145760 w 8178863"/>
                  <a:gd name="connsiteY1" fmla="*/ 1579944 h 2920259"/>
                  <a:gd name="connsiteX2" fmla="*/ 4123353 w 8178863"/>
                  <a:gd name="connsiteY2" fmla="*/ 2919505 h 2920259"/>
                  <a:gd name="connsiteX3" fmla="*/ 2295 w 8178863"/>
                  <a:gd name="connsiteY3" fmla="*/ 1470941 h 2920259"/>
                  <a:gd name="connsiteX4" fmla="*/ 767 w 8178863"/>
                  <a:gd name="connsiteY4" fmla="*/ 0 h 2920259"/>
                  <a:gd name="connsiteX5" fmla="*/ 4068271 w 8178863"/>
                  <a:gd name="connsiteY5" fmla="*/ 1418897 h 2920259"/>
                  <a:gd name="connsiteX6" fmla="*/ 8178863 w 8178863"/>
                  <a:gd name="connsiteY6" fmla="*/ 26952 h 2920259"/>
                  <a:gd name="connsiteX0" fmla="*/ 8167827 w 8167827"/>
                  <a:gd name="connsiteY0" fmla="*/ 40343 h 2920259"/>
                  <a:gd name="connsiteX1" fmla="*/ 8145760 w 8167827"/>
                  <a:gd name="connsiteY1" fmla="*/ 1579944 h 2920259"/>
                  <a:gd name="connsiteX2" fmla="*/ 4123353 w 8167827"/>
                  <a:gd name="connsiteY2" fmla="*/ 2919505 h 2920259"/>
                  <a:gd name="connsiteX3" fmla="*/ 2295 w 8167827"/>
                  <a:gd name="connsiteY3" fmla="*/ 1470941 h 2920259"/>
                  <a:gd name="connsiteX4" fmla="*/ 767 w 8167827"/>
                  <a:gd name="connsiteY4" fmla="*/ 0 h 2920259"/>
                  <a:gd name="connsiteX5" fmla="*/ 4068271 w 8167827"/>
                  <a:gd name="connsiteY5" fmla="*/ 1418897 h 2920259"/>
                  <a:gd name="connsiteX6" fmla="*/ 8167827 w 8167827"/>
                  <a:gd name="connsiteY6" fmla="*/ 40343 h 2920259"/>
                  <a:gd name="connsiteX0" fmla="*/ 8123687 w 8145760"/>
                  <a:gd name="connsiteY0" fmla="*/ 53735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23687 w 8145760"/>
                  <a:gd name="connsiteY6" fmla="*/ 53735 h 2920259"/>
                  <a:gd name="connsiteX0" fmla="*/ 8161918 w 8161918"/>
                  <a:gd name="connsiteY0" fmla="*/ 0 h 2943855"/>
                  <a:gd name="connsiteX1" fmla="*/ 8145760 w 8161918"/>
                  <a:gd name="connsiteY1" fmla="*/ 1603540 h 2943855"/>
                  <a:gd name="connsiteX2" fmla="*/ 4123353 w 8161918"/>
                  <a:gd name="connsiteY2" fmla="*/ 2943101 h 2943855"/>
                  <a:gd name="connsiteX3" fmla="*/ 2295 w 8161918"/>
                  <a:gd name="connsiteY3" fmla="*/ 1494537 h 2943855"/>
                  <a:gd name="connsiteX4" fmla="*/ 767 w 8161918"/>
                  <a:gd name="connsiteY4" fmla="*/ 23596 h 2943855"/>
                  <a:gd name="connsiteX5" fmla="*/ 4068271 w 8161918"/>
                  <a:gd name="connsiteY5" fmla="*/ 1442493 h 2943855"/>
                  <a:gd name="connsiteX6" fmla="*/ 8161918 w 8161918"/>
                  <a:gd name="connsiteY6" fmla="*/ 0 h 2943855"/>
                  <a:gd name="connsiteX0" fmla="*/ 8144926 w 8145760"/>
                  <a:gd name="connsiteY0" fmla="*/ 43424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44926 w 8145760"/>
                  <a:gd name="connsiteY6" fmla="*/ 43424 h 2920259"/>
                  <a:gd name="connsiteX0" fmla="*/ 8161918 w 8161918"/>
                  <a:gd name="connsiteY0" fmla="*/ 0 h 2959321"/>
                  <a:gd name="connsiteX1" fmla="*/ 8145760 w 8161918"/>
                  <a:gd name="connsiteY1" fmla="*/ 1619006 h 2959321"/>
                  <a:gd name="connsiteX2" fmla="*/ 4123353 w 8161918"/>
                  <a:gd name="connsiteY2" fmla="*/ 2958567 h 2959321"/>
                  <a:gd name="connsiteX3" fmla="*/ 2295 w 8161918"/>
                  <a:gd name="connsiteY3" fmla="*/ 1510003 h 2959321"/>
                  <a:gd name="connsiteX4" fmla="*/ 767 w 8161918"/>
                  <a:gd name="connsiteY4" fmla="*/ 39062 h 2959321"/>
                  <a:gd name="connsiteX5" fmla="*/ 4068271 w 8161918"/>
                  <a:gd name="connsiteY5" fmla="*/ 1457959 h 2959321"/>
                  <a:gd name="connsiteX6" fmla="*/ 8161918 w 8161918"/>
                  <a:gd name="connsiteY6" fmla="*/ 0 h 2959321"/>
                  <a:gd name="connsiteX0" fmla="*/ 8161918 w 8162752"/>
                  <a:gd name="connsiteY0" fmla="*/ 0 h 2959488"/>
                  <a:gd name="connsiteX1" fmla="*/ 8162752 w 8162752"/>
                  <a:gd name="connsiteY1" fmla="*/ 1629317 h 2959488"/>
                  <a:gd name="connsiteX2" fmla="*/ 4123353 w 8162752"/>
                  <a:gd name="connsiteY2" fmla="*/ 2958567 h 2959488"/>
                  <a:gd name="connsiteX3" fmla="*/ 2295 w 8162752"/>
                  <a:gd name="connsiteY3" fmla="*/ 1510003 h 2959488"/>
                  <a:gd name="connsiteX4" fmla="*/ 767 w 8162752"/>
                  <a:gd name="connsiteY4" fmla="*/ 39062 h 2959488"/>
                  <a:gd name="connsiteX5" fmla="*/ 4068271 w 8162752"/>
                  <a:gd name="connsiteY5" fmla="*/ 1457959 h 2959488"/>
                  <a:gd name="connsiteX6" fmla="*/ 8161918 w 8162752"/>
                  <a:gd name="connsiteY6" fmla="*/ 0 h 2959488"/>
                  <a:gd name="connsiteX0" fmla="*/ 8165930 w 8166764"/>
                  <a:gd name="connsiteY0" fmla="*/ 7337 h 2966825"/>
                  <a:gd name="connsiteX1" fmla="*/ 8166764 w 8166764"/>
                  <a:gd name="connsiteY1" fmla="*/ 1636654 h 2966825"/>
                  <a:gd name="connsiteX2" fmla="*/ 4127365 w 8166764"/>
                  <a:gd name="connsiteY2" fmla="*/ 2965904 h 2966825"/>
                  <a:gd name="connsiteX3" fmla="*/ 6307 w 8166764"/>
                  <a:gd name="connsiteY3" fmla="*/ 1517340 h 2966825"/>
                  <a:gd name="connsiteX4" fmla="*/ 532 w 8166764"/>
                  <a:gd name="connsiteY4" fmla="*/ 0 h 2966825"/>
                  <a:gd name="connsiteX5" fmla="*/ 4072283 w 8166764"/>
                  <a:gd name="connsiteY5" fmla="*/ 1465296 h 2966825"/>
                  <a:gd name="connsiteX6" fmla="*/ 8165930 w 8166764"/>
                  <a:gd name="connsiteY6" fmla="*/ 7337 h 2966825"/>
                  <a:gd name="connsiteX0" fmla="*/ 8168119 w 8168953"/>
                  <a:gd name="connsiteY0" fmla="*/ 7337 h 2966682"/>
                  <a:gd name="connsiteX1" fmla="*/ 8168953 w 8168953"/>
                  <a:gd name="connsiteY1" fmla="*/ 1636654 h 2966682"/>
                  <a:gd name="connsiteX2" fmla="*/ 4129554 w 8168953"/>
                  <a:gd name="connsiteY2" fmla="*/ 2965904 h 2966682"/>
                  <a:gd name="connsiteX3" fmla="*/ 0 w 8168953"/>
                  <a:gd name="connsiteY3" fmla="*/ 1527651 h 2966682"/>
                  <a:gd name="connsiteX4" fmla="*/ 2721 w 8168953"/>
                  <a:gd name="connsiteY4" fmla="*/ 0 h 2966682"/>
                  <a:gd name="connsiteX5" fmla="*/ 4074472 w 8168953"/>
                  <a:gd name="connsiteY5" fmla="*/ 1465296 h 2966682"/>
                  <a:gd name="connsiteX6" fmla="*/ 8168119 w 8168953"/>
                  <a:gd name="connsiteY6" fmla="*/ 7337 h 2966682"/>
                  <a:gd name="connsiteX0" fmla="*/ 8168119 w 8168953"/>
                  <a:gd name="connsiteY0" fmla="*/ 7337 h 3100377"/>
                  <a:gd name="connsiteX1" fmla="*/ 8168953 w 8168953"/>
                  <a:gd name="connsiteY1" fmla="*/ 1636654 h 3100377"/>
                  <a:gd name="connsiteX2" fmla="*/ 4118520 w 8168953"/>
                  <a:gd name="connsiteY2" fmla="*/ 3099826 h 3100377"/>
                  <a:gd name="connsiteX3" fmla="*/ 0 w 8168953"/>
                  <a:gd name="connsiteY3" fmla="*/ 1527651 h 3100377"/>
                  <a:gd name="connsiteX4" fmla="*/ 2721 w 8168953"/>
                  <a:gd name="connsiteY4" fmla="*/ 0 h 3100377"/>
                  <a:gd name="connsiteX5" fmla="*/ 4074472 w 8168953"/>
                  <a:gd name="connsiteY5" fmla="*/ 1465296 h 3100377"/>
                  <a:gd name="connsiteX6" fmla="*/ 8168119 w 8168953"/>
                  <a:gd name="connsiteY6" fmla="*/ 7337 h 3100377"/>
                  <a:gd name="connsiteX0" fmla="*/ 8168119 w 8168953"/>
                  <a:gd name="connsiteY0" fmla="*/ 7337 h 3100429"/>
                  <a:gd name="connsiteX1" fmla="*/ 8168953 w 8168953"/>
                  <a:gd name="connsiteY1" fmla="*/ 1636654 h 3100429"/>
                  <a:gd name="connsiteX2" fmla="*/ 4118520 w 8168953"/>
                  <a:gd name="connsiteY2" fmla="*/ 3099826 h 3100429"/>
                  <a:gd name="connsiteX3" fmla="*/ 0 w 8168953"/>
                  <a:gd name="connsiteY3" fmla="*/ 1527651 h 3100429"/>
                  <a:gd name="connsiteX4" fmla="*/ 2721 w 8168953"/>
                  <a:gd name="connsiteY4" fmla="*/ 0 h 3100429"/>
                  <a:gd name="connsiteX5" fmla="*/ 4074472 w 8168953"/>
                  <a:gd name="connsiteY5" fmla="*/ 1465296 h 3100429"/>
                  <a:gd name="connsiteX6" fmla="*/ 8168119 w 8168953"/>
                  <a:gd name="connsiteY6" fmla="*/ 7337 h 3100429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72202 w 8166683"/>
                  <a:gd name="connsiteY5" fmla="*/ 1465296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72202 w 8166683"/>
                  <a:gd name="connsiteY5" fmla="*/ 1465296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61168 w 8166683"/>
                  <a:gd name="connsiteY5" fmla="*/ 1438511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61168 w 8166683"/>
                  <a:gd name="connsiteY5" fmla="*/ 1438511 h 3099826"/>
                  <a:gd name="connsiteX6" fmla="*/ 8165849 w 8166683"/>
                  <a:gd name="connsiteY6" fmla="*/ 7337 h 3099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166683" h="3099826">
                    <a:moveTo>
                      <a:pt x="8165849" y="7337"/>
                    </a:moveTo>
                    <a:lnTo>
                      <a:pt x="8166683" y="1636654"/>
                    </a:lnTo>
                    <a:cubicBezTo>
                      <a:pt x="7917761" y="2728489"/>
                      <a:pt x="5475903" y="3100137"/>
                      <a:pt x="4116250" y="3099826"/>
                    </a:cubicBezTo>
                    <a:cubicBezTo>
                      <a:pt x="2756597" y="3099515"/>
                      <a:pt x="245424" y="2744647"/>
                      <a:pt x="8764" y="1634789"/>
                    </a:cubicBezTo>
                    <a:cubicBezTo>
                      <a:pt x="11928" y="1215900"/>
                      <a:pt x="-2713" y="418889"/>
                      <a:pt x="451" y="0"/>
                    </a:cubicBezTo>
                    <a:cubicBezTo>
                      <a:pt x="385485" y="953840"/>
                      <a:pt x="2700268" y="1437288"/>
                      <a:pt x="4061168" y="1438511"/>
                    </a:cubicBezTo>
                    <a:cubicBezTo>
                      <a:pt x="5422068" y="1439734"/>
                      <a:pt x="7793228" y="1089449"/>
                      <a:pt x="8165849" y="7337"/>
                    </a:cubicBezTo>
                    <a:close/>
                  </a:path>
                </a:pathLst>
              </a:custGeom>
              <a:gradFill>
                <a:gsLst>
                  <a:gs pos="0">
                    <a:srgbClr val="B8C2C9"/>
                  </a:gs>
                  <a:gs pos="21000">
                    <a:schemeClr val="bg1"/>
                  </a:gs>
                  <a:gs pos="60000">
                    <a:srgbClr val="D6DCE0"/>
                  </a:gs>
                  <a:gs pos="100000">
                    <a:srgbClr val="B8C2C9"/>
                  </a:gs>
                </a:gsLst>
                <a:lin ang="0" scaled="0"/>
              </a:gra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                  </a:t>
                </a:r>
              </a:p>
            </p:txBody>
          </p:sp>
          <p:sp>
            <p:nvSpPr>
              <p:cNvPr id="540" name="Oval 539">
                <a:extLst>
                  <a:ext uri="{FF2B5EF4-FFF2-40B4-BE49-F238E27FC236}">
                    <a16:creationId xmlns:a16="http://schemas.microsoft.com/office/drawing/2014/main" id="{7A05A3F9-D6B9-D14C-83C8-6C79F0B6B2CC}"/>
                  </a:ext>
                </a:extLst>
              </p:cNvPr>
              <p:cNvSpPr/>
              <p:nvPr/>
            </p:nvSpPr>
            <p:spPr>
              <a:xfrm>
                <a:off x="7494729" y="2774731"/>
                <a:ext cx="1480163" cy="579140"/>
              </a:xfrm>
              <a:prstGeom prst="ellipse">
                <a:avLst/>
              </a:prstGeom>
              <a:solidFill>
                <a:srgbClr val="B8C2C9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             </a:t>
                </a:r>
              </a:p>
            </p:txBody>
          </p:sp>
          <p:grpSp>
            <p:nvGrpSpPr>
              <p:cNvPr id="541" name="Group 540">
                <a:extLst>
                  <a:ext uri="{FF2B5EF4-FFF2-40B4-BE49-F238E27FC236}">
                    <a16:creationId xmlns:a16="http://schemas.microsoft.com/office/drawing/2014/main" id="{8AAC1FAD-B7BA-744A-8599-5670C6B0E776}"/>
                  </a:ext>
                </a:extLst>
              </p:cNvPr>
              <p:cNvGrpSpPr/>
              <p:nvPr/>
            </p:nvGrpSpPr>
            <p:grpSpPr>
              <a:xfrm>
                <a:off x="7713663" y="2848339"/>
                <a:ext cx="1042107" cy="425543"/>
                <a:chOff x="7786941" y="2884917"/>
                <a:chExt cx="897649" cy="353919"/>
              </a:xfrm>
            </p:grpSpPr>
            <p:sp>
              <p:nvSpPr>
                <p:cNvPr id="542" name="Freeform 541">
                  <a:extLst>
                    <a:ext uri="{FF2B5EF4-FFF2-40B4-BE49-F238E27FC236}">
                      <a16:creationId xmlns:a16="http://schemas.microsoft.com/office/drawing/2014/main" id="{A016DA82-50DC-224C-84FF-C492EDE01BC1}"/>
                    </a:ext>
                  </a:extLst>
                </p:cNvPr>
                <p:cNvSpPr/>
                <p:nvPr/>
              </p:nvSpPr>
              <p:spPr>
                <a:xfrm>
                  <a:off x="7811770" y="2884917"/>
                  <a:ext cx="849158" cy="198115"/>
                </a:xfrm>
                <a:custGeom>
                  <a:avLst/>
                  <a:gdLst>
                    <a:gd name="connsiteX0" fmla="*/ 3725333 w 4588933"/>
                    <a:gd name="connsiteY0" fmla="*/ 0 h 1049866"/>
                    <a:gd name="connsiteX1" fmla="*/ 4588933 w 4588933"/>
                    <a:gd name="connsiteY1" fmla="*/ 270933 h 1049866"/>
                    <a:gd name="connsiteX2" fmla="*/ 3962400 w 4588933"/>
                    <a:gd name="connsiteY2" fmla="*/ 541866 h 1049866"/>
                    <a:gd name="connsiteX3" fmla="*/ 3742267 w 4588933"/>
                    <a:gd name="connsiteY3" fmla="*/ 457200 h 1049866"/>
                    <a:gd name="connsiteX4" fmla="*/ 2269067 w 4588933"/>
                    <a:gd name="connsiteY4" fmla="*/ 1049866 h 1049866"/>
                    <a:gd name="connsiteX5" fmla="*/ 880533 w 4588933"/>
                    <a:gd name="connsiteY5" fmla="*/ 457200 h 1049866"/>
                    <a:gd name="connsiteX6" fmla="*/ 592667 w 4588933"/>
                    <a:gd name="connsiteY6" fmla="*/ 541866 h 1049866"/>
                    <a:gd name="connsiteX7" fmla="*/ 0 w 4588933"/>
                    <a:gd name="connsiteY7" fmla="*/ 254000 h 1049866"/>
                    <a:gd name="connsiteX8" fmla="*/ 880533 w 4588933"/>
                    <a:gd name="connsiteY8" fmla="*/ 16933 h 1049866"/>
                    <a:gd name="connsiteX9" fmla="*/ 2302933 w 4588933"/>
                    <a:gd name="connsiteY9" fmla="*/ 626533 h 1049866"/>
                    <a:gd name="connsiteX10" fmla="*/ 3725333 w 4588933"/>
                    <a:gd name="connsiteY10" fmla="*/ 0 h 1049866"/>
                    <a:gd name="connsiteX0" fmla="*/ 3725333 w 4641485"/>
                    <a:gd name="connsiteY0" fmla="*/ 0 h 1049866"/>
                    <a:gd name="connsiteX1" fmla="*/ 4641485 w 4641485"/>
                    <a:gd name="connsiteY1" fmla="*/ 239402 h 1049866"/>
                    <a:gd name="connsiteX2" fmla="*/ 3962400 w 4641485"/>
                    <a:gd name="connsiteY2" fmla="*/ 541866 h 1049866"/>
                    <a:gd name="connsiteX3" fmla="*/ 3742267 w 4641485"/>
                    <a:gd name="connsiteY3" fmla="*/ 457200 h 1049866"/>
                    <a:gd name="connsiteX4" fmla="*/ 2269067 w 4641485"/>
                    <a:gd name="connsiteY4" fmla="*/ 1049866 h 1049866"/>
                    <a:gd name="connsiteX5" fmla="*/ 880533 w 4641485"/>
                    <a:gd name="connsiteY5" fmla="*/ 457200 h 1049866"/>
                    <a:gd name="connsiteX6" fmla="*/ 592667 w 4641485"/>
                    <a:gd name="connsiteY6" fmla="*/ 541866 h 1049866"/>
                    <a:gd name="connsiteX7" fmla="*/ 0 w 4641485"/>
                    <a:gd name="connsiteY7" fmla="*/ 254000 h 1049866"/>
                    <a:gd name="connsiteX8" fmla="*/ 880533 w 4641485"/>
                    <a:gd name="connsiteY8" fmla="*/ 16933 h 1049866"/>
                    <a:gd name="connsiteX9" fmla="*/ 2302933 w 4641485"/>
                    <a:gd name="connsiteY9" fmla="*/ 626533 h 1049866"/>
                    <a:gd name="connsiteX10" fmla="*/ 3725333 w 4641485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73798 w 4673016"/>
                    <a:gd name="connsiteY3" fmla="*/ 45720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84308 w 4673016"/>
                    <a:gd name="connsiteY3" fmla="*/ 404648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815839 w 4673016"/>
                    <a:gd name="connsiteY3" fmla="*/ 46771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673016" h="1049866">
                      <a:moveTo>
                        <a:pt x="3756864" y="0"/>
                      </a:moveTo>
                      <a:lnTo>
                        <a:pt x="4673016" y="239402"/>
                      </a:lnTo>
                      <a:lnTo>
                        <a:pt x="3993931" y="541866"/>
                      </a:lnTo>
                      <a:lnTo>
                        <a:pt x="3815839" y="467710"/>
                      </a:lnTo>
                      <a:lnTo>
                        <a:pt x="2300598" y="1049866"/>
                      </a:lnTo>
                      <a:lnTo>
                        <a:pt x="912064" y="457200"/>
                      </a:lnTo>
                      <a:lnTo>
                        <a:pt x="624198" y="541866"/>
                      </a:lnTo>
                      <a:lnTo>
                        <a:pt x="0" y="275021"/>
                      </a:lnTo>
                      <a:lnTo>
                        <a:pt x="912064" y="16933"/>
                      </a:lnTo>
                      <a:lnTo>
                        <a:pt x="2323954" y="616023"/>
                      </a:lnTo>
                      <a:lnTo>
                        <a:pt x="3756864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43" name="Freeform 542">
                  <a:extLst>
                    <a:ext uri="{FF2B5EF4-FFF2-40B4-BE49-F238E27FC236}">
                      <a16:creationId xmlns:a16="http://schemas.microsoft.com/office/drawing/2014/main" id="{3D2D51D6-0AC0-9D43-A55C-E94B7DCA77F2}"/>
                    </a:ext>
                  </a:extLst>
                </p:cNvPr>
                <p:cNvSpPr/>
                <p:nvPr/>
              </p:nvSpPr>
              <p:spPr>
                <a:xfrm>
                  <a:off x="8367548" y="3054383"/>
                  <a:ext cx="317042" cy="170569"/>
                </a:xfrm>
                <a:custGeom>
                  <a:avLst/>
                  <a:gdLst>
                    <a:gd name="connsiteX0" fmla="*/ 21021 w 1744718"/>
                    <a:gd name="connsiteY0" fmla="*/ 0 h 903890"/>
                    <a:gd name="connsiteX1" fmla="*/ 1744718 w 1744718"/>
                    <a:gd name="connsiteY1" fmla="*/ 693683 h 903890"/>
                    <a:gd name="connsiteX2" fmla="*/ 1145628 w 1744718"/>
                    <a:gd name="connsiteY2" fmla="*/ 903890 h 903890"/>
                    <a:gd name="connsiteX3" fmla="*/ 0 w 1744718"/>
                    <a:gd name="connsiteY3" fmla="*/ 451945 h 903890"/>
                    <a:gd name="connsiteX4" fmla="*/ 21021 w 1744718"/>
                    <a:gd name="connsiteY4" fmla="*/ 0 h 9038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4718" h="903890">
                      <a:moveTo>
                        <a:pt x="21021" y="0"/>
                      </a:moveTo>
                      <a:lnTo>
                        <a:pt x="1744718" y="693683"/>
                      </a:lnTo>
                      <a:lnTo>
                        <a:pt x="1145628" y="903890"/>
                      </a:lnTo>
                      <a:lnTo>
                        <a:pt x="0" y="451945"/>
                      </a:lnTo>
                      <a:lnTo>
                        <a:pt x="21021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44" name="Freeform 543">
                  <a:extLst>
                    <a:ext uri="{FF2B5EF4-FFF2-40B4-BE49-F238E27FC236}">
                      <a16:creationId xmlns:a16="http://schemas.microsoft.com/office/drawing/2014/main" id="{76C27F31-4CE4-1242-9801-166D4F66B5E7}"/>
                    </a:ext>
                  </a:extLst>
                </p:cNvPr>
                <p:cNvSpPr/>
                <p:nvPr/>
              </p:nvSpPr>
              <p:spPr>
                <a:xfrm>
                  <a:off x="7786941" y="3054383"/>
                  <a:ext cx="311312" cy="168585"/>
                </a:xfrm>
                <a:custGeom>
                  <a:avLst/>
                  <a:gdLst>
                    <a:gd name="connsiteX0" fmla="*/ 1702676 w 1713187"/>
                    <a:gd name="connsiteY0" fmla="*/ 0 h 893380"/>
                    <a:gd name="connsiteX1" fmla="*/ 1713187 w 1713187"/>
                    <a:gd name="connsiteY1" fmla="*/ 472966 h 893380"/>
                    <a:gd name="connsiteX2" fmla="*/ 578069 w 1713187"/>
                    <a:gd name="connsiteY2" fmla="*/ 893380 h 893380"/>
                    <a:gd name="connsiteX3" fmla="*/ 0 w 1713187"/>
                    <a:gd name="connsiteY3" fmla="*/ 693683 h 893380"/>
                    <a:gd name="connsiteX4" fmla="*/ 1702676 w 1713187"/>
                    <a:gd name="connsiteY4" fmla="*/ 0 h 8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13187" h="893380">
                      <a:moveTo>
                        <a:pt x="1702676" y="0"/>
                      </a:moveTo>
                      <a:lnTo>
                        <a:pt x="1713187" y="472966"/>
                      </a:lnTo>
                      <a:lnTo>
                        <a:pt x="578069" y="893380"/>
                      </a:lnTo>
                      <a:lnTo>
                        <a:pt x="0" y="693683"/>
                      </a:lnTo>
                      <a:lnTo>
                        <a:pt x="1702676" y="0"/>
                      </a:lnTo>
                      <a:close/>
                    </a:path>
                  </a:pathLst>
                </a:custGeom>
                <a:solidFill>
                  <a:srgbClr val="0000A8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45" name="Freeform 544">
                  <a:extLst>
                    <a:ext uri="{FF2B5EF4-FFF2-40B4-BE49-F238E27FC236}">
                      <a16:creationId xmlns:a16="http://schemas.microsoft.com/office/drawing/2014/main" id="{9BC7E87F-2555-8D4C-80CB-0E2F5F4BB0F9}"/>
                    </a:ext>
                  </a:extLst>
                </p:cNvPr>
                <p:cNvSpPr/>
                <p:nvPr/>
              </p:nvSpPr>
              <p:spPr>
                <a:xfrm>
                  <a:off x="7895013" y="2971083"/>
                  <a:ext cx="676892" cy="267753"/>
                </a:xfrm>
                <a:custGeom>
                  <a:avLst/>
                  <a:gdLst>
                    <a:gd name="connsiteX0" fmla="*/ 599089 w 4162096"/>
                    <a:gd name="connsiteY0" fmla="*/ 273269 h 1618593"/>
                    <a:gd name="connsiteX1" fmla="*/ 882869 w 4162096"/>
                    <a:gd name="connsiteY1" fmla="*/ 199697 h 1618593"/>
                    <a:gd name="connsiteX2" fmla="*/ 2312276 w 4162096"/>
                    <a:gd name="connsiteY2" fmla="*/ 798786 h 1618593"/>
                    <a:gd name="connsiteX3" fmla="*/ 3794234 w 4162096"/>
                    <a:gd name="connsiteY3" fmla="*/ 199697 h 1618593"/>
                    <a:gd name="connsiteX4" fmla="*/ 4014951 w 4162096"/>
                    <a:gd name="connsiteY4" fmla="*/ 273269 h 1618593"/>
                    <a:gd name="connsiteX5" fmla="*/ 3058510 w 4162096"/>
                    <a:gd name="connsiteY5" fmla="*/ 641131 h 1618593"/>
                    <a:gd name="connsiteX6" fmla="*/ 3026979 w 4162096"/>
                    <a:gd name="connsiteY6" fmla="*/ 1114097 h 1618593"/>
                    <a:gd name="connsiteX7" fmla="*/ 4162096 w 4162096"/>
                    <a:gd name="connsiteY7" fmla="*/ 1545021 h 1618593"/>
                    <a:gd name="connsiteX8" fmla="*/ 3878317 w 4162096"/>
                    <a:gd name="connsiteY8" fmla="*/ 1608083 h 1618593"/>
                    <a:gd name="connsiteX9" fmla="*/ 2301765 w 4162096"/>
                    <a:gd name="connsiteY9" fmla="*/ 945931 h 1618593"/>
                    <a:gd name="connsiteX10" fmla="*/ 693682 w 4162096"/>
                    <a:gd name="connsiteY10" fmla="*/ 1618593 h 1618593"/>
                    <a:gd name="connsiteX11" fmla="*/ 430924 w 4162096"/>
                    <a:gd name="connsiteY11" fmla="*/ 1524000 h 1618593"/>
                    <a:gd name="connsiteX12" fmla="*/ 1576551 w 4162096"/>
                    <a:gd name="connsiteY12" fmla="*/ 1082566 h 1618593"/>
                    <a:gd name="connsiteX13" fmla="*/ 1545020 w 4162096"/>
                    <a:gd name="connsiteY13" fmla="*/ 609600 h 1618593"/>
                    <a:gd name="connsiteX14" fmla="*/ 0 w 4162096"/>
                    <a:gd name="connsiteY14" fmla="*/ 0 h 1618593"/>
                    <a:gd name="connsiteX15" fmla="*/ 872358 w 4162096"/>
                    <a:gd name="connsiteY15" fmla="*/ 210207 h 1618593"/>
                    <a:gd name="connsiteX16" fmla="*/ 872358 w 4162096"/>
                    <a:gd name="connsiteY16" fmla="*/ 210207 h 1618593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15" fmla="*/ 441434 w 3731172"/>
                    <a:gd name="connsiteY15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357351 w 3731172"/>
                    <a:gd name="connsiteY14" fmla="*/ 115613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56137 w 3731172"/>
                    <a:gd name="connsiteY13" fmla="*/ 441434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903890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575034 w 3710151"/>
                    <a:gd name="connsiteY6" fmla="*/ 91440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06565 w 3710151"/>
                    <a:gd name="connsiteY6" fmla="*/ 92491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5151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09858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62012 w 3725019"/>
                    <a:gd name="connsiteY0" fmla="*/ 73572 h 1418896"/>
                    <a:gd name="connsiteX1" fmla="*/ 445792 w 3725019"/>
                    <a:gd name="connsiteY1" fmla="*/ 0 h 1418896"/>
                    <a:gd name="connsiteX2" fmla="*/ 1852896 w 3725019"/>
                    <a:gd name="connsiteY2" fmla="*/ 591655 h 1418896"/>
                    <a:gd name="connsiteX3" fmla="*/ 3357157 w 3725019"/>
                    <a:gd name="connsiteY3" fmla="*/ 0 h 1418896"/>
                    <a:gd name="connsiteX4" fmla="*/ 3577874 w 3725019"/>
                    <a:gd name="connsiteY4" fmla="*/ 73572 h 1418896"/>
                    <a:gd name="connsiteX5" fmla="*/ 2632585 w 3725019"/>
                    <a:gd name="connsiteY5" fmla="*/ 448868 h 1418896"/>
                    <a:gd name="connsiteX6" fmla="*/ 2625150 w 3725019"/>
                    <a:gd name="connsiteY6" fmla="*/ 902607 h 1418896"/>
                    <a:gd name="connsiteX7" fmla="*/ 3725019 w 3725019"/>
                    <a:gd name="connsiteY7" fmla="*/ 1345324 h 1418896"/>
                    <a:gd name="connsiteX8" fmla="*/ 3441240 w 3725019"/>
                    <a:gd name="connsiteY8" fmla="*/ 1408386 h 1418896"/>
                    <a:gd name="connsiteX9" fmla="*/ 1864688 w 3725019"/>
                    <a:gd name="connsiteY9" fmla="*/ 746234 h 1418896"/>
                    <a:gd name="connsiteX10" fmla="*/ 256605 w 3725019"/>
                    <a:gd name="connsiteY10" fmla="*/ 1418896 h 1418896"/>
                    <a:gd name="connsiteX11" fmla="*/ 0 w 3725019"/>
                    <a:gd name="connsiteY11" fmla="*/ 1331097 h 1418896"/>
                    <a:gd name="connsiteX12" fmla="*/ 1113454 w 3725019"/>
                    <a:gd name="connsiteY12" fmla="*/ 903890 h 1418896"/>
                    <a:gd name="connsiteX13" fmla="*/ 1102302 w 3725019"/>
                    <a:gd name="connsiteY13" fmla="*/ 451945 h 1418896"/>
                    <a:gd name="connsiteX14" fmla="*/ 183032 w 3725019"/>
                    <a:gd name="connsiteY14" fmla="*/ 84081 h 1418896"/>
                    <a:gd name="connsiteX15" fmla="*/ 162012 w 3725019"/>
                    <a:gd name="connsiteY15" fmla="*/ 73572 h 14188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725019" h="1418896">
                      <a:moveTo>
                        <a:pt x="162012" y="73572"/>
                      </a:moveTo>
                      <a:lnTo>
                        <a:pt x="445792" y="0"/>
                      </a:lnTo>
                      <a:lnTo>
                        <a:pt x="1852896" y="591655"/>
                      </a:lnTo>
                      <a:lnTo>
                        <a:pt x="3357157" y="0"/>
                      </a:lnTo>
                      <a:lnTo>
                        <a:pt x="3577874" y="73572"/>
                      </a:lnTo>
                      <a:lnTo>
                        <a:pt x="2632585" y="448868"/>
                      </a:lnTo>
                      <a:lnTo>
                        <a:pt x="2625150" y="902607"/>
                      </a:lnTo>
                      <a:lnTo>
                        <a:pt x="3725019" y="1345324"/>
                      </a:lnTo>
                      <a:lnTo>
                        <a:pt x="3441240" y="1408386"/>
                      </a:lnTo>
                      <a:lnTo>
                        <a:pt x="1864688" y="746234"/>
                      </a:lnTo>
                      <a:lnTo>
                        <a:pt x="256605" y="1418896"/>
                      </a:lnTo>
                      <a:lnTo>
                        <a:pt x="0" y="1331097"/>
                      </a:lnTo>
                      <a:lnTo>
                        <a:pt x="1113454" y="903890"/>
                      </a:lnTo>
                      <a:cubicBezTo>
                        <a:pt x="1113454" y="760249"/>
                        <a:pt x="1102302" y="595586"/>
                        <a:pt x="1102302" y="451945"/>
                      </a:cubicBezTo>
                      <a:lnTo>
                        <a:pt x="183032" y="84081"/>
                      </a:lnTo>
                      <a:cubicBezTo>
                        <a:pt x="26317" y="21019"/>
                        <a:pt x="169019" y="77075"/>
                        <a:pt x="162012" y="73572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546" name="Group 545">
              <a:extLst>
                <a:ext uri="{FF2B5EF4-FFF2-40B4-BE49-F238E27FC236}">
                  <a16:creationId xmlns:a16="http://schemas.microsoft.com/office/drawing/2014/main" id="{4DAC2AB4-F1E4-D740-A4AF-07EE55303854}"/>
                </a:ext>
              </a:extLst>
            </p:cNvPr>
            <p:cNvGrpSpPr/>
            <p:nvPr/>
          </p:nvGrpSpPr>
          <p:grpSpPr>
            <a:xfrm>
              <a:off x="9606710" y="3994661"/>
              <a:ext cx="367224" cy="240304"/>
              <a:chOff x="7493876" y="2774731"/>
              <a:chExt cx="1481958" cy="894622"/>
            </a:xfrm>
          </p:grpSpPr>
          <p:sp>
            <p:nvSpPr>
              <p:cNvPr id="547" name="Freeform 546">
                <a:extLst>
                  <a:ext uri="{FF2B5EF4-FFF2-40B4-BE49-F238E27FC236}">
                    <a16:creationId xmlns:a16="http://schemas.microsoft.com/office/drawing/2014/main" id="{23E59006-14B9-C64E-A05E-0BD7C00C4A6F}"/>
                  </a:ext>
                </a:extLst>
              </p:cNvPr>
              <p:cNvSpPr/>
              <p:nvPr/>
            </p:nvSpPr>
            <p:spPr>
              <a:xfrm>
                <a:off x="7493876" y="3084399"/>
                <a:ext cx="1481958" cy="584954"/>
              </a:xfrm>
              <a:custGeom>
                <a:avLst/>
                <a:gdLst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88524 w 8187558"/>
                  <a:gd name="connsiteY5" fmla="*/ 1597573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88524 w 8187558"/>
                  <a:gd name="connsiteY5" fmla="*/ 1597573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76538 w 8176538"/>
                  <a:gd name="connsiteY0" fmla="*/ 0 h 2638097"/>
                  <a:gd name="connsiteX1" fmla="*/ 8176538 w 8176538"/>
                  <a:gd name="connsiteY1" fmla="*/ 1271752 h 2638097"/>
                  <a:gd name="connsiteX2" fmla="*/ 4088015 w 8176538"/>
                  <a:gd name="connsiteY2" fmla="*/ 2638097 h 2638097"/>
                  <a:gd name="connsiteX3" fmla="*/ 0 w 8176538"/>
                  <a:gd name="connsiteY3" fmla="*/ 1269888 h 2638097"/>
                  <a:gd name="connsiteX4" fmla="*/ 20511 w 8176538"/>
                  <a:gd name="connsiteY4" fmla="*/ 147145 h 2638097"/>
                  <a:gd name="connsiteX5" fmla="*/ 4088015 w 8176538"/>
                  <a:gd name="connsiteY5" fmla="*/ 1566042 h 2638097"/>
                  <a:gd name="connsiteX6" fmla="*/ 8176538 w 8176538"/>
                  <a:gd name="connsiteY6" fmla="*/ 0 h 2638097"/>
                  <a:gd name="connsiteX0" fmla="*/ 8176538 w 8176538"/>
                  <a:gd name="connsiteY0" fmla="*/ 0 h 2772020"/>
                  <a:gd name="connsiteX1" fmla="*/ 8176538 w 8176538"/>
                  <a:gd name="connsiteY1" fmla="*/ 1271752 h 2772020"/>
                  <a:gd name="connsiteX2" fmla="*/ 4099034 w 8176538"/>
                  <a:gd name="connsiteY2" fmla="*/ 2772020 h 2772020"/>
                  <a:gd name="connsiteX3" fmla="*/ 0 w 8176538"/>
                  <a:gd name="connsiteY3" fmla="*/ 1269888 h 2772020"/>
                  <a:gd name="connsiteX4" fmla="*/ 20511 w 8176538"/>
                  <a:gd name="connsiteY4" fmla="*/ 147145 h 2772020"/>
                  <a:gd name="connsiteX5" fmla="*/ 4088015 w 8176538"/>
                  <a:gd name="connsiteY5" fmla="*/ 1566042 h 2772020"/>
                  <a:gd name="connsiteX6" fmla="*/ 8176538 w 8176538"/>
                  <a:gd name="connsiteY6" fmla="*/ 0 h 2772020"/>
                  <a:gd name="connsiteX0" fmla="*/ 8176538 w 8176538"/>
                  <a:gd name="connsiteY0" fmla="*/ 0 h 2772339"/>
                  <a:gd name="connsiteX1" fmla="*/ 8176538 w 8176538"/>
                  <a:gd name="connsiteY1" fmla="*/ 1378890 h 2772339"/>
                  <a:gd name="connsiteX2" fmla="*/ 4099034 w 8176538"/>
                  <a:gd name="connsiteY2" fmla="*/ 2772020 h 2772339"/>
                  <a:gd name="connsiteX3" fmla="*/ 0 w 8176538"/>
                  <a:gd name="connsiteY3" fmla="*/ 1269888 h 2772339"/>
                  <a:gd name="connsiteX4" fmla="*/ 20511 w 8176538"/>
                  <a:gd name="connsiteY4" fmla="*/ 147145 h 2772339"/>
                  <a:gd name="connsiteX5" fmla="*/ 4088015 w 8176538"/>
                  <a:gd name="connsiteY5" fmla="*/ 1566042 h 2772339"/>
                  <a:gd name="connsiteX6" fmla="*/ 8176538 w 8176538"/>
                  <a:gd name="connsiteY6" fmla="*/ 0 h 2772339"/>
                  <a:gd name="connsiteX0" fmla="*/ 8176538 w 8176538"/>
                  <a:gd name="connsiteY0" fmla="*/ 0 h 2825888"/>
                  <a:gd name="connsiteX1" fmla="*/ 8176538 w 8176538"/>
                  <a:gd name="connsiteY1" fmla="*/ 1378890 h 2825888"/>
                  <a:gd name="connsiteX2" fmla="*/ 4099034 w 8176538"/>
                  <a:gd name="connsiteY2" fmla="*/ 2825590 h 2825888"/>
                  <a:gd name="connsiteX3" fmla="*/ 0 w 8176538"/>
                  <a:gd name="connsiteY3" fmla="*/ 1269888 h 2825888"/>
                  <a:gd name="connsiteX4" fmla="*/ 20511 w 8176538"/>
                  <a:gd name="connsiteY4" fmla="*/ 147145 h 2825888"/>
                  <a:gd name="connsiteX5" fmla="*/ 4088015 w 8176538"/>
                  <a:gd name="connsiteY5" fmla="*/ 1566042 h 2825888"/>
                  <a:gd name="connsiteX6" fmla="*/ 8176538 w 8176538"/>
                  <a:gd name="connsiteY6" fmla="*/ 0 h 2825888"/>
                  <a:gd name="connsiteX0" fmla="*/ 8165518 w 8165518"/>
                  <a:gd name="connsiteY0" fmla="*/ 0 h 2825606"/>
                  <a:gd name="connsiteX1" fmla="*/ 8165518 w 8165518"/>
                  <a:gd name="connsiteY1" fmla="*/ 1378890 h 2825606"/>
                  <a:gd name="connsiteX2" fmla="*/ 4088014 w 8165518"/>
                  <a:gd name="connsiteY2" fmla="*/ 2825590 h 2825606"/>
                  <a:gd name="connsiteX3" fmla="*/ 0 w 8165518"/>
                  <a:gd name="connsiteY3" fmla="*/ 1403811 h 2825606"/>
                  <a:gd name="connsiteX4" fmla="*/ 9491 w 8165518"/>
                  <a:gd name="connsiteY4" fmla="*/ 147145 h 2825606"/>
                  <a:gd name="connsiteX5" fmla="*/ 4076995 w 8165518"/>
                  <a:gd name="connsiteY5" fmla="*/ 1566042 h 2825606"/>
                  <a:gd name="connsiteX6" fmla="*/ 8165518 w 8165518"/>
                  <a:gd name="connsiteY6" fmla="*/ 0 h 2825606"/>
                  <a:gd name="connsiteX0" fmla="*/ 8165518 w 8165518"/>
                  <a:gd name="connsiteY0" fmla="*/ 0 h 2879174"/>
                  <a:gd name="connsiteX1" fmla="*/ 8165518 w 8165518"/>
                  <a:gd name="connsiteY1" fmla="*/ 1378890 h 2879174"/>
                  <a:gd name="connsiteX2" fmla="*/ 4132092 w 8165518"/>
                  <a:gd name="connsiteY2" fmla="*/ 2879159 h 2879174"/>
                  <a:gd name="connsiteX3" fmla="*/ 0 w 8165518"/>
                  <a:gd name="connsiteY3" fmla="*/ 1403811 h 2879174"/>
                  <a:gd name="connsiteX4" fmla="*/ 9491 w 8165518"/>
                  <a:gd name="connsiteY4" fmla="*/ 147145 h 2879174"/>
                  <a:gd name="connsiteX5" fmla="*/ 4076995 w 8165518"/>
                  <a:gd name="connsiteY5" fmla="*/ 1566042 h 2879174"/>
                  <a:gd name="connsiteX6" fmla="*/ 8165518 w 8165518"/>
                  <a:gd name="connsiteY6" fmla="*/ 0 h 2879174"/>
                  <a:gd name="connsiteX0" fmla="*/ 8165518 w 8176537"/>
                  <a:gd name="connsiteY0" fmla="*/ 0 h 2879410"/>
                  <a:gd name="connsiteX1" fmla="*/ 8176537 w 8176537"/>
                  <a:gd name="connsiteY1" fmla="*/ 1499420 h 2879410"/>
                  <a:gd name="connsiteX2" fmla="*/ 4132092 w 8176537"/>
                  <a:gd name="connsiteY2" fmla="*/ 2879159 h 2879410"/>
                  <a:gd name="connsiteX3" fmla="*/ 0 w 8176537"/>
                  <a:gd name="connsiteY3" fmla="*/ 1403811 h 2879410"/>
                  <a:gd name="connsiteX4" fmla="*/ 9491 w 8176537"/>
                  <a:gd name="connsiteY4" fmla="*/ 147145 h 2879410"/>
                  <a:gd name="connsiteX5" fmla="*/ 4076995 w 8176537"/>
                  <a:gd name="connsiteY5" fmla="*/ 1566042 h 2879410"/>
                  <a:gd name="connsiteX6" fmla="*/ 8165518 w 8176537"/>
                  <a:gd name="connsiteY6" fmla="*/ 0 h 2879410"/>
                  <a:gd name="connsiteX0" fmla="*/ 8165518 w 8176537"/>
                  <a:gd name="connsiteY0" fmla="*/ 0 h 2879262"/>
                  <a:gd name="connsiteX1" fmla="*/ 8176537 w 8176537"/>
                  <a:gd name="connsiteY1" fmla="*/ 1499420 h 2879262"/>
                  <a:gd name="connsiteX2" fmla="*/ 4132092 w 8176537"/>
                  <a:gd name="connsiteY2" fmla="*/ 2879159 h 2879262"/>
                  <a:gd name="connsiteX3" fmla="*/ 0 w 8176537"/>
                  <a:gd name="connsiteY3" fmla="*/ 1403811 h 2879262"/>
                  <a:gd name="connsiteX4" fmla="*/ 9491 w 8176537"/>
                  <a:gd name="connsiteY4" fmla="*/ 147145 h 2879262"/>
                  <a:gd name="connsiteX5" fmla="*/ 4076995 w 8176537"/>
                  <a:gd name="connsiteY5" fmla="*/ 1566042 h 2879262"/>
                  <a:gd name="connsiteX6" fmla="*/ 8165518 w 8176537"/>
                  <a:gd name="connsiteY6" fmla="*/ 0 h 2879262"/>
                  <a:gd name="connsiteX0" fmla="*/ 8165518 w 8176537"/>
                  <a:gd name="connsiteY0" fmla="*/ 0 h 2879163"/>
                  <a:gd name="connsiteX1" fmla="*/ 8176537 w 8176537"/>
                  <a:gd name="connsiteY1" fmla="*/ 1499420 h 2879163"/>
                  <a:gd name="connsiteX2" fmla="*/ 4132092 w 8176537"/>
                  <a:gd name="connsiteY2" fmla="*/ 2879159 h 2879163"/>
                  <a:gd name="connsiteX3" fmla="*/ 0 w 8176537"/>
                  <a:gd name="connsiteY3" fmla="*/ 1510948 h 2879163"/>
                  <a:gd name="connsiteX4" fmla="*/ 9491 w 8176537"/>
                  <a:gd name="connsiteY4" fmla="*/ 147145 h 2879163"/>
                  <a:gd name="connsiteX5" fmla="*/ 4076995 w 8176537"/>
                  <a:gd name="connsiteY5" fmla="*/ 1566042 h 2879163"/>
                  <a:gd name="connsiteX6" fmla="*/ 8165518 w 8176537"/>
                  <a:gd name="connsiteY6" fmla="*/ 0 h 2879163"/>
                  <a:gd name="connsiteX0" fmla="*/ 8165518 w 8198577"/>
                  <a:gd name="connsiteY0" fmla="*/ 0 h 2879451"/>
                  <a:gd name="connsiteX1" fmla="*/ 8198577 w 8198577"/>
                  <a:gd name="connsiteY1" fmla="*/ 1606558 h 2879451"/>
                  <a:gd name="connsiteX2" fmla="*/ 4132092 w 8198577"/>
                  <a:gd name="connsiteY2" fmla="*/ 2879159 h 2879451"/>
                  <a:gd name="connsiteX3" fmla="*/ 0 w 8198577"/>
                  <a:gd name="connsiteY3" fmla="*/ 1510948 h 2879451"/>
                  <a:gd name="connsiteX4" fmla="*/ 9491 w 8198577"/>
                  <a:gd name="connsiteY4" fmla="*/ 147145 h 2879451"/>
                  <a:gd name="connsiteX5" fmla="*/ 4076995 w 8198577"/>
                  <a:gd name="connsiteY5" fmla="*/ 1566042 h 2879451"/>
                  <a:gd name="connsiteX6" fmla="*/ 8165518 w 8198577"/>
                  <a:gd name="connsiteY6" fmla="*/ 0 h 2879451"/>
                  <a:gd name="connsiteX0" fmla="*/ 8165518 w 8165518"/>
                  <a:gd name="connsiteY0" fmla="*/ 0 h 2880066"/>
                  <a:gd name="connsiteX1" fmla="*/ 8165518 w 8165518"/>
                  <a:gd name="connsiteY1" fmla="*/ 1673520 h 2880066"/>
                  <a:gd name="connsiteX2" fmla="*/ 4132092 w 8165518"/>
                  <a:gd name="connsiteY2" fmla="*/ 2879159 h 2880066"/>
                  <a:gd name="connsiteX3" fmla="*/ 0 w 8165518"/>
                  <a:gd name="connsiteY3" fmla="*/ 1510948 h 2880066"/>
                  <a:gd name="connsiteX4" fmla="*/ 9491 w 8165518"/>
                  <a:gd name="connsiteY4" fmla="*/ 147145 h 2880066"/>
                  <a:gd name="connsiteX5" fmla="*/ 4076995 w 8165518"/>
                  <a:gd name="connsiteY5" fmla="*/ 1566042 h 2880066"/>
                  <a:gd name="connsiteX6" fmla="*/ 8165518 w 8165518"/>
                  <a:gd name="connsiteY6" fmla="*/ 0 h 2880066"/>
                  <a:gd name="connsiteX0" fmla="*/ 8156794 w 8156794"/>
                  <a:gd name="connsiteY0" fmla="*/ 0 h 2879270"/>
                  <a:gd name="connsiteX1" fmla="*/ 8156794 w 8156794"/>
                  <a:gd name="connsiteY1" fmla="*/ 1673520 h 2879270"/>
                  <a:gd name="connsiteX2" fmla="*/ 4123368 w 8156794"/>
                  <a:gd name="connsiteY2" fmla="*/ 2879159 h 2879270"/>
                  <a:gd name="connsiteX3" fmla="*/ 2295 w 8156794"/>
                  <a:gd name="connsiteY3" fmla="*/ 1618086 h 2879270"/>
                  <a:gd name="connsiteX4" fmla="*/ 767 w 8156794"/>
                  <a:gd name="connsiteY4" fmla="*/ 147145 h 2879270"/>
                  <a:gd name="connsiteX5" fmla="*/ 4068271 w 8156794"/>
                  <a:gd name="connsiteY5" fmla="*/ 1566042 h 2879270"/>
                  <a:gd name="connsiteX6" fmla="*/ 8156794 w 8156794"/>
                  <a:gd name="connsiteY6" fmla="*/ 0 h 287927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20"/>
                  <a:gd name="connsiteX1" fmla="*/ 8156794 w 8156794"/>
                  <a:gd name="connsiteY1" fmla="*/ 1673520 h 2973020"/>
                  <a:gd name="connsiteX2" fmla="*/ 4134388 w 8156794"/>
                  <a:gd name="connsiteY2" fmla="*/ 2972904 h 2973020"/>
                  <a:gd name="connsiteX3" fmla="*/ 2295 w 8156794"/>
                  <a:gd name="connsiteY3" fmla="*/ 1618086 h 2973020"/>
                  <a:gd name="connsiteX4" fmla="*/ 767 w 8156794"/>
                  <a:gd name="connsiteY4" fmla="*/ 147145 h 2973020"/>
                  <a:gd name="connsiteX5" fmla="*/ 4068271 w 8156794"/>
                  <a:gd name="connsiteY5" fmla="*/ 1566042 h 2973020"/>
                  <a:gd name="connsiteX6" fmla="*/ 8156794 w 8156794"/>
                  <a:gd name="connsiteY6" fmla="*/ 0 h 2973020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141"/>
                  <a:gd name="connsiteX1" fmla="*/ 8156794 w 8156794"/>
                  <a:gd name="connsiteY1" fmla="*/ 1673520 h 2973141"/>
                  <a:gd name="connsiteX2" fmla="*/ 4134388 w 8156794"/>
                  <a:gd name="connsiteY2" fmla="*/ 2972904 h 2973141"/>
                  <a:gd name="connsiteX3" fmla="*/ 2295 w 8156794"/>
                  <a:gd name="connsiteY3" fmla="*/ 1618086 h 2973141"/>
                  <a:gd name="connsiteX4" fmla="*/ 767 w 8156794"/>
                  <a:gd name="connsiteY4" fmla="*/ 147145 h 2973141"/>
                  <a:gd name="connsiteX5" fmla="*/ 4068271 w 8156794"/>
                  <a:gd name="connsiteY5" fmla="*/ 1566042 h 2973141"/>
                  <a:gd name="connsiteX6" fmla="*/ 8156794 w 8156794"/>
                  <a:gd name="connsiteY6" fmla="*/ 0 h 2973141"/>
                  <a:gd name="connsiteX0" fmla="*/ 8156794 w 8156794"/>
                  <a:gd name="connsiteY0" fmla="*/ 0 h 3066827"/>
                  <a:gd name="connsiteX1" fmla="*/ 8156794 w 8156794"/>
                  <a:gd name="connsiteY1" fmla="*/ 1673520 h 3066827"/>
                  <a:gd name="connsiteX2" fmla="*/ 4123353 w 8156794"/>
                  <a:gd name="connsiteY2" fmla="*/ 3066650 h 3066827"/>
                  <a:gd name="connsiteX3" fmla="*/ 2295 w 8156794"/>
                  <a:gd name="connsiteY3" fmla="*/ 1618086 h 3066827"/>
                  <a:gd name="connsiteX4" fmla="*/ 767 w 8156794"/>
                  <a:gd name="connsiteY4" fmla="*/ 147145 h 3066827"/>
                  <a:gd name="connsiteX5" fmla="*/ 4068271 w 8156794"/>
                  <a:gd name="connsiteY5" fmla="*/ 1566042 h 3066827"/>
                  <a:gd name="connsiteX6" fmla="*/ 8156794 w 8156794"/>
                  <a:gd name="connsiteY6" fmla="*/ 0 h 3066827"/>
                  <a:gd name="connsiteX0" fmla="*/ 8123689 w 8156794"/>
                  <a:gd name="connsiteY0" fmla="*/ 0 h 2999866"/>
                  <a:gd name="connsiteX1" fmla="*/ 8156794 w 8156794"/>
                  <a:gd name="connsiteY1" fmla="*/ 1606559 h 2999866"/>
                  <a:gd name="connsiteX2" fmla="*/ 4123353 w 8156794"/>
                  <a:gd name="connsiteY2" fmla="*/ 2999689 h 2999866"/>
                  <a:gd name="connsiteX3" fmla="*/ 2295 w 8156794"/>
                  <a:gd name="connsiteY3" fmla="*/ 1551125 h 2999866"/>
                  <a:gd name="connsiteX4" fmla="*/ 767 w 8156794"/>
                  <a:gd name="connsiteY4" fmla="*/ 80184 h 2999866"/>
                  <a:gd name="connsiteX5" fmla="*/ 4068271 w 8156794"/>
                  <a:gd name="connsiteY5" fmla="*/ 1499081 h 2999866"/>
                  <a:gd name="connsiteX6" fmla="*/ 8123689 w 8156794"/>
                  <a:gd name="connsiteY6" fmla="*/ 0 h 2999866"/>
                  <a:gd name="connsiteX0" fmla="*/ 8167828 w 8167828"/>
                  <a:gd name="connsiteY0" fmla="*/ 0 h 3026651"/>
                  <a:gd name="connsiteX1" fmla="*/ 8156794 w 8167828"/>
                  <a:gd name="connsiteY1" fmla="*/ 1633344 h 3026651"/>
                  <a:gd name="connsiteX2" fmla="*/ 4123353 w 8167828"/>
                  <a:gd name="connsiteY2" fmla="*/ 3026474 h 3026651"/>
                  <a:gd name="connsiteX3" fmla="*/ 2295 w 8167828"/>
                  <a:gd name="connsiteY3" fmla="*/ 1577910 h 3026651"/>
                  <a:gd name="connsiteX4" fmla="*/ 767 w 8167828"/>
                  <a:gd name="connsiteY4" fmla="*/ 106969 h 3026651"/>
                  <a:gd name="connsiteX5" fmla="*/ 4068271 w 8167828"/>
                  <a:gd name="connsiteY5" fmla="*/ 1525866 h 3026651"/>
                  <a:gd name="connsiteX6" fmla="*/ 8167828 w 8167828"/>
                  <a:gd name="connsiteY6" fmla="*/ 0 h 3026651"/>
                  <a:gd name="connsiteX0" fmla="*/ 8167828 w 8167828"/>
                  <a:gd name="connsiteY0" fmla="*/ 0 h 3027228"/>
                  <a:gd name="connsiteX1" fmla="*/ 8145760 w 8167828"/>
                  <a:gd name="connsiteY1" fmla="*/ 1686913 h 3027228"/>
                  <a:gd name="connsiteX2" fmla="*/ 4123353 w 8167828"/>
                  <a:gd name="connsiteY2" fmla="*/ 3026474 h 3027228"/>
                  <a:gd name="connsiteX3" fmla="*/ 2295 w 8167828"/>
                  <a:gd name="connsiteY3" fmla="*/ 1577910 h 3027228"/>
                  <a:gd name="connsiteX4" fmla="*/ 767 w 8167828"/>
                  <a:gd name="connsiteY4" fmla="*/ 106969 h 3027228"/>
                  <a:gd name="connsiteX5" fmla="*/ 4068271 w 8167828"/>
                  <a:gd name="connsiteY5" fmla="*/ 1525866 h 3027228"/>
                  <a:gd name="connsiteX6" fmla="*/ 8167828 w 8167828"/>
                  <a:gd name="connsiteY6" fmla="*/ 0 h 3027228"/>
                  <a:gd name="connsiteX0" fmla="*/ 8156794 w 8156794"/>
                  <a:gd name="connsiteY0" fmla="*/ 0 h 2933483"/>
                  <a:gd name="connsiteX1" fmla="*/ 8145760 w 8156794"/>
                  <a:gd name="connsiteY1" fmla="*/ 1593168 h 2933483"/>
                  <a:gd name="connsiteX2" fmla="*/ 4123353 w 8156794"/>
                  <a:gd name="connsiteY2" fmla="*/ 2932729 h 2933483"/>
                  <a:gd name="connsiteX3" fmla="*/ 2295 w 8156794"/>
                  <a:gd name="connsiteY3" fmla="*/ 1484165 h 2933483"/>
                  <a:gd name="connsiteX4" fmla="*/ 767 w 8156794"/>
                  <a:gd name="connsiteY4" fmla="*/ 13224 h 2933483"/>
                  <a:gd name="connsiteX5" fmla="*/ 4068271 w 8156794"/>
                  <a:gd name="connsiteY5" fmla="*/ 1432121 h 2933483"/>
                  <a:gd name="connsiteX6" fmla="*/ 8156794 w 8156794"/>
                  <a:gd name="connsiteY6" fmla="*/ 0 h 2933483"/>
                  <a:gd name="connsiteX0" fmla="*/ 8156794 w 8156794"/>
                  <a:gd name="connsiteY0" fmla="*/ 0 h 2933483"/>
                  <a:gd name="connsiteX1" fmla="*/ 8145760 w 8156794"/>
                  <a:gd name="connsiteY1" fmla="*/ 1593168 h 2933483"/>
                  <a:gd name="connsiteX2" fmla="*/ 4123353 w 8156794"/>
                  <a:gd name="connsiteY2" fmla="*/ 2932729 h 2933483"/>
                  <a:gd name="connsiteX3" fmla="*/ 2295 w 8156794"/>
                  <a:gd name="connsiteY3" fmla="*/ 1484165 h 2933483"/>
                  <a:gd name="connsiteX4" fmla="*/ 767 w 8156794"/>
                  <a:gd name="connsiteY4" fmla="*/ 13224 h 2933483"/>
                  <a:gd name="connsiteX5" fmla="*/ 4068271 w 8156794"/>
                  <a:gd name="connsiteY5" fmla="*/ 1432121 h 2933483"/>
                  <a:gd name="connsiteX6" fmla="*/ 8156794 w 8156794"/>
                  <a:gd name="connsiteY6" fmla="*/ 0 h 2933483"/>
                  <a:gd name="connsiteX0" fmla="*/ 8123689 w 8145760"/>
                  <a:gd name="connsiteY0" fmla="*/ 13560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23689 w 8145760"/>
                  <a:gd name="connsiteY6" fmla="*/ 13560 h 2920259"/>
                  <a:gd name="connsiteX0" fmla="*/ 8178863 w 8178863"/>
                  <a:gd name="connsiteY0" fmla="*/ 26952 h 2920259"/>
                  <a:gd name="connsiteX1" fmla="*/ 8145760 w 8178863"/>
                  <a:gd name="connsiteY1" fmla="*/ 1579944 h 2920259"/>
                  <a:gd name="connsiteX2" fmla="*/ 4123353 w 8178863"/>
                  <a:gd name="connsiteY2" fmla="*/ 2919505 h 2920259"/>
                  <a:gd name="connsiteX3" fmla="*/ 2295 w 8178863"/>
                  <a:gd name="connsiteY3" fmla="*/ 1470941 h 2920259"/>
                  <a:gd name="connsiteX4" fmla="*/ 767 w 8178863"/>
                  <a:gd name="connsiteY4" fmla="*/ 0 h 2920259"/>
                  <a:gd name="connsiteX5" fmla="*/ 4068271 w 8178863"/>
                  <a:gd name="connsiteY5" fmla="*/ 1418897 h 2920259"/>
                  <a:gd name="connsiteX6" fmla="*/ 8178863 w 8178863"/>
                  <a:gd name="connsiteY6" fmla="*/ 26952 h 2920259"/>
                  <a:gd name="connsiteX0" fmla="*/ 8167827 w 8167827"/>
                  <a:gd name="connsiteY0" fmla="*/ 40343 h 2920259"/>
                  <a:gd name="connsiteX1" fmla="*/ 8145760 w 8167827"/>
                  <a:gd name="connsiteY1" fmla="*/ 1579944 h 2920259"/>
                  <a:gd name="connsiteX2" fmla="*/ 4123353 w 8167827"/>
                  <a:gd name="connsiteY2" fmla="*/ 2919505 h 2920259"/>
                  <a:gd name="connsiteX3" fmla="*/ 2295 w 8167827"/>
                  <a:gd name="connsiteY3" fmla="*/ 1470941 h 2920259"/>
                  <a:gd name="connsiteX4" fmla="*/ 767 w 8167827"/>
                  <a:gd name="connsiteY4" fmla="*/ 0 h 2920259"/>
                  <a:gd name="connsiteX5" fmla="*/ 4068271 w 8167827"/>
                  <a:gd name="connsiteY5" fmla="*/ 1418897 h 2920259"/>
                  <a:gd name="connsiteX6" fmla="*/ 8167827 w 8167827"/>
                  <a:gd name="connsiteY6" fmla="*/ 40343 h 2920259"/>
                  <a:gd name="connsiteX0" fmla="*/ 8123687 w 8145760"/>
                  <a:gd name="connsiteY0" fmla="*/ 53735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23687 w 8145760"/>
                  <a:gd name="connsiteY6" fmla="*/ 53735 h 2920259"/>
                  <a:gd name="connsiteX0" fmla="*/ 8161918 w 8161918"/>
                  <a:gd name="connsiteY0" fmla="*/ 0 h 2943855"/>
                  <a:gd name="connsiteX1" fmla="*/ 8145760 w 8161918"/>
                  <a:gd name="connsiteY1" fmla="*/ 1603540 h 2943855"/>
                  <a:gd name="connsiteX2" fmla="*/ 4123353 w 8161918"/>
                  <a:gd name="connsiteY2" fmla="*/ 2943101 h 2943855"/>
                  <a:gd name="connsiteX3" fmla="*/ 2295 w 8161918"/>
                  <a:gd name="connsiteY3" fmla="*/ 1494537 h 2943855"/>
                  <a:gd name="connsiteX4" fmla="*/ 767 w 8161918"/>
                  <a:gd name="connsiteY4" fmla="*/ 23596 h 2943855"/>
                  <a:gd name="connsiteX5" fmla="*/ 4068271 w 8161918"/>
                  <a:gd name="connsiteY5" fmla="*/ 1442493 h 2943855"/>
                  <a:gd name="connsiteX6" fmla="*/ 8161918 w 8161918"/>
                  <a:gd name="connsiteY6" fmla="*/ 0 h 2943855"/>
                  <a:gd name="connsiteX0" fmla="*/ 8144926 w 8145760"/>
                  <a:gd name="connsiteY0" fmla="*/ 43424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44926 w 8145760"/>
                  <a:gd name="connsiteY6" fmla="*/ 43424 h 2920259"/>
                  <a:gd name="connsiteX0" fmla="*/ 8161918 w 8161918"/>
                  <a:gd name="connsiteY0" fmla="*/ 0 h 2959321"/>
                  <a:gd name="connsiteX1" fmla="*/ 8145760 w 8161918"/>
                  <a:gd name="connsiteY1" fmla="*/ 1619006 h 2959321"/>
                  <a:gd name="connsiteX2" fmla="*/ 4123353 w 8161918"/>
                  <a:gd name="connsiteY2" fmla="*/ 2958567 h 2959321"/>
                  <a:gd name="connsiteX3" fmla="*/ 2295 w 8161918"/>
                  <a:gd name="connsiteY3" fmla="*/ 1510003 h 2959321"/>
                  <a:gd name="connsiteX4" fmla="*/ 767 w 8161918"/>
                  <a:gd name="connsiteY4" fmla="*/ 39062 h 2959321"/>
                  <a:gd name="connsiteX5" fmla="*/ 4068271 w 8161918"/>
                  <a:gd name="connsiteY5" fmla="*/ 1457959 h 2959321"/>
                  <a:gd name="connsiteX6" fmla="*/ 8161918 w 8161918"/>
                  <a:gd name="connsiteY6" fmla="*/ 0 h 2959321"/>
                  <a:gd name="connsiteX0" fmla="*/ 8161918 w 8162752"/>
                  <a:gd name="connsiteY0" fmla="*/ 0 h 2959488"/>
                  <a:gd name="connsiteX1" fmla="*/ 8162752 w 8162752"/>
                  <a:gd name="connsiteY1" fmla="*/ 1629317 h 2959488"/>
                  <a:gd name="connsiteX2" fmla="*/ 4123353 w 8162752"/>
                  <a:gd name="connsiteY2" fmla="*/ 2958567 h 2959488"/>
                  <a:gd name="connsiteX3" fmla="*/ 2295 w 8162752"/>
                  <a:gd name="connsiteY3" fmla="*/ 1510003 h 2959488"/>
                  <a:gd name="connsiteX4" fmla="*/ 767 w 8162752"/>
                  <a:gd name="connsiteY4" fmla="*/ 39062 h 2959488"/>
                  <a:gd name="connsiteX5" fmla="*/ 4068271 w 8162752"/>
                  <a:gd name="connsiteY5" fmla="*/ 1457959 h 2959488"/>
                  <a:gd name="connsiteX6" fmla="*/ 8161918 w 8162752"/>
                  <a:gd name="connsiteY6" fmla="*/ 0 h 2959488"/>
                  <a:gd name="connsiteX0" fmla="*/ 8165930 w 8166764"/>
                  <a:gd name="connsiteY0" fmla="*/ 7337 h 2966825"/>
                  <a:gd name="connsiteX1" fmla="*/ 8166764 w 8166764"/>
                  <a:gd name="connsiteY1" fmla="*/ 1636654 h 2966825"/>
                  <a:gd name="connsiteX2" fmla="*/ 4127365 w 8166764"/>
                  <a:gd name="connsiteY2" fmla="*/ 2965904 h 2966825"/>
                  <a:gd name="connsiteX3" fmla="*/ 6307 w 8166764"/>
                  <a:gd name="connsiteY3" fmla="*/ 1517340 h 2966825"/>
                  <a:gd name="connsiteX4" fmla="*/ 532 w 8166764"/>
                  <a:gd name="connsiteY4" fmla="*/ 0 h 2966825"/>
                  <a:gd name="connsiteX5" fmla="*/ 4072283 w 8166764"/>
                  <a:gd name="connsiteY5" fmla="*/ 1465296 h 2966825"/>
                  <a:gd name="connsiteX6" fmla="*/ 8165930 w 8166764"/>
                  <a:gd name="connsiteY6" fmla="*/ 7337 h 2966825"/>
                  <a:gd name="connsiteX0" fmla="*/ 8168119 w 8168953"/>
                  <a:gd name="connsiteY0" fmla="*/ 7337 h 2966682"/>
                  <a:gd name="connsiteX1" fmla="*/ 8168953 w 8168953"/>
                  <a:gd name="connsiteY1" fmla="*/ 1636654 h 2966682"/>
                  <a:gd name="connsiteX2" fmla="*/ 4129554 w 8168953"/>
                  <a:gd name="connsiteY2" fmla="*/ 2965904 h 2966682"/>
                  <a:gd name="connsiteX3" fmla="*/ 0 w 8168953"/>
                  <a:gd name="connsiteY3" fmla="*/ 1527651 h 2966682"/>
                  <a:gd name="connsiteX4" fmla="*/ 2721 w 8168953"/>
                  <a:gd name="connsiteY4" fmla="*/ 0 h 2966682"/>
                  <a:gd name="connsiteX5" fmla="*/ 4074472 w 8168953"/>
                  <a:gd name="connsiteY5" fmla="*/ 1465296 h 2966682"/>
                  <a:gd name="connsiteX6" fmla="*/ 8168119 w 8168953"/>
                  <a:gd name="connsiteY6" fmla="*/ 7337 h 2966682"/>
                  <a:gd name="connsiteX0" fmla="*/ 8168119 w 8168953"/>
                  <a:gd name="connsiteY0" fmla="*/ 7337 h 3100377"/>
                  <a:gd name="connsiteX1" fmla="*/ 8168953 w 8168953"/>
                  <a:gd name="connsiteY1" fmla="*/ 1636654 h 3100377"/>
                  <a:gd name="connsiteX2" fmla="*/ 4118520 w 8168953"/>
                  <a:gd name="connsiteY2" fmla="*/ 3099826 h 3100377"/>
                  <a:gd name="connsiteX3" fmla="*/ 0 w 8168953"/>
                  <a:gd name="connsiteY3" fmla="*/ 1527651 h 3100377"/>
                  <a:gd name="connsiteX4" fmla="*/ 2721 w 8168953"/>
                  <a:gd name="connsiteY4" fmla="*/ 0 h 3100377"/>
                  <a:gd name="connsiteX5" fmla="*/ 4074472 w 8168953"/>
                  <a:gd name="connsiteY5" fmla="*/ 1465296 h 3100377"/>
                  <a:gd name="connsiteX6" fmla="*/ 8168119 w 8168953"/>
                  <a:gd name="connsiteY6" fmla="*/ 7337 h 3100377"/>
                  <a:gd name="connsiteX0" fmla="*/ 8168119 w 8168953"/>
                  <a:gd name="connsiteY0" fmla="*/ 7337 h 3100429"/>
                  <a:gd name="connsiteX1" fmla="*/ 8168953 w 8168953"/>
                  <a:gd name="connsiteY1" fmla="*/ 1636654 h 3100429"/>
                  <a:gd name="connsiteX2" fmla="*/ 4118520 w 8168953"/>
                  <a:gd name="connsiteY2" fmla="*/ 3099826 h 3100429"/>
                  <a:gd name="connsiteX3" fmla="*/ 0 w 8168953"/>
                  <a:gd name="connsiteY3" fmla="*/ 1527651 h 3100429"/>
                  <a:gd name="connsiteX4" fmla="*/ 2721 w 8168953"/>
                  <a:gd name="connsiteY4" fmla="*/ 0 h 3100429"/>
                  <a:gd name="connsiteX5" fmla="*/ 4074472 w 8168953"/>
                  <a:gd name="connsiteY5" fmla="*/ 1465296 h 3100429"/>
                  <a:gd name="connsiteX6" fmla="*/ 8168119 w 8168953"/>
                  <a:gd name="connsiteY6" fmla="*/ 7337 h 3100429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72202 w 8166683"/>
                  <a:gd name="connsiteY5" fmla="*/ 1465296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72202 w 8166683"/>
                  <a:gd name="connsiteY5" fmla="*/ 1465296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61168 w 8166683"/>
                  <a:gd name="connsiteY5" fmla="*/ 1438511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61168 w 8166683"/>
                  <a:gd name="connsiteY5" fmla="*/ 1438511 h 3099826"/>
                  <a:gd name="connsiteX6" fmla="*/ 8165849 w 8166683"/>
                  <a:gd name="connsiteY6" fmla="*/ 7337 h 3099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166683" h="3099826">
                    <a:moveTo>
                      <a:pt x="8165849" y="7337"/>
                    </a:moveTo>
                    <a:lnTo>
                      <a:pt x="8166683" y="1636654"/>
                    </a:lnTo>
                    <a:cubicBezTo>
                      <a:pt x="7917761" y="2728489"/>
                      <a:pt x="5475903" y="3100137"/>
                      <a:pt x="4116250" y="3099826"/>
                    </a:cubicBezTo>
                    <a:cubicBezTo>
                      <a:pt x="2756597" y="3099515"/>
                      <a:pt x="245424" y="2744647"/>
                      <a:pt x="8764" y="1634789"/>
                    </a:cubicBezTo>
                    <a:cubicBezTo>
                      <a:pt x="11928" y="1215900"/>
                      <a:pt x="-2713" y="418889"/>
                      <a:pt x="451" y="0"/>
                    </a:cubicBezTo>
                    <a:cubicBezTo>
                      <a:pt x="385485" y="953840"/>
                      <a:pt x="2700268" y="1437288"/>
                      <a:pt x="4061168" y="1438511"/>
                    </a:cubicBezTo>
                    <a:cubicBezTo>
                      <a:pt x="5422068" y="1439734"/>
                      <a:pt x="7793228" y="1089449"/>
                      <a:pt x="8165849" y="7337"/>
                    </a:cubicBezTo>
                    <a:close/>
                  </a:path>
                </a:pathLst>
              </a:custGeom>
              <a:gradFill>
                <a:gsLst>
                  <a:gs pos="0">
                    <a:srgbClr val="B8C2C9"/>
                  </a:gs>
                  <a:gs pos="21000">
                    <a:schemeClr val="bg1"/>
                  </a:gs>
                  <a:gs pos="60000">
                    <a:srgbClr val="D6DCE0"/>
                  </a:gs>
                  <a:gs pos="100000">
                    <a:srgbClr val="B8C2C9"/>
                  </a:gs>
                </a:gsLst>
                <a:lin ang="0" scaled="0"/>
              </a:gra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                  </a:t>
                </a:r>
              </a:p>
            </p:txBody>
          </p:sp>
          <p:sp>
            <p:nvSpPr>
              <p:cNvPr id="548" name="Oval 547">
                <a:extLst>
                  <a:ext uri="{FF2B5EF4-FFF2-40B4-BE49-F238E27FC236}">
                    <a16:creationId xmlns:a16="http://schemas.microsoft.com/office/drawing/2014/main" id="{2AD17789-C54D-4948-95E6-741F42B1FB2E}"/>
                  </a:ext>
                </a:extLst>
              </p:cNvPr>
              <p:cNvSpPr/>
              <p:nvPr/>
            </p:nvSpPr>
            <p:spPr>
              <a:xfrm>
                <a:off x="7494729" y="2774731"/>
                <a:ext cx="1480163" cy="579140"/>
              </a:xfrm>
              <a:prstGeom prst="ellipse">
                <a:avLst/>
              </a:prstGeom>
              <a:solidFill>
                <a:srgbClr val="B8C2C9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             </a:t>
                </a:r>
              </a:p>
            </p:txBody>
          </p:sp>
          <p:grpSp>
            <p:nvGrpSpPr>
              <p:cNvPr id="549" name="Group 548">
                <a:extLst>
                  <a:ext uri="{FF2B5EF4-FFF2-40B4-BE49-F238E27FC236}">
                    <a16:creationId xmlns:a16="http://schemas.microsoft.com/office/drawing/2014/main" id="{278D7FE0-D307-E941-967D-E4145732CEEA}"/>
                  </a:ext>
                </a:extLst>
              </p:cNvPr>
              <p:cNvGrpSpPr/>
              <p:nvPr/>
            </p:nvGrpSpPr>
            <p:grpSpPr>
              <a:xfrm>
                <a:off x="7713663" y="2848339"/>
                <a:ext cx="1042107" cy="425543"/>
                <a:chOff x="7786941" y="2884917"/>
                <a:chExt cx="897649" cy="353919"/>
              </a:xfrm>
            </p:grpSpPr>
            <p:sp>
              <p:nvSpPr>
                <p:cNvPr id="550" name="Freeform 549">
                  <a:extLst>
                    <a:ext uri="{FF2B5EF4-FFF2-40B4-BE49-F238E27FC236}">
                      <a16:creationId xmlns:a16="http://schemas.microsoft.com/office/drawing/2014/main" id="{1ADC6420-4AC2-F544-B940-D0A18615CA50}"/>
                    </a:ext>
                  </a:extLst>
                </p:cNvPr>
                <p:cNvSpPr/>
                <p:nvPr/>
              </p:nvSpPr>
              <p:spPr>
                <a:xfrm>
                  <a:off x="7811770" y="2884917"/>
                  <a:ext cx="849158" cy="198115"/>
                </a:xfrm>
                <a:custGeom>
                  <a:avLst/>
                  <a:gdLst>
                    <a:gd name="connsiteX0" fmla="*/ 3725333 w 4588933"/>
                    <a:gd name="connsiteY0" fmla="*/ 0 h 1049866"/>
                    <a:gd name="connsiteX1" fmla="*/ 4588933 w 4588933"/>
                    <a:gd name="connsiteY1" fmla="*/ 270933 h 1049866"/>
                    <a:gd name="connsiteX2" fmla="*/ 3962400 w 4588933"/>
                    <a:gd name="connsiteY2" fmla="*/ 541866 h 1049866"/>
                    <a:gd name="connsiteX3" fmla="*/ 3742267 w 4588933"/>
                    <a:gd name="connsiteY3" fmla="*/ 457200 h 1049866"/>
                    <a:gd name="connsiteX4" fmla="*/ 2269067 w 4588933"/>
                    <a:gd name="connsiteY4" fmla="*/ 1049866 h 1049866"/>
                    <a:gd name="connsiteX5" fmla="*/ 880533 w 4588933"/>
                    <a:gd name="connsiteY5" fmla="*/ 457200 h 1049866"/>
                    <a:gd name="connsiteX6" fmla="*/ 592667 w 4588933"/>
                    <a:gd name="connsiteY6" fmla="*/ 541866 h 1049866"/>
                    <a:gd name="connsiteX7" fmla="*/ 0 w 4588933"/>
                    <a:gd name="connsiteY7" fmla="*/ 254000 h 1049866"/>
                    <a:gd name="connsiteX8" fmla="*/ 880533 w 4588933"/>
                    <a:gd name="connsiteY8" fmla="*/ 16933 h 1049866"/>
                    <a:gd name="connsiteX9" fmla="*/ 2302933 w 4588933"/>
                    <a:gd name="connsiteY9" fmla="*/ 626533 h 1049866"/>
                    <a:gd name="connsiteX10" fmla="*/ 3725333 w 4588933"/>
                    <a:gd name="connsiteY10" fmla="*/ 0 h 1049866"/>
                    <a:gd name="connsiteX0" fmla="*/ 3725333 w 4641485"/>
                    <a:gd name="connsiteY0" fmla="*/ 0 h 1049866"/>
                    <a:gd name="connsiteX1" fmla="*/ 4641485 w 4641485"/>
                    <a:gd name="connsiteY1" fmla="*/ 239402 h 1049866"/>
                    <a:gd name="connsiteX2" fmla="*/ 3962400 w 4641485"/>
                    <a:gd name="connsiteY2" fmla="*/ 541866 h 1049866"/>
                    <a:gd name="connsiteX3" fmla="*/ 3742267 w 4641485"/>
                    <a:gd name="connsiteY3" fmla="*/ 457200 h 1049866"/>
                    <a:gd name="connsiteX4" fmla="*/ 2269067 w 4641485"/>
                    <a:gd name="connsiteY4" fmla="*/ 1049866 h 1049866"/>
                    <a:gd name="connsiteX5" fmla="*/ 880533 w 4641485"/>
                    <a:gd name="connsiteY5" fmla="*/ 457200 h 1049866"/>
                    <a:gd name="connsiteX6" fmla="*/ 592667 w 4641485"/>
                    <a:gd name="connsiteY6" fmla="*/ 541866 h 1049866"/>
                    <a:gd name="connsiteX7" fmla="*/ 0 w 4641485"/>
                    <a:gd name="connsiteY7" fmla="*/ 254000 h 1049866"/>
                    <a:gd name="connsiteX8" fmla="*/ 880533 w 4641485"/>
                    <a:gd name="connsiteY8" fmla="*/ 16933 h 1049866"/>
                    <a:gd name="connsiteX9" fmla="*/ 2302933 w 4641485"/>
                    <a:gd name="connsiteY9" fmla="*/ 626533 h 1049866"/>
                    <a:gd name="connsiteX10" fmla="*/ 3725333 w 4641485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73798 w 4673016"/>
                    <a:gd name="connsiteY3" fmla="*/ 45720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84308 w 4673016"/>
                    <a:gd name="connsiteY3" fmla="*/ 404648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815839 w 4673016"/>
                    <a:gd name="connsiteY3" fmla="*/ 46771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673016" h="1049866">
                      <a:moveTo>
                        <a:pt x="3756864" y="0"/>
                      </a:moveTo>
                      <a:lnTo>
                        <a:pt x="4673016" y="239402"/>
                      </a:lnTo>
                      <a:lnTo>
                        <a:pt x="3993931" y="541866"/>
                      </a:lnTo>
                      <a:lnTo>
                        <a:pt x="3815839" y="467710"/>
                      </a:lnTo>
                      <a:lnTo>
                        <a:pt x="2300598" y="1049866"/>
                      </a:lnTo>
                      <a:lnTo>
                        <a:pt x="912064" y="457200"/>
                      </a:lnTo>
                      <a:lnTo>
                        <a:pt x="624198" y="541866"/>
                      </a:lnTo>
                      <a:lnTo>
                        <a:pt x="0" y="275021"/>
                      </a:lnTo>
                      <a:lnTo>
                        <a:pt x="912064" y="16933"/>
                      </a:lnTo>
                      <a:lnTo>
                        <a:pt x="2323954" y="616023"/>
                      </a:lnTo>
                      <a:lnTo>
                        <a:pt x="3756864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51" name="Freeform 550">
                  <a:extLst>
                    <a:ext uri="{FF2B5EF4-FFF2-40B4-BE49-F238E27FC236}">
                      <a16:creationId xmlns:a16="http://schemas.microsoft.com/office/drawing/2014/main" id="{223E40C5-E2E3-3B42-A86A-26D2D130B735}"/>
                    </a:ext>
                  </a:extLst>
                </p:cNvPr>
                <p:cNvSpPr/>
                <p:nvPr/>
              </p:nvSpPr>
              <p:spPr>
                <a:xfrm>
                  <a:off x="8367548" y="3054383"/>
                  <a:ext cx="317042" cy="170569"/>
                </a:xfrm>
                <a:custGeom>
                  <a:avLst/>
                  <a:gdLst>
                    <a:gd name="connsiteX0" fmla="*/ 21021 w 1744718"/>
                    <a:gd name="connsiteY0" fmla="*/ 0 h 903890"/>
                    <a:gd name="connsiteX1" fmla="*/ 1744718 w 1744718"/>
                    <a:gd name="connsiteY1" fmla="*/ 693683 h 903890"/>
                    <a:gd name="connsiteX2" fmla="*/ 1145628 w 1744718"/>
                    <a:gd name="connsiteY2" fmla="*/ 903890 h 903890"/>
                    <a:gd name="connsiteX3" fmla="*/ 0 w 1744718"/>
                    <a:gd name="connsiteY3" fmla="*/ 451945 h 903890"/>
                    <a:gd name="connsiteX4" fmla="*/ 21021 w 1744718"/>
                    <a:gd name="connsiteY4" fmla="*/ 0 h 9038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4718" h="903890">
                      <a:moveTo>
                        <a:pt x="21021" y="0"/>
                      </a:moveTo>
                      <a:lnTo>
                        <a:pt x="1744718" y="693683"/>
                      </a:lnTo>
                      <a:lnTo>
                        <a:pt x="1145628" y="903890"/>
                      </a:lnTo>
                      <a:lnTo>
                        <a:pt x="0" y="451945"/>
                      </a:lnTo>
                      <a:lnTo>
                        <a:pt x="21021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52" name="Freeform 551">
                  <a:extLst>
                    <a:ext uri="{FF2B5EF4-FFF2-40B4-BE49-F238E27FC236}">
                      <a16:creationId xmlns:a16="http://schemas.microsoft.com/office/drawing/2014/main" id="{C6AA2152-8609-214A-AE62-E7DFD1A9E725}"/>
                    </a:ext>
                  </a:extLst>
                </p:cNvPr>
                <p:cNvSpPr/>
                <p:nvPr/>
              </p:nvSpPr>
              <p:spPr>
                <a:xfrm>
                  <a:off x="7786941" y="3054383"/>
                  <a:ext cx="311312" cy="168585"/>
                </a:xfrm>
                <a:custGeom>
                  <a:avLst/>
                  <a:gdLst>
                    <a:gd name="connsiteX0" fmla="*/ 1702676 w 1713187"/>
                    <a:gd name="connsiteY0" fmla="*/ 0 h 893380"/>
                    <a:gd name="connsiteX1" fmla="*/ 1713187 w 1713187"/>
                    <a:gd name="connsiteY1" fmla="*/ 472966 h 893380"/>
                    <a:gd name="connsiteX2" fmla="*/ 578069 w 1713187"/>
                    <a:gd name="connsiteY2" fmla="*/ 893380 h 893380"/>
                    <a:gd name="connsiteX3" fmla="*/ 0 w 1713187"/>
                    <a:gd name="connsiteY3" fmla="*/ 693683 h 893380"/>
                    <a:gd name="connsiteX4" fmla="*/ 1702676 w 1713187"/>
                    <a:gd name="connsiteY4" fmla="*/ 0 h 8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13187" h="893380">
                      <a:moveTo>
                        <a:pt x="1702676" y="0"/>
                      </a:moveTo>
                      <a:lnTo>
                        <a:pt x="1713187" y="472966"/>
                      </a:lnTo>
                      <a:lnTo>
                        <a:pt x="578069" y="893380"/>
                      </a:lnTo>
                      <a:lnTo>
                        <a:pt x="0" y="693683"/>
                      </a:lnTo>
                      <a:lnTo>
                        <a:pt x="1702676" y="0"/>
                      </a:lnTo>
                      <a:close/>
                    </a:path>
                  </a:pathLst>
                </a:custGeom>
                <a:solidFill>
                  <a:srgbClr val="0000A8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53" name="Freeform 552">
                  <a:extLst>
                    <a:ext uri="{FF2B5EF4-FFF2-40B4-BE49-F238E27FC236}">
                      <a16:creationId xmlns:a16="http://schemas.microsoft.com/office/drawing/2014/main" id="{7CB5E54A-6719-9747-80B7-8D19331BE786}"/>
                    </a:ext>
                  </a:extLst>
                </p:cNvPr>
                <p:cNvSpPr/>
                <p:nvPr/>
              </p:nvSpPr>
              <p:spPr>
                <a:xfrm>
                  <a:off x="7895013" y="2971083"/>
                  <a:ext cx="676892" cy="267753"/>
                </a:xfrm>
                <a:custGeom>
                  <a:avLst/>
                  <a:gdLst>
                    <a:gd name="connsiteX0" fmla="*/ 599089 w 4162096"/>
                    <a:gd name="connsiteY0" fmla="*/ 273269 h 1618593"/>
                    <a:gd name="connsiteX1" fmla="*/ 882869 w 4162096"/>
                    <a:gd name="connsiteY1" fmla="*/ 199697 h 1618593"/>
                    <a:gd name="connsiteX2" fmla="*/ 2312276 w 4162096"/>
                    <a:gd name="connsiteY2" fmla="*/ 798786 h 1618593"/>
                    <a:gd name="connsiteX3" fmla="*/ 3794234 w 4162096"/>
                    <a:gd name="connsiteY3" fmla="*/ 199697 h 1618593"/>
                    <a:gd name="connsiteX4" fmla="*/ 4014951 w 4162096"/>
                    <a:gd name="connsiteY4" fmla="*/ 273269 h 1618593"/>
                    <a:gd name="connsiteX5" fmla="*/ 3058510 w 4162096"/>
                    <a:gd name="connsiteY5" fmla="*/ 641131 h 1618593"/>
                    <a:gd name="connsiteX6" fmla="*/ 3026979 w 4162096"/>
                    <a:gd name="connsiteY6" fmla="*/ 1114097 h 1618593"/>
                    <a:gd name="connsiteX7" fmla="*/ 4162096 w 4162096"/>
                    <a:gd name="connsiteY7" fmla="*/ 1545021 h 1618593"/>
                    <a:gd name="connsiteX8" fmla="*/ 3878317 w 4162096"/>
                    <a:gd name="connsiteY8" fmla="*/ 1608083 h 1618593"/>
                    <a:gd name="connsiteX9" fmla="*/ 2301765 w 4162096"/>
                    <a:gd name="connsiteY9" fmla="*/ 945931 h 1618593"/>
                    <a:gd name="connsiteX10" fmla="*/ 693682 w 4162096"/>
                    <a:gd name="connsiteY10" fmla="*/ 1618593 h 1618593"/>
                    <a:gd name="connsiteX11" fmla="*/ 430924 w 4162096"/>
                    <a:gd name="connsiteY11" fmla="*/ 1524000 h 1618593"/>
                    <a:gd name="connsiteX12" fmla="*/ 1576551 w 4162096"/>
                    <a:gd name="connsiteY12" fmla="*/ 1082566 h 1618593"/>
                    <a:gd name="connsiteX13" fmla="*/ 1545020 w 4162096"/>
                    <a:gd name="connsiteY13" fmla="*/ 609600 h 1618593"/>
                    <a:gd name="connsiteX14" fmla="*/ 0 w 4162096"/>
                    <a:gd name="connsiteY14" fmla="*/ 0 h 1618593"/>
                    <a:gd name="connsiteX15" fmla="*/ 872358 w 4162096"/>
                    <a:gd name="connsiteY15" fmla="*/ 210207 h 1618593"/>
                    <a:gd name="connsiteX16" fmla="*/ 872358 w 4162096"/>
                    <a:gd name="connsiteY16" fmla="*/ 210207 h 1618593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15" fmla="*/ 441434 w 3731172"/>
                    <a:gd name="connsiteY15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357351 w 3731172"/>
                    <a:gd name="connsiteY14" fmla="*/ 115613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56137 w 3731172"/>
                    <a:gd name="connsiteY13" fmla="*/ 441434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903890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575034 w 3710151"/>
                    <a:gd name="connsiteY6" fmla="*/ 91440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06565 w 3710151"/>
                    <a:gd name="connsiteY6" fmla="*/ 92491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5151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09858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62012 w 3725019"/>
                    <a:gd name="connsiteY0" fmla="*/ 73572 h 1418896"/>
                    <a:gd name="connsiteX1" fmla="*/ 445792 w 3725019"/>
                    <a:gd name="connsiteY1" fmla="*/ 0 h 1418896"/>
                    <a:gd name="connsiteX2" fmla="*/ 1852896 w 3725019"/>
                    <a:gd name="connsiteY2" fmla="*/ 591655 h 1418896"/>
                    <a:gd name="connsiteX3" fmla="*/ 3357157 w 3725019"/>
                    <a:gd name="connsiteY3" fmla="*/ 0 h 1418896"/>
                    <a:gd name="connsiteX4" fmla="*/ 3577874 w 3725019"/>
                    <a:gd name="connsiteY4" fmla="*/ 73572 h 1418896"/>
                    <a:gd name="connsiteX5" fmla="*/ 2632585 w 3725019"/>
                    <a:gd name="connsiteY5" fmla="*/ 448868 h 1418896"/>
                    <a:gd name="connsiteX6" fmla="*/ 2625150 w 3725019"/>
                    <a:gd name="connsiteY6" fmla="*/ 902607 h 1418896"/>
                    <a:gd name="connsiteX7" fmla="*/ 3725019 w 3725019"/>
                    <a:gd name="connsiteY7" fmla="*/ 1345324 h 1418896"/>
                    <a:gd name="connsiteX8" fmla="*/ 3441240 w 3725019"/>
                    <a:gd name="connsiteY8" fmla="*/ 1408386 h 1418896"/>
                    <a:gd name="connsiteX9" fmla="*/ 1864688 w 3725019"/>
                    <a:gd name="connsiteY9" fmla="*/ 746234 h 1418896"/>
                    <a:gd name="connsiteX10" fmla="*/ 256605 w 3725019"/>
                    <a:gd name="connsiteY10" fmla="*/ 1418896 h 1418896"/>
                    <a:gd name="connsiteX11" fmla="*/ 0 w 3725019"/>
                    <a:gd name="connsiteY11" fmla="*/ 1331097 h 1418896"/>
                    <a:gd name="connsiteX12" fmla="*/ 1113454 w 3725019"/>
                    <a:gd name="connsiteY12" fmla="*/ 903890 h 1418896"/>
                    <a:gd name="connsiteX13" fmla="*/ 1102302 w 3725019"/>
                    <a:gd name="connsiteY13" fmla="*/ 451945 h 1418896"/>
                    <a:gd name="connsiteX14" fmla="*/ 183032 w 3725019"/>
                    <a:gd name="connsiteY14" fmla="*/ 84081 h 1418896"/>
                    <a:gd name="connsiteX15" fmla="*/ 162012 w 3725019"/>
                    <a:gd name="connsiteY15" fmla="*/ 73572 h 14188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725019" h="1418896">
                      <a:moveTo>
                        <a:pt x="162012" y="73572"/>
                      </a:moveTo>
                      <a:lnTo>
                        <a:pt x="445792" y="0"/>
                      </a:lnTo>
                      <a:lnTo>
                        <a:pt x="1852896" y="591655"/>
                      </a:lnTo>
                      <a:lnTo>
                        <a:pt x="3357157" y="0"/>
                      </a:lnTo>
                      <a:lnTo>
                        <a:pt x="3577874" y="73572"/>
                      </a:lnTo>
                      <a:lnTo>
                        <a:pt x="2632585" y="448868"/>
                      </a:lnTo>
                      <a:lnTo>
                        <a:pt x="2625150" y="902607"/>
                      </a:lnTo>
                      <a:lnTo>
                        <a:pt x="3725019" y="1345324"/>
                      </a:lnTo>
                      <a:lnTo>
                        <a:pt x="3441240" y="1408386"/>
                      </a:lnTo>
                      <a:lnTo>
                        <a:pt x="1864688" y="746234"/>
                      </a:lnTo>
                      <a:lnTo>
                        <a:pt x="256605" y="1418896"/>
                      </a:lnTo>
                      <a:lnTo>
                        <a:pt x="0" y="1331097"/>
                      </a:lnTo>
                      <a:lnTo>
                        <a:pt x="1113454" y="903890"/>
                      </a:lnTo>
                      <a:cubicBezTo>
                        <a:pt x="1113454" y="760249"/>
                        <a:pt x="1102302" y="595586"/>
                        <a:pt x="1102302" y="451945"/>
                      </a:cubicBezTo>
                      <a:lnTo>
                        <a:pt x="183032" y="84081"/>
                      </a:lnTo>
                      <a:cubicBezTo>
                        <a:pt x="26317" y="21019"/>
                        <a:pt x="169019" y="77075"/>
                        <a:pt x="162012" y="73572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623" name="Group 622">
              <a:extLst>
                <a:ext uri="{FF2B5EF4-FFF2-40B4-BE49-F238E27FC236}">
                  <a16:creationId xmlns:a16="http://schemas.microsoft.com/office/drawing/2014/main" id="{EA34A94C-D92D-084C-BFEA-F4C8DF0AD275}"/>
                </a:ext>
              </a:extLst>
            </p:cNvPr>
            <p:cNvGrpSpPr/>
            <p:nvPr/>
          </p:nvGrpSpPr>
          <p:grpSpPr>
            <a:xfrm>
              <a:off x="10380415" y="3987223"/>
              <a:ext cx="353678" cy="198344"/>
              <a:chOff x="7493876" y="2774731"/>
              <a:chExt cx="1481958" cy="894622"/>
            </a:xfrm>
          </p:grpSpPr>
          <p:sp>
            <p:nvSpPr>
              <p:cNvPr id="624" name="Freeform 623">
                <a:extLst>
                  <a:ext uri="{FF2B5EF4-FFF2-40B4-BE49-F238E27FC236}">
                    <a16:creationId xmlns:a16="http://schemas.microsoft.com/office/drawing/2014/main" id="{E1E1C6E8-4D60-7F43-BB0E-6D883F10D4A6}"/>
                  </a:ext>
                </a:extLst>
              </p:cNvPr>
              <p:cNvSpPr/>
              <p:nvPr/>
            </p:nvSpPr>
            <p:spPr>
              <a:xfrm>
                <a:off x="7493876" y="3084399"/>
                <a:ext cx="1481958" cy="584954"/>
              </a:xfrm>
              <a:custGeom>
                <a:avLst/>
                <a:gdLst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88524 w 8187558"/>
                  <a:gd name="connsiteY5" fmla="*/ 1597573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88524 w 8187558"/>
                  <a:gd name="connsiteY5" fmla="*/ 1597573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76538 w 8176538"/>
                  <a:gd name="connsiteY0" fmla="*/ 0 h 2638097"/>
                  <a:gd name="connsiteX1" fmla="*/ 8176538 w 8176538"/>
                  <a:gd name="connsiteY1" fmla="*/ 1271752 h 2638097"/>
                  <a:gd name="connsiteX2" fmla="*/ 4088015 w 8176538"/>
                  <a:gd name="connsiteY2" fmla="*/ 2638097 h 2638097"/>
                  <a:gd name="connsiteX3" fmla="*/ 0 w 8176538"/>
                  <a:gd name="connsiteY3" fmla="*/ 1269888 h 2638097"/>
                  <a:gd name="connsiteX4" fmla="*/ 20511 w 8176538"/>
                  <a:gd name="connsiteY4" fmla="*/ 147145 h 2638097"/>
                  <a:gd name="connsiteX5" fmla="*/ 4088015 w 8176538"/>
                  <a:gd name="connsiteY5" fmla="*/ 1566042 h 2638097"/>
                  <a:gd name="connsiteX6" fmla="*/ 8176538 w 8176538"/>
                  <a:gd name="connsiteY6" fmla="*/ 0 h 2638097"/>
                  <a:gd name="connsiteX0" fmla="*/ 8176538 w 8176538"/>
                  <a:gd name="connsiteY0" fmla="*/ 0 h 2772020"/>
                  <a:gd name="connsiteX1" fmla="*/ 8176538 w 8176538"/>
                  <a:gd name="connsiteY1" fmla="*/ 1271752 h 2772020"/>
                  <a:gd name="connsiteX2" fmla="*/ 4099034 w 8176538"/>
                  <a:gd name="connsiteY2" fmla="*/ 2772020 h 2772020"/>
                  <a:gd name="connsiteX3" fmla="*/ 0 w 8176538"/>
                  <a:gd name="connsiteY3" fmla="*/ 1269888 h 2772020"/>
                  <a:gd name="connsiteX4" fmla="*/ 20511 w 8176538"/>
                  <a:gd name="connsiteY4" fmla="*/ 147145 h 2772020"/>
                  <a:gd name="connsiteX5" fmla="*/ 4088015 w 8176538"/>
                  <a:gd name="connsiteY5" fmla="*/ 1566042 h 2772020"/>
                  <a:gd name="connsiteX6" fmla="*/ 8176538 w 8176538"/>
                  <a:gd name="connsiteY6" fmla="*/ 0 h 2772020"/>
                  <a:gd name="connsiteX0" fmla="*/ 8176538 w 8176538"/>
                  <a:gd name="connsiteY0" fmla="*/ 0 h 2772339"/>
                  <a:gd name="connsiteX1" fmla="*/ 8176538 w 8176538"/>
                  <a:gd name="connsiteY1" fmla="*/ 1378890 h 2772339"/>
                  <a:gd name="connsiteX2" fmla="*/ 4099034 w 8176538"/>
                  <a:gd name="connsiteY2" fmla="*/ 2772020 h 2772339"/>
                  <a:gd name="connsiteX3" fmla="*/ 0 w 8176538"/>
                  <a:gd name="connsiteY3" fmla="*/ 1269888 h 2772339"/>
                  <a:gd name="connsiteX4" fmla="*/ 20511 w 8176538"/>
                  <a:gd name="connsiteY4" fmla="*/ 147145 h 2772339"/>
                  <a:gd name="connsiteX5" fmla="*/ 4088015 w 8176538"/>
                  <a:gd name="connsiteY5" fmla="*/ 1566042 h 2772339"/>
                  <a:gd name="connsiteX6" fmla="*/ 8176538 w 8176538"/>
                  <a:gd name="connsiteY6" fmla="*/ 0 h 2772339"/>
                  <a:gd name="connsiteX0" fmla="*/ 8176538 w 8176538"/>
                  <a:gd name="connsiteY0" fmla="*/ 0 h 2825888"/>
                  <a:gd name="connsiteX1" fmla="*/ 8176538 w 8176538"/>
                  <a:gd name="connsiteY1" fmla="*/ 1378890 h 2825888"/>
                  <a:gd name="connsiteX2" fmla="*/ 4099034 w 8176538"/>
                  <a:gd name="connsiteY2" fmla="*/ 2825590 h 2825888"/>
                  <a:gd name="connsiteX3" fmla="*/ 0 w 8176538"/>
                  <a:gd name="connsiteY3" fmla="*/ 1269888 h 2825888"/>
                  <a:gd name="connsiteX4" fmla="*/ 20511 w 8176538"/>
                  <a:gd name="connsiteY4" fmla="*/ 147145 h 2825888"/>
                  <a:gd name="connsiteX5" fmla="*/ 4088015 w 8176538"/>
                  <a:gd name="connsiteY5" fmla="*/ 1566042 h 2825888"/>
                  <a:gd name="connsiteX6" fmla="*/ 8176538 w 8176538"/>
                  <a:gd name="connsiteY6" fmla="*/ 0 h 2825888"/>
                  <a:gd name="connsiteX0" fmla="*/ 8165518 w 8165518"/>
                  <a:gd name="connsiteY0" fmla="*/ 0 h 2825606"/>
                  <a:gd name="connsiteX1" fmla="*/ 8165518 w 8165518"/>
                  <a:gd name="connsiteY1" fmla="*/ 1378890 h 2825606"/>
                  <a:gd name="connsiteX2" fmla="*/ 4088014 w 8165518"/>
                  <a:gd name="connsiteY2" fmla="*/ 2825590 h 2825606"/>
                  <a:gd name="connsiteX3" fmla="*/ 0 w 8165518"/>
                  <a:gd name="connsiteY3" fmla="*/ 1403811 h 2825606"/>
                  <a:gd name="connsiteX4" fmla="*/ 9491 w 8165518"/>
                  <a:gd name="connsiteY4" fmla="*/ 147145 h 2825606"/>
                  <a:gd name="connsiteX5" fmla="*/ 4076995 w 8165518"/>
                  <a:gd name="connsiteY5" fmla="*/ 1566042 h 2825606"/>
                  <a:gd name="connsiteX6" fmla="*/ 8165518 w 8165518"/>
                  <a:gd name="connsiteY6" fmla="*/ 0 h 2825606"/>
                  <a:gd name="connsiteX0" fmla="*/ 8165518 w 8165518"/>
                  <a:gd name="connsiteY0" fmla="*/ 0 h 2879174"/>
                  <a:gd name="connsiteX1" fmla="*/ 8165518 w 8165518"/>
                  <a:gd name="connsiteY1" fmla="*/ 1378890 h 2879174"/>
                  <a:gd name="connsiteX2" fmla="*/ 4132092 w 8165518"/>
                  <a:gd name="connsiteY2" fmla="*/ 2879159 h 2879174"/>
                  <a:gd name="connsiteX3" fmla="*/ 0 w 8165518"/>
                  <a:gd name="connsiteY3" fmla="*/ 1403811 h 2879174"/>
                  <a:gd name="connsiteX4" fmla="*/ 9491 w 8165518"/>
                  <a:gd name="connsiteY4" fmla="*/ 147145 h 2879174"/>
                  <a:gd name="connsiteX5" fmla="*/ 4076995 w 8165518"/>
                  <a:gd name="connsiteY5" fmla="*/ 1566042 h 2879174"/>
                  <a:gd name="connsiteX6" fmla="*/ 8165518 w 8165518"/>
                  <a:gd name="connsiteY6" fmla="*/ 0 h 2879174"/>
                  <a:gd name="connsiteX0" fmla="*/ 8165518 w 8176537"/>
                  <a:gd name="connsiteY0" fmla="*/ 0 h 2879410"/>
                  <a:gd name="connsiteX1" fmla="*/ 8176537 w 8176537"/>
                  <a:gd name="connsiteY1" fmla="*/ 1499420 h 2879410"/>
                  <a:gd name="connsiteX2" fmla="*/ 4132092 w 8176537"/>
                  <a:gd name="connsiteY2" fmla="*/ 2879159 h 2879410"/>
                  <a:gd name="connsiteX3" fmla="*/ 0 w 8176537"/>
                  <a:gd name="connsiteY3" fmla="*/ 1403811 h 2879410"/>
                  <a:gd name="connsiteX4" fmla="*/ 9491 w 8176537"/>
                  <a:gd name="connsiteY4" fmla="*/ 147145 h 2879410"/>
                  <a:gd name="connsiteX5" fmla="*/ 4076995 w 8176537"/>
                  <a:gd name="connsiteY5" fmla="*/ 1566042 h 2879410"/>
                  <a:gd name="connsiteX6" fmla="*/ 8165518 w 8176537"/>
                  <a:gd name="connsiteY6" fmla="*/ 0 h 2879410"/>
                  <a:gd name="connsiteX0" fmla="*/ 8165518 w 8176537"/>
                  <a:gd name="connsiteY0" fmla="*/ 0 h 2879262"/>
                  <a:gd name="connsiteX1" fmla="*/ 8176537 w 8176537"/>
                  <a:gd name="connsiteY1" fmla="*/ 1499420 h 2879262"/>
                  <a:gd name="connsiteX2" fmla="*/ 4132092 w 8176537"/>
                  <a:gd name="connsiteY2" fmla="*/ 2879159 h 2879262"/>
                  <a:gd name="connsiteX3" fmla="*/ 0 w 8176537"/>
                  <a:gd name="connsiteY3" fmla="*/ 1403811 h 2879262"/>
                  <a:gd name="connsiteX4" fmla="*/ 9491 w 8176537"/>
                  <a:gd name="connsiteY4" fmla="*/ 147145 h 2879262"/>
                  <a:gd name="connsiteX5" fmla="*/ 4076995 w 8176537"/>
                  <a:gd name="connsiteY5" fmla="*/ 1566042 h 2879262"/>
                  <a:gd name="connsiteX6" fmla="*/ 8165518 w 8176537"/>
                  <a:gd name="connsiteY6" fmla="*/ 0 h 2879262"/>
                  <a:gd name="connsiteX0" fmla="*/ 8165518 w 8176537"/>
                  <a:gd name="connsiteY0" fmla="*/ 0 h 2879163"/>
                  <a:gd name="connsiteX1" fmla="*/ 8176537 w 8176537"/>
                  <a:gd name="connsiteY1" fmla="*/ 1499420 h 2879163"/>
                  <a:gd name="connsiteX2" fmla="*/ 4132092 w 8176537"/>
                  <a:gd name="connsiteY2" fmla="*/ 2879159 h 2879163"/>
                  <a:gd name="connsiteX3" fmla="*/ 0 w 8176537"/>
                  <a:gd name="connsiteY3" fmla="*/ 1510948 h 2879163"/>
                  <a:gd name="connsiteX4" fmla="*/ 9491 w 8176537"/>
                  <a:gd name="connsiteY4" fmla="*/ 147145 h 2879163"/>
                  <a:gd name="connsiteX5" fmla="*/ 4076995 w 8176537"/>
                  <a:gd name="connsiteY5" fmla="*/ 1566042 h 2879163"/>
                  <a:gd name="connsiteX6" fmla="*/ 8165518 w 8176537"/>
                  <a:gd name="connsiteY6" fmla="*/ 0 h 2879163"/>
                  <a:gd name="connsiteX0" fmla="*/ 8165518 w 8198577"/>
                  <a:gd name="connsiteY0" fmla="*/ 0 h 2879451"/>
                  <a:gd name="connsiteX1" fmla="*/ 8198577 w 8198577"/>
                  <a:gd name="connsiteY1" fmla="*/ 1606558 h 2879451"/>
                  <a:gd name="connsiteX2" fmla="*/ 4132092 w 8198577"/>
                  <a:gd name="connsiteY2" fmla="*/ 2879159 h 2879451"/>
                  <a:gd name="connsiteX3" fmla="*/ 0 w 8198577"/>
                  <a:gd name="connsiteY3" fmla="*/ 1510948 h 2879451"/>
                  <a:gd name="connsiteX4" fmla="*/ 9491 w 8198577"/>
                  <a:gd name="connsiteY4" fmla="*/ 147145 h 2879451"/>
                  <a:gd name="connsiteX5" fmla="*/ 4076995 w 8198577"/>
                  <a:gd name="connsiteY5" fmla="*/ 1566042 h 2879451"/>
                  <a:gd name="connsiteX6" fmla="*/ 8165518 w 8198577"/>
                  <a:gd name="connsiteY6" fmla="*/ 0 h 2879451"/>
                  <a:gd name="connsiteX0" fmla="*/ 8165518 w 8165518"/>
                  <a:gd name="connsiteY0" fmla="*/ 0 h 2880066"/>
                  <a:gd name="connsiteX1" fmla="*/ 8165518 w 8165518"/>
                  <a:gd name="connsiteY1" fmla="*/ 1673520 h 2880066"/>
                  <a:gd name="connsiteX2" fmla="*/ 4132092 w 8165518"/>
                  <a:gd name="connsiteY2" fmla="*/ 2879159 h 2880066"/>
                  <a:gd name="connsiteX3" fmla="*/ 0 w 8165518"/>
                  <a:gd name="connsiteY3" fmla="*/ 1510948 h 2880066"/>
                  <a:gd name="connsiteX4" fmla="*/ 9491 w 8165518"/>
                  <a:gd name="connsiteY4" fmla="*/ 147145 h 2880066"/>
                  <a:gd name="connsiteX5" fmla="*/ 4076995 w 8165518"/>
                  <a:gd name="connsiteY5" fmla="*/ 1566042 h 2880066"/>
                  <a:gd name="connsiteX6" fmla="*/ 8165518 w 8165518"/>
                  <a:gd name="connsiteY6" fmla="*/ 0 h 2880066"/>
                  <a:gd name="connsiteX0" fmla="*/ 8156794 w 8156794"/>
                  <a:gd name="connsiteY0" fmla="*/ 0 h 2879270"/>
                  <a:gd name="connsiteX1" fmla="*/ 8156794 w 8156794"/>
                  <a:gd name="connsiteY1" fmla="*/ 1673520 h 2879270"/>
                  <a:gd name="connsiteX2" fmla="*/ 4123368 w 8156794"/>
                  <a:gd name="connsiteY2" fmla="*/ 2879159 h 2879270"/>
                  <a:gd name="connsiteX3" fmla="*/ 2295 w 8156794"/>
                  <a:gd name="connsiteY3" fmla="*/ 1618086 h 2879270"/>
                  <a:gd name="connsiteX4" fmla="*/ 767 w 8156794"/>
                  <a:gd name="connsiteY4" fmla="*/ 147145 h 2879270"/>
                  <a:gd name="connsiteX5" fmla="*/ 4068271 w 8156794"/>
                  <a:gd name="connsiteY5" fmla="*/ 1566042 h 2879270"/>
                  <a:gd name="connsiteX6" fmla="*/ 8156794 w 8156794"/>
                  <a:gd name="connsiteY6" fmla="*/ 0 h 287927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20"/>
                  <a:gd name="connsiteX1" fmla="*/ 8156794 w 8156794"/>
                  <a:gd name="connsiteY1" fmla="*/ 1673520 h 2973020"/>
                  <a:gd name="connsiteX2" fmla="*/ 4134388 w 8156794"/>
                  <a:gd name="connsiteY2" fmla="*/ 2972904 h 2973020"/>
                  <a:gd name="connsiteX3" fmla="*/ 2295 w 8156794"/>
                  <a:gd name="connsiteY3" fmla="*/ 1618086 h 2973020"/>
                  <a:gd name="connsiteX4" fmla="*/ 767 w 8156794"/>
                  <a:gd name="connsiteY4" fmla="*/ 147145 h 2973020"/>
                  <a:gd name="connsiteX5" fmla="*/ 4068271 w 8156794"/>
                  <a:gd name="connsiteY5" fmla="*/ 1566042 h 2973020"/>
                  <a:gd name="connsiteX6" fmla="*/ 8156794 w 8156794"/>
                  <a:gd name="connsiteY6" fmla="*/ 0 h 2973020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141"/>
                  <a:gd name="connsiteX1" fmla="*/ 8156794 w 8156794"/>
                  <a:gd name="connsiteY1" fmla="*/ 1673520 h 2973141"/>
                  <a:gd name="connsiteX2" fmla="*/ 4134388 w 8156794"/>
                  <a:gd name="connsiteY2" fmla="*/ 2972904 h 2973141"/>
                  <a:gd name="connsiteX3" fmla="*/ 2295 w 8156794"/>
                  <a:gd name="connsiteY3" fmla="*/ 1618086 h 2973141"/>
                  <a:gd name="connsiteX4" fmla="*/ 767 w 8156794"/>
                  <a:gd name="connsiteY4" fmla="*/ 147145 h 2973141"/>
                  <a:gd name="connsiteX5" fmla="*/ 4068271 w 8156794"/>
                  <a:gd name="connsiteY5" fmla="*/ 1566042 h 2973141"/>
                  <a:gd name="connsiteX6" fmla="*/ 8156794 w 8156794"/>
                  <a:gd name="connsiteY6" fmla="*/ 0 h 2973141"/>
                  <a:gd name="connsiteX0" fmla="*/ 8156794 w 8156794"/>
                  <a:gd name="connsiteY0" fmla="*/ 0 h 3066827"/>
                  <a:gd name="connsiteX1" fmla="*/ 8156794 w 8156794"/>
                  <a:gd name="connsiteY1" fmla="*/ 1673520 h 3066827"/>
                  <a:gd name="connsiteX2" fmla="*/ 4123353 w 8156794"/>
                  <a:gd name="connsiteY2" fmla="*/ 3066650 h 3066827"/>
                  <a:gd name="connsiteX3" fmla="*/ 2295 w 8156794"/>
                  <a:gd name="connsiteY3" fmla="*/ 1618086 h 3066827"/>
                  <a:gd name="connsiteX4" fmla="*/ 767 w 8156794"/>
                  <a:gd name="connsiteY4" fmla="*/ 147145 h 3066827"/>
                  <a:gd name="connsiteX5" fmla="*/ 4068271 w 8156794"/>
                  <a:gd name="connsiteY5" fmla="*/ 1566042 h 3066827"/>
                  <a:gd name="connsiteX6" fmla="*/ 8156794 w 8156794"/>
                  <a:gd name="connsiteY6" fmla="*/ 0 h 3066827"/>
                  <a:gd name="connsiteX0" fmla="*/ 8123689 w 8156794"/>
                  <a:gd name="connsiteY0" fmla="*/ 0 h 2999866"/>
                  <a:gd name="connsiteX1" fmla="*/ 8156794 w 8156794"/>
                  <a:gd name="connsiteY1" fmla="*/ 1606559 h 2999866"/>
                  <a:gd name="connsiteX2" fmla="*/ 4123353 w 8156794"/>
                  <a:gd name="connsiteY2" fmla="*/ 2999689 h 2999866"/>
                  <a:gd name="connsiteX3" fmla="*/ 2295 w 8156794"/>
                  <a:gd name="connsiteY3" fmla="*/ 1551125 h 2999866"/>
                  <a:gd name="connsiteX4" fmla="*/ 767 w 8156794"/>
                  <a:gd name="connsiteY4" fmla="*/ 80184 h 2999866"/>
                  <a:gd name="connsiteX5" fmla="*/ 4068271 w 8156794"/>
                  <a:gd name="connsiteY5" fmla="*/ 1499081 h 2999866"/>
                  <a:gd name="connsiteX6" fmla="*/ 8123689 w 8156794"/>
                  <a:gd name="connsiteY6" fmla="*/ 0 h 2999866"/>
                  <a:gd name="connsiteX0" fmla="*/ 8167828 w 8167828"/>
                  <a:gd name="connsiteY0" fmla="*/ 0 h 3026651"/>
                  <a:gd name="connsiteX1" fmla="*/ 8156794 w 8167828"/>
                  <a:gd name="connsiteY1" fmla="*/ 1633344 h 3026651"/>
                  <a:gd name="connsiteX2" fmla="*/ 4123353 w 8167828"/>
                  <a:gd name="connsiteY2" fmla="*/ 3026474 h 3026651"/>
                  <a:gd name="connsiteX3" fmla="*/ 2295 w 8167828"/>
                  <a:gd name="connsiteY3" fmla="*/ 1577910 h 3026651"/>
                  <a:gd name="connsiteX4" fmla="*/ 767 w 8167828"/>
                  <a:gd name="connsiteY4" fmla="*/ 106969 h 3026651"/>
                  <a:gd name="connsiteX5" fmla="*/ 4068271 w 8167828"/>
                  <a:gd name="connsiteY5" fmla="*/ 1525866 h 3026651"/>
                  <a:gd name="connsiteX6" fmla="*/ 8167828 w 8167828"/>
                  <a:gd name="connsiteY6" fmla="*/ 0 h 3026651"/>
                  <a:gd name="connsiteX0" fmla="*/ 8167828 w 8167828"/>
                  <a:gd name="connsiteY0" fmla="*/ 0 h 3027228"/>
                  <a:gd name="connsiteX1" fmla="*/ 8145760 w 8167828"/>
                  <a:gd name="connsiteY1" fmla="*/ 1686913 h 3027228"/>
                  <a:gd name="connsiteX2" fmla="*/ 4123353 w 8167828"/>
                  <a:gd name="connsiteY2" fmla="*/ 3026474 h 3027228"/>
                  <a:gd name="connsiteX3" fmla="*/ 2295 w 8167828"/>
                  <a:gd name="connsiteY3" fmla="*/ 1577910 h 3027228"/>
                  <a:gd name="connsiteX4" fmla="*/ 767 w 8167828"/>
                  <a:gd name="connsiteY4" fmla="*/ 106969 h 3027228"/>
                  <a:gd name="connsiteX5" fmla="*/ 4068271 w 8167828"/>
                  <a:gd name="connsiteY5" fmla="*/ 1525866 h 3027228"/>
                  <a:gd name="connsiteX6" fmla="*/ 8167828 w 8167828"/>
                  <a:gd name="connsiteY6" fmla="*/ 0 h 3027228"/>
                  <a:gd name="connsiteX0" fmla="*/ 8156794 w 8156794"/>
                  <a:gd name="connsiteY0" fmla="*/ 0 h 2933483"/>
                  <a:gd name="connsiteX1" fmla="*/ 8145760 w 8156794"/>
                  <a:gd name="connsiteY1" fmla="*/ 1593168 h 2933483"/>
                  <a:gd name="connsiteX2" fmla="*/ 4123353 w 8156794"/>
                  <a:gd name="connsiteY2" fmla="*/ 2932729 h 2933483"/>
                  <a:gd name="connsiteX3" fmla="*/ 2295 w 8156794"/>
                  <a:gd name="connsiteY3" fmla="*/ 1484165 h 2933483"/>
                  <a:gd name="connsiteX4" fmla="*/ 767 w 8156794"/>
                  <a:gd name="connsiteY4" fmla="*/ 13224 h 2933483"/>
                  <a:gd name="connsiteX5" fmla="*/ 4068271 w 8156794"/>
                  <a:gd name="connsiteY5" fmla="*/ 1432121 h 2933483"/>
                  <a:gd name="connsiteX6" fmla="*/ 8156794 w 8156794"/>
                  <a:gd name="connsiteY6" fmla="*/ 0 h 2933483"/>
                  <a:gd name="connsiteX0" fmla="*/ 8156794 w 8156794"/>
                  <a:gd name="connsiteY0" fmla="*/ 0 h 2933483"/>
                  <a:gd name="connsiteX1" fmla="*/ 8145760 w 8156794"/>
                  <a:gd name="connsiteY1" fmla="*/ 1593168 h 2933483"/>
                  <a:gd name="connsiteX2" fmla="*/ 4123353 w 8156794"/>
                  <a:gd name="connsiteY2" fmla="*/ 2932729 h 2933483"/>
                  <a:gd name="connsiteX3" fmla="*/ 2295 w 8156794"/>
                  <a:gd name="connsiteY3" fmla="*/ 1484165 h 2933483"/>
                  <a:gd name="connsiteX4" fmla="*/ 767 w 8156794"/>
                  <a:gd name="connsiteY4" fmla="*/ 13224 h 2933483"/>
                  <a:gd name="connsiteX5" fmla="*/ 4068271 w 8156794"/>
                  <a:gd name="connsiteY5" fmla="*/ 1432121 h 2933483"/>
                  <a:gd name="connsiteX6" fmla="*/ 8156794 w 8156794"/>
                  <a:gd name="connsiteY6" fmla="*/ 0 h 2933483"/>
                  <a:gd name="connsiteX0" fmla="*/ 8123689 w 8145760"/>
                  <a:gd name="connsiteY0" fmla="*/ 13560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23689 w 8145760"/>
                  <a:gd name="connsiteY6" fmla="*/ 13560 h 2920259"/>
                  <a:gd name="connsiteX0" fmla="*/ 8178863 w 8178863"/>
                  <a:gd name="connsiteY0" fmla="*/ 26952 h 2920259"/>
                  <a:gd name="connsiteX1" fmla="*/ 8145760 w 8178863"/>
                  <a:gd name="connsiteY1" fmla="*/ 1579944 h 2920259"/>
                  <a:gd name="connsiteX2" fmla="*/ 4123353 w 8178863"/>
                  <a:gd name="connsiteY2" fmla="*/ 2919505 h 2920259"/>
                  <a:gd name="connsiteX3" fmla="*/ 2295 w 8178863"/>
                  <a:gd name="connsiteY3" fmla="*/ 1470941 h 2920259"/>
                  <a:gd name="connsiteX4" fmla="*/ 767 w 8178863"/>
                  <a:gd name="connsiteY4" fmla="*/ 0 h 2920259"/>
                  <a:gd name="connsiteX5" fmla="*/ 4068271 w 8178863"/>
                  <a:gd name="connsiteY5" fmla="*/ 1418897 h 2920259"/>
                  <a:gd name="connsiteX6" fmla="*/ 8178863 w 8178863"/>
                  <a:gd name="connsiteY6" fmla="*/ 26952 h 2920259"/>
                  <a:gd name="connsiteX0" fmla="*/ 8167827 w 8167827"/>
                  <a:gd name="connsiteY0" fmla="*/ 40343 h 2920259"/>
                  <a:gd name="connsiteX1" fmla="*/ 8145760 w 8167827"/>
                  <a:gd name="connsiteY1" fmla="*/ 1579944 h 2920259"/>
                  <a:gd name="connsiteX2" fmla="*/ 4123353 w 8167827"/>
                  <a:gd name="connsiteY2" fmla="*/ 2919505 h 2920259"/>
                  <a:gd name="connsiteX3" fmla="*/ 2295 w 8167827"/>
                  <a:gd name="connsiteY3" fmla="*/ 1470941 h 2920259"/>
                  <a:gd name="connsiteX4" fmla="*/ 767 w 8167827"/>
                  <a:gd name="connsiteY4" fmla="*/ 0 h 2920259"/>
                  <a:gd name="connsiteX5" fmla="*/ 4068271 w 8167827"/>
                  <a:gd name="connsiteY5" fmla="*/ 1418897 h 2920259"/>
                  <a:gd name="connsiteX6" fmla="*/ 8167827 w 8167827"/>
                  <a:gd name="connsiteY6" fmla="*/ 40343 h 2920259"/>
                  <a:gd name="connsiteX0" fmla="*/ 8123687 w 8145760"/>
                  <a:gd name="connsiteY0" fmla="*/ 53735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23687 w 8145760"/>
                  <a:gd name="connsiteY6" fmla="*/ 53735 h 2920259"/>
                  <a:gd name="connsiteX0" fmla="*/ 8161918 w 8161918"/>
                  <a:gd name="connsiteY0" fmla="*/ 0 h 2943855"/>
                  <a:gd name="connsiteX1" fmla="*/ 8145760 w 8161918"/>
                  <a:gd name="connsiteY1" fmla="*/ 1603540 h 2943855"/>
                  <a:gd name="connsiteX2" fmla="*/ 4123353 w 8161918"/>
                  <a:gd name="connsiteY2" fmla="*/ 2943101 h 2943855"/>
                  <a:gd name="connsiteX3" fmla="*/ 2295 w 8161918"/>
                  <a:gd name="connsiteY3" fmla="*/ 1494537 h 2943855"/>
                  <a:gd name="connsiteX4" fmla="*/ 767 w 8161918"/>
                  <a:gd name="connsiteY4" fmla="*/ 23596 h 2943855"/>
                  <a:gd name="connsiteX5" fmla="*/ 4068271 w 8161918"/>
                  <a:gd name="connsiteY5" fmla="*/ 1442493 h 2943855"/>
                  <a:gd name="connsiteX6" fmla="*/ 8161918 w 8161918"/>
                  <a:gd name="connsiteY6" fmla="*/ 0 h 2943855"/>
                  <a:gd name="connsiteX0" fmla="*/ 8144926 w 8145760"/>
                  <a:gd name="connsiteY0" fmla="*/ 43424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44926 w 8145760"/>
                  <a:gd name="connsiteY6" fmla="*/ 43424 h 2920259"/>
                  <a:gd name="connsiteX0" fmla="*/ 8161918 w 8161918"/>
                  <a:gd name="connsiteY0" fmla="*/ 0 h 2959321"/>
                  <a:gd name="connsiteX1" fmla="*/ 8145760 w 8161918"/>
                  <a:gd name="connsiteY1" fmla="*/ 1619006 h 2959321"/>
                  <a:gd name="connsiteX2" fmla="*/ 4123353 w 8161918"/>
                  <a:gd name="connsiteY2" fmla="*/ 2958567 h 2959321"/>
                  <a:gd name="connsiteX3" fmla="*/ 2295 w 8161918"/>
                  <a:gd name="connsiteY3" fmla="*/ 1510003 h 2959321"/>
                  <a:gd name="connsiteX4" fmla="*/ 767 w 8161918"/>
                  <a:gd name="connsiteY4" fmla="*/ 39062 h 2959321"/>
                  <a:gd name="connsiteX5" fmla="*/ 4068271 w 8161918"/>
                  <a:gd name="connsiteY5" fmla="*/ 1457959 h 2959321"/>
                  <a:gd name="connsiteX6" fmla="*/ 8161918 w 8161918"/>
                  <a:gd name="connsiteY6" fmla="*/ 0 h 2959321"/>
                  <a:gd name="connsiteX0" fmla="*/ 8161918 w 8162752"/>
                  <a:gd name="connsiteY0" fmla="*/ 0 h 2959488"/>
                  <a:gd name="connsiteX1" fmla="*/ 8162752 w 8162752"/>
                  <a:gd name="connsiteY1" fmla="*/ 1629317 h 2959488"/>
                  <a:gd name="connsiteX2" fmla="*/ 4123353 w 8162752"/>
                  <a:gd name="connsiteY2" fmla="*/ 2958567 h 2959488"/>
                  <a:gd name="connsiteX3" fmla="*/ 2295 w 8162752"/>
                  <a:gd name="connsiteY3" fmla="*/ 1510003 h 2959488"/>
                  <a:gd name="connsiteX4" fmla="*/ 767 w 8162752"/>
                  <a:gd name="connsiteY4" fmla="*/ 39062 h 2959488"/>
                  <a:gd name="connsiteX5" fmla="*/ 4068271 w 8162752"/>
                  <a:gd name="connsiteY5" fmla="*/ 1457959 h 2959488"/>
                  <a:gd name="connsiteX6" fmla="*/ 8161918 w 8162752"/>
                  <a:gd name="connsiteY6" fmla="*/ 0 h 2959488"/>
                  <a:gd name="connsiteX0" fmla="*/ 8165930 w 8166764"/>
                  <a:gd name="connsiteY0" fmla="*/ 7337 h 2966825"/>
                  <a:gd name="connsiteX1" fmla="*/ 8166764 w 8166764"/>
                  <a:gd name="connsiteY1" fmla="*/ 1636654 h 2966825"/>
                  <a:gd name="connsiteX2" fmla="*/ 4127365 w 8166764"/>
                  <a:gd name="connsiteY2" fmla="*/ 2965904 h 2966825"/>
                  <a:gd name="connsiteX3" fmla="*/ 6307 w 8166764"/>
                  <a:gd name="connsiteY3" fmla="*/ 1517340 h 2966825"/>
                  <a:gd name="connsiteX4" fmla="*/ 532 w 8166764"/>
                  <a:gd name="connsiteY4" fmla="*/ 0 h 2966825"/>
                  <a:gd name="connsiteX5" fmla="*/ 4072283 w 8166764"/>
                  <a:gd name="connsiteY5" fmla="*/ 1465296 h 2966825"/>
                  <a:gd name="connsiteX6" fmla="*/ 8165930 w 8166764"/>
                  <a:gd name="connsiteY6" fmla="*/ 7337 h 2966825"/>
                  <a:gd name="connsiteX0" fmla="*/ 8168119 w 8168953"/>
                  <a:gd name="connsiteY0" fmla="*/ 7337 h 2966682"/>
                  <a:gd name="connsiteX1" fmla="*/ 8168953 w 8168953"/>
                  <a:gd name="connsiteY1" fmla="*/ 1636654 h 2966682"/>
                  <a:gd name="connsiteX2" fmla="*/ 4129554 w 8168953"/>
                  <a:gd name="connsiteY2" fmla="*/ 2965904 h 2966682"/>
                  <a:gd name="connsiteX3" fmla="*/ 0 w 8168953"/>
                  <a:gd name="connsiteY3" fmla="*/ 1527651 h 2966682"/>
                  <a:gd name="connsiteX4" fmla="*/ 2721 w 8168953"/>
                  <a:gd name="connsiteY4" fmla="*/ 0 h 2966682"/>
                  <a:gd name="connsiteX5" fmla="*/ 4074472 w 8168953"/>
                  <a:gd name="connsiteY5" fmla="*/ 1465296 h 2966682"/>
                  <a:gd name="connsiteX6" fmla="*/ 8168119 w 8168953"/>
                  <a:gd name="connsiteY6" fmla="*/ 7337 h 2966682"/>
                  <a:gd name="connsiteX0" fmla="*/ 8168119 w 8168953"/>
                  <a:gd name="connsiteY0" fmla="*/ 7337 h 3100377"/>
                  <a:gd name="connsiteX1" fmla="*/ 8168953 w 8168953"/>
                  <a:gd name="connsiteY1" fmla="*/ 1636654 h 3100377"/>
                  <a:gd name="connsiteX2" fmla="*/ 4118520 w 8168953"/>
                  <a:gd name="connsiteY2" fmla="*/ 3099826 h 3100377"/>
                  <a:gd name="connsiteX3" fmla="*/ 0 w 8168953"/>
                  <a:gd name="connsiteY3" fmla="*/ 1527651 h 3100377"/>
                  <a:gd name="connsiteX4" fmla="*/ 2721 w 8168953"/>
                  <a:gd name="connsiteY4" fmla="*/ 0 h 3100377"/>
                  <a:gd name="connsiteX5" fmla="*/ 4074472 w 8168953"/>
                  <a:gd name="connsiteY5" fmla="*/ 1465296 h 3100377"/>
                  <a:gd name="connsiteX6" fmla="*/ 8168119 w 8168953"/>
                  <a:gd name="connsiteY6" fmla="*/ 7337 h 3100377"/>
                  <a:gd name="connsiteX0" fmla="*/ 8168119 w 8168953"/>
                  <a:gd name="connsiteY0" fmla="*/ 7337 h 3100429"/>
                  <a:gd name="connsiteX1" fmla="*/ 8168953 w 8168953"/>
                  <a:gd name="connsiteY1" fmla="*/ 1636654 h 3100429"/>
                  <a:gd name="connsiteX2" fmla="*/ 4118520 w 8168953"/>
                  <a:gd name="connsiteY2" fmla="*/ 3099826 h 3100429"/>
                  <a:gd name="connsiteX3" fmla="*/ 0 w 8168953"/>
                  <a:gd name="connsiteY3" fmla="*/ 1527651 h 3100429"/>
                  <a:gd name="connsiteX4" fmla="*/ 2721 w 8168953"/>
                  <a:gd name="connsiteY4" fmla="*/ 0 h 3100429"/>
                  <a:gd name="connsiteX5" fmla="*/ 4074472 w 8168953"/>
                  <a:gd name="connsiteY5" fmla="*/ 1465296 h 3100429"/>
                  <a:gd name="connsiteX6" fmla="*/ 8168119 w 8168953"/>
                  <a:gd name="connsiteY6" fmla="*/ 7337 h 3100429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72202 w 8166683"/>
                  <a:gd name="connsiteY5" fmla="*/ 1465296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72202 w 8166683"/>
                  <a:gd name="connsiteY5" fmla="*/ 1465296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61168 w 8166683"/>
                  <a:gd name="connsiteY5" fmla="*/ 1438511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61168 w 8166683"/>
                  <a:gd name="connsiteY5" fmla="*/ 1438511 h 3099826"/>
                  <a:gd name="connsiteX6" fmla="*/ 8165849 w 8166683"/>
                  <a:gd name="connsiteY6" fmla="*/ 7337 h 3099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166683" h="3099826">
                    <a:moveTo>
                      <a:pt x="8165849" y="7337"/>
                    </a:moveTo>
                    <a:lnTo>
                      <a:pt x="8166683" y="1636654"/>
                    </a:lnTo>
                    <a:cubicBezTo>
                      <a:pt x="7917761" y="2728489"/>
                      <a:pt x="5475903" y="3100137"/>
                      <a:pt x="4116250" y="3099826"/>
                    </a:cubicBezTo>
                    <a:cubicBezTo>
                      <a:pt x="2756597" y="3099515"/>
                      <a:pt x="245424" y="2744647"/>
                      <a:pt x="8764" y="1634789"/>
                    </a:cubicBezTo>
                    <a:cubicBezTo>
                      <a:pt x="11928" y="1215900"/>
                      <a:pt x="-2713" y="418889"/>
                      <a:pt x="451" y="0"/>
                    </a:cubicBezTo>
                    <a:cubicBezTo>
                      <a:pt x="385485" y="953840"/>
                      <a:pt x="2700268" y="1437288"/>
                      <a:pt x="4061168" y="1438511"/>
                    </a:cubicBezTo>
                    <a:cubicBezTo>
                      <a:pt x="5422068" y="1439734"/>
                      <a:pt x="7793228" y="1089449"/>
                      <a:pt x="8165849" y="7337"/>
                    </a:cubicBezTo>
                    <a:close/>
                  </a:path>
                </a:pathLst>
              </a:custGeom>
              <a:gradFill>
                <a:gsLst>
                  <a:gs pos="0">
                    <a:srgbClr val="B8C2C9"/>
                  </a:gs>
                  <a:gs pos="21000">
                    <a:schemeClr val="bg1"/>
                  </a:gs>
                  <a:gs pos="60000">
                    <a:srgbClr val="D6DCE0"/>
                  </a:gs>
                  <a:gs pos="100000">
                    <a:srgbClr val="B8C2C9"/>
                  </a:gs>
                </a:gsLst>
                <a:lin ang="0" scaled="0"/>
              </a:gra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                  </a:t>
                </a:r>
              </a:p>
            </p:txBody>
          </p:sp>
          <p:sp>
            <p:nvSpPr>
              <p:cNvPr id="625" name="Oval 624">
                <a:extLst>
                  <a:ext uri="{FF2B5EF4-FFF2-40B4-BE49-F238E27FC236}">
                    <a16:creationId xmlns:a16="http://schemas.microsoft.com/office/drawing/2014/main" id="{50975E36-0C2A-6844-A407-23F033DB4BD2}"/>
                  </a:ext>
                </a:extLst>
              </p:cNvPr>
              <p:cNvSpPr/>
              <p:nvPr/>
            </p:nvSpPr>
            <p:spPr>
              <a:xfrm>
                <a:off x="7494729" y="2774731"/>
                <a:ext cx="1480163" cy="579140"/>
              </a:xfrm>
              <a:prstGeom prst="ellipse">
                <a:avLst/>
              </a:prstGeom>
              <a:solidFill>
                <a:srgbClr val="B8C2C9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             </a:t>
                </a:r>
              </a:p>
            </p:txBody>
          </p:sp>
          <p:grpSp>
            <p:nvGrpSpPr>
              <p:cNvPr id="626" name="Group 625">
                <a:extLst>
                  <a:ext uri="{FF2B5EF4-FFF2-40B4-BE49-F238E27FC236}">
                    <a16:creationId xmlns:a16="http://schemas.microsoft.com/office/drawing/2014/main" id="{3F7EBA29-30EF-C741-94EE-735398C6CFA2}"/>
                  </a:ext>
                </a:extLst>
              </p:cNvPr>
              <p:cNvGrpSpPr/>
              <p:nvPr/>
            </p:nvGrpSpPr>
            <p:grpSpPr>
              <a:xfrm>
                <a:off x="7713663" y="2848339"/>
                <a:ext cx="1042107" cy="425543"/>
                <a:chOff x="7786941" y="2884917"/>
                <a:chExt cx="897649" cy="353919"/>
              </a:xfrm>
            </p:grpSpPr>
            <p:sp>
              <p:nvSpPr>
                <p:cNvPr id="627" name="Freeform 626">
                  <a:extLst>
                    <a:ext uri="{FF2B5EF4-FFF2-40B4-BE49-F238E27FC236}">
                      <a16:creationId xmlns:a16="http://schemas.microsoft.com/office/drawing/2014/main" id="{B3AD45B5-1F4B-FF4A-843D-9D0629392670}"/>
                    </a:ext>
                  </a:extLst>
                </p:cNvPr>
                <p:cNvSpPr/>
                <p:nvPr/>
              </p:nvSpPr>
              <p:spPr>
                <a:xfrm>
                  <a:off x="7811770" y="2884917"/>
                  <a:ext cx="849158" cy="198115"/>
                </a:xfrm>
                <a:custGeom>
                  <a:avLst/>
                  <a:gdLst>
                    <a:gd name="connsiteX0" fmla="*/ 3725333 w 4588933"/>
                    <a:gd name="connsiteY0" fmla="*/ 0 h 1049866"/>
                    <a:gd name="connsiteX1" fmla="*/ 4588933 w 4588933"/>
                    <a:gd name="connsiteY1" fmla="*/ 270933 h 1049866"/>
                    <a:gd name="connsiteX2" fmla="*/ 3962400 w 4588933"/>
                    <a:gd name="connsiteY2" fmla="*/ 541866 h 1049866"/>
                    <a:gd name="connsiteX3" fmla="*/ 3742267 w 4588933"/>
                    <a:gd name="connsiteY3" fmla="*/ 457200 h 1049866"/>
                    <a:gd name="connsiteX4" fmla="*/ 2269067 w 4588933"/>
                    <a:gd name="connsiteY4" fmla="*/ 1049866 h 1049866"/>
                    <a:gd name="connsiteX5" fmla="*/ 880533 w 4588933"/>
                    <a:gd name="connsiteY5" fmla="*/ 457200 h 1049866"/>
                    <a:gd name="connsiteX6" fmla="*/ 592667 w 4588933"/>
                    <a:gd name="connsiteY6" fmla="*/ 541866 h 1049866"/>
                    <a:gd name="connsiteX7" fmla="*/ 0 w 4588933"/>
                    <a:gd name="connsiteY7" fmla="*/ 254000 h 1049866"/>
                    <a:gd name="connsiteX8" fmla="*/ 880533 w 4588933"/>
                    <a:gd name="connsiteY8" fmla="*/ 16933 h 1049866"/>
                    <a:gd name="connsiteX9" fmla="*/ 2302933 w 4588933"/>
                    <a:gd name="connsiteY9" fmla="*/ 626533 h 1049866"/>
                    <a:gd name="connsiteX10" fmla="*/ 3725333 w 4588933"/>
                    <a:gd name="connsiteY10" fmla="*/ 0 h 1049866"/>
                    <a:gd name="connsiteX0" fmla="*/ 3725333 w 4641485"/>
                    <a:gd name="connsiteY0" fmla="*/ 0 h 1049866"/>
                    <a:gd name="connsiteX1" fmla="*/ 4641485 w 4641485"/>
                    <a:gd name="connsiteY1" fmla="*/ 239402 h 1049866"/>
                    <a:gd name="connsiteX2" fmla="*/ 3962400 w 4641485"/>
                    <a:gd name="connsiteY2" fmla="*/ 541866 h 1049866"/>
                    <a:gd name="connsiteX3" fmla="*/ 3742267 w 4641485"/>
                    <a:gd name="connsiteY3" fmla="*/ 457200 h 1049866"/>
                    <a:gd name="connsiteX4" fmla="*/ 2269067 w 4641485"/>
                    <a:gd name="connsiteY4" fmla="*/ 1049866 h 1049866"/>
                    <a:gd name="connsiteX5" fmla="*/ 880533 w 4641485"/>
                    <a:gd name="connsiteY5" fmla="*/ 457200 h 1049866"/>
                    <a:gd name="connsiteX6" fmla="*/ 592667 w 4641485"/>
                    <a:gd name="connsiteY6" fmla="*/ 541866 h 1049866"/>
                    <a:gd name="connsiteX7" fmla="*/ 0 w 4641485"/>
                    <a:gd name="connsiteY7" fmla="*/ 254000 h 1049866"/>
                    <a:gd name="connsiteX8" fmla="*/ 880533 w 4641485"/>
                    <a:gd name="connsiteY8" fmla="*/ 16933 h 1049866"/>
                    <a:gd name="connsiteX9" fmla="*/ 2302933 w 4641485"/>
                    <a:gd name="connsiteY9" fmla="*/ 626533 h 1049866"/>
                    <a:gd name="connsiteX10" fmla="*/ 3725333 w 4641485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73798 w 4673016"/>
                    <a:gd name="connsiteY3" fmla="*/ 45720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84308 w 4673016"/>
                    <a:gd name="connsiteY3" fmla="*/ 404648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815839 w 4673016"/>
                    <a:gd name="connsiteY3" fmla="*/ 46771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673016" h="1049866">
                      <a:moveTo>
                        <a:pt x="3756864" y="0"/>
                      </a:moveTo>
                      <a:lnTo>
                        <a:pt x="4673016" y="239402"/>
                      </a:lnTo>
                      <a:lnTo>
                        <a:pt x="3993931" y="541866"/>
                      </a:lnTo>
                      <a:lnTo>
                        <a:pt x="3815839" y="467710"/>
                      </a:lnTo>
                      <a:lnTo>
                        <a:pt x="2300598" y="1049866"/>
                      </a:lnTo>
                      <a:lnTo>
                        <a:pt x="912064" y="457200"/>
                      </a:lnTo>
                      <a:lnTo>
                        <a:pt x="624198" y="541866"/>
                      </a:lnTo>
                      <a:lnTo>
                        <a:pt x="0" y="275021"/>
                      </a:lnTo>
                      <a:lnTo>
                        <a:pt x="912064" y="16933"/>
                      </a:lnTo>
                      <a:lnTo>
                        <a:pt x="2323954" y="616023"/>
                      </a:lnTo>
                      <a:lnTo>
                        <a:pt x="3756864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28" name="Freeform 627">
                  <a:extLst>
                    <a:ext uri="{FF2B5EF4-FFF2-40B4-BE49-F238E27FC236}">
                      <a16:creationId xmlns:a16="http://schemas.microsoft.com/office/drawing/2014/main" id="{A6F160FF-CBBD-9147-8D0B-92A36BEBF8A3}"/>
                    </a:ext>
                  </a:extLst>
                </p:cNvPr>
                <p:cNvSpPr/>
                <p:nvPr/>
              </p:nvSpPr>
              <p:spPr>
                <a:xfrm>
                  <a:off x="8367548" y="3054383"/>
                  <a:ext cx="317042" cy="170569"/>
                </a:xfrm>
                <a:custGeom>
                  <a:avLst/>
                  <a:gdLst>
                    <a:gd name="connsiteX0" fmla="*/ 21021 w 1744718"/>
                    <a:gd name="connsiteY0" fmla="*/ 0 h 903890"/>
                    <a:gd name="connsiteX1" fmla="*/ 1744718 w 1744718"/>
                    <a:gd name="connsiteY1" fmla="*/ 693683 h 903890"/>
                    <a:gd name="connsiteX2" fmla="*/ 1145628 w 1744718"/>
                    <a:gd name="connsiteY2" fmla="*/ 903890 h 903890"/>
                    <a:gd name="connsiteX3" fmla="*/ 0 w 1744718"/>
                    <a:gd name="connsiteY3" fmla="*/ 451945 h 903890"/>
                    <a:gd name="connsiteX4" fmla="*/ 21021 w 1744718"/>
                    <a:gd name="connsiteY4" fmla="*/ 0 h 9038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4718" h="903890">
                      <a:moveTo>
                        <a:pt x="21021" y="0"/>
                      </a:moveTo>
                      <a:lnTo>
                        <a:pt x="1744718" y="693683"/>
                      </a:lnTo>
                      <a:lnTo>
                        <a:pt x="1145628" y="903890"/>
                      </a:lnTo>
                      <a:lnTo>
                        <a:pt x="0" y="451945"/>
                      </a:lnTo>
                      <a:lnTo>
                        <a:pt x="21021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29" name="Freeform 628">
                  <a:extLst>
                    <a:ext uri="{FF2B5EF4-FFF2-40B4-BE49-F238E27FC236}">
                      <a16:creationId xmlns:a16="http://schemas.microsoft.com/office/drawing/2014/main" id="{421F3589-EC70-074A-903F-D618ED6F7896}"/>
                    </a:ext>
                  </a:extLst>
                </p:cNvPr>
                <p:cNvSpPr/>
                <p:nvPr/>
              </p:nvSpPr>
              <p:spPr>
                <a:xfrm>
                  <a:off x="7786941" y="3054383"/>
                  <a:ext cx="311312" cy="168585"/>
                </a:xfrm>
                <a:custGeom>
                  <a:avLst/>
                  <a:gdLst>
                    <a:gd name="connsiteX0" fmla="*/ 1702676 w 1713187"/>
                    <a:gd name="connsiteY0" fmla="*/ 0 h 893380"/>
                    <a:gd name="connsiteX1" fmla="*/ 1713187 w 1713187"/>
                    <a:gd name="connsiteY1" fmla="*/ 472966 h 893380"/>
                    <a:gd name="connsiteX2" fmla="*/ 578069 w 1713187"/>
                    <a:gd name="connsiteY2" fmla="*/ 893380 h 893380"/>
                    <a:gd name="connsiteX3" fmla="*/ 0 w 1713187"/>
                    <a:gd name="connsiteY3" fmla="*/ 693683 h 893380"/>
                    <a:gd name="connsiteX4" fmla="*/ 1702676 w 1713187"/>
                    <a:gd name="connsiteY4" fmla="*/ 0 h 8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13187" h="893380">
                      <a:moveTo>
                        <a:pt x="1702676" y="0"/>
                      </a:moveTo>
                      <a:lnTo>
                        <a:pt x="1713187" y="472966"/>
                      </a:lnTo>
                      <a:lnTo>
                        <a:pt x="578069" y="893380"/>
                      </a:lnTo>
                      <a:lnTo>
                        <a:pt x="0" y="693683"/>
                      </a:lnTo>
                      <a:lnTo>
                        <a:pt x="1702676" y="0"/>
                      </a:lnTo>
                      <a:close/>
                    </a:path>
                  </a:pathLst>
                </a:custGeom>
                <a:solidFill>
                  <a:srgbClr val="0000A8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30" name="Freeform 629">
                  <a:extLst>
                    <a:ext uri="{FF2B5EF4-FFF2-40B4-BE49-F238E27FC236}">
                      <a16:creationId xmlns:a16="http://schemas.microsoft.com/office/drawing/2014/main" id="{CEC8DEB8-8E24-2948-9AF6-0F3EF908CD4E}"/>
                    </a:ext>
                  </a:extLst>
                </p:cNvPr>
                <p:cNvSpPr/>
                <p:nvPr/>
              </p:nvSpPr>
              <p:spPr>
                <a:xfrm>
                  <a:off x="7895013" y="2971083"/>
                  <a:ext cx="676892" cy="267753"/>
                </a:xfrm>
                <a:custGeom>
                  <a:avLst/>
                  <a:gdLst>
                    <a:gd name="connsiteX0" fmla="*/ 599089 w 4162096"/>
                    <a:gd name="connsiteY0" fmla="*/ 273269 h 1618593"/>
                    <a:gd name="connsiteX1" fmla="*/ 882869 w 4162096"/>
                    <a:gd name="connsiteY1" fmla="*/ 199697 h 1618593"/>
                    <a:gd name="connsiteX2" fmla="*/ 2312276 w 4162096"/>
                    <a:gd name="connsiteY2" fmla="*/ 798786 h 1618593"/>
                    <a:gd name="connsiteX3" fmla="*/ 3794234 w 4162096"/>
                    <a:gd name="connsiteY3" fmla="*/ 199697 h 1618593"/>
                    <a:gd name="connsiteX4" fmla="*/ 4014951 w 4162096"/>
                    <a:gd name="connsiteY4" fmla="*/ 273269 h 1618593"/>
                    <a:gd name="connsiteX5" fmla="*/ 3058510 w 4162096"/>
                    <a:gd name="connsiteY5" fmla="*/ 641131 h 1618593"/>
                    <a:gd name="connsiteX6" fmla="*/ 3026979 w 4162096"/>
                    <a:gd name="connsiteY6" fmla="*/ 1114097 h 1618593"/>
                    <a:gd name="connsiteX7" fmla="*/ 4162096 w 4162096"/>
                    <a:gd name="connsiteY7" fmla="*/ 1545021 h 1618593"/>
                    <a:gd name="connsiteX8" fmla="*/ 3878317 w 4162096"/>
                    <a:gd name="connsiteY8" fmla="*/ 1608083 h 1618593"/>
                    <a:gd name="connsiteX9" fmla="*/ 2301765 w 4162096"/>
                    <a:gd name="connsiteY9" fmla="*/ 945931 h 1618593"/>
                    <a:gd name="connsiteX10" fmla="*/ 693682 w 4162096"/>
                    <a:gd name="connsiteY10" fmla="*/ 1618593 h 1618593"/>
                    <a:gd name="connsiteX11" fmla="*/ 430924 w 4162096"/>
                    <a:gd name="connsiteY11" fmla="*/ 1524000 h 1618593"/>
                    <a:gd name="connsiteX12" fmla="*/ 1576551 w 4162096"/>
                    <a:gd name="connsiteY12" fmla="*/ 1082566 h 1618593"/>
                    <a:gd name="connsiteX13" fmla="*/ 1545020 w 4162096"/>
                    <a:gd name="connsiteY13" fmla="*/ 609600 h 1618593"/>
                    <a:gd name="connsiteX14" fmla="*/ 0 w 4162096"/>
                    <a:gd name="connsiteY14" fmla="*/ 0 h 1618593"/>
                    <a:gd name="connsiteX15" fmla="*/ 872358 w 4162096"/>
                    <a:gd name="connsiteY15" fmla="*/ 210207 h 1618593"/>
                    <a:gd name="connsiteX16" fmla="*/ 872358 w 4162096"/>
                    <a:gd name="connsiteY16" fmla="*/ 210207 h 1618593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15" fmla="*/ 441434 w 3731172"/>
                    <a:gd name="connsiteY15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357351 w 3731172"/>
                    <a:gd name="connsiteY14" fmla="*/ 115613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56137 w 3731172"/>
                    <a:gd name="connsiteY13" fmla="*/ 441434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903890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575034 w 3710151"/>
                    <a:gd name="connsiteY6" fmla="*/ 91440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06565 w 3710151"/>
                    <a:gd name="connsiteY6" fmla="*/ 92491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5151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09858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62012 w 3725019"/>
                    <a:gd name="connsiteY0" fmla="*/ 73572 h 1418896"/>
                    <a:gd name="connsiteX1" fmla="*/ 445792 w 3725019"/>
                    <a:gd name="connsiteY1" fmla="*/ 0 h 1418896"/>
                    <a:gd name="connsiteX2" fmla="*/ 1852896 w 3725019"/>
                    <a:gd name="connsiteY2" fmla="*/ 591655 h 1418896"/>
                    <a:gd name="connsiteX3" fmla="*/ 3357157 w 3725019"/>
                    <a:gd name="connsiteY3" fmla="*/ 0 h 1418896"/>
                    <a:gd name="connsiteX4" fmla="*/ 3577874 w 3725019"/>
                    <a:gd name="connsiteY4" fmla="*/ 73572 h 1418896"/>
                    <a:gd name="connsiteX5" fmla="*/ 2632585 w 3725019"/>
                    <a:gd name="connsiteY5" fmla="*/ 448868 h 1418896"/>
                    <a:gd name="connsiteX6" fmla="*/ 2625150 w 3725019"/>
                    <a:gd name="connsiteY6" fmla="*/ 902607 h 1418896"/>
                    <a:gd name="connsiteX7" fmla="*/ 3725019 w 3725019"/>
                    <a:gd name="connsiteY7" fmla="*/ 1345324 h 1418896"/>
                    <a:gd name="connsiteX8" fmla="*/ 3441240 w 3725019"/>
                    <a:gd name="connsiteY8" fmla="*/ 1408386 h 1418896"/>
                    <a:gd name="connsiteX9" fmla="*/ 1864688 w 3725019"/>
                    <a:gd name="connsiteY9" fmla="*/ 746234 h 1418896"/>
                    <a:gd name="connsiteX10" fmla="*/ 256605 w 3725019"/>
                    <a:gd name="connsiteY10" fmla="*/ 1418896 h 1418896"/>
                    <a:gd name="connsiteX11" fmla="*/ 0 w 3725019"/>
                    <a:gd name="connsiteY11" fmla="*/ 1331097 h 1418896"/>
                    <a:gd name="connsiteX12" fmla="*/ 1113454 w 3725019"/>
                    <a:gd name="connsiteY12" fmla="*/ 903890 h 1418896"/>
                    <a:gd name="connsiteX13" fmla="*/ 1102302 w 3725019"/>
                    <a:gd name="connsiteY13" fmla="*/ 451945 h 1418896"/>
                    <a:gd name="connsiteX14" fmla="*/ 183032 w 3725019"/>
                    <a:gd name="connsiteY14" fmla="*/ 84081 h 1418896"/>
                    <a:gd name="connsiteX15" fmla="*/ 162012 w 3725019"/>
                    <a:gd name="connsiteY15" fmla="*/ 73572 h 14188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725019" h="1418896">
                      <a:moveTo>
                        <a:pt x="162012" y="73572"/>
                      </a:moveTo>
                      <a:lnTo>
                        <a:pt x="445792" y="0"/>
                      </a:lnTo>
                      <a:lnTo>
                        <a:pt x="1852896" y="591655"/>
                      </a:lnTo>
                      <a:lnTo>
                        <a:pt x="3357157" y="0"/>
                      </a:lnTo>
                      <a:lnTo>
                        <a:pt x="3577874" y="73572"/>
                      </a:lnTo>
                      <a:lnTo>
                        <a:pt x="2632585" y="448868"/>
                      </a:lnTo>
                      <a:lnTo>
                        <a:pt x="2625150" y="902607"/>
                      </a:lnTo>
                      <a:lnTo>
                        <a:pt x="3725019" y="1345324"/>
                      </a:lnTo>
                      <a:lnTo>
                        <a:pt x="3441240" y="1408386"/>
                      </a:lnTo>
                      <a:lnTo>
                        <a:pt x="1864688" y="746234"/>
                      </a:lnTo>
                      <a:lnTo>
                        <a:pt x="256605" y="1418896"/>
                      </a:lnTo>
                      <a:lnTo>
                        <a:pt x="0" y="1331097"/>
                      </a:lnTo>
                      <a:lnTo>
                        <a:pt x="1113454" y="903890"/>
                      </a:lnTo>
                      <a:cubicBezTo>
                        <a:pt x="1113454" y="760249"/>
                        <a:pt x="1102302" y="595586"/>
                        <a:pt x="1102302" y="451945"/>
                      </a:cubicBezTo>
                      <a:lnTo>
                        <a:pt x="183032" y="84081"/>
                      </a:lnTo>
                      <a:cubicBezTo>
                        <a:pt x="26317" y="21019"/>
                        <a:pt x="169019" y="77075"/>
                        <a:pt x="162012" y="73572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463" name="Group 462">
              <a:extLst>
                <a:ext uri="{FF2B5EF4-FFF2-40B4-BE49-F238E27FC236}">
                  <a16:creationId xmlns:a16="http://schemas.microsoft.com/office/drawing/2014/main" id="{A8C4B740-B92E-8942-8EF4-347710C32F2C}"/>
                </a:ext>
              </a:extLst>
            </p:cNvPr>
            <p:cNvGrpSpPr/>
            <p:nvPr/>
          </p:nvGrpSpPr>
          <p:grpSpPr>
            <a:xfrm>
              <a:off x="9253049" y="4770584"/>
              <a:ext cx="393760" cy="218578"/>
              <a:chOff x="7493876" y="2774731"/>
              <a:chExt cx="1481958" cy="894622"/>
            </a:xfrm>
          </p:grpSpPr>
          <p:sp>
            <p:nvSpPr>
              <p:cNvPr id="464" name="Freeform 463">
                <a:extLst>
                  <a:ext uri="{FF2B5EF4-FFF2-40B4-BE49-F238E27FC236}">
                    <a16:creationId xmlns:a16="http://schemas.microsoft.com/office/drawing/2014/main" id="{71A9C1C2-E4A0-D74C-8C05-2AD307E7B3ED}"/>
                  </a:ext>
                </a:extLst>
              </p:cNvPr>
              <p:cNvSpPr/>
              <p:nvPr/>
            </p:nvSpPr>
            <p:spPr>
              <a:xfrm>
                <a:off x="7493876" y="3084399"/>
                <a:ext cx="1481958" cy="584954"/>
              </a:xfrm>
              <a:custGeom>
                <a:avLst/>
                <a:gdLst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88524 w 8187558"/>
                  <a:gd name="connsiteY5" fmla="*/ 1597573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88524 w 8187558"/>
                  <a:gd name="connsiteY5" fmla="*/ 1597573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76538 w 8176538"/>
                  <a:gd name="connsiteY0" fmla="*/ 0 h 2638097"/>
                  <a:gd name="connsiteX1" fmla="*/ 8176538 w 8176538"/>
                  <a:gd name="connsiteY1" fmla="*/ 1271752 h 2638097"/>
                  <a:gd name="connsiteX2" fmla="*/ 4088015 w 8176538"/>
                  <a:gd name="connsiteY2" fmla="*/ 2638097 h 2638097"/>
                  <a:gd name="connsiteX3" fmla="*/ 0 w 8176538"/>
                  <a:gd name="connsiteY3" fmla="*/ 1269888 h 2638097"/>
                  <a:gd name="connsiteX4" fmla="*/ 20511 w 8176538"/>
                  <a:gd name="connsiteY4" fmla="*/ 147145 h 2638097"/>
                  <a:gd name="connsiteX5" fmla="*/ 4088015 w 8176538"/>
                  <a:gd name="connsiteY5" fmla="*/ 1566042 h 2638097"/>
                  <a:gd name="connsiteX6" fmla="*/ 8176538 w 8176538"/>
                  <a:gd name="connsiteY6" fmla="*/ 0 h 2638097"/>
                  <a:gd name="connsiteX0" fmla="*/ 8176538 w 8176538"/>
                  <a:gd name="connsiteY0" fmla="*/ 0 h 2772020"/>
                  <a:gd name="connsiteX1" fmla="*/ 8176538 w 8176538"/>
                  <a:gd name="connsiteY1" fmla="*/ 1271752 h 2772020"/>
                  <a:gd name="connsiteX2" fmla="*/ 4099034 w 8176538"/>
                  <a:gd name="connsiteY2" fmla="*/ 2772020 h 2772020"/>
                  <a:gd name="connsiteX3" fmla="*/ 0 w 8176538"/>
                  <a:gd name="connsiteY3" fmla="*/ 1269888 h 2772020"/>
                  <a:gd name="connsiteX4" fmla="*/ 20511 w 8176538"/>
                  <a:gd name="connsiteY4" fmla="*/ 147145 h 2772020"/>
                  <a:gd name="connsiteX5" fmla="*/ 4088015 w 8176538"/>
                  <a:gd name="connsiteY5" fmla="*/ 1566042 h 2772020"/>
                  <a:gd name="connsiteX6" fmla="*/ 8176538 w 8176538"/>
                  <a:gd name="connsiteY6" fmla="*/ 0 h 2772020"/>
                  <a:gd name="connsiteX0" fmla="*/ 8176538 w 8176538"/>
                  <a:gd name="connsiteY0" fmla="*/ 0 h 2772339"/>
                  <a:gd name="connsiteX1" fmla="*/ 8176538 w 8176538"/>
                  <a:gd name="connsiteY1" fmla="*/ 1378890 h 2772339"/>
                  <a:gd name="connsiteX2" fmla="*/ 4099034 w 8176538"/>
                  <a:gd name="connsiteY2" fmla="*/ 2772020 h 2772339"/>
                  <a:gd name="connsiteX3" fmla="*/ 0 w 8176538"/>
                  <a:gd name="connsiteY3" fmla="*/ 1269888 h 2772339"/>
                  <a:gd name="connsiteX4" fmla="*/ 20511 w 8176538"/>
                  <a:gd name="connsiteY4" fmla="*/ 147145 h 2772339"/>
                  <a:gd name="connsiteX5" fmla="*/ 4088015 w 8176538"/>
                  <a:gd name="connsiteY5" fmla="*/ 1566042 h 2772339"/>
                  <a:gd name="connsiteX6" fmla="*/ 8176538 w 8176538"/>
                  <a:gd name="connsiteY6" fmla="*/ 0 h 2772339"/>
                  <a:gd name="connsiteX0" fmla="*/ 8176538 w 8176538"/>
                  <a:gd name="connsiteY0" fmla="*/ 0 h 2825888"/>
                  <a:gd name="connsiteX1" fmla="*/ 8176538 w 8176538"/>
                  <a:gd name="connsiteY1" fmla="*/ 1378890 h 2825888"/>
                  <a:gd name="connsiteX2" fmla="*/ 4099034 w 8176538"/>
                  <a:gd name="connsiteY2" fmla="*/ 2825590 h 2825888"/>
                  <a:gd name="connsiteX3" fmla="*/ 0 w 8176538"/>
                  <a:gd name="connsiteY3" fmla="*/ 1269888 h 2825888"/>
                  <a:gd name="connsiteX4" fmla="*/ 20511 w 8176538"/>
                  <a:gd name="connsiteY4" fmla="*/ 147145 h 2825888"/>
                  <a:gd name="connsiteX5" fmla="*/ 4088015 w 8176538"/>
                  <a:gd name="connsiteY5" fmla="*/ 1566042 h 2825888"/>
                  <a:gd name="connsiteX6" fmla="*/ 8176538 w 8176538"/>
                  <a:gd name="connsiteY6" fmla="*/ 0 h 2825888"/>
                  <a:gd name="connsiteX0" fmla="*/ 8165518 w 8165518"/>
                  <a:gd name="connsiteY0" fmla="*/ 0 h 2825606"/>
                  <a:gd name="connsiteX1" fmla="*/ 8165518 w 8165518"/>
                  <a:gd name="connsiteY1" fmla="*/ 1378890 h 2825606"/>
                  <a:gd name="connsiteX2" fmla="*/ 4088014 w 8165518"/>
                  <a:gd name="connsiteY2" fmla="*/ 2825590 h 2825606"/>
                  <a:gd name="connsiteX3" fmla="*/ 0 w 8165518"/>
                  <a:gd name="connsiteY3" fmla="*/ 1403811 h 2825606"/>
                  <a:gd name="connsiteX4" fmla="*/ 9491 w 8165518"/>
                  <a:gd name="connsiteY4" fmla="*/ 147145 h 2825606"/>
                  <a:gd name="connsiteX5" fmla="*/ 4076995 w 8165518"/>
                  <a:gd name="connsiteY5" fmla="*/ 1566042 h 2825606"/>
                  <a:gd name="connsiteX6" fmla="*/ 8165518 w 8165518"/>
                  <a:gd name="connsiteY6" fmla="*/ 0 h 2825606"/>
                  <a:gd name="connsiteX0" fmla="*/ 8165518 w 8165518"/>
                  <a:gd name="connsiteY0" fmla="*/ 0 h 2879174"/>
                  <a:gd name="connsiteX1" fmla="*/ 8165518 w 8165518"/>
                  <a:gd name="connsiteY1" fmla="*/ 1378890 h 2879174"/>
                  <a:gd name="connsiteX2" fmla="*/ 4132092 w 8165518"/>
                  <a:gd name="connsiteY2" fmla="*/ 2879159 h 2879174"/>
                  <a:gd name="connsiteX3" fmla="*/ 0 w 8165518"/>
                  <a:gd name="connsiteY3" fmla="*/ 1403811 h 2879174"/>
                  <a:gd name="connsiteX4" fmla="*/ 9491 w 8165518"/>
                  <a:gd name="connsiteY4" fmla="*/ 147145 h 2879174"/>
                  <a:gd name="connsiteX5" fmla="*/ 4076995 w 8165518"/>
                  <a:gd name="connsiteY5" fmla="*/ 1566042 h 2879174"/>
                  <a:gd name="connsiteX6" fmla="*/ 8165518 w 8165518"/>
                  <a:gd name="connsiteY6" fmla="*/ 0 h 2879174"/>
                  <a:gd name="connsiteX0" fmla="*/ 8165518 w 8176537"/>
                  <a:gd name="connsiteY0" fmla="*/ 0 h 2879410"/>
                  <a:gd name="connsiteX1" fmla="*/ 8176537 w 8176537"/>
                  <a:gd name="connsiteY1" fmla="*/ 1499420 h 2879410"/>
                  <a:gd name="connsiteX2" fmla="*/ 4132092 w 8176537"/>
                  <a:gd name="connsiteY2" fmla="*/ 2879159 h 2879410"/>
                  <a:gd name="connsiteX3" fmla="*/ 0 w 8176537"/>
                  <a:gd name="connsiteY3" fmla="*/ 1403811 h 2879410"/>
                  <a:gd name="connsiteX4" fmla="*/ 9491 w 8176537"/>
                  <a:gd name="connsiteY4" fmla="*/ 147145 h 2879410"/>
                  <a:gd name="connsiteX5" fmla="*/ 4076995 w 8176537"/>
                  <a:gd name="connsiteY5" fmla="*/ 1566042 h 2879410"/>
                  <a:gd name="connsiteX6" fmla="*/ 8165518 w 8176537"/>
                  <a:gd name="connsiteY6" fmla="*/ 0 h 2879410"/>
                  <a:gd name="connsiteX0" fmla="*/ 8165518 w 8176537"/>
                  <a:gd name="connsiteY0" fmla="*/ 0 h 2879262"/>
                  <a:gd name="connsiteX1" fmla="*/ 8176537 w 8176537"/>
                  <a:gd name="connsiteY1" fmla="*/ 1499420 h 2879262"/>
                  <a:gd name="connsiteX2" fmla="*/ 4132092 w 8176537"/>
                  <a:gd name="connsiteY2" fmla="*/ 2879159 h 2879262"/>
                  <a:gd name="connsiteX3" fmla="*/ 0 w 8176537"/>
                  <a:gd name="connsiteY3" fmla="*/ 1403811 h 2879262"/>
                  <a:gd name="connsiteX4" fmla="*/ 9491 w 8176537"/>
                  <a:gd name="connsiteY4" fmla="*/ 147145 h 2879262"/>
                  <a:gd name="connsiteX5" fmla="*/ 4076995 w 8176537"/>
                  <a:gd name="connsiteY5" fmla="*/ 1566042 h 2879262"/>
                  <a:gd name="connsiteX6" fmla="*/ 8165518 w 8176537"/>
                  <a:gd name="connsiteY6" fmla="*/ 0 h 2879262"/>
                  <a:gd name="connsiteX0" fmla="*/ 8165518 w 8176537"/>
                  <a:gd name="connsiteY0" fmla="*/ 0 h 2879163"/>
                  <a:gd name="connsiteX1" fmla="*/ 8176537 w 8176537"/>
                  <a:gd name="connsiteY1" fmla="*/ 1499420 h 2879163"/>
                  <a:gd name="connsiteX2" fmla="*/ 4132092 w 8176537"/>
                  <a:gd name="connsiteY2" fmla="*/ 2879159 h 2879163"/>
                  <a:gd name="connsiteX3" fmla="*/ 0 w 8176537"/>
                  <a:gd name="connsiteY3" fmla="*/ 1510948 h 2879163"/>
                  <a:gd name="connsiteX4" fmla="*/ 9491 w 8176537"/>
                  <a:gd name="connsiteY4" fmla="*/ 147145 h 2879163"/>
                  <a:gd name="connsiteX5" fmla="*/ 4076995 w 8176537"/>
                  <a:gd name="connsiteY5" fmla="*/ 1566042 h 2879163"/>
                  <a:gd name="connsiteX6" fmla="*/ 8165518 w 8176537"/>
                  <a:gd name="connsiteY6" fmla="*/ 0 h 2879163"/>
                  <a:gd name="connsiteX0" fmla="*/ 8165518 w 8198577"/>
                  <a:gd name="connsiteY0" fmla="*/ 0 h 2879451"/>
                  <a:gd name="connsiteX1" fmla="*/ 8198577 w 8198577"/>
                  <a:gd name="connsiteY1" fmla="*/ 1606558 h 2879451"/>
                  <a:gd name="connsiteX2" fmla="*/ 4132092 w 8198577"/>
                  <a:gd name="connsiteY2" fmla="*/ 2879159 h 2879451"/>
                  <a:gd name="connsiteX3" fmla="*/ 0 w 8198577"/>
                  <a:gd name="connsiteY3" fmla="*/ 1510948 h 2879451"/>
                  <a:gd name="connsiteX4" fmla="*/ 9491 w 8198577"/>
                  <a:gd name="connsiteY4" fmla="*/ 147145 h 2879451"/>
                  <a:gd name="connsiteX5" fmla="*/ 4076995 w 8198577"/>
                  <a:gd name="connsiteY5" fmla="*/ 1566042 h 2879451"/>
                  <a:gd name="connsiteX6" fmla="*/ 8165518 w 8198577"/>
                  <a:gd name="connsiteY6" fmla="*/ 0 h 2879451"/>
                  <a:gd name="connsiteX0" fmla="*/ 8165518 w 8165518"/>
                  <a:gd name="connsiteY0" fmla="*/ 0 h 2880066"/>
                  <a:gd name="connsiteX1" fmla="*/ 8165518 w 8165518"/>
                  <a:gd name="connsiteY1" fmla="*/ 1673520 h 2880066"/>
                  <a:gd name="connsiteX2" fmla="*/ 4132092 w 8165518"/>
                  <a:gd name="connsiteY2" fmla="*/ 2879159 h 2880066"/>
                  <a:gd name="connsiteX3" fmla="*/ 0 w 8165518"/>
                  <a:gd name="connsiteY3" fmla="*/ 1510948 h 2880066"/>
                  <a:gd name="connsiteX4" fmla="*/ 9491 w 8165518"/>
                  <a:gd name="connsiteY4" fmla="*/ 147145 h 2880066"/>
                  <a:gd name="connsiteX5" fmla="*/ 4076995 w 8165518"/>
                  <a:gd name="connsiteY5" fmla="*/ 1566042 h 2880066"/>
                  <a:gd name="connsiteX6" fmla="*/ 8165518 w 8165518"/>
                  <a:gd name="connsiteY6" fmla="*/ 0 h 2880066"/>
                  <a:gd name="connsiteX0" fmla="*/ 8156794 w 8156794"/>
                  <a:gd name="connsiteY0" fmla="*/ 0 h 2879270"/>
                  <a:gd name="connsiteX1" fmla="*/ 8156794 w 8156794"/>
                  <a:gd name="connsiteY1" fmla="*/ 1673520 h 2879270"/>
                  <a:gd name="connsiteX2" fmla="*/ 4123368 w 8156794"/>
                  <a:gd name="connsiteY2" fmla="*/ 2879159 h 2879270"/>
                  <a:gd name="connsiteX3" fmla="*/ 2295 w 8156794"/>
                  <a:gd name="connsiteY3" fmla="*/ 1618086 h 2879270"/>
                  <a:gd name="connsiteX4" fmla="*/ 767 w 8156794"/>
                  <a:gd name="connsiteY4" fmla="*/ 147145 h 2879270"/>
                  <a:gd name="connsiteX5" fmla="*/ 4068271 w 8156794"/>
                  <a:gd name="connsiteY5" fmla="*/ 1566042 h 2879270"/>
                  <a:gd name="connsiteX6" fmla="*/ 8156794 w 8156794"/>
                  <a:gd name="connsiteY6" fmla="*/ 0 h 287927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20"/>
                  <a:gd name="connsiteX1" fmla="*/ 8156794 w 8156794"/>
                  <a:gd name="connsiteY1" fmla="*/ 1673520 h 2973020"/>
                  <a:gd name="connsiteX2" fmla="*/ 4134388 w 8156794"/>
                  <a:gd name="connsiteY2" fmla="*/ 2972904 h 2973020"/>
                  <a:gd name="connsiteX3" fmla="*/ 2295 w 8156794"/>
                  <a:gd name="connsiteY3" fmla="*/ 1618086 h 2973020"/>
                  <a:gd name="connsiteX4" fmla="*/ 767 w 8156794"/>
                  <a:gd name="connsiteY4" fmla="*/ 147145 h 2973020"/>
                  <a:gd name="connsiteX5" fmla="*/ 4068271 w 8156794"/>
                  <a:gd name="connsiteY5" fmla="*/ 1566042 h 2973020"/>
                  <a:gd name="connsiteX6" fmla="*/ 8156794 w 8156794"/>
                  <a:gd name="connsiteY6" fmla="*/ 0 h 2973020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141"/>
                  <a:gd name="connsiteX1" fmla="*/ 8156794 w 8156794"/>
                  <a:gd name="connsiteY1" fmla="*/ 1673520 h 2973141"/>
                  <a:gd name="connsiteX2" fmla="*/ 4134388 w 8156794"/>
                  <a:gd name="connsiteY2" fmla="*/ 2972904 h 2973141"/>
                  <a:gd name="connsiteX3" fmla="*/ 2295 w 8156794"/>
                  <a:gd name="connsiteY3" fmla="*/ 1618086 h 2973141"/>
                  <a:gd name="connsiteX4" fmla="*/ 767 w 8156794"/>
                  <a:gd name="connsiteY4" fmla="*/ 147145 h 2973141"/>
                  <a:gd name="connsiteX5" fmla="*/ 4068271 w 8156794"/>
                  <a:gd name="connsiteY5" fmla="*/ 1566042 h 2973141"/>
                  <a:gd name="connsiteX6" fmla="*/ 8156794 w 8156794"/>
                  <a:gd name="connsiteY6" fmla="*/ 0 h 2973141"/>
                  <a:gd name="connsiteX0" fmla="*/ 8156794 w 8156794"/>
                  <a:gd name="connsiteY0" fmla="*/ 0 h 3066827"/>
                  <a:gd name="connsiteX1" fmla="*/ 8156794 w 8156794"/>
                  <a:gd name="connsiteY1" fmla="*/ 1673520 h 3066827"/>
                  <a:gd name="connsiteX2" fmla="*/ 4123353 w 8156794"/>
                  <a:gd name="connsiteY2" fmla="*/ 3066650 h 3066827"/>
                  <a:gd name="connsiteX3" fmla="*/ 2295 w 8156794"/>
                  <a:gd name="connsiteY3" fmla="*/ 1618086 h 3066827"/>
                  <a:gd name="connsiteX4" fmla="*/ 767 w 8156794"/>
                  <a:gd name="connsiteY4" fmla="*/ 147145 h 3066827"/>
                  <a:gd name="connsiteX5" fmla="*/ 4068271 w 8156794"/>
                  <a:gd name="connsiteY5" fmla="*/ 1566042 h 3066827"/>
                  <a:gd name="connsiteX6" fmla="*/ 8156794 w 8156794"/>
                  <a:gd name="connsiteY6" fmla="*/ 0 h 3066827"/>
                  <a:gd name="connsiteX0" fmla="*/ 8123689 w 8156794"/>
                  <a:gd name="connsiteY0" fmla="*/ 0 h 2999866"/>
                  <a:gd name="connsiteX1" fmla="*/ 8156794 w 8156794"/>
                  <a:gd name="connsiteY1" fmla="*/ 1606559 h 2999866"/>
                  <a:gd name="connsiteX2" fmla="*/ 4123353 w 8156794"/>
                  <a:gd name="connsiteY2" fmla="*/ 2999689 h 2999866"/>
                  <a:gd name="connsiteX3" fmla="*/ 2295 w 8156794"/>
                  <a:gd name="connsiteY3" fmla="*/ 1551125 h 2999866"/>
                  <a:gd name="connsiteX4" fmla="*/ 767 w 8156794"/>
                  <a:gd name="connsiteY4" fmla="*/ 80184 h 2999866"/>
                  <a:gd name="connsiteX5" fmla="*/ 4068271 w 8156794"/>
                  <a:gd name="connsiteY5" fmla="*/ 1499081 h 2999866"/>
                  <a:gd name="connsiteX6" fmla="*/ 8123689 w 8156794"/>
                  <a:gd name="connsiteY6" fmla="*/ 0 h 2999866"/>
                  <a:gd name="connsiteX0" fmla="*/ 8167828 w 8167828"/>
                  <a:gd name="connsiteY0" fmla="*/ 0 h 3026651"/>
                  <a:gd name="connsiteX1" fmla="*/ 8156794 w 8167828"/>
                  <a:gd name="connsiteY1" fmla="*/ 1633344 h 3026651"/>
                  <a:gd name="connsiteX2" fmla="*/ 4123353 w 8167828"/>
                  <a:gd name="connsiteY2" fmla="*/ 3026474 h 3026651"/>
                  <a:gd name="connsiteX3" fmla="*/ 2295 w 8167828"/>
                  <a:gd name="connsiteY3" fmla="*/ 1577910 h 3026651"/>
                  <a:gd name="connsiteX4" fmla="*/ 767 w 8167828"/>
                  <a:gd name="connsiteY4" fmla="*/ 106969 h 3026651"/>
                  <a:gd name="connsiteX5" fmla="*/ 4068271 w 8167828"/>
                  <a:gd name="connsiteY5" fmla="*/ 1525866 h 3026651"/>
                  <a:gd name="connsiteX6" fmla="*/ 8167828 w 8167828"/>
                  <a:gd name="connsiteY6" fmla="*/ 0 h 3026651"/>
                  <a:gd name="connsiteX0" fmla="*/ 8167828 w 8167828"/>
                  <a:gd name="connsiteY0" fmla="*/ 0 h 3027228"/>
                  <a:gd name="connsiteX1" fmla="*/ 8145760 w 8167828"/>
                  <a:gd name="connsiteY1" fmla="*/ 1686913 h 3027228"/>
                  <a:gd name="connsiteX2" fmla="*/ 4123353 w 8167828"/>
                  <a:gd name="connsiteY2" fmla="*/ 3026474 h 3027228"/>
                  <a:gd name="connsiteX3" fmla="*/ 2295 w 8167828"/>
                  <a:gd name="connsiteY3" fmla="*/ 1577910 h 3027228"/>
                  <a:gd name="connsiteX4" fmla="*/ 767 w 8167828"/>
                  <a:gd name="connsiteY4" fmla="*/ 106969 h 3027228"/>
                  <a:gd name="connsiteX5" fmla="*/ 4068271 w 8167828"/>
                  <a:gd name="connsiteY5" fmla="*/ 1525866 h 3027228"/>
                  <a:gd name="connsiteX6" fmla="*/ 8167828 w 8167828"/>
                  <a:gd name="connsiteY6" fmla="*/ 0 h 3027228"/>
                  <a:gd name="connsiteX0" fmla="*/ 8156794 w 8156794"/>
                  <a:gd name="connsiteY0" fmla="*/ 0 h 2933483"/>
                  <a:gd name="connsiteX1" fmla="*/ 8145760 w 8156794"/>
                  <a:gd name="connsiteY1" fmla="*/ 1593168 h 2933483"/>
                  <a:gd name="connsiteX2" fmla="*/ 4123353 w 8156794"/>
                  <a:gd name="connsiteY2" fmla="*/ 2932729 h 2933483"/>
                  <a:gd name="connsiteX3" fmla="*/ 2295 w 8156794"/>
                  <a:gd name="connsiteY3" fmla="*/ 1484165 h 2933483"/>
                  <a:gd name="connsiteX4" fmla="*/ 767 w 8156794"/>
                  <a:gd name="connsiteY4" fmla="*/ 13224 h 2933483"/>
                  <a:gd name="connsiteX5" fmla="*/ 4068271 w 8156794"/>
                  <a:gd name="connsiteY5" fmla="*/ 1432121 h 2933483"/>
                  <a:gd name="connsiteX6" fmla="*/ 8156794 w 8156794"/>
                  <a:gd name="connsiteY6" fmla="*/ 0 h 2933483"/>
                  <a:gd name="connsiteX0" fmla="*/ 8156794 w 8156794"/>
                  <a:gd name="connsiteY0" fmla="*/ 0 h 2933483"/>
                  <a:gd name="connsiteX1" fmla="*/ 8145760 w 8156794"/>
                  <a:gd name="connsiteY1" fmla="*/ 1593168 h 2933483"/>
                  <a:gd name="connsiteX2" fmla="*/ 4123353 w 8156794"/>
                  <a:gd name="connsiteY2" fmla="*/ 2932729 h 2933483"/>
                  <a:gd name="connsiteX3" fmla="*/ 2295 w 8156794"/>
                  <a:gd name="connsiteY3" fmla="*/ 1484165 h 2933483"/>
                  <a:gd name="connsiteX4" fmla="*/ 767 w 8156794"/>
                  <a:gd name="connsiteY4" fmla="*/ 13224 h 2933483"/>
                  <a:gd name="connsiteX5" fmla="*/ 4068271 w 8156794"/>
                  <a:gd name="connsiteY5" fmla="*/ 1432121 h 2933483"/>
                  <a:gd name="connsiteX6" fmla="*/ 8156794 w 8156794"/>
                  <a:gd name="connsiteY6" fmla="*/ 0 h 2933483"/>
                  <a:gd name="connsiteX0" fmla="*/ 8123689 w 8145760"/>
                  <a:gd name="connsiteY0" fmla="*/ 13560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23689 w 8145760"/>
                  <a:gd name="connsiteY6" fmla="*/ 13560 h 2920259"/>
                  <a:gd name="connsiteX0" fmla="*/ 8178863 w 8178863"/>
                  <a:gd name="connsiteY0" fmla="*/ 26952 h 2920259"/>
                  <a:gd name="connsiteX1" fmla="*/ 8145760 w 8178863"/>
                  <a:gd name="connsiteY1" fmla="*/ 1579944 h 2920259"/>
                  <a:gd name="connsiteX2" fmla="*/ 4123353 w 8178863"/>
                  <a:gd name="connsiteY2" fmla="*/ 2919505 h 2920259"/>
                  <a:gd name="connsiteX3" fmla="*/ 2295 w 8178863"/>
                  <a:gd name="connsiteY3" fmla="*/ 1470941 h 2920259"/>
                  <a:gd name="connsiteX4" fmla="*/ 767 w 8178863"/>
                  <a:gd name="connsiteY4" fmla="*/ 0 h 2920259"/>
                  <a:gd name="connsiteX5" fmla="*/ 4068271 w 8178863"/>
                  <a:gd name="connsiteY5" fmla="*/ 1418897 h 2920259"/>
                  <a:gd name="connsiteX6" fmla="*/ 8178863 w 8178863"/>
                  <a:gd name="connsiteY6" fmla="*/ 26952 h 2920259"/>
                  <a:gd name="connsiteX0" fmla="*/ 8167827 w 8167827"/>
                  <a:gd name="connsiteY0" fmla="*/ 40343 h 2920259"/>
                  <a:gd name="connsiteX1" fmla="*/ 8145760 w 8167827"/>
                  <a:gd name="connsiteY1" fmla="*/ 1579944 h 2920259"/>
                  <a:gd name="connsiteX2" fmla="*/ 4123353 w 8167827"/>
                  <a:gd name="connsiteY2" fmla="*/ 2919505 h 2920259"/>
                  <a:gd name="connsiteX3" fmla="*/ 2295 w 8167827"/>
                  <a:gd name="connsiteY3" fmla="*/ 1470941 h 2920259"/>
                  <a:gd name="connsiteX4" fmla="*/ 767 w 8167827"/>
                  <a:gd name="connsiteY4" fmla="*/ 0 h 2920259"/>
                  <a:gd name="connsiteX5" fmla="*/ 4068271 w 8167827"/>
                  <a:gd name="connsiteY5" fmla="*/ 1418897 h 2920259"/>
                  <a:gd name="connsiteX6" fmla="*/ 8167827 w 8167827"/>
                  <a:gd name="connsiteY6" fmla="*/ 40343 h 2920259"/>
                  <a:gd name="connsiteX0" fmla="*/ 8123687 w 8145760"/>
                  <a:gd name="connsiteY0" fmla="*/ 53735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23687 w 8145760"/>
                  <a:gd name="connsiteY6" fmla="*/ 53735 h 2920259"/>
                  <a:gd name="connsiteX0" fmla="*/ 8161918 w 8161918"/>
                  <a:gd name="connsiteY0" fmla="*/ 0 h 2943855"/>
                  <a:gd name="connsiteX1" fmla="*/ 8145760 w 8161918"/>
                  <a:gd name="connsiteY1" fmla="*/ 1603540 h 2943855"/>
                  <a:gd name="connsiteX2" fmla="*/ 4123353 w 8161918"/>
                  <a:gd name="connsiteY2" fmla="*/ 2943101 h 2943855"/>
                  <a:gd name="connsiteX3" fmla="*/ 2295 w 8161918"/>
                  <a:gd name="connsiteY3" fmla="*/ 1494537 h 2943855"/>
                  <a:gd name="connsiteX4" fmla="*/ 767 w 8161918"/>
                  <a:gd name="connsiteY4" fmla="*/ 23596 h 2943855"/>
                  <a:gd name="connsiteX5" fmla="*/ 4068271 w 8161918"/>
                  <a:gd name="connsiteY5" fmla="*/ 1442493 h 2943855"/>
                  <a:gd name="connsiteX6" fmla="*/ 8161918 w 8161918"/>
                  <a:gd name="connsiteY6" fmla="*/ 0 h 2943855"/>
                  <a:gd name="connsiteX0" fmla="*/ 8144926 w 8145760"/>
                  <a:gd name="connsiteY0" fmla="*/ 43424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44926 w 8145760"/>
                  <a:gd name="connsiteY6" fmla="*/ 43424 h 2920259"/>
                  <a:gd name="connsiteX0" fmla="*/ 8161918 w 8161918"/>
                  <a:gd name="connsiteY0" fmla="*/ 0 h 2959321"/>
                  <a:gd name="connsiteX1" fmla="*/ 8145760 w 8161918"/>
                  <a:gd name="connsiteY1" fmla="*/ 1619006 h 2959321"/>
                  <a:gd name="connsiteX2" fmla="*/ 4123353 w 8161918"/>
                  <a:gd name="connsiteY2" fmla="*/ 2958567 h 2959321"/>
                  <a:gd name="connsiteX3" fmla="*/ 2295 w 8161918"/>
                  <a:gd name="connsiteY3" fmla="*/ 1510003 h 2959321"/>
                  <a:gd name="connsiteX4" fmla="*/ 767 w 8161918"/>
                  <a:gd name="connsiteY4" fmla="*/ 39062 h 2959321"/>
                  <a:gd name="connsiteX5" fmla="*/ 4068271 w 8161918"/>
                  <a:gd name="connsiteY5" fmla="*/ 1457959 h 2959321"/>
                  <a:gd name="connsiteX6" fmla="*/ 8161918 w 8161918"/>
                  <a:gd name="connsiteY6" fmla="*/ 0 h 2959321"/>
                  <a:gd name="connsiteX0" fmla="*/ 8161918 w 8162752"/>
                  <a:gd name="connsiteY0" fmla="*/ 0 h 2959488"/>
                  <a:gd name="connsiteX1" fmla="*/ 8162752 w 8162752"/>
                  <a:gd name="connsiteY1" fmla="*/ 1629317 h 2959488"/>
                  <a:gd name="connsiteX2" fmla="*/ 4123353 w 8162752"/>
                  <a:gd name="connsiteY2" fmla="*/ 2958567 h 2959488"/>
                  <a:gd name="connsiteX3" fmla="*/ 2295 w 8162752"/>
                  <a:gd name="connsiteY3" fmla="*/ 1510003 h 2959488"/>
                  <a:gd name="connsiteX4" fmla="*/ 767 w 8162752"/>
                  <a:gd name="connsiteY4" fmla="*/ 39062 h 2959488"/>
                  <a:gd name="connsiteX5" fmla="*/ 4068271 w 8162752"/>
                  <a:gd name="connsiteY5" fmla="*/ 1457959 h 2959488"/>
                  <a:gd name="connsiteX6" fmla="*/ 8161918 w 8162752"/>
                  <a:gd name="connsiteY6" fmla="*/ 0 h 2959488"/>
                  <a:gd name="connsiteX0" fmla="*/ 8165930 w 8166764"/>
                  <a:gd name="connsiteY0" fmla="*/ 7337 h 2966825"/>
                  <a:gd name="connsiteX1" fmla="*/ 8166764 w 8166764"/>
                  <a:gd name="connsiteY1" fmla="*/ 1636654 h 2966825"/>
                  <a:gd name="connsiteX2" fmla="*/ 4127365 w 8166764"/>
                  <a:gd name="connsiteY2" fmla="*/ 2965904 h 2966825"/>
                  <a:gd name="connsiteX3" fmla="*/ 6307 w 8166764"/>
                  <a:gd name="connsiteY3" fmla="*/ 1517340 h 2966825"/>
                  <a:gd name="connsiteX4" fmla="*/ 532 w 8166764"/>
                  <a:gd name="connsiteY4" fmla="*/ 0 h 2966825"/>
                  <a:gd name="connsiteX5" fmla="*/ 4072283 w 8166764"/>
                  <a:gd name="connsiteY5" fmla="*/ 1465296 h 2966825"/>
                  <a:gd name="connsiteX6" fmla="*/ 8165930 w 8166764"/>
                  <a:gd name="connsiteY6" fmla="*/ 7337 h 2966825"/>
                  <a:gd name="connsiteX0" fmla="*/ 8168119 w 8168953"/>
                  <a:gd name="connsiteY0" fmla="*/ 7337 h 2966682"/>
                  <a:gd name="connsiteX1" fmla="*/ 8168953 w 8168953"/>
                  <a:gd name="connsiteY1" fmla="*/ 1636654 h 2966682"/>
                  <a:gd name="connsiteX2" fmla="*/ 4129554 w 8168953"/>
                  <a:gd name="connsiteY2" fmla="*/ 2965904 h 2966682"/>
                  <a:gd name="connsiteX3" fmla="*/ 0 w 8168953"/>
                  <a:gd name="connsiteY3" fmla="*/ 1527651 h 2966682"/>
                  <a:gd name="connsiteX4" fmla="*/ 2721 w 8168953"/>
                  <a:gd name="connsiteY4" fmla="*/ 0 h 2966682"/>
                  <a:gd name="connsiteX5" fmla="*/ 4074472 w 8168953"/>
                  <a:gd name="connsiteY5" fmla="*/ 1465296 h 2966682"/>
                  <a:gd name="connsiteX6" fmla="*/ 8168119 w 8168953"/>
                  <a:gd name="connsiteY6" fmla="*/ 7337 h 2966682"/>
                  <a:gd name="connsiteX0" fmla="*/ 8168119 w 8168953"/>
                  <a:gd name="connsiteY0" fmla="*/ 7337 h 3100377"/>
                  <a:gd name="connsiteX1" fmla="*/ 8168953 w 8168953"/>
                  <a:gd name="connsiteY1" fmla="*/ 1636654 h 3100377"/>
                  <a:gd name="connsiteX2" fmla="*/ 4118520 w 8168953"/>
                  <a:gd name="connsiteY2" fmla="*/ 3099826 h 3100377"/>
                  <a:gd name="connsiteX3" fmla="*/ 0 w 8168953"/>
                  <a:gd name="connsiteY3" fmla="*/ 1527651 h 3100377"/>
                  <a:gd name="connsiteX4" fmla="*/ 2721 w 8168953"/>
                  <a:gd name="connsiteY4" fmla="*/ 0 h 3100377"/>
                  <a:gd name="connsiteX5" fmla="*/ 4074472 w 8168953"/>
                  <a:gd name="connsiteY5" fmla="*/ 1465296 h 3100377"/>
                  <a:gd name="connsiteX6" fmla="*/ 8168119 w 8168953"/>
                  <a:gd name="connsiteY6" fmla="*/ 7337 h 3100377"/>
                  <a:gd name="connsiteX0" fmla="*/ 8168119 w 8168953"/>
                  <a:gd name="connsiteY0" fmla="*/ 7337 h 3100429"/>
                  <a:gd name="connsiteX1" fmla="*/ 8168953 w 8168953"/>
                  <a:gd name="connsiteY1" fmla="*/ 1636654 h 3100429"/>
                  <a:gd name="connsiteX2" fmla="*/ 4118520 w 8168953"/>
                  <a:gd name="connsiteY2" fmla="*/ 3099826 h 3100429"/>
                  <a:gd name="connsiteX3" fmla="*/ 0 w 8168953"/>
                  <a:gd name="connsiteY3" fmla="*/ 1527651 h 3100429"/>
                  <a:gd name="connsiteX4" fmla="*/ 2721 w 8168953"/>
                  <a:gd name="connsiteY4" fmla="*/ 0 h 3100429"/>
                  <a:gd name="connsiteX5" fmla="*/ 4074472 w 8168953"/>
                  <a:gd name="connsiteY5" fmla="*/ 1465296 h 3100429"/>
                  <a:gd name="connsiteX6" fmla="*/ 8168119 w 8168953"/>
                  <a:gd name="connsiteY6" fmla="*/ 7337 h 3100429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72202 w 8166683"/>
                  <a:gd name="connsiteY5" fmla="*/ 1465296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72202 w 8166683"/>
                  <a:gd name="connsiteY5" fmla="*/ 1465296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61168 w 8166683"/>
                  <a:gd name="connsiteY5" fmla="*/ 1438511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61168 w 8166683"/>
                  <a:gd name="connsiteY5" fmla="*/ 1438511 h 3099826"/>
                  <a:gd name="connsiteX6" fmla="*/ 8165849 w 8166683"/>
                  <a:gd name="connsiteY6" fmla="*/ 7337 h 3099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166683" h="3099826">
                    <a:moveTo>
                      <a:pt x="8165849" y="7337"/>
                    </a:moveTo>
                    <a:lnTo>
                      <a:pt x="8166683" y="1636654"/>
                    </a:lnTo>
                    <a:cubicBezTo>
                      <a:pt x="7917761" y="2728489"/>
                      <a:pt x="5475903" y="3100137"/>
                      <a:pt x="4116250" y="3099826"/>
                    </a:cubicBezTo>
                    <a:cubicBezTo>
                      <a:pt x="2756597" y="3099515"/>
                      <a:pt x="245424" y="2744647"/>
                      <a:pt x="8764" y="1634789"/>
                    </a:cubicBezTo>
                    <a:cubicBezTo>
                      <a:pt x="11928" y="1215900"/>
                      <a:pt x="-2713" y="418889"/>
                      <a:pt x="451" y="0"/>
                    </a:cubicBezTo>
                    <a:cubicBezTo>
                      <a:pt x="385485" y="953840"/>
                      <a:pt x="2700268" y="1437288"/>
                      <a:pt x="4061168" y="1438511"/>
                    </a:cubicBezTo>
                    <a:cubicBezTo>
                      <a:pt x="5422068" y="1439734"/>
                      <a:pt x="7793228" y="1089449"/>
                      <a:pt x="8165849" y="7337"/>
                    </a:cubicBezTo>
                    <a:close/>
                  </a:path>
                </a:pathLst>
              </a:custGeom>
              <a:gradFill>
                <a:gsLst>
                  <a:gs pos="0">
                    <a:srgbClr val="B8C2C9"/>
                  </a:gs>
                  <a:gs pos="21000">
                    <a:schemeClr val="bg1"/>
                  </a:gs>
                  <a:gs pos="60000">
                    <a:srgbClr val="D6DCE0"/>
                  </a:gs>
                  <a:gs pos="100000">
                    <a:srgbClr val="B8C2C9"/>
                  </a:gs>
                </a:gsLst>
                <a:lin ang="0" scaled="0"/>
              </a:gra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                  </a:t>
                </a:r>
              </a:p>
            </p:txBody>
          </p:sp>
          <p:sp>
            <p:nvSpPr>
              <p:cNvPr id="465" name="Oval 464">
                <a:extLst>
                  <a:ext uri="{FF2B5EF4-FFF2-40B4-BE49-F238E27FC236}">
                    <a16:creationId xmlns:a16="http://schemas.microsoft.com/office/drawing/2014/main" id="{0F366A03-D9E7-9F45-99D3-1CAC10EE2C74}"/>
                  </a:ext>
                </a:extLst>
              </p:cNvPr>
              <p:cNvSpPr/>
              <p:nvPr/>
            </p:nvSpPr>
            <p:spPr>
              <a:xfrm>
                <a:off x="7494729" y="2774731"/>
                <a:ext cx="1480163" cy="579140"/>
              </a:xfrm>
              <a:prstGeom prst="ellipse">
                <a:avLst/>
              </a:prstGeom>
              <a:solidFill>
                <a:srgbClr val="B8C2C9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             </a:t>
                </a:r>
              </a:p>
            </p:txBody>
          </p:sp>
          <p:grpSp>
            <p:nvGrpSpPr>
              <p:cNvPr id="466" name="Group 465">
                <a:extLst>
                  <a:ext uri="{FF2B5EF4-FFF2-40B4-BE49-F238E27FC236}">
                    <a16:creationId xmlns:a16="http://schemas.microsoft.com/office/drawing/2014/main" id="{10CB8A50-A713-2549-9F44-B792D2C30CA4}"/>
                  </a:ext>
                </a:extLst>
              </p:cNvPr>
              <p:cNvGrpSpPr/>
              <p:nvPr/>
            </p:nvGrpSpPr>
            <p:grpSpPr>
              <a:xfrm>
                <a:off x="7713663" y="2848339"/>
                <a:ext cx="1042107" cy="425543"/>
                <a:chOff x="7786941" y="2884917"/>
                <a:chExt cx="897649" cy="353919"/>
              </a:xfrm>
            </p:grpSpPr>
            <p:sp>
              <p:nvSpPr>
                <p:cNvPr id="467" name="Freeform 466">
                  <a:extLst>
                    <a:ext uri="{FF2B5EF4-FFF2-40B4-BE49-F238E27FC236}">
                      <a16:creationId xmlns:a16="http://schemas.microsoft.com/office/drawing/2014/main" id="{DC4E3153-8354-1145-82FC-C287EF5FE6C3}"/>
                    </a:ext>
                  </a:extLst>
                </p:cNvPr>
                <p:cNvSpPr/>
                <p:nvPr/>
              </p:nvSpPr>
              <p:spPr>
                <a:xfrm>
                  <a:off x="7811770" y="2884917"/>
                  <a:ext cx="849158" cy="198115"/>
                </a:xfrm>
                <a:custGeom>
                  <a:avLst/>
                  <a:gdLst>
                    <a:gd name="connsiteX0" fmla="*/ 3725333 w 4588933"/>
                    <a:gd name="connsiteY0" fmla="*/ 0 h 1049866"/>
                    <a:gd name="connsiteX1" fmla="*/ 4588933 w 4588933"/>
                    <a:gd name="connsiteY1" fmla="*/ 270933 h 1049866"/>
                    <a:gd name="connsiteX2" fmla="*/ 3962400 w 4588933"/>
                    <a:gd name="connsiteY2" fmla="*/ 541866 h 1049866"/>
                    <a:gd name="connsiteX3" fmla="*/ 3742267 w 4588933"/>
                    <a:gd name="connsiteY3" fmla="*/ 457200 h 1049866"/>
                    <a:gd name="connsiteX4" fmla="*/ 2269067 w 4588933"/>
                    <a:gd name="connsiteY4" fmla="*/ 1049866 h 1049866"/>
                    <a:gd name="connsiteX5" fmla="*/ 880533 w 4588933"/>
                    <a:gd name="connsiteY5" fmla="*/ 457200 h 1049866"/>
                    <a:gd name="connsiteX6" fmla="*/ 592667 w 4588933"/>
                    <a:gd name="connsiteY6" fmla="*/ 541866 h 1049866"/>
                    <a:gd name="connsiteX7" fmla="*/ 0 w 4588933"/>
                    <a:gd name="connsiteY7" fmla="*/ 254000 h 1049866"/>
                    <a:gd name="connsiteX8" fmla="*/ 880533 w 4588933"/>
                    <a:gd name="connsiteY8" fmla="*/ 16933 h 1049866"/>
                    <a:gd name="connsiteX9" fmla="*/ 2302933 w 4588933"/>
                    <a:gd name="connsiteY9" fmla="*/ 626533 h 1049866"/>
                    <a:gd name="connsiteX10" fmla="*/ 3725333 w 4588933"/>
                    <a:gd name="connsiteY10" fmla="*/ 0 h 1049866"/>
                    <a:gd name="connsiteX0" fmla="*/ 3725333 w 4641485"/>
                    <a:gd name="connsiteY0" fmla="*/ 0 h 1049866"/>
                    <a:gd name="connsiteX1" fmla="*/ 4641485 w 4641485"/>
                    <a:gd name="connsiteY1" fmla="*/ 239402 h 1049866"/>
                    <a:gd name="connsiteX2" fmla="*/ 3962400 w 4641485"/>
                    <a:gd name="connsiteY2" fmla="*/ 541866 h 1049866"/>
                    <a:gd name="connsiteX3" fmla="*/ 3742267 w 4641485"/>
                    <a:gd name="connsiteY3" fmla="*/ 457200 h 1049866"/>
                    <a:gd name="connsiteX4" fmla="*/ 2269067 w 4641485"/>
                    <a:gd name="connsiteY4" fmla="*/ 1049866 h 1049866"/>
                    <a:gd name="connsiteX5" fmla="*/ 880533 w 4641485"/>
                    <a:gd name="connsiteY5" fmla="*/ 457200 h 1049866"/>
                    <a:gd name="connsiteX6" fmla="*/ 592667 w 4641485"/>
                    <a:gd name="connsiteY6" fmla="*/ 541866 h 1049866"/>
                    <a:gd name="connsiteX7" fmla="*/ 0 w 4641485"/>
                    <a:gd name="connsiteY7" fmla="*/ 254000 h 1049866"/>
                    <a:gd name="connsiteX8" fmla="*/ 880533 w 4641485"/>
                    <a:gd name="connsiteY8" fmla="*/ 16933 h 1049866"/>
                    <a:gd name="connsiteX9" fmla="*/ 2302933 w 4641485"/>
                    <a:gd name="connsiteY9" fmla="*/ 626533 h 1049866"/>
                    <a:gd name="connsiteX10" fmla="*/ 3725333 w 4641485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73798 w 4673016"/>
                    <a:gd name="connsiteY3" fmla="*/ 45720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84308 w 4673016"/>
                    <a:gd name="connsiteY3" fmla="*/ 404648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815839 w 4673016"/>
                    <a:gd name="connsiteY3" fmla="*/ 46771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673016" h="1049866">
                      <a:moveTo>
                        <a:pt x="3756864" y="0"/>
                      </a:moveTo>
                      <a:lnTo>
                        <a:pt x="4673016" y="239402"/>
                      </a:lnTo>
                      <a:lnTo>
                        <a:pt x="3993931" y="541866"/>
                      </a:lnTo>
                      <a:lnTo>
                        <a:pt x="3815839" y="467710"/>
                      </a:lnTo>
                      <a:lnTo>
                        <a:pt x="2300598" y="1049866"/>
                      </a:lnTo>
                      <a:lnTo>
                        <a:pt x="912064" y="457200"/>
                      </a:lnTo>
                      <a:lnTo>
                        <a:pt x="624198" y="541866"/>
                      </a:lnTo>
                      <a:lnTo>
                        <a:pt x="0" y="275021"/>
                      </a:lnTo>
                      <a:lnTo>
                        <a:pt x="912064" y="16933"/>
                      </a:lnTo>
                      <a:lnTo>
                        <a:pt x="2323954" y="616023"/>
                      </a:lnTo>
                      <a:lnTo>
                        <a:pt x="3756864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68" name="Freeform 467">
                  <a:extLst>
                    <a:ext uri="{FF2B5EF4-FFF2-40B4-BE49-F238E27FC236}">
                      <a16:creationId xmlns:a16="http://schemas.microsoft.com/office/drawing/2014/main" id="{99B3C81B-87BA-1A4F-BCAD-DF0EF9C582C1}"/>
                    </a:ext>
                  </a:extLst>
                </p:cNvPr>
                <p:cNvSpPr/>
                <p:nvPr/>
              </p:nvSpPr>
              <p:spPr>
                <a:xfrm>
                  <a:off x="8367548" y="3054383"/>
                  <a:ext cx="317042" cy="170569"/>
                </a:xfrm>
                <a:custGeom>
                  <a:avLst/>
                  <a:gdLst>
                    <a:gd name="connsiteX0" fmla="*/ 21021 w 1744718"/>
                    <a:gd name="connsiteY0" fmla="*/ 0 h 903890"/>
                    <a:gd name="connsiteX1" fmla="*/ 1744718 w 1744718"/>
                    <a:gd name="connsiteY1" fmla="*/ 693683 h 903890"/>
                    <a:gd name="connsiteX2" fmla="*/ 1145628 w 1744718"/>
                    <a:gd name="connsiteY2" fmla="*/ 903890 h 903890"/>
                    <a:gd name="connsiteX3" fmla="*/ 0 w 1744718"/>
                    <a:gd name="connsiteY3" fmla="*/ 451945 h 903890"/>
                    <a:gd name="connsiteX4" fmla="*/ 21021 w 1744718"/>
                    <a:gd name="connsiteY4" fmla="*/ 0 h 9038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4718" h="903890">
                      <a:moveTo>
                        <a:pt x="21021" y="0"/>
                      </a:moveTo>
                      <a:lnTo>
                        <a:pt x="1744718" y="693683"/>
                      </a:lnTo>
                      <a:lnTo>
                        <a:pt x="1145628" y="903890"/>
                      </a:lnTo>
                      <a:lnTo>
                        <a:pt x="0" y="451945"/>
                      </a:lnTo>
                      <a:lnTo>
                        <a:pt x="21021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69" name="Freeform 468">
                  <a:extLst>
                    <a:ext uri="{FF2B5EF4-FFF2-40B4-BE49-F238E27FC236}">
                      <a16:creationId xmlns:a16="http://schemas.microsoft.com/office/drawing/2014/main" id="{DEEA64E4-A29A-E742-B32E-C111E6BF4225}"/>
                    </a:ext>
                  </a:extLst>
                </p:cNvPr>
                <p:cNvSpPr/>
                <p:nvPr/>
              </p:nvSpPr>
              <p:spPr>
                <a:xfrm>
                  <a:off x="7786941" y="3054383"/>
                  <a:ext cx="311312" cy="168585"/>
                </a:xfrm>
                <a:custGeom>
                  <a:avLst/>
                  <a:gdLst>
                    <a:gd name="connsiteX0" fmla="*/ 1702676 w 1713187"/>
                    <a:gd name="connsiteY0" fmla="*/ 0 h 893380"/>
                    <a:gd name="connsiteX1" fmla="*/ 1713187 w 1713187"/>
                    <a:gd name="connsiteY1" fmla="*/ 472966 h 893380"/>
                    <a:gd name="connsiteX2" fmla="*/ 578069 w 1713187"/>
                    <a:gd name="connsiteY2" fmla="*/ 893380 h 893380"/>
                    <a:gd name="connsiteX3" fmla="*/ 0 w 1713187"/>
                    <a:gd name="connsiteY3" fmla="*/ 693683 h 893380"/>
                    <a:gd name="connsiteX4" fmla="*/ 1702676 w 1713187"/>
                    <a:gd name="connsiteY4" fmla="*/ 0 h 8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13187" h="893380">
                      <a:moveTo>
                        <a:pt x="1702676" y="0"/>
                      </a:moveTo>
                      <a:lnTo>
                        <a:pt x="1713187" y="472966"/>
                      </a:lnTo>
                      <a:lnTo>
                        <a:pt x="578069" y="893380"/>
                      </a:lnTo>
                      <a:lnTo>
                        <a:pt x="0" y="693683"/>
                      </a:lnTo>
                      <a:lnTo>
                        <a:pt x="1702676" y="0"/>
                      </a:lnTo>
                      <a:close/>
                    </a:path>
                  </a:pathLst>
                </a:custGeom>
                <a:solidFill>
                  <a:srgbClr val="0000A8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70" name="Freeform 469">
                  <a:extLst>
                    <a:ext uri="{FF2B5EF4-FFF2-40B4-BE49-F238E27FC236}">
                      <a16:creationId xmlns:a16="http://schemas.microsoft.com/office/drawing/2014/main" id="{43676372-2E7B-9445-80AD-B31686FE67E6}"/>
                    </a:ext>
                  </a:extLst>
                </p:cNvPr>
                <p:cNvSpPr/>
                <p:nvPr/>
              </p:nvSpPr>
              <p:spPr>
                <a:xfrm>
                  <a:off x="7895013" y="2971083"/>
                  <a:ext cx="676892" cy="267753"/>
                </a:xfrm>
                <a:custGeom>
                  <a:avLst/>
                  <a:gdLst>
                    <a:gd name="connsiteX0" fmla="*/ 599089 w 4162096"/>
                    <a:gd name="connsiteY0" fmla="*/ 273269 h 1618593"/>
                    <a:gd name="connsiteX1" fmla="*/ 882869 w 4162096"/>
                    <a:gd name="connsiteY1" fmla="*/ 199697 h 1618593"/>
                    <a:gd name="connsiteX2" fmla="*/ 2312276 w 4162096"/>
                    <a:gd name="connsiteY2" fmla="*/ 798786 h 1618593"/>
                    <a:gd name="connsiteX3" fmla="*/ 3794234 w 4162096"/>
                    <a:gd name="connsiteY3" fmla="*/ 199697 h 1618593"/>
                    <a:gd name="connsiteX4" fmla="*/ 4014951 w 4162096"/>
                    <a:gd name="connsiteY4" fmla="*/ 273269 h 1618593"/>
                    <a:gd name="connsiteX5" fmla="*/ 3058510 w 4162096"/>
                    <a:gd name="connsiteY5" fmla="*/ 641131 h 1618593"/>
                    <a:gd name="connsiteX6" fmla="*/ 3026979 w 4162096"/>
                    <a:gd name="connsiteY6" fmla="*/ 1114097 h 1618593"/>
                    <a:gd name="connsiteX7" fmla="*/ 4162096 w 4162096"/>
                    <a:gd name="connsiteY7" fmla="*/ 1545021 h 1618593"/>
                    <a:gd name="connsiteX8" fmla="*/ 3878317 w 4162096"/>
                    <a:gd name="connsiteY8" fmla="*/ 1608083 h 1618593"/>
                    <a:gd name="connsiteX9" fmla="*/ 2301765 w 4162096"/>
                    <a:gd name="connsiteY9" fmla="*/ 945931 h 1618593"/>
                    <a:gd name="connsiteX10" fmla="*/ 693682 w 4162096"/>
                    <a:gd name="connsiteY10" fmla="*/ 1618593 h 1618593"/>
                    <a:gd name="connsiteX11" fmla="*/ 430924 w 4162096"/>
                    <a:gd name="connsiteY11" fmla="*/ 1524000 h 1618593"/>
                    <a:gd name="connsiteX12" fmla="*/ 1576551 w 4162096"/>
                    <a:gd name="connsiteY12" fmla="*/ 1082566 h 1618593"/>
                    <a:gd name="connsiteX13" fmla="*/ 1545020 w 4162096"/>
                    <a:gd name="connsiteY13" fmla="*/ 609600 h 1618593"/>
                    <a:gd name="connsiteX14" fmla="*/ 0 w 4162096"/>
                    <a:gd name="connsiteY14" fmla="*/ 0 h 1618593"/>
                    <a:gd name="connsiteX15" fmla="*/ 872358 w 4162096"/>
                    <a:gd name="connsiteY15" fmla="*/ 210207 h 1618593"/>
                    <a:gd name="connsiteX16" fmla="*/ 872358 w 4162096"/>
                    <a:gd name="connsiteY16" fmla="*/ 210207 h 1618593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15" fmla="*/ 441434 w 3731172"/>
                    <a:gd name="connsiteY15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357351 w 3731172"/>
                    <a:gd name="connsiteY14" fmla="*/ 115613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56137 w 3731172"/>
                    <a:gd name="connsiteY13" fmla="*/ 441434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903890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575034 w 3710151"/>
                    <a:gd name="connsiteY6" fmla="*/ 91440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06565 w 3710151"/>
                    <a:gd name="connsiteY6" fmla="*/ 92491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5151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09858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62012 w 3725019"/>
                    <a:gd name="connsiteY0" fmla="*/ 73572 h 1418896"/>
                    <a:gd name="connsiteX1" fmla="*/ 445792 w 3725019"/>
                    <a:gd name="connsiteY1" fmla="*/ 0 h 1418896"/>
                    <a:gd name="connsiteX2" fmla="*/ 1852896 w 3725019"/>
                    <a:gd name="connsiteY2" fmla="*/ 591655 h 1418896"/>
                    <a:gd name="connsiteX3" fmla="*/ 3357157 w 3725019"/>
                    <a:gd name="connsiteY3" fmla="*/ 0 h 1418896"/>
                    <a:gd name="connsiteX4" fmla="*/ 3577874 w 3725019"/>
                    <a:gd name="connsiteY4" fmla="*/ 73572 h 1418896"/>
                    <a:gd name="connsiteX5" fmla="*/ 2632585 w 3725019"/>
                    <a:gd name="connsiteY5" fmla="*/ 448868 h 1418896"/>
                    <a:gd name="connsiteX6" fmla="*/ 2625150 w 3725019"/>
                    <a:gd name="connsiteY6" fmla="*/ 902607 h 1418896"/>
                    <a:gd name="connsiteX7" fmla="*/ 3725019 w 3725019"/>
                    <a:gd name="connsiteY7" fmla="*/ 1345324 h 1418896"/>
                    <a:gd name="connsiteX8" fmla="*/ 3441240 w 3725019"/>
                    <a:gd name="connsiteY8" fmla="*/ 1408386 h 1418896"/>
                    <a:gd name="connsiteX9" fmla="*/ 1864688 w 3725019"/>
                    <a:gd name="connsiteY9" fmla="*/ 746234 h 1418896"/>
                    <a:gd name="connsiteX10" fmla="*/ 256605 w 3725019"/>
                    <a:gd name="connsiteY10" fmla="*/ 1418896 h 1418896"/>
                    <a:gd name="connsiteX11" fmla="*/ 0 w 3725019"/>
                    <a:gd name="connsiteY11" fmla="*/ 1331097 h 1418896"/>
                    <a:gd name="connsiteX12" fmla="*/ 1113454 w 3725019"/>
                    <a:gd name="connsiteY12" fmla="*/ 903890 h 1418896"/>
                    <a:gd name="connsiteX13" fmla="*/ 1102302 w 3725019"/>
                    <a:gd name="connsiteY13" fmla="*/ 451945 h 1418896"/>
                    <a:gd name="connsiteX14" fmla="*/ 183032 w 3725019"/>
                    <a:gd name="connsiteY14" fmla="*/ 84081 h 1418896"/>
                    <a:gd name="connsiteX15" fmla="*/ 162012 w 3725019"/>
                    <a:gd name="connsiteY15" fmla="*/ 73572 h 14188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725019" h="1418896">
                      <a:moveTo>
                        <a:pt x="162012" y="73572"/>
                      </a:moveTo>
                      <a:lnTo>
                        <a:pt x="445792" y="0"/>
                      </a:lnTo>
                      <a:lnTo>
                        <a:pt x="1852896" y="591655"/>
                      </a:lnTo>
                      <a:lnTo>
                        <a:pt x="3357157" y="0"/>
                      </a:lnTo>
                      <a:lnTo>
                        <a:pt x="3577874" y="73572"/>
                      </a:lnTo>
                      <a:lnTo>
                        <a:pt x="2632585" y="448868"/>
                      </a:lnTo>
                      <a:lnTo>
                        <a:pt x="2625150" y="902607"/>
                      </a:lnTo>
                      <a:lnTo>
                        <a:pt x="3725019" y="1345324"/>
                      </a:lnTo>
                      <a:lnTo>
                        <a:pt x="3441240" y="1408386"/>
                      </a:lnTo>
                      <a:lnTo>
                        <a:pt x="1864688" y="746234"/>
                      </a:lnTo>
                      <a:lnTo>
                        <a:pt x="256605" y="1418896"/>
                      </a:lnTo>
                      <a:lnTo>
                        <a:pt x="0" y="1331097"/>
                      </a:lnTo>
                      <a:lnTo>
                        <a:pt x="1113454" y="903890"/>
                      </a:lnTo>
                      <a:cubicBezTo>
                        <a:pt x="1113454" y="760249"/>
                        <a:pt x="1102302" y="595586"/>
                        <a:pt x="1102302" y="451945"/>
                      </a:cubicBezTo>
                      <a:lnTo>
                        <a:pt x="183032" y="84081"/>
                      </a:lnTo>
                      <a:cubicBezTo>
                        <a:pt x="26317" y="21019"/>
                        <a:pt x="169019" y="77075"/>
                        <a:pt x="162012" y="73572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447" name="Group 446">
              <a:extLst>
                <a:ext uri="{FF2B5EF4-FFF2-40B4-BE49-F238E27FC236}">
                  <a16:creationId xmlns:a16="http://schemas.microsoft.com/office/drawing/2014/main" id="{314E0C43-2359-9440-BEF9-9E1924BED605}"/>
                </a:ext>
              </a:extLst>
            </p:cNvPr>
            <p:cNvGrpSpPr/>
            <p:nvPr/>
          </p:nvGrpSpPr>
          <p:grpSpPr>
            <a:xfrm>
              <a:off x="10931138" y="4364023"/>
              <a:ext cx="228295" cy="120400"/>
              <a:chOff x="7493876" y="2774731"/>
              <a:chExt cx="1481958" cy="894622"/>
            </a:xfrm>
          </p:grpSpPr>
          <p:sp>
            <p:nvSpPr>
              <p:cNvPr id="448" name="Freeform 447">
                <a:extLst>
                  <a:ext uri="{FF2B5EF4-FFF2-40B4-BE49-F238E27FC236}">
                    <a16:creationId xmlns:a16="http://schemas.microsoft.com/office/drawing/2014/main" id="{9737FFD7-2DCB-A148-A405-977351501C2B}"/>
                  </a:ext>
                </a:extLst>
              </p:cNvPr>
              <p:cNvSpPr/>
              <p:nvPr/>
            </p:nvSpPr>
            <p:spPr>
              <a:xfrm>
                <a:off x="7493876" y="3084399"/>
                <a:ext cx="1481958" cy="584954"/>
              </a:xfrm>
              <a:custGeom>
                <a:avLst/>
                <a:gdLst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88524 w 8187558"/>
                  <a:gd name="connsiteY5" fmla="*/ 1597573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88524 w 8187558"/>
                  <a:gd name="connsiteY5" fmla="*/ 1597573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76538 w 8176538"/>
                  <a:gd name="connsiteY0" fmla="*/ 0 h 2638097"/>
                  <a:gd name="connsiteX1" fmla="*/ 8176538 w 8176538"/>
                  <a:gd name="connsiteY1" fmla="*/ 1271752 h 2638097"/>
                  <a:gd name="connsiteX2" fmla="*/ 4088015 w 8176538"/>
                  <a:gd name="connsiteY2" fmla="*/ 2638097 h 2638097"/>
                  <a:gd name="connsiteX3" fmla="*/ 0 w 8176538"/>
                  <a:gd name="connsiteY3" fmla="*/ 1269888 h 2638097"/>
                  <a:gd name="connsiteX4" fmla="*/ 20511 w 8176538"/>
                  <a:gd name="connsiteY4" fmla="*/ 147145 h 2638097"/>
                  <a:gd name="connsiteX5" fmla="*/ 4088015 w 8176538"/>
                  <a:gd name="connsiteY5" fmla="*/ 1566042 h 2638097"/>
                  <a:gd name="connsiteX6" fmla="*/ 8176538 w 8176538"/>
                  <a:gd name="connsiteY6" fmla="*/ 0 h 2638097"/>
                  <a:gd name="connsiteX0" fmla="*/ 8176538 w 8176538"/>
                  <a:gd name="connsiteY0" fmla="*/ 0 h 2772020"/>
                  <a:gd name="connsiteX1" fmla="*/ 8176538 w 8176538"/>
                  <a:gd name="connsiteY1" fmla="*/ 1271752 h 2772020"/>
                  <a:gd name="connsiteX2" fmla="*/ 4099034 w 8176538"/>
                  <a:gd name="connsiteY2" fmla="*/ 2772020 h 2772020"/>
                  <a:gd name="connsiteX3" fmla="*/ 0 w 8176538"/>
                  <a:gd name="connsiteY3" fmla="*/ 1269888 h 2772020"/>
                  <a:gd name="connsiteX4" fmla="*/ 20511 w 8176538"/>
                  <a:gd name="connsiteY4" fmla="*/ 147145 h 2772020"/>
                  <a:gd name="connsiteX5" fmla="*/ 4088015 w 8176538"/>
                  <a:gd name="connsiteY5" fmla="*/ 1566042 h 2772020"/>
                  <a:gd name="connsiteX6" fmla="*/ 8176538 w 8176538"/>
                  <a:gd name="connsiteY6" fmla="*/ 0 h 2772020"/>
                  <a:gd name="connsiteX0" fmla="*/ 8176538 w 8176538"/>
                  <a:gd name="connsiteY0" fmla="*/ 0 h 2772339"/>
                  <a:gd name="connsiteX1" fmla="*/ 8176538 w 8176538"/>
                  <a:gd name="connsiteY1" fmla="*/ 1378890 h 2772339"/>
                  <a:gd name="connsiteX2" fmla="*/ 4099034 w 8176538"/>
                  <a:gd name="connsiteY2" fmla="*/ 2772020 h 2772339"/>
                  <a:gd name="connsiteX3" fmla="*/ 0 w 8176538"/>
                  <a:gd name="connsiteY3" fmla="*/ 1269888 h 2772339"/>
                  <a:gd name="connsiteX4" fmla="*/ 20511 w 8176538"/>
                  <a:gd name="connsiteY4" fmla="*/ 147145 h 2772339"/>
                  <a:gd name="connsiteX5" fmla="*/ 4088015 w 8176538"/>
                  <a:gd name="connsiteY5" fmla="*/ 1566042 h 2772339"/>
                  <a:gd name="connsiteX6" fmla="*/ 8176538 w 8176538"/>
                  <a:gd name="connsiteY6" fmla="*/ 0 h 2772339"/>
                  <a:gd name="connsiteX0" fmla="*/ 8176538 w 8176538"/>
                  <a:gd name="connsiteY0" fmla="*/ 0 h 2825888"/>
                  <a:gd name="connsiteX1" fmla="*/ 8176538 w 8176538"/>
                  <a:gd name="connsiteY1" fmla="*/ 1378890 h 2825888"/>
                  <a:gd name="connsiteX2" fmla="*/ 4099034 w 8176538"/>
                  <a:gd name="connsiteY2" fmla="*/ 2825590 h 2825888"/>
                  <a:gd name="connsiteX3" fmla="*/ 0 w 8176538"/>
                  <a:gd name="connsiteY3" fmla="*/ 1269888 h 2825888"/>
                  <a:gd name="connsiteX4" fmla="*/ 20511 w 8176538"/>
                  <a:gd name="connsiteY4" fmla="*/ 147145 h 2825888"/>
                  <a:gd name="connsiteX5" fmla="*/ 4088015 w 8176538"/>
                  <a:gd name="connsiteY5" fmla="*/ 1566042 h 2825888"/>
                  <a:gd name="connsiteX6" fmla="*/ 8176538 w 8176538"/>
                  <a:gd name="connsiteY6" fmla="*/ 0 h 2825888"/>
                  <a:gd name="connsiteX0" fmla="*/ 8165518 w 8165518"/>
                  <a:gd name="connsiteY0" fmla="*/ 0 h 2825606"/>
                  <a:gd name="connsiteX1" fmla="*/ 8165518 w 8165518"/>
                  <a:gd name="connsiteY1" fmla="*/ 1378890 h 2825606"/>
                  <a:gd name="connsiteX2" fmla="*/ 4088014 w 8165518"/>
                  <a:gd name="connsiteY2" fmla="*/ 2825590 h 2825606"/>
                  <a:gd name="connsiteX3" fmla="*/ 0 w 8165518"/>
                  <a:gd name="connsiteY3" fmla="*/ 1403811 h 2825606"/>
                  <a:gd name="connsiteX4" fmla="*/ 9491 w 8165518"/>
                  <a:gd name="connsiteY4" fmla="*/ 147145 h 2825606"/>
                  <a:gd name="connsiteX5" fmla="*/ 4076995 w 8165518"/>
                  <a:gd name="connsiteY5" fmla="*/ 1566042 h 2825606"/>
                  <a:gd name="connsiteX6" fmla="*/ 8165518 w 8165518"/>
                  <a:gd name="connsiteY6" fmla="*/ 0 h 2825606"/>
                  <a:gd name="connsiteX0" fmla="*/ 8165518 w 8165518"/>
                  <a:gd name="connsiteY0" fmla="*/ 0 h 2879174"/>
                  <a:gd name="connsiteX1" fmla="*/ 8165518 w 8165518"/>
                  <a:gd name="connsiteY1" fmla="*/ 1378890 h 2879174"/>
                  <a:gd name="connsiteX2" fmla="*/ 4132092 w 8165518"/>
                  <a:gd name="connsiteY2" fmla="*/ 2879159 h 2879174"/>
                  <a:gd name="connsiteX3" fmla="*/ 0 w 8165518"/>
                  <a:gd name="connsiteY3" fmla="*/ 1403811 h 2879174"/>
                  <a:gd name="connsiteX4" fmla="*/ 9491 w 8165518"/>
                  <a:gd name="connsiteY4" fmla="*/ 147145 h 2879174"/>
                  <a:gd name="connsiteX5" fmla="*/ 4076995 w 8165518"/>
                  <a:gd name="connsiteY5" fmla="*/ 1566042 h 2879174"/>
                  <a:gd name="connsiteX6" fmla="*/ 8165518 w 8165518"/>
                  <a:gd name="connsiteY6" fmla="*/ 0 h 2879174"/>
                  <a:gd name="connsiteX0" fmla="*/ 8165518 w 8176537"/>
                  <a:gd name="connsiteY0" fmla="*/ 0 h 2879410"/>
                  <a:gd name="connsiteX1" fmla="*/ 8176537 w 8176537"/>
                  <a:gd name="connsiteY1" fmla="*/ 1499420 h 2879410"/>
                  <a:gd name="connsiteX2" fmla="*/ 4132092 w 8176537"/>
                  <a:gd name="connsiteY2" fmla="*/ 2879159 h 2879410"/>
                  <a:gd name="connsiteX3" fmla="*/ 0 w 8176537"/>
                  <a:gd name="connsiteY3" fmla="*/ 1403811 h 2879410"/>
                  <a:gd name="connsiteX4" fmla="*/ 9491 w 8176537"/>
                  <a:gd name="connsiteY4" fmla="*/ 147145 h 2879410"/>
                  <a:gd name="connsiteX5" fmla="*/ 4076995 w 8176537"/>
                  <a:gd name="connsiteY5" fmla="*/ 1566042 h 2879410"/>
                  <a:gd name="connsiteX6" fmla="*/ 8165518 w 8176537"/>
                  <a:gd name="connsiteY6" fmla="*/ 0 h 2879410"/>
                  <a:gd name="connsiteX0" fmla="*/ 8165518 w 8176537"/>
                  <a:gd name="connsiteY0" fmla="*/ 0 h 2879262"/>
                  <a:gd name="connsiteX1" fmla="*/ 8176537 w 8176537"/>
                  <a:gd name="connsiteY1" fmla="*/ 1499420 h 2879262"/>
                  <a:gd name="connsiteX2" fmla="*/ 4132092 w 8176537"/>
                  <a:gd name="connsiteY2" fmla="*/ 2879159 h 2879262"/>
                  <a:gd name="connsiteX3" fmla="*/ 0 w 8176537"/>
                  <a:gd name="connsiteY3" fmla="*/ 1403811 h 2879262"/>
                  <a:gd name="connsiteX4" fmla="*/ 9491 w 8176537"/>
                  <a:gd name="connsiteY4" fmla="*/ 147145 h 2879262"/>
                  <a:gd name="connsiteX5" fmla="*/ 4076995 w 8176537"/>
                  <a:gd name="connsiteY5" fmla="*/ 1566042 h 2879262"/>
                  <a:gd name="connsiteX6" fmla="*/ 8165518 w 8176537"/>
                  <a:gd name="connsiteY6" fmla="*/ 0 h 2879262"/>
                  <a:gd name="connsiteX0" fmla="*/ 8165518 w 8176537"/>
                  <a:gd name="connsiteY0" fmla="*/ 0 h 2879163"/>
                  <a:gd name="connsiteX1" fmla="*/ 8176537 w 8176537"/>
                  <a:gd name="connsiteY1" fmla="*/ 1499420 h 2879163"/>
                  <a:gd name="connsiteX2" fmla="*/ 4132092 w 8176537"/>
                  <a:gd name="connsiteY2" fmla="*/ 2879159 h 2879163"/>
                  <a:gd name="connsiteX3" fmla="*/ 0 w 8176537"/>
                  <a:gd name="connsiteY3" fmla="*/ 1510948 h 2879163"/>
                  <a:gd name="connsiteX4" fmla="*/ 9491 w 8176537"/>
                  <a:gd name="connsiteY4" fmla="*/ 147145 h 2879163"/>
                  <a:gd name="connsiteX5" fmla="*/ 4076995 w 8176537"/>
                  <a:gd name="connsiteY5" fmla="*/ 1566042 h 2879163"/>
                  <a:gd name="connsiteX6" fmla="*/ 8165518 w 8176537"/>
                  <a:gd name="connsiteY6" fmla="*/ 0 h 2879163"/>
                  <a:gd name="connsiteX0" fmla="*/ 8165518 w 8198577"/>
                  <a:gd name="connsiteY0" fmla="*/ 0 h 2879451"/>
                  <a:gd name="connsiteX1" fmla="*/ 8198577 w 8198577"/>
                  <a:gd name="connsiteY1" fmla="*/ 1606558 h 2879451"/>
                  <a:gd name="connsiteX2" fmla="*/ 4132092 w 8198577"/>
                  <a:gd name="connsiteY2" fmla="*/ 2879159 h 2879451"/>
                  <a:gd name="connsiteX3" fmla="*/ 0 w 8198577"/>
                  <a:gd name="connsiteY3" fmla="*/ 1510948 h 2879451"/>
                  <a:gd name="connsiteX4" fmla="*/ 9491 w 8198577"/>
                  <a:gd name="connsiteY4" fmla="*/ 147145 h 2879451"/>
                  <a:gd name="connsiteX5" fmla="*/ 4076995 w 8198577"/>
                  <a:gd name="connsiteY5" fmla="*/ 1566042 h 2879451"/>
                  <a:gd name="connsiteX6" fmla="*/ 8165518 w 8198577"/>
                  <a:gd name="connsiteY6" fmla="*/ 0 h 2879451"/>
                  <a:gd name="connsiteX0" fmla="*/ 8165518 w 8165518"/>
                  <a:gd name="connsiteY0" fmla="*/ 0 h 2880066"/>
                  <a:gd name="connsiteX1" fmla="*/ 8165518 w 8165518"/>
                  <a:gd name="connsiteY1" fmla="*/ 1673520 h 2880066"/>
                  <a:gd name="connsiteX2" fmla="*/ 4132092 w 8165518"/>
                  <a:gd name="connsiteY2" fmla="*/ 2879159 h 2880066"/>
                  <a:gd name="connsiteX3" fmla="*/ 0 w 8165518"/>
                  <a:gd name="connsiteY3" fmla="*/ 1510948 h 2880066"/>
                  <a:gd name="connsiteX4" fmla="*/ 9491 w 8165518"/>
                  <a:gd name="connsiteY4" fmla="*/ 147145 h 2880066"/>
                  <a:gd name="connsiteX5" fmla="*/ 4076995 w 8165518"/>
                  <a:gd name="connsiteY5" fmla="*/ 1566042 h 2880066"/>
                  <a:gd name="connsiteX6" fmla="*/ 8165518 w 8165518"/>
                  <a:gd name="connsiteY6" fmla="*/ 0 h 2880066"/>
                  <a:gd name="connsiteX0" fmla="*/ 8156794 w 8156794"/>
                  <a:gd name="connsiteY0" fmla="*/ 0 h 2879270"/>
                  <a:gd name="connsiteX1" fmla="*/ 8156794 w 8156794"/>
                  <a:gd name="connsiteY1" fmla="*/ 1673520 h 2879270"/>
                  <a:gd name="connsiteX2" fmla="*/ 4123368 w 8156794"/>
                  <a:gd name="connsiteY2" fmla="*/ 2879159 h 2879270"/>
                  <a:gd name="connsiteX3" fmla="*/ 2295 w 8156794"/>
                  <a:gd name="connsiteY3" fmla="*/ 1618086 h 2879270"/>
                  <a:gd name="connsiteX4" fmla="*/ 767 w 8156794"/>
                  <a:gd name="connsiteY4" fmla="*/ 147145 h 2879270"/>
                  <a:gd name="connsiteX5" fmla="*/ 4068271 w 8156794"/>
                  <a:gd name="connsiteY5" fmla="*/ 1566042 h 2879270"/>
                  <a:gd name="connsiteX6" fmla="*/ 8156794 w 8156794"/>
                  <a:gd name="connsiteY6" fmla="*/ 0 h 287927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20"/>
                  <a:gd name="connsiteX1" fmla="*/ 8156794 w 8156794"/>
                  <a:gd name="connsiteY1" fmla="*/ 1673520 h 2973020"/>
                  <a:gd name="connsiteX2" fmla="*/ 4134388 w 8156794"/>
                  <a:gd name="connsiteY2" fmla="*/ 2972904 h 2973020"/>
                  <a:gd name="connsiteX3" fmla="*/ 2295 w 8156794"/>
                  <a:gd name="connsiteY3" fmla="*/ 1618086 h 2973020"/>
                  <a:gd name="connsiteX4" fmla="*/ 767 w 8156794"/>
                  <a:gd name="connsiteY4" fmla="*/ 147145 h 2973020"/>
                  <a:gd name="connsiteX5" fmla="*/ 4068271 w 8156794"/>
                  <a:gd name="connsiteY5" fmla="*/ 1566042 h 2973020"/>
                  <a:gd name="connsiteX6" fmla="*/ 8156794 w 8156794"/>
                  <a:gd name="connsiteY6" fmla="*/ 0 h 2973020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141"/>
                  <a:gd name="connsiteX1" fmla="*/ 8156794 w 8156794"/>
                  <a:gd name="connsiteY1" fmla="*/ 1673520 h 2973141"/>
                  <a:gd name="connsiteX2" fmla="*/ 4134388 w 8156794"/>
                  <a:gd name="connsiteY2" fmla="*/ 2972904 h 2973141"/>
                  <a:gd name="connsiteX3" fmla="*/ 2295 w 8156794"/>
                  <a:gd name="connsiteY3" fmla="*/ 1618086 h 2973141"/>
                  <a:gd name="connsiteX4" fmla="*/ 767 w 8156794"/>
                  <a:gd name="connsiteY4" fmla="*/ 147145 h 2973141"/>
                  <a:gd name="connsiteX5" fmla="*/ 4068271 w 8156794"/>
                  <a:gd name="connsiteY5" fmla="*/ 1566042 h 2973141"/>
                  <a:gd name="connsiteX6" fmla="*/ 8156794 w 8156794"/>
                  <a:gd name="connsiteY6" fmla="*/ 0 h 2973141"/>
                  <a:gd name="connsiteX0" fmla="*/ 8156794 w 8156794"/>
                  <a:gd name="connsiteY0" fmla="*/ 0 h 3066827"/>
                  <a:gd name="connsiteX1" fmla="*/ 8156794 w 8156794"/>
                  <a:gd name="connsiteY1" fmla="*/ 1673520 h 3066827"/>
                  <a:gd name="connsiteX2" fmla="*/ 4123353 w 8156794"/>
                  <a:gd name="connsiteY2" fmla="*/ 3066650 h 3066827"/>
                  <a:gd name="connsiteX3" fmla="*/ 2295 w 8156794"/>
                  <a:gd name="connsiteY3" fmla="*/ 1618086 h 3066827"/>
                  <a:gd name="connsiteX4" fmla="*/ 767 w 8156794"/>
                  <a:gd name="connsiteY4" fmla="*/ 147145 h 3066827"/>
                  <a:gd name="connsiteX5" fmla="*/ 4068271 w 8156794"/>
                  <a:gd name="connsiteY5" fmla="*/ 1566042 h 3066827"/>
                  <a:gd name="connsiteX6" fmla="*/ 8156794 w 8156794"/>
                  <a:gd name="connsiteY6" fmla="*/ 0 h 3066827"/>
                  <a:gd name="connsiteX0" fmla="*/ 8123689 w 8156794"/>
                  <a:gd name="connsiteY0" fmla="*/ 0 h 2999866"/>
                  <a:gd name="connsiteX1" fmla="*/ 8156794 w 8156794"/>
                  <a:gd name="connsiteY1" fmla="*/ 1606559 h 2999866"/>
                  <a:gd name="connsiteX2" fmla="*/ 4123353 w 8156794"/>
                  <a:gd name="connsiteY2" fmla="*/ 2999689 h 2999866"/>
                  <a:gd name="connsiteX3" fmla="*/ 2295 w 8156794"/>
                  <a:gd name="connsiteY3" fmla="*/ 1551125 h 2999866"/>
                  <a:gd name="connsiteX4" fmla="*/ 767 w 8156794"/>
                  <a:gd name="connsiteY4" fmla="*/ 80184 h 2999866"/>
                  <a:gd name="connsiteX5" fmla="*/ 4068271 w 8156794"/>
                  <a:gd name="connsiteY5" fmla="*/ 1499081 h 2999866"/>
                  <a:gd name="connsiteX6" fmla="*/ 8123689 w 8156794"/>
                  <a:gd name="connsiteY6" fmla="*/ 0 h 2999866"/>
                  <a:gd name="connsiteX0" fmla="*/ 8167828 w 8167828"/>
                  <a:gd name="connsiteY0" fmla="*/ 0 h 3026651"/>
                  <a:gd name="connsiteX1" fmla="*/ 8156794 w 8167828"/>
                  <a:gd name="connsiteY1" fmla="*/ 1633344 h 3026651"/>
                  <a:gd name="connsiteX2" fmla="*/ 4123353 w 8167828"/>
                  <a:gd name="connsiteY2" fmla="*/ 3026474 h 3026651"/>
                  <a:gd name="connsiteX3" fmla="*/ 2295 w 8167828"/>
                  <a:gd name="connsiteY3" fmla="*/ 1577910 h 3026651"/>
                  <a:gd name="connsiteX4" fmla="*/ 767 w 8167828"/>
                  <a:gd name="connsiteY4" fmla="*/ 106969 h 3026651"/>
                  <a:gd name="connsiteX5" fmla="*/ 4068271 w 8167828"/>
                  <a:gd name="connsiteY5" fmla="*/ 1525866 h 3026651"/>
                  <a:gd name="connsiteX6" fmla="*/ 8167828 w 8167828"/>
                  <a:gd name="connsiteY6" fmla="*/ 0 h 3026651"/>
                  <a:gd name="connsiteX0" fmla="*/ 8167828 w 8167828"/>
                  <a:gd name="connsiteY0" fmla="*/ 0 h 3027228"/>
                  <a:gd name="connsiteX1" fmla="*/ 8145760 w 8167828"/>
                  <a:gd name="connsiteY1" fmla="*/ 1686913 h 3027228"/>
                  <a:gd name="connsiteX2" fmla="*/ 4123353 w 8167828"/>
                  <a:gd name="connsiteY2" fmla="*/ 3026474 h 3027228"/>
                  <a:gd name="connsiteX3" fmla="*/ 2295 w 8167828"/>
                  <a:gd name="connsiteY3" fmla="*/ 1577910 h 3027228"/>
                  <a:gd name="connsiteX4" fmla="*/ 767 w 8167828"/>
                  <a:gd name="connsiteY4" fmla="*/ 106969 h 3027228"/>
                  <a:gd name="connsiteX5" fmla="*/ 4068271 w 8167828"/>
                  <a:gd name="connsiteY5" fmla="*/ 1525866 h 3027228"/>
                  <a:gd name="connsiteX6" fmla="*/ 8167828 w 8167828"/>
                  <a:gd name="connsiteY6" fmla="*/ 0 h 3027228"/>
                  <a:gd name="connsiteX0" fmla="*/ 8156794 w 8156794"/>
                  <a:gd name="connsiteY0" fmla="*/ 0 h 2933483"/>
                  <a:gd name="connsiteX1" fmla="*/ 8145760 w 8156794"/>
                  <a:gd name="connsiteY1" fmla="*/ 1593168 h 2933483"/>
                  <a:gd name="connsiteX2" fmla="*/ 4123353 w 8156794"/>
                  <a:gd name="connsiteY2" fmla="*/ 2932729 h 2933483"/>
                  <a:gd name="connsiteX3" fmla="*/ 2295 w 8156794"/>
                  <a:gd name="connsiteY3" fmla="*/ 1484165 h 2933483"/>
                  <a:gd name="connsiteX4" fmla="*/ 767 w 8156794"/>
                  <a:gd name="connsiteY4" fmla="*/ 13224 h 2933483"/>
                  <a:gd name="connsiteX5" fmla="*/ 4068271 w 8156794"/>
                  <a:gd name="connsiteY5" fmla="*/ 1432121 h 2933483"/>
                  <a:gd name="connsiteX6" fmla="*/ 8156794 w 8156794"/>
                  <a:gd name="connsiteY6" fmla="*/ 0 h 2933483"/>
                  <a:gd name="connsiteX0" fmla="*/ 8156794 w 8156794"/>
                  <a:gd name="connsiteY0" fmla="*/ 0 h 2933483"/>
                  <a:gd name="connsiteX1" fmla="*/ 8145760 w 8156794"/>
                  <a:gd name="connsiteY1" fmla="*/ 1593168 h 2933483"/>
                  <a:gd name="connsiteX2" fmla="*/ 4123353 w 8156794"/>
                  <a:gd name="connsiteY2" fmla="*/ 2932729 h 2933483"/>
                  <a:gd name="connsiteX3" fmla="*/ 2295 w 8156794"/>
                  <a:gd name="connsiteY3" fmla="*/ 1484165 h 2933483"/>
                  <a:gd name="connsiteX4" fmla="*/ 767 w 8156794"/>
                  <a:gd name="connsiteY4" fmla="*/ 13224 h 2933483"/>
                  <a:gd name="connsiteX5" fmla="*/ 4068271 w 8156794"/>
                  <a:gd name="connsiteY5" fmla="*/ 1432121 h 2933483"/>
                  <a:gd name="connsiteX6" fmla="*/ 8156794 w 8156794"/>
                  <a:gd name="connsiteY6" fmla="*/ 0 h 2933483"/>
                  <a:gd name="connsiteX0" fmla="*/ 8123689 w 8145760"/>
                  <a:gd name="connsiteY0" fmla="*/ 13560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23689 w 8145760"/>
                  <a:gd name="connsiteY6" fmla="*/ 13560 h 2920259"/>
                  <a:gd name="connsiteX0" fmla="*/ 8178863 w 8178863"/>
                  <a:gd name="connsiteY0" fmla="*/ 26952 h 2920259"/>
                  <a:gd name="connsiteX1" fmla="*/ 8145760 w 8178863"/>
                  <a:gd name="connsiteY1" fmla="*/ 1579944 h 2920259"/>
                  <a:gd name="connsiteX2" fmla="*/ 4123353 w 8178863"/>
                  <a:gd name="connsiteY2" fmla="*/ 2919505 h 2920259"/>
                  <a:gd name="connsiteX3" fmla="*/ 2295 w 8178863"/>
                  <a:gd name="connsiteY3" fmla="*/ 1470941 h 2920259"/>
                  <a:gd name="connsiteX4" fmla="*/ 767 w 8178863"/>
                  <a:gd name="connsiteY4" fmla="*/ 0 h 2920259"/>
                  <a:gd name="connsiteX5" fmla="*/ 4068271 w 8178863"/>
                  <a:gd name="connsiteY5" fmla="*/ 1418897 h 2920259"/>
                  <a:gd name="connsiteX6" fmla="*/ 8178863 w 8178863"/>
                  <a:gd name="connsiteY6" fmla="*/ 26952 h 2920259"/>
                  <a:gd name="connsiteX0" fmla="*/ 8167827 w 8167827"/>
                  <a:gd name="connsiteY0" fmla="*/ 40343 h 2920259"/>
                  <a:gd name="connsiteX1" fmla="*/ 8145760 w 8167827"/>
                  <a:gd name="connsiteY1" fmla="*/ 1579944 h 2920259"/>
                  <a:gd name="connsiteX2" fmla="*/ 4123353 w 8167827"/>
                  <a:gd name="connsiteY2" fmla="*/ 2919505 h 2920259"/>
                  <a:gd name="connsiteX3" fmla="*/ 2295 w 8167827"/>
                  <a:gd name="connsiteY3" fmla="*/ 1470941 h 2920259"/>
                  <a:gd name="connsiteX4" fmla="*/ 767 w 8167827"/>
                  <a:gd name="connsiteY4" fmla="*/ 0 h 2920259"/>
                  <a:gd name="connsiteX5" fmla="*/ 4068271 w 8167827"/>
                  <a:gd name="connsiteY5" fmla="*/ 1418897 h 2920259"/>
                  <a:gd name="connsiteX6" fmla="*/ 8167827 w 8167827"/>
                  <a:gd name="connsiteY6" fmla="*/ 40343 h 2920259"/>
                  <a:gd name="connsiteX0" fmla="*/ 8123687 w 8145760"/>
                  <a:gd name="connsiteY0" fmla="*/ 53735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23687 w 8145760"/>
                  <a:gd name="connsiteY6" fmla="*/ 53735 h 2920259"/>
                  <a:gd name="connsiteX0" fmla="*/ 8161918 w 8161918"/>
                  <a:gd name="connsiteY0" fmla="*/ 0 h 2943855"/>
                  <a:gd name="connsiteX1" fmla="*/ 8145760 w 8161918"/>
                  <a:gd name="connsiteY1" fmla="*/ 1603540 h 2943855"/>
                  <a:gd name="connsiteX2" fmla="*/ 4123353 w 8161918"/>
                  <a:gd name="connsiteY2" fmla="*/ 2943101 h 2943855"/>
                  <a:gd name="connsiteX3" fmla="*/ 2295 w 8161918"/>
                  <a:gd name="connsiteY3" fmla="*/ 1494537 h 2943855"/>
                  <a:gd name="connsiteX4" fmla="*/ 767 w 8161918"/>
                  <a:gd name="connsiteY4" fmla="*/ 23596 h 2943855"/>
                  <a:gd name="connsiteX5" fmla="*/ 4068271 w 8161918"/>
                  <a:gd name="connsiteY5" fmla="*/ 1442493 h 2943855"/>
                  <a:gd name="connsiteX6" fmla="*/ 8161918 w 8161918"/>
                  <a:gd name="connsiteY6" fmla="*/ 0 h 2943855"/>
                  <a:gd name="connsiteX0" fmla="*/ 8144926 w 8145760"/>
                  <a:gd name="connsiteY0" fmla="*/ 43424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44926 w 8145760"/>
                  <a:gd name="connsiteY6" fmla="*/ 43424 h 2920259"/>
                  <a:gd name="connsiteX0" fmla="*/ 8161918 w 8161918"/>
                  <a:gd name="connsiteY0" fmla="*/ 0 h 2959321"/>
                  <a:gd name="connsiteX1" fmla="*/ 8145760 w 8161918"/>
                  <a:gd name="connsiteY1" fmla="*/ 1619006 h 2959321"/>
                  <a:gd name="connsiteX2" fmla="*/ 4123353 w 8161918"/>
                  <a:gd name="connsiteY2" fmla="*/ 2958567 h 2959321"/>
                  <a:gd name="connsiteX3" fmla="*/ 2295 w 8161918"/>
                  <a:gd name="connsiteY3" fmla="*/ 1510003 h 2959321"/>
                  <a:gd name="connsiteX4" fmla="*/ 767 w 8161918"/>
                  <a:gd name="connsiteY4" fmla="*/ 39062 h 2959321"/>
                  <a:gd name="connsiteX5" fmla="*/ 4068271 w 8161918"/>
                  <a:gd name="connsiteY5" fmla="*/ 1457959 h 2959321"/>
                  <a:gd name="connsiteX6" fmla="*/ 8161918 w 8161918"/>
                  <a:gd name="connsiteY6" fmla="*/ 0 h 2959321"/>
                  <a:gd name="connsiteX0" fmla="*/ 8161918 w 8162752"/>
                  <a:gd name="connsiteY0" fmla="*/ 0 h 2959488"/>
                  <a:gd name="connsiteX1" fmla="*/ 8162752 w 8162752"/>
                  <a:gd name="connsiteY1" fmla="*/ 1629317 h 2959488"/>
                  <a:gd name="connsiteX2" fmla="*/ 4123353 w 8162752"/>
                  <a:gd name="connsiteY2" fmla="*/ 2958567 h 2959488"/>
                  <a:gd name="connsiteX3" fmla="*/ 2295 w 8162752"/>
                  <a:gd name="connsiteY3" fmla="*/ 1510003 h 2959488"/>
                  <a:gd name="connsiteX4" fmla="*/ 767 w 8162752"/>
                  <a:gd name="connsiteY4" fmla="*/ 39062 h 2959488"/>
                  <a:gd name="connsiteX5" fmla="*/ 4068271 w 8162752"/>
                  <a:gd name="connsiteY5" fmla="*/ 1457959 h 2959488"/>
                  <a:gd name="connsiteX6" fmla="*/ 8161918 w 8162752"/>
                  <a:gd name="connsiteY6" fmla="*/ 0 h 2959488"/>
                  <a:gd name="connsiteX0" fmla="*/ 8165930 w 8166764"/>
                  <a:gd name="connsiteY0" fmla="*/ 7337 h 2966825"/>
                  <a:gd name="connsiteX1" fmla="*/ 8166764 w 8166764"/>
                  <a:gd name="connsiteY1" fmla="*/ 1636654 h 2966825"/>
                  <a:gd name="connsiteX2" fmla="*/ 4127365 w 8166764"/>
                  <a:gd name="connsiteY2" fmla="*/ 2965904 h 2966825"/>
                  <a:gd name="connsiteX3" fmla="*/ 6307 w 8166764"/>
                  <a:gd name="connsiteY3" fmla="*/ 1517340 h 2966825"/>
                  <a:gd name="connsiteX4" fmla="*/ 532 w 8166764"/>
                  <a:gd name="connsiteY4" fmla="*/ 0 h 2966825"/>
                  <a:gd name="connsiteX5" fmla="*/ 4072283 w 8166764"/>
                  <a:gd name="connsiteY5" fmla="*/ 1465296 h 2966825"/>
                  <a:gd name="connsiteX6" fmla="*/ 8165930 w 8166764"/>
                  <a:gd name="connsiteY6" fmla="*/ 7337 h 2966825"/>
                  <a:gd name="connsiteX0" fmla="*/ 8168119 w 8168953"/>
                  <a:gd name="connsiteY0" fmla="*/ 7337 h 2966682"/>
                  <a:gd name="connsiteX1" fmla="*/ 8168953 w 8168953"/>
                  <a:gd name="connsiteY1" fmla="*/ 1636654 h 2966682"/>
                  <a:gd name="connsiteX2" fmla="*/ 4129554 w 8168953"/>
                  <a:gd name="connsiteY2" fmla="*/ 2965904 h 2966682"/>
                  <a:gd name="connsiteX3" fmla="*/ 0 w 8168953"/>
                  <a:gd name="connsiteY3" fmla="*/ 1527651 h 2966682"/>
                  <a:gd name="connsiteX4" fmla="*/ 2721 w 8168953"/>
                  <a:gd name="connsiteY4" fmla="*/ 0 h 2966682"/>
                  <a:gd name="connsiteX5" fmla="*/ 4074472 w 8168953"/>
                  <a:gd name="connsiteY5" fmla="*/ 1465296 h 2966682"/>
                  <a:gd name="connsiteX6" fmla="*/ 8168119 w 8168953"/>
                  <a:gd name="connsiteY6" fmla="*/ 7337 h 2966682"/>
                  <a:gd name="connsiteX0" fmla="*/ 8168119 w 8168953"/>
                  <a:gd name="connsiteY0" fmla="*/ 7337 h 3100377"/>
                  <a:gd name="connsiteX1" fmla="*/ 8168953 w 8168953"/>
                  <a:gd name="connsiteY1" fmla="*/ 1636654 h 3100377"/>
                  <a:gd name="connsiteX2" fmla="*/ 4118520 w 8168953"/>
                  <a:gd name="connsiteY2" fmla="*/ 3099826 h 3100377"/>
                  <a:gd name="connsiteX3" fmla="*/ 0 w 8168953"/>
                  <a:gd name="connsiteY3" fmla="*/ 1527651 h 3100377"/>
                  <a:gd name="connsiteX4" fmla="*/ 2721 w 8168953"/>
                  <a:gd name="connsiteY4" fmla="*/ 0 h 3100377"/>
                  <a:gd name="connsiteX5" fmla="*/ 4074472 w 8168953"/>
                  <a:gd name="connsiteY5" fmla="*/ 1465296 h 3100377"/>
                  <a:gd name="connsiteX6" fmla="*/ 8168119 w 8168953"/>
                  <a:gd name="connsiteY6" fmla="*/ 7337 h 3100377"/>
                  <a:gd name="connsiteX0" fmla="*/ 8168119 w 8168953"/>
                  <a:gd name="connsiteY0" fmla="*/ 7337 h 3100429"/>
                  <a:gd name="connsiteX1" fmla="*/ 8168953 w 8168953"/>
                  <a:gd name="connsiteY1" fmla="*/ 1636654 h 3100429"/>
                  <a:gd name="connsiteX2" fmla="*/ 4118520 w 8168953"/>
                  <a:gd name="connsiteY2" fmla="*/ 3099826 h 3100429"/>
                  <a:gd name="connsiteX3" fmla="*/ 0 w 8168953"/>
                  <a:gd name="connsiteY3" fmla="*/ 1527651 h 3100429"/>
                  <a:gd name="connsiteX4" fmla="*/ 2721 w 8168953"/>
                  <a:gd name="connsiteY4" fmla="*/ 0 h 3100429"/>
                  <a:gd name="connsiteX5" fmla="*/ 4074472 w 8168953"/>
                  <a:gd name="connsiteY5" fmla="*/ 1465296 h 3100429"/>
                  <a:gd name="connsiteX6" fmla="*/ 8168119 w 8168953"/>
                  <a:gd name="connsiteY6" fmla="*/ 7337 h 3100429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72202 w 8166683"/>
                  <a:gd name="connsiteY5" fmla="*/ 1465296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72202 w 8166683"/>
                  <a:gd name="connsiteY5" fmla="*/ 1465296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61168 w 8166683"/>
                  <a:gd name="connsiteY5" fmla="*/ 1438511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61168 w 8166683"/>
                  <a:gd name="connsiteY5" fmla="*/ 1438511 h 3099826"/>
                  <a:gd name="connsiteX6" fmla="*/ 8165849 w 8166683"/>
                  <a:gd name="connsiteY6" fmla="*/ 7337 h 3099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166683" h="3099826">
                    <a:moveTo>
                      <a:pt x="8165849" y="7337"/>
                    </a:moveTo>
                    <a:lnTo>
                      <a:pt x="8166683" y="1636654"/>
                    </a:lnTo>
                    <a:cubicBezTo>
                      <a:pt x="7917761" y="2728489"/>
                      <a:pt x="5475903" y="3100137"/>
                      <a:pt x="4116250" y="3099826"/>
                    </a:cubicBezTo>
                    <a:cubicBezTo>
                      <a:pt x="2756597" y="3099515"/>
                      <a:pt x="245424" y="2744647"/>
                      <a:pt x="8764" y="1634789"/>
                    </a:cubicBezTo>
                    <a:cubicBezTo>
                      <a:pt x="11928" y="1215900"/>
                      <a:pt x="-2713" y="418889"/>
                      <a:pt x="451" y="0"/>
                    </a:cubicBezTo>
                    <a:cubicBezTo>
                      <a:pt x="385485" y="953840"/>
                      <a:pt x="2700268" y="1437288"/>
                      <a:pt x="4061168" y="1438511"/>
                    </a:cubicBezTo>
                    <a:cubicBezTo>
                      <a:pt x="5422068" y="1439734"/>
                      <a:pt x="7793228" y="1089449"/>
                      <a:pt x="8165849" y="7337"/>
                    </a:cubicBezTo>
                    <a:close/>
                  </a:path>
                </a:pathLst>
              </a:custGeom>
              <a:gradFill>
                <a:gsLst>
                  <a:gs pos="0">
                    <a:srgbClr val="B8C2C9"/>
                  </a:gs>
                  <a:gs pos="21000">
                    <a:schemeClr val="bg1"/>
                  </a:gs>
                  <a:gs pos="60000">
                    <a:srgbClr val="D6DCE0"/>
                  </a:gs>
                  <a:gs pos="100000">
                    <a:srgbClr val="B8C2C9"/>
                  </a:gs>
                </a:gsLst>
                <a:lin ang="0" scaled="0"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                  </a:t>
                </a:r>
              </a:p>
            </p:txBody>
          </p:sp>
          <p:sp>
            <p:nvSpPr>
              <p:cNvPr id="449" name="Oval 448">
                <a:extLst>
                  <a:ext uri="{FF2B5EF4-FFF2-40B4-BE49-F238E27FC236}">
                    <a16:creationId xmlns:a16="http://schemas.microsoft.com/office/drawing/2014/main" id="{9739DB09-38E5-A347-93BF-13C80AD84539}"/>
                  </a:ext>
                </a:extLst>
              </p:cNvPr>
              <p:cNvSpPr/>
              <p:nvPr/>
            </p:nvSpPr>
            <p:spPr>
              <a:xfrm>
                <a:off x="7494729" y="2774731"/>
                <a:ext cx="1480163" cy="579140"/>
              </a:xfrm>
              <a:prstGeom prst="ellipse">
                <a:avLst/>
              </a:prstGeom>
              <a:solidFill>
                <a:srgbClr val="B8C2C9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             </a:t>
                </a:r>
              </a:p>
            </p:txBody>
          </p:sp>
          <p:grpSp>
            <p:nvGrpSpPr>
              <p:cNvPr id="450" name="Group 449">
                <a:extLst>
                  <a:ext uri="{FF2B5EF4-FFF2-40B4-BE49-F238E27FC236}">
                    <a16:creationId xmlns:a16="http://schemas.microsoft.com/office/drawing/2014/main" id="{04079280-378E-384D-9681-BF41B82BF6CB}"/>
                  </a:ext>
                </a:extLst>
              </p:cNvPr>
              <p:cNvGrpSpPr/>
              <p:nvPr/>
            </p:nvGrpSpPr>
            <p:grpSpPr>
              <a:xfrm>
                <a:off x="7713663" y="2848339"/>
                <a:ext cx="1042107" cy="425543"/>
                <a:chOff x="7786941" y="2884917"/>
                <a:chExt cx="897649" cy="353919"/>
              </a:xfrm>
            </p:grpSpPr>
            <p:sp>
              <p:nvSpPr>
                <p:cNvPr id="451" name="Freeform 450">
                  <a:extLst>
                    <a:ext uri="{FF2B5EF4-FFF2-40B4-BE49-F238E27FC236}">
                      <a16:creationId xmlns:a16="http://schemas.microsoft.com/office/drawing/2014/main" id="{914AA044-3657-1448-A5E9-2F003DC03F6B}"/>
                    </a:ext>
                  </a:extLst>
                </p:cNvPr>
                <p:cNvSpPr/>
                <p:nvPr/>
              </p:nvSpPr>
              <p:spPr>
                <a:xfrm>
                  <a:off x="7811770" y="2884917"/>
                  <a:ext cx="849158" cy="198115"/>
                </a:xfrm>
                <a:custGeom>
                  <a:avLst/>
                  <a:gdLst>
                    <a:gd name="connsiteX0" fmla="*/ 3725333 w 4588933"/>
                    <a:gd name="connsiteY0" fmla="*/ 0 h 1049866"/>
                    <a:gd name="connsiteX1" fmla="*/ 4588933 w 4588933"/>
                    <a:gd name="connsiteY1" fmla="*/ 270933 h 1049866"/>
                    <a:gd name="connsiteX2" fmla="*/ 3962400 w 4588933"/>
                    <a:gd name="connsiteY2" fmla="*/ 541866 h 1049866"/>
                    <a:gd name="connsiteX3" fmla="*/ 3742267 w 4588933"/>
                    <a:gd name="connsiteY3" fmla="*/ 457200 h 1049866"/>
                    <a:gd name="connsiteX4" fmla="*/ 2269067 w 4588933"/>
                    <a:gd name="connsiteY4" fmla="*/ 1049866 h 1049866"/>
                    <a:gd name="connsiteX5" fmla="*/ 880533 w 4588933"/>
                    <a:gd name="connsiteY5" fmla="*/ 457200 h 1049866"/>
                    <a:gd name="connsiteX6" fmla="*/ 592667 w 4588933"/>
                    <a:gd name="connsiteY6" fmla="*/ 541866 h 1049866"/>
                    <a:gd name="connsiteX7" fmla="*/ 0 w 4588933"/>
                    <a:gd name="connsiteY7" fmla="*/ 254000 h 1049866"/>
                    <a:gd name="connsiteX8" fmla="*/ 880533 w 4588933"/>
                    <a:gd name="connsiteY8" fmla="*/ 16933 h 1049866"/>
                    <a:gd name="connsiteX9" fmla="*/ 2302933 w 4588933"/>
                    <a:gd name="connsiteY9" fmla="*/ 626533 h 1049866"/>
                    <a:gd name="connsiteX10" fmla="*/ 3725333 w 4588933"/>
                    <a:gd name="connsiteY10" fmla="*/ 0 h 1049866"/>
                    <a:gd name="connsiteX0" fmla="*/ 3725333 w 4641485"/>
                    <a:gd name="connsiteY0" fmla="*/ 0 h 1049866"/>
                    <a:gd name="connsiteX1" fmla="*/ 4641485 w 4641485"/>
                    <a:gd name="connsiteY1" fmla="*/ 239402 h 1049866"/>
                    <a:gd name="connsiteX2" fmla="*/ 3962400 w 4641485"/>
                    <a:gd name="connsiteY2" fmla="*/ 541866 h 1049866"/>
                    <a:gd name="connsiteX3" fmla="*/ 3742267 w 4641485"/>
                    <a:gd name="connsiteY3" fmla="*/ 457200 h 1049866"/>
                    <a:gd name="connsiteX4" fmla="*/ 2269067 w 4641485"/>
                    <a:gd name="connsiteY4" fmla="*/ 1049866 h 1049866"/>
                    <a:gd name="connsiteX5" fmla="*/ 880533 w 4641485"/>
                    <a:gd name="connsiteY5" fmla="*/ 457200 h 1049866"/>
                    <a:gd name="connsiteX6" fmla="*/ 592667 w 4641485"/>
                    <a:gd name="connsiteY6" fmla="*/ 541866 h 1049866"/>
                    <a:gd name="connsiteX7" fmla="*/ 0 w 4641485"/>
                    <a:gd name="connsiteY7" fmla="*/ 254000 h 1049866"/>
                    <a:gd name="connsiteX8" fmla="*/ 880533 w 4641485"/>
                    <a:gd name="connsiteY8" fmla="*/ 16933 h 1049866"/>
                    <a:gd name="connsiteX9" fmla="*/ 2302933 w 4641485"/>
                    <a:gd name="connsiteY9" fmla="*/ 626533 h 1049866"/>
                    <a:gd name="connsiteX10" fmla="*/ 3725333 w 4641485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73798 w 4673016"/>
                    <a:gd name="connsiteY3" fmla="*/ 45720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84308 w 4673016"/>
                    <a:gd name="connsiteY3" fmla="*/ 404648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815839 w 4673016"/>
                    <a:gd name="connsiteY3" fmla="*/ 46771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673016" h="1049866">
                      <a:moveTo>
                        <a:pt x="3756864" y="0"/>
                      </a:moveTo>
                      <a:lnTo>
                        <a:pt x="4673016" y="239402"/>
                      </a:lnTo>
                      <a:lnTo>
                        <a:pt x="3993931" y="541866"/>
                      </a:lnTo>
                      <a:lnTo>
                        <a:pt x="3815839" y="467710"/>
                      </a:lnTo>
                      <a:lnTo>
                        <a:pt x="2300598" y="1049866"/>
                      </a:lnTo>
                      <a:lnTo>
                        <a:pt x="912064" y="457200"/>
                      </a:lnTo>
                      <a:lnTo>
                        <a:pt x="624198" y="541866"/>
                      </a:lnTo>
                      <a:lnTo>
                        <a:pt x="0" y="275021"/>
                      </a:lnTo>
                      <a:lnTo>
                        <a:pt x="912064" y="16933"/>
                      </a:lnTo>
                      <a:lnTo>
                        <a:pt x="2323954" y="616023"/>
                      </a:lnTo>
                      <a:lnTo>
                        <a:pt x="3756864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52" name="Freeform 451">
                  <a:extLst>
                    <a:ext uri="{FF2B5EF4-FFF2-40B4-BE49-F238E27FC236}">
                      <a16:creationId xmlns:a16="http://schemas.microsoft.com/office/drawing/2014/main" id="{29FDF0B8-7E9A-1F4D-8C99-CE1C68A1345F}"/>
                    </a:ext>
                  </a:extLst>
                </p:cNvPr>
                <p:cNvSpPr/>
                <p:nvPr/>
              </p:nvSpPr>
              <p:spPr>
                <a:xfrm>
                  <a:off x="8367548" y="3054383"/>
                  <a:ext cx="317042" cy="170569"/>
                </a:xfrm>
                <a:custGeom>
                  <a:avLst/>
                  <a:gdLst>
                    <a:gd name="connsiteX0" fmla="*/ 21021 w 1744718"/>
                    <a:gd name="connsiteY0" fmla="*/ 0 h 903890"/>
                    <a:gd name="connsiteX1" fmla="*/ 1744718 w 1744718"/>
                    <a:gd name="connsiteY1" fmla="*/ 693683 h 903890"/>
                    <a:gd name="connsiteX2" fmla="*/ 1145628 w 1744718"/>
                    <a:gd name="connsiteY2" fmla="*/ 903890 h 903890"/>
                    <a:gd name="connsiteX3" fmla="*/ 0 w 1744718"/>
                    <a:gd name="connsiteY3" fmla="*/ 451945 h 903890"/>
                    <a:gd name="connsiteX4" fmla="*/ 21021 w 1744718"/>
                    <a:gd name="connsiteY4" fmla="*/ 0 h 9038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4718" h="903890">
                      <a:moveTo>
                        <a:pt x="21021" y="0"/>
                      </a:moveTo>
                      <a:lnTo>
                        <a:pt x="1744718" y="693683"/>
                      </a:lnTo>
                      <a:lnTo>
                        <a:pt x="1145628" y="903890"/>
                      </a:lnTo>
                      <a:lnTo>
                        <a:pt x="0" y="451945"/>
                      </a:lnTo>
                      <a:lnTo>
                        <a:pt x="21021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53" name="Freeform 452">
                  <a:extLst>
                    <a:ext uri="{FF2B5EF4-FFF2-40B4-BE49-F238E27FC236}">
                      <a16:creationId xmlns:a16="http://schemas.microsoft.com/office/drawing/2014/main" id="{49A96193-2E73-4C43-843C-2C8C4DCEE478}"/>
                    </a:ext>
                  </a:extLst>
                </p:cNvPr>
                <p:cNvSpPr/>
                <p:nvPr/>
              </p:nvSpPr>
              <p:spPr>
                <a:xfrm>
                  <a:off x="7786941" y="3054383"/>
                  <a:ext cx="311312" cy="168585"/>
                </a:xfrm>
                <a:custGeom>
                  <a:avLst/>
                  <a:gdLst>
                    <a:gd name="connsiteX0" fmla="*/ 1702676 w 1713187"/>
                    <a:gd name="connsiteY0" fmla="*/ 0 h 893380"/>
                    <a:gd name="connsiteX1" fmla="*/ 1713187 w 1713187"/>
                    <a:gd name="connsiteY1" fmla="*/ 472966 h 893380"/>
                    <a:gd name="connsiteX2" fmla="*/ 578069 w 1713187"/>
                    <a:gd name="connsiteY2" fmla="*/ 893380 h 893380"/>
                    <a:gd name="connsiteX3" fmla="*/ 0 w 1713187"/>
                    <a:gd name="connsiteY3" fmla="*/ 693683 h 893380"/>
                    <a:gd name="connsiteX4" fmla="*/ 1702676 w 1713187"/>
                    <a:gd name="connsiteY4" fmla="*/ 0 h 8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13187" h="893380">
                      <a:moveTo>
                        <a:pt x="1702676" y="0"/>
                      </a:moveTo>
                      <a:lnTo>
                        <a:pt x="1713187" y="472966"/>
                      </a:lnTo>
                      <a:lnTo>
                        <a:pt x="578069" y="893380"/>
                      </a:lnTo>
                      <a:lnTo>
                        <a:pt x="0" y="693683"/>
                      </a:lnTo>
                      <a:lnTo>
                        <a:pt x="1702676" y="0"/>
                      </a:lnTo>
                      <a:close/>
                    </a:path>
                  </a:pathLst>
                </a:custGeom>
                <a:solidFill>
                  <a:srgbClr val="0000A8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54" name="Freeform 453">
                  <a:extLst>
                    <a:ext uri="{FF2B5EF4-FFF2-40B4-BE49-F238E27FC236}">
                      <a16:creationId xmlns:a16="http://schemas.microsoft.com/office/drawing/2014/main" id="{F5358318-953E-E249-9021-E0B5DF66E3B3}"/>
                    </a:ext>
                  </a:extLst>
                </p:cNvPr>
                <p:cNvSpPr/>
                <p:nvPr/>
              </p:nvSpPr>
              <p:spPr>
                <a:xfrm>
                  <a:off x="7895013" y="2971083"/>
                  <a:ext cx="676892" cy="267753"/>
                </a:xfrm>
                <a:custGeom>
                  <a:avLst/>
                  <a:gdLst>
                    <a:gd name="connsiteX0" fmla="*/ 599089 w 4162096"/>
                    <a:gd name="connsiteY0" fmla="*/ 273269 h 1618593"/>
                    <a:gd name="connsiteX1" fmla="*/ 882869 w 4162096"/>
                    <a:gd name="connsiteY1" fmla="*/ 199697 h 1618593"/>
                    <a:gd name="connsiteX2" fmla="*/ 2312276 w 4162096"/>
                    <a:gd name="connsiteY2" fmla="*/ 798786 h 1618593"/>
                    <a:gd name="connsiteX3" fmla="*/ 3794234 w 4162096"/>
                    <a:gd name="connsiteY3" fmla="*/ 199697 h 1618593"/>
                    <a:gd name="connsiteX4" fmla="*/ 4014951 w 4162096"/>
                    <a:gd name="connsiteY4" fmla="*/ 273269 h 1618593"/>
                    <a:gd name="connsiteX5" fmla="*/ 3058510 w 4162096"/>
                    <a:gd name="connsiteY5" fmla="*/ 641131 h 1618593"/>
                    <a:gd name="connsiteX6" fmla="*/ 3026979 w 4162096"/>
                    <a:gd name="connsiteY6" fmla="*/ 1114097 h 1618593"/>
                    <a:gd name="connsiteX7" fmla="*/ 4162096 w 4162096"/>
                    <a:gd name="connsiteY7" fmla="*/ 1545021 h 1618593"/>
                    <a:gd name="connsiteX8" fmla="*/ 3878317 w 4162096"/>
                    <a:gd name="connsiteY8" fmla="*/ 1608083 h 1618593"/>
                    <a:gd name="connsiteX9" fmla="*/ 2301765 w 4162096"/>
                    <a:gd name="connsiteY9" fmla="*/ 945931 h 1618593"/>
                    <a:gd name="connsiteX10" fmla="*/ 693682 w 4162096"/>
                    <a:gd name="connsiteY10" fmla="*/ 1618593 h 1618593"/>
                    <a:gd name="connsiteX11" fmla="*/ 430924 w 4162096"/>
                    <a:gd name="connsiteY11" fmla="*/ 1524000 h 1618593"/>
                    <a:gd name="connsiteX12" fmla="*/ 1576551 w 4162096"/>
                    <a:gd name="connsiteY12" fmla="*/ 1082566 h 1618593"/>
                    <a:gd name="connsiteX13" fmla="*/ 1545020 w 4162096"/>
                    <a:gd name="connsiteY13" fmla="*/ 609600 h 1618593"/>
                    <a:gd name="connsiteX14" fmla="*/ 0 w 4162096"/>
                    <a:gd name="connsiteY14" fmla="*/ 0 h 1618593"/>
                    <a:gd name="connsiteX15" fmla="*/ 872358 w 4162096"/>
                    <a:gd name="connsiteY15" fmla="*/ 210207 h 1618593"/>
                    <a:gd name="connsiteX16" fmla="*/ 872358 w 4162096"/>
                    <a:gd name="connsiteY16" fmla="*/ 210207 h 1618593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15" fmla="*/ 441434 w 3731172"/>
                    <a:gd name="connsiteY15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357351 w 3731172"/>
                    <a:gd name="connsiteY14" fmla="*/ 115613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56137 w 3731172"/>
                    <a:gd name="connsiteY13" fmla="*/ 441434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903890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575034 w 3710151"/>
                    <a:gd name="connsiteY6" fmla="*/ 91440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06565 w 3710151"/>
                    <a:gd name="connsiteY6" fmla="*/ 92491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5151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09858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62012 w 3725019"/>
                    <a:gd name="connsiteY0" fmla="*/ 73572 h 1418896"/>
                    <a:gd name="connsiteX1" fmla="*/ 445792 w 3725019"/>
                    <a:gd name="connsiteY1" fmla="*/ 0 h 1418896"/>
                    <a:gd name="connsiteX2" fmla="*/ 1852896 w 3725019"/>
                    <a:gd name="connsiteY2" fmla="*/ 591655 h 1418896"/>
                    <a:gd name="connsiteX3" fmla="*/ 3357157 w 3725019"/>
                    <a:gd name="connsiteY3" fmla="*/ 0 h 1418896"/>
                    <a:gd name="connsiteX4" fmla="*/ 3577874 w 3725019"/>
                    <a:gd name="connsiteY4" fmla="*/ 73572 h 1418896"/>
                    <a:gd name="connsiteX5" fmla="*/ 2632585 w 3725019"/>
                    <a:gd name="connsiteY5" fmla="*/ 448868 h 1418896"/>
                    <a:gd name="connsiteX6" fmla="*/ 2625150 w 3725019"/>
                    <a:gd name="connsiteY6" fmla="*/ 902607 h 1418896"/>
                    <a:gd name="connsiteX7" fmla="*/ 3725019 w 3725019"/>
                    <a:gd name="connsiteY7" fmla="*/ 1345324 h 1418896"/>
                    <a:gd name="connsiteX8" fmla="*/ 3441240 w 3725019"/>
                    <a:gd name="connsiteY8" fmla="*/ 1408386 h 1418896"/>
                    <a:gd name="connsiteX9" fmla="*/ 1864688 w 3725019"/>
                    <a:gd name="connsiteY9" fmla="*/ 746234 h 1418896"/>
                    <a:gd name="connsiteX10" fmla="*/ 256605 w 3725019"/>
                    <a:gd name="connsiteY10" fmla="*/ 1418896 h 1418896"/>
                    <a:gd name="connsiteX11" fmla="*/ 0 w 3725019"/>
                    <a:gd name="connsiteY11" fmla="*/ 1331097 h 1418896"/>
                    <a:gd name="connsiteX12" fmla="*/ 1113454 w 3725019"/>
                    <a:gd name="connsiteY12" fmla="*/ 903890 h 1418896"/>
                    <a:gd name="connsiteX13" fmla="*/ 1102302 w 3725019"/>
                    <a:gd name="connsiteY13" fmla="*/ 451945 h 1418896"/>
                    <a:gd name="connsiteX14" fmla="*/ 183032 w 3725019"/>
                    <a:gd name="connsiteY14" fmla="*/ 84081 h 1418896"/>
                    <a:gd name="connsiteX15" fmla="*/ 162012 w 3725019"/>
                    <a:gd name="connsiteY15" fmla="*/ 73572 h 14188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725019" h="1418896">
                      <a:moveTo>
                        <a:pt x="162012" y="73572"/>
                      </a:moveTo>
                      <a:lnTo>
                        <a:pt x="445792" y="0"/>
                      </a:lnTo>
                      <a:lnTo>
                        <a:pt x="1852896" y="591655"/>
                      </a:lnTo>
                      <a:lnTo>
                        <a:pt x="3357157" y="0"/>
                      </a:lnTo>
                      <a:lnTo>
                        <a:pt x="3577874" y="73572"/>
                      </a:lnTo>
                      <a:lnTo>
                        <a:pt x="2632585" y="448868"/>
                      </a:lnTo>
                      <a:lnTo>
                        <a:pt x="2625150" y="902607"/>
                      </a:lnTo>
                      <a:lnTo>
                        <a:pt x="3725019" y="1345324"/>
                      </a:lnTo>
                      <a:lnTo>
                        <a:pt x="3441240" y="1408386"/>
                      </a:lnTo>
                      <a:lnTo>
                        <a:pt x="1864688" y="746234"/>
                      </a:lnTo>
                      <a:lnTo>
                        <a:pt x="256605" y="1418896"/>
                      </a:lnTo>
                      <a:lnTo>
                        <a:pt x="0" y="1331097"/>
                      </a:lnTo>
                      <a:lnTo>
                        <a:pt x="1113454" y="903890"/>
                      </a:lnTo>
                      <a:cubicBezTo>
                        <a:pt x="1113454" y="760249"/>
                        <a:pt x="1102302" y="595586"/>
                        <a:pt x="1102302" y="451945"/>
                      </a:cubicBezTo>
                      <a:lnTo>
                        <a:pt x="183032" y="84081"/>
                      </a:lnTo>
                      <a:cubicBezTo>
                        <a:pt x="26317" y="21019"/>
                        <a:pt x="169019" y="77075"/>
                        <a:pt x="162012" y="73572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</p:grpSp>
      <p:grpSp>
        <p:nvGrpSpPr>
          <p:cNvPr id="571" name="Group 570">
            <a:extLst>
              <a:ext uri="{FF2B5EF4-FFF2-40B4-BE49-F238E27FC236}">
                <a16:creationId xmlns:a16="http://schemas.microsoft.com/office/drawing/2014/main" id="{6E7E1949-D432-8F47-806C-E1300655FD5B}"/>
              </a:ext>
            </a:extLst>
          </p:cNvPr>
          <p:cNvGrpSpPr/>
          <p:nvPr/>
        </p:nvGrpSpPr>
        <p:grpSpPr>
          <a:xfrm>
            <a:off x="7562720" y="3698398"/>
            <a:ext cx="3589569" cy="1371857"/>
            <a:chOff x="7562720" y="3668418"/>
            <a:chExt cx="3589569" cy="1371857"/>
          </a:xfrm>
        </p:grpSpPr>
        <p:cxnSp>
          <p:nvCxnSpPr>
            <p:cNvPr id="572" name="Straight Connector 571">
              <a:extLst>
                <a:ext uri="{FF2B5EF4-FFF2-40B4-BE49-F238E27FC236}">
                  <a16:creationId xmlns:a16="http://schemas.microsoft.com/office/drawing/2014/main" id="{CDEF5ABA-1B3E-E140-B54D-1BC50015107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85300" y="3668418"/>
              <a:ext cx="2866989" cy="1371857"/>
            </a:xfrm>
            <a:prstGeom prst="line">
              <a:avLst/>
            </a:prstGeom>
            <a:ln w="31750">
              <a:solidFill>
                <a:srgbClr val="C00000"/>
              </a:solidFill>
              <a:headEnd type="triangle"/>
              <a:tailEnd type="triangle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5" name="TextBox 574">
              <a:extLst>
                <a:ext uri="{FF2B5EF4-FFF2-40B4-BE49-F238E27FC236}">
                  <a16:creationId xmlns:a16="http://schemas.microsoft.com/office/drawing/2014/main" id="{E0F4780A-E96A-7C4F-98CD-8BE40652E91D}"/>
                </a:ext>
              </a:extLst>
            </p:cNvPr>
            <p:cNvSpPr txBox="1"/>
            <p:nvPr/>
          </p:nvSpPr>
          <p:spPr>
            <a:xfrm>
              <a:off x="7562720" y="4539626"/>
              <a:ext cx="62036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>
                  <a:solidFill>
                    <a:srgbClr val="C00000"/>
                  </a:solidFill>
                </a:rPr>
                <a:t>HTTP</a:t>
              </a:r>
              <a:endParaRPr lang="en-US" i="1" dirty="0">
                <a:solidFill>
                  <a:srgbClr val="C00000"/>
                </a:solidFill>
              </a:endParaRPr>
            </a:p>
          </p:txBody>
        </p:sp>
        <p:cxnSp>
          <p:nvCxnSpPr>
            <p:cNvPr id="576" name="Straight Connector 575">
              <a:extLst>
                <a:ext uri="{FF2B5EF4-FFF2-40B4-BE49-F238E27FC236}">
                  <a16:creationId xmlns:a16="http://schemas.microsoft.com/office/drawing/2014/main" id="{554065B8-11FC-3B4E-8CEB-951199B1DF2C}"/>
                </a:ext>
              </a:extLst>
            </p:cNvPr>
            <p:cNvCxnSpPr>
              <a:cxnSpLocks/>
            </p:cNvCxnSpPr>
            <p:nvPr/>
          </p:nvCxnSpPr>
          <p:spPr>
            <a:xfrm>
              <a:off x="8099825" y="4723687"/>
              <a:ext cx="402218" cy="115861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1" name="Group 610">
            <a:extLst>
              <a:ext uri="{FF2B5EF4-FFF2-40B4-BE49-F238E27FC236}">
                <a16:creationId xmlns:a16="http://schemas.microsoft.com/office/drawing/2014/main" id="{FCFF39BD-FF72-D744-894D-516FB364E8AE}"/>
              </a:ext>
            </a:extLst>
          </p:cNvPr>
          <p:cNvGrpSpPr/>
          <p:nvPr/>
        </p:nvGrpSpPr>
        <p:grpSpPr>
          <a:xfrm>
            <a:off x="6371219" y="2787535"/>
            <a:ext cx="1271296" cy="663792"/>
            <a:chOff x="6371219" y="2787535"/>
            <a:chExt cx="1271296" cy="663792"/>
          </a:xfrm>
        </p:grpSpPr>
        <p:cxnSp>
          <p:nvCxnSpPr>
            <p:cNvPr id="631" name="Straight Connector 630">
              <a:extLst>
                <a:ext uri="{FF2B5EF4-FFF2-40B4-BE49-F238E27FC236}">
                  <a16:creationId xmlns:a16="http://schemas.microsoft.com/office/drawing/2014/main" id="{1AB1A9D8-C145-B64F-A99E-384F072DA600}"/>
                </a:ext>
              </a:extLst>
            </p:cNvPr>
            <p:cNvCxnSpPr>
              <a:cxnSpLocks/>
            </p:cNvCxnSpPr>
            <p:nvPr/>
          </p:nvCxnSpPr>
          <p:spPr>
            <a:xfrm>
              <a:off x="7631020" y="2787535"/>
              <a:ext cx="11495" cy="663792"/>
            </a:xfrm>
            <a:prstGeom prst="line">
              <a:avLst/>
            </a:prstGeom>
            <a:ln w="31750">
              <a:solidFill>
                <a:srgbClr val="C00000"/>
              </a:solidFill>
              <a:headEnd type="triangle"/>
              <a:tailEnd type="triangle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1" name="TextBox 650">
              <a:extLst>
                <a:ext uri="{FF2B5EF4-FFF2-40B4-BE49-F238E27FC236}">
                  <a16:creationId xmlns:a16="http://schemas.microsoft.com/office/drawing/2014/main" id="{488A4C35-0916-9F43-8EB4-57709849D76D}"/>
                </a:ext>
              </a:extLst>
            </p:cNvPr>
            <p:cNvSpPr txBox="1"/>
            <p:nvPr/>
          </p:nvSpPr>
          <p:spPr>
            <a:xfrm>
              <a:off x="6371219" y="2944679"/>
              <a:ext cx="66556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>
                  <a:solidFill>
                    <a:srgbClr val="C00000"/>
                  </a:solidFill>
                </a:rPr>
                <a:t>Skype</a:t>
              </a:r>
              <a:endParaRPr lang="en-US" i="1" dirty="0">
                <a:solidFill>
                  <a:srgbClr val="C00000"/>
                </a:solidFill>
              </a:endParaRPr>
            </a:p>
          </p:txBody>
        </p:sp>
        <p:cxnSp>
          <p:nvCxnSpPr>
            <p:cNvPr id="652" name="Straight Connector 651">
              <a:extLst>
                <a:ext uri="{FF2B5EF4-FFF2-40B4-BE49-F238E27FC236}">
                  <a16:creationId xmlns:a16="http://schemas.microsoft.com/office/drawing/2014/main" id="{D72E54CC-6B2F-634D-BC7D-2171694AA3FB}"/>
                </a:ext>
              </a:extLst>
            </p:cNvPr>
            <p:cNvCxnSpPr>
              <a:cxnSpLocks/>
            </p:cNvCxnSpPr>
            <p:nvPr/>
          </p:nvCxnSpPr>
          <p:spPr>
            <a:xfrm>
              <a:off x="6973411" y="3119431"/>
              <a:ext cx="559043" cy="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54" name="Group 653">
            <a:extLst>
              <a:ext uri="{FF2B5EF4-FFF2-40B4-BE49-F238E27FC236}">
                <a16:creationId xmlns:a16="http://schemas.microsoft.com/office/drawing/2014/main" id="{B4BC79F0-E00C-7044-BC07-1474A974BA16}"/>
              </a:ext>
            </a:extLst>
          </p:cNvPr>
          <p:cNvGrpSpPr/>
          <p:nvPr/>
        </p:nvGrpSpPr>
        <p:grpSpPr>
          <a:xfrm>
            <a:off x="9218788" y="2327787"/>
            <a:ext cx="3299993" cy="1025465"/>
            <a:chOff x="9218788" y="2327787"/>
            <a:chExt cx="3299993" cy="1025465"/>
          </a:xfrm>
        </p:grpSpPr>
        <p:cxnSp>
          <p:nvCxnSpPr>
            <p:cNvPr id="656" name="Straight Connector 655">
              <a:extLst>
                <a:ext uri="{FF2B5EF4-FFF2-40B4-BE49-F238E27FC236}">
                  <a16:creationId xmlns:a16="http://schemas.microsoft.com/office/drawing/2014/main" id="{B102C048-49F5-7548-812F-9F5B72021501}"/>
                </a:ext>
              </a:extLst>
            </p:cNvPr>
            <p:cNvCxnSpPr>
              <a:cxnSpLocks/>
            </p:cNvCxnSpPr>
            <p:nvPr/>
          </p:nvCxnSpPr>
          <p:spPr>
            <a:xfrm>
              <a:off x="9218788" y="2327787"/>
              <a:ext cx="1698979" cy="1025465"/>
            </a:xfrm>
            <a:prstGeom prst="line">
              <a:avLst/>
            </a:prstGeom>
            <a:ln w="31750">
              <a:solidFill>
                <a:srgbClr val="C00000"/>
              </a:solidFill>
              <a:headEnd type="triangle"/>
              <a:tailEnd type="triangle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9" name="TextBox 658">
              <a:extLst>
                <a:ext uri="{FF2B5EF4-FFF2-40B4-BE49-F238E27FC236}">
                  <a16:creationId xmlns:a16="http://schemas.microsoft.com/office/drawing/2014/main" id="{F126167F-C8BB-234E-9136-D15CA93E673F}"/>
                </a:ext>
              </a:extLst>
            </p:cNvPr>
            <p:cNvSpPr txBox="1"/>
            <p:nvPr/>
          </p:nvSpPr>
          <p:spPr>
            <a:xfrm>
              <a:off x="10772213" y="2684297"/>
              <a:ext cx="174656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600" i="1" dirty="0">
                  <a:solidFill>
                    <a:srgbClr val="C00000"/>
                  </a:solidFill>
                </a:rPr>
                <a:t>Потоковое видео</a:t>
              </a:r>
              <a:endParaRPr lang="en-US" i="1" dirty="0">
                <a:solidFill>
                  <a:srgbClr val="C00000"/>
                </a:solidFill>
              </a:endParaRPr>
            </a:p>
          </p:txBody>
        </p:sp>
        <p:cxnSp>
          <p:nvCxnSpPr>
            <p:cNvPr id="660" name="Straight Connector 659">
              <a:extLst>
                <a:ext uri="{FF2B5EF4-FFF2-40B4-BE49-F238E27FC236}">
                  <a16:creationId xmlns:a16="http://schemas.microsoft.com/office/drawing/2014/main" id="{662BF10B-C3AA-B044-B3C4-6ADB2CCF2BD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569552" y="2937299"/>
              <a:ext cx="405322" cy="147574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09" name="Content Placeholder 2">
            <a:extLst>
              <a:ext uri="{FF2B5EF4-FFF2-40B4-BE49-F238E27FC236}">
                <a16:creationId xmlns:a16="http://schemas.microsoft.com/office/drawing/2014/main" id="{AA2FA344-354C-4B4C-B02C-3A8507EDA90B}"/>
              </a:ext>
            </a:extLst>
          </p:cNvPr>
          <p:cNvSpPr txBox="1">
            <a:spLocks/>
          </p:cNvSpPr>
          <p:nvPr/>
        </p:nvSpPr>
        <p:spPr>
          <a:xfrm>
            <a:off x="868662" y="3309021"/>
            <a:ext cx="5394571" cy="27210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52425" indent="-2222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A3"/>
              </a:buClr>
              <a:buFont typeface="Wingdings" pitchFamily="2" charset="2"/>
              <a:buChar char="§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5325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A8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75000"/>
            </a:pPr>
            <a:r>
              <a:rPr lang="ru-RU" altLang="en-US" sz="2400" i="1" dirty="0">
                <a:solidFill>
                  <a:srgbClr val="C00000"/>
                </a:solidFill>
                <a:ea typeface="ＭＳ Ｐゴシック" panose="020B0600070205080204" pitchFamily="34" charset="-128"/>
              </a:rPr>
              <a:t>Программный интерфейс </a:t>
            </a:r>
            <a:r>
              <a:rPr lang="ru-RU" altLang="en-US" sz="2400" dirty="0">
                <a:ea typeface="ＭＳ Ｐゴシック" panose="020B0600070205080204" pitchFamily="34" charset="-128"/>
              </a:rPr>
              <a:t>для приложений</a:t>
            </a:r>
            <a:r>
              <a:rPr lang="en-US" altLang="en-US" sz="2400" dirty="0">
                <a:ea typeface="ＭＳ Ｐゴシック" panose="020B0600070205080204" pitchFamily="34" charset="-128"/>
              </a:rPr>
              <a:t>:</a:t>
            </a:r>
          </a:p>
          <a:p>
            <a:pPr lvl="1"/>
            <a:r>
              <a:rPr lang="ru-RU" altLang="en-US" dirty="0">
                <a:ea typeface="Arial" panose="020B0604020202020204" pitchFamily="34" charset="0"/>
              </a:rPr>
              <a:t>Методы, позволяющие прикладным программам, пересылающим данные, соединиться с Интернетом.</a:t>
            </a:r>
            <a:endParaRPr lang="en-US" altLang="ja-JP" dirty="0">
              <a:ea typeface="ＭＳ Ｐゴシック" panose="020B0600070205080204" pitchFamily="34" charset="-128"/>
            </a:endParaRPr>
          </a:p>
          <a:p>
            <a:pPr lvl="1"/>
            <a:r>
              <a:rPr lang="ru-RU" altLang="en-US" dirty="0">
                <a:ea typeface="Arial" panose="020B0604020202020204" pitchFamily="34" charset="0"/>
              </a:rPr>
              <a:t>Предоставляет набор служб, подобных почтовому сервису.</a:t>
            </a:r>
            <a:endParaRPr lang="en-US" altLang="en-US" dirty="0">
              <a:ea typeface="Arial" panose="020B0604020202020204" pitchFamily="34" charset="0"/>
            </a:endParaRPr>
          </a:p>
          <a:p>
            <a:endParaRPr lang="en-US" altLang="en-US" sz="2400" dirty="0">
              <a:ea typeface="Arial" panose="020B0604020202020204" pitchFamily="34" charset="0"/>
            </a:endParaRPr>
          </a:p>
          <a:p>
            <a:pPr marL="0" indent="0">
              <a:buFont typeface="Wingdings" pitchFamily="2" charset="2"/>
              <a:buNone/>
            </a:pPr>
            <a:endParaRPr lang="en-US" sz="2400" dirty="0"/>
          </a:p>
        </p:txBody>
      </p:sp>
      <p:sp>
        <p:nvSpPr>
          <p:cNvPr id="612" name="TextBox 611">
            <a:extLst>
              <a:ext uri="{FF2B5EF4-FFF2-40B4-BE49-F238E27FC236}">
                <a16:creationId xmlns:a16="http://schemas.microsoft.com/office/drawing/2014/main" id="{75B9147C-345B-6807-E9C9-B51D1D78221E}"/>
              </a:ext>
            </a:extLst>
          </p:cNvPr>
          <p:cNvSpPr txBox="1"/>
          <p:nvPr/>
        </p:nvSpPr>
        <p:spPr>
          <a:xfrm>
            <a:off x="9983074" y="4260519"/>
            <a:ext cx="1106393" cy="6740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400" dirty="0"/>
              <a:t>сеть </a:t>
            </a:r>
          </a:p>
          <a:p>
            <a:pPr>
              <a:lnSpc>
                <a:spcPct val="90000"/>
              </a:lnSpc>
            </a:pPr>
            <a:r>
              <a:rPr lang="ru-RU" sz="1400" dirty="0"/>
              <a:t>контент-</a:t>
            </a:r>
          </a:p>
          <a:p>
            <a:pPr>
              <a:lnSpc>
                <a:spcPct val="90000"/>
              </a:lnSpc>
            </a:pPr>
            <a:r>
              <a:rPr lang="ru-RU" sz="1400" dirty="0"/>
              <a:t>провайдера</a:t>
            </a:r>
            <a:endParaRPr lang="en-US" sz="1000" dirty="0"/>
          </a:p>
        </p:txBody>
      </p:sp>
      <p:sp>
        <p:nvSpPr>
          <p:cNvPr id="613" name="TextBox 612">
            <a:extLst>
              <a:ext uri="{FF2B5EF4-FFF2-40B4-BE49-F238E27FC236}">
                <a16:creationId xmlns:a16="http://schemas.microsoft.com/office/drawing/2014/main" id="{0FB174AB-8013-7EE0-5488-7AC51A0A402D}"/>
              </a:ext>
            </a:extLst>
          </p:cNvPr>
          <p:cNvSpPr txBox="1"/>
          <p:nvPr/>
        </p:nvSpPr>
        <p:spPr>
          <a:xfrm>
            <a:off x="10980529" y="4742438"/>
            <a:ext cx="1253869" cy="5286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050" dirty="0"/>
              <a:t>сеть центра </a:t>
            </a:r>
          </a:p>
          <a:p>
            <a:pPr>
              <a:lnSpc>
                <a:spcPct val="90000"/>
              </a:lnSpc>
            </a:pPr>
            <a:r>
              <a:rPr lang="ru-RU" sz="1050" dirty="0"/>
              <a:t>обработки данных</a:t>
            </a:r>
            <a:endParaRPr lang="en-US" sz="1050" dirty="0"/>
          </a:p>
          <a:p>
            <a:pPr>
              <a:lnSpc>
                <a:spcPct val="90000"/>
              </a:lnSpc>
            </a:pPr>
            <a:endParaRPr lang="en-US" sz="1050" dirty="0"/>
          </a:p>
        </p:txBody>
      </p:sp>
      <p:sp>
        <p:nvSpPr>
          <p:cNvPr id="614" name="Slide Number Placeholder 2">
            <a:extLst>
              <a:ext uri="{FF2B5EF4-FFF2-40B4-BE49-F238E27FC236}">
                <a16:creationId xmlns:a16="http://schemas.microsoft.com/office/drawing/2014/main" id="{370B7F0B-590B-6F68-72AF-3E9094DEB1F9}"/>
              </a:ext>
            </a:extLst>
          </p:cNvPr>
          <p:cNvSpPr txBox="1">
            <a:spLocks/>
          </p:cNvSpPr>
          <p:nvPr/>
        </p:nvSpPr>
        <p:spPr>
          <a:xfrm>
            <a:off x="-5777" y="6347106"/>
            <a:ext cx="8618556" cy="3613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700" dirty="0">
                <a:solidFill>
                  <a:schemeClr val="tx1"/>
                </a:solidFill>
              </a:rPr>
              <a:t>© Авторские права, 1996-2020. </a:t>
            </a:r>
            <a:r>
              <a:rPr lang="ru-RU" sz="1700" dirty="0" err="1">
                <a:solidFill>
                  <a:schemeClr val="tx1"/>
                </a:solidFill>
              </a:rPr>
              <a:t>Джеймс</a:t>
            </a:r>
            <a:r>
              <a:rPr lang="ru-RU" sz="1700" dirty="0">
                <a:solidFill>
                  <a:schemeClr val="tx1"/>
                </a:solidFill>
              </a:rPr>
              <a:t> Ф. </a:t>
            </a:r>
            <a:r>
              <a:rPr lang="ru-RU" sz="1700" dirty="0" err="1">
                <a:solidFill>
                  <a:schemeClr val="tx1"/>
                </a:solidFill>
              </a:rPr>
              <a:t>Куроуз</a:t>
            </a:r>
            <a:r>
              <a:rPr lang="ru-RU" sz="1700" dirty="0">
                <a:solidFill>
                  <a:schemeClr val="tx1"/>
                </a:solidFill>
              </a:rPr>
              <a:t>, Кит В. Росс, Все права защищены </a:t>
            </a:r>
          </a:p>
        </p:txBody>
      </p:sp>
    </p:spTree>
    <p:extLst>
      <p:ext uri="{BB962C8B-B14F-4D97-AF65-F5344CB8AC3E}">
        <p14:creationId xmlns:p14="http://schemas.microsoft.com/office/powerpoint/2010/main" val="2264044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CD900-19EC-824C-BF74-AADFBF5A1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1821"/>
            <a:ext cx="10515600" cy="894622"/>
          </a:xfrm>
        </p:spPr>
        <p:txBody>
          <a:bodyPr/>
          <a:lstStyle/>
          <a:p>
            <a:r>
              <a:rPr lang="ru-RU" altLang="ja-JP" dirty="0"/>
              <a:t>Что такое протокол</a:t>
            </a:r>
            <a:r>
              <a:rPr lang="en-US" altLang="ja-JP" dirty="0"/>
              <a:t>?</a:t>
            </a:r>
            <a:endParaRPr lang="en-US" dirty="0"/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5FDA5BE8-E15B-EA45-8818-A68BEA678236}"/>
              </a:ext>
            </a:extLst>
          </p:cNvPr>
          <p:cNvSpPr txBox="1">
            <a:spLocks noChangeArrowheads="1"/>
          </p:cNvSpPr>
          <p:nvPr/>
        </p:nvSpPr>
        <p:spPr>
          <a:xfrm>
            <a:off x="885095" y="1371600"/>
            <a:ext cx="8153400" cy="6858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A3"/>
              </a:buClr>
              <a:buFont typeface="Wingdings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A8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None/>
            </a:pPr>
            <a:r>
              <a:rPr lang="ru-RU" altLang="en-US" dirty="0">
                <a:ea typeface="ＭＳ Ｐゴシック" panose="020B0600070205080204" pitchFamily="34" charset="-128"/>
              </a:rPr>
              <a:t>Протокол общения между людьми и сетевой протокол для общения компьютеров</a:t>
            </a:r>
            <a:r>
              <a:rPr lang="en-US" altLang="en-US" dirty="0">
                <a:ea typeface="ＭＳ Ｐゴシック" panose="020B0600070205080204" pitchFamily="34" charset="-128"/>
              </a:rPr>
              <a:t>:</a:t>
            </a:r>
          </a:p>
          <a:p>
            <a:pPr>
              <a:buFont typeface="Wingdings" pitchFamily="2" charset="2"/>
              <a:buNone/>
            </a:pPr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13" name="Picture 62" descr="Alice">
            <a:extLst>
              <a:ext uri="{FF2B5EF4-FFF2-40B4-BE49-F238E27FC236}">
                <a16:creationId xmlns:a16="http://schemas.microsoft.com/office/drawing/2014/main" id="{6AC32637-72CC-184C-8EF2-C7474809C0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642" y="2314576"/>
            <a:ext cx="561975" cy="69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63" descr="Bob">
            <a:extLst>
              <a:ext uri="{FF2B5EF4-FFF2-40B4-BE49-F238E27FC236}">
                <a16:creationId xmlns:a16="http://schemas.microsoft.com/office/drawing/2014/main" id="{0C9653DB-36BF-FC4E-96D5-398A63E280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6992" y="2709863"/>
            <a:ext cx="676275" cy="69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2A0AB36B-394C-B44E-9FDF-B5332733F92C}"/>
              </a:ext>
            </a:extLst>
          </p:cNvPr>
          <p:cNvGrpSpPr/>
          <p:nvPr/>
        </p:nvGrpSpPr>
        <p:grpSpPr>
          <a:xfrm>
            <a:off x="2925329" y="2422526"/>
            <a:ext cx="1762125" cy="563562"/>
            <a:chOff x="2925329" y="2422526"/>
            <a:chExt cx="1762125" cy="563562"/>
          </a:xfrm>
        </p:grpSpPr>
        <p:sp>
          <p:nvSpPr>
            <p:cNvPr id="12" name="Line 10">
              <a:extLst>
                <a:ext uri="{FF2B5EF4-FFF2-40B4-BE49-F238E27FC236}">
                  <a16:creationId xmlns:a16="http://schemas.microsoft.com/office/drawing/2014/main" id="{AF107355-7D98-0B44-975B-CBF0C399423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25329" y="2709863"/>
              <a:ext cx="1762125" cy="276225"/>
            </a:xfrm>
            <a:prstGeom prst="line">
              <a:avLst/>
            </a:prstGeom>
            <a:noFill/>
            <a:ln w="28575">
              <a:solidFill>
                <a:srgbClr val="0000A8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Text Box 64">
              <a:extLst>
                <a:ext uri="{FF2B5EF4-FFF2-40B4-BE49-F238E27FC236}">
                  <a16:creationId xmlns:a16="http://schemas.microsoft.com/office/drawing/2014/main" id="{E3C8F55E-81A4-6845-B300-C80C498A8F1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66654" y="2422526"/>
              <a:ext cx="112280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ru-RU" alt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Привет</a:t>
              </a:r>
              <a:endParaRPr lang="en-US" alt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A770EA7E-36C8-3342-B70C-2DA2FD8C7B3E}"/>
              </a:ext>
            </a:extLst>
          </p:cNvPr>
          <p:cNvGrpSpPr/>
          <p:nvPr/>
        </p:nvGrpSpPr>
        <p:grpSpPr>
          <a:xfrm>
            <a:off x="2617354" y="3046413"/>
            <a:ext cx="2085975" cy="584200"/>
            <a:chOff x="2617354" y="3046413"/>
            <a:chExt cx="2085975" cy="584200"/>
          </a:xfrm>
        </p:grpSpPr>
        <p:sp>
          <p:nvSpPr>
            <p:cNvPr id="16" name="Line 66">
              <a:extLst>
                <a:ext uri="{FF2B5EF4-FFF2-40B4-BE49-F238E27FC236}">
                  <a16:creationId xmlns:a16="http://schemas.microsoft.com/office/drawing/2014/main" id="{7BC224F4-2A52-C946-B3A2-501E3BADDE2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617354" y="3268663"/>
              <a:ext cx="2085975" cy="361950"/>
            </a:xfrm>
            <a:prstGeom prst="line">
              <a:avLst/>
            </a:prstGeom>
            <a:noFill/>
            <a:ln w="28575">
              <a:solidFill>
                <a:srgbClr val="0000A8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Text Box 67">
              <a:extLst>
                <a:ext uri="{FF2B5EF4-FFF2-40B4-BE49-F238E27FC236}">
                  <a16:creationId xmlns:a16="http://schemas.microsoft.com/office/drawing/2014/main" id="{EF38DB23-31AC-F649-B4F9-0760E840DF3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57129" y="3046413"/>
              <a:ext cx="112280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ru-RU" alt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Привет</a:t>
              </a:r>
              <a:endParaRPr lang="en-US" alt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C148AFC4-3C67-AC4E-9DBE-C6C666348971}"/>
              </a:ext>
            </a:extLst>
          </p:cNvPr>
          <p:cNvGrpSpPr/>
          <p:nvPr/>
        </p:nvGrpSpPr>
        <p:grpSpPr>
          <a:xfrm>
            <a:off x="2601479" y="3632205"/>
            <a:ext cx="2162175" cy="620713"/>
            <a:chOff x="2601479" y="3632205"/>
            <a:chExt cx="2162175" cy="620713"/>
          </a:xfrm>
        </p:grpSpPr>
        <p:sp>
          <p:nvSpPr>
            <p:cNvPr id="18" name="Line 70">
              <a:extLst>
                <a:ext uri="{FF2B5EF4-FFF2-40B4-BE49-F238E27FC236}">
                  <a16:creationId xmlns:a16="http://schemas.microsoft.com/office/drawing/2014/main" id="{D7E081E5-97A2-4147-A169-A6935464DFF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01479" y="3700463"/>
              <a:ext cx="2162175" cy="438150"/>
            </a:xfrm>
            <a:prstGeom prst="line">
              <a:avLst/>
            </a:prstGeom>
            <a:noFill/>
            <a:ln w="28575">
              <a:solidFill>
                <a:srgbClr val="0000A8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9" name="Group 72">
              <a:extLst>
                <a:ext uri="{FF2B5EF4-FFF2-40B4-BE49-F238E27FC236}">
                  <a16:creationId xmlns:a16="http://schemas.microsoft.com/office/drawing/2014/main" id="{A01E23B5-0258-7C4C-BA5D-199419A7F92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15793" y="3632205"/>
              <a:ext cx="1657351" cy="620713"/>
              <a:chOff x="557" y="2747"/>
              <a:chExt cx="1044" cy="391"/>
            </a:xfrm>
          </p:grpSpPr>
          <p:sp>
            <p:nvSpPr>
              <p:cNvPr id="20" name="Rectangle 71">
                <a:extLst>
                  <a:ext uri="{FF2B5EF4-FFF2-40B4-BE49-F238E27FC236}">
                    <a16:creationId xmlns:a16="http://schemas.microsoft.com/office/drawing/2014/main" id="{66DE04EC-3AB2-4545-8A40-349D717B3F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6" y="2790"/>
                <a:ext cx="588" cy="3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1" name="Text Box 69">
                <a:extLst>
                  <a:ext uri="{FF2B5EF4-FFF2-40B4-BE49-F238E27FC236}">
                    <a16:creationId xmlns:a16="http://schemas.microsoft.com/office/drawing/2014/main" id="{74B04ADF-02C6-6943-8532-39BACC3EDB9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57" y="2747"/>
                <a:ext cx="1044" cy="25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/>
                <a:r>
                  <a:rPr lang="ru-RU" alt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Который час</a:t>
                </a:r>
                <a:r>
                  <a:rPr lang="en-US" alt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?</a:t>
                </a:r>
              </a:p>
            </p:txBody>
          </p:sp>
        </p:grp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0746F316-9DC6-CE4A-B297-F2AB0B6A4762}"/>
              </a:ext>
            </a:extLst>
          </p:cNvPr>
          <p:cNvGrpSpPr/>
          <p:nvPr/>
        </p:nvGrpSpPr>
        <p:grpSpPr>
          <a:xfrm>
            <a:off x="2763404" y="4271963"/>
            <a:ext cx="1952625" cy="466731"/>
            <a:chOff x="2763404" y="4271963"/>
            <a:chExt cx="1952625" cy="466731"/>
          </a:xfrm>
        </p:grpSpPr>
        <p:sp>
          <p:nvSpPr>
            <p:cNvPr id="22" name="Line 73">
              <a:extLst>
                <a:ext uri="{FF2B5EF4-FFF2-40B4-BE49-F238E27FC236}">
                  <a16:creationId xmlns:a16="http://schemas.microsoft.com/office/drawing/2014/main" id="{33CD3426-2C89-A640-B8D9-4426CF1B003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763404" y="4271963"/>
              <a:ext cx="1952625" cy="333375"/>
            </a:xfrm>
            <a:prstGeom prst="line">
              <a:avLst/>
            </a:prstGeom>
            <a:noFill/>
            <a:ln w="28575">
              <a:solidFill>
                <a:srgbClr val="0000A8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23" name="Group 76">
              <a:extLst>
                <a:ext uri="{FF2B5EF4-FFF2-40B4-BE49-F238E27FC236}">
                  <a16:creationId xmlns:a16="http://schemas.microsoft.com/office/drawing/2014/main" id="{A6420C74-64CF-2247-8D4B-DD2DBFA6F77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33304" y="4276731"/>
              <a:ext cx="796925" cy="461963"/>
              <a:chOff x="1046" y="2771"/>
              <a:chExt cx="502" cy="291"/>
            </a:xfrm>
          </p:grpSpPr>
          <p:sp>
            <p:nvSpPr>
              <p:cNvPr id="24" name="Rectangle 75">
                <a:extLst>
                  <a:ext uri="{FF2B5EF4-FFF2-40B4-BE49-F238E27FC236}">
                    <a16:creationId xmlns:a16="http://schemas.microsoft.com/office/drawing/2014/main" id="{D5183736-BE0E-AB46-AFBB-CE022786DF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4" y="2820"/>
                <a:ext cx="444" cy="18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5" name="Text Box 74">
                <a:extLst>
                  <a:ext uri="{FF2B5EF4-FFF2-40B4-BE49-F238E27FC236}">
                    <a16:creationId xmlns:a16="http://schemas.microsoft.com/office/drawing/2014/main" id="{1F4F822A-BED8-454A-AAC2-A1B3AFF6B96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46" y="2771"/>
                <a:ext cx="462" cy="2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2:00</a:t>
                </a:r>
              </a:p>
            </p:txBody>
          </p:sp>
        </p:grpSp>
      </p:grpSp>
      <p:sp>
        <p:nvSpPr>
          <p:cNvPr id="37" name="Line 101">
            <a:extLst>
              <a:ext uri="{FF2B5EF4-FFF2-40B4-BE49-F238E27FC236}">
                <a16:creationId xmlns:a16="http://schemas.microsoft.com/office/drawing/2014/main" id="{CAF66A4D-D465-0449-A83A-EAD8BADEBC8D}"/>
              </a:ext>
            </a:extLst>
          </p:cNvPr>
          <p:cNvSpPr>
            <a:spLocks noChangeShapeType="1"/>
          </p:cNvSpPr>
          <p:nvPr/>
        </p:nvSpPr>
        <p:spPr bwMode="auto">
          <a:xfrm>
            <a:off x="5730145" y="2115345"/>
            <a:ext cx="0" cy="3573462"/>
          </a:xfrm>
          <a:prstGeom prst="line">
            <a:avLst/>
          </a:prstGeom>
          <a:noFill/>
          <a:ln w="19050">
            <a:solidFill>
              <a:schemeClr val="bg1">
                <a:lumMod val="75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grpSp>
        <p:nvGrpSpPr>
          <p:cNvPr id="38" name="Group 105">
            <a:extLst>
              <a:ext uri="{FF2B5EF4-FFF2-40B4-BE49-F238E27FC236}">
                <a16:creationId xmlns:a16="http://schemas.microsoft.com/office/drawing/2014/main" id="{CC2D24A5-7C64-F545-A05A-3752F815F89F}"/>
              </a:ext>
            </a:extLst>
          </p:cNvPr>
          <p:cNvGrpSpPr>
            <a:grpSpLocks/>
          </p:cNvGrpSpPr>
          <p:nvPr/>
        </p:nvGrpSpPr>
        <p:grpSpPr bwMode="auto">
          <a:xfrm>
            <a:off x="5297551" y="4927137"/>
            <a:ext cx="865188" cy="400050"/>
            <a:chOff x="2198" y="3221"/>
            <a:chExt cx="545" cy="252"/>
          </a:xfrm>
        </p:grpSpPr>
        <p:sp>
          <p:nvSpPr>
            <p:cNvPr id="39" name="Rectangle 104">
              <a:extLst>
                <a:ext uri="{FF2B5EF4-FFF2-40B4-BE49-F238E27FC236}">
                  <a16:creationId xmlns:a16="http://schemas.microsoft.com/office/drawing/2014/main" id="{6BF887FC-DA49-BC42-A376-A29D67B86E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44" y="3282"/>
              <a:ext cx="408" cy="1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0" name="Text Box 102">
              <a:extLst>
                <a:ext uri="{FF2B5EF4-FFF2-40B4-BE49-F238E27FC236}">
                  <a16:creationId xmlns:a16="http://schemas.microsoft.com/office/drawing/2014/main" id="{FD6E114D-BB61-5A43-A6C4-EB93B477DD1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98" y="3221"/>
              <a:ext cx="545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ru-RU" altLang="en-US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время</a:t>
              </a:r>
              <a:endParaRPr lang="en-US" altLang="en-US" sz="2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0CD6B86A-6F1B-0548-9764-136C60D90701}"/>
              </a:ext>
            </a:extLst>
          </p:cNvPr>
          <p:cNvGrpSpPr/>
          <p:nvPr/>
        </p:nvGrpSpPr>
        <p:grpSpPr>
          <a:xfrm>
            <a:off x="6786129" y="3255963"/>
            <a:ext cx="2216150" cy="589096"/>
            <a:chOff x="6786129" y="3255963"/>
            <a:chExt cx="2216150" cy="589096"/>
          </a:xfrm>
        </p:grpSpPr>
        <p:sp>
          <p:nvSpPr>
            <p:cNvPr id="28" name="Line 90">
              <a:extLst>
                <a:ext uri="{FF2B5EF4-FFF2-40B4-BE49-F238E27FC236}">
                  <a16:creationId xmlns:a16="http://schemas.microsoft.com/office/drawing/2014/main" id="{BE73EB41-048F-AA4A-A7C0-5C13D2C2255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786129" y="3255963"/>
              <a:ext cx="2216150" cy="398463"/>
            </a:xfrm>
            <a:prstGeom prst="line">
              <a:avLst/>
            </a:prstGeom>
            <a:noFill/>
            <a:ln w="28575">
              <a:solidFill>
                <a:srgbClr val="0000A8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" name="Rectangle 92">
              <a:extLst>
                <a:ext uri="{FF2B5EF4-FFF2-40B4-BE49-F238E27FC236}">
                  <a16:creationId xmlns:a16="http://schemas.microsoft.com/office/drawing/2014/main" id="{3D5059BF-BB04-1840-B77C-F70CB09CD9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21104" y="3278188"/>
              <a:ext cx="1438275" cy="3937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0" name="Text Box 91">
              <a:extLst>
                <a:ext uri="{FF2B5EF4-FFF2-40B4-BE49-F238E27FC236}">
                  <a16:creationId xmlns:a16="http://schemas.microsoft.com/office/drawing/2014/main" id="{8B99F7C9-41C0-E948-A1F8-DBFF6271EFC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02692" y="3279776"/>
              <a:ext cx="1081450" cy="565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lnSpc>
                  <a:spcPct val="85000"/>
                </a:lnSpc>
              </a:pPr>
              <a:r>
                <a:rPr lang="ru-RU" altLang="en-US" sz="1800" dirty="0">
                  <a:latin typeface="Calibri" panose="020F0502020204030204" pitchFamily="34" charset="0"/>
                  <a:cs typeface="Calibri" panose="020F0502020204030204" pitchFamily="34" charset="0"/>
                </a:rPr>
                <a:t>Ответ на </a:t>
              </a:r>
            </a:p>
            <a:p>
              <a:pPr algn="ctr">
                <a:lnSpc>
                  <a:spcPct val="85000"/>
                </a:lnSpc>
              </a:pPr>
              <a:r>
                <a:rPr lang="ru-RU" altLang="en-US" sz="1800" dirty="0">
                  <a:latin typeface="Calibri" panose="020F0502020204030204" pitchFamily="34" charset="0"/>
                  <a:cs typeface="Calibri" panose="020F0502020204030204" pitchFamily="34" charset="0"/>
                </a:rPr>
                <a:t>запрос</a:t>
              </a:r>
              <a:endParaRPr lang="en-US" altLang="en-US" sz="18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B3F6BB2A-A83B-6E42-97C8-7ABAD5335595}"/>
              </a:ext>
            </a:extLst>
          </p:cNvPr>
          <p:cNvGrpSpPr/>
          <p:nvPr/>
        </p:nvGrpSpPr>
        <p:grpSpPr>
          <a:xfrm>
            <a:off x="6833754" y="4448176"/>
            <a:ext cx="2343150" cy="461665"/>
            <a:chOff x="6833754" y="4448176"/>
            <a:chExt cx="2343150" cy="461665"/>
          </a:xfrm>
        </p:grpSpPr>
        <p:sp>
          <p:nvSpPr>
            <p:cNvPr id="26" name="Line 85">
              <a:extLst>
                <a:ext uri="{FF2B5EF4-FFF2-40B4-BE49-F238E27FC236}">
                  <a16:creationId xmlns:a16="http://schemas.microsoft.com/office/drawing/2014/main" id="{45CDA1E6-D436-1747-9985-487C3C2A77F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833754" y="4464051"/>
              <a:ext cx="2343150" cy="428625"/>
            </a:xfrm>
            <a:prstGeom prst="line">
              <a:avLst/>
            </a:prstGeom>
            <a:noFill/>
            <a:ln w="28575">
              <a:solidFill>
                <a:srgbClr val="0000A8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" name="Rectangle 99">
              <a:extLst>
                <a:ext uri="{FF2B5EF4-FFF2-40B4-BE49-F238E27FC236}">
                  <a16:creationId xmlns:a16="http://schemas.microsoft.com/office/drawing/2014/main" id="{0522444E-A828-BE46-A531-855D0C776C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02104" y="4562476"/>
              <a:ext cx="919163" cy="2952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6" name="Text Box 100">
              <a:extLst>
                <a:ext uri="{FF2B5EF4-FFF2-40B4-BE49-F238E27FC236}">
                  <a16:creationId xmlns:a16="http://schemas.microsoft.com/office/drawing/2014/main" id="{D6A3FC64-B8C3-524A-97EA-7601A8235EE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68767" y="4448176"/>
              <a:ext cx="1156086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&lt;</a:t>
              </a:r>
              <a:r>
                <a:rPr lang="ru-RU" alt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файл</a:t>
              </a:r>
              <a:r>
                <a:rPr lang="en-US" alt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&gt;</a:t>
              </a: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0CDE2E27-ED1E-7344-9B31-50A4E5C09D16}"/>
              </a:ext>
            </a:extLst>
          </p:cNvPr>
          <p:cNvGrpSpPr/>
          <p:nvPr/>
        </p:nvGrpSpPr>
        <p:grpSpPr>
          <a:xfrm>
            <a:off x="6848042" y="2620963"/>
            <a:ext cx="2176462" cy="565283"/>
            <a:chOff x="6848042" y="2620963"/>
            <a:chExt cx="2176462" cy="565283"/>
          </a:xfrm>
        </p:grpSpPr>
        <p:sp>
          <p:nvSpPr>
            <p:cNvPr id="27" name="Line 89">
              <a:extLst>
                <a:ext uri="{FF2B5EF4-FFF2-40B4-BE49-F238E27FC236}">
                  <a16:creationId xmlns:a16="http://schemas.microsoft.com/office/drawing/2014/main" id="{ABF41D13-8507-D844-86E0-3E532257395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848042" y="2749551"/>
              <a:ext cx="2176462" cy="347662"/>
            </a:xfrm>
            <a:prstGeom prst="line">
              <a:avLst/>
            </a:prstGeom>
            <a:noFill/>
            <a:ln w="28575">
              <a:solidFill>
                <a:srgbClr val="0000A8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1" name="Rectangle 52">
              <a:extLst>
                <a:ext uri="{FF2B5EF4-FFF2-40B4-BE49-F238E27FC236}">
                  <a16:creationId xmlns:a16="http://schemas.microsoft.com/office/drawing/2014/main" id="{3880A042-2FB6-1941-9EF6-2BBEF497D0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33792" y="2689226"/>
              <a:ext cx="1365250" cy="4397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2" name="Text Box 91">
              <a:extLst>
                <a:ext uri="{FF2B5EF4-FFF2-40B4-BE49-F238E27FC236}">
                  <a16:creationId xmlns:a16="http://schemas.microsoft.com/office/drawing/2014/main" id="{520D7CEC-5ABE-CB47-A52E-8A54D3A4964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04829" y="2620963"/>
              <a:ext cx="1366080" cy="565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lnSpc>
                  <a:spcPct val="85000"/>
                </a:lnSpc>
              </a:pPr>
              <a:r>
                <a:rPr lang="ru-RU" altLang="en-US" sz="1800" dirty="0">
                  <a:latin typeface="Calibri" panose="020F0502020204030204" pitchFamily="34" charset="0"/>
                  <a:cs typeface="Calibri" panose="020F0502020204030204" pitchFamily="34" charset="0"/>
                </a:rPr>
                <a:t>Запрос </a:t>
              </a:r>
              <a:r>
                <a:rPr lang="en-US" altLang="en-US" sz="1800" dirty="0">
                  <a:latin typeface="Calibri" panose="020F0502020204030204" pitchFamily="34" charset="0"/>
                  <a:cs typeface="Calibri" panose="020F0502020204030204" pitchFamily="34" charset="0"/>
                </a:rPr>
                <a:t>TCP</a:t>
              </a:r>
              <a:r>
                <a:rPr lang="ru-RU" altLang="en-US" sz="1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  <a:p>
              <a:pPr algn="ctr">
                <a:lnSpc>
                  <a:spcPct val="85000"/>
                </a:lnSpc>
              </a:pPr>
              <a:r>
                <a:rPr lang="ru-RU" altLang="en-US" sz="1800" dirty="0">
                  <a:latin typeface="Calibri" panose="020F0502020204030204" pitchFamily="34" charset="0"/>
                  <a:cs typeface="Calibri" panose="020F0502020204030204" pitchFamily="34" charset="0"/>
                </a:rPr>
                <a:t>соединения</a:t>
              </a:r>
              <a:endParaRPr lang="en-US" altLang="en-US" sz="18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3" name="Group 57">
            <a:extLst>
              <a:ext uri="{FF2B5EF4-FFF2-40B4-BE49-F238E27FC236}">
                <a16:creationId xmlns:a16="http://schemas.microsoft.com/office/drawing/2014/main" id="{4A4CE652-658D-B343-B65F-6AC8513C167B}"/>
              </a:ext>
            </a:extLst>
          </p:cNvPr>
          <p:cNvGrpSpPr>
            <a:grpSpLocks/>
          </p:cNvGrpSpPr>
          <p:nvPr/>
        </p:nvGrpSpPr>
        <p:grpSpPr bwMode="auto">
          <a:xfrm>
            <a:off x="9080067" y="2720976"/>
            <a:ext cx="357186" cy="755650"/>
            <a:chOff x="4140" y="429"/>
            <a:chExt cx="1425" cy="2396"/>
          </a:xfrm>
        </p:grpSpPr>
        <p:sp>
          <p:nvSpPr>
            <p:cNvPr id="44" name="Freeform 58">
              <a:extLst>
                <a:ext uri="{FF2B5EF4-FFF2-40B4-BE49-F238E27FC236}">
                  <a16:creationId xmlns:a16="http://schemas.microsoft.com/office/drawing/2014/main" id="{ADF25789-D94D-6440-A211-5DCCB02CE5A2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8" y="433"/>
              <a:ext cx="283" cy="2286"/>
            </a:xfrm>
            <a:custGeom>
              <a:avLst/>
              <a:gdLst>
                <a:gd name="T0" fmla="*/ 6 w 354"/>
                <a:gd name="T1" fmla="*/ 0 h 2742"/>
                <a:gd name="T2" fmla="*/ 30 w 354"/>
                <a:gd name="T3" fmla="*/ 46 h 2742"/>
                <a:gd name="T4" fmla="*/ 30 w 354"/>
                <a:gd name="T5" fmla="*/ 354 h 2742"/>
                <a:gd name="T6" fmla="*/ 0 w 354"/>
                <a:gd name="T7" fmla="*/ 371 h 2742"/>
                <a:gd name="T8" fmla="*/ 6 w 354"/>
                <a:gd name="T9" fmla="*/ 0 h 27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4"/>
                <a:gd name="T16" fmla="*/ 0 h 2742"/>
                <a:gd name="T17" fmla="*/ 354 w 354"/>
                <a:gd name="T18" fmla="*/ 2742 h 27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4" h="2742">
                  <a:moveTo>
                    <a:pt x="63" y="0"/>
                  </a:moveTo>
                  <a:lnTo>
                    <a:pt x="354" y="339"/>
                  </a:lnTo>
                  <a:lnTo>
                    <a:pt x="346" y="2624"/>
                  </a:lnTo>
                  <a:lnTo>
                    <a:pt x="0" y="2742"/>
                  </a:lnTo>
                  <a:lnTo>
                    <a:pt x="63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5" name="Rectangle 59">
              <a:extLst>
                <a:ext uri="{FF2B5EF4-FFF2-40B4-BE49-F238E27FC236}">
                  <a16:creationId xmlns:a16="http://schemas.microsoft.com/office/drawing/2014/main" id="{E3F6D782-AA2A-884C-8F31-18FB963D42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08" y="429"/>
              <a:ext cx="1043" cy="2285"/>
            </a:xfrm>
            <a:prstGeom prst="rect">
              <a:avLst/>
            </a:pr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6" name="Freeform 60">
              <a:extLst>
                <a:ext uri="{FF2B5EF4-FFF2-40B4-BE49-F238E27FC236}">
                  <a16:creationId xmlns:a16="http://schemas.microsoft.com/office/drawing/2014/main" id="{8E62C232-6002-7B40-98F7-09DFB8653CE7}"/>
                </a:ext>
              </a:extLst>
            </p:cNvPr>
            <p:cNvSpPr>
              <a:spLocks/>
            </p:cNvSpPr>
            <p:nvPr/>
          </p:nvSpPr>
          <p:spPr bwMode="auto">
            <a:xfrm>
              <a:off x="5321" y="570"/>
              <a:ext cx="169" cy="2115"/>
            </a:xfrm>
            <a:custGeom>
              <a:avLst/>
              <a:gdLst>
                <a:gd name="T0" fmla="*/ 2 w 211"/>
                <a:gd name="T1" fmla="*/ 0 h 2537"/>
                <a:gd name="T2" fmla="*/ 18 w 211"/>
                <a:gd name="T3" fmla="*/ 30 h 2537"/>
                <a:gd name="T4" fmla="*/ 2 w 211"/>
                <a:gd name="T5" fmla="*/ 338 h 2537"/>
                <a:gd name="T6" fmla="*/ 2 w 211"/>
                <a:gd name="T7" fmla="*/ 0 h 253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1"/>
                <a:gd name="T13" fmla="*/ 0 h 2537"/>
                <a:gd name="T14" fmla="*/ 211 w 211"/>
                <a:gd name="T15" fmla="*/ 2537 h 253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1" h="2537">
                  <a:moveTo>
                    <a:pt x="7" y="0"/>
                  </a:moveTo>
                  <a:cubicBezTo>
                    <a:pt x="7" y="0"/>
                    <a:pt x="57" y="28"/>
                    <a:pt x="211" y="218"/>
                  </a:cubicBezTo>
                  <a:cubicBezTo>
                    <a:pt x="0" y="1229"/>
                    <a:pt x="41" y="2537"/>
                    <a:pt x="7" y="2501"/>
                  </a:cubicBez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rgbClr val="808080"/>
                </a:gs>
                <a:gs pos="100000">
                  <a:srgbClr val="F8F8F8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7" name="Freeform 61">
              <a:extLst>
                <a:ext uri="{FF2B5EF4-FFF2-40B4-BE49-F238E27FC236}">
                  <a16:creationId xmlns:a16="http://schemas.microsoft.com/office/drawing/2014/main" id="{4AE6A750-54A6-B943-91AB-340390A7C6C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4" y="1640"/>
              <a:ext cx="263" cy="189"/>
            </a:xfrm>
            <a:custGeom>
              <a:avLst/>
              <a:gdLst>
                <a:gd name="T0" fmla="*/ 2 w 328"/>
                <a:gd name="T1" fmla="*/ 0 h 226"/>
                <a:gd name="T2" fmla="*/ 29 w 328"/>
                <a:gd name="T3" fmla="*/ 18 h 226"/>
                <a:gd name="T4" fmla="*/ 29 w 328"/>
                <a:gd name="T5" fmla="*/ 32 h 226"/>
                <a:gd name="T6" fmla="*/ 0 w 328"/>
                <a:gd name="T7" fmla="*/ 13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8" name="Rectangle 62">
              <a:extLst>
                <a:ext uri="{FF2B5EF4-FFF2-40B4-BE49-F238E27FC236}">
                  <a16:creationId xmlns:a16="http://schemas.microsoft.com/office/drawing/2014/main" id="{E71E8CB8-4382-3242-ABC5-C14F81AC85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3" y="691"/>
              <a:ext cx="597" cy="5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49" name="Group 63">
              <a:extLst>
                <a:ext uri="{FF2B5EF4-FFF2-40B4-BE49-F238E27FC236}">
                  <a16:creationId xmlns:a16="http://schemas.microsoft.com/office/drawing/2014/main" id="{E7EC998A-9B7F-0746-ABE8-80C8192CA7B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49" y="668"/>
              <a:ext cx="581" cy="145"/>
              <a:chOff x="614" y="2568"/>
              <a:chExt cx="725" cy="139"/>
            </a:xfrm>
          </p:grpSpPr>
          <p:sp>
            <p:nvSpPr>
              <p:cNvPr id="74" name="AutoShape 64">
                <a:extLst>
                  <a:ext uri="{FF2B5EF4-FFF2-40B4-BE49-F238E27FC236}">
                    <a16:creationId xmlns:a16="http://schemas.microsoft.com/office/drawing/2014/main" id="{89BFB453-7EA4-7040-A1A5-7D0E5E721F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2" y="2566"/>
                <a:ext cx="726" cy="140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5" name="AutoShape 65">
                <a:extLst>
                  <a:ext uri="{FF2B5EF4-FFF2-40B4-BE49-F238E27FC236}">
                    <a16:creationId xmlns:a16="http://schemas.microsoft.com/office/drawing/2014/main" id="{DD4207D9-1C2C-A642-874A-C950D1B2F6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5" y="2580"/>
                <a:ext cx="693" cy="106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50" name="Rectangle 66">
              <a:extLst>
                <a:ext uri="{FF2B5EF4-FFF2-40B4-BE49-F238E27FC236}">
                  <a16:creationId xmlns:a16="http://schemas.microsoft.com/office/drawing/2014/main" id="{B93B87B1-D6FF-1A43-AFA9-2F4308B469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4" y="1018"/>
              <a:ext cx="597" cy="5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51" name="Group 67">
              <a:extLst>
                <a:ext uri="{FF2B5EF4-FFF2-40B4-BE49-F238E27FC236}">
                  <a16:creationId xmlns:a16="http://schemas.microsoft.com/office/drawing/2014/main" id="{38088FF7-02F0-DB41-8855-F8E64BFD629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47" y="994"/>
              <a:ext cx="581" cy="134"/>
              <a:chOff x="614" y="2568"/>
              <a:chExt cx="725" cy="139"/>
            </a:xfrm>
          </p:grpSpPr>
          <p:sp>
            <p:nvSpPr>
              <p:cNvPr id="72" name="AutoShape 68">
                <a:extLst>
                  <a:ext uri="{FF2B5EF4-FFF2-40B4-BE49-F238E27FC236}">
                    <a16:creationId xmlns:a16="http://schemas.microsoft.com/office/drawing/2014/main" id="{2800C9B7-CBF6-284C-B26D-9F63F319DF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5" y="2567"/>
                <a:ext cx="726" cy="141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3" name="AutoShape 69">
                <a:extLst>
                  <a:ext uri="{FF2B5EF4-FFF2-40B4-BE49-F238E27FC236}">
                    <a16:creationId xmlns:a16="http://schemas.microsoft.com/office/drawing/2014/main" id="{96A6E1AD-EAAE-7447-A0BC-68D76E1B92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8" y="2582"/>
                <a:ext cx="693" cy="110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52" name="Rectangle 70">
              <a:extLst>
                <a:ext uri="{FF2B5EF4-FFF2-40B4-BE49-F238E27FC236}">
                  <a16:creationId xmlns:a16="http://schemas.microsoft.com/office/drawing/2014/main" id="{81E7EE8D-57F7-6848-B16A-D11B811B80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9" y="1360"/>
              <a:ext cx="592" cy="4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3" name="Rectangle 71">
              <a:extLst>
                <a:ext uri="{FF2B5EF4-FFF2-40B4-BE49-F238E27FC236}">
                  <a16:creationId xmlns:a16="http://schemas.microsoft.com/office/drawing/2014/main" id="{0C489C2A-C1EE-ED4E-915C-600DF0A70B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9" y="1657"/>
              <a:ext cx="597" cy="4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54" name="Group 72">
              <a:extLst>
                <a:ext uri="{FF2B5EF4-FFF2-40B4-BE49-F238E27FC236}">
                  <a16:creationId xmlns:a16="http://schemas.microsoft.com/office/drawing/2014/main" id="{3D5AED95-1F84-444D-A859-E38C83F838C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35" y="1627"/>
              <a:ext cx="582" cy="151"/>
              <a:chOff x="614" y="2568"/>
              <a:chExt cx="725" cy="139"/>
            </a:xfrm>
          </p:grpSpPr>
          <p:sp>
            <p:nvSpPr>
              <p:cNvPr id="70" name="AutoShape 73">
                <a:extLst>
                  <a:ext uri="{FF2B5EF4-FFF2-40B4-BE49-F238E27FC236}">
                    <a16:creationId xmlns:a16="http://schemas.microsoft.com/office/drawing/2014/main" id="{A9389B09-349A-964B-85BC-37C0E562CA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7" y="2568"/>
                <a:ext cx="724" cy="139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1" name="AutoShape 74">
                <a:extLst>
                  <a:ext uri="{FF2B5EF4-FFF2-40B4-BE49-F238E27FC236}">
                    <a16:creationId xmlns:a16="http://schemas.microsoft.com/office/drawing/2014/main" id="{4ACE943E-F10C-654A-BD48-143DEEAAE8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" y="2582"/>
                <a:ext cx="692" cy="107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55" name="Freeform 75">
              <a:extLst>
                <a:ext uri="{FF2B5EF4-FFF2-40B4-BE49-F238E27FC236}">
                  <a16:creationId xmlns:a16="http://schemas.microsoft.com/office/drawing/2014/main" id="{9F74734C-9E68-9045-A6CE-133984B9648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8" y="1354"/>
              <a:ext cx="263" cy="188"/>
            </a:xfrm>
            <a:custGeom>
              <a:avLst/>
              <a:gdLst>
                <a:gd name="T0" fmla="*/ 2 w 328"/>
                <a:gd name="T1" fmla="*/ 0 h 226"/>
                <a:gd name="T2" fmla="*/ 29 w 328"/>
                <a:gd name="T3" fmla="*/ 17 h 226"/>
                <a:gd name="T4" fmla="*/ 29 w 328"/>
                <a:gd name="T5" fmla="*/ 30 h 226"/>
                <a:gd name="T6" fmla="*/ 0 w 328"/>
                <a:gd name="T7" fmla="*/ 12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56" name="Group 76">
              <a:extLst>
                <a:ext uri="{FF2B5EF4-FFF2-40B4-BE49-F238E27FC236}">
                  <a16:creationId xmlns:a16="http://schemas.microsoft.com/office/drawing/2014/main" id="{99AB90FB-10F4-8646-A5E4-C5948E7CADA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39" y="1327"/>
              <a:ext cx="582" cy="139"/>
              <a:chOff x="614" y="2568"/>
              <a:chExt cx="725" cy="139"/>
            </a:xfrm>
          </p:grpSpPr>
          <p:sp>
            <p:nvSpPr>
              <p:cNvPr id="68" name="AutoShape 77">
                <a:extLst>
                  <a:ext uri="{FF2B5EF4-FFF2-40B4-BE49-F238E27FC236}">
                    <a16:creationId xmlns:a16="http://schemas.microsoft.com/office/drawing/2014/main" id="{7F4F7BD0-881C-EA41-BF03-C3C7AA0E14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2" y="2566"/>
                <a:ext cx="724" cy="141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9" name="AutoShape 78">
                <a:extLst>
                  <a:ext uri="{FF2B5EF4-FFF2-40B4-BE49-F238E27FC236}">
                    <a16:creationId xmlns:a16="http://schemas.microsoft.com/office/drawing/2014/main" id="{82794333-9BCA-1844-811D-E175BCA1CB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5" y="2581"/>
                <a:ext cx="692" cy="111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57" name="Rectangle 79">
              <a:extLst>
                <a:ext uri="{FF2B5EF4-FFF2-40B4-BE49-F238E27FC236}">
                  <a16:creationId xmlns:a16="http://schemas.microsoft.com/office/drawing/2014/main" id="{68D85044-2238-9042-992D-932AE7A07D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51" y="429"/>
              <a:ext cx="68" cy="2290"/>
            </a:xfrm>
            <a:prstGeom prst="rect">
              <a:avLst/>
            </a:prstGeom>
            <a:gradFill rotWithShape="1">
              <a:gsLst>
                <a:gs pos="0">
                  <a:srgbClr val="333333"/>
                </a:gs>
                <a:gs pos="5000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8" name="Freeform 80">
              <a:extLst>
                <a:ext uri="{FF2B5EF4-FFF2-40B4-BE49-F238E27FC236}">
                  <a16:creationId xmlns:a16="http://schemas.microsoft.com/office/drawing/2014/main" id="{E6A4A31B-CB3E-DB4B-8D15-11D8649E5CCD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2" y="1007"/>
              <a:ext cx="237" cy="213"/>
            </a:xfrm>
            <a:custGeom>
              <a:avLst/>
              <a:gdLst>
                <a:gd name="T0" fmla="*/ 2 w 296"/>
                <a:gd name="T1" fmla="*/ 0 h 256"/>
                <a:gd name="T2" fmla="*/ 26 w 296"/>
                <a:gd name="T3" fmla="*/ 18 h 256"/>
                <a:gd name="T4" fmla="*/ 26 w 296"/>
                <a:gd name="T5" fmla="*/ 34 h 256"/>
                <a:gd name="T6" fmla="*/ 0 w 296"/>
                <a:gd name="T7" fmla="*/ 12 h 256"/>
                <a:gd name="T8" fmla="*/ 2 w 296"/>
                <a:gd name="T9" fmla="*/ 0 h 2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6"/>
                <a:gd name="T16" fmla="*/ 0 h 256"/>
                <a:gd name="T17" fmla="*/ 296 w 296"/>
                <a:gd name="T18" fmla="*/ 256 h 2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6" h="256">
                  <a:moveTo>
                    <a:pt x="4" y="0"/>
                  </a:moveTo>
                  <a:cubicBezTo>
                    <a:pt x="55" y="10"/>
                    <a:pt x="144" y="68"/>
                    <a:pt x="292" y="144"/>
                  </a:cubicBezTo>
                  <a:cubicBezTo>
                    <a:pt x="290" y="178"/>
                    <a:pt x="296" y="188"/>
                    <a:pt x="296" y="256"/>
                  </a:cubicBezTo>
                  <a:cubicBezTo>
                    <a:pt x="296" y="256"/>
                    <a:pt x="160" y="176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9" name="Freeform 81">
              <a:extLst>
                <a:ext uri="{FF2B5EF4-FFF2-40B4-BE49-F238E27FC236}">
                  <a16:creationId xmlns:a16="http://schemas.microsoft.com/office/drawing/2014/main" id="{F52D98EE-0DD8-4D4C-98E3-A45D68AEDD56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5" y="680"/>
              <a:ext cx="244" cy="240"/>
            </a:xfrm>
            <a:custGeom>
              <a:avLst/>
              <a:gdLst>
                <a:gd name="T0" fmla="*/ 0 w 304"/>
                <a:gd name="T1" fmla="*/ 0 h 288"/>
                <a:gd name="T2" fmla="*/ 27 w 304"/>
                <a:gd name="T3" fmla="*/ 23 h 288"/>
                <a:gd name="T4" fmla="*/ 25 w 304"/>
                <a:gd name="T5" fmla="*/ 39 h 288"/>
                <a:gd name="T6" fmla="*/ 2 w 304"/>
                <a:gd name="T7" fmla="*/ 17 h 288"/>
                <a:gd name="T8" fmla="*/ 0 w 304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4"/>
                <a:gd name="T16" fmla="*/ 0 h 288"/>
                <a:gd name="T17" fmla="*/ 304 w 304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4" h="288">
                  <a:moveTo>
                    <a:pt x="0" y="0"/>
                  </a:moveTo>
                  <a:cubicBezTo>
                    <a:pt x="51" y="10"/>
                    <a:pt x="148" y="76"/>
                    <a:pt x="304" y="164"/>
                  </a:cubicBezTo>
                  <a:cubicBezTo>
                    <a:pt x="302" y="198"/>
                    <a:pt x="284" y="220"/>
                    <a:pt x="284" y="288"/>
                  </a:cubicBezTo>
                  <a:cubicBezTo>
                    <a:pt x="284" y="288"/>
                    <a:pt x="163" y="179"/>
                    <a:pt x="8" y="124"/>
                  </a:cubicBezTo>
                  <a:cubicBezTo>
                    <a:pt x="8" y="72"/>
                    <a:pt x="0" y="17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0" name="Oval 82">
              <a:extLst>
                <a:ext uri="{FF2B5EF4-FFF2-40B4-BE49-F238E27FC236}">
                  <a16:creationId xmlns:a16="http://schemas.microsoft.com/office/drawing/2014/main" id="{490E9F0F-6592-0E4D-A291-EBC6AB463A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18" y="2609"/>
              <a:ext cx="47" cy="101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1" name="Freeform 83">
              <a:extLst>
                <a:ext uri="{FF2B5EF4-FFF2-40B4-BE49-F238E27FC236}">
                  <a16:creationId xmlns:a16="http://schemas.microsoft.com/office/drawing/2014/main" id="{250F3DCA-32F4-CC4A-891A-B30F6D8ECE25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2" y="2614"/>
              <a:ext cx="245" cy="200"/>
            </a:xfrm>
            <a:custGeom>
              <a:avLst/>
              <a:gdLst>
                <a:gd name="T0" fmla="*/ 0 w 306"/>
                <a:gd name="T1" fmla="*/ 15 h 240"/>
                <a:gd name="T2" fmla="*/ 2 w 306"/>
                <a:gd name="T3" fmla="*/ 33 h 240"/>
                <a:gd name="T4" fmla="*/ 27 w 306"/>
                <a:gd name="T5" fmla="*/ 15 h 240"/>
                <a:gd name="T6" fmla="*/ 26 w 306"/>
                <a:gd name="T7" fmla="*/ 0 h 240"/>
                <a:gd name="T8" fmla="*/ 0 w 306"/>
                <a:gd name="T9" fmla="*/ 15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6"/>
                <a:gd name="T16" fmla="*/ 0 h 240"/>
                <a:gd name="T17" fmla="*/ 306 w 306"/>
                <a:gd name="T18" fmla="*/ 240 h 2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6" h="240">
                  <a:moveTo>
                    <a:pt x="0" y="106"/>
                  </a:moveTo>
                  <a:lnTo>
                    <a:pt x="2" y="240"/>
                  </a:lnTo>
                  <a:lnTo>
                    <a:pt x="306" y="110"/>
                  </a:lnTo>
                  <a:lnTo>
                    <a:pt x="300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2" name="AutoShape 84">
              <a:extLst>
                <a:ext uri="{FF2B5EF4-FFF2-40B4-BE49-F238E27FC236}">
                  <a16:creationId xmlns:a16="http://schemas.microsoft.com/office/drawing/2014/main" id="{6DF44EB1-30B7-8E4A-A62D-94C2ECCAE5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40" y="2679"/>
              <a:ext cx="1200" cy="146"/>
            </a:xfrm>
            <a:prstGeom prst="roundRect">
              <a:avLst>
                <a:gd name="adj" fmla="val 500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3" name="AutoShape 85">
              <a:extLst>
                <a:ext uri="{FF2B5EF4-FFF2-40B4-BE49-F238E27FC236}">
                  <a16:creationId xmlns:a16="http://schemas.microsoft.com/office/drawing/2014/main" id="{1E80FD31-CF6D-E841-82CE-8485CA3930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08" y="2709"/>
              <a:ext cx="1069" cy="86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bg2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4" name="Oval 86">
              <a:extLst>
                <a:ext uri="{FF2B5EF4-FFF2-40B4-BE49-F238E27FC236}">
                  <a16:creationId xmlns:a16="http://schemas.microsoft.com/office/drawing/2014/main" id="{A6798635-53B6-DB47-8748-A593507CD7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08" y="2382"/>
              <a:ext cx="157" cy="146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5" name="Oval 87">
              <a:extLst>
                <a:ext uri="{FF2B5EF4-FFF2-40B4-BE49-F238E27FC236}">
                  <a16:creationId xmlns:a16="http://schemas.microsoft.com/office/drawing/2014/main" id="{37BB0D05-8767-CF4E-8C65-67C1D8D3FD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86" y="2382"/>
              <a:ext cx="162" cy="14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endParaRPr lang="en-US" altLang="en-US" sz="18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6" name="Oval 88">
              <a:extLst>
                <a:ext uri="{FF2B5EF4-FFF2-40B4-BE49-F238E27FC236}">
                  <a16:creationId xmlns:a16="http://schemas.microsoft.com/office/drawing/2014/main" id="{FA7F2C7C-7482-A14C-87FE-F9538208A6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64" y="2382"/>
              <a:ext cx="157" cy="141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7" name="Rectangle 89">
              <a:extLst>
                <a:ext uri="{FF2B5EF4-FFF2-40B4-BE49-F238E27FC236}">
                  <a16:creationId xmlns:a16="http://schemas.microsoft.com/office/drawing/2014/main" id="{9D056117-88A7-394A-A294-1A033CE4FB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2" y="1833"/>
              <a:ext cx="84" cy="765"/>
            </a:xfrm>
            <a:prstGeom prst="rect">
              <a:avLst/>
            </a:prstGeom>
            <a:solidFill>
              <a:srgbClr val="29292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76" name="Group 90">
            <a:extLst>
              <a:ext uri="{FF2B5EF4-FFF2-40B4-BE49-F238E27FC236}">
                <a16:creationId xmlns:a16="http://schemas.microsoft.com/office/drawing/2014/main" id="{95F59C81-FDB0-844F-941B-B561FC589D42}"/>
              </a:ext>
            </a:extLst>
          </p:cNvPr>
          <p:cNvGrpSpPr>
            <a:grpSpLocks/>
          </p:cNvGrpSpPr>
          <p:nvPr/>
        </p:nvGrpSpPr>
        <p:grpSpPr bwMode="auto">
          <a:xfrm>
            <a:off x="5943167" y="2278063"/>
            <a:ext cx="893762" cy="828675"/>
            <a:chOff x="-44" y="1473"/>
            <a:chExt cx="981" cy="1105"/>
          </a:xfrm>
        </p:grpSpPr>
        <p:pic>
          <p:nvPicPr>
            <p:cNvPr id="77" name="Picture 91" descr="desktop_computer_stylized_medium">
              <a:extLst>
                <a:ext uri="{FF2B5EF4-FFF2-40B4-BE49-F238E27FC236}">
                  <a16:creationId xmlns:a16="http://schemas.microsoft.com/office/drawing/2014/main" id="{82B0CE96-D20F-0542-B0DD-F5A7003AAB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8" name="Freeform 92">
              <a:extLst>
                <a:ext uri="{FF2B5EF4-FFF2-40B4-BE49-F238E27FC236}">
                  <a16:creationId xmlns:a16="http://schemas.microsoft.com/office/drawing/2014/main" id="{F915E8C7-3CEB-4841-BD57-4B6D62B70280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7497 w 356"/>
                <a:gd name="T3" fmla="*/ 469 h 368"/>
                <a:gd name="T4" fmla="*/ 8894 w 356"/>
                <a:gd name="T5" fmla="*/ 9780 h 368"/>
                <a:gd name="T6" fmla="*/ 1960 w 356"/>
                <a:gd name="T7" fmla="*/ 12231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FE692778-9BBA-824F-8F43-DA909E4E4FB8}"/>
              </a:ext>
            </a:extLst>
          </p:cNvPr>
          <p:cNvGrpSpPr/>
          <p:nvPr/>
        </p:nvGrpSpPr>
        <p:grpSpPr>
          <a:xfrm>
            <a:off x="6666309" y="3902076"/>
            <a:ext cx="2925958" cy="425450"/>
            <a:chOff x="6666309" y="3902076"/>
            <a:chExt cx="2925958" cy="425450"/>
          </a:xfrm>
        </p:grpSpPr>
        <p:sp>
          <p:nvSpPr>
            <p:cNvPr id="31" name="Line 94">
              <a:extLst>
                <a:ext uri="{FF2B5EF4-FFF2-40B4-BE49-F238E27FC236}">
                  <a16:creationId xmlns:a16="http://schemas.microsoft.com/office/drawing/2014/main" id="{1E51E9DA-15A6-C14B-AFD5-A46BE25514E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833754" y="3902076"/>
              <a:ext cx="2400300" cy="419100"/>
            </a:xfrm>
            <a:prstGeom prst="line">
              <a:avLst/>
            </a:prstGeom>
            <a:noFill/>
            <a:ln w="28575">
              <a:solidFill>
                <a:srgbClr val="0000A8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F4E0794-86DC-1F40-8E76-AAAF9B0356E2}"/>
                </a:ext>
              </a:extLst>
            </p:cNvPr>
            <p:cNvSpPr/>
            <p:nvPr/>
          </p:nvSpPr>
          <p:spPr>
            <a:xfrm>
              <a:off x="7315200" y="4021087"/>
              <a:ext cx="1687079" cy="2829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Text Box 95">
              <a:extLst>
                <a:ext uri="{FF2B5EF4-FFF2-40B4-BE49-F238E27FC236}">
                  <a16:creationId xmlns:a16="http://schemas.microsoft.com/office/drawing/2014/main" id="{F4BA7FFC-6F32-A047-8695-B7E781EB81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66309" y="3960813"/>
              <a:ext cx="2925958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800" dirty="0">
                  <a:latin typeface="Calibri" panose="020F0502020204030204" pitchFamily="34" charset="0"/>
                  <a:cs typeface="Calibri" panose="020F0502020204030204" pitchFamily="34" charset="0"/>
                </a:rPr>
                <a:t>GET</a:t>
              </a:r>
              <a:r>
                <a:rPr lang="en-US" alt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en-US" sz="1200" dirty="0">
                  <a:latin typeface="+mn-lt"/>
                  <a:cs typeface="Calibri" panose="020F0502020204030204" pitchFamily="34" charset="0"/>
                </a:rPr>
                <a:t>http://gaia.cs.umass.edu/kurose_ross</a:t>
              </a:r>
              <a:endParaRPr lang="en-US" altLang="en-US" dirty="0">
                <a:latin typeface="+mn-lt"/>
                <a:cs typeface="Calibri" panose="020F0502020204030204" pitchFamily="34" charset="0"/>
              </a:endParaRPr>
            </a:p>
          </p:txBody>
        </p:sp>
      </p:grpSp>
      <p:sp>
        <p:nvSpPr>
          <p:cNvPr id="87" name="Slide Number Placeholder 2">
            <a:extLst>
              <a:ext uri="{FF2B5EF4-FFF2-40B4-BE49-F238E27FC236}">
                <a16:creationId xmlns:a16="http://schemas.microsoft.com/office/drawing/2014/main" id="{541D3F4F-1235-7ABF-463A-ECCF263F4791}"/>
              </a:ext>
            </a:extLst>
          </p:cNvPr>
          <p:cNvSpPr txBox="1">
            <a:spLocks/>
          </p:cNvSpPr>
          <p:nvPr/>
        </p:nvSpPr>
        <p:spPr>
          <a:xfrm>
            <a:off x="116324" y="6272456"/>
            <a:ext cx="8618556" cy="3613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700" dirty="0">
                <a:solidFill>
                  <a:schemeClr val="tx1"/>
                </a:solidFill>
              </a:rPr>
              <a:t>© Авторские права, 1996-2020. </a:t>
            </a:r>
            <a:r>
              <a:rPr lang="ru-RU" sz="1700" dirty="0" err="1">
                <a:solidFill>
                  <a:schemeClr val="tx1"/>
                </a:solidFill>
              </a:rPr>
              <a:t>Джеймс</a:t>
            </a:r>
            <a:r>
              <a:rPr lang="ru-RU" sz="1700" dirty="0">
                <a:solidFill>
                  <a:schemeClr val="tx1"/>
                </a:solidFill>
              </a:rPr>
              <a:t> Ф. </a:t>
            </a:r>
            <a:r>
              <a:rPr lang="ru-RU" sz="1700" dirty="0" err="1">
                <a:solidFill>
                  <a:schemeClr val="tx1"/>
                </a:solidFill>
              </a:rPr>
              <a:t>Куроуз</a:t>
            </a:r>
            <a:r>
              <a:rPr lang="ru-RU" sz="1700" dirty="0">
                <a:solidFill>
                  <a:schemeClr val="tx1"/>
                </a:solidFill>
              </a:rPr>
              <a:t>, Кит В. Росс, Все права защищены </a:t>
            </a:r>
          </a:p>
        </p:txBody>
      </p:sp>
    </p:spTree>
    <p:extLst>
      <p:ext uri="{BB962C8B-B14F-4D97-AF65-F5344CB8AC3E}">
        <p14:creationId xmlns:p14="http://schemas.microsoft.com/office/powerpoint/2010/main" val="3673921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CD900-19EC-824C-BF74-AADFBF5A1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1821"/>
            <a:ext cx="10515600" cy="894622"/>
          </a:xfrm>
        </p:spPr>
        <p:txBody>
          <a:bodyPr/>
          <a:lstStyle/>
          <a:p>
            <a:r>
              <a:rPr lang="ru-RU" altLang="ja-JP" dirty="0"/>
              <a:t>Что такое протокол</a:t>
            </a:r>
            <a:r>
              <a:rPr lang="en-US" altLang="ja-JP" dirty="0"/>
              <a:t>?</a:t>
            </a:r>
            <a:endParaRPr lang="en-US" dirty="0"/>
          </a:p>
        </p:txBody>
      </p:sp>
      <p:sp>
        <p:nvSpPr>
          <p:cNvPr id="609" name="Rectangle 3">
            <a:extLst>
              <a:ext uri="{FF2B5EF4-FFF2-40B4-BE49-F238E27FC236}">
                <a16:creationId xmlns:a16="http://schemas.microsoft.com/office/drawing/2014/main" id="{206E5658-AD06-5B45-9559-3CE607888606}"/>
              </a:ext>
            </a:extLst>
          </p:cNvPr>
          <p:cNvSpPr txBox="1">
            <a:spLocks noChangeArrowheads="1"/>
          </p:cNvSpPr>
          <p:nvPr/>
        </p:nvSpPr>
        <p:spPr>
          <a:xfrm>
            <a:off x="844202" y="1490089"/>
            <a:ext cx="3581400" cy="4648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A3"/>
              </a:buClr>
              <a:buFont typeface="Wingdings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A8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None/>
            </a:pPr>
            <a:r>
              <a:rPr lang="ru-RU" altLang="en-US" sz="2300" i="1" dirty="0">
                <a:solidFill>
                  <a:srgbClr val="CC0000"/>
                </a:solidFill>
                <a:ea typeface="ＭＳ Ｐゴシック" panose="020B0600070205080204" pitchFamily="34" charset="-128"/>
              </a:rPr>
              <a:t>Протоколы (правила) коммуникации между людьми</a:t>
            </a:r>
            <a:r>
              <a:rPr lang="en-US" altLang="en-US" sz="2300" i="1" dirty="0">
                <a:solidFill>
                  <a:srgbClr val="CC0000"/>
                </a:solidFill>
                <a:ea typeface="ＭＳ Ｐゴシック" panose="020B0600070205080204" pitchFamily="34" charset="-128"/>
              </a:rPr>
              <a:t>:</a:t>
            </a:r>
          </a:p>
          <a:p>
            <a:pPr marL="349250" indent="-220663">
              <a:buSzPct val="75000"/>
            </a:pPr>
            <a:r>
              <a:rPr lang="en-US" altLang="ja-JP" sz="2300" dirty="0">
                <a:ea typeface="ＭＳ Ｐゴシック" panose="020B0600070205080204" pitchFamily="34" charset="-128"/>
              </a:rPr>
              <a:t>“</a:t>
            </a:r>
            <a:r>
              <a:rPr lang="ru-RU" altLang="ja-JP" sz="2300" dirty="0">
                <a:ea typeface="ＭＳ Ｐゴシック" panose="020B0600070205080204" pitchFamily="34" charset="-128"/>
              </a:rPr>
              <a:t>который час</a:t>
            </a:r>
            <a:r>
              <a:rPr lang="en-US" altLang="ja-JP" sz="2300" dirty="0">
                <a:ea typeface="ＭＳ Ｐゴシック" panose="020B0600070205080204" pitchFamily="34" charset="-128"/>
              </a:rPr>
              <a:t>?”</a:t>
            </a:r>
          </a:p>
          <a:p>
            <a:pPr marL="349250" indent="-220663">
              <a:buSzPct val="75000"/>
            </a:pPr>
            <a:r>
              <a:rPr lang="en-US" altLang="ja-JP" sz="2300" dirty="0">
                <a:ea typeface="ＭＳ Ｐゴシック" panose="020B0600070205080204" pitchFamily="34" charset="-128"/>
              </a:rPr>
              <a:t>“</a:t>
            </a:r>
            <a:r>
              <a:rPr lang="ru-RU" altLang="ja-JP" sz="2300" dirty="0">
                <a:ea typeface="ＭＳ Ｐゴシック" panose="020B0600070205080204" pitchFamily="34" charset="-128"/>
              </a:rPr>
              <a:t>можно спросить?</a:t>
            </a:r>
            <a:r>
              <a:rPr lang="en-US" altLang="ja-JP" sz="2300" dirty="0">
                <a:ea typeface="ＭＳ Ｐゴシック" panose="020B0600070205080204" pitchFamily="34" charset="-128"/>
              </a:rPr>
              <a:t>”</a:t>
            </a:r>
          </a:p>
          <a:p>
            <a:pPr marL="349250" indent="-220663">
              <a:buSzPct val="75000"/>
            </a:pPr>
            <a:r>
              <a:rPr lang="ru-RU" altLang="en-US" sz="2300" dirty="0">
                <a:ea typeface="ＭＳ Ｐゴシック" panose="020B0600070205080204" pitchFamily="34" charset="-128"/>
              </a:rPr>
              <a:t>знакомства</a:t>
            </a:r>
            <a:endParaRPr lang="en-US" altLang="en-US" sz="2300" dirty="0">
              <a:ea typeface="ＭＳ Ｐゴシック" panose="020B0600070205080204" pitchFamily="34" charset="-128"/>
            </a:endParaRPr>
          </a:p>
        </p:txBody>
      </p:sp>
      <p:sp>
        <p:nvSpPr>
          <p:cNvPr id="610" name="Rectangle 4">
            <a:extLst>
              <a:ext uri="{FF2B5EF4-FFF2-40B4-BE49-F238E27FC236}">
                <a16:creationId xmlns:a16="http://schemas.microsoft.com/office/drawing/2014/main" id="{9D396FB4-4702-8A46-BFF5-B81AA58972AF}"/>
              </a:ext>
            </a:extLst>
          </p:cNvPr>
          <p:cNvSpPr txBox="1">
            <a:spLocks noChangeArrowheads="1"/>
          </p:cNvSpPr>
          <p:nvPr/>
        </p:nvSpPr>
        <p:spPr>
          <a:xfrm>
            <a:off x="5182172" y="1500137"/>
            <a:ext cx="5780439" cy="2590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A3"/>
              </a:buClr>
              <a:buFont typeface="Wingdings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A8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None/>
            </a:pPr>
            <a:r>
              <a:rPr lang="ru-RU" altLang="en-US" sz="3200" i="1" dirty="0">
                <a:solidFill>
                  <a:srgbClr val="CC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Сетевые протоколы</a:t>
            </a:r>
            <a:r>
              <a:rPr lang="en-US" altLang="en-US" sz="3200" i="1" dirty="0">
                <a:solidFill>
                  <a:srgbClr val="CC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:</a:t>
            </a:r>
          </a:p>
          <a:p>
            <a:pPr marL="349250" indent="-220663">
              <a:buSzPct val="75000"/>
            </a:pPr>
            <a:r>
              <a:rPr lang="ru-RU" altLang="en-US" sz="240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Машины вместо людей</a:t>
            </a:r>
            <a:endParaRPr lang="en-US" altLang="en-US" sz="2400" dirty="0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 marL="349250" indent="-220663">
              <a:buSzPct val="75000"/>
            </a:pPr>
            <a:r>
              <a:rPr lang="ru-RU" altLang="en-US" sz="240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вся коммуникационная деятельность в Интернете регулируется протоколами</a:t>
            </a:r>
            <a:endParaRPr lang="en-US" altLang="en-US" sz="2400" dirty="0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D53E871-92D8-754E-98DE-E8454C077808}"/>
              </a:ext>
            </a:extLst>
          </p:cNvPr>
          <p:cNvGrpSpPr/>
          <p:nvPr/>
        </p:nvGrpSpPr>
        <p:grpSpPr>
          <a:xfrm>
            <a:off x="5192221" y="3708643"/>
            <a:ext cx="5860823" cy="2568587"/>
            <a:chOff x="5573361" y="3999310"/>
            <a:chExt cx="5860823" cy="2568587"/>
          </a:xfrm>
        </p:grpSpPr>
        <p:sp>
          <p:nvSpPr>
            <p:cNvPr id="612" name="Rectangle 5">
              <a:extLst>
                <a:ext uri="{FF2B5EF4-FFF2-40B4-BE49-F238E27FC236}">
                  <a16:creationId xmlns:a16="http://schemas.microsoft.com/office/drawing/2014/main" id="{638623C1-C1BD-AA44-B5D3-D4E8981772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73361" y="4205697"/>
              <a:ext cx="5720151" cy="2362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20000"/>
                </a:spcBef>
                <a:buClr>
                  <a:schemeClr val="accent2"/>
                </a:buClr>
                <a:buSzPct val="85000"/>
                <a:buFont typeface="Wingdings" pitchFamily="2" charset="2"/>
                <a:buNone/>
              </a:pPr>
              <a:r>
                <a:rPr lang="ru-RU" altLang="en-US" sz="2500" i="1" dirty="0">
                  <a:solidFill>
                    <a:srgbClr val="CC0000"/>
                  </a:solidFill>
                  <a:latin typeface="+mn-lt"/>
                </a:rPr>
                <a:t>Протоколы</a:t>
              </a:r>
              <a:r>
                <a:rPr lang="en-US" altLang="en-US" sz="2500" i="1" dirty="0">
                  <a:latin typeface="+mn-lt"/>
                </a:rPr>
                <a:t> </a:t>
              </a:r>
              <a:r>
                <a:rPr lang="ru-RU" altLang="en-US" sz="2500" i="1" dirty="0">
                  <a:latin typeface="+mn-lt"/>
                </a:rPr>
                <a:t>определяют</a:t>
              </a:r>
              <a:r>
                <a:rPr lang="en-US" altLang="en-US" sz="2500" i="1" dirty="0">
                  <a:latin typeface="+mn-lt"/>
                </a:rPr>
                <a:t> </a:t>
              </a:r>
              <a:r>
                <a:rPr lang="ru-RU" altLang="en-US" sz="2500" i="1" dirty="0">
                  <a:solidFill>
                    <a:srgbClr val="CC0000"/>
                  </a:solidFill>
                  <a:latin typeface="+mn-lt"/>
                </a:rPr>
                <a:t>формат и порядок сообщений, </a:t>
              </a:r>
              <a:r>
                <a:rPr lang="ru-RU" altLang="en-US" sz="2500" i="1" dirty="0">
                  <a:latin typeface="+mn-lt"/>
                </a:rPr>
                <a:t>отправленных и полученных устройствами сети</a:t>
              </a:r>
              <a:r>
                <a:rPr lang="en-US" altLang="en-US" sz="2500" i="1" dirty="0">
                  <a:latin typeface="+mn-lt"/>
                </a:rPr>
                <a:t>, </a:t>
              </a:r>
              <a:r>
                <a:rPr lang="ru-RU" altLang="en-US" sz="2500" i="1" dirty="0">
                  <a:latin typeface="+mn-lt"/>
                </a:rPr>
                <a:t>и</a:t>
              </a:r>
              <a:r>
                <a:rPr lang="en-US" altLang="en-US" sz="2500" i="1" dirty="0">
                  <a:latin typeface="+mn-lt"/>
                </a:rPr>
                <a:t> </a:t>
              </a:r>
              <a:r>
                <a:rPr lang="ru-RU" altLang="en-US" sz="2500" i="1" dirty="0">
                  <a:solidFill>
                    <a:srgbClr val="CC0000"/>
                  </a:solidFill>
                  <a:latin typeface="+mn-lt"/>
                </a:rPr>
                <a:t>действия,</a:t>
              </a:r>
              <a:r>
                <a:rPr lang="en-US" altLang="en-US" sz="2500" i="1" dirty="0">
                  <a:solidFill>
                    <a:srgbClr val="CC0000"/>
                  </a:solidFill>
                  <a:latin typeface="+mn-lt"/>
                </a:rPr>
                <a:t> </a:t>
              </a:r>
              <a:r>
                <a:rPr lang="ru-RU" altLang="en-US" sz="2500" i="1" dirty="0">
                  <a:solidFill>
                    <a:srgbClr val="CC0000"/>
                  </a:solidFill>
                  <a:latin typeface="+mn-lt"/>
                </a:rPr>
                <a:t>выполняемые</a:t>
              </a:r>
              <a:r>
                <a:rPr lang="en-US" altLang="en-US" sz="2500" i="1" dirty="0">
                  <a:latin typeface="+mn-lt"/>
                </a:rPr>
                <a:t> </a:t>
              </a:r>
              <a:r>
                <a:rPr lang="ru-RU" altLang="en-US" sz="2500" i="1" dirty="0">
                  <a:latin typeface="+mn-lt"/>
                </a:rPr>
                <a:t>при отправке и получении</a:t>
              </a:r>
            </a:p>
          </p:txBody>
        </p:sp>
        <p:sp>
          <p:nvSpPr>
            <p:cNvPr id="613" name="Rectangle 6">
              <a:extLst>
                <a:ext uri="{FF2B5EF4-FFF2-40B4-BE49-F238E27FC236}">
                  <a16:creationId xmlns:a16="http://schemas.microsoft.com/office/drawing/2014/main" id="{4BB2FBA9-962F-5D48-9F9D-959DBE62A5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53745" y="3999310"/>
              <a:ext cx="5780439" cy="2362200"/>
            </a:xfrm>
            <a:prstGeom prst="rect">
              <a:avLst/>
            </a:prstGeom>
            <a:noFill/>
            <a:ln w="19050">
              <a:solidFill>
                <a:srgbClr val="00009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 dirty="0">
                <a:latin typeface="Times New Roman" panose="02020603050405020304" pitchFamily="18" charset="0"/>
              </a:endParaRPr>
            </a:p>
          </p:txBody>
        </p:sp>
      </p:grpSp>
      <p:sp>
        <p:nvSpPr>
          <p:cNvPr id="9" name="Rectangle 3">
            <a:extLst>
              <a:ext uri="{FF2B5EF4-FFF2-40B4-BE49-F238E27FC236}">
                <a16:creationId xmlns:a16="http://schemas.microsoft.com/office/drawing/2014/main" id="{5C4EF36E-7FBB-D046-BD23-68A2AE895884}"/>
              </a:ext>
            </a:extLst>
          </p:cNvPr>
          <p:cNvSpPr txBox="1">
            <a:spLocks noChangeArrowheads="1"/>
          </p:cNvSpPr>
          <p:nvPr/>
        </p:nvSpPr>
        <p:spPr>
          <a:xfrm>
            <a:off x="844202" y="4072379"/>
            <a:ext cx="3581400" cy="206591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A3"/>
              </a:buClr>
              <a:buFont typeface="Wingdings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A8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None/>
            </a:pPr>
            <a:r>
              <a:rPr lang="en-US" altLang="en-US" sz="2400" dirty="0">
                <a:ea typeface="ＭＳ Ｐゴシック" panose="020B0600070205080204" pitchFamily="34" charset="-128"/>
              </a:rPr>
              <a:t>… </a:t>
            </a:r>
            <a:r>
              <a:rPr lang="ru-RU" altLang="en-US" sz="2400" dirty="0">
                <a:ea typeface="ＭＳ Ｐゴシック" panose="020B0600070205080204" pitchFamily="34" charset="-128"/>
              </a:rPr>
              <a:t>посылаются определенные сообщения</a:t>
            </a:r>
            <a:endParaRPr lang="en-US" altLang="en-US" sz="2400" dirty="0">
              <a:ea typeface="ＭＳ Ｐゴシック" panose="020B0600070205080204" pitchFamily="34" charset="-128"/>
            </a:endParaRPr>
          </a:p>
          <a:p>
            <a:pPr>
              <a:buFont typeface="Wingdings" pitchFamily="2" charset="2"/>
              <a:buNone/>
            </a:pPr>
            <a:r>
              <a:rPr lang="en-US" altLang="en-US" sz="2400" dirty="0">
                <a:ea typeface="ＭＳ Ｐゴシック" panose="020B0600070205080204" pitchFamily="34" charset="-128"/>
              </a:rPr>
              <a:t>… </a:t>
            </a:r>
            <a:r>
              <a:rPr lang="ru-RU" altLang="en-US" sz="2400" dirty="0">
                <a:ea typeface="ＭＳ Ｐゴシック" panose="020B0600070205080204" pitchFamily="34" charset="-128"/>
              </a:rPr>
              <a:t>выполняются определенные действия при получении сообщения или при других событиях</a:t>
            </a:r>
            <a:endParaRPr lang="en-US" altLang="en-US" sz="2400" dirty="0">
              <a:ea typeface="ＭＳ Ｐゴシック" panose="020B0600070205080204" pitchFamily="34" charset="-128"/>
            </a:endParaRPr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F75DAEDF-A0A0-EF9D-4428-68CD4F1935B0}"/>
              </a:ext>
            </a:extLst>
          </p:cNvPr>
          <p:cNvSpPr txBox="1">
            <a:spLocks/>
          </p:cNvSpPr>
          <p:nvPr/>
        </p:nvSpPr>
        <p:spPr>
          <a:xfrm>
            <a:off x="116324" y="6272456"/>
            <a:ext cx="8618556" cy="3613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700" dirty="0">
                <a:solidFill>
                  <a:schemeClr val="tx1"/>
                </a:solidFill>
              </a:rPr>
              <a:t>© Авторские права, 1996-2020. </a:t>
            </a:r>
            <a:r>
              <a:rPr lang="ru-RU" sz="1700" dirty="0" err="1">
                <a:solidFill>
                  <a:schemeClr val="tx1"/>
                </a:solidFill>
              </a:rPr>
              <a:t>Джеймс</a:t>
            </a:r>
            <a:r>
              <a:rPr lang="ru-RU" sz="1700" dirty="0">
                <a:solidFill>
                  <a:schemeClr val="tx1"/>
                </a:solidFill>
              </a:rPr>
              <a:t> Ф. </a:t>
            </a:r>
            <a:r>
              <a:rPr lang="ru-RU" sz="1700" dirty="0" err="1">
                <a:solidFill>
                  <a:schemeClr val="tx1"/>
                </a:solidFill>
              </a:rPr>
              <a:t>Куроуз</a:t>
            </a:r>
            <a:r>
              <a:rPr lang="ru-RU" sz="1700" dirty="0">
                <a:solidFill>
                  <a:schemeClr val="tx1"/>
                </a:solidFill>
              </a:rPr>
              <a:t>, Кит В. Росс, Все права защищены </a:t>
            </a:r>
          </a:p>
        </p:txBody>
      </p:sp>
    </p:spTree>
    <p:extLst>
      <p:ext uri="{BB962C8B-B14F-4D97-AF65-F5344CB8AC3E}">
        <p14:creationId xmlns:p14="http://schemas.microsoft.com/office/powerpoint/2010/main" val="730174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0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B38232-FD7C-094B-4F81-C3CD45DC0E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K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5291AE-C2A8-4D48-FD2F-7F4C0BB9EC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KZ"/>
          </a:p>
        </p:txBody>
      </p:sp>
    </p:spTree>
    <p:extLst>
      <p:ext uri="{BB962C8B-B14F-4D97-AF65-F5344CB8AC3E}">
        <p14:creationId xmlns:p14="http://schemas.microsoft.com/office/powerpoint/2010/main" val="6924216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ext, floor, wooden, wood&#10;&#10;Description automatically generated">
            <a:extLst>
              <a:ext uri="{FF2B5EF4-FFF2-40B4-BE49-F238E27FC236}">
                <a16:creationId xmlns:a16="http://schemas.microsoft.com/office/drawing/2014/main" id="{0EB4A42E-E2A3-1797-0A76-7833391CCC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ED434B-FD2E-F8B7-95FB-E075314D47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2021" y="3231931"/>
            <a:ext cx="3852041" cy="183405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/>
              <a:t>Потребность в общении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4849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5A6A5AA0-48D2-FCDE-CA8A-BED998F2F8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78" b="8637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ABA66E8-34CD-73F2-76CF-B85670985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640080"/>
            <a:ext cx="2752354" cy="2709275"/>
          </a:xfrm>
          <a:prstGeom prst="ellipse">
            <a:avLst/>
          </a:prstGeom>
          <a:solidFill>
            <a:srgbClr val="FFFFFF"/>
          </a:solidFill>
          <a:ln w="174625" cmpd="thinThick">
            <a:solidFill>
              <a:srgbClr val="FFFFFF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000">
                <a:solidFill>
                  <a:srgbClr val="262626"/>
                </a:solidFill>
              </a:rPr>
              <a:t>Компьютерные сети в </a:t>
            </a:r>
            <a:br>
              <a:rPr lang="en-US" sz="2000">
                <a:solidFill>
                  <a:srgbClr val="262626"/>
                </a:solidFill>
              </a:rPr>
            </a:br>
            <a:r>
              <a:rPr lang="en-US" sz="2000">
                <a:solidFill>
                  <a:srgbClr val="262626"/>
                </a:solidFill>
              </a:rPr>
              <a:t>нашей повседневной жизни</a:t>
            </a:r>
          </a:p>
        </p:txBody>
      </p:sp>
    </p:spTree>
    <p:extLst>
      <p:ext uri="{BB962C8B-B14F-4D97-AF65-F5344CB8AC3E}">
        <p14:creationId xmlns:p14="http://schemas.microsoft.com/office/powerpoint/2010/main" val="6775120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computer monitor with a keyboard&#10;&#10;Description automatically generated with low confidence">
            <a:extLst>
              <a:ext uri="{FF2B5EF4-FFF2-40B4-BE49-F238E27FC236}">
                <a16:creationId xmlns:a16="http://schemas.microsoft.com/office/drawing/2014/main" id="{5D7AA8A3-35DD-E5F9-F8EF-3392E172A7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15730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18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146294-5D04-34FD-4F57-031E73944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2021" y="3231931"/>
            <a:ext cx="3852041" cy="183405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/>
              <a:t>Технологии тогда и сейчас</a:t>
            </a:r>
          </a:p>
        </p:txBody>
      </p:sp>
      <p:sp>
        <p:nvSpPr>
          <p:cNvPr id="4" name="Прямоугольник 2">
            <a:extLst>
              <a:ext uri="{FF2B5EF4-FFF2-40B4-BE49-F238E27FC236}">
                <a16:creationId xmlns:a16="http://schemas.microsoft.com/office/drawing/2014/main" id="{8BC1F7BC-170C-2101-374D-20FC18F97601}"/>
              </a:ext>
            </a:extLst>
          </p:cNvPr>
          <p:cNvSpPr/>
          <p:nvPr/>
        </p:nvSpPr>
        <p:spPr>
          <a:xfrm>
            <a:off x="7782910" y="5242675"/>
            <a:ext cx="4330262" cy="6832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defRPr/>
            </a:pPr>
            <a:r>
              <a:rPr lang="en-US" sz="1400" b="1"/>
              <a:t>К просмотру:</a:t>
            </a:r>
          </a:p>
          <a:p>
            <a:pPr algn="ctr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defRPr/>
            </a:pPr>
            <a:r>
              <a:rPr lang="en-US" sz="1400" b="1"/>
              <a:t>https://www.youtube.com/watch?v=tdmJW8bSsqo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56822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2">
            <a:extLst>
              <a:ext uri="{FF2B5EF4-FFF2-40B4-BE49-F238E27FC236}">
                <a16:creationId xmlns:a16="http://schemas.microsoft.com/office/drawing/2014/main" id="{657F69E0-C4B0-4BEC-A689-4F8D877F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Content Placeholder 8" descr="A person with a backpack and a dog on a mountain&#10;&#10;Description automatically generated with low confidence">
            <a:extLst>
              <a:ext uri="{FF2B5EF4-FFF2-40B4-BE49-F238E27FC236}">
                <a16:creationId xmlns:a16="http://schemas.microsoft.com/office/drawing/2014/main" id="{54A8281A-4336-75E7-B2DD-5F3600A3AE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</a:blip>
          <a:srcRect r="25"/>
          <a:stretch/>
        </p:blipFill>
        <p:spPr>
          <a:xfrm>
            <a:off x="20" y="10"/>
            <a:ext cx="1218893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BAB777-1D9C-BDB6-7048-8DFE48E6C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3"/>
            <a:ext cx="9144000" cy="306324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600">
                <a:solidFill>
                  <a:srgbClr val="FFFFFF"/>
                </a:solidFill>
              </a:rPr>
              <a:t>Без границ</a:t>
            </a:r>
          </a:p>
        </p:txBody>
      </p:sp>
      <p:sp>
        <p:nvSpPr>
          <p:cNvPr id="28" name="sketchy line">
            <a:extLst>
              <a:ext uri="{FF2B5EF4-FFF2-40B4-BE49-F238E27FC236}">
                <a16:creationId xmlns:a16="http://schemas.microsoft.com/office/drawing/2014/main" id="{9F6380B4-6A1C-481E-8408-B4E6C75B9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368623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rgbClr val="FFFFFF">
                <a:alpha val="75000"/>
              </a:srgb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4358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90D695-711D-03B7-FF79-FCB37EB02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>
            <a:normAutofit/>
          </a:bodyPr>
          <a:lstStyle/>
          <a:p>
            <a:r>
              <a:rPr lang="ru-RU" dirty="0"/>
              <a:t>Социальные изменения</a:t>
            </a:r>
            <a:endParaRPr lang="en-KZ" dirty="0"/>
          </a:p>
        </p:txBody>
      </p:sp>
      <p:pic>
        <p:nvPicPr>
          <p:cNvPr id="6" name="Picture 5" descr="A picture containing text, person, indoor, shelf&#10;&#10;Description automatically generated">
            <a:extLst>
              <a:ext uri="{FF2B5EF4-FFF2-40B4-BE49-F238E27FC236}">
                <a16:creationId xmlns:a16="http://schemas.microsoft.com/office/drawing/2014/main" id="{585AC390-63E5-B842-18A9-2C9F252AF7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117" r="2" b="20113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865D491-8550-47F4-E4A6-5A59F78FE19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83948638"/>
              </p:ext>
            </p:extLst>
          </p:nvPr>
        </p:nvGraphicFramePr>
        <p:xfrm>
          <a:off x="838200" y="2333297"/>
          <a:ext cx="4619621" cy="38436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8618340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person, indoor, people, computer&#10;&#10;Description automatically generated">
            <a:extLst>
              <a:ext uri="{FF2B5EF4-FFF2-40B4-BE49-F238E27FC236}">
                <a16:creationId xmlns:a16="http://schemas.microsoft.com/office/drawing/2014/main" id="{F189CEB4-CFE1-0D42-5796-1A451509BF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11847" b="388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7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3F43E7-B721-8031-F030-D97652EB5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2021" y="3231931"/>
            <a:ext cx="3852041" cy="183405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/>
              <a:t>Ответы</a:t>
            </a:r>
            <a:r>
              <a:rPr lang="en-US" sz="4000" dirty="0"/>
              <a:t> </a:t>
            </a:r>
            <a:r>
              <a:rPr lang="en-US" sz="4000"/>
              <a:t>на</a:t>
            </a:r>
            <a:r>
              <a:rPr lang="en-US" sz="4000" dirty="0"/>
              <a:t> </a:t>
            </a:r>
            <a:r>
              <a:rPr lang="en-US" sz="4000" dirty="0" err="1"/>
              <a:t>все</a:t>
            </a:r>
            <a:r>
              <a:rPr lang="en-US" sz="4000" dirty="0"/>
              <a:t> </a:t>
            </a:r>
            <a:r>
              <a:rPr lang="en-US" sz="4000"/>
              <a:t>вопросы</a:t>
            </a:r>
            <a:r>
              <a:rPr lang="en-US" sz="4000" dirty="0"/>
              <a:t> ДА!  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21213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B8128E-5909-F00F-84C3-EA8990067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K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4F219A-FC86-ACD3-2DCD-E7AD66E425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KZ"/>
          </a:p>
        </p:txBody>
      </p:sp>
    </p:spTree>
    <p:extLst>
      <p:ext uri="{BB962C8B-B14F-4D97-AF65-F5344CB8AC3E}">
        <p14:creationId xmlns:p14="http://schemas.microsoft.com/office/powerpoint/2010/main" val="14181212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8376764-E8EE-2343-BDE8-8A38CADB2B10}"/>
              </a:ext>
            </a:extLst>
          </p:cNvPr>
          <p:cNvSpPr txBox="1"/>
          <p:nvPr/>
        </p:nvSpPr>
        <p:spPr>
          <a:xfrm>
            <a:off x="9190439" y="3479610"/>
            <a:ext cx="13649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Internet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EDDBC9A-D563-454D-A345-7C56FB5C09DB}"/>
              </a:ext>
            </a:extLst>
          </p:cNvPr>
          <p:cNvSpPr/>
          <p:nvPr/>
        </p:nvSpPr>
        <p:spPr>
          <a:xfrm>
            <a:off x="9250302" y="3526527"/>
            <a:ext cx="1558255" cy="5389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8CD900-19EC-824C-BF74-AADFBF5A1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544" y="-28607"/>
            <a:ext cx="10515600" cy="894622"/>
          </a:xfrm>
        </p:spPr>
        <p:txBody>
          <a:bodyPr/>
          <a:lstStyle/>
          <a:p>
            <a:r>
              <a:rPr lang="ru-RU" altLang="ja-JP" dirty="0"/>
              <a:t>Интернет</a:t>
            </a:r>
            <a:r>
              <a:rPr lang="en-US" altLang="ja-JP" dirty="0"/>
              <a:t>: </a:t>
            </a:r>
            <a:r>
              <a:rPr lang="ru-RU" altLang="ja-JP" dirty="0"/>
              <a:t>основные элементы</a:t>
            </a:r>
            <a:endParaRPr lang="en-US" dirty="0"/>
          </a:p>
        </p:txBody>
      </p:sp>
      <p:grpSp>
        <p:nvGrpSpPr>
          <p:cNvPr id="801" name="Group 800">
            <a:extLst>
              <a:ext uri="{FF2B5EF4-FFF2-40B4-BE49-F238E27FC236}">
                <a16:creationId xmlns:a16="http://schemas.microsoft.com/office/drawing/2014/main" id="{120F2BC7-BB63-8D47-A127-7655CBFA7174}"/>
              </a:ext>
            </a:extLst>
          </p:cNvPr>
          <p:cNvGrpSpPr/>
          <p:nvPr/>
        </p:nvGrpSpPr>
        <p:grpSpPr>
          <a:xfrm>
            <a:off x="7205350" y="1488461"/>
            <a:ext cx="5045282" cy="4859961"/>
            <a:chOff x="7268561" y="1458365"/>
            <a:chExt cx="5045282" cy="4859961"/>
          </a:xfrm>
        </p:grpSpPr>
        <p:sp>
          <p:nvSpPr>
            <p:cNvPr id="371" name="Freeform 370">
              <a:extLst>
                <a:ext uri="{FF2B5EF4-FFF2-40B4-BE49-F238E27FC236}">
                  <a16:creationId xmlns:a16="http://schemas.microsoft.com/office/drawing/2014/main" id="{21662630-62BB-AE4A-A779-AEACD21E6D7C}"/>
                </a:ext>
              </a:extLst>
            </p:cNvPr>
            <p:cNvSpPr/>
            <p:nvPr/>
          </p:nvSpPr>
          <p:spPr>
            <a:xfrm>
              <a:off x="9048399" y="3035682"/>
              <a:ext cx="1124807" cy="1337915"/>
            </a:xfrm>
            <a:custGeom>
              <a:avLst/>
              <a:gdLst>
                <a:gd name="connsiteX0" fmla="*/ 434989 w 1523031"/>
                <a:gd name="connsiteY0" fmla="*/ 253346 h 1763594"/>
                <a:gd name="connsiteX1" fmla="*/ 488 w 1523031"/>
                <a:gd name="connsiteY1" fmla="*/ 921706 h 1763594"/>
                <a:gd name="connsiteX2" fmla="*/ 368142 w 1523031"/>
                <a:gd name="connsiteY2" fmla="*/ 1489812 h 1763594"/>
                <a:gd name="connsiteX3" fmla="*/ 1187008 w 1523031"/>
                <a:gd name="connsiteY3" fmla="*/ 1757156 h 1763594"/>
                <a:gd name="connsiteX4" fmla="*/ 1521239 w 1523031"/>
                <a:gd name="connsiteY4" fmla="*/ 1239177 h 1763594"/>
                <a:gd name="connsiteX5" fmla="*/ 1320700 w 1523031"/>
                <a:gd name="connsiteY5" fmla="*/ 654362 h 1763594"/>
                <a:gd name="connsiteX6" fmla="*/ 1337412 w 1523031"/>
                <a:gd name="connsiteY6" fmla="*/ 136383 h 1763594"/>
                <a:gd name="connsiteX7" fmla="*/ 1086739 w 1523031"/>
                <a:gd name="connsiteY7" fmla="*/ 2711 h 1763594"/>
                <a:gd name="connsiteX8" fmla="*/ 434989 w 1523031"/>
                <a:gd name="connsiteY8" fmla="*/ 253346 h 1763594"/>
                <a:gd name="connsiteX0" fmla="*/ 434989 w 1537226"/>
                <a:gd name="connsiteY0" fmla="*/ 253346 h 1763594"/>
                <a:gd name="connsiteX1" fmla="*/ 488 w 1537226"/>
                <a:gd name="connsiteY1" fmla="*/ 921706 h 1763594"/>
                <a:gd name="connsiteX2" fmla="*/ 368142 w 1537226"/>
                <a:gd name="connsiteY2" fmla="*/ 1489812 h 1763594"/>
                <a:gd name="connsiteX3" fmla="*/ 1187008 w 1537226"/>
                <a:gd name="connsiteY3" fmla="*/ 1757156 h 1763594"/>
                <a:gd name="connsiteX4" fmla="*/ 1521239 w 1537226"/>
                <a:gd name="connsiteY4" fmla="*/ 1239177 h 1763594"/>
                <a:gd name="connsiteX5" fmla="*/ 1468998 w 1537226"/>
                <a:gd name="connsiteY5" fmla="*/ 654362 h 1763594"/>
                <a:gd name="connsiteX6" fmla="*/ 1337412 w 1537226"/>
                <a:gd name="connsiteY6" fmla="*/ 136383 h 1763594"/>
                <a:gd name="connsiteX7" fmla="*/ 1086739 w 1537226"/>
                <a:gd name="connsiteY7" fmla="*/ 2711 h 1763594"/>
                <a:gd name="connsiteX8" fmla="*/ 434989 w 1537226"/>
                <a:gd name="connsiteY8" fmla="*/ 253346 h 1763594"/>
                <a:gd name="connsiteX0" fmla="*/ 434989 w 1537226"/>
                <a:gd name="connsiteY0" fmla="*/ 253346 h 1763594"/>
                <a:gd name="connsiteX1" fmla="*/ 488 w 1537226"/>
                <a:gd name="connsiteY1" fmla="*/ 921706 h 1763594"/>
                <a:gd name="connsiteX2" fmla="*/ 368142 w 1537226"/>
                <a:gd name="connsiteY2" fmla="*/ 1489812 h 1763594"/>
                <a:gd name="connsiteX3" fmla="*/ 1187008 w 1537226"/>
                <a:gd name="connsiteY3" fmla="*/ 1757156 h 1763594"/>
                <a:gd name="connsiteX4" fmla="*/ 1521239 w 1537226"/>
                <a:gd name="connsiteY4" fmla="*/ 1239177 h 1763594"/>
                <a:gd name="connsiteX5" fmla="*/ 1468998 w 1537226"/>
                <a:gd name="connsiteY5" fmla="*/ 654362 h 1763594"/>
                <a:gd name="connsiteX6" fmla="*/ 1337412 w 1537226"/>
                <a:gd name="connsiteY6" fmla="*/ 136383 h 1763594"/>
                <a:gd name="connsiteX7" fmla="*/ 839572 w 1537226"/>
                <a:gd name="connsiteY7" fmla="*/ 2711 h 1763594"/>
                <a:gd name="connsiteX8" fmla="*/ 434989 w 1537226"/>
                <a:gd name="connsiteY8" fmla="*/ 253346 h 1763594"/>
                <a:gd name="connsiteX0" fmla="*/ 360357 w 1536743"/>
                <a:gd name="connsiteY0" fmla="*/ 534641 h 1782088"/>
                <a:gd name="connsiteX1" fmla="*/ 5 w 1536743"/>
                <a:gd name="connsiteY1" fmla="*/ 940200 h 1782088"/>
                <a:gd name="connsiteX2" fmla="*/ 367659 w 1536743"/>
                <a:gd name="connsiteY2" fmla="*/ 1508306 h 1782088"/>
                <a:gd name="connsiteX3" fmla="*/ 1186525 w 1536743"/>
                <a:gd name="connsiteY3" fmla="*/ 1775650 h 1782088"/>
                <a:gd name="connsiteX4" fmla="*/ 1520756 w 1536743"/>
                <a:gd name="connsiteY4" fmla="*/ 1257671 h 1782088"/>
                <a:gd name="connsiteX5" fmla="*/ 1468515 w 1536743"/>
                <a:gd name="connsiteY5" fmla="*/ 672856 h 1782088"/>
                <a:gd name="connsiteX6" fmla="*/ 1336929 w 1536743"/>
                <a:gd name="connsiteY6" fmla="*/ 154877 h 1782088"/>
                <a:gd name="connsiteX7" fmla="*/ 839089 w 1536743"/>
                <a:gd name="connsiteY7" fmla="*/ 21205 h 1782088"/>
                <a:gd name="connsiteX8" fmla="*/ 360357 w 1536743"/>
                <a:gd name="connsiteY8" fmla="*/ 534641 h 1782088"/>
                <a:gd name="connsiteX0" fmla="*/ 360355 w 1536741"/>
                <a:gd name="connsiteY0" fmla="*/ 534641 h 1782088"/>
                <a:gd name="connsiteX1" fmla="*/ 3 w 1536741"/>
                <a:gd name="connsiteY1" fmla="*/ 940200 h 1782088"/>
                <a:gd name="connsiteX2" fmla="*/ 367657 w 1536741"/>
                <a:gd name="connsiteY2" fmla="*/ 1508306 h 1782088"/>
                <a:gd name="connsiteX3" fmla="*/ 1186523 w 1536741"/>
                <a:gd name="connsiteY3" fmla="*/ 1775650 h 1782088"/>
                <a:gd name="connsiteX4" fmla="*/ 1520754 w 1536741"/>
                <a:gd name="connsiteY4" fmla="*/ 1257671 h 1782088"/>
                <a:gd name="connsiteX5" fmla="*/ 1468513 w 1536741"/>
                <a:gd name="connsiteY5" fmla="*/ 672856 h 1782088"/>
                <a:gd name="connsiteX6" fmla="*/ 1336927 w 1536741"/>
                <a:gd name="connsiteY6" fmla="*/ 154877 h 1782088"/>
                <a:gd name="connsiteX7" fmla="*/ 839087 w 1536741"/>
                <a:gd name="connsiteY7" fmla="*/ 21205 h 1782088"/>
                <a:gd name="connsiteX8" fmla="*/ 360355 w 1536741"/>
                <a:gd name="connsiteY8" fmla="*/ 534641 h 1782088"/>
                <a:gd name="connsiteX0" fmla="*/ 382604 w 1558990"/>
                <a:gd name="connsiteY0" fmla="*/ 534641 h 1810599"/>
                <a:gd name="connsiteX1" fmla="*/ 22252 w 1558990"/>
                <a:gd name="connsiteY1" fmla="*/ 940200 h 1810599"/>
                <a:gd name="connsiteX2" fmla="*/ 167457 w 1558990"/>
                <a:gd name="connsiteY2" fmla="*/ 1672556 h 1810599"/>
                <a:gd name="connsiteX3" fmla="*/ 1208772 w 1558990"/>
                <a:gd name="connsiteY3" fmla="*/ 1775650 h 1810599"/>
                <a:gd name="connsiteX4" fmla="*/ 1543003 w 1558990"/>
                <a:gd name="connsiteY4" fmla="*/ 1257671 h 1810599"/>
                <a:gd name="connsiteX5" fmla="*/ 1490762 w 1558990"/>
                <a:gd name="connsiteY5" fmla="*/ 672856 h 1810599"/>
                <a:gd name="connsiteX6" fmla="*/ 1359176 w 1558990"/>
                <a:gd name="connsiteY6" fmla="*/ 154877 h 1810599"/>
                <a:gd name="connsiteX7" fmla="*/ 861336 w 1558990"/>
                <a:gd name="connsiteY7" fmla="*/ 21205 h 1810599"/>
                <a:gd name="connsiteX8" fmla="*/ 382604 w 1558990"/>
                <a:gd name="connsiteY8" fmla="*/ 534641 h 1810599"/>
                <a:gd name="connsiteX0" fmla="*/ 393458 w 1593840"/>
                <a:gd name="connsiteY0" fmla="*/ 534641 h 1793264"/>
                <a:gd name="connsiteX1" fmla="*/ 33106 w 1593840"/>
                <a:gd name="connsiteY1" fmla="*/ 940200 h 1793264"/>
                <a:gd name="connsiteX2" fmla="*/ 178311 w 1593840"/>
                <a:gd name="connsiteY2" fmla="*/ 1672556 h 1793264"/>
                <a:gd name="connsiteX3" fmla="*/ 1464139 w 1593840"/>
                <a:gd name="connsiteY3" fmla="*/ 1752440 h 1793264"/>
                <a:gd name="connsiteX4" fmla="*/ 1553857 w 1593840"/>
                <a:gd name="connsiteY4" fmla="*/ 1257671 h 1793264"/>
                <a:gd name="connsiteX5" fmla="*/ 1501616 w 1593840"/>
                <a:gd name="connsiteY5" fmla="*/ 672856 h 1793264"/>
                <a:gd name="connsiteX6" fmla="*/ 1370030 w 1593840"/>
                <a:gd name="connsiteY6" fmla="*/ 154877 h 1793264"/>
                <a:gd name="connsiteX7" fmla="*/ 872190 w 1593840"/>
                <a:gd name="connsiteY7" fmla="*/ 21205 h 1793264"/>
                <a:gd name="connsiteX8" fmla="*/ 393458 w 1593840"/>
                <a:gd name="connsiteY8" fmla="*/ 534641 h 1793264"/>
                <a:gd name="connsiteX0" fmla="*/ 393458 w 1566550"/>
                <a:gd name="connsiteY0" fmla="*/ 534641 h 1840341"/>
                <a:gd name="connsiteX1" fmla="*/ 33106 w 1566550"/>
                <a:gd name="connsiteY1" fmla="*/ 940200 h 1840341"/>
                <a:gd name="connsiteX2" fmla="*/ 178311 w 1566550"/>
                <a:gd name="connsiteY2" fmla="*/ 1672556 h 1840341"/>
                <a:gd name="connsiteX3" fmla="*/ 1464139 w 1566550"/>
                <a:gd name="connsiteY3" fmla="*/ 1752440 h 1840341"/>
                <a:gd name="connsiteX4" fmla="*/ 1553857 w 1566550"/>
                <a:gd name="connsiteY4" fmla="*/ 1257671 h 1840341"/>
                <a:gd name="connsiteX5" fmla="*/ 1501616 w 1566550"/>
                <a:gd name="connsiteY5" fmla="*/ 672856 h 1840341"/>
                <a:gd name="connsiteX6" fmla="*/ 1370030 w 1566550"/>
                <a:gd name="connsiteY6" fmla="*/ 154877 h 1840341"/>
                <a:gd name="connsiteX7" fmla="*/ 872190 w 1566550"/>
                <a:gd name="connsiteY7" fmla="*/ 21205 h 1840341"/>
                <a:gd name="connsiteX8" fmla="*/ 393458 w 1566550"/>
                <a:gd name="connsiteY8" fmla="*/ 534641 h 1840341"/>
                <a:gd name="connsiteX0" fmla="*/ 393458 w 1555557"/>
                <a:gd name="connsiteY0" fmla="*/ 534641 h 1787187"/>
                <a:gd name="connsiteX1" fmla="*/ 33106 w 1555557"/>
                <a:gd name="connsiteY1" fmla="*/ 940200 h 1787187"/>
                <a:gd name="connsiteX2" fmla="*/ 178311 w 1555557"/>
                <a:gd name="connsiteY2" fmla="*/ 1672556 h 1787187"/>
                <a:gd name="connsiteX3" fmla="*/ 1464139 w 1555557"/>
                <a:gd name="connsiteY3" fmla="*/ 1752440 h 1787187"/>
                <a:gd name="connsiteX4" fmla="*/ 1553857 w 1555557"/>
                <a:gd name="connsiteY4" fmla="*/ 1257671 h 1787187"/>
                <a:gd name="connsiteX5" fmla="*/ 1501616 w 1555557"/>
                <a:gd name="connsiteY5" fmla="*/ 672856 h 1787187"/>
                <a:gd name="connsiteX6" fmla="*/ 1370030 w 1555557"/>
                <a:gd name="connsiteY6" fmla="*/ 154877 h 1787187"/>
                <a:gd name="connsiteX7" fmla="*/ 872190 w 1555557"/>
                <a:gd name="connsiteY7" fmla="*/ 21205 h 1787187"/>
                <a:gd name="connsiteX8" fmla="*/ 393458 w 1555557"/>
                <a:gd name="connsiteY8" fmla="*/ 534641 h 1787187"/>
                <a:gd name="connsiteX0" fmla="*/ 401126 w 1664928"/>
                <a:gd name="connsiteY0" fmla="*/ 534641 h 1783934"/>
                <a:gd name="connsiteX1" fmla="*/ 40774 w 1664928"/>
                <a:gd name="connsiteY1" fmla="*/ 940200 h 1783934"/>
                <a:gd name="connsiteX2" fmla="*/ 185979 w 1664928"/>
                <a:gd name="connsiteY2" fmla="*/ 1672556 h 1783934"/>
                <a:gd name="connsiteX3" fmla="*/ 1618513 w 1664928"/>
                <a:gd name="connsiteY3" fmla="*/ 1747798 h 1783934"/>
                <a:gd name="connsiteX4" fmla="*/ 1561525 w 1664928"/>
                <a:gd name="connsiteY4" fmla="*/ 1257671 h 1783934"/>
                <a:gd name="connsiteX5" fmla="*/ 1509284 w 1664928"/>
                <a:gd name="connsiteY5" fmla="*/ 672856 h 1783934"/>
                <a:gd name="connsiteX6" fmla="*/ 1377698 w 1664928"/>
                <a:gd name="connsiteY6" fmla="*/ 154877 h 1783934"/>
                <a:gd name="connsiteX7" fmla="*/ 879858 w 1664928"/>
                <a:gd name="connsiteY7" fmla="*/ 21205 h 1783934"/>
                <a:gd name="connsiteX8" fmla="*/ 401126 w 1664928"/>
                <a:gd name="connsiteY8" fmla="*/ 534641 h 1783934"/>
                <a:gd name="connsiteX0" fmla="*/ 408119 w 1718774"/>
                <a:gd name="connsiteY0" fmla="*/ 534641 h 1826522"/>
                <a:gd name="connsiteX1" fmla="*/ 47767 w 1718774"/>
                <a:gd name="connsiteY1" fmla="*/ 940200 h 1826522"/>
                <a:gd name="connsiteX2" fmla="*/ 179001 w 1718774"/>
                <a:gd name="connsiteY2" fmla="*/ 1742186 h 1826522"/>
                <a:gd name="connsiteX3" fmla="*/ 1625506 w 1718774"/>
                <a:gd name="connsiteY3" fmla="*/ 1747798 h 1826522"/>
                <a:gd name="connsiteX4" fmla="*/ 1568518 w 1718774"/>
                <a:gd name="connsiteY4" fmla="*/ 1257671 h 1826522"/>
                <a:gd name="connsiteX5" fmla="*/ 1516277 w 1718774"/>
                <a:gd name="connsiteY5" fmla="*/ 672856 h 1826522"/>
                <a:gd name="connsiteX6" fmla="*/ 1384691 w 1718774"/>
                <a:gd name="connsiteY6" fmla="*/ 154877 h 1826522"/>
                <a:gd name="connsiteX7" fmla="*/ 886851 w 1718774"/>
                <a:gd name="connsiteY7" fmla="*/ 21205 h 1826522"/>
                <a:gd name="connsiteX8" fmla="*/ 408119 w 1718774"/>
                <a:gd name="connsiteY8" fmla="*/ 534641 h 1826522"/>
                <a:gd name="connsiteX0" fmla="*/ 477759 w 1796623"/>
                <a:gd name="connsiteY0" fmla="*/ 534641 h 1818043"/>
                <a:gd name="connsiteX1" fmla="*/ 117407 w 1796623"/>
                <a:gd name="connsiteY1" fmla="*/ 940200 h 1818043"/>
                <a:gd name="connsiteX2" fmla="*/ 136864 w 1796623"/>
                <a:gd name="connsiteY2" fmla="*/ 1728260 h 1818043"/>
                <a:gd name="connsiteX3" fmla="*/ 1695146 w 1796623"/>
                <a:gd name="connsiteY3" fmla="*/ 1747798 h 1818043"/>
                <a:gd name="connsiteX4" fmla="*/ 1638158 w 1796623"/>
                <a:gd name="connsiteY4" fmla="*/ 1257671 h 1818043"/>
                <a:gd name="connsiteX5" fmla="*/ 1585917 w 1796623"/>
                <a:gd name="connsiteY5" fmla="*/ 672856 h 1818043"/>
                <a:gd name="connsiteX6" fmla="*/ 1454331 w 1796623"/>
                <a:gd name="connsiteY6" fmla="*/ 154877 h 1818043"/>
                <a:gd name="connsiteX7" fmla="*/ 956491 w 1796623"/>
                <a:gd name="connsiteY7" fmla="*/ 21205 h 1818043"/>
                <a:gd name="connsiteX8" fmla="*/ 477759 w 1796623"/>
                <a:gd name="connsiteY8" fmla="*/ 534641 h 1818043"/>
                <a:gd name="connsiteX0" fmla="*/ 396783 w 1688820"/>
                <a:gd name="connsiteY0" fmla="*/ 534641 h 1815615"/>
                <a:gd name="connsiteX1" fmla="*/ 36431 w 1688820"/>
                <a:gd name="connsiteY1" fmla="*/ 940200 h 1815615"/>
                <a:gd name="connsiteX2" fmla="*/ 55888 w 1688820"/>
                <a:gd name="connsiteY2" fmla="*/ 1728260 h 1815615"/>
                <a:gd name="connsiteX3" fmla="*/ 421834 w 1688820"/>
                <a:gd name="connsiteY3" fmla="*/ 1798118 h 1815615"/>
                <a:gd name="connsiteX4" fmla="*/ 1614170 w 1688820"/>
                <a:gd name="connsiteY4" fmla="*/ 1747798 h 1815615"/>
                <a:gd name="connsiteX5" fmla="*/ 1557182 w 1688820"/>
                <a:gd name="connsiteY5" fmla="*/ 1257671 h 1815615"/>
                <a:gd name="connsiteX6" fmla="*/ 1504941 w 1688820"/>
                <a:gd name="connsiteY6" fmla="*/ 672856 h 1815615"/>
                <a:gd name="connsiteX7" fmla="*/ 1373355 w 1688820"/>
                <a:gd name="connsiteY7" fmla="*/ 154877 h 1815615"/>
                <a:gd name="connsiteX8" fmla="*/ 875515 w 1688820"/>
                <a:gd name="connsiteY8" fmla="*/ 21205 h 1815615"/>
                <a:gd name="connsiteX9" fmla="*/ 396783 w 1688820"/>
                <a:gd name="connsiteY9" fmla="*/ 534641 h 1815615"/>
                <a:gd name="connsiteX0" fmla="*/ 394951 w 1689541"/>
                <a:gd name="connsiteY0" fmla="*/ 534641 h 1877271"/>
                <a:gd name="connsiteX1" fmla="*/ 34599 w 1689541"/>
                <a:gd name="connsiteY1" fmla="*/ 940200 h 1877271"/>
                <a:gd name="connsiteX2" fmla="*/ 54056 w 1689541"/>
                <a:gd name="connsiteY2" fmla="*/ 1728260 h 1877271"/>
                <a:gd name="connsiteX3" fmla="*/ 385071 w 1689541"/>
                <a:gd name="connsiteY3" fmla="*/ 1877032 h 1877271"/>
                <a:gd name="connsiteX4" fmla="*/ 1612338 w 1689541"/>
                <a:gd name="connsiteY4" fmla="*/ 1747798 h 1877271"/>
                <a:gd name="connsiteX5" fmla="*/ 1555350 w 1689541"/>
                <a:gd name="connsiteY5" fmla="*/ 1257671 h 1877271"/>
                <a:gd name="connsiteX6" fmla="*/ 1503109 w 1689541"/>
                <a:gd name="connsiteY6" fmla="*/ 672856 h 1877271"/>
                <a:gd name="connsiteX7" fmla="*/ 1371523 w 1689541"/>
                <a:gd name="connsiteY7" fmla="*/ 154877 h 1877271"/>
                <a:gd name="connsiteX8" fmla="*/ 873683 w 1689541"/>
                <a:gd name="connsiteY8" fmla="*/ 21205 h 1877271"/>
                <a:gd name="connsiteX9" fmla="*/ 394951 w 1689541"/>
                <a:gd name="connsiteY9" fmla="*/ 534641 h 1877271"/>
                <a:gd name="connsiteX0" fmla="*/ 394949 w 1689541"/>
                <a:gd name="connsiteY0" fmla="*/ 534641 h 1877032"/>
                <a:gd name="connsiteX1" fmla="*/ 34597 w 1689541"/>
                <a:gd name="connsiteY1" fmla="*/ 940200 h 1877032"/>
                <a:gd name="connsiteX2" fmla="*/ 54054 w 1689541"/>
                <a:gd name="connsiteY2" fmla="*/ 1728260 h 1877032"/>
                <a:gd name="connsiteX3" fmla="*/ 385069 w 1689541"/>
                <a:gd name="connsiteY3" fmla="*/ 1877032 h 1877032"/>
                <a:gd name="connsiteX4" fmla="*/ 1612336 w 1689541"/>
                <a:gd name="connsiteY4" fmla="*/ 1747798 h 1877032"/>
                <a:gd name="connsiteX5" fmla="*/ 1555348 w 1689541"/>
                <a:gd name="connsiteY5" fmla="*/ 1257671 h 1877032"/>
                <a:gd name="connsiteX6" fmla="*/ 1503107 w 1689541"/>
                <a:gd name="connsiteY6" fmla="*/ 672856 h 1877032"/>
                <a:gd name="connsiteX7" fmla="*/ 1371521 w 1689541"/>
                <a:gd name="connsiteY7" fmla="*/ 154877 h 1877032"/>
                <a:gd name="connsiteX8" fmla="*/ 873681 w 1689541"/>
                <a:gd name="connsiteY8" fmla="*/ 21205 h 1877032"/>
                <a:gd name="connsiteX9" fmla="*/ 394949 w 1689541"/>
                <a:gd name="connsiteY9" fmla="*/ 534641 h 1877032"/>
                <a:gd name="connsiteX0" fmla="*/ 394949 w 1683795"/>
                <a:gd name="connsiteY0" fmla="*/ 534641 h 1877032"/>
                <a:gd name="connsiteX1" fmla="*/ 34597 w 1683795"/>
                <a:gd name="connsiteY1" fmla="*/ 940200 h 1877032"/>
                <a:gd name="connsiteX2" fmla="*/ 54054 w 1683795"/>
                <a:gd name="connsiteY2" fmla="*/ 1728260 h 1877032"/>
                <a:gd name="connsiteX3" fmla="*/ 385069 w 1683795"/>
                <a:gd name="connsiteY3" fmla="*/ 1877032 h 1877032"/>
                <a:gd name="connsiteX4" fmla="*/ 1605349 w 1683795"/>
                <a:gd name="connsiteY4" fmla="*/ 1798860 h 1877032"/>
                <a:gd name="connsiteX5" fmla="*/ 1555348 w 1683795"/>
                <a:gd name="connsiteY5" fmla="*/ 1257671 h 1877032"/>
                <a:gd name="connsiteX6" fmla="*/ 1503107 w 1683795"/>
                <a:gd name="connsiteY6" fmla="*/ 672856 h 1877032"/>
                <a:gd name="connsiteX7" fmla="*/ 1371521 w 1683795"/>
                <a:gd name="connsiteY7" fmla="*/ 154877 h 1877032"/>
                <a:gd name="connsiteX8" fmla="*/ 873681 w 1683795"/>
                <a:gd name="connsiteY8" fmla="*/ 21205 h 1877032"/>
                <a:gd name="connsiteX9" fmla="*/ 394949 w 1683795"/>
                <a:gd name="connsiteY9" fmla="*/ 534641 h 1877032"/>
                <a:gd name="connsiteX0" fmla="*/ 394949 w 1720794"/>
                <a:gd name="connsiteY0" fmla="*/ 534641 h 1877032"/>
                <a:gd name="connsiteX1" fmla="*/ 34597 w 1720794"/>
                <a:gd name="connsiteY1" fmla="*/ 940200 h 1877032"/>
                <a:gd name="connsiteX2" fmla="*/ 54054 w 1720794"/>
                <a:gd name="connsiteY2" fmla="*/ 1728260 h 1877032"/>
                <a:gd name="connsiteX3" fmla="*/ 385069 w 1720794"/>
                <a:gd name="connsiteY3" fmla="*/ 1877032 h 1877032"/>
                <a:gd name="connsiteX4" fmla="*/ 1605349 w 1720794"/>
                <a:gd name="connsiteY4" fmla="*/ 1798860 h 1877032"/>
                <a:gd name="connsiteX5" fmla="*/ 1555348 w 1720794"/>
                <a:gd name="connsiteY5" fmla="*/ 1257671 h 1877032"/>
                <a:gd name="connsiteX6" fmla="*/ 1503107 w 1720794"/>
                <a:gd name="connsiteY6" fmla="*/ 672856 h 1877032"/>
                <a:gd name="connsiteX7" fmla="*/ 1371521 w 1720794"/>
                <a:gd name="connsiteY7" fmla="*/ 154877 h 1877032"/>
                <a:gd name="connsiteX8" fmla="*/ 873681 w 1720794"/>
                <a:gd name="connsiteY8" fmla="*/ 21205 h 1877032"/>
                <a:gd name="connsiteX9" fmla="*/ 394949 w 1720794"/>
                <a:gd name="connsiteY9" fmla="*/ 534641 h 1877032"/>
                <a:gd name="connsiteX0" fmla="*/ 394949 w 1720794"/>
                <a:gd name="connsiteY0" fmla="*/ 534641 h 1877032"/>
                <a:gd name="connsiteX1" fmla="*/ 34597 w 1720794"/>
                <a:gd name="connsiteY1" fmla="*/ 940200 h 1877032"/>
                <a:gd name="connsiteX2" fmla="*/ 54054 w 1720794"/>
                <a:gd name="connsiteY2" fmla="*/ 1728260 h 1877032"/>
                <a:gd name="connsiteX3" fmla="*/ 385069 w 1720794"/>
                <a:gd name="connsiteY3" fmla="*/ 1877032 h 1877032"/>
                <a:gd name="connsiteX4" fmla="*/ 1605349 w 1720794"/>
                <a:gd name="connsiteY4" fmla="*/ 1798860 h 1877032"/>
                <a:gd name="connsiteX5" fmla="*/ 1555348 w 1720794"/>
                <a:gd name="connsiteY5" fmla="*/ 1257671 h 1877032"/>
                <a:gd name="connsiteX6" fmla="*/ 1503107 w 1720794"/>
                <a:gd name="connsiteY6" fmla="*/ 672856 h 1877032"/>
                <a:gd name="connsiteX7" fmla="*/ 1371521 w 1720794"/>
                <a:gd name="connsiteY7" fmla="*/ 154877 h 1877032"/>
                <a:gd name="connsiteX8" fmla="*/ 873681 w 1720794"/>
                <a:gd name="connsiteY8" fmla="*/ 21205 h 1877032"/>
                <a:gd name="connsiteX9" fmla="*/ 394949 w 1720794"/>
                <a:gd name="connsiteY9" fmla="*/ 534641 h 1877032"/>
                <a:gd name="connsiteX0" fmla="*/ 394949 w 1671512"/>
                <a:gd name="connsiteY0" fmla="*/ 534641 h 1877032"/>
                <a:gd name="connsiteX1" fmla="*/ 34597 w 1671512"/>
                <a:gd name="connsiteY1" fmla="*/ 940200 h 1877032"/>
                <a:gd name="connsiteX2" fmla="*/ 54054 w 1671512"/>
                <a:gd name="connsiteY2" fmla="*/ 1728260 h 1877032"/>
                <a:gd name="connsiteX3" fmla="*/ 385069 w 1671512"/>
                <a:gd name="connsiteY3" fmla="*/ 1877032 h 1877032"/>
                <a:gd name="connsiteX4" fmla="*/ 1605349 w 1671512"/>
                <a:gd name="connsiteY4" fmla="*/ 1798860 h 1877032"/>
                <a:gd name="connsiteX5" fmla="*/ 1555348 w 1671512"/>
                <a:gd name="connsiteY5" fmla="*/ 1257671 h 1877032"/>
                <a:gd name="connsiteX6" fmla="*/ 1503107 w 1671512"/>
                <a:gd name="connsiteY6" fmla="*/ 672856 h 1877032"/>
                <a:gd name="connsiteX7" fmla="*/ 1371521 w 1671512"/>
                <a:gd name="connsiteY7" fmla="*/ 154877 h 1877032"/>
                <a:gd name="connsiteX8" fmla="*/ 873681 w 1671512"/>
                <a:gd name="connsiteY8" fmla="*/ 21205 h 1877032"/>
                <a:gd name="connsiteX9" fmla="*/ 394949 w 1671512"/>
                <a:gd name="connsiteY9" fmla="*/ 534641 h 1877032"/>
                <a:gd name="connsiteX0" fmla="*/ 394949 w 1677296"/>
                <a:gd name="connsiteY0" fmla="*/ 534641 h 1877032"/>
                <a:gd name="connsiteX1" fmla="*/ 34597 w 1677296"/>
                <a:gd name="connsiteY1" fmla="*/ 940200 h 1877032"/>
                <a:gd name="connsiteX2" fmla="*/ 54054 w 1677296"/>
                <a:gd name="connsiteY2" fmla="*/ 1728260 h 1877032"/>
                <a:gd name="connsiteX3" fmla="*/ 385069 w 1677296"/>
                <a:gd name="connsiteY3" fmla="*/ 1877032 h 1877032"/>
                <a:gd name="connsiteX4" fmla="*/ 1612334 w 1677296"/>
                <a:gd name="connsiteY4" fmla="*/ 1840637 h 1877032"/>
                <a:gd name="connsiteX5" fmla="*/ 1555348 w 1677296"/>
                <a:gd name="connsiteY5" fmla="*/ 1257671 h 1877032"/>
                <a:gd name="connsiteX6" fmla="*/ 1503107 w 1677296"/>
                <a:gd name="connsiteY6" fmla="*/ 672856 h 1877032"/>
                <a:gd name="connsiteX7" fmla="*/ 1371521 w 1677296"/>
                <a:gd name="connsiteY7" fmla="*/ 154877 h 1877032"/>
                <a:gd name="connsiteX8" fmla="*/ 873681 w 1677296"/>
                <a:gd name="connsiteY8" fmla="*/ 21205 h 1877032"/>
                <a:gd name="connsiteX9" fmla="*/ 394949 w 1677296"/>
                <a:gd name="connsiteY9" fmla="*/ 534641 h 1877032"/>
                <a:gd name="connsiteX0" fmla="*/ 394949 w 1677298"/>
                <a:gd name="connsiteY0" fmla="*/ 534641 h 1877032"/>
                <a:gd name="connsiteX1" fmla="*/ 34597 w 1677298"/>
                <a:gd name="connsiteY1" fmla="*/ 940200 h 1877032"/>
                <a:gd name="connsiteX2" fmla="*/ 54054 w 1677298"/>
                <a:gd name="connsiteY2" fmla="*/ 1728260 h 1877032"/>
                <a:gd name="connsiteX3" fmla="*/ 385069 w 1677298"/>
                <a:gd name="connsiteY3" fmla="*/ 1877032 h 1877032"/>
                <a:gd name="connsiteX4" fmla="*/ 1612334 w 1677298"/>
                <a:gd name="connsiteY4" fmla="*/ 1840637 h 1877032"/>
                <a:gd name="connsiteX5" fmla="*/ 1555348 w 1677298"/>
                <a:gd name="connsiteY5" fmla="*/ 1257671 h 1877032"/>
                <a:gd name="connsiteX6" fmla="*/ 1503107 w 1677298"/>
                <a:gd name="connsiteY6" fmla="*/ 672856 h 1877032"/>
                <a:gd name="connsiteX7" fmla="*/ 1371521 w 1677298"/>
                <a:gd name="connsiteY7" fmla="*/ 154877 h 1877032"/>
                <a:gd name="connsiteX8" fmla="*/ 873681 w 1677298"/>
                <a:gd name="connsiteY8" fmla="*/ 21205 h 1877032"/>
                <a:gd name="connsiteX9" fmla="*/ 394949 w 1677298"/>
                <a:gd name="connsiteY9" fmla="*/ 534641 h 1877032"/>
                <a:gd name="connsiteX0" fmla="*/ 394949 w 1677296"/>
                <a:gd name="connsiteY0" fmla="*/ 534641 h 1904936"/>
                <a:gd name="connsiteX1" fmla="*/ 34597 w 1677296"/>
                <a:gd name="connsiteY1" fmla="*/ 940200 h 1904936"/>
                <a:gd name="connsiteX2" fmla="*/ 54054 w 1677296"/>
                <a:gd name="connsiteY2" fmla="*/ 1728260 h 1904936"/>
                <a:gd name="connsiteX3" fmla="*/ 385069 w 1677296"/>
                <a:gd name="connsiteY3" fmla="*/ 1877032 h 1904936"/>
                <a:gd name="connsiteX4" fmla="*/ 1612334 w 1677296"/>
                <a:gd name="connsiteY4" fmla="*/ 1840637 h 1904936"/>
                <a:gd name="connsiteX5" fmla="*/ 1555348 w 1677296"/>
                <a:gd name="connsiteY5" fmla="*/ 1257671 h 1904936"/>
                <a:gd name="connsiteX6" fmla="*/ 1503107 w 1677296"/>
                <a:gd name="connsiteY6" fmla="*/ 672856 h 1904936"/>
                <a:gd name="connsiteX7" fmla="*/ 1371521 w 1677296"/>
                <a:gd name="connsiteY7" fmla="*/ 154877 h 1904936"/>
                <a:gd name="connsiteX8" fmla="*/ 873681 w 1677296"/>
                <a:gd name="connsiteY8" fmla="*/ 21205 h 1904936"/>
                <a:gd name="connsiteX9" fmla="*/ 394949 w 1677296"/>
                <a:gd name="connsiteY9" fmla="*/ 534641 h 1904936"/>
                <a:gd name="connsiteX0" fmla="*/ 461539 w 1743887"/>
                <a:gd name="connsiteY0" fmla="*/ 534641 h 1904936"/>
                <a:gd name="connsiteX1" fmla="*/ 101187 w 1743887"/>
                <a:gd name="connsiteY1" fmla="*/ 940200 h 1904936"/>
                <a:gd name="connsiteX2" fmla="*/ 22840 w 1743887"/>
                <a:gd name="connsiteY2" fmla="*/ 1737812 h 1904936"/>
                <a:gd name="connsiteX3" fmla="*/ 451659 w 1743887"/>
                <a:gd name="connsiteY3" fmla="*/ 1877032 h 1904936"/>
                <a:gd name="connsiteX4" fmla="*/ 1678924 w 1743887"/>
                <a:gd name="connsiteY4" fmla="*/ 1840637 h 1904936"/>
                <a:gd name="connsiteX5" fmla="*/ 1621938 w 1743887"/>
                <a:gd name="connsiteY5" fmla="*/ 1257671 h 1904936"/>
                <a:gd name="connsiteX6" fmla="*/ 1569697 w 1743887"/>
                <a:gd name="connsiteY6" fmla="*/ 672856 h 1904936"/>
                <a:gd name="connsiteX7" fmla="*/ 1438111 w 1743887"/>
                <a:gd name="connsiteY7" fmla="*/ 154877 h 1904936"/>
                <a:gd name="connsiteX8" fmla="*/ 940271 w 1743887"/>
                <a:gd name="connsiteY8" fmla="*/ 21205 h 1904936"/>
                <a:gd name="connsiteX9" fmla="*/ 461539 w 1743887"/>
                <a:gd name="connsiteY9" fmla="*/ 534641 h 1904936"/>
                <a:gd name="connsiteX0" fmla="*/ 452050 w 1756359"/>
                <a:gd name="connsiteY0" fmla="*/ 534641 h 1891359"/>
                <a:gd name="connsiteX1" fmla="*/ 91698 w 1756359"/>
                <a:gd name="connsiteY1" fmla="*/ 940200 h 1891359"/>
                <a:gd name="connsiteX2" fmla="*/ 13351 w 1756359"/>
                <a:gd name="connsiteY2" fmla="*/ 1737812 h 1891359"/>
                <a:gd name="connsiteX3" fmla="*/ 309435 w 1756359"/>
                <a:gd name="connsiteY3" fmla="*/ 1891359 h 1891359"/>
                <a:gd name="connsiteX4" fmla="*/ 1669435 w 1756359"/>
                <a:gd name="connsiteY4" fmla="*/ 1840637 h 1891359"/>
                <a:gd name="connsiteX5" fmla="*/ 1612449 w 1756359"/>
                <a:gd name="connsiteY5" fmla="*/ 1257671 h 1891359"/>
                <a:gd name="connsiteX6" fmla="*/ 1560208 w 1756359"/>
                <a:gd name="connsiteY6" fmla="*/ 672856 h 1891359"/>
                <a:gd name="connsiteX7" fmla="*/ 1428622 w 1756359"/>
                <a:gd name="connsiteY7" fmla="*/ 154877 h 1891359"/>
                <a:gd name="connsiteX8" fmla="*/ 930782 w 1756359"/>
                <a:gd name="connsiteY8" fmla="*/ 21205 h 1891359"/>
                <a:gd name="connsiteX9" fmla="*/ 452050 w 1756359"/>
                <a:gd name="connsiteY9" fmla="*/ 534641 h 1891359"/>
                <a:gd name="connsiteX0" fmla="*/ 452050 w 1756257"/>
                <a:gd name="connsiteY0" fmla="*/ 534641 h 1891359"/>
                <a:gd name="connsiteX1" fmla="*/ 91698 w 1756257"/>
                <a:gd name="connsiteY1" fmla="*/ 940200 h 1891359"/>
                <a:gd name="connsiteX2" fmla="*/ 13351 w 1756257"/>
                <a:gd name="connsiteY2" fmla="*/ 1737812 h 1891359"/>
                <a:gd name="connsiteX3" fmla="*/ 309435 w 1756257"/>
                <a:gd name="connsiteY3" fmla="*/ 1891359 h 1891359"/>
                <a:gd name="connsiteX4" fmla="*/ 1669435 w 1756257"/>
                <a:gd name="connsiteY4" fmla="*/ 1840637 h 1891359"/>
                <a:gd name="connsiteX5" fmla="*/ 1612449 w 1756257"/>
                <a:gd name="connsiteY5" fmla="*/ 1257671 h 1891359"/>
                <a:gd name="connsiteX6" fmla="*/ 1563496 w 1756257"/>
                <a:gd name="connsiteY6" fmla="*/ 959631 h 1891359"/>
                <a:gd name="connsiteX7" fmla="*/ 1560208 w 1756257"/>
                <a:gd name="connsiteY7" fmla="*/ 672856 h 1891359"/>
                <a:gd name="connsiteX8" fmla="*/ 1428622 w 1756257"/>
                <a:gd name="connsiteY8" fmla="*/ 154877 h 1891359"/>
                <a:gd name="connsiteX9" fmla="*/ 930782 w 1756257"/>
                <a:gd name="connsiteY9" fmla="*/ 21205 h 1891359"/>
                <a:gd name="connsiteX10" fmla="*/ 452050 w 1756257"/>
                <a:gd name="connsiteY10" fmla="*/ 534641 h 1891359"/>
                <a:gd name="connsiteX0" fmla="*/ 452050 w 1764590"/>
                <a:gd name="connsiteY0" fmla="*/ 534641 h 1891359"/>
                <a:gd name="connsiteX1" fmla="*/ 91698 w 1764590"/>
                <a:gd name="connsiteY1" fmla="*/ 940200 h 1891359"/>
                <a:gd name="connsiteX2" fmla="*/ 13351 w 1764590"/>
                <a:gd name="connsiteY2" fmla="*/ 1737812 h 1891359"/>
                <a:gd name="connsiteX3" fmla="*/ 309435 w 1764590"/>
                <a:gd name="connsiteY3" fmla="*/ 1891359 h 1891359"/>
                <a:gd name="connsiteX4" fmla="*/ 1669435 w 1764590"/>
                <a:gd name="connsiteY4" fmla="*/ 1840637 h 1891359"/>
                <a:gd name="connsiteX5" fmla="*/ 1612449 w 1764590"/>
                <a:gd name="connsiteY5" fmla="*/ 1257671 h 1891359"/>
                <a:gd name="connsiteX6" fmla="*/ 1309780 w 1764590"/>
                <a:gd name="connsiteY6" fmla="*/ 1046341 h 1891359"/>
                <a:gd name="connsiteX7" fmla="*/ 1560208 w 1764590"/>
                <a:gd name="connsiteY7" fmla="*/ 672856 h 1891359"/>
                <a:gd name="connsiteX8" fmla="*/ 1428622 w 1764590"/>
                <a:gd name="connsiteY8" fmla="*/ 154877 h 1891359"/>
                <a:gd name="connsiteX9" fmla="*/ 930782 w 1764590"/>
                <a:gd name="connsiteY9" fmla="*/ 21205 h 1891359"/>
                <a:gd name="connsiteX10" fmla="*/ 452050 w 1764590"/>
                <a:gd name="connsiteY10" fmla="*/ 534641 h 1891359"/>
                <a:gd name="connsiteX0" fmla="*/ 452050 w 1764592"/>
                <a:gd name="connsiteY0" fmla="*/ 534641 h 1891359"/>
                <a:gd name="connsiteX1" fmla="*/ 91698 w 1764592"/>
                <a:gd name="connsiteY1" fmla="*/ 940200 h 1891359"/>
                <a:gd name="connsiteX2" fmla="*/ 13351 w 1764592"/>
                <a:gd name="connsiteY2" fmla="*/ 1737812 h 1891359"/>
                <a:gd name="connsiteX3" fmla="*/ 309435 w 1764592"/>
                <a:gd name="connsiteY3" fmla="*/ 1891359 h 1891359"/>
                <a:gd name="connsiteX4" fmla="*/ 1669435 w 1764592"/>
                <a:gd name="connsiteY4" fmla="*/ 1840637 h 1891359"/>
                <a:gd name="connsiteX5" fmla="*/ 1612449 w 1764592"/>
                <a:gd name="connsiteY5" fmla="*/ 1257671 h 1891359"/>
                <a:gd name="connsiteX6" fmla="*/ 1309780 w 1764592"/>
                <a:gd name="connsiteY6" fmla="*/ 1046341 h 1891359"/>
                <a:gd name="connsiteX7" fmla="*/ 1560208 w 1764592"/>
                <a:gd name="connsiteY7" fmla="*/ 672856 h 1891359"/>
                <a:gd name="connsiteX8" fmla="*/ 1428622 w 1764592"/>
                <a:gd name="connsiteY8" fmla="*/ 154877 h 1891359"/>
                <a:gd name="connsiteX9" fmla="*/ 930782 w 1764592"/>
                <a:gd name="connsiteY9" fmla="*/ 21205 h 1891359"/>
                <a:gd name="connsiteX10" fmla="*/ 452050 w 1764592"/>
                <a:gd name="connsiteY10" fmla="*/ 534641 h 1891359"/>
                <a:gd name="connsiteX0" fmla="*/ 452050 w 1764590"/>
                <a:gd name="connsiteY0" fmla="*/ 534641 h 1891359"/>
                <a:gd name="connsiteX1" fmla="*/ 91698 w 1764590"/>
                <a:gd name="connsiteY1" fmla="*/ 940200 h 1891359"/>
                <a:gd name="connsiteX2" fmla="*/ 13351 w 1764590"/>
                <a:gd name="connsiteY2" fmla="*/ 1737812 h 1891359"/>
                <a:gd name="connsiteX3" fmla="*/ 309435 w 1764590"/>
                <a:gd name="connsiteY3" fmla="*/ 1891359 h 1891359"/>
                <a:gd name="connsiteX4" fmla="*/ 1669435 w 1764590"/>
                <a:gd name="connsiteY4" fmla="*/ 1840637 h 1891359"/>
                <a:gd name="connsiteX5" fmla="*/ 1612449 w 1764590"/>
                <a:gd name="connsiteY5" fmla="*/ 1257671 h 1891359"/>
                <a:gd name="connsiteX6" fmla="*/ 1309780 w 1764590"/>
                <a:gd name="connsiteY6" fmla="*/ 1046341 h 1891359"/>
                <a:gd name="connsiteX7" fmla="*/ 1560208 w 1764590"/>
                <a:gd name="connsiteY7" fmla="*/ 672856 h 1891359"/>
                <a:gd name="connsiteX8" fmla="*/ 1428622 w 1764590"/>
                <a:gd name="connsiteY8" fmla="*/ 154877 h 1891359"/>
                <a:gd name="connsiteX9" fmla="*/ 930782 w 1764590"/>
                <a:gd name="connsiteY9" fmla="*/ 21205 h 1891359"/>
                <a:gd name="connsiteX10" fmla="*/ 452050 w 1764590"/>
                <a:gd name="connsiteY10" fmla="*/ 534641 h 1891359"/>
                <a:gd name="connsiteX0" fmla="*/ 452050 w 1792731"/>
                <a:gd name="connsiteY0" fmla="*/ 534641 h 1891359"/>
                <a:gd name="connsiteX1" fmla="*/ 91698 w 1792731"/>
                <a:gd name="connsiteY1" fmla="*/ 940200 h 1891359"/>
                <a:gd name="connsiteX2" fmla="*/ 13351 w 1792731"/>
                <a:gd name="connsiteY2" fmla="*/ 1737812 h 1891359"/>
                <a:gd name="connsiteX3" fmla="*/ 309435 w 1792731"/>
                <a:gd name="connsiteY3" fmla="*/ 1891359 h 1891359"/>
                <a:gd name="connsiteX4" fmla="*/ 1669435 w 1792731"/>
                <a:gd name="connsiteY4" fmla="*/ 1840637 h 1891359"/>
                <a:gd name="connsiteX5" fmla="*/ 1688563 w 1792731"/>
                <a:gd name="connsiteY5" fmla="*/ 1292355 h 1891359"/>
                <a:gd name="connsiteX6" fmla="*/ 1309780 w 1792731"/>
                <a:gd name="connsiteY6" fmla="*/ 1046341 h 1891359"/>
                <a:gd name="connsiteX7" fmla="*/ 1560208 w 1792731"/>
                <a:gd name="connsiteY7" fmla="*/ 672856 h 1891359"/>
                <a:gd name="connsiteX8" fmla="*/ 1428622 w 1792731"/>
                <a:gd name="connsiteY8" fmla="*/ 154877 h 1891359"/>
                <a:gd name="connsiteX9" fmla="*/ 930782 w 1792731"/>
                <a:gd name="connsiteY9" fmla="*/ 21205 h 1891359"/>
                <a:gd name="connsiteX10" fmla="*/ 452050 w 1792731"/>
                <a:gd name="connsiteY10" fmla="*/ 534641 h 1891359"/>
                <a:gd name="connsiteX0" fmla="*/ 452050 w 1814809"/>
                <a:gd name="connsiteY0" fmla="*/ 534641 h 1891359"/>
                <a:gd name="connsiteX1" fmla="*/ 91698 w 1814809"/>
                <a:gd name="connsiteY1" fmla="*/ 940200 h 1891359"/>
                <a:gd name="connsiteX2" fmla="*/ 13351 w 1814809"/>
                <a:gd name="connsiteY2" fmla="*/ 1737812 h 1891359"/>
                <a:gd name="connsiteX3" fmla="*/ 309435 w 1814809"/>
                <a:gd name="connsiteY3" fmla="*/ 1891359 h 1891359"/>
                <a:gd name="connsiteX4" fmla="*/ 1669435 w 1814809"/>
                <a:gd name="connsiteY4" fmla="*/ 1840637 h 1891359"/>
                <a:gd name="connsiteX5" fmla="*/ 1688563 w 1814809"/>
                <a:gd name="connsiteY5" fmla="*/ 1292355 h 1891359"/>
                <a:gd name="connsiteX6" fmla="*/ 1309780 w 1814809"/>
                <a:gd name="connsiteY6" fmla="*/ 1046341 h 1891359"/>
                <a:gd name="connsiteX7" fmla="*/ 1560208 w 1814809"/>
                <a:gd name="connsiteY7" fmla="*/ 672856 h 1891359"/>
                <a:gd name="connsiteX8" fmla="*/ 1428622 w 1814809"/>
                <a:gd name="connsiteY8" fmla="*/ 154877 h 1891359"/>
                <a:gd name="connsiteX9" fmla="*/ 930782 w 1814809"/>
                <a:gd name="connsiteY9" fmla="*/ 21205 h 1891359"/>
                <a:gd name="connsiteX10" fmla="*/ 452050 w 1814809"/>
                <a:gd name="connsiteY10" fmla="*/ 534641 h 1891359"/>
                <a:gd name="connsiteX0" fmla="*/ 452050 w 1814809"/>
                <a:gd name="connsiteY0" fmla="*/ 534641 h 1891359"/>
                <a:gd name="connsiteX1" fmla="*/ 91698 w 1814809"/>
                <a:gd name="connsiteY1" fmla="*/ 940200 h 1891359"/>
                <a:gd name="connsiteX2" fmla="*/ 13351 w 1814809"/>
                <a:gd name="connsiteY2" fmla="*/ 1737812 h 1891359"/>
                <a:gd name="connsiteX3" fmla="*/ 309435 w 1814809"/>
                <a:gd name="connsiteY3" fmla="*/ 1891359 h 1891359"/>
                <a:gd name="connsiteX4" fmla="*/ 1669435 w 1814809"/>
                <a:gd name="connsiteY4" fmla="*/ 1840637 h 1891359"/>
                <a:gd name="connsiteX5" fmla="*/ 1688563 w 1814809"/>
                <a:gd name="connsiteY5" fmla="*/ 1292355 h 1891359"/>
                <a:gd name="connsiteX6" fmla="*/ 1309780 w 1814809"/>
                <a:gd name="connsiteY6" fmla="*/ 1046341 h 1891359"/>
                <a:gd name="connsiteX7" fmla="*/ 1619996 w 1814809"/>
                <a:gd name="connsiteY7" fmla="*/ 526399 h 1891359"/>
                <a:gd name="connsiteX8" fmla="*/ 1428622 w 1814809"/>
                <a:gd name="connsiteY8" fmla="*/ 154877 h 1891359"/>
                <a:gd name="connsiteX9" fmla="*/ 930782 w 1814809"/>
                <a:gd name="connsiteY9" fmla="*/ 21205 h 1891359"/>
                <a:gd name="connsiteX10" fmla="*/ 452050 w 1814809"/>
                <a:gd name="connsiteY10" fmla="*/ 534641 h 1891359"/>
                <a:gd name="connsiteX0" fmla="*/ 452050 w 1814809"/>
                <a:gd name="connsiteY0" fmla="*/ 542872 h 1899590"/>
                <a:gd name="connsiteX1" fmla="*/ 91698 w 1814809"/>
                <a:gd name="connsiteY1" fmla="*/ 948431 h 1899590"/>
                <a:gd name="connsiteX2" fmla="*/ 13351 w 1814809"/>
                <a:gd name="connsiteY2" fmla="*/ 1746043 h 1899590"/>
                <a:gd name="connsiteX3" fmla="*/ 309435 w 1814809"/>
                <a:gd name="connsiteY3" fmla="*/ 1899590 h 1899590"/>
                <a:gd name="connsiteX4" fmla="*/ 1669435 w 1814809"/>
                <a:gd name="connsiteY4" fmla="*/ 1848868 h 1899590"/>
                <a:gd name="connsiteX5" fmla="*/ 1688563 w 1814809"/>
                <a:gd name="connsiteY5" fmla="*/ 1300586 h 1899590"/>
                <a:gd name="connsiteX6" fmla="*/ 1309780 w 1814809"/>
                <a:gd name="connsiteY6" fmla="*/ 1054572 h 1899590"/>
                <a:gd name="connsiteX7" fmla="*/ 1619996 w 1814809"/>
                <a:gd name="connsiteY7" fmla="*/ 534630 h 1899590"/>
                <a:gd name="connsiteX8" fmla="*/ 1488411 w 1814809"/>
                <a:gd name="connsiteY8" fmla="*/ 129049 h 1899590"/>
                <a:gd name="connsiteX9" fmla="*/ 930782 w 1814809"/>
                <a:gd name="connsiteY9" fmla="*/ 29436 h 1899590"/>
                <a:gd name="connsiteX10" fmla="*/ 452050 w 1814809"/>
                <a:gd name="connsiteY10" fmla="*/ 542872 h 1899590"/>
                <a:gd name="connsiteX0" fmla="*/ 452050 w 1814809"/>
                <a:gd name="connsiteY0" fmla="*/ 540513 h 1897231"/>
                <a:gd name="connsiteX1" fmla="*/ 91698 w 1814809"/>
                <a:gd name="connsiteY1" fmla="*/ 946072 h 1897231"/>
                <a:gd name="connsiteX2" fmla="*/ 13351 w 1814809"/>
                <a:gd name="connsiteY2" fmla="*/ 1743684 h 1897231"/>
                <a:gd name="connsiteX3" fmla="*/ 309435 w 1814809"/>
                <a:gd name="connsiteY3" fmla="*/ 1897231 h 1897231"/>
                <a:gd name="connsiteX4" fmla="*/ 1669435 w 1814809"/>
                <a:gd name="connsiteY4" fmla="*/ 1846509 h 1897231"/>
                <a:gd name="connsiteX5" fmla="*/ 1688563 w 1814809"/>
                <a:gd name="connsiteY5" fmla="*/ 1298227 h 1897231"/>
                <a:gd name="connsiteX6" fmla="*/ 1309780 w 1814809"/>
                <a:gd name="connsiteY6" fmla="*/ 1052213 h 1897231"/>
                <a:gd name="connsiteX7" fmla="*/ 1619996 w 1814809"/>
                <a:gd name="connsiteY7" fmla="*/ 532271 h 1897231"/>
                <a:gd name="connsiteX8" fmla="*/ 1488411 w 1814809"/>
                <a:gd name="connsiteY8" fmla="*/ 126690 h 1897231"/>
                <a:gd name="connsiteX9" fmla="*/ 930782 w 1814809"/>
                <a:gd name="connsiteY9" fmla="*/ 27077 h 1897231"/>
                <a:gd name="connsiteX10" fmla="*/ 452050 w 1814809"/>
                <a:gd name="connsiteY10" fmla="*/ 540513 h 1897231"/>
                <a:gd name="connsiteX0" fmla="*/ 452050 w 1814809"/>
                <a:gd name="connsiteY0" fmla="*/ 540513 h 1897231"/>
                <a:gd name="connsiteX1" fmla="*/ 91698 w 1814809"/>
                <a:gd name="connsiteY1" fmla="*/ 946072 h 1897231"/>
                <a:gd name="connsiteX2" fmla="*/ 13351 w 1814809"/>
                <a:gd name="connsiteY2" fmla="*/ 1743684 h 1897231"/>
                <a:gd name="connsiteX3" fmla="*/ 309435 w 1814809"/>
                <a:gd name="connsiteY3" fmla="*/ 1897231 h 1897231"/>
                <a:gd name="connsiteX4" fmla="*/ 1669435 w 1814809"/>
                <a:gd name="connsiteY4" fmla="*/ 1846509 h 1897231"/>
                <a:gd name="connsiteX5" fmla="*/ 1688563 w 1814809"/>
                <a:gd name="connsiteY5" fmla="*/ 1298227 h 1897231"/>
                <a:gd name="connsiteX6" fmla="*/ 1309780 w 1814809"/>
                <a:gd name="connsiteY6" fmla="*/ 1052213 h 1897231"/>
                <a:gd name="connsiteX7" fmla="*/ 1619996 w 1814809"/>
                <a:gd name="connsiteY7" fmla="*/ 532271 h 1897231"/>
                <a:gd name="connsiteX8" fmla="*/ 1488411 w 1814809"/>
                <a:gd name="connsiteY8" fmla="*/ 126690 h 1897231"/>
                <a:gd name="connsiteX9" fmla="*/ 930782 w 1814809"/>
                <a:gd name="connsiteY9" fmla="*/ 27077 h 1897231"/>
                <a:gd name="connsiteX10" fmla="*/ 452050 w 1814809"/>
                <a:gd name="connsiteY10" fmla="*/ 540513 h 1897231"/>
                <a:gd name="connsiteX0" fmla="*/ 288567 w 1811701"/>
                <a:gd name="connsiteY0" fmla="*/ 555674 h 1898251"/>
                <a:gd name="connsiteX1" fmla="*/ 88590 w 1811701"/>
                <a:gd name="connsiteY1" fmla="*/ 947092 h 1898251"/>
                <a:gd name="connsiteX2" fmla="*/ 10243 w 1811701"/>
                <a:gd name="connsiteY2" fmla="*/ 1744704 h 1898251"/>
                <a:gd name="connsiteX3" fmla="*/ 306327 w 1811701"/>
                <a:gd name="connsiteY3" fmla="*/ 1898251 h 1898251"/>
                <a:gd name="connsiteX4" fmla="*/ 1666327 w 1811701"/>
                <a:gd name="connsiteY4" fmla="*/ 1847529 h 1898251"/>
                <a:gd name="connsiteX5" fmla="*/ 1685455 w 1811701"/>
                <a:gd name="connsiteY5" fmla="*/ 1299247 h 1898251"/>
                <a:gd name="connsiteX6" fmla="*/ 1306672 w 1811701"/>
                <a:gd name="connsiteY6" fmla="*/ 1053233 h 1898251"/>
                <a:gd name="connsiteX7" fmla="*/ 1616888 w 1811701"/>
                <a:gd name="connsiteY7" fmla="*/ 533291 h 1898251"/>
                <a:gd name="connsiteX8" fmla="*/ 1485303 w 1811701"/>
                <a:gd name="connsiteY8" fmla="*/ 127710 h 1898251"/>
                <a:gd name="connsiteX9" fmla="*/ 927674 w 1811701"/>
                <a:gd name="connsiteY9" fmla="*/ 28097 h 1898251"/>
                <a:gd name="connsiteX10" fmla="*/ 288567 w 1811701"/>
                <a:gd name="connsiteY10" fmla="*/ 555674 h 1898251"/>
                <a:gd name="connsiteX0" fmla="*/ 288567 w 1811701"/>
                <a:gd name="connsiteY0" fmla="*/ 479828 h 1822405"/>
                <a:gd name="connsiteX1" fmla="*/ 88590 w 1811701"/>
                <a:gd name="connsiteY1" fmla="*/ 871246 h 1822405"/>
                <a:gd name="connsiteX2" fmla="*/ 10243 w 1811701"/>
                <a:gd name="connsiteY2" fmla="*/ 1668858 h 1822405"/>
                <a:gd name="connsiteX3" fmla="*/ 306327 w 1811701"/>
                <a:gd name="connsiteY3" fmla="*/ 1822405 h 1822405"/>
                <a:gd name="connsiteX4" fmla="*/ 1666327 w 1811701"/>
                <a:gd name="connsiteY4" fmla="*/ 1771683 h 1822405"/>
                <a:gd name="connsiteX5" fmla="*/ 1685455 w 1811701"/>
                <a:gd name="connsiteY5" fmla="*/ 1223401 h 1822405"/>
                <a:gd name="connsiteX6" fmla="*/ 1306672 w 1811701"/>
                <a:gd name="connsiteY6" fmla="*/ 977387 h 1822405"/>
                <a:gd name="connsiteX7" fmla="*/ 1616888 w 1811701"/>
                <a:gd name="connsiteY7" fmla="*/ 457445 h 1822405"/>
                <a:gd name="connsiteX8" fmla="*/ 1485303 w 1811701"/>
                <a:gd name="connsiteY8" fmla="*/ 51864 h 1822405"/>
                <a:gd name="connsiteX9" fmla="*/ 895599 w 1811701"/>
                <a:gd name="connsiteY9" fmla="*/ 79530 h 1822405"/>
                <a:gd name="connsiteX10" fmla="*/ 288567 w 1811701"/>
                <a:gd name="connsiteY10" fmla="*/ 479828 h 1822405"/>
                <a:gd name="connsiteX0" fmla="*/ 288567 w 1811701"/>
                <a:gd name="connsiteY0" fmla="*/ 419258 h 1761835"/>
                <a:gd name="connsiteX1" fmla="*/ 88590 w 1811701"/>
                <a:gd name="connsiteY1" fmla="*/ 810676 h 1761835"/>
                <a:gd name="connsiteX2" fmla="*/ 10243 w 1811701"/>
                <a:gd name="connsiteY2" fmla="*/ 1608288 h 1761835"/>
                <a:gd name="connsiteX3" fmla="*/ 306327 w 1811701"/>
                <a:gd name="connsiteY3" fmla="*/ 1761835 h 1761835"/>
                <a:gd name="connsiteX4" fmla="*/ 1666327 w 1811701"/>
                <a:gd name="connsiteY4" fmla="*/ 1711113 h 1761835"/>
                <a:gd name="connsiteX5" fmla="*/ 1685455 w 1811701"/>
                <a:gd name="connsiteY5" fmla="*/ 1162831 h 1761835"/>
                <a:gd name="connsiteX6" fmla="*/ 1306672 w 1811701"/>
                <a:gd name="connsiteY6" fmla="*/ 916817 h 1761835"/>
                <a:gd name="connsiteX7" fmla="*/ 1616888 w 1811701"/>
                <a:gd name="connsiteY7" fmla="*/ 396875 h 1761835"/>
                <a:gd name="connsiteX8" fmla="*/ 1373040 w 1811701"/>
                <a:gd name="connsiteY8" fmla="*/ 118574 h 1761835"/>
                <a:gd name="connsiteX9" fmla="*/ 895599 w 1811701"/>
                <a:gd name="connsiteY9" fmla="*/ 18960 h 1761835"/>
                <a:gd name="connsiteX10" fmla="*/ 288567 w 1811701"/>
                <a:gd name="connsiteY10" fmla="*/ 419258 h 1761835"/>
                <a:gd name="connsiteX0" fmla="*/ 288567 w 1811701"/>
                <a:gd name="connsiteY0" fmla="*/ 419258 h 1761835"/>
                <a:gd name="connsiteX1" fmla="*/ 88590 w 1811701"/>
                <a:gd name="connsiteY1" fmla="*/ 810676 h 1761835"/>
                <a:gd name="connsiteX2" fmla="*/ 10243 w 1811701"/>
                <a:gd name="connsiteY2" fmla="*/ 1608288 h 1761835"/>
                <a:gd name="connsiteX3" fmla="*/ 306327 w 1811701"/>
                <a:gd name="connsiteY3" fmla="*/ 1761835 h 1761835"/>
                <a:gd name="connsiteX4" fmla="*/ 1666327 w 1811701"/>
                <a:gd name="connsiteY4" fmla="*/ 1711113 h 1761835"/>
                <a:gd name="connsiteX5" fmla="*/ 1685455 w 1811701"/>
                <a:gd name="connsiteY5" fmla="*/ 1162831 h 1761835"/>
                <a:gd name="connsiteX6" fmla="*/ 1306672 w 1811701"/>
                <a:gd name="connsiteY6" fmla="*/ 916817 h 1761835"/>
                <a:gd name="connsiteX7" fmla="*/ 1584814 w 1811701"/>
                <a:gd name="connsiteY7" fmla="*/ 510012 h 1761835"/>
                <a:gd name="connsiteX8" fmla="*/ 1373040 w 1811701"/>
                <a:gd name="connsiteY8" fmla="*/ 118574 h 1761835"/>
                <a:gd name="connsiteX9" fmla="*/ 895599 w 1811701"/>
                <a:gd name="connsiteY9" fmla="*/ 18960 h 1761835"/>
                <a:gd name="connsiteX10" fmla="*/ 288567 w 1811701"/>
                <a:gd name="connsiteY10" fmla="*/ 419258 h 1761835"/>
                <a:gd name="connsiteX0" fmla="*/ 288567 w 1770444"/>
                <a:gd name="connsiteY0" fmla="*/ 419258 h 1761835"/>
                <a:gd name="connsiteX1" fmla="*/ 88590 w 1770444"/>
                <a:gd name="connsiteY1" fmla="*/ 810676 h 1761835"/>
                <a:gd name="connsiteX2" fmla="*/ 10243 w 1770444"/>
                <a:gd name="connsiteY2" fmla="*/ 1608288 h 1761835"/>
                <a:gd name="connsiteX3" fmla="*/ 306327 w 1770444"/>
                <a:gd name="connsiteY3" fmla="*/ 1761835 h 1761835"/>
                <a:gd name="connsiteX4" fmla="*/ 1666327 w 1770444"/>
                <a:gd name="connsiteY4" fmla="*/ 1711113 h 1761835"/>
                <a:gd name="connsiteX5" fmla="*/ 1589229 w 1770444"/>
                <a:gd name="connsiteY5" fmla="*/ 1176973 h 1761835"/>
                <a:gd name="connsiteX6" fmla="*/ 1306672 w 1770444"/>
                <a:gd name="connsiteY6" fmla="*/ 916817 h 1761835"/>
                <a:gd name="connsiteX7" fmla="*/ 1584814 w 1770444"/>
                <a:gd name="connsiteY7" fmla="*/ 510012 h 1761835"/>
                <a:gd name="connsiteX8" fmla="*/ 1373040 w 1770444"/>
                <a:gd name="connsiteY8" fmla="*/ 118574 h 1761835"/>
                <a:gd name="connsiteX9" fmla="*/ 895599 w 1770444"/>
                <a:gd name="connsiteY9" fmla="*/ 18960 h 1761835"/>
                <a:gd name="connsiteX10" fmla="*/ 288567 w 1770444"/>
                <a:gd name="connsiteY10" fmla="*/ 419258 h 1761835"/>
                <a:gd name="connsiteX0" fmla="*/ 288567 w 1592514"/>
                <a:gd name="connsiteY0" fmla="*/ 419258 h 1863058"/>
                <a:gd name="connsiteX1" fmla="*/ 88590 w 1592514"/>
                <a:gd name="connsiteY1" fmla="*/ 810676 h 1863058"/>
                <a:gd name="connsiteX2" fmla="*/ 10243 w 1592514"/>
                <a:gd name="connsiteY2" fmla="*/ 1608288 h 1863058"/>
                <a:gd name="connsiteX3" fmla="*/ 306327 w 1592514"/>
                <a:gd name="connsiteY3" fmla="*/ 1761835 h 1863058"/>
                <a:gd name="connsiteX4" fmla="*/ 1377650 w 1592514"/>
                <a:gd name="connsiteY4" fmla="*/ 1838393 h 1863058"/>
                <a:gd name="connsiteX5" fmla="*/ 1589229 w 1592514"/>
                <a:gd name="connsiteY5" fmla="*/ 1176973 h 1863058"/>
                <a:gd name="connsiteX6" fmla="*/ 1306672 w 1592514"/>
                <a:gd name="connsiteY6" fmla="*/ 916817 h 1863058"/>
                <a:gd name="connsiteX7" fmla="*/ 1584814 w 1592514"/>
                <a:gd name="connsiteY7" fmla="*/ 510012 h 1863058"/>
                <a:gd name="connsiteX8" fmla="*/ 1373040 w 1592514"/>
                <a:gd name="connsiteY8" fmla="*/ 118574 h 1863058"/>
                <a:gd name="connsiteX9" fmla="*/ 895599 w 1592514"/>
                <a:gd name="connsiteY9" fmla="*/ 18960 h 1863058"/>
                <a:gd name="connsiteX10" fmla="*/ 288567 w 1592514"/>
                <a:gd name="connsiteY10" fmla="*/ 419258 h 1863058"/>
                <a:gd name="connsiteX0" fmla="*/ 421322 w 1594935"/>
                <a:gd name="connsiteY0" fmla="*/ 616342 h 1876292"/>
                <a:gd name="connsiteX1" fmla="*/ 91011 w 1594935"/>
                <a:gd name="connsiteY1" fmla="*/ 823910 h 1876292"/>
                <a:gd name="connsiteX2" fmla="*/ 12664 w 1594935"/>
                <a:gd name="connsiteY2" fmla="*/ 1621522 h 1876292"/>
                <a:gd name="connsiteX3" fmla="*/ 308748 w 1594935"/>
                <a:gd name="connsiteY3" fmla="*/ 1775069 h 1876292"/>
                <a:gd name="connsiteX4" fmla="*/ 1380071 w 1594935"/>
                <a:gd name="connsiteY4" fmla="*/ 1851627 h 1876292"/>
                <a:gd name="connsiteX5" fmla="*/ 1591650 w 1594935"/>
                <a:gd name="connsiteY5" fmla="*/ 1190207 h 1876292"/>
                <a:gd name="connsiteX6" fmla="*/ 1309093 w 1594935"/>
                <a:gd name="connsiteY6" fmla="*/ 930051 h 1876292"/>
                <a:gd name="connsiteX7" fmla="*/ 1587235 w 1594935"/>
                <a:gd name="connsiteY7" fmla="*/ 523246 h 1876292"/>
                <a:gd name="connsiteX8" fmla="*/ 1375461 w 1594935"/>
                <a:gd name="connsiteY8" fmla="*/ 131808 h 1876292"/>
                <a:gd name="connsiteX9" fmla="*/ 898020 w 1594935"/>
                <a:gd name="connsiteY9" fmla="*/ 32194 h 1876292"/>
                <a:gd name="connsiteX10" fmla="*/ 421322 w 1594935"/>
                <a:gd name="connsiteY10" fmla="*/ 616342 h 1876292"/>
                <a:gd name="connsiteX0" fmla="*/ 413257 w 1586870"/>
                <a:gd name="connsiteY0" fmla="*/ 616342 h 1876292"/>
                <a:gd name="connsiteX1" fmla="*/ 140873 w 1586870"/>
                <a:gd name="connsiteY1" fmla="*/ 993617 h 1876292"/>
                <a:gd name="connsiteX2" fmla="*/ 4599 w 1586870"/>
                <a:gd name="connsiteY2" fmla="*/ 1621522 h 1876292"/>
                <a:gd name="connsiteX3" fmla="*/ 300683 w 1586870"/>
                <a:gd name="connsiteY3" fmla="*/ 1775069 h 1876292"/>
                <a:gd name="connsiteX4" fmla="*/ 1372006 w 1586870"/>
                <a:gd name="connsiteY4" fmla="*/ 1851627 h 1876292"/>
                <a:gd name="connsiteX5" fmla="*/ 1583585 w 1586870"/>
                <a:gd name="connsiteY5" fmla="*/ 1190207 h 1876292"/>
                <a:gd name="connsiteX6" fmla="*/ 1301028 w 1586870"/>
                <a:gd name="connsiteY6" fmla="*/ 930051 h 1876292"/>
                <a:gd name="connsiteX7" fmla="*/ 1579170 w 1586870"/>
                <a:gd name="connsiteY7" fmla="*/ 523246 h 1876292"/>
                <a:gd name="connsiteX8" fmla="*/ 1367396 w 1586870"/>
                <a:gd name="connsiteY8" fmla="*/ 131808 h 1876292"/>
                <a:gd name="connsiteX9" fmla="*/ 889955 w 1586870"/>
                <a:gd name="connsiteY9" fmla="*/ 32194 h 1876292"/>
                <a:gd name="connsiteX10" fmla="*/ 413257 w 1586870"/>
                <a:gd name="connsiteY10" fmla="*/ 616342 h 1876292"/>
                <a:gd name="connsiteX0" fmla="*/ 284962 w 1458575"/>
                <a:gd name="connsiteY0" fmla="*/ 616342 h 1908017"/>
                <a:gd name="connsiteX1" fmla="*/ 12578 w 1458575"/>
                <a:gd name="connsiteY1" fmla="*/ 993617 h 1908017"/>
                <a:gd name="connsiteX2" fmla="*/ 172388 w 1458575"/>
                <a:gd name="connsiteY2" fmla="*/ 1775069 h 1908017"/>
                <a:gd name="connsiteX3" fmla="*/ 1243711 w 1458575"/>
                <a:gd name="connsiteY3" fmla="*/ 1851627 h 1908017"/>
                <a:gd name="connsiteX4" fmla="*/ 1455290 w 1458575"/>
                <a:gd name="connsiteY4" fmla="*/ 1190207 h 1908017"/>
                <a:gd name="connsiteX5" fmla="*/ 1172733 w 1458575"/>
                <a:gd name="connsiteY5" fmla="*/ 930051 h 1908017"/>
                <a:gd name="connsiteX6" fmla="*/ 1450875 w 1458575"/>
                <a:gd name="connsiteY6" fmla="*/ 523246 h 1908017"/>
                <a:gd name="connsiteX7" fmla="*/ 1239101 w 1458575"/>
                <a:gd name="connsiteY7" fmla="*/ 131808 h 1908017"/>
                <a:gd name="connsiteX8" fmla="*/ 761660 w 1458575"/>
                <a:gd name="connsiteY8" fmla="*/ 32194 h 1908017"/>
                <a:gd name="connsiteX9" fmla="*/ 284962 w 1458575"/>
                <a:gd name="connsiteY9" fmla="*/ 616342 h 1908017"/>
                <a:gd name="connsiteX0" fmla="*/ 343858 w 1519131"/>
                <a:gd name="connsiteY0" fmla="*/ 616342 h 1885036"/>
                <a:gd name="connsiteX1" fmla="*/ 71474 w 1519131"/>
                <a:gd name="connsiteY1" fmla="*/ 993617 h 1885036"/>
                <a:gd name="connsiteX2" fmla="*/ 115432 w 1519131"/>
                <a:gd name="connsiteY2" fmla="*/ 1704358 h 1885036"/>
                <a:gd name="connsiteX3" fmla="*/ 1302607 w 1519131"/>
                <a:gd name="connsiteY3" fmla="*/ 1851627 h 1885036"/>
                <a:gd name="connsiteX4" fmla="*/ 1514186 w 1519131"/>
                <a:gd name="connsiteY4" fmla="*/ 1190207 h 1885036"/>
                <a:gd name="connsiteX5" fmla="*/ 1231629 w 1519131"/>
                <a:gd name="connsiteY5" fmla="*/ 930051 h 1885036"/>
                <a:gd name="connsiteX6" fmla="*/ 1509771 w 1519131"/>
                <a:gd name="connsiteY6" fmla="*/ 523246 h 1885036"/>
                <a:gd name="connsiteX7" fmla="*/ 1297997 w 1519131"/>
                <a:gd name="connsiteY7" fmla="*/ 131808 h 1885036"/>
                <a:gd name="connsiteX8" fmla="*/ 820556 w 1519131"/>
                <a:gd name="connsiteY8" fmla="*/ 32194 h 1885036"/>
                <a:gd name="connsiteX9" fmla="*/ 343858 w 1519131"/>
                <a:gd name="connsiteY9" fmla="*/ 616342 h 1885036"/>
                <a:gd name="connsiteX0" fmla="*/ 343858 w 1549812"/>
                <a:gd name="connsiteY0" fmla="*/ 616342 h 1800235"/>
                <a:gd name="connsiteX1" fmla="*/ 71474 w 1549812"/>
                <a:gd name="connsiteY1" fmla="*/ 993617 h 1800235"/>
                <a:gd name="connsiteX2" fmla="*/ 115432 w 1549812"/>
                <a:gd name="connsiteY2" fmla="*/ 1704358 h 1800235"/>
                <a:gd name="connsiteX3" fmla="*/ 1389496 w 1549812"/>
                <a:gd name="connsiteY3" fmla="*/ 1724347 h 1800235"/>
                <a:gd name="connsiteX4" fmla="*/ 1514186 w 1549812"/>
                <a:gd name="connsiteY4" fmla="*/ 1190207 h 1800235"/>
                <a:gd name="connsiteX5" fmla="*/ 1231629 w 1549812"/>
                <a:gd name="connsiteY5" fmla="*/ 930051 h 1800235"/>
                <a:gd name="connsiteX6" fmla="*/ 1509771 w 1549812"/>
                <a:gd name="connsiteY6" fmla="*/ 523246 h 1800235"/>
                <a:gd name="connsiteX7" fmla="*/ 1297997 w 1549812"/>
                <a:gd name="connsiteY7" fmla="*/ 131808 h 1800235"/>
                <a:gd name="connsiteX8" fmla="*/ 820556 w 1549812"/>
                <a:gd name="connsiteY8" fmla="*/ 32194 h 1800235"/>
                <a:gd name="connsiteX9" fmla="*/ 343858 w 1549812"/>
                <a:gd name="connsiteY9" fmla="*/ 616342 h 1800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49812" h="1800235">
                  <a:moveTo>
                    <a:pt x="343858" y="616342"/>
                  </a:moveTo>
                  <a:cubicBezTo>
                    <a:pt x="219011" y="776579"/>
                    <a:pt x="109545" y="812281"/>
                    <a:pt x="71474" y="993617"/>
                  </a:cubicBezTo>
                  <a:cubicBezTo>
                    <a:pt x="33403" y="1174953"/>
                    <a:pt x="-89757" y="1561356"/>
                    <a:pt x="115432" y="1704358"/>
                  </a:cubicBezTo>
                  <a:cubicBezTo>
                    <a:pt x="320621" y="1847360"/>
                    <a:pt x="1156371" y="1810039"/>
                    <a:pt x="1389496" y="1724347"/>
                  </a:cubicBezTo>
                  <a:cubicBezTo>
                    <a:pt x="1622621" y="1638655"/>
                    <a:pt x="1540497" y="1322590"/>
                    <a:pt x="1514186" y="1190207"/>
                  </a:cubicBezTo>
                  <a:cubicBezTo>
                    <a:pt x="1487875" y="1057824"/>
                    <a:pt x="1240336" y="1148914"/>
                    <a:pt x="1231629" y="930051"/>
                  </a:cubicBezTo>
                  <a:cubicBezTo>
                    <a:pt x="1248292" y="693847"/>
                    <a:pt x="1498710" y="656286"/>
                    <a:pt x="1509771" y="523246"/>
                  </a:cubicBezTo>
                  <a:cubicBezTo>
                    <a:pt x="1520832" y="390206"/>
                    <a:pt x="1431655" y="305130"/>
                    <a:pt x="1297997" y="131808"/>
                  </a:cubicBezTo>
                  <a:cubicBezTo>
                    <a:pt x="1189251" y="36824"/>
                    <a:pt x="979579" y="-48562"/>
                    <a:pt x="820556" y="32194"/>
                  </a:cubicBezTo>
                  <a:cubicBezTo>
                    <a:pt x="661533" y="112950"/>
                    <a:pt x="468705" y="456105"/>
                    <a:pt x="343858" y="616342"/>
                  </a:cubicBezTo>
                  <a:close/>
                </a:path>
              </a:pathLst>
            </a:custGeom>
            <a:solidFill>
              <a:srgbClr val="9CDFF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3" name="Freeform 417">
              <a:extLst>
                <a:ext uri="{FF2B5EF4-FFF2-40B4-BE49-F238E27FC236}">
                  <a16:creationId xmlns:a16="http://schemas.microsoft.com/office/drawing/2014/main" id="{22352293-C7A6-4C41-9DD8-CAA48CB29154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7287" y="1795939"/>
              <a:ext cx="1736725" cy="1317704"/>
            </a:xfrm>
            <a:custGeom>
              <a:avLst/>
              <a:gdLst>
                <a:gd name="T0" fmla="*/ 2147483646 w 1036"/>
                <a:gd name="T1" fmla="*/ 2147483646 h 675"/>
                <a:gd name="T2" fmla="*/ 2147483646 w 1036"/>
                <a:gd name="T3" fmla="*/ 2147483646 h 675"/>
                <a:gd name="T4" fmla="*/ 2147483646 w 1036"/>
                <a:gd name="T5" fmla="*/ 2147483646 h 675"/>
                <a:gd name="T6" fmla="*/ 2147483646 w 1036"/>
                <a:gd name="T7" fmla="*/ 2147483646 h 675"/>
                <a:gd name="T8" fmla="*/ 2147483646 w 1036"/>
                <a:gd name="T9" fmla="*/ 2147483646 h 675"/>
                <a:gd name="T10" fmla="*/ 2147483646 w 1036"/>
                <a:gd name="T11" fmla="*/ 2147483646 h 675"/>
                <a:gd name="T12" fmla="*/ 2147483646 w 1036"/>
                <a:gd name="T13" fmla="*/ 2147483646 h 675"/>
                <a:gd name="T14" fmla="*/ 2147483646 w 1036"/>
                <a:gd name="T15" fmla="*/ 2147483646 h 675"/>
                <a:gd name="T16" fmla="*/ 2147483646 w 1036"/>
                <a:gd name="T17" fmla="*/ 2147483646 h 675"/>
                <a:gd name="T18" fmla="*/ 2147483646 w 1036"/>
                <a:gd name="T19" fmla="*/ 2147483646 h 675"/>
                <a:gd name="T20" fmla="*/ 2147483646 w 1036"/>
                <a:gd name="T21" fmla="*/ 2147483646 h 675"/>
                <a:gd name="T22" fmla="*/ 2147483646 w 1036"/>
                <a:gd name="T23" fmla="*/ 2147483646 h 675"/>
                <a:gd name="T24" fmla="*/ 2147483646 w 1036"/>
                <a:gd name="T25" fmla="*/ 2147483646 h 675"/>
                <a:gd name="T26" fmla="*/ 2147483646 w 1036"/>
                <a:gd name="T27" fmla="*/ 2147483646 h 675"/>
                <a:gd name="T28" fmla="*/ 2147483646 w 1036"/>
                <a:gd name="T29" fmla="*/ 2147483646 h 675"/>
                <a:gd name="T30" fmla="*/ 2147483646 w 1036"/>
                <a:gd name="T31" fmla="*/ 2147483646 h 675"/>
                <a:gd name="T32" fmla="*/ 2147483646 w 1036"/>
                <a:gd name="T33" fmla="*/ 2147483646 h 675"/>
                <a:gd name="T34" fmla="*/ 2147483646 w 1036"/>
                <a:gd name="T35" fmla="*/ 2147483646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9CDFF9"/>
            </a:solidFill>
            <a:ln>
              <a:noFill/>
            </a:ln>
          </p:spPr>
          <p:txBody>
            <a:bodyPr/>
            <a:lstStyle/>
            <a:p>
              <a:endParaRPr lang="en-US" dirty="0"/>
            </a:p>
          </p:txBody>
        </p:sp>
        <p:grpSp>
          <p:nvGrpSpPr>
            <p:cNvPr id="14" name="Group 418">
              <a:extLst>
                <a:ext uri="{FF2B5EF4-FFF2-40B4-BE49-F238E27FC236}">
                  <a16:creationId xmlns:a16="http://schemas.microsoft.com/office/drawing/2014/main" id="{BE0D451A-5CE4-4C4B-B3DF-A408288EDA0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268561" y="3259155"/>
              <a:ext cx="1458912" cy="933450"/>
              <a:chOff x="2889" y="1631"/>
              <a:chExt cx="980" cy="743"/>
            </a:xfrm>
          </p:grpSpPr>
          <p:sp>
            <p:nvSpPr>
              <p:cNvPr id="369" name="Rectangle 419">
                <a:extLst>
                  <a:ext uri="{FF2B5EF4-FFF2-40B4-BE49-F238E27FC236}">
                    <a16:creationId xmlns:a16="http://schemas.microsoft.com/office/drawing/2014/main" id="{F39DA03D-3BDA-2344-B3D3-3A95FB5EED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46" y="1841"/>
                <a:ext cx="663" cy="533"/>
              </a:xfrm>
              <a:prstGeom prst="rect">
                <a:avLst/>
              </a:prstGeom>
              <a:solidFill>
                <a:srgbClr val="9CDF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85000"/>
                  </a:lnSpc>
                  <a:spcBef>
                    <a:spcPts val="1675"/>
                  </a:spcBef>
                  <a:buClr>
                    <a:srgbClr val="000090"/>
                  </a:buClr>
                  <a:buSzPct val="100000"/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Gill Sans MT" panose="020B0502020104020203" pitchFamily="34" charset="0"/>
                    <a:ea typeface="MS PGothic" panose="020B0600070205080204" pitchFamily="34" charset="-128"/>
                    <a:cs typeface="Arial" panose="020B0604020202020204" pitchFamily="34" charset="0"/>
                  </a:defRPr>
                </a:lvl1pPr>
                <a:lvl2pPr marL="742950" indent="-285750">
                  <a:lnSpc>
                    <a:spcPct val="85000"/>
                  </a:lnSpc>
                  <a:spcBef>
                    <a:spcPts val="1438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2400">
                    <a:solidFill>
                      <a:schemeClr val="tx1"/>
                    </a:solidFill>
                    <a:latin typeface="Gill Sans MT" panose="020B0502020104020203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240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370" name="AutoShape 420">
                <a:extLst>
                  <a:ext uri="{FF2B5EF4-FFF2-40B4-BE49-F238E27FC236}">
                    <a16:creationId xmlns:a16="http://schemas.microsoft.com/office/drawing/2014/main" id="{579866B0-F884-A84A-B74A-EFEA50EBF8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9" y="1631"/>
                <a:ext cx="980" cy="253"/>
              </a:xfrm>
              <a:prstGeom prst="triangle">
                <a:avLst>
                  <a:gd name="adj" fmla="val 50000"/>
                </a:avLst>
              </a:prstGeom>
              <a:solidFill>
                <a:srgbClr val="9CDF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85000"/>
                  </a:lnSpc>
                  <a:spcBef>
                    <a:spcPts val="1675"/>
                  </a:spcBef>
                  <a:buClr>
                    <a:srgbClr val="000090"/>
                  </a:buClr>
                  <a:buSzPct val="100000"/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Gill Sans MT" panose="020B0502020104020203" pitchFamily="34" charset="0"/>
                    <a:ea typeface="MS PGothic" panose="020B0600070205080204" pitchFamily="34" charset="-128"/>
                    <a:cs typeface="Arial" panose="020B0604020202020204" pitchFamily="34" charset="0"/>
                  </a:defRPr>
                </a:lvl1pPr>
                <a:lvl2pPr marL="742950" indent="-285750">
                  <a:lnSpc>
                    <a:spcPct val="85000"/>
                  </a:lnSpc>
                  <a:spcBef>
                    <a:spcPts val="1438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2400">
                    <a:solidFill>
                      <a:schemeClr val="tx1"/>
                    </a:solidFill>
                    <a:latin typeface="Gill Sans MT" panose="020B0502020104020203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2400" dirty="0">
                  <a:solidFill>
                    <a:srgbClr val="00CCFF"/>
                  </a:solidFill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21" name="Freeform 427">
              <a:extLst>
                <a:ext uri="{FF2B5EF4-FFF2-40B4-BE49-F238E27FC236}">
                  <a16:creationId xmlns:a16="http://schemas.microsoft.com/office/drawing/2014/main" id="{3F97D486-CCD5-C043-940C-EC1740EC7BA0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5612" y="4653038"/>
              <a:ext cx="3079750" cy="1665288"/>
            </a:xfrm>
            <a:custGeom>
              <a:avLst/>
              <a:gdLst>
                <a:gd name="T0" fmla="*/ 2147483646 w 1940"/>
                <a:gd name="T1" fmla="*/ 2147483646 h 1049"/>
                <a:gd name="T2" fmla="*/ 2147483646 w 1940"/>
                <a:gd name="T3" fmla="*/ 2147483646 h 1049"/>
                <a:gd name="T4" fmla="*/ 2147483646 w 1940"/>
                <a:gd name="T5" fmla="*/ 2147483646 h 1049"/>
                <a:gd name="T6" fmla="*/ 2147483646 w 1940"/>
                <a:gd name="T7" fmla="*/ 2147483646 h 1049"/>
                <a:gd name="T8" fmla="*/ 2147483646 w 1940"/>
                <a:gd name="T9" fmla="*/ 2147483646 h 1049"/>
                <a:gd name="T10" fmla="*/ 2147483646 w 1940"/>
                <a:gd name="T11" fmla="*/ 2147483646 h 1049"/>
                <a:gd name="T12" fmla="*/ 2147483646 w 1940"/>
                <a:gd name="T13" fmla="*/ 2147483646 h 1049"/>
                <a:gd name="T14" fmla="*/ 2147483646 w 1940"/>
                <a:gd name="T15" fmla="*/ 2147483646 h 1049"/>
                <a:gd name="T16" fmla="*/ 2147483646 w 1940"/>
                <a:gd name="T17" fmla="*/ 2147483646 h 1049"/>
                <a:gd name="T18" fmla="*/ 2147483646 w 1940"/>
                <a:gd name="T19" fmla="*/ 2147483646 h 1049"/>
                <a:gd name="T20" fmla="*/ 2147483646 w 1940"/>
                <a:gd name="T21" fmla="*/ 2147483646 h 1049"/>
                <a:gd name="T22" fmla="*/ 2147483646 w 1940"/>
                <a:gd name="T23" fmla="*/ 2147483646 h 1049"/>
                <a:gd name="T24" fmla="*/ 2147483646 w 1940"/>
                <a:gd name="T25" fmla="*/ 2147483646 h 1049"/>
                <a:gd name="T26" fmla="*/ 2147483646 w 1940"/>
                <a:gd name="T27" fmla="*/ 2147483646 h 1049"/>
                <a:gd name="T28" fmla="*/ 2147483646 w 1940"/>
                <a:gd name="T29" fmla="*/ 2147483646 h 1049"/>
                <a:gd name="T30" fmla="*/ 2147483646 w 1940"/>
                <a:gd name="T31" fmla="*/ 2147483646 h 104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940"/>
                <a:gd name="T49" fmla="*/ 0 h 1049"/>
                <a:gd name="T50" fmla="*/ 1940 w 1940"/>
                <a:gd name="T51" fmla="*/ 1049 h 1049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940" h="1049">
                  <a:moveTo>
                    <a:pt x="952" y="26"/>
                  </a:moveTo>
                  <a:cubicBezTo>
                    <a:pt x="867" y="45"/>
                    <a:pt x="832" y="118"/>
                    <a:pt x="755" y="125"/>
                  </a:cubicBezTo>
                  <a:cubicBezTo>
                    <a:pt x="678" y="132"/>
                    <a:pt x="587" y="72"/>
                    <a:pt x="488" y="68"/>
                  </a:cubicBezTo>
                  <a:cubicBezTo>
                    <a:pt x="389" y="64"/>
                    <a:pt x="237" y="48"/>
                    <a:pt x="158" y="101"/>
                  </a:cubicBezTo>
                  <a:cubicBezTo>
                    <a:pt x="79" y="154"/>
                    <a:pt x="28" y="298"/>
                    <a:pt x="14" y="389"/>
                  </a:cubicBezTo>
                  <a:cubicBezTo>
                    <a:pt x="0" y="480"/>
                    <a:pt x="25" y="595"/>
                    <a:pt x="71" y="648"/>
                  </a:cubicBezTo>
                  <a:cubicBezTo>
                    <a:pt x="117" y="701"/>
                    <a:pt x="205" y="665"/>
                    <a:pt x="288" y="706"/>
                  </a:cubicBezTo>
                  <a:cubicBezTo>
                    <a:pt x="371" y="747"/>
                    <a:pt x="450" y="842"/>
                    <a:pt x="568" y="893"/>
                  </a:cubicBezTo>
                  <a:cubicBezTo>
                    <a:pt x="686" y="944"/>
                    <a:pt x="852" y="991"/>
                    <a:pt x="996" y="1014"/>
                  </a:cubicBezTo>
                  <a:cubicBezTo>
                    <a:pt x="1140" y="1036"/>
                    <a:pt x="1309" y="1049"/>
                    <a:pt x="1433" y="1031"/>
                  </a:cubicBezTo>
                  <a:cubicBezTo>
                    <a:pt x="1557" y="1012"/>
                    <a:pt x="1657" y="960"/>
                    <a:pt x="1739" y="907"/>
                  </a:cubicBezTo>
                  <a:cubicBezTo>
                    <a:pt x="1821" y="855"/>
                    <a:pt x="1906" y="824"/>
                    <a:pt x="1923" y="714"/>
                  </a:cubicBezTo>
                  <a:cubicBezTo>
                    <a:pt x="1940" y="604"/>
                    <a:pt x="1898" y="350"/>
                    <a:pt x="1839" y="251"/>
                  </a:cubicBezTo>
                  <a:cubicBezTo>
                    <a:pt x="1780" y="151"/>
                    <a:pt x="1662" y="153"/>
                    <a:pt x="1566" y="114"/>
                  </a:cubicBezTo>
                  <a:cubicBezTo>
                    <a:pt x="1470" y="76"/>
                    <a:pt x="1365" y="30"/>
                    <a:pt x="1263" y="15"/>
                  </a:cubicBezTo>
                  <a:cubicBezTo>
                    <a:pt x="1161" y="0"/>
                    <a:pt x="1037" y="8"/>
                    <a:pt x="952" y="26"/>
                  </a:cubicBezTo>
                  <a:close/>
                </a:path>
              </a:pathLst>
            </a:custGeom>
            <a:solidFill>
              <a:srgbClr val="9CDFF9"/>
            </a:solidFill>
            <a:ln>
              <a:noFill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6" name="Text Box 580">
              <a:extLst>
                <a:ext uri="{FF2B5EF4-FFF2-40B4-BE49-F238E27FC236}">
                  <a16:creationId xmlns:a16="http://schemas.microsoft.com/office/drawing/2014/main" id="{16C4E384-62E0-DC41-883F-EB2C4C99F8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42485" y="1458365"/>
              <a:ext cx="142949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85000"/>
                </a:lnSpc>
                <a:spcBef>
                  <a:spcPts val="1675"/>
                </a:spcBef>
                <a:buClr>
                  <a:srgbClr val="000090"/>
                </a:buClr>
                <a:buSzPct val="100000"/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spcBef>
                  <a:spcPts val="1438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ru-RU" altLang="en-US" sz="1400" dirty="0">
                  <a:latin typeface="+mn-lt"/>
                </a:rPr>
                <a:t>Мобильная сеть</a:t>
              </a:r>
              <a:endParaRPr lang="en-US" altLang="en-US" sz="1400" dirty="0">
                <a:latin typeface="+mn-lt"/>
              </a:endParaRPr>
            </a:p>
          </p:txBody>
        </p:sp>
        <p:sp>
          <p:nvSpPr>
            <p:cNvPr id="69" name="Text Box 580">
              <a:extLst>
                <a:ext uri="{FF2B5EF4-FFF2-40B4-BE49-F238E27FC236}">
                  <a16:creationId xmlns:a16="http://schemas.microsoft.com/office/drawing/2014/main" id="{9AC056F8-729E-D344-BD7D-91781021793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94046" y="4161826"/>
              <a:ext cx="1955646" cy="2689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85000"/>
                </a:lnSpc>
                <a:spcBef>
                  <a:spcPts val="1675"/>
                </a:spcBef>
                <a:buClr>
                  <a:srgbClr val="000090"/>
                </a:buClr>
                <a:buSzPct val="100000"/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spcBef>
                  <a:spcPts val="1438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>
                <a:lnSpc>
                  <a:spcPct val="8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ru-RU" altLang="en-US" sz="1400" dirty="0">
                  <a:latin typeface="+mn-lt"/>
                </a:rPr>
                <a:t>Домашняя сеть</a:t>
              </a:r>
              <a:endParaRPr lang="en-US" altLang="en-US" sz="1400" dirty="0">
                <a:latin typeface="+mn-lt"/>
              </a:endParaRPr>
            </a:p>
          </p:txBody>
        </p:sp>
        <p:sp>
          <p:nvSpPr>
            <p:cNvPr id="70" name="Text Box 580">
              <a:extLst>
                <a:ext uri="{FF2B5EF4-FFF2-40B4-BE49-F238E27FC236}">
                  <a16:creationId xmlns:a16="http://schemas.microsoft.com/office/drawing/2014/main" id="{8A1A4F41-0243-4946-9F02-F301CBD596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01305" y="5911837"/>
              <a:ext cx="1716560" cy="2689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85000"/>
                </a:lnSpc>
                <a:spcBef>
                  <a:spcPts val="1675"/>
                </a:spcBef>
                <a:buClr>
                  <a:srgbClr val="000090"/>
                </a:buClr>
                <a:buSzPct val="100000"/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spcBef>
                  <a:spcPts val="1438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>
                <a:lnSpc>
                  <a:spcPct val="8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ru-RU" altLang="en-US" sz="1400" dirty="0">
                  <a:latin typeface="+mn-lt"/>
                </a:rPr>
                <a:t>Корпоративная сеть</a:t>
              </a:r>
              <a:endParaRPr lang="en-US" altLang="en-US" sz="1400" dirty="0">
                <a:latin typeface="+mn-lt"/>
              </a:endParaRPr>
            </a:p>
          </p:txBody>
        </p:sp>
        <p:sp>
          <p:nvSpPr>
            <p:cNvPr id="372" name="Freeform 371">
              <a:extLst>
                <a:ext uri="{FF2B5EF4-FFF2-40B4-BE49-F238E27FC236}">
                  <a16:creationId xmlns:a16="http://schemas.microsoft.com/office/drawing/2014/main" id="{C89E7C56-1DE4-7143-8EEB-E5965035CC42}"/>
                </a:ext>
              </a:extLst>
            </p:cNvPr>
            <p:cNvSpPr/>
            <p:nvPr/>
          </p:nvSpPr>
          <p:spPr>
            <a:xfrm>
              <a:off x="10285357" y="3149444"/>
              <a:ext cx="1273167" cy="1935748"/>
            </a:xfrm>
            <a:custGeom>
              <a:avLst/>
              <a:gdLst>
                <a:gd name="connsiteX0" fmla="*/ 434989 w 1523031"/>
                <a:gd name="connsiteY0" fmla="*/ 253346 h 1763594"/>
                <a:gd name="connsiteX1" fmla="*/ 488 w 1523031"/>
                <a:gd name="connsiteY1" fmla="*/ 921706 h 1763594"/>
                <a:gd name="connsiteX2" fmla="*/ 368142 w 1523031"/>
                <a:gd name="connsiteY2" fmla="*/ 1489812 h 1763594"/>
                <a:gd name="connsiteX3" fmla="*/ 1187008 w 1523031"/>
                <a:gd name="connsiteY3" fmla="*/ 1757156 h 1763594"/>
                <a:gd name="connsiteX4" fmla="*/ 1521239 w 1523031"/>
                <a:gd name="connsiteY4" fmla="*/ 1239177 h 1763594"/>
                <a:gd name="connsiteX5" fmla="*/ 1320700 w 1523031"/>
                <a:gd name="connsiteY5" fmla="*/ 654362 h 1763594"/>
                <a:gd name="connsiteX6" fmla="*/ 1337412 w 1523031"/>
                <a:gd name="connsiteY6" fmla="*/ 136383 h 1763594"/>
                <a:gd name="connsiteX7" fmla="*/ 1086739 w 1523031"/>
                <a:gd name="connsiteY7" fmla="*/ 2711 h 1763594"/>
                <a:gd name="connsiteX8" fmla="*/ 434989 w 1523031"/>
                <a:gd name="connsiteY8" fmla="*/ 253346 h 1763594"/>
                <a:gd name="connsiteX0" fmla="*/ 434989 w 1537226"/>
                <a:gd name="connsiteY0" fmla="*/ 253346 h 1763594"/>
                <a:gd name="connsiteX1" fmla="*/ 488 w 1537226"/>
                <a:gd name="connsiteY1" fmla="*/ 921706 h 1763594"/>
                <a:gd name="connsiteX2" fmla="*/ 368142 w 1537226"/>
                <a:gd name="connsiteY2" fmla="*/ 1489812 h 1763594"/>
                <a:gd name="connsiteX3" fmla="*/ 1187008 w 1537226"/>
                <a:gd name="connsiteY3" fmla="*/ 1757156 h 1763594"/>
                <a:gd name="connsiteX4" fmla="*/ 1521239 w 1537226"/>
                <a:gd name="connsiteY4" fmla="*/ 1239177 h 1763594"/>
                <a:gd name="connsiteX5" fmla="*/ 1468998 w 1537226"/>
                <a:gd name="connsiteY5" fmla="*/ 654362 h 1763594"/>
                <a:gd name="connsiteX6" fmla="*/ 1337412 w 1537226"/>
                <a:gd name="connsiteY6" fmla="*/ 136383 h 1763594"/>
                <a:gd name="connsiteX7" fmla="*/ 1086739 w 1537226"/>
                <a:gd name="connsiteY7" fmla="*/ 2711 h 1763594"/>
                <a:gd name="connsiteX8" fmla="*/ 434989 w 1537226"/>
                <a:gd name="connsiteY8" fmla="*/ 253346 h 1763594"/>
                <a:gd name="connsiteX0" fmla="*/ 434989 w 1537226"/>
                <a:gd name="connsiteY0" fmla="*/ 253346 h 1763594"/>
                <a:gd name="connsiteX1" fmla="*/ 488 w 1537226"/>
                <a:gd name="connsiteY1" fmla="*/ 921706 h 1763594"/>
                <a:gd name="connsiteX2" fmla="*/ 368142 w 1537226"/>
                <a:gd name="connsiteY2" fmla="*/ 1489812 h 1763594"/>
                <a:gd name="connsiteX3" fmla="*/ 1187008 w 1537226"/>
                <a:gd name="connsiteY3" fmla="*/ 1757156 h 1763594"/>
                <a:gd name="connsiteX4" fmla="*/ 1521239 w 1537226"/>
                <a:gd name="connsiteY4" fmla="*/ 1239177 h 1763594"/>
                <a:gd name="connsiteX5" fmla="*/ 1468998 w 1537226"/>
                <a:gd name="connsiteY5" fmla="*/ 654362 h 1763594"/>
                <a:gd name="connsiteX6" fmla="*/ 1337412 w 1537226"/>
                <a:gd name="connsiteY6" fmla="*/ 136383 h 1763594"/>
                <a:gd name="connsiteX7" fmla="*/ 839572 w 1537226"/>
                <a:gd name="connsiteY7" fmla="*/ 2711 h 1763594"/>
                <a:gd name="connsiteX8" fmla="*/ 434989 w 1537226"/>
                <a:gd name="connsiteY8" fmla="*/ 253346 h 1763594"/>
                <a:gd name="connsiteX0" fmla="*/ 360357 w 1536743"/>
                <a:gd name="connsiteY0" fmla="*/ 534641 h 1782088"/>
                <a:gd name="connsiteX1" fmla="*/ 5 w 1536743"/>
                <a:gd name="connsiteY1" fmla="*/ 940200 h 1782088"/>
                <a:gd name="connsiteX2" fmla="*/ 367659 w 1536743"/>
                <a:gd name="connsiteY2" fmla="*/ 1508306 h 1782088"/>
                <a:gd name="connsiteX3" fmla="*/ 1186525 w 1536743"/>
                <a:gd name="connsiteY3" fmla="*/ 1775650 h 1782088"/>
                <a:gd name="connsiteX4" fmla="*/ 1520756 w 1536743"/>
                <a:gd name="connsiteY4" fmla="*/ 1257671 h 1782088"/>
                <a:gd name="connsiteX5" fmla="*/ 1468515 w 1536743"/>
                <a:gd name="connsiteY5" fmla="*/ 672856 h 1782088"/>
                <a:gd name="connsiteX6" fmla="*/ 1336929 w 1536743"/>
                <a:gd name="connsiteY6" fmla="*/ 154877 h 1782088"/>
                <a:gd name="connsiteX7" fmla="*/ 839089 w 1536743"/>
                <a:gd name="connsiteY7" fmla="*/ 21205 h 1782088"/>
                <a:gd name="connsiteX8" fmla="*/ 360357 w 1536743"/>
                <a:gd name="connsiteY8" fmla="*/ 534641 h 1782088"/>
                <a:gd name="connsiteX0" fmla="*/ 360355 w 1536741"/>
                <a:gd name="connsiteY0" fmla="*/ 534641 h 1782088"/>
                <a:gd name="connsiteX1" fmla="*/ 3 w 1536741"/>
                <a:gd name="connsiteY1" fmla="*/ 940200 h 1782088"/>
                <a:gd name="connsiteX2" fmla="*/ 367657 w 1536741"/>
                <a:gd name="connsiteY2" fmla="*/ 1508306 h 1782088"/>
                <a:gd name="connsiteX3" fmla="*/ 1186523 w 1536741"/>
                <a:gd name="connsiteY3" fmla="*/ 1775650 h 1782088"/>
                <a:gd name="connsiteX4" fmla="*/ 1520754 w 1536741"/>
                <a:gd name="connsiteY4" fmla="*/ 1257671 h 1782088"/>
                <a:gd name="connsiteX5" fmla="*/ 1468513 w 1536741"/>
                <a:gd name="connsiteY5" fmla="*/ 672856 h 1782088"/>
                <a:gd name="connsiteX6" fmla="*/ 1336927 w 1536741"/>
                <a:gd name="connsiteY6" fmla="*/ 154877 h 1782088"/>
                <a:gd name="connsiteX7" fmla="*/ 839087 w 1536741"/>
                <a:gd name="connsiteY7" fmla="*/ 21205 h 1782088"/>
                <a:gd name="connsiteX8" fmla="*/ 360355 w 1536741"/>
                <a:gd name="connsiteY8" fmla="*/ 534641 h 1782088"/>
                <a:gd name="connsiteX0" fmla="*/ 360355 w 1534770"/>
                <a:gd name="connsiteY0" fmla="*/ 553225 h 1800672"/>
                <a:gd name="connsiteX1" fmla="*/ 3 w 1534770"/>
                <a:gd name="connsiteY1" fmla="*/ 958784 h 1800672"/>
                <a:gd name="connsiteX2" fmla="*/ 367657 w 1534770"/>
                <a:gd name="connsiteY2" fmla="*/ 1526890 h 1800672"/>
                <a:gd name="connsiteX3" fmla="*/ 1186523 w 1534770"/>
                <a:gd name="connsiteY3" fmla="*/ 1794234 h 1800672"/>
                <a:gd name="connsiteX4" fmla="*/ 1520754 w 1534770"/>
                <a:gd name="connsiteY4" fmla="*/ 1276255 h 1800672"/>
                <a:gd name="connsiteX5" fmla="*/ 1468513 w 1534770"/>
                <a:gd name="connsiteY5" fmla="*/ 691440 h 1800672"/>
                <a:gd name="connsiteX6" fmla="*/ 1435794 w 1534770"/>
                <a:gd name="connsiteY6" fmla="*/ 107761 h 1800672"/>
                <a:gd name="connsiteX7" fmla="*/ 839087 w 1534770"/>
                <a:gd name="connsiteY7" fmla="*/ 39789 h 1800672"/>
                <a:gd name="connsiteX8" fmla="*/ 360355 w 1534770"/>
                <a:gd name="connsiteY8" fmla="*/ 553225 h 1800672"/>
                <a:gd name="connsiteX0" fmla="*/ 360355 w 1580585"/>
                <a:gd name="connsiteY0" fmla="*/ 553225 h 1880420"/>
                <a:gd name="connsiteX1" fmla="*/ 3 w 1580585"/>
                <a:gd name="connsiteY1" fmla="*/ 958784 h 1880420"/>
                <a:gd name="connsiteX2" fmla="*/ 367657 w 1580585"/>
                <a:gd name="connsiteY2" fmla="*/ 1526890 h 1880420"/>
                <a:gd name="connsiteX3" fmla="*/ 1186523 w 1580585"/>
                <a:gd name="connsiteY3" fmla="*/ 1794234 h 1880420"/>
                <a:gd name="connsiteX4" fmla="*/ 1570188 w 1580585"/>
                <a:gd name="connsiteY4" fmla="*/ 1785433 h 1880420"/>
                <a:gd name="connsiteX5" fmla="*/ 1468513 w 1580585"/>
                <a:gd name="connsiteY5" fmla="*/ 691440 h 1880420"/>
                <a:gd name="connsiteX6" fmla="*/ 1435794 w 1580585"/>
                <a:gd name="connsiteY6" fmla="*/ 107761 h 1880420"/>
                <a:gd name="connsiteX7" fmla="*/ 839087 w 1580585"/>
                <a:gd name="connsiteY7" fmla="*/ 39789 h 1880420"/>
                <a:gd name="connsiteX8" fmla="*/ 360355 w 1580585"/>
                <a:gd name="connsiteY8" fmla="*/ 553225 h 1880420"/>
                <a:gd name="connsiteX0" fmla="*/ 316588 w 1580732"/>
                <a:gd name="connsiteY0" fmla="*/ 359285 h 1867156"/>
                <a:gd name="connsiteX1" fmla="*/ 150 w 1580732"/>
                <a:gd name="connsiteY1" fmla="*/ 945520 h 1867156"/>
                <a:gd name="connsiteX2" fmla="*/ 367804 w 1580732"/>
                <a:gd name="connsiteY2" fmla="*/ 1513626 h 1867156"/>
                <a:gd name="connsiteX3" fmla="*/ 1186670 w 1580732"/>
                <a:gd name="connsiteY3" fmla="*/ 1780970 h 1867156"/>
                <a:gd name="connsiteX4" fmla="*/ 1570335 w 1580732"/>
                <a:gd name="connsiteY4" fmla="*/ 1772169 h 1867156"/>
                <a:gd name="connsiteX5" fmla="*/ 1468660 w 1580732"/>
                <a:gd name="connsiteY5" fmla="*/ 678176 h 1867156"/>
                <a:gd name="connsiteX6" fmla="*/ 1435941 w 1580732"/>
                <a:gd name="connsiteY6" fmla="*/ 94497 h 1867156"/>
                <a:gd name="connsiteX7" fmla="*/ 839234 w 1580732"/>
                <a:gd name="connsiteY7" fmla="*/ 26525 h 1867156"/>
                <a:gd name="connsiteX8" fmla="*/ 316588 w 1580732"/>
                <a:gd name="connsiteY8" fmla="*/ 359285 h 1867156"/>
                <a:gd name="connsiteX0" fmla="*/ 163575 w 1427719"/>
                <a:gd name="connsiteY0" fmla="*/ 359285 h 1867156"/>
                <a:gd name="connsiteX1" fmla="*/ 836 w 1427719"/>
                <a:gd name="connsiteY1" fmla="*/ 1076921 h 1867156"/>
                <a:gd name="connsiteX2" fmla="*/ 214791 w 1427719"/>
                <a:gd name="connsiteY2" fmla="*/ 1513626 h 1867156"/>
                <a:gd name="connsiteX3" fmla="*/ 1033657 w 1427719"/>
                <a:gd name="connsiteY3" fmla="*/ 1780970 h 1867156"/>
                <a:gd name="connsiteX4" fmla="*/ 1417322 w 1427719"/>
                <a:gd name="connsiteY4" fmla="*/ 1772169 h 1867156"/>
                <a:gd name="connsiteX5" fmla="*/ 1315647 w 1427719"/>
                <a:gd name="connsiteY5" fmla="*/ 678176 h 1867156"/>
                <a:gd name="connsiteX6" fmla="*/ 1282928 w 1427719"/>
                <a:gd name="connsiteY6" fmla="*/ 94497 h 1867156"/>
                <a:gd name="connsiteX7" fmla="*/ 686221 w 1427719"/>
                <a:gd name="connsiteY7" fmla="*/ 26525 h 1867156"/>
                <a:gd name="connsiteX8" fmla="*/ 163575 w 1427719"/>
                <a:gd name="connsiteY8" fmla="*/ 359285 h 1867156"/>
                <a:gd name="connsiteX0" fmla="*/ 163575 w 1426632"/>
                <a:gd name="connsiteY0" fmla="*/ 394322 h 1902193"/>
                <a:gd name="connsiteX1" fmla="*/ 836 w 1426632"/>
                <a:gd name="connsiteY1" fmla="*/ 1111958 h 1902193"/>
                <a:gd name="connsiteX2" fmla="*/ 214791 w 1426632"/>
                <a:gd name="connsiteY2" fmla="*/ 1548663 h 1902193"/>
                <a:gd name="connsiteX3" fmla="*/ 1033657 w 1426632"/>
                <a:gd name="connsiteY3" fmla="*/ 1816007 h 1902193"/>
                <a:gd name="connsiteX4" fmla="*/ 1417322 w 1426632"/>
                <a:gd name="connsiteY4" fmla="*/ 1807206 h 1902193"/>
                <a:gd name="connsiteX5" fmla="*/ 1315647 w 1426632"/>
                <a:gd name="connsiteY5" fmla="*/ 713213 h 1902193"/>
                <a:gd name="connsiteX6" fmla="*/ 1401843 w 1426632"/>
                <a:gd name="connsiteY6" fmla="*/ 63834 h 1902193"/>
                <a:gd name="connsiteX7" fmla="*/ 686221 w 1426632"/>
                <a:gd name="connsiteY7" fmla="*/ 61562 h 1902193"/>
                <a:gd name="connsiteX8" fmla="*/ 163575 w 1426632"/>
                <a:gd name="connsiteY8" fmla="*/ 394322 h 1902193"/>
                <a:gd name="connsiteX0" fmla="*/ 163575 w 1435249"/>
                <a:gd name="connsiteY0" fmla="*/ 394322 h 1885560"/>
                <a:gd name="connsiteX1" fmla="*/ 836 w 1435249"/>
                <a:gd name="connsiteY1" fmla="*/ 1111958 h 1885560"/>
                <a:gd name="connsiteX2" fmla="*/ 214791 w 1435249"/>
                <a:gd name="connsiteY2" fmla="*/ 1548663 h 1885560"/>
                <a:gd name="connsiteX3" fmla="*/ 1033657 w 1435249"/>
                <a:gd name="connsiteY3" fmla="*/ 1816007 h 1885560"/>
                <a:gd name="connsiteX4" fmla="*/ 1417322 w 1435249"/>
                <a:gd name="connsiteY4" fmla="*/ 1807206 h 1885560"/>
                <a:gd name="connsiteX5" fmla="*/ 1375103 w 1435249"/>
                <a:gd name="connsiteY5" fmla="*/ 943164 h 1885560"/>
                <a:gd name="connsiteX6" fmla="*/ 1401843 w 1435249"/>
                <a:gd name="connsiteY6" fmla="*/ 63834 h 1885560"/>
                <a:gd name="connsiteX7" fmla="*/ 686221 w 1435249"/>
                <a:gd name="connsiteY7" fmla="*/ 61562 h 1885560"/>
                <a:gd name="connsiteX8" fmla="*/ 163575 w 1435249"/>
                <a:gd name="connsiteY8" fmla="*/ 394322 h 1885560"/>
                <a:gd name="connsiteX0" fmla="*/ 128947 w 1438213"/>
                <a:gd name="connsiteY0" fmla="*/ 345176 h 1883146"/>
                <a:gd name="connsiteX1" fmla="*/ 3802 w 1438213"/>
                <a:gd name="connsiteY1" fmla="*/ 1109544 h 1883146"/>
                <a:gd name="connsiteX2" fmla="*/ 217757 w 1438213"/>
                <a:gd name="connsiteY2" fmla="*/ 1546249 h 1883146"/>
                <a:gd name="connsiteX3" fmla="*/ 1036623 w 1438213"/>
                <a:gd name="connsiteY3" fmla="*/ 1813593 h 1883146"/>
                <a:gd name="connsiteX4" fmla="*/ 1420288 w 1438213"/>
                <a:gd name="connsiteY4" fmla="*/ 1804792 h 1883146"/>
                <a:gd name="connsiteX5" fmla="*/ 1378069 w 1438213"/>
                <a:gd name="connsiteY5" fmla="*/ 940750 h 1883146"/>
                <a:gd name="connsiteX6" fmla="*/ 1404809 w 1438213"/>
                <a:gd name="connsiteY6" fmla="*/ 61420 h 1883146"/>
                <a:gd name="connsiteX7" fmla="*/ 689187 w 1438213"/>
                <a:gd name="connsiteY7" fmla="*/ 59148 h 1883146"/>
                <a:gd name="connsiteX8" fmla="*/ 128947 w 1438213"/>
                <a:gd name="connsiteY8" fmla="*/ 345176 h 1883146"/>
                <a:gd name="connsiteX0" fmla="*/ 126587 w 1435854"/>
                <a:gd name="connsiteY0" fmla="*/ 353278 h 1891248"/>
                <a:gd name="connsiteX1" fmla="*/ 1442 w 1435854"/>
                <a:gd name="connsiteY1" fmla="*/ 1117646 h 1891248"/>
                <a:gd name="connsiteX2" fmla="*/ 215397 w 1435854"/>
                <a:gd name="connsiteY2" fmla="*/ 1554351 h 1891248"/>
                <a:gd name="connsiteX3" fmla="*/ 1034263 w 1435854"/>
                <a:gd name="connsiteY3" fmla="*/ 1821695 h 1891248"/>
                <a:gd name="connsiteX4" fmla="*/ 1417928 w 1435854"/>
                <a:gd name="connsiteY4" fmla="*/ 1812894 h 1891248"/>
                <a:gd name="connsiteX5" fmla="*/ 1375709 w 1435854"/>
                <a:gd name="connsiteY5" fmla="*/ 948852 h 1891248"/>
                <a:gd name="connsiteX6" fmla="*/ 1402449 w 1435854"/>
                <a:gd name="connsiteY6" fmla="*/ 69522 h 1891248"/>
                <a:gd name="connsiteX7" fmla="*/ 221605 w 1435854"/>
                <a:gd name="connsiteY7" fmla="*/ 47778 h 1891248"/>
                <a:gd name="connsiteX8" fmla="*/ 126587 w 1435854"/>
                <a:gd name="connsiteY8" fmla="*/ 353278 h 1891248"/>
                <a:gd name="connsiteX0" fmla="*/ 35803 w 1453152"/>
                <a:gd name="connsiteY0" fmla="*/ 439993 h 1896181"/>
                <a:gd name="connsiteX1" fmla="*/ 18740 w 1453152"/>
                <a:gd name="connsiteY1" fmla="*/ 1122579 h 1896181"/>
                <a:gd name="connsiteX2" fmla="*/ 232695 w 1453152"/>
                <a:gd name="connsiteY2" fmla="*/ 1559284 h 1896181"/>
                <a:gd name="connsiteX3" fmla="*/ 1051561 w 1453152"/>
                <a:gd name="connsiteY3" fmla="*/ 1826628 h 1896181"/>
                <a:gd name="connsiteX4" fmla="*/ 1435226 w 1453152"/>
                <a:gd name="connsiteY4" fmla="*/ 1817827 h 1896181"/>
                <a:gd name="connsiteX5" fmla="*/ 1393007 w 1453152"/>
                <a:gd name="connsiteY5" fmla="*/ 953785 h 1896181"/>
                <a:gd name="connsiteX6" fmla="*/ 1419747 w 1453152"/>
                <a:gd name="connsiteY6" fmla="*/ 74455 h 1896181"/>
                <a:gd name="connsiteX7" fmla="*/ 238903 w 1453152"/>
                <a:gd name="connsiteY7" fmla="*/ 52711 h 1896181"/>
                <a:gd name="connsiteX8" fmla="*/ 35803 w 1453152"/>
                <a:gd name="connsiteY8" fmla="*/ 439993 h 1896181"/>
                <a:gd name="connsiteX0" fmla="*/ 35803 w 1447873"/>
                <a:gd name="connsiteY0" fmla="*/ 439993 h 1952840"/>
                <a:gd name="connsiteX1" fmla="*/ 18740 w 1447873"/>
                <a:gd name="connsiteY1" fmla="*/ 1122579 h 1952840"/>
                <a:gd name="connsiteX2" fmla="*/ 232695 w 1447873"/>
                <a:gd name="connsiteY2" fmla="*/ 1559284 h 1952840"/>
                <a:gd name="connsiteX3" fmla="*/ 1130848 w 1447873"/>
                <a:gd name="connsiteY3" fmla="*/ 1925181 h 1952840"/>
                <a:gd name="connsiteX4" fmla="*/ 1435226 w 1447873"/>
                <a:gd name="connsiteY4" fmla="*/ 1817827 h 1952840"/>
                <a:gd name="connsiteX5" fmla="*/ 1393007 w 1447873"/>
                <a:gd name="connsiteY5" fmla="*/ 953785 h 1952840"/>
                <a:gd name="connsiteX6" fmla="*/ 1419747 w 1447873"/>
                <a:gd name="connsiteY6" fmla="*/ 74455 h 1952840"/>
                <a:gd name="connsiteX7" fmla="*/ 238903 w 1447873"/>
                <a:gd name="connsiteY7" fmla="*/ 52711 h 1952840"/>
                <a:gd name="connsiteX8" fmla="*/ 35803 w 1447873"/>
                <a:gd name="connsiteY8" fmla="*/ 439993 h 1952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7873" h="1952840">
                  <a:moveTo>
                    <a:pt x="35803" y="439993"/>
                  </a:moveTo>
                  <a:cubicBezTo>
                    <a:pt x="-891" y="618304"/>
                    <a:pt x="-14075" y="936031"/>
                    <a:pt x="18740" y="1122579"/>
                  </a:cubicBezTo>
                  <a:cubicBezTo>
                    <a:pt x="51555" y="1309127"/>
                    <a:pt x="47344" y="1425517"/>
                    <a:pt x="232695" y="1559284"/>
                  </a:cubicBezTo>
                  <a:cubicBezTo>
                    <a:pt x="418046" y="1693051"/>
                    <a:pt x="930426" y="1882091"/>
                    <a:pt x="1130848" y="1925181"/>
                  </a:cubicBezTo>
                  <a:cubicBezTo>
                    <a:pt x="1331270" y="1968271"/>
                    <a:pt x="1391533" y="1979726"/>
                    <a:pt x="1435226" y="1817827"/>
                  </a:cubicBezTo>
                  <a:cubicBezTo>
                    <a:pt x="1478919" y="1655928"/>
                    <a:pt x="1395587" y="1244347"/>
                    <a:pt x="1393007" y="953785"/>
                  </a:cubicBezTo>
                  <a:cubicBezTo>
                    <a:pt x="1390427" y="663223"/>
                    <a:pt x="1458740" y="183063"/>
                    <a:pt x="1419747" y="74455"/>
                  </a:cubicBezTo>
                  <a:cubicBezTo>
                    <a:pt x="1380754" y="-34153"/>
                    <a:pt x="469560" y="-8212"/>
                    <a:pt x="238903" y="52711"/>
                  </a:cubicBezTo>
                  <a:cubicBezTo>
                    <a:pt x="8246" y="113634"/>
                    <a:pt x="72497" y="261682"/>
                    <a:pt x="35803" y="439993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9CDFF9"/>
                </a:gs>
                <a:gs pos="100000">
                  <a:schemeClr val="bg1"/>
                </a:gs>
                <a:gs pos="59000">
                  <a:schemeClr val="accent5">
                    <a:lumMod val="20000"/>
                    <a:lumOff val="80000"/>
                  </a:schemeClr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grpSp>
          <p:nvGrpSpPr>
            <p:cNvPr id="374" name="Group 373">
              <a:extLst>
                <a:ext uri="{FF2B5EF4-FFF2-40B4-BE49-F238E27FC236}">
                  <a16:creationId xmlns:a16="http://schemas.microsoft.com/office/drawing/2014/main" id="{96BCCD85-1D07-EF4E-A878-EC23CD23096A}"/>
                </a:ext>
              </a:extLst>
            </p:cNvPr>
            <p:cNvGrpSpPr/>
            <p:nvPr/>
          </p:nvGrpSpPr>
          <p:grpSpPr>
            <a:xfrm>
              <a:off x="10900911" y="3897954"/>
              <a:ext cx="687393" cy="721548"/>
              <a:chOff x="5203089" y="1751190"/>
              <a:chExt cx="858331" cy="662414"/>
            </a:xfrm>
          </p:grpSpPr>
          <p:sp>
            <p:nvSpPr>
              <p:cNvPr id="382" name="Freeform 381">
                <a:extLst>
                  <a:ext uri="{FF2B5EF4-FFF2-40B4-BE49-F238E27FC236}">
                    <a16:creationId xmlns:a16="http://schemas.microsoft.com/office/drawing/2014/main" id="{D6FAD5AB-6E93-5E47-BE32-4993FD767B8F}"/>
                  </a:ext>
                </a:extLst>
              </p:cNvPr>
              <p:cNvSpPr/>
              <p:nvPr/>
            </p:nvSpPr>
            <p:spPr>
              <a:xfrm>
                <a:off x="5536769" y="1751190"/>
                <a:ext cx="524651" cy="662124"/>
              </a:xfrm>
              <a:custGeom>
                <a:avLst/>
                <a:gdLst>
                  <a:gd name="connsiteX0" fmla="*/ 3618 w 651290"/>
                  <a:gd name="connsiteY0" fmla="*/ 492070 h 492070"/>
                  <a:gd name="connsiteX1" fmla="*/ 0 w 651290"/>
                  <a:gd name="connsiteY1" fmla="*/ 141108 h 492070"/>
                  <a:gd name="connsiteX2" fmla="*/ 423338 w 651290"/>
                  <a:gd name="connsiteY2" fmla="*/ 0 h 492070"/>
                  <a:gd name="connsiteX3" fmla="*/ 647672 w 651290"/>
                  <a:gd name="connsiteY3" fmla="*/ 57891 h 492070"/>
                  <a:gd name="connsiteX4" fmla="*/ 651290 w 651290"/>
                  <a:gd name="connsiteY4" fmla="*/ 492070 h 492070"/>
                  <a:gd name="connsiteX5" fmla="*/ 3618 w 651290"/>
                  <a:gd name="connsiteY5" fmla="*/ 492070 h 492070"/>
                  <a:gd name="connsiteX0" fmla="*/ 3618 w 651290"/>
                  <a:gd name="connsiteY0" fmla="*/ 593378 h 593378"/>
                  <a:gd name="connsiteX1" fmla="*/ 0 w 651290"/>
                  <a:gd name="connsiteY1" fmla="*/ 242416 h 593378"/>
                  <a:gd name="connsiteX2" fmla="*/ 423338 w 651290"/>
                  <a:gd name="connsiteY2" fmla="*/ 101308 h 593378"/>
                  <a:gd name="connsiteX3" fmla="*/ 647672 w 651290"/>
                  <a:gd name="connsiteY3" fmla="*/ 0 h 593378"/>
                  <a:gd name="connsiteX4" fmla="*/ 651290 w 651290"/>
                  <a:gd name="connsiteY4" fmla="*/ 593378 h 593378"/>
                  <a:gd name="connsiteX5" fmla="*/ 3618 w 651290"/>
                  <a:gd name="connsiteY5" fmla="*/ 593378 h 593378"/>
                  <a:gd name="connsiteX0" fmla="*/ 3618 w 651290"/>
                  <a:gd name="connsiteY0" fmla="*/ 662124 h 662124"/>
                  <a:gd name="connsiteX1" fmla="*/ 0 w 651290"/>
                  <a:gd name="connsiteY1" fmla="*/ 311162 h 662124"/>
                  <a:gd name="connsiteX2" fmla="*/ 376300 w 651290"/>
                  <a:gd name="connsiteY2" fmla="*/ 0 h 662124"/>
                  <a:gd name="connsiteX3" fmla="*/ 647672 w 651290"/>
                  <a:gd name="connsiteY3" fmla="*/ 68746 h 662124"/>
                  <a:gd name="connsiteX4" fmla="*/ 651290 w 651290"/>
                  <a:gd name="connsiteY4" fmla="*/ 662124 h 662124"/>
                  <a:gd name="connsiteX5" fmla="*/ 3618 w 651290"/>
                  <a:gd name="connsiteY5" fmla="*/ 662124 h 662124"/>
                  <a:gd name="connsiteX0" fmla="*/ 0 w 647672"/>
                  <a:gd name="connsiteY0" fmla="*/ 662124 h 662124"/>
                  <a:gd name="connsiteX1" fmla="*/ 123021 w 647672"/>
                  <a:gd name="connsiteY1" fmla="*/ 83217 h 662124"/>
                  <a:gd name="connsiteX2" fmla="*/ 372682 w 647672"/>
                  <a:gd name="connsiteY2" fmla="*/ 0 h 662124"/>
                  <a:gd name="connsiteX3" fmla="*/ 644054 w 647672"/>
                  <a:gd name="connsiteY3" fmla="*/ 68746 h 662124"/>
                  <a:gd name="connsiteX4" fmla="*/ 647672 w 647672"/>
                  <a:gd name="connsiteY4" fmla="*/ 662124 h 662124"/>
                  <a:gd name="connsiteX5" fmla="*/ 0 w 647672"/>
                  <a:gd name="connsiteY5" fmla="*/ 662124 h 662124"/>
                  <a:gd name="connsiteX0" fmla="*/ 7238 w 524651"/>
                  <a:gd name="connsiteY0" fmla="*/ 669360 h 669360"/>
                  <a:gd name="connsiteX1" fmla="*/ 0 w 524651"/>
                  <a:gd name="connsiteY1" fmla="*/ 83217 h 669360"/>
                  <a:gd name="connsiteX2" fmla="*/ 249661 w 524651"/>
                  <a:gd name="connsiteY2" fmla="*/ 0 h 669360"/>
                  <a:gd name="connsiteX3" fmla="*/ 521033 w 524651"/>
                  <a:gd name="connsiteY3" fmla="*/ 68746 h 669360"/>
                  <a:gd name="connsiteX4" fmla="*/ 524651 w 524651"/>
                  <a:gd name="connsiteY4" fmla="*/ 662124 h 669360"/>
                  <a:gd name="connsiteX5" fmla="*/ 7238 w 524651"/>
                  <a:gd name="connsiteY5" fmla="*/ 669360 h 669360"/>
                  <a:gd name="connsiteX0" fmla="*/ 438 w 528706"/>
                  <a:gd name="connsiteY0" fmla="*/ 665742 h 665742"/>
                  <a:gd name="connsiteX1" fmla="*/ 4055 w 528706"/>
                  <a:gd name="connsiteY1" fmla="*/ 83217 h 665742"/>
                  <a:gd name="connsiteX2" fmla="*/ 253716 w 528706"/>
                  <a:gd name="connsiteY2" fmla="*/ 0 h 665742"/>
                  <a:gd name="connsiteX3" fmla="*/ 525088 w 528706"/>
                  <a:gd name="connsiteY3" fmla="*/ 68746 h 665742"/>
                  <a:gd name="connsiteX4" fmla="*/ 528706 w 528706"/>
                  <a:gd name="connsiteY4" fmla="*/ 662124 h 665742"/>
                  <a:gd name="connsiteX5" fmla="*/ 438 w 528706"/>
                  <a:gd name="connsiteY5" fmla="*/ 665742 h 665742"/>
                  <a:gd name="connsiteX0" fmla="*/ 155 w 546514"/>
                  <a:gd name="connsiteY0" fmla="*/ 662124 h 662124"/>
                  <a:gd name="connsiteX1" fmla="*/ 21863 w 546514"/>
                  <a:gd name="connsiteY1" fmla="*/ 83217 h 662124"/>
                  <a:gd name="connsiteX2" fmla="*/ 271524 w 546514"/>
                  <a:gd name="connsiteY2" fmla="*/ 0 h 662124"/>
                  <a:gd name="connsiteX3" fmla="*/ 542896 w 546514"/>
                  <a:gd name="connsiteY3" fmla="*/ 68746 h 662124"/>
                  <a:gd name="connsiteX4" fmla="*/ 546514 w 546514"/>
                  <a:gd name="connsiteY4" fmla="*/ 662124 h 662124"/>
                  <a:gd name="connsiteX5" fmla="*/ 155 w 546514"/>
                  <a:gd name="connsiteY5" fmla="*/ 662124 h 662124"/>
                  <a:gd name="connsiteX0" fmla="*/ 10856 w 524651"/>
                  <a:gd name="connsiteY0" fmla="*/ 658506 h 662124"/>
                  <a:gd name="connsiteX1" fmla="*/ 0 w 524651"/>
                  <a:gd name="connsiteY1" fmla="*/ 83217 h 662124"/>
                  <a:gd name="connsiteX2" fmla="*/ 249661 w 524651"/>
                  <a:gd name="connsiteY2" fmla="*/ 0 h 662124"/>
                  <a:gd name="connsiteX3" fmla="*/ 521033 w 524651"/>
                  <a:gd name="connsiteY3" fmla="*/ 68746 h 662124"/>
                  <a:gd name="connsiteX4" fmla="*/ 524651 w 524651"/>
                  <a:gd name="connsiteY4" fmla="*/ 662124 h 662124"/>
                  <a:gd name="connsiteX5" fmla="*/ 10856 w 524651"/>
                  <a:gd name="connsiteY5" fmla="*/ 658506 h 662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4651" h="662124">
                    <a:moveTo>
                      <a:pt x="10856" y="658506"/>
                    </a:moveTo>
                    <a:cubicBezTo>
                      <a:pt x="8443" y="463125"/>
                      <a:pt x="2413" y="278598"/>
                      <a:pt x="0" y="83217"/>
                    </a:cubicBezTo>
                    <a:lnTo>
                      <a:pt x="249661" y="0"/>
                    </a:lnTo>
                    <a:lnTo>
                      <a:pt x="521033" y="68746"/>
                    </a:lnTo>
                    <a:lnTo>
                      <a:pt x="524651" y="662124"/>
                    </a:lnTo>
                    <a:lnTo>
                      <a:pt x="10856" y="658506"/>
                    </a:lnTo>
                    <a:close/>
                  </a:path>
                </a:pathLst>
              </a:custGeom>
              <a:solidFill>
                <a:srgbClr val="E0EBF1"/>
              </a:solidFill>
              <a:ln w="12700">
                <a:solidFill>
                  <a:srgbClr val="0000A8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383" name="Freeform 382">
                <a:extLst>
                  <a:ext uri="{FF2B5EF4-FFF2-40B4-BE49-F238E27FC236}">
                    <a16:creationId xmlns:a16="http://schemas.microsoft.com/office/drawing/2014/main" id="{2A115C8B-7EC0-084D-A3CF-7AEF0487F301}"/>
                  </a:ext>
                </a:extLst>
              </p:cNvPr>
              <p:cNvSpPr/>
              <p:nvPr/>
            </p:nvSpPr>
            <p:spPr>
              <a:xfrm>
                <a:off x="5203089" y="1921244"/>
                <a:ext cx="651290" cy="492070"/>
              </a:xfrm>
              <a:custGeom>
                <a:avLst/>
                <a:gdLst>
                  <a:gd name="connsiteX0" fmla="*/ 3618 w 651290"/>
                  <a:gd name="connsiteY0" fmla="*/ 492070 h 492070"/>
                  <a:gd name="connsiteX1" fmla="*/ 0 w 651290"/>
                  <a:gd name="connsiteY1" fmla="*/ 141108 h 492070"/>
                  <a:gd name="connsiteX2" fmla="*/ 423338 w 651290"/>
                  <a:gd name="connsiteY2" fmla="*/ 0 h 492070"/>
                  <a:gd name="connsiteX3" fmla="*/ 647672 w 651290"/>
                  <a:gd name="connsiteY3" fmla="*/ 57891 h 492070"/>
                  <a:gd name="connsiteX4" fmla="*/ 651290 w 651290"/>
                  <a:gd name="connsiteY4" fmla="*/ 492070 h 492070"/>
                  <a:gd name="connsiteX5" fmla="*/ 3618 w 651290"/>
                  <a:gd name="connsiteY5" fmla="*/ 492070 h 4920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51290" h="492070">
                    <a:moveTo>
                      <a:pt x="3618" y="492070"/>
                    </a:moveTo>
                    <a:lnTo>
                      <a:pt x="0" y="141108"/>
                    </a:lnTo>
                    <a:lnTo>
                      <a:pt x="423338" y="0"/>
                    </a:lnTo>
                    <a:lnTo>
                      <a:pt x="647672" y="57891"/>
                    </a:lnTo>
                    <a:lnTo>
                      <a:pt x="651290" y="492070"/>
                    </a:lnTo>
                    <a:lnTo>
                      <a:pt x="3618" y="492070"/>
                    </a:lnTo>
                    <a:close/>
                  </a:path>
                </a:pathLst>
              </a:custGeom>
              <a:solidFill>
                <a:srgbClr val="E0EBF1"/>
              </a:solidFill>
              <a:ln w="12700">
                <a:solidFill>
                  <a:srgbClr val="0000A3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/>
              </a:p>
            </p:txBody>
          </p:sp>
          <p:cxnSp>
            <p:nvCxnSpPr>
              <p:cNvPr id="384" name="Straight Connector 383">
                <a:extLst>
                  <a:ext uri="{FF2B5EF4-FFF2-40B4-BE49-F238E27FC236}">
                    <a16:creationId xmlns:a16="http://schemas.microsoft.com/office/drawing/2014/main" id="{16F8043F-8502-904C-9632-B3658D71B8BE}"/>
                  </a:ext>
                </a:extLst>
              </p:cNvPr>
              <p:cNvCxnSpPr/>
              <p:nvPr/>
            </p:nvCxnSpPr>
            <p:spPr>
              <a:xfrm flipV="1">
                <a:off x="5270526" y="2029553"/>
                <a:ext cx="295249" cy="73468"/>
              </a:xfrm>
              <a:prstGeom prst="line">
                <a:avLst/>
              </a:prstGeom>
              <a:ln w="44450"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5" name="Straight Connector 384">
                <a:extLst>
                  <a:ext uri="{FF2B5EF4-FFF2-40B4-BE49-F238E27FC236}">
                    <a16:creationId xmlns:a16="http://schemas.microsoft.com/office/drawing/2014/main" id="{B4B3A6DE-2E70-F74C-8CA1-13247C912682}"/>
                  </a:ext>
                </a:extLst>
              </p:cNvPr>
              <p:cNvCxnSpPr/>
              <p:nvPr/>
            </p:nvCxnSpPr>
            <p:spPr>
              <a:xfrm flipV="1">
                <a:off x="5275406" y="2261710"/>
                <a:ext cx="290369" cy="16752"/>
              </a:xfrm>
              <a:prstGeom prst="line">
                <a:avLst/>
              </a:prstGeom>
              <a:ln w="44450"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6" name="Straight Connector 385">
                <a:extLst>
                  <a:ext uri="{FF2B5EF4-FFF2-40B4-BE49-F238E27FC236}">
                    <a16:creationId xmlns:a16="http://schemas.microsoft.com/office/drawing/2014/main" id="{4B9DB078-BD58-F64A-B873-E1187205EB94}"/>
                  </a:ext>
                </a:extLst>
              </p:cNvPr>
              <p:cNvCxnSpPr/>
              <p:nvPr/>
            </p:nvCxnSpPr>
            <p:spPr>
              <a:xfrm flipV="1">
                <a:off x="5275406" y="2151772"/>
                <a:ext cx="290369" cy="48402"/>
              </a:xfrm>
              <a:prstGeom prst="line">
                <a:avLst/>
              </a:prstGeom>
              <a:ln w="44450"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7" name="Straight Connector 386">
                <a:extLst>
                  <a:ext uri="{FF2B5EF4-FFF2-40B4-BE49-F238E27FC236}">
                    <a16:creationId xmlns:a16="http://schemas.microsoft.com/office/drawing/2014/main" id="{D321DD82-9D22-0B49-ADF9-8BE310E97E71}"/>
                  </a:ext>
                </a:extLst>
              </p:cNvPr>
              <p:cNvCxnSpPr/>
              <p:nvPr/>
            </p:nvCxnSpPr>
            <p:spPr>
              <a:xfrm>
                <a:off x="5270094" y="2354086"/>
                <a:ext cx="295681" cy="0"/>
              </a:xfrm>
              <a:prstGeom prst="line">
                <a:avLst/>
              </a:prstGeom>
              <a:ln w="44450"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8" name="Straight Connector 387">
                <a:extLst>
                  <a:ext uri="{FF2B5EF4-FFF2-40B4-BE49-F238E27FC236}">
                    <a16:creationId xmlns:a16="http://schemas.microsoft.com/office/drawing/2014/main" id="{18A2FB0C-53B9-5248-AA65-9BA9B429FC4C}"/>
                  </a:ext>
                </a:extLst>
              </p:cNvPr>
              <p:cNvCxnSpPr/>
              <p:nvPr/>
            </p:nvCxnSpPr>
            <p:spPr>
              <a:xfrm flipV="1">
                <a:off x="5950242" y="1866900"/>
                <a:ext cx="0" cy="465273"/>
              </a:xfrm>
              <a:prstGeom prst="line">
                <a:avLst/>
              </a:prstGeom>
              <a:ln w="44450">
                <a:solidFill>
                  <a:schemeClr val="bg1"/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9" name="Straight Connector 388">
                <a:extLst>
                  <a:ext uri="{FF2B5EF4-FFF2-40B4-BE49-F238E27FC236}">
                    <a16:creationId xmlns:a16="http://schemas.microsoft.com/office/drawing/2014/main" id="{44FBB965-69F3-F546-AE9F-4AD14078F37E}"/>
                  </a:ext>
                </a:extLst>
              </p:cNvPr>
              <p:cNvCxnSpPr/>
              <p:nvPr/>
            </p:nvCxnSpPr>
            <p:spPr>
              <a:xfrm>
                <a:off x="5628589" y="1936750"/>
                <a:ext cx="0" cy="476854"/>
              </a:xfrm>
              <a:prstGeom prst="line">
                <a:avLst/>
              </a:prstGeom>
              <a:ln w="15875">
                <a:solidFill>
                  <a:srgbClr val="0000A8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91" name="Group 390">
              <a:extLst>
                <a:ext uri="{FF2B5EF4-FFF2-40B4-BE49-F238E27FC236}">
                  <a16:creationId xmlns:a16="http://schemas.microsoft.com/office/drawing/2014/main" id="{BDA3EF41-5873-7D4B-8A04-F8D62DFD2DB6}"/>
                </a:ext>
              </a:extLst>
            </p:cNvPr>
            <p:cNvGrpSpPr/>
            <p:nvPr/>
          </p:nvGrpSpPr>
          <p:grpSpPr>
            <a:xfrm>
              <a:off x="10834382" y="3164075"/>
              <a:ext cx="594613" cy="648336"/>
              <a:chOff x="5203089" y="1751190"/>
              <a:chExt cx="858331" cy="662414"/>
            </a:xfrm>
          </p:grpSpPr>
          <p:sp>
            <p:nvSpPr>
              <p:cNvPr id="399" name="Freeform 398">
                <a:extLst>
                  <a:ext uri="{FF2B5EF4-FFF2-40B4-BE49-F238E27FC236}">
                    <a16:creationId xmlns:a16="http://schemas.microsoft.com/office/drawing/2014/main" id="{325473B9-6F55-684D-B22D-FF70325540CE}"/>
                  </a:ext>
                </a:extLst>
              </p:cNvPr>
              <p:cNvSpPr/>
              <p:nvPr/>
            </p:nvSpPr>
            <p:spPr>
              <a:xfrm>
                <a:off x="5536769" y="1751190"/>
                <a:ext cx="524651" cy="662124"/>
              </a:xfrm>
              <a:custGeom>
                <a:avLst/>
                <a:gdLst>
                  <a:gd name="connsiteX0" fmla="*/ 3618 w 651290"/>
                  <a:gd name="connsiteY0" fmla="*/ 492070 h 492070"/>
                  <a:gd name="connsiteX1" fmla="*/ 0 w 651290"/>
                  <a:gd name="connsiteY1" fmla="*/ 141108 h 492070"/>
                  <a:gd name="connsiteX2" fmla="*/ 423338 w 651290"/>
                  <a:gd name="connsiteY2" fmla="*/ 0 h 492070"/>
                  <a:gd name="connsiteX3" fmla="*/ 647672 w 651290"/>
                  <a:gd name="connsiteY3" fmla="*/ 57891 h 492070"/>
                  <a:gd name="connsiteX4" fmla="*/ 651290 w 651290"/>
                  <a:gd name="connsiteY4" fmla="*/ 492070 h 492070"/>
                  <a:gd name="connsiteX5" fmla="*/ 3618 w 651290"/>
                  <a:gd name="connsiteY5" fmla="*/ 492070 h 492070"/>
                  <a:gd name="connsiteX0" fmla="*/ 3618 w 651290"/>
                  <a:gd name="connsiteY0" fmla="*/ 593378 h 593378"/>
                  <a:gd name="connsiteX1" fmla="*/ 0 w 651290"/>
                  <a:gd name="connsiteY1" fmla="*/ 242416 h 593378"/>
                  <a:gd name="connsiteX2" fmla="*/ 423338 w 651290"/>
                  <a:gd name="connsiteY2" fmla="*/ 101308 h 593378"/>
                  <a:gd name="connsiteX3" fmla="*/ 647672 w 651290"/>
                  <a:gd name="connsiteY3" fmla="*/ 0 h 593378"/>
                  <a:gd name="connsiteX4" fmla="*/ 651290 w 651290"/>
                  <a:gd name="connsiteY4" fmla="*/ 593378 h 593378"/>
                  <a:gd name="connsiteX5" fmla="*/ 3618 w 651290"/>
                  <a:gd name="connsiteY5" fmla="*/ 593378 h 593378"/>
                  <a:gd name="connsiteX0" fmla="*/ 3618 w 651290"/>
                  <a:gd name="connsiteY0" fmla="*/ 662124 h 662124"/>
                  <a:gd name="connsiteX1" fmla="*/ 0 w 651290"/>
                  <a:gd name="connsiteY1" fmla="*/ 311162 h 662124"/>
                  <a:gd name="connsiteX2" fmla="*/ 376300 w 651290"/>
                  <a:gd name="connsiteY2" fmla="*/ 0 h 662124"/>
                  <a:gd name="connsiteX3" fmla="*/ 647672 w 651290"/>
                  <a:gd name="connsiteY3" fmla="*/ 68746 h 662124"/>
                  <a:gd name="connsiteX4" fmla="*/ 651290 w 651290"/>
                  <a:gd name="connsiteY4" fmla="*/ 662124 h 662124"/>
                  <a:gd name="connsiteX5" fmla="*/ 3618 w 651290"/>
                  <a:gd name="connsiteY5" fmla="*/ 662124 h 662124"/>
                  <a:gd name="connsiteX0" fmla="*/ 0 w 647672"/>
                  <a:gd name="connsiteY0" fmla="*/ 662124 h 662124"/>
                  <a:gd name="connsiteX1" fmla="*/ 123021 w 647672"/>
                  <a:gd name="connsiteY1" fmla="*/ 83217 h 662124"/>
                  <a:gd name="connsiteX2" fmla="*/ 372682 w 647672"/>
                  <a:gd name="connsiteY2" fmla="*/ 0 h 662124"/>
                  <a:gd name="connsiteX3" fmla="*/ 644054 w 647672"/>
                  <a:gd name="connsiteY3" fmla="*/ 68746 h 662124"/>
                  <a:gd name="connsiteX4" fmla="*/ 647672 w 647672"/>
                  <a:gd name="connsiteY4" fmla="*/ 662124 h 662124"/>
                  <a:gd name="connsiteX5" fmla="*/ 0 w 647672"/>
                  <a:gd name="connsiteY5" fmla="*/ 662124 h 662124"/>
                  <a:gd name="connsiteX0" fmla="*/ 7238 w 524651"/>
                  <a:gd name="connsiteY0" fmla="*/ 669360 h 669360"/>
                  <a:gd name="connsiteX1" fmla="*/ 0 w 524651"/>
                  <a:gd name="connsiteY1" fmla="*/ 83217 h 669360"/>
                  <a:gd name="connsiteX2" fmla="*/ 249661 w 524651"/>
                  <a:gd name="connsiteY2" fmla="*/ 0 h 669360"/>
                  <a:gd name="connsiteX3" fmla="*/ 521033 w 524651"/>
                  <a:gd name="connsiteY3" fmla="*/ 68746 h 669360"/>
                  <a:gd name="connsiteX4" fmla="*/ 524651 w 524651"/>
                  <a:gd name="connsiteY4" fmla="*/ 662124 h 669360"/>
                  <a:gd name="connsiteX5" fmla="*/ 7238 w 524651"/>
                  <a:gd name="connsiteY5" fmla="*/ 669360 h 669360"/>
                  <a:gd name="connsiteX0" fmla="*/ 438 w 528706"/>
                  <a:gd name="connsiteY0" fmla="*/ 665742 h 665742"/>
                  <a:gd name="connsiteX1" fmla="*/ 4055 w 528706"/>
                  <a:gd name="connsiteY1" fmla="*/ 83217 h 665742"/>
                  <a:gd name="connsiteX2" fmla="*/ 253716 w 528706"/>
                  <a:gd name="connsiteY2" fmla="*/ 0 h 665742"/>
                  <a:gd name="connsiteX3" fmla="*/ 525088 w 528706"/>
                  <a:gd name="connsiteY3" fmla="*/ 68746 h 665742"/>
                  <a:gd name="connsiteX4" fmla="*/ 528706 w 528706"/>
                  <a:gd name="connsiteY4" fmla="*/ 662124 h 665742"/>
                  <a:gd name="connsiteX5" fmla="*/ 438 w 528706"/>
                  <a:gd name="connsiteY5" fmla="*/ 665742 h 665742"/>
                  <a:gd name="connsiteX0" fmla="*/ 155 w 546514"/>
                  <a:gd name="connsiteY0" fmla="*/ 662124 h 662124"/>
                  <a:gd name="connsiteX1" fmla="*/ 21863 w 546514"/>
                  <a:gd name="connsiteY1" fmla="*/ 83217 h 662124"/>
                  <a:gd name="connsiteX2" fmla="*/ 271524 w 546514"/>
                  <a:gd name="connsiteY2" fmla="*/ 0 h 662124"/>
                  <a:gd name="connsiteX3" fmla="*/ 542896 w 546514"/>
                  <a:gd name="connsiteY3" fmla="*/ 68746 h 662124"/>
                  <a:gd name="connsiteX4" fmla="*/ 546514 w 546514"/>
                  <a:gd name="connsiteY4" fmla="*/ 662124 h 662124"/>
                  <a:gd name="connsiteX5" fmla="*/ 155 w 546514"/>
                  <a:gd name="connsiteY5" fmla="*/ 662124 h 662124"/>
                  <a:gd name="connsiteX0" fmla="*/ 10856 w 524651"/>
                  <a:gd name="connsiteY0" fmla="*/ 658506 h 662124"/>
                  <a:gd name="connsiteX1" fmla="*/ 0 w 524651"/>
                  <a:gd name="connsiteY1" fmla="*/ 83217 h 662124"/>
                  <a:gd name="connsiteX2" fmla="*/ 249661 w 524651"/>
                  <a:gd name="connsiteY2" fmla="*/ 0 h 662124"/>
                  <a:gd name="connsiteX3" fmla="*/ 521033 w 524651"/>
                  <a:gd name="connsiteY3" fmla="*/ 68746 h 662124"/>
                  <a:gd name="connsiteX4" fmla="*/ 524651 w 524651"/>
                  <a:gd name="connsiteY4" fmla="*/ 662124 h 662124"/>
                  <a:gd name="connsiteX5" fmla="*/ 10856 w 524651"/>
                  <a:gd name="connsiteY5" fmla="*/ 658506 h 662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4651" h="662124">
                    <a:moveTo>
                      <a:pt x="10856" y="658506"/>
                    </a:moveTo>
                    <a:cubicBezTo>
                      <a:pt x="8443" y="463125"/>
                      <a:pt x="2413" y="278598"/>
                      <a:pt x="0" y="83217"/>
                    </a:cubicBezTo>
                    <a:lnTo>
                      <a:pt x="249661" y="0"/>
                    </a:lnTo>
                    <a:lnTo>
                      <a:pt x="521033" y="68746"/>
                    </a:lnTo>
                    <a:lnTo>
                      <a:pt x="524651" y="662124"/>
                    </a:lnTo>
                    <a:lnTo>
                      <a:pt x="10856" y="658506"/>
                    </a:lnTo>
                    <a:close/>
                  </a:path>
                </a:pathLst>
              </a:custGeom>
              <a:solidFill>
                <a:srgbClr val="E0EBF1"/>
              </a:solidFill>
              <a:ln w="12700">
                <a:solidFill>
                  <a:srgbClr val="0000A8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400" name="Freeform 399">
                <a:extLst>
                  <a:ext uri="{FF2B5EF4-FFF2-40B4-BE49-F238E27FC236}">
                    <a16:creationId xmlns:a16="http://schemas.microsoft.com/office/drawing/2014/main" id="{06CE85F7-18B2-3947-975F-CEA32EE2FBA7}"/>
                  </a:ext>
                </a:extLst>
              </p:cNvPr>
              <p:cNvSpPr/>
              <p:nvPr/>
            </p:nvSpPr>
            <p:spPr>
              <a:xfrm>
                <a:off x="5203089" y="1921244"/>
                <a:ext cx="651290" cy="492070"/>
              </a:xfrm>
              <a:custGeom>
                <a:avLst/>
                <a:gdLst>
                  <a:gd name="connsiteX0" fmla="*/ 3618 w 651290"/>
                  <a:gd name="connsiteY0" fmla="*/ 492070 h 492070"/>
                  <a:gd name="connsiteX1" fmla="*/ 0 w 651290"/>
                  <a:gd name="connsiteY1" fmla="*/ 141108 h 492070"/>
                  <a:gd name="connsiteX2" fmla="*/ 423338 w 651290"/>
                  <a:gd name="connsiteY2" fmla="*/ 0 h 492070"/>
                  <a:gd name="connsiteX3" fmla="*/ 647672 w 651290"/>
                  <a:gd name="connsiteY3" fmla="*/ 57891 h 492070"/>
                  <a:gd name="connsiteX4" fmla="*/ 651290 w 651290"/>
                  <a:gd name="connsiteY4" fmla="*/ 492070 h 492070"/>
                  <a:gd name="connsiteX5" fmla="*/ 3618 w 651290"/>
                  <a:gd name="connsiteY5" fmla="*/ 492070 h 4920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51290" h="492070">
                    <a:moveTo>
                      <a:pt x="3618" y="492070"/>
                    </a:moveTo>
                    <a:lnTo>
                      <a:pt x="0" y="141108"/>
                    </a:lnTo>
                    <a:lnTo>
                      <a:pt x="423338" y="0"/>
                    </a:lnTo>
                    <a:lnTo>
                      <a:pt x="647672" y="57891"/>
                    </a:lnTo>
                    <a:lnTo>
                      <a:pt x="651290" y="492070"/>
                    </a:lnTo>
                    <a:lnTo>
                      <a:pt x="3618" y="492070"/>
                    </a:lnTo>
                    <a:close/>
                  </a:path>
                </a:pathLst>
              </a:custGeom>
              <a:solidFill>
                <a:srgbClr val="E0EBF1"/>
              </a:solidFill>
              <a:ln w="12700">
                <a:solidFill>
                  <a:srgbClr val="0000A3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/>
              </a:p>
            </p:txBody>
          </p:sp>
          <p:cxnSp>
            <p:nvCxnSpPr>
              <p:cNvPr id="401" name="Straight Connector 400">
                <a:extLst>
                  <a:ext uri="{FF2B5EF4-FFF2-40B4-BE49-F238E27FC236}">
                    <a16:creationId xmlns:a16="http://schemas.microsoft.com/office/drawing/2014/main" id="{F3F3D0FA-374D-9147-8047-2B7B3AAF05DF}"/>
                  </a:ext>
                </a:extLst>
              </p:cNvPr>
              <p:cNvCxnSpPr/>
              <p:nvPr/>
            </p:nvCxnSpPr>
            <p:spPr>
              <a:xfrm flipV="1">
                <a:off x="5270526" y="2029553"/>
                <a:ext cx="295249" cy="73468"/>
              </a:xfrm>
              <a:prstGeom prst="line">
                <a:avLst/>
              </a:prstGeom>
              <a:ln w="44450"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2" name="Straight Connector 401">
                <a:extLst>
                  <a:ext uri="{FF2B5EF4-FFF2-40B4-BE49-F238E27FC236}">
                    <a16:creationId xmlns:a16="http://schemas.microsoft.com/office/drawing/2014/main" id="{AFF00F79-7128-E243-BBD5-A97200EABABC}"/>
                  </a:ext>
                </a:extLst>
              </p:cNvPr>
              <p:cNvCxnSpPr/>
              <p:nvPr/>
            </p:nvCxnSpPr>
            <p:spPr>
              <a:xfrm flipV="1">
                <a:off x="5275406" y="2261710"/>
                <a:ext cx="290369" cy="16752"/>
              </a:xfrm>
              <a:prstGeom prst="line">
                <a:avLst/>
              </a:prstGeom>
              <a:ln w="44450"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3" name="Straight Connector 402">
                <a:extLst>
                  <a:ext uri="{FF2B5EF4-FFF2-40B4-BE49-F238E27FC236}">
                    <a16:creationId xmlns:a16="http://schemas.microsoft.com/office/drawing/2014/main" id="{729D9C8D-B396-A049-9B7A-BE878812629D}"/>
                  </a:ext>
                </a:extLst>
              </p:cNvPr>
              <p:cNvCxnSpPr/>
              <p:nvPr/>
            </p:nvCxnSpPr>
            <p:spPr>
              <a:xfrm flipV="1">
                <a:off x="5275406" y="2151772"/>
                <a:ext cx="290369" cy="48402"/>
              </a:xfrm>
              <a:prstGeom prst="line">
                <a:avLst/>
              </a:prstGeom>
              <a:ln w="44450"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4" name="Straight Connector 403">
                <a:extLst>
                  <a:ext uri="{FF2B5EF4-FFF2-40B4-BE49-F238E27FC236}">
                    <a16:creationId xmlns:a16="http://schemas.microsoft.com/office/drawing/2014/main" id="{4B32C41F-58E3-CC4F-9625-B6688BEB2140}"/>
                  </a:ext>
                </a:extLst>
              </p:cNvPr>
              <p:cNvCxnSpPr/>
              <p:nvPr/>
            </p:nvCxnSpPr>
            <p:spPr>
              <a:xfrm>
                <a:off x="5270094" y="2354086"/>
                <a:ext cx="295681" cy="0"/>
              </a:xfrm>
              <a:prstGeom prst="line">
                <a:avLst/>
              </a:prstGeom>
              <a:ln w="44450"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5" name="Straight Connector 404">
                <a:extLst>
                  <a:ext uri="{FF2B5EF4-FFF2-40B4-BE49-F238E27FC236}">
                    <a16:creationId xmlns:a16="http://schemas.microsoft.com/office/drawing/2014/main" id="{58933865-B1C6-3244-A0F5-136E4C6DD92E}"/>
                  </a:ext>
                </a:extLst>
              </p:cNvPr>
              <p:cNvCxnSpPr/>
              <p:nvPr/>
            </p:nvCxnSpPr>
            <p:spPr>
              <a:xfrm flipV="1">
                <a:off x="5950242" y="1866900"/>
                <a:ext cx="0" cy="465273"/>
              </a:xfrm>
              <a:prstGeom prst="line">
                <a:avLst/>
              </a:prstGeom>
              <a:ln w="44450">
                <a:solidFill>
                  <a:schemeClr val="bg1"/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6" name="Straight Connector 405">
                <a:extLst>
                  <a:ext uri="{FF2B5EF4-FFF2-40B4-BE49-F238E27FC236}">
                    <a16:creationId xmlns:a16="http://schemas.microsoft.com/office/drawing/2014/main" id="{76C939A7-C3F0-5A45-B81D-4E775CF1C92C}"/>
                  </a:ext>
                </a:extLst>
              </p:cNvPr>
              <p:cNvCxnSpPr/>
              <p:nvPr/>
            </p:nvCxnSpPr>
            <p:spPr>
              <a:xfrm>
                <a:off x="5628589" y="1936750"/>
                <a:ext cx="0" cy="476854"/>
              </a:xfrm>
              <a:prstGeom prst="line">
                <a:avLst/>
              </a:prstGeom>
              <a:ln w="15875">
                <a:solidFill>
                  <a:srgbClr val="0000A8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62" name="Freeform 561">
              <a:extLst>
                <a:ext uri="{FF2B5EF4-FFF2-40B4-BE49-F238E27FC236}">
                  <a16:creationId xmlns:a16="http://schemas.microsoft.com/office/drawing/2014/main" id="{BE088278-C41B-3E4A-87CE-FD65749FA13D}"/>
                </a:ext>
              </a:extLst>
            </p:cNvPr>
            <p:cNvSpPr/>
            <p:nvPr/>
          </p:nvSpPr>
          <p:spPr>
            <a:xfrm>
              <a:off x="9604024" y="1751946"/>
              <a:ext cx="1497864" cy="1386455"/>
            </a:xfrm>
            <a:custGeom>
              <a:avLst/>
              <a:gdLst>
                <a:gd name="connsiteX0" fmla="*/ 434989 w 1523031"/>
                <a:gd name="connsiteY0" fmla="*/ 253346 h 1763594"/>
                <a:gd name="connsiteX1" fmla="*/ 488 w 1523031"/>
                <a:gd name="connsiteY1" fmla="*/ 921706 h 1763594"/>
                <a:gd name="connsiteX2" fmla="*/ 368142 w 1523031"/>
                <a:gd name="connsiteY2" fmla="*/ 1489812 h 1763594"/>
                <a:gd name="connsiteX3" fmla="*/ 1187008 w 1523031"/>
                <a:gd name="connsiteY3" fmla="*/ 1757156 h 1763594"/>
                <a:gd name="connsiteX4" fmla="*/ 1521239 w 1523031"/>
                <a:gd name="connsiteY4" fmla="*/ 1239177 h 1763594"/>
                <a:gd name="connsiteX5" fmla="*/ 1320700 w 1523031"/>
                <a:gd name="connsiteY5" fmla="*/ 654362 h 1763594"/>
                <a:gd name="connsiteX6" fmla="*/ 1337412 w 1523031"/>
                <a:gd name="connsiteY6" fmla="*/ 136383 h 1763594"/>
                <a:gd name="connsiteX7" fmla="*/ 1086739 w 1523031"/>
                <a:gd name="connsiteY7" fmla="*/ 2711 h 1763594"/>
                <a:gd name="connsiteX8" fmla="*/ 434989 w 1523031"/>
                <a:gd name="connsiteY8" fmla="*/ 253346 h 1763594"/>
                <a:gd name="connsiteX0" fmla="*/ 434989 w 1537226"/>
                <a:gd name="connsiteY0" fmla="*/ 253346 h 1763594"/>
                <a:gd name="connsiteX1" fmla="*/ 488 w 1537226"/>
                <a:gd name="connsiteY1" fmla="*/ 921706 h 1763594"/>
                <a:gd name="connsiteX2" fmla="*/ 368142 w 1537226"/>
                <a:gd name="connsiteY2" fmla="*/ 1489812 h 1763594"/>
                <a:gd name="connsiteX3" fmla="*/ 1187008 w 1537226"/>
                <a:gd name="connsiteY3" fmla="*/ 1757156 h 1763594"/>
                <a:gd name="connsiteX4" fmla="*/ 1521239 w 1537226"/>
                <a:gd name="connsiteY4" fmla="*/ 1239177 h 1763594"/>
                <a:gd name="connsiteX5" fmla="*/ 1468998 w 1537226"/>
                <a:gd name="connsiteY5" fmla="*/ 654362 h 1763594"/>
                <a:gd name="connsiteX6" fmla="*/ 1337412 w 1537226"/>
                <a:gd name="connsiteY6" fmla="*/ 136383 h 1763594"/>
                <a:gd name="connsiteX7" fmla="*/ 1086739 w 1537226"/>
                <a:gd name="connsiteY7" fmla="*/ 2711 h 1763594"/>
                <a:gd name="connsiteX8" fmla="*/ 434989 w 1537226"/>
                <a:gd name="connsiteY8" fmla="*/ 253346 h 1763594"/>
                <a:gd name="connsiteX0" fmla="*/ 434989 w 1537226"/>
                <a:gd name="connsiteY0" fmla="*/ 253346 h 1763594"/>
                <a:gd name="connsiteX1" fmla="*/ 488 w 1537226"/>
                <a:gd name="connsiteY1" fmla="*/ 921706 h 1763594"/>
                <a:gd name="connsiteX2" fmla="*/ 368142 w 1537226"/>
                <a:gd name="connsiteY2" fmla="*/ 1489812 h 1763594"/>
                <a:gd name="connsiteX3" fmla="*/ 1187008 w 1537226"/>
                <a:gd name="connsiteY3" fmla="*/ 1757156 h 1763594"/>
                <a:gd name="connsiteX4" fmla="*/ 1521239 w 1537226"/>
                <a:gd name="connsiteY4" fmla="*/ 1239177 h 1763594"/>
                <a:gd name="connsiteX5" fmla="*/ 1468998 w 1537226"/>
                <a:gd name="connsiteY5" fmla="*/ 654362 h 1763594"/>
                <a:gd name="connsiteX6" fmla="*/ 1337412 w 1537226"/>
                <a:gd name="connsiteY6" fmla="*/ 136383 h 1763594"/>
                <a:gd name="connsiteX7" fmla="*/ 839572 w 1537226"/>
                <a:gd name="connsiteY7" fmla="*/ 2711 h 1763594"/>
                <a:gd name="connsiteX8" fmla="*/ 434989 w 1537226"/>
                <a:gd name="connsiteY8" fmla="*/ 253346 h 1763594"/>
                <a:gd name="connsiteX0" fmla="*/ 360357 w 1536743"/>
                <a:gd name="connsiteY0" fmla="*/ 534641 h 1782088"/>
                <a:gd name="connsiteX1" fmla="*/ 5 w 1536743"/>
                <a:gd name="connsiteY1" fmla="*/ 940200 h 1782088"/>
                <a:gd name="connsiteX2" fmla="*/ 367659 w 1536743"/>
                <a:gd name="connsiteY2" fmla="*/ 1508306 h 1782088"/>
                <a:gd name="connsiteX3" fmla="*/ 1186525 w 1536743"/>
                <a:gd name="connsiteY3" fmla="*/ 1775650 h 1782088"/>
                <a:gd name="connsiteX4" fmla="*/ 1520756 w 1536743"/>
                <a:gd name="connsiteY4" fmla="*/ 1257671 h 1782088"/>
                <a:gd name="connsiteX5" fmla="*/ 1468515 w 1536743"/>
                <a:gd name="connsiteY5" fmla="*/ 672856 h 1782088"/>
                <a:gd name="connsiteX6" fmla="*/ 1336929 w 1536743"/>
                <a:gd name="connsiteY6" fmla="*/ 154877 h 1782088"/>
                <a:gd name="connsiteX7" fmla="*/ 839089 w 1536743"/>
                <a:gd name="connsiteY7" fmla="*/ 21205 h 1782088"/>
                <a:gd name="connsiteX8" fmla="*/ 360357 w 1536743"/>
                <a:gd name="connsiteY8" fmla="*/ 534641 h 1782088"/>
                <a:gd name="connsiteX0" fmla="*/ 360355 w 1536741"/>
                <a:gd name="connsiteY0" fmla="*/ 534641 h 1782088"/>
                <a:gd name="connsiteX1" fmla="*/ 3 w 1536741"/>
                <a:gd name="connsiteY1" fmla="*/ 940200 h 1782088"/>
                <a:gd name="connsiteX2" fmla="*/ 367657 w 1536741"/>
                <a:gd name="connsiteY2" fmla="*/ 1508306 h 1782088"/>
                <a:gd name="connsiteX3" fmla="*/ 1186523 w 1536741"/>
                <a:gd name="connsiteY3" fmla="*/ 1775650 h 1782088"/>
                <a:gd name="connsiteX4" fmla="*/ 1520754 w 1536741"/>
                <a:gd name="connsiteY4" fmla="*/ 1257671 h 1782088"/>
                <a:gd name="connsiteX5" fmla="*/ 1468513 w 1536741"/>
                <a:gd name="connsiteY5" fmla="*/ 672856 h 1782088"/>
                <a:gd name="connsiteX6" fmla="*/ 1336927 w 1536741"/>
                <a:gd name="connsiteY6" fmla="*/ 154877 h 1782088"/>
                <a:gd name="connsiteX7" fmla="*/ 839087 w 1536741"/>
                <a:gd name="connsiteY7" fmla="*/ 21205 h 1782088"/>
                <a:gd name="connsiteX8" fmla="*/ 360355 w 1536741"/>
                <a:gd name="connsiteY8" fmla="*/ 534641 h 1782088"/>
                <a:gd name="connsiteX0" fmla="*/ 360355 w 1494463"/>
                <a:gd name="connsiteY0" fmla="*/ 534641 h 1775651"/>
                <a:gd name="connsiteX1" fmla="*/ 3 w 1494463"/>
                <a:gd name="connsiteY1" fmla="*/ 940200 h 1775651"/>
                <a:gd name="connsiteX2" fmla="*/ 367657 w 1494463"/>
                <a:gd name="connsiteY2" fmla="*/ 1508306 h 1775651"/>
                <a:gd name="connsiteX3" fmla="*/ 1186523 w 1494463"/>
                <a:gd name="connsiteY3" fmla="*/ 1775650 h 1775651"/>
                <a:gd name="connsiteX4" fmla="*/ 1467465 w 1494463"/>
                <a:gd name="connsiteY4" fmla="*/ 1510813 h 1775651"/>
                <a:gd name="connsiteX5" fmla="*/ 1468513 w 1494463"/>
                <a:gd name="connsiteY5" fmla="*/ 672856 h 1775651"/>
                <a:gd name="connsiteX6" fmla="*/ 1336927 w 1494463"/>
                <a:gd name="connsiteY6" fmla="*/ 154877 h 1775651"/>
                <a:gd name="connsiteX7" fmla="*/ 839087 w 1494463"/>
                <a:gd name="connsiteY7" fmla="*/ 21205 h 1775651"/>
                <a:gd name="connsiteX8" fmla="*/ 360355 w 1494463"/>
                <a:gd name="connsiteY8" fmla="*/ 534641 h 1775651"/>
                <a:gd name="connsiteX0" fmla="*/ 360355 w 1491064"/>
                <a:gd name="connsiteY0" fmla="*/ 552327 h 1793337"/>
                <a:gd name="connsiteX1" fmla="*/ 3 w 1491064"/>
                <a:gd name="connsiteY1" fmla="*/ 957886 h 1793337"/>
                <a:gd name="connsiteX2" fmla="*/ 367657 w 1491064"/>
                <a:gd name="connsiteY2" fmla="*/ 1525992 h 1793337"/>
                <a:gd name="connsiteX3" fmla="*/ 1186523 w 1491064"/>
                <a:gd name="connsiteY3" fmla="*/ 1793336 h 1793337"/>
                <a:gd name="connsiteX4" fmla="*/ 1467465 w 1491064"/>
                <a:gd name="connsiteY4" fmla="*/ 1528499 h 1793337"/>
                <a:gd name="connsiteX5" fmla="*/ 1468513 w 1491064"/>
                <a:gd name="connsiteY5" fmla="*/ 690542 h 1793337"/>
                <a:gd name="connsiteX6" fmla="*/ 1407977 w 1491064"/>
                <a:gd name="connsiteY6" fmla="*/ 109278 h 1793337"/>
                <a:gd name="connsiteX7" fmla="*/ 839087 w 1491064"/>
                <a:gd name="connsiteY7" fmla="*/ 38891 h 1793337"/>
                <a:gd name="connsiteX8" fmla="*/ 360355 w 1491064"/>
                <a:gd name="connsiteY8" fmla="*/ 552327 h 1793337"/>
                <a:gd name="connsiteX0" fmla="*/ 360355 w 1502818"/>
                <a:gd name="connsiteY0" fmla="*/ 552327 h 1612281"/>
                <a:gd name="connsiteX1" fmla="*/ 3 w 1502818"/>
                <a:gd name="connsiteY1" fmla="*/ 957886 h 1612281"/>
                <a:gd name="connsiteX2" fmla="*/ 367657 w 1502818"/>
                <a:gd name="connsiteY2" fmla="*/ 1525992 h 1612281"/>
                <a:gd name="connsiteX3" fmla="*/ 1026659 w 1502818"/>
                <a:gd name="connsiteY3" fmla="*/ 1582385 h 1612281"/>
                <a:gd name="connsiteX4" fmla="*/ 1467465 w 1502818"/>
                <a:gd name="connsiteY4" fmla="*/ 1528499 h 1612281"/>
                <a:gd name="connsiteX5" fmla="*/ 1468513 w 1502818"/>
                <a:gd name="connsiteY5" fmla="*/ 690542 h 1612281"/>
                <a:gd name="connsiteX6" fmla="*/ 1407977 w 1502818"/>
                <a:gd name="connsiteY6" fmla="*/ 109278 h 1612281"/>
                <a:gd name="connsiteX7" fmla="*/ 839087 w 1502818"/>
                <a:gd name="connsiteY7" fmla="*/ 38891 h 1612281"/>
                <a:gd name="connsiteX8" fmla="*/ 360355 w 1502818"/>
                <a:gd name="connsiteY8" fmla="*/ 552327 h 1612281"/>
                <a:gd name="connsiteX0" fmla="*/ 360384 w 1502847"/>
                <a:gd name="connsiteY0" fmla="*/ 552327 h 1803602"/>
                <a:gd name="connsiteX1" fmla="*/ 32 w 1502847"/>
                <a:gd name="connsiteY1" fmla="*/ 957886 h 1803602"/>
                <a:gd name="connsiteX2" fmla="*/ 385448 w 1502847"/>
                <a:gd name="connsiteY2" fmla="*/ 1779134 h 1803602"/>
                <a:gd name="connsiteX3" fmla="*/ 1026688 w 1502847"/>
                <a:gd name="connsiteY3" fmla="*/ 1582385 h 1803602"/>
                <a:gd name="connsiteX4" fmla="*/ 1467494 w 1502847"/>
                <a:gd name="connsiteY4" fmla="*/ 1528499 h 1803602"/>
                <a:gd name="connsiteX5" fmla="*/ 1468542 w 1502847"/>
                <a:gd name="connsiteY5" fmla="*/ 690542 h 1803602"/>
                <a:gd name="connsiteX6" fmla="*/ 1408006 w 1502847"/>
                <a:gd name="connsiteY6" fmla="*/ 109278 h 1803602"/>
                <a:gd name="connsiteX7" fmla="*/ 839116 w 1502847"/>
                <a:gd name="connsiteY7" fmla="*/ 38891 h 1803602"/>
                <a:gd name="connsiteX8" fmla="*/ 360384 w 1502847"/>
                <a:gd name="connsiteY8" fmla="*/ 552327 h 1803602"/>
                <a:gd name="connsiteX0" fmla="*/ 360384 w 1502847"/>
                <a:gd name="connsiteY0" fmla="*/ 552327 h 1826319"/>
                <a:gd name="connsiteX1" fmla="*/ 32 w 1502847"/>
                <a:gd name="connsiteY1" fmla="*/ 957886 h 1826319"/>
                <a:gd name="connsiteX2" fmla="*/ 385448 w 1502847"/>
                <a:gd name="connsiteY2" fmla="*/ 1779134 h 1826319"/>
                <a:gd name="connsiteX3" fmla="*/ 1026688 w 1502847"/>
                <a:gd name="connsiteY3" fmla="*/ 1582385 h 1826319"/>
                <a:gd name="connsiteX4" fmla="*/ 1467494 w 1502847"/>
                <a:gd name="connsiteY4" fmla="*/ 1528499 h 1826319"/>
                <a:gd name="connsiteX5" fmla="*/ 1468542 w 1502847"/>
                <a:gd name="connsiteY5" fmla="*/ 690542 h 1826319"/>
                <a:gd name="connsiteX6" fmla="*/ 1408006 w 1502847"/>
                <a:gd name="connsiteY6" fmla="*/ 109278 h 1826319"/>
                <a:gd name="connsiteX7" fmla="*/ 839116 w 1502847"/>
                <a:gd name="connsiteY7" fmla="*/ 38891 h 1826319"/>
                <a:gd name="connsiteX8" fmla="*/ 360384 w 1502847"/>
                <a:gd name="connsiteY8" fmla="*/ 552327 h 1826319"/>
                <a:gd name="connsiteX0" fmla="*/ 289852 w 1503366"/>
                <a:gd name="connsiteY0" fmla="*/ 461730 h 1820101"/>
                <a:gd name="connsiteX1" fmla="*/ 551 w 1503366"/>
                <a:gd name="connsiteY1" fmla="*/ 951668 h 1820101"/>
                <a:gd name="connsiteX2" fmla="*/ 385967 w 1503366"/>
                <a:gd name="connsiteY2" fmla="*/ 1772916 h 1820101"/>
                <a:gd name="connsiteX3" fmla="*/ 1027207 w 1503366"/>
                <a:gd name="connsiteY3" fmla="*/ 1576167 h 1820101"/>
                <a:gd name="connsiteX4" fmla="*/ 1468013 w 1503366"/>
                <a:gd name="connsiteY4" fmla="*/ 1522281 h 1820101"/>
                <a:gd name="connsiteX5" fmla="*/ 1469061 w 1503366"/>
                <a:gd name="connsiteY5" fmla="*/ 684324 h 1820101"/>
                <a:gd name="connsiteX6" fmla="*/ 1408525 w 1503366"/>
                <a:gd name="connsiteY6" fmla="*/ 103060 h 1820101"/>
                <a:gd name="connsiteX7" fmla="*/ 839635 w 1503366"/>
                <a:gd name="connsiteY7" fmla="*/ 32673 h 1820101"/>
                <a:gd name="connsiteX8" fmla="*/ 289852 w 1503366"/>
                <a:gd name="connsiteY8" fmla="*/ 461730 h 1820101"/>
                <a:gd name="connsiteX0" fmla="*/ 293376 w 1506890"/>
                <a:gd name="connsiteY0" fmla="*/ 461730 h 1820101"/>
                <a:gd name="connsiteX1" fmla="*/ 4075 w 1506890"/>
                <a:gd name="connsiteY1" fmla="*/ 951668 h 1820101"/>
                <a:gd name="connsiteX2" fmla="*/ 389491 w 1506890"/>
                <a:gd name="connsiteY2" fmla="*/ 1772916 h 1820101"/>
                <a:gd name="connsiteX3" fmla="*/ 1030731 w 1506890"/>
                <a:gd name="connsiteY3" fmla="*/ 1576167 h 1820101"/>
                <a:gd name="connsiteX4" fmla="*/ 1471537 w 1506890"/>
                <a:gd name="connsiteY4" fmla="*/ 1522281 h 1820101"/>
                <a:gd name="connsiteX5" fmla="*/ 1472585 w 1506890"/>
                <a:gd name="connsiteY5" fmla="*/ 684324 h 1820101"/>
                <a:gd name="connsiteX6" fmla="*/ 1412049 w 1506890"/>
                <a:gd name="connsiteY6" fmla="*/ 103060 h 1820101"/>
                <a:gd name="connsiteX7" fmla="*/ 843159 w 1506890"/>
                <a:gd name="connsiteY7" fmla="*/ 32673 h 1820101"/>
                <a:gd name="connsiteX8" fmla="*/ 293376 w 1506890"/>
                <a:gd name="connsiteY8" fmla="*/ 461730 h 1820101"/>
                <a:gd name="connsiteX0" fmla="*/ 203955 w 1545103"/>
                <a:gd name="connsiteY0" fmla="*/ 206126 h 1802639"/>
                <a:gd name="connsiteX1" fmla="*/ 42288 w 1545103"/>
                <a:gd name="connsiteY1" fmla="*/ 934206 h 1802639"/>
                <a:gd name="connsiteX2" fmla="*/ 427704 w 1545103"/>
                <a:gd name="connsiteY2" fmla="*/ 1755454 h 1802639"/>
                <a:gd name="connsiteX3" fmla="*/ 1068944 w 1545103"/>
                <a:gd name="connsiteY3" fmla="*/ 1558705 h 1802639"/>
                <a:gd name="connsiteX4" fmla="*/ 1509750 w 1545103"/>
                <a:gd name="connsiteY4" fmla="*/ 1504819 h 1802639"/>
                <a:gd name="connsiteX5" fmla="*/ 1510798 w 1545103"/>
                <a:gd name="connsiteY5" fmla="*/ 666862 h 1802639"/>
                <a:gd name="connsiteX6" fmla="*/ 1450262 w 1545103"/>
                <a:gd name="connsiteY6" fmla="*/ 85598 h 1802639"/>
                <a:gd name="connsiteX7" fmla="*/ 881372 w 1545103"/>
                <a:gd name="connsiteY7" fmla="*/ 15211 h 1802639"/>
                <a:gd name="connsiteX8" fmla="*/ 203955 w 1545103"/>
                <a:gd name="connsiteY8" fmla="*/ 206126 h 1802639"/>
                <a:gd name="connsiteX0" fmla="*/ 147252 w 1634267"/>
                <a:gd name="connsiteY0" fmla="*/ 113266 h 1796376"/>
                <a:gd name="connsiteX1" fmla="*/ 131452 w 1634267"/>
                <a:gd name="connsiteY1" fmla="*/ 927943 h 1796376"/>
                <a:gd name="connsiteX2" fmla="*/ 516868 w 1634267"/>
                <a:gd name="connsiteY2" fmla="*/ 1749191 h 1796376"/>
                <a:gd name="connsiteX3" fmla="*/ 1158108 w 1634267"/>
                <a:gd name="connsiteY3" fmla="*/ 1552442 h 1796376"/>
                <a:gd name="connsiteX4" fmla="*/ 1598914 w 1634267"/>
                <a:gd name="connsiteY4" fmla="*/ 1498556 h 1796376"/>
                <a:gd name="connsiteX5" fmla="*/ 1599962 w 1634267"/>
                <a:gd name="connsiteY5" fmla="*/ 660599 h 1796376"/>
                <a:gd name="connsiteX6" fmla="*/ 1539426 w 1634267"/>
                <a:gd name="connsiteY6" fmla="*/ 79335 h 1796376"/>
                <a:gd name="connsiteX7" fmla="*/ 970536 w 1634267"/>
                <a:gd name="connsiteY7" fmla="*/ 8948 h 1796376"/>
                <a:gd name="connsiteX8" fmla="*/ 147252 w 1634267"/>
                <a:gd name="connsiteY8" fmla="*/ 113266 h 1796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34267" h="1796376">
                  <a:moveTo>
                    <a:pt x="147252" y="113266"/>
                  </a:moveTo>
                  <a:cubicBezTo>
                    <a:pt x="-139307" y="245497"/>
                    <a:pt x="69849" y="655289"/>
                    <a:pt x="131452" y="927943"/>
                  </a:cubicBezTo>
                  <a:cubicBezTo>
                    <a:pt x="193055" y="1200597"/>
                    <a:pt x="345759" y="1645108"/>
                    <a:pt x="516868" y="1749191"/>
                  </a:cubicBezTo>
                  <a:cubicBezTo>
                    <a:pt x="687977" y="1853274"/>
                    <a:pt x="1013294" y="1784070"/>
                    <a:pt x="1158108" y="1552442"/>
                  </a:cubicBezTo>
                  <a:cubicBezTo>
                    <a:pt x="1302922" y="1320814"/>
                    <a:pt x="1525272" y="1647197"/>
                    <a:pt x="1598914" y="1498556"/>
                  </a:cubicBezTo>
                  <a:cubicBezTo>
                    <a:pt x="1672556" y="1349916"/>
                    <a:pt x="1609877" y="897136"/>
                    <a:pt x="1599962" y="660599"/>
                  </a:cubicBezTo>
                  <a:cubicBezTo>
                    <a:pt x="1590047" y="424062"/>
                    <a:pt x="1578419" y="187943"/>
                    <a:pt x="1539426" y="79335"/>
                  </a:cubicBezTo>
                  <a:cubicBezTo>
                    <a:pt x="1500433" y="-29273"/>
                    <a:pt x="1202565" y="3293"/>
                    <a:pt x="970536" y="8948"/>
                  </a:cubicBezTo>
                  <a:cubicBezTo>
                    <a:pt x="738507" y="14603"/>
                    <a:pt x="433811" y="-18965"/>
                    <a:pt x="147252" y="113266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9CDFF9"/>
                </a:gs>
                <a:gs pos="100000">
                  <a:schemeClr val="bg1"/>
                </a:gs>
                <a:gs pos="57000">
                  <a:schemeClr val="accent5">
                    <a:lumMod val="20000"/>
                    <a:lumOff val="80000"/>
                  </a:schemeClr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73" name="TextBox 572">
              <a:extLst>
                <a:ext uri="{FF2B5EF4-FFF2-40B4-BE49-F238E27FC236}">
                  <a16:creationId xmlns:a16="http://schemas.microsoft.com/office/drawing/2014/main" id="{59DB778E-F23D-6C41-8A2D-8F08BD46CBCB}"/>
                </a:ext>
              </a:extLst>
            </p:cNvPr>
            <p:cNvSpPr txBox="1"/>
            <p:nvPr/>
          </p:nvSpPr>
          <p:spPr>
            <a:xfrm>
              <a:off x="9490412" y="1821099"/>
              <a:ext cx="2278124" cy="2862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ru-RU" sz="1400" dirty="0"/>
                <a:t>Магистральный провайдер</a:t>
              </a:r>
              <a:endParaRPr lang="en-US" sz="1400" dirty="0"/>
            </a:p>
          </p:txBody>
        </p:sp>
        <p:sp>
          <p:nvSpPr>
            <p:cNvPr id="655" name="Rectangle 654">
              <a:extLst>
                <a:ext uri="{FF2B5EF4-FFF2-40B4-BE49-F238E27FC236}">
                  <a16:creationId xmlns:a16="http://schemas.microsoft.com/office/drawing/2014/main" id="{2DCB9395-41DC-D844-A0B1-59B5BDD3151F}"/>
                </a:ext>
              </a:extLst>
            </p:cNvPr>
            <p:cNvSpPr/>
            <p:nvPr/>
          </p:nvSpPr>
          <p:spPr>
            <a:xfrm>
              <a:off x="9342279" y="3647812"/>
              <a:ext cx="305749" cy="197847"/>
            </a:xfrm>
            <a:prstGeom prst="rect">
              <a:avLst/>
            </a:prstGeom>
            <a:solidFill>
              <a:srgbClr val="9CDF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3" name="TextBox 652">
              <a:extLst>
                <a:ext uri="{FF2B5EF4-FFF2-40B4-BE49-F238E27FC236}">
                  <a16:creationId xmlns:a16="http://schemas.microsoft.com/office/drawing/2014/main" id="{C34CA97E-4007-3540-925A-3C739C254049}"/>
                </a:ext>
              </a:extLst>
            </p:cNvPr>
            <p:cNvSpPr txBox="1"/>
            <p:nvPr/>
          </p:nvSpPr>
          <p:spPr>
            <a:xfrm>
              <a:off x="8605176" y="3080663"/>
              <a:ext cx="1325324" cy="480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ru-RU" sz="1400" dirty="0"/>
                <a:t>Региональный провайдер</a:t>
              </a:r>
              <a:endParaRPr lang="en-US" sz="1400" dirty="0"/>
            </a:p>
          </p:txBody>
        </p:sp>
        <p:sp>
          <p:nvSpPr>
            <p:cNvPr id="657" name="TextBox 656">
              <a:extLst>
                <a:ext uri="{FF2B5EF4-FFF2-40B4-BE49-F238E27FC236}">
                  <a16:creationId xmlns:a16="http://schemas.microsoft.com/office/drawing/2014/main" id="{7DCF99E9-1DFC-0241-B2E7-471998268663}"/>
                </a:ext>
              </a:extLst>
            </p:cNvPr>
            <p:cNvSpPr txBox="1"/>
            <p:nvPr/>
          </p:nvSpPr>
          <p:spPr>
            <a:xfrm>
              <a:off x="11059974" y="4728561"/>
              <a:ext cx="1253869" cy="3831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ru-RU" sz="1050" dirty="0"/>
                <a:t>сеть центра </a:t>
              </a:r>
            </a:p>
            <a:p>
              <a:pPr>
                <a:lnSpc>
                  <a:spcPct val="90000"/>
                </a:lnSpc>
              </a:pPr>
              <a:r>
                <a:rPr lang="ru-RU" sz="1050" dirty="0"/>
                <a:t>обработки данных</a:t>
              </a:r>
              <a:endParaRPr lang="en-US" sz="1050" dirty="0"/>
            </a:p>
          </p:txBody>
        </p:sp>
        <p:sp>
          <p:nvSpPr>
            <p:cNvPr id="658" name="TextBox 657">
              <a:extLst>
                <a:ext uri="{FF2B5EF4-FFF2-40B4-BE49-F238E27FC236}">
                  <a16:creationId xmlns:a16="http://schemas.microsoft.com/office/drawing/2014/main" id="{173BD163-3F4D-944E-B86B-3275B779D5A8}"/>
                </a:ext>
              </a:extLst>
            </p:cNvPr>
            <p:cNvSpPr txBox="1"/>
            <p:nvPr/>
          </p:nvSpPr>
          <p:spPr>
            <a:xfrm>
              <a:off x="10045625" y="4183327"/>
              <a:ext cx="1107932" cy="6740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ru-RU" sz="1400" dirty="0"/>
                <a:t>сеть </a:t>
              </a:r>
            </a:p>
            <a:p>
              <a:pPr>
                <a:lnSpc>
                  <a:spcPct val="90000"/>
                </a:lnSpc>
              </a:pPr>
              <a:r>
                <a:rPr lang="ru-RU" sz="1400" dirty="0"/>
                <a:t>контент-</a:t>
              </a:r>
            </a:p>
            <a:p>
              <a:pPr>
                <a:lnSpc>
                  <a:spcPct val="90000"/>
                </a:lnSpc>
              </a:pPr>
              <a:r>
                <a:rPr lang="ru-RU" sz="1400" dirty="0"/>
                <a:t>провайдера</a:t>
              </a:r>
              <a:endParaRPr lang="en-US" sz="1000" dirty="0"/>
            </a:p>
          </p:txBody>
        </p:sp>
      </p:grpSp>
      <p:grpSp>
        <p:nvGrpSpPr>
          <p:cNvPr id="1030" name="Group 1029">
            <a:extLst>
              <a:ext uri="{FF2B5EF4-FFF2-40B4-BE49-F238E27FC236}">
                <a16:creationId xmlns:a16="http://schemas.microsoft.com/office/drawing/2014/main" id="{54348108-FD66-5941-95B5-3AA9BB3E9A2D}"/>
              </a:ext>
            </a:extLst>
          </p:cNvPr>
          <p:cNvGrpSpPr/>
          <p:nvPr/>
        </p:nvGrpSpPr>
        <p:grpSpPr>
          <a:xfrm>
            <a:off x="1266463" y="2622329"/>
            <a:ext cx="5623201" cy="1305077"/>
            <a:chOff x="1297913" y="3209940"/>
            <a:chExt cx="5623201" cy="1305077"/>
          </a:xfrm>
        </p:grpSpPr>
        <p:sp>
          <p:nvSpPr>
            <p:cNvPr id="666" name="Content Placeholder 2">
              <a:extLst>
                <a:ext uri="{FF2B5EF4-FFF2-40B4-BE49-F238E27FC236}">
                  <a16:creationId xmlns:a16="http://schemas.microsoft.com/office/drawing/2014/main" id="{B356736A-B49C-8045-8159-87CAE4974452}"/>
                </a:ext>
              </a:extLst>
            </p:cNvPr>
            <p:cNvSpPr txBox="1">
              <a:spLocks/>
            </p:cNvSpPr>
            <p:nvPr/>
          </p:nvSpPr>
          <p:spPr>
            <a:xfrm>
              <a:off x="3142962" y="3209940"/>
              <a:ext cx="3778152" cy="1305077"/>
            </a:xfrm>
            <a:prstGeom prst="rect">
              <a:avLst/>
            </a:prstGeom>
          </p:spPr>
          <p:txBody>
            <a:bodyPr>
              <a:normAutofit fontScale="85000" lnSpcReduction="20000"/>
            </a:bodyPr>
            <a:lstStyle>
              <a:lvl1pPr marL="347472" indent="-347472" algn="l" defTabSz="914400" rtl="0" eaLnBrk="1" latinLnBrk="0" hangingPunct="1">
                <a:lnSpc>
                  <a:spcPct val="90000"/>
                </a:lnSpc>
                <a:spcBef>
                  <a:spcPts val="672"/>
                </a:spcBef>
                <a:buClr>
                  <a:srgbClr val="002E8A"/>
                </a:buClr>
                <a:buSzPct val="100000"/>
                <a:buFont typeface="Wingdings" panose="05000000000000000000" pitchFamily="2" charset="2"/>
                <a:buChar char="§"/>
                <a:defRPr sz="280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1pPr>
              <a:lvl2pPr marL="740664" indent="-283464" algn="l" defTabSz="914400" rtl="0" eaLnBrk="1" latinLnBrk="0" hangingPunct="1">
                <a:lnSpc>
                  <a:spcPct val="90000"/>
                </a:lnSpc>
                <a:spcBef>
                  <a:spcPts val="528"/>
                </a:spcBef>
                <a:buClr>
                  <a:srgbClr val="C00000"/>
                </a:buClr>
                <a:buSzPct val="100000"/>
                <a:buFont typeface="Wingdings" panose="05000000000000000000" pitchFamily="2" charset="2"/>
                <a:buChar char="§"/>
                <a:defRPr sz="2400" kern="1200">
                  <a:solidFill>
                    <a:srgbClr val="0070C0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>
                    <a:lumMod val="75000"/>
                  </a:schemeClr>
                </a:buClr>
                <a:buSzPct val="100000"/>
                <a:buFont typeface="Wingdings" panose="05000000000000000000" pitchFamily="2" charset="2"/>
                <a:buChar char="§"/>
                <a:defRPr sz="2200" kern="1200">
                  <a:solidFill>
                    <a:schemeClr val="accent2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0070C0"/>
                </a:buClr>
                <a:buSzPct val="100000"/>
                <a:buFont typeface="Wingdings" panose="05000000000000000000" pitchFamily="2" charset="2"/>
                <a:buChar char="§"/>
                <a:defRPr sz="2000" kern="1200">
                  <a:solidFill>
                    <a:srgbClr val="7030A0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A27242"/>
                </a:buClr>
                <a:buSzPct val="100000"/>
                <a:buFont typeface="Wingdings" panose="05000000000000000000" pitchFamily="2" charset="2"/>
                <a:buChar char="§"/>
                <a:defRPr sz="1800" kern="1200">
                  <a:solidFill>
                    <a:schemeClr val="accent6">
                      <a:lumMod val="50000"/>
                    </a:schemeClr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 baseline="0">
                  <a:solidFill>
                    <a:schemeClr val="accent4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6858" indent="0">
                <a:buNone/>
              </a:pPr>
              <a:r>
                <a:rPr lang="ru-RU" altLang="en-US" sz="2400" i="1" dirty="0">
                  <a:solidFill>
                    <a:srgbClr val="C00000"/>
                  </a:solidFill>
                  <a:latin typeface="+mn-lt"/>
                </a:rPr>
                <a:t>Коммутация пакетов</a:t>
              </a:r>
              <a:r>
                <a:rPr lang="en-US" altLang="en-US" sz="2400" dirty="0">
                  <a:latin typeface="+mn-lt"/>
                </a:rPr>
                <a:t>: </a:t>
              </a:r>
              <a:r>
                <a:rPr lang="ru-RU" altLang="en-US" sz="2400" dirty="0">
                  <a:latin typeface="+mn-lt"/>
                </a:rPr>
                <a:t>перенаправление пакетов</a:t>
              </a:r>
              <a:r>
                <a:rPr lang="en-US" altLang="en-US" sz="2400" dirty="0">
                  <a:latin typeface="+mn-lt"/>
                </a:rPr>
                <a:t> (</a:t>
              </a:r>
              <a:r>
                <a:rPr lang="ru-RU" altLang="en-US" sz="2400" dirty="0">
                  <a:latin typeface="+mn-lt"/>
                </a:rPr>
                <a:t>порций данных</a:t>
              </a:r>
              <a:r>
                <a:rPr lang="en-US" altLang="en-US" sz="2400" dirty="0">
                  <a:latin typeface="+mn-lt"/>
                </a:rPr>
                <a:t>)</a:t>
              </a:r>
            </a:p>
            <a:p>
              <a:pPr marL="346075" lvl="1" indent="-231775">
                <a:buClr>
                  <a:srgbClr val="0000A8"/>
                </a:buClr>
              </a:pPr>
              <a:r>
                <a:rPr lang="ru-RU" i="1" dirty="0">
                  <a:solidFill>
                    <a:srgbClr val="C00000"/>
                  </a:solidFill>
                  <a:latin typeface="+mn-lt"/>
                </a:rPr>
                <a:t>Маршрутизаторы и коммутаторы</a:t>
              </a:r>
              <a:endParaRPr lang="en-US" i="1" dirty="0">
                <a:solidFill>
                  <a:srgbClr val="C00000"/>
                </a:solidFill>
                <a:latin typeface="+mn-lt"/>
              </a:endParaRPr>
            </a:p>
          </p:txBody>
        </p:sp>
        <p:grpSp>
          <p:nvGrpSpPr>
            <p:cNvPr id="1029" name="Group 1028">
              <a:extLst>
                <a:ext uri="{FF2B5EF4-FFF2-40B4-BE49-F238E27FC236}">
                  <a16:creationId xmlns:a16="http://schemas.microsoft.com/office/drawing/2014/main" id="{324B3D7B-0A87-684A-8AD5-E426CBAB8D91}"/>
                </a:ext>
              </a:extLst>
            </p:cNvPr>
            <p:cNvGrpSpPr/>
            <p:nvPr/>
          </p:nvGrpSpPr>
          <p:grpSpPr>
            <a:xfrm>
              <a:off x="1297913" y="3389820"/>
              <a:ext cx="1370315" cy="390629"/>
              <a:chOff x="1220207" y="3379800"/>
              <a:chExt cx="1448022" cy="400649"/>
            </a:xfrm>
          </p:grpSpPr>
          <p:grpSp>
            <p:nvGrpSpPr>
              <p:cNvPr id="745" name="Group 744">
                <a:extLst>
                  <a:ext uri="{FF2B5EF4-FFF2-40B4-BE49-F238E27FC236}">
                    <a16:creationId xmlns:a16="http://schemas.microsoft.com/office/drawing/2014/main" id="{BBA75EB6-A2DF-8442-902E-889D709A01F1}"/>
                  </a:ext>
                </a:extLst>
              </p:cNvPr>
              <p:cNvGrpSpPr/>
              <p:nvPr/>
            </p:nvGrpSpPr>
            <p:grpSpPr>
              <a:xfrm>
                <a:off x="1220207" y="3403733"/>
                <a:ext cx="608897" cy="339238"/>
                <a:chOff x="7493876" y="2774731"/>
                <a:chExt cx="1481958" cy="894622"/>
              </a:xfrm>
            </p:grpSpPr>
            <p:sp>
              <p:nvSpPr>
                <p:cNvPr id="746" name="Freeform 745">
                  <a:extLst>
                    <a:ext uri="{FF2B5EF4-FFF2-40B4-BE49-F238E27FC236}">
                      <a16:creationId xmlns:a16="http://schemas.microsoft.com/office/drawing/2014/main" id="{57ECBDF9-CECF-C743-928A-01551F1149AC}"/>
                    </a:ext>
                  </a:extLst>
                </p:cNvPr>
                <p:cNvSpPr/>
                <p:nvPr/>
              </p:nvSpPr>
              <p:spPr>
                <a:xfrm>
                  <a:off x="7493876" y="3084399"/>
                  <a:ext cx="1481958" cy="584954"/>
                </a:xfrm>
                <a:custGeom>
                  <a:avLst/>
                  <a:gdLst>
                    <a:gd name="connsiteX0" fmla="*/ 8187558 w 8187558"/>
                    <a:gd name="connsiteY0" fmla="*/ 0 h 2617076"/>
                    <a:gd name="connsiteX1" fmla="*/ 8187558 w 8187558"/>
                    <a:gd name="connsiteY1" fmla="*/ 1271752 h 2617076"/>
                    <a:gd name="connsiteX2" fmla="*/ 4025462 w 8187558"/>
                    <a:gd name="connsiteY2" fmla="*/ 2617076 h 2617076"/>
                    <a:gd name="connsiteX3" fmla="*/ 0 w 8187558"/>
                    <a:gd name="connsiteY3" fmla="*/ 1229711 h 2617076"/>
                    <a:gd name="connsiteX4" fmla="*/ 31531 w 8187558"/>
                    <a:gd name="connsiteY4" fmla="*/ 147145 h 2617076"/>
                    <a:gd name="connsiteX5" fmla="*/ 4046482 w 8187558"/>
                    <a:gd name="connsiteY5" fmla="*/ 1576552 h 2617076"/>
                    <a:gd name="connsiteX6" fmla="*/ 8187558 w 8187558"/>
                    <a:gd name="connsiteY6" fmla="*/ 0 h 2617076"/>
                    <a:gd name="connsiteX0" fmla="*/ 8187558 w 8187558"/>
                    <a:gd name="connsiteY0" fmla="*/ 0 h 2617076"/>
                    <a:gd name="connsiteX1" fmla="*/ 8187558 w 8187558"/>
                    <a:gd name="connsiteY1" fmla="*/ 1271752 h 2617076"/>
                    <a:gd name="connsiteX2" fmla="*/ 4025462 w 8187558"/>
                    <a:gd name="connsiteY2" fmla="*/ 2617076 h 2617076"/>
                    <a:gd name="connsiteX3" fmla="*/ 0 w 8187558"/>
                    <a:gd name="connsiteY3" fmla="*/ 1229711 h 2617076"/>
                    <a:gd name="connsiteX4" fmla="*/ 31531 w 8187558"/>
                    <a:gd name="connsiteY4" fmla="*/ 147145 h 2617076"/>
                    <a:gd name="connsiteX5" fmla="*/ 4046482 w 8187558"/>
                    <a:gd name="connsiteY5" fmla="*/ 1576552 h 2617076"/>
                    <a:gd name="connsiteX6" fmla="*/ 8187558 w 8187558"/>
                    <a:gd name="connsiteY6" fmla="*/ 0 h 2617076"/>
                    <a:gd name="connsiteX0" fmla="*/ 8187558 w 8187558"/>
                    <a:gd name="connsiteY0" fmla="*/ 0 h 2617076"/>
                    <a:gd name="connsiteX1" fmla="*/ 8187558 w 8187558"/>
                    <a:gd name="connsiteY1" fmla="*/ 1271752 h 2617076"/>
                    <a:gd name="connsiteX2" fmla="*/ 4025462 w 8187558"/>
                    <a:gd name="connsiteY2" fmla="*/ 2617076 h 2617076"/>
                    <a:gd name="connsiteX3" fmla="*/ 0 w 8187558"/>
                    <a:gd name="connsiteY3" fmla="*/ 1229711 h 2617076"/>
                    <a:gd name="connsiteX4" fmla="*/ 31531 w 8187558"/>
                    <a:gd name="connsiteY4" fmla="*/ 147145 h 2617076"/>
                    <a:gd name="connsiteX5" fmla="*/ 4046482 w 8187558"/>
                    <a:gd name="connsiteY5" fmla="*/ 1576552 h 2617076"/>
                    <a:gd name="connsiteX6" fmla="*/ 8187558 w 8187558"/>
                    <a:gd name="connsiteY6" fmla="*/ 0 h 2617076"/>
                    <a:gd name="connsiteX0" fmla="*/ 8187558 w 8187558"/>
                    <a:gd name="connsiteY0" fmla="*/ 0 h 2617076"/>
                    <a:gd name="connsiteX1" fmla="*/ 8187558 w 8187558"/>
                    <a:gd name="connsiteY1" fmla="*/ 1271752 h 2617076"/>
                    <a:gd name="connsiteX2" fmla="*/ 4025462 w 8187558"/>
                    <a:gd name="connsiteY2" fmla="*/ 2617076 h 2617076"/>
                    <a:gd name="connsiteX3" fmla="*/ 0 w 8187558"/>
                    <a:gd name="connsiteY3" fmla="*/ 1229711 h 2617076"/>
                    <a:gd name="connsiteX4" fmla="*/ 31531 w 8187558"/>
                    <a:gd name="connsiteY4" fmla="*/ 147145 h 2617076"/>
                    <a:gd name="connsiteX5" fmla="*/ 4046482 w 8187558"/>
                    <a:gd name="connsiteY5" fmla="*/ 1576552 h 2617076"/>
                    <a:gd name="connsiteX6" fmla="*/ 8187558 w 8187558"/>
                    <a:gd name="connsiteY6" fmla="*/ 0 h 2617076"/>
                    <a:gd name="connsiteX0" fmla="*/ 8187558 w 8187558"/>
                    <a:gd name="connsiteY0" fmla="*/ 0 h 2617076"/>
                    <a:gd name="connsiteX1" fmla="*/ 8187558 w 8187558"/>
                    <a:gd name="connsiteY1" fmla="*/ 1271752 h 2617076"/>
                    <a:gd name="connsiteX2" fmla="*/ 4025462 w 8187558"/>
                    <a:gd name="connsiteY2" fmla="*/ 2617076 h 2617076"/>
                    <a:gd name="connsiteX3" fmla="*/ 0 w 8187558"/>
                    <a:gd name="connsiteY3" fmla="*/ 1229711 h 2617076"/>
                    <a:gd name="connsiteX4" fmla="*/ 31531 w 8187558"/>
                    <a:gd name="connsiteY4" fmla="*/ 147145 h 2617076"/>
                    <a:gd name="connsiteX5" fmla="*/ 4046482 w 8187558"/>
                    <a:gd name="connsiteY5" fmla="*/ 1576552 h 2617076"/>
                    <a:gd name="connsiteX6" fmla="*/ 8187558 w 8187558"/>
                    <a:gd name="connsiteY6" fmla="*/ 0 h 2617076"/>
                    <a:gd name="connsiteX0" fmla="*/ 8187558 w 8187558"/>
                    <a:gd name="connsiteY0" fmla="*/ 0 h 2617076"/>
                    <a:gd name="connsiteX1" fmla="*/ 8187558 w 8187558"/>
                    <a:gd name="connsiteY1" fmla="*/ 1271752 h 2617076"/>
                    <a:gd name="connsiteX2" fmla="*/ 4025462 w 8187558"/>
                    <a:gd name="connsiteY2" fmla="*/ 2617076 h 2617076"/>
                    <a:gd name="connsiteX3" fmla="*/ 0 w 8187558"/>
                    <a:gd name="connsiteY3" fmla="*/ 1229711 h 2617076"/>
                    <a:gd name="connsiteX4" fmla="*/ 31531 w 8187558"/>
                    <a:gd name="connsiteY4" fmla="*/ 147145 h 2617076"/>
                    <a:gd name="connsiteX5" fmla="*/ 4046482 w 8187558"/>
                    <a:gd name="connsiteY5" fmla="*/ 1576552 h 2617076"/>
                    <a:gd name="connsiteX6" fmla="*/ 8187558 w 8187558"/>
                    <a:gd name="connsiteY6" fmla="*/ 0 h 2617076"/>
                    <a:gd name="connsiteX0" fmla="*/ 8187558 w 8187558"/>
                    <a:gd name="connsiteY0" fmla="*/ 0 h 2617076"/>
                    <a:gd name="connsiteX1" fmla="*/ 8187558 w 8187558"/>
                    <a:gd name="connsiteY1" fmla="*/ 1271752 h 2617076"/>
                    <a:gd name="connsiteX2" fmla="*/ 4025462 w 8187558"/>
                    <a:gd name="connsiteY2" fmla="*/ 2617076 h 2617076"/>
                    <a:gd name="connsiteX3" fmla="*/ 0 w 8187558"/>
                    <a:gd name="connsiteY3" fmla="*/ 1229711 h 2617076"/>
                    <a:gd name="connsiteX4" fmla="*/ 31531 w 8187558"/>
                    <a:gd name="connsiteY4" fmla="*/ 147145 h 2617076"/>
                    <a:gd name="connsiteX5" fmla="*/ 4046482 w 8187558"/>
                    <a:gd name="connsiteY5" fmla="*/ 1576552 h 2617076"/>
                    <a:gd name="connsiteX6" fmla="*/ 8187558 w 8187558"/>
                    <a:gd name="connsiteY6" fmla="*/ 0 h 2617076"/>
                    <a:gd name="connsiteX0" fmla="*/ 8187558 w 8187558"/>
                    <a:gd name="connsiteY0" fmla="*/ 0 h 2638097"/>
                    <a:gd name="connsiteX1" fmla="*/ 8187558 w 8187558"/>
                    <a:gd name="connsiteY1" fmla="*/ 1271752 h 2638097"/>
                    <a:gd name="connsiteX2" fmla="*/ 4099035 w 8187558"/>
                    <a:gd name="connsiteY2" fmla="*/ 2638097 h 2638097"/>
                    <a:gd name="connsiteX3" fmla="*/ 0 w 8187558"/>
                    <a:gd name="connsiteY3" fmla="*/ 1229711 h 2638097"/>
                    <a:gd name="connsiteX4" fmla="*/ 31531 w 8187558"/>
                    <a:gd name="connsiteY4" fmla="*/ 147145 h 2638097"/>
                    <a:gd name="connsiteX5" fmla="*/ 4046482 w 8187558"/>
                    <a:gd name="connsiteY5" fmla="*/ 1576552 h 2638097"/>
                    <a:gd name="connsiteX6" fmla="*/ 8187558 w 8187558"/>
                    <a:gd name="connsiteY6" fmla="*/ 0 h 2638097"/>
                    <a:gd name="connsiteX0" fmla="*/ 8187558 w 8187558"/>
                    <a:gd name="connsiteY0" fmla="*/ 0 h 2638097"/>
                    <a:gd name="connsiteX1" fmla="*/ 8187558 w 8187558"/>
                    <a:gd name="connsiteY1" fmla="*/ 1271752 h 2638097"/>
                    <a:gd name="connsiteX2" fmla="*/ 4099035 w 8187558"/>
                    <a:gd name="connsiteY2" fmla="*/ 2638097 h 2638097"/>
                    <a:gd name="connsiteX3" fmla="*/ 0 w 8187558"/>
                    <a:gd name="connsiteY3" fmla="*/ 1229711 h 2638097"/>
                    <a:gd name="connsiteX4" fmla="*/ 31531 w 8187558"/>
                    <a:gd name="connsiteY4" fmla="*/ 147145 h 2638097"/>
                    <a:gd name="connsiteX5" fmla="*/ 4046482 w 8187558"/>
                    <a:gd name="connsiteY5" fmla="*/ 1576552 h 2638097"/>
                    <a:gd name="connsiteX6" fmla="*/ 8187558 w 8187558"/>
                    <a:gd name="connsiteY6" fmla="*/ 0 h 2638097"/>
                    <a:gd name="connsiteX0" fmla="*/ 8187558 w 8187558"/>
                    <a:gd name="connsiteY0" fmla="*/ 0 h 2638097"/>
                    <a:gd name="connsiteX1" fmla="*/ 8187558 w 8187558"/>
                    <a:gd name="connsiteY1" fmla="*/ 1271752 h 2638097"/>
                    <a:gd name="connsiteX2" fmla="*/ 4099035 w 8187558"/>
                    <a:gd name="connsiteY2" fmla="*/ 2638097 h 2638097"/>
                    <a:gd name="connsiteX3" fmla="*/ 0 w 8187558"/>
                    <a:gd name="connsiteY3" fmla="*/ 1229711 h 2638097"/>
                    <a:gd name="connsiteX4" fmla="*/ 31531 w 8187558"/>
                    <a:gd name="connsiteY4" fmla="*/ 147145 h 2638097"/>
                    <a:gd name="connsiteX5" fmla="*/ 4046482 w 8187558"/>
                    <a:gd name="connsiteY5" fmla="*/ 1576552 h 2638097"/>
                    <a:gd name="connsiteX6" fmla="*/ 8187558 w 8187558"/>
                    <a:gd name="connsiteY6" fmla="*/ 0 h 2638097"/>
                    <a:gd name="connsiteX0" fmla="*/ 8187558 w 8187558"/>
                    <a:gd name="connsiteY0" fmla="*/ 0 h 2638097"/>
                    <a:gd name="connsiteX1" fmla="*/ 8187558 w 8187558"/>
                    <a:gd name="connsiteY1" fmla="*/ 1271752 h 2638097"/>
                    <a:gd name="connsiteX2" fmla="*/ 4099035 w 8187558"/>
                    <a:gd name="connsiteY2" fmla="*/ 2638097 h 2638097"/>
                    <a:gd name="connsiteX3" fmla="*/ 0 w 8187558"/>
                    <a:gd name="connsiteY3" fmla="*/ 1229711 h 2638097"/>
                    <a:gd name="connsiteX4" fmla="*/ 31531 w 8187558"/>
                    <a:gd name="connsiteY4" fmla="*/ 147145 h 2638097"/>
                    <a:gd name="connsiteX5" fmla="*/ 4046482 w 8187558"/>
                    <a:gd name="connsiteY5" fmla="*/ 1576552 h 2638097"/>
                    <a:gd name="connsiteX6" fmla="*/ 8187558 w 8187558"/>
                    <a:gd name="connsiteY6" fmla="*/ 0 h 2638097"/>
                    <a:gd name="connsiteX0" fmla="*/ 8187558 w 8187558"/>
                    <a:gd name="connsiteY0" fmla="*/ 0 h 2638097"/>
                    <a:gd name="connsiteX1" fmla="*/ 8187558 w 8187558"/>
                    <a:gd name="connsiteY1" fmla="*/ 1271752 h 2638097"/>
                    <a:gd name="connsiteX2" fmla="*/ 4099035 w 8187558"/>
                    <a:gd name="connsiteY2" fmla="*/ 2638097 h 2638097"/>
                    <a:gd name="connsiteX3" fmla="*/ 0 w 8187558"/>
                    <a:gd name="connsiteY3" fmla="*/ 1229711 h 2638097"/>
                    <a:gd name="connsiteX4" fmla="*/ 31531 w 8187558"/>
                    <a:gd name="connsiteY4" fmla="*/ 147145 h 2638097"/>
                    <a:gd name="connsiteX5" fmla="*/ 4088524 w 8187558"/>
                    <a:gd name="connsiteY5" fmla="*/ 1597573 h 2638097"/>
                    <a:gd name="connsiteX6" fmla="*/ 8187558 w 8187558"/>
                    <a:gd name="connsiteY6" fmla="*/ 0 h 2638097"/>
                    <a:gd name="connsiteX0" fmla="*/ 8187558 w 8187558"/>
                    <a:gd name="connsiteY0" fmla="*/ 0 h 2638097"/>
                    <a:gd name="connsiteX1" fmla="*/ 8187558 w 8187558"/>
                    <a:gd name="connsiteY1" fmla="*/ 1271752 h 2638097"/>
                    <a:gd name="connsiteX2" fmla="*/ 4099035 w 8187558"/>
                    <a:gd name="connsiteY2" fmla="*/ 2638097 h 2638097"/>
                    <a:gd name="connsiteX3" fmla="*/ 0 w 8187558"/>
                    <a:gd name="connsiteY3" fmla="*/ 1229711 h 2638097"/>
                    <a:gd name="connsiteX4" fmla="*/ 31531 w 8187558"/>
                    <a:gd name="connsiteY4" fmla="*/ 147145 h 2638097"/>
                    <a:gd name="connsiteX5" fmla="*/ 4088524 w 8187558"/>
                    <a:gd name="connsiteY5" fmla="*/ 1597573 h 2638097"/>
                    <a:gd name="connsiteX6" fmla="*/ 8187558 w 8187558"/>
                    <a:gd name="connsiteY6" fmla="*/ 0 h 2638097"/>
                    <a:gd name="connsiteX0" fmla="*/ 8187558 w 8187558"/>
                    <a:gd name="connsiteY0" fmla="*/ 0 h 2638097"/>
                    <a:gd name="connsiteX1" fmla="*/ 8187558 w 8187558"/>
                    <a:gd name="connsiteY1" fmla="*/ 1271752 h 2638097"/>
                    <a:gd name="connsiteX2" fmla="*/ 4099035 w 8187558"/>
                    <a:gd name="connsiteY2" fmla="*/ 2638097 h 2638097"/>
                    <a:gd name="connsiteX3" fmla="*/ 0 w 8187558"/>
                    <a:gd name="connsiteY3" fmla="*/ 1229711 h 2638097"/>
                    <a:gd name="connsiteX4" fmla="*/ 31531 w 8187558"/>
                    <a:gd name="connsiteY4" fmla="*/ 147145 h 2638097"/>
                    <a:gd name="connsiteX5" fmla="*/ 4099035 w 8187558"/>
                    <a:gd name="connsiteY5" fmla="*/ 1566042 h 2638097"/>
                    <a:gd name="connsiteX6" fmla="*/ 8187558 w 8187558"/>
                    <a:gd name="connsiteY6" fmla="*/ 0 h 2638097"/>
                    <a:gd name="connsiteX0" fmla="*/ 8187558 w 8187558"/>
                    <a:gd name="connsiteY0" fmla="*/ 0 h 2638097"/>
                    <a:gd name="connsiteX1" fmla="*/ 8187558 w 8187558"/>
                    <a:gd name="connsiteY1" fmla="*/ 1271752 h 2638097"/>
                    <a:gd name="connsiteX2" fmla="*/ 4099035 w 8187558"/>
                    <a:gd name="connsiteY2" fmla="*/ 2638097 h 2638097"/>
                    <a:gd name="connsiteX3" fmla="*/ 0 w 8187558"/>
                    <a:gd name="connsiteY3" fmla="*/ 1229711 h 2638097"/>
                    <a:gd name="connsiteX4" fmla="*/ 31531 w 8187558"/>
                    <a:gd name="connsiteY4" fmla="*/ 147145 h 2638097"/>
                    <a:gd name="connsiteX5" fmla="*/ 4099035 w 8187558"/>
                    <a:gd name="connsiteY5" fmla="*/ 1566042 h 2638097"/>
                    <a:gd name="connsiteX6" fmla="*/ 8187558 w 8187558"/>
                    <a:gd name="connsiteY6" fmla="*/ 0 h 2638097"/>
                    <a:gd name="connsiteX0" fmla="*/ 8187558 w 8187558"/>
                    <a:gd name="connsiteY0" fmla="*/ 0 h 2638097"/>
                    <a:gd name="connsiteX1" fmla="*/ 8187558 w 8187558"/>
                    <a:gd name="connsiteY1" fmla="*/ 1271752 h 2638097"/>
                    <a:gd name="connsiteX2" fmla="*/ 4099035 w 8187558"/>
                    <a:gd name="connsiteY2" fmla="*/ 2638097 h 2638097"/>
                    <a:gd name="connsiteX3" fmla="*/ 0 w 8187558"/>
                    <a:gd name="connsiteY3" fmla="*/ 1229711 h 2638097"/>
                    <a:gd name="connsiteX4" fmla="*/ 31531 w 8187558"/>
                    <a:gd name="connsiteY4" fmla="*/ 147145 h 2638097"/>
                    <a:gd name="connsiteX5" fmla="*/ 4099035 w 8187558"/>
                    <a:gd name="connsiteY5" fmla="*/ 1566042 h 2638097"/>
                    <a:gd name="connsiteX6" fmla="*/ 8187558 w 8187558"/>
                    <a:gd name="connsiteY6" fmla="*/ 0 h 2638097"/>
                    <a:gd name="connsiteX0" fmla="*/ 8187558 w 8187558"/>
                    <a:gd name="connsiteY0" fmla="*/ 0 h 2638097"/>
                    <a:gd name="connsiteX1" fmla="*/ 8187558 w 8187558"/>
                    <a:gd name="connsiteY1" fmla="*/ 1271752 h 2638097"/>
                    <a:gd name="connsiteX2" fmla="*/ 4099035 w 8187558"/>
                    <a:gd name="connsiteY2" fmla="*/ 2638097 h 2638097"/>
                    <a:gd name="connsiteX3" fmla="*/ 0 w 8187558"/>
                    <a:gd name="connsiteY3" fmla="*/ 1229711 h 2638097"/>
                    <a:gd name="connsiteX4" fmla="*/ 31531 w 8187558"/>
                    <a:gd name="connsiteY4" fmla="*/ 147145 h 2638097"/>
                    <a:gd name="connsiteX5" fmla="*/ 4099035 w 8187558"/>
                    <a:gd name="connsiteY5" fmla="*/ 1566042 h 2638097"/>
                    <a:gd name="connsiteX6" fmla="*/ 8187558 w 8187558"/>
                    <a:gd name="connsiteY6" fmla="*/ 0 h 2638097"/>
                    <a:gd name="connsiteX0" fmla="*/ 8187558 w 8187558"/>
                    <a:gd name="connsiteY0" fmla="*/ 0 h 2638097"/>
                    <a:gd name="connsiteX1" fmla="*/ 8187558 w 8187558"/>
                    <a:gd name="connsiteY1" fmla="*/ 1271752 h 2638097"/>
                    <a:gd name="connsiteX2" fmla="*/ 4099035 w 8187558"/>
                    <a:gd name="connsiteY2" fmla="*/ 2638097 h 2638097"/>
                    <a:gd name="connsiteX3" fmla="*/ 0 w 8187558"/>
                    <a:gd name="connsiteY3" fmla="*/ 1229711 h 2638097"/>
                    <a:gd name="connsiteX4" fmla="*/ 31531 w 8187558"/>
                    <a:gd name="connsiteY4" fmla="*/ 147145 h 2638097"/>
                    <a:gd name="connsiteX5" fmla="*/ 4099035 w 8187558"/>
                    <a:gd name="connsiteY5" fmla="*/ 1566042 h 2638097"/>
                    <a:gd name="connsiteX6" fmla="*/ 8187558 w 8187558"/>
                    <a:gd name="connsiteY6" fmla="*/ 0 h 2638097"/>
                    <a:gd name="connsiteX0" fmla="*/ 8187558 w 8187558"/>
                    <a:gd name="connsiteY0" fmla="*/ 0 h 2638097"/>
                    <a:gd name="connsiteX1" fmla="*/ 8187558 w 8187558"/>
                    <a:gd name="connsiteY1" fmla="*/ 1271752 h 2638097"/>
                    <a:gd name="connsiteX2" fmla="*/ 4099035 w 8187558"/>
                    <a:gd name="connsiteY2" fmla="*/ 2638097 h 2638097"/>
                    <a:gd name="connsiteX3" fmla="*/ 0 w 8187558"/>
                    <a:gd name="connsiteY3" fmla="*/ 1229711 h 2638097"/>
                    <a:gd name="connsiteX4" fmla="*/ 31531 w 8187558"/>
                    <a:gd name="connsiteY4" fmla="*/ 147145 h 2638097"/>
                    <a:gd name="connsiteX5" fmla="*/ 4099035 w 8187558"/>
                    <a:gd name="connsiteY5" fmla="*/ 1566042 h 2638097"/>
                    <a:gd name="connsiteX6" fmla="*/ 8187558 w 8187558"/>
                    <a:gd name="connsiteY6" fmla="*/ 0 h 2638097"/>
                    <a:gd name="connsiteX0" fmla="*/ 8187558 w 8187558"/>
                    <a:gd name="connsiteY0" fmla="*/ 0 h 2638097"/>
                    <a:gd name="connsiteX1" fmla="*/ 8187558 w 8187558"/>
                    <a:gd name="connsiteY1" fmla="*/ 1271752 h 2638097"/>
                    <a:gd name="connsiteX2" fmla="*/ 4099035 w 8187558"/>
                    <a:gd name="connsiteY2" fmla="*/ 2638097 h 2638097"/>
                    <a:gd name="connsiteX3" fmla="*/ 0 w 8187558"/>
                    <a:gd name="connsiteY3" fmla="*/ 1229711 h 2638097"/>
                    <a:gd name="connsiteX4" fmla="*/ 31531 w 8187558"/>
                    <a:gd name="connsiteY4" fmla="*/ 147145 h 2638097"/>
                    <a:gd name="connsiteX5" fmla="*/ 4099035 w 8187558"/>
                    <a:gd name="connsiteY5" fmla="*/ 1566042 h 2638097"/>
                    <a:gd name="connsiteX6" fmla="*/ 8187558 w 8187558"/>
                    <a:gd name="connsiteY6" fmla="*/ 0 h 2638097"/>
                    <a:gd name="connsiteX0" fmla="*/ 8187558 w 8187558"/>
                    <a:gd name="connsiteY0" fmla="*/ 0 h 2638097"/>
                    <a:gd name="connsiteX1" fmla="*/ 8187558 w 8187558"/>
                    <a:gd name="connsiteY1" fmla="*/ 1271752 h 2638097"/>
                    <a:gd name="connsiteX2" fmla="*/ 4099035 w 8187558"/>
                    <a:gd name="connsiteY2" fmla="*/ 2638097 h 2638097"/>
                    <a:gd name="connsiteX3" fmla="*/ 0 w 8187558"/>
                    <a:gd name="connsiteY3" fmla="*/ 1229711 h 2638097"/>
                    <a:gd name="connsiteX4" fmla="*/ 31531 w 8187558"/>
                    <a:gd name="connsiteY4" fmla="*/ 147145 h 2638097"/>
                    <a:gd name="connsiteX5" fmla="*/ 4099035 w 8187558"/>
                    <a:gd name="connsiteY5" fmla="*/ 1566042 h 2638097"/>
                    <a:gd name="connsiteX6" fmla="*/ 8187558 w 8187558"/>
                    <a:gd name="connsiteY6" fmla="*/ 0 h 2638097"/>
                    <a:gd name="connsiteX0" fmla="*/ 8187558 w 8187558"/>
                    <a:gd name="connsiteY0" fmla="*/ 0 h 2638097"/>
                    <a:gd name="connsiteX1" fmla="*/ 8187558 w 8187558"/>
                    <a:gd name="connsiteY1" fmla="*/ 1271752 h 2638097"/>
                    <a:gd name="connsiteX2" fmla="*/ 4099035 w 8187558"/>
                    <a:gd name="connsiteY2" fmla="*/ 2638097 h 2638097"/>
                    <a:gd name="connsiteX3" fmla="*/ 0 w 8187558"/>
                    <a:gd name="connsiteY3" fmla="*/ 1229711 h 2638097"/>
                    <a:gd name="connsiteX4" fmla="*/ 31531 w 8187558"/>
                    <a:gd name="connsiteY4" fmla="*/ 147145 h 2638097"/>
                    <a:gd name="connsiteX5" fmla="*/ 4099035 w 8187558"/>
                    <a:gd name="connsiteY5" fmla="*/ 1566042 h 2638097"/>
                    <a:gd name="connsiteX6" fmla="*/ 8187558 w 8187558"/>
                    <a:gd name="connsiteY6" fmla="*/ 0 h 2638097"/>
                    <a:gd name="connsiteX0" fmla="*/ 8176538 w 8176538"/>
                    <a:gd name="connsiteY0" fmla="*/ 0 h 2638097"/>
                    <a:gd name="connsiteX1" fmla="*/ 8176538 w 8176538"/>
                    <a:gd name="connsiteY1" fmla="*/ 1271752 h 2638097"/>
                    <a:gd name="connsiteX2" fmla="*/ 4088015 w 8176538"/>
                    <a:gd name="connsiteY2" fmla="*/ 2638097 h 2638097"/>
                    <a:gd name="connsiteX3" fmla="*/ 0 w 8176538"/>
                    <a:gd name="connsiteY3" fmla="*/ 1269888 h 2638097"/>
                    <a:gd name="connsiteX4" fmla="*/ 20511 w 8176538"/>
                    <a:gd name="connsiteY4" fmla="*/ 147145 h 2638097"/>
                    <a:gd name="connsiteX5" fmla="*/ 4088015 w 8176538"/>
                    <a:gd name="connsiteY5" fmla="*/ 1566042 h 2638097"/>
                    <a:gd name="connsiteX6" fmla="*/ 8176538 w 8176538"/>
                    <a:gd name="connsiteY6" fmla="*/ 0 h 2638097"/>
                    <a:gd name="connsiteX0" fmla="*/ 8176538 w 8176538"/>
                    <a:gd name="connsiteY0" fmla="*/ 0 h 2772020"/>
                    <a:gd name="connsiteX1" fmla="*/ 8176538 w 8176538"/>
                    <a:gd name="connsiteY1" fmla="*/ 1271752 h 2772020"/>
                    <a:gd name="connsiteX2" fmla="*/ 4099034 w 8176538"/>
                    <a:gd name="connsiteY2" fmla="*/ 2772020 h 2772020"/>
                    <a:gd name="connsiteX3" fmla="*/ 0 w 8176538"/>
                    <a:gd name="connsiteY3" fmla="*/ 1269888 h 2772020"/>
                    <a:gd name="connsiteX4" fmla="*/ 20511 w 8176538"/>
                    <a:gd name="connsiteY4" fmla="*/ 147145 h 2772020"/>
                    <a:gd name="connsiteX5" fmla="*/ 4088015 w 8176538"/>
                    <a:gd name="connsiteY5" fmla="*/ 1566042 h 2772020"/>
                    <a:gd name="connsiteX6" fmla="*/ 8176538 w 8176538"/>
                    <a:gd name="connsiteY6" fmla="*/ 0 h 2772020"/>
                    <a:gd name="connsiteX0" fmla="*/ 8176538 w 8176538"/>
                    <a:gd name="connsiteY0" fmla="*/ 0 h 2772339"/>
                    <a:gd name="connsiteX1" fmla="*/ 8176538 w 8176538"/>
                    <a:gd name="connsiteY1" fmla="*/ 1378890 h 2772339"/>
                    <a:gd name="connsiteX2" fmla="*/ 4099034 w 8176538"/>
                    <a:gd name="connsiteY2" fmla="*/ 2772020 h 2772339"/>
                    <a:gd name="connsiteX3" fmla="*/ 0 w 8176538"/>
                    <a:gd name="connsiteY3" fmla="*/ 1269888 h 2772339"/>
                    <a:gd name="connsiteX4" fmla="*/ 20511 w 8176538"/>
                    <a:gd name="connsiteY4" fmla="*/ 147145 h 2772339"/>
                    <a:gd name="connsiteX5" fmla="*/ 4088015 w 8176538"/>
                    <a:gd name="connsiteY5" fmla="*/ 1566042 h 2772339"/>
                    <a:gd name="connsiteX6" fmla="*/ 8176538 w 8176538"/>
                    <a:gd name="connsiteY6" fmla="*/ 0 h 2772339"/>
                    <a:gd name="connsiteX0" fmla="*/ 8176538 w 8176538"/>
                    <a:gd name="connsiteY0" fmla="*/ 0 h 2825888"/>
                    <a:gd name="connsiteX1" fmla="*/ 8176538 w 8176538"/>
                    <a:gd name="connsiteY1" fmla="*/ 1378890 h 2825888"/>
                    <a:gd name="connsiteX2" fmla="*/ 4099034 w 8176538"/>
                    <a:gd name="connsiteY2" fmla="*/ 2825590 h 2825888"/>
                    <a:gd name="connsiteX3" fmla="*/ 0 w 8176538"/>
                    <a:gd name="connsiteY3" fmla="*/ 1269888 h 2825888"/>
                    <a:gd name="connsiteX4" fmla="*/ 20511 w 8176538"/>
                    <a:gd name="connsiteY4" fmla="*/ 147145 h 2825888"/>
                    <a:gd name="connsiteX5" fmla="*/ 4088015 w 8176538"/>
                    <a:gd name="connsiteY5" fmla="*/ 1566042 h 2825888"/>
                    <a:gd name="connsiteX6" fmla="*/ 8176538 w 8176538"/>
                    <a:gd name="connsiteY6" fmla="*/ 0 h 2825888"/>
                    <a:gd name="connsiteX0" fmla="*/ 8165518 w 8165518"/>
                    <a:gd name="connsiteY0" fmla="*/ 0 h 2825606"/>
                    <a:gd name="connsiteX1" fmla="*/ 8165518 w 8165518"/>
                    <a:gd name="connsiteY1" fmla="*/ 1378890 h 2825606"/>
                    <a:gd name="connsiteX2" fmla="*/ 4088014 w 8165518"/>
                    <a:gd name="connsiteY2" fmla="*/ 2825590 h 2825606"/>
                    <a:gd name="connsiteX3" fmla="*/ 0 w 8165518"/>
                    <a:gd name="connsiteY3" fmla="*/ 1403811 h 2825606"/>
                    <a:gd name="connsiteX4" fmla="*/ 9491 w 8165518"/>
                    <a:gd name="connsiteY4" fmla="*/ 147145 h 2825606"/>
                    <a:gd name="connsiteX5" fmla="*/ 4076995 w 8165518"/>
                    <a:gd name="connsiteY5" fmla="*/ 1566042 h 2825606"/>
                    <a:gd name="connsiteX6" fmla="*/ 8165518 w 8165518"/>
                    <a:gd name="connsiteY6" fmla="*/ 0 h 2825606"/>
                    <a:gd name="connsiteX0" fmla="*/ 8165518 w 8165518"/>
                    <a:gd name="connsiteY0" fmla="*/ 0 h 2879174"/>
                    <a:gd name="connsiteX1" fmla="*/ 8165518 w 8165518"/>
                    <a:gd name="connsiteY1" fmla="*/ 1378890 h 2879174"/>
                    <a:gd name="connsiteX2" fmla="*/ 4132092 w 8165518"/>
                    <a:gd name="connsiteY2" fmla="*/ 2879159 h 2879174"/>
                    <a:gd name="connsiteX3" fmla="*/ 0 w 8165518"/>
                    <a:gd name="connsiteY3" fmla="*/ 1403811 h 2879174"/>
                    <a:gd name="connsiteX4" fmla="*/ 9491 w 8165518"/>
                    <a:gd name="connsiteY4" fmla="*/ 147145 h 2879174"/>
                    <a:gd name="connsiteX5" fmla="*/ 4076995 w 8165518"/>
                    <a:gd name="connsiteY5" fmla="*/ 1566042 h 2879174"/>
                    <a:gd name="connsiteX6" fmla="*/ 8165518 w 8165518"/>
                    <a:gd name="connsiteY6" fmla="*/ 0 h 2879174"/>
                    <a:gd name="connsiteX0" fmla="*/ 8165518 w 8176537"/>
                    <a:gd name="connsiteY0" fmla="*/ 0 h 2879410"/>
                    <a:gd name="connsiteX1" fmla="*/ 8176537 w 8176537"/>
                    <a:gd name="connsiteY1" fmla="*/ 1499420 h 2879410"/>
                    <a:gd name="connsiteX2" fmla="*/ 4132092 w 8176537"/>
                    <a:gd name="connsiteY2" fmla="*/ 2879159 h 2879410"/>
                    <a:gd name="connsiteX3" fmla="*/ 0 w 8176537"/>
                    <a:gd name="connsiteY3" fmla="*/ 1403811 h 2879410"/>
                    <a:gd name="connsiteX4" fmla="*/ 9491 w 8176537"/>
                    <a:gd name="connsiteY4" fmla="*/ 147145 h 2879410"/>
                    <a:gd name="connsiteX5" fmla="*/ 4076995 w 8176537"/>
                    <a:gd name="connsiteY5" fmla="*/ 1566042 h 2879410"/>
                    <a:gd name="connsiteX6" fmla="*/ 8165518 w 8176537"/>
                    <a:gd name="connsiteY6" fmla="*/ 0 h 2879410"/>
                    <a:gd name="connsiteX0" fmla="*/ 8165518 w 8176537"/>
                    <a:gd name="connsiteY0" fmla="*/ 0 h 2879262"/>
                    <a:gd name="connsiteX1" fmla="*/ 8176537 w 8176537"/>
                    <a:gd name="connsiteY1" fmla="*/ 1499420 h 2879262"/>
                    <a:gd name="connsiteX2" fmla="*/ 4132092 w 8176537"/>
                    <a:gd name="connsiteY2" fmla="*/ 2879159 h 2879262"/>
                    <a:gd name="connsiteX3" fmla="*/ 0 w 8176537"/>
                    <a:gd name="connsiteY3" fmla="*/ 1403811 h 2879262"/>
                    <a:gd name="connsiteX4" fmla="*/ 9491 w 8176537"/>
                    <a:gd name="connsiteY4" fmla="*/ 147145 h 2879262"/>
                    <a:gd name="connsiteX5" fmla="*/ 4076995 w 8176537"/>
                    <a:gd name="connsiteY5" fmla="*/ 1566042 h 2879262"/>
                    <a:gd name="connsiteX6" fmla="*/ 8165518 w 8176537"/>
                    <a:gd name="connsiteY6" fmla="*/ 0 h 2879262"/>
                    <a:gd name="connsiteX0" fmla="*/ 8165518 w 8176537"/>
                    <a:gd name="connsiteY0" fmla="*/ 0 h 2879163"/>
                    <a:gd name="connsiteX1" fmla="*/ 8176537 w 8176537"/>
                    <a:gd name="connsiteY1" fmla="*/ 1499420 h 2879163"/>
                    <a:gd name="connsiteX2" fmla="*/ 4132092 w 8176537"/>
                    <a:gd name="connsiteY2" fmla="*/ 2879159 h 2879163"/>
                    <a:gd name="connsiteX3" fmla="*/ 0 w 8176537"/>
                    <a:gd name="connsiteY3" fmla="*/ 1510948 h 2879163"/>
                    <a:gd name="connsiteX4" fmla="*/ 9491 w 8176537"/>
                    <a:gd name="connsiteY4" fmla="*/ 147145 h 2879163"/>
                    <a:gd name="connsiteX5" fmla="*/ 4076995 w 8176537"/>
                    <a:gd name="connsiteY5" fmla="*/ 1566042 h 2879163"/>
                    <a:gd name="connsiteX6" fmla="*/ 8165518 w 8176537"/>
                    <a:gd name="connsiteY6" fmla="*/ 0 h 2879163"/>
                    <a:gd name="connsiteX0" fmla="*/ 8165518 w 8198577"/>
                    <a:gd name="connsiteY0" fmla="*/ 0 h 2879451"/>
                    <a:gd name="connsiteX1" fmla="*/ 8198577 w 8198577"/>
                    <a:gd name="connsiteY1" fmla="*/ 1606558 h 2879451"/>
                    <a:gd name="connsiteX2" fmla="*/ 4132092 w 8198577"/>
                    <a:gd name="connsiteY2" fmla="*/ 2879159 h 2879451"/>
                    <a:gd name="connsiteX3" fmla="*/ 0 w 8198577"/>
                    <a:gd name="connsiteY3" fmla="*/ 1510948 h 2879451"/>
                    <a:gd name="connsiteX4" fmla="*/ 9491 w 8198577"/>
                    <a:gd name="connsiteY4" fmla="*/ 147145 h 2879451"/>
                    <a:gd name="connsiteX5" fmla="*/ 4076995 w 8198577"/>
                    <a:gd name="connsiteY5" fmla="*/ 1566042 h 2879451"/>
                    <a:gd name="connsiteX6" fmla="*/ 8165518 w 8198577"/>
                    <a:gd name="connsiteY6" fmla="*/ 0 h 2879451"/>
                    <a:gd name="connsiteX0" fmla="*/ 8165518 w 8165518"/>
                    <a:gd name="connsiteY0" fmla="*/ 0 h 2880066"/>
                    <a:gd name="connsiteX1" fmla="*/ 8165518 w 8165518"/>
                    <a:gd name="connsiteY1" fmla="*/ 1673520 h 2880066"/>
                    <a:gd name="connsiteX2" fmla="*/ 4132092 w 8165518"/>
                    <a:gd name="connsiteY2" fmla="*/ 2879159 h 2880066"/>
                    <a:gd name="connsiteX3" fmla="*/ 0 w 8165518"/>
                    <a:gd name="connsiteY3" fmla="*/ 1510948 h 2880066"/>
                    <a:gd name="connsiteX4" fmla="*/ 9491 w 8165518"/>
                    <a:gd name="connsiteY4" fmla="*/ 147145 h 2880066"/>
                    <a:gd name="connsiteX5" fmla="*/ 4076995 w 8165518"/>
                    <a:gd name="connsiteY5" fmla="*/ 1566042 h 2880066"/>
                    <a:gd name="connsiteX6" fmla="*/ 8165518 w 8165518"/>
                    <a:gd name="connsiteY6" fmla="*/ 0 h 2880066"/>
                    <a:gd name="connsiteX0" fmla="*/ 8156794 w 8156794"/>
                    <a:gd name="connsiteY0" fmla="*/ 0 h 2879270"/>
                    <a:gd name="connsiteX1" fmla="*/ 8156794 w 8156794"/>
                    <a:gd name="connsiteY1" fmla="*/ 1673520 h 2879270"/>
                    <a:gd name="connsiteX2" fmla="*/ 4123368 w 8156794"/>
                    <a:gd name="connsiteY2" fmla="*/ 2879159 h 2879270"/>
                    <a:gd name="connsiteX3" fmla="*/ 2295 w 8156794"/>
                    <a:gd name="connsiteY3" fmla="*/ 1618086 h 2879270"/>
                    <a:gd name="connsiteX4" fmla="*/ 767 w 8156794"/>
                    <a:gd name="connsiteY4" fmla="*/ 147145 h 2879270"/>
                    <a:gd name="connsiteX5" fmla="*/ 4068271 w 8156794"/>
                    <a:gd name="connsiteY5" fmla="*/ 1566042 h 2879270"/>
                    <a:gd name="connsiteX6" fmla="*/ 8156794 w 8156794"/>
                    <a:gd name="connsiteY6" fmla="*/ 0 h 2879270"/>
                    <a:gd name="connsiteX0" fmla="*/ 8156794 w 8156794"/>
                    <a:gd name="connsiteY0" fmla="*/ 0 h 2973000"/>
                    <a:gd name="connsiteX1" fmla="*/ 8156794 w 8156794"/>
                    <a:gd name="connsiteY1" fmla="*/ 1673520 h 2973000"/>
                    <a:gd name="connsiteX2" fmla="*/ 4134388 w 8156794"/>
                    <a:gd name="connsiteY2" fmla="*/ 2972904 h 2973000"/>
                    <a:gd name="connsiteX3" fmla="*/ 2295 w 8156794"/>
                    <a:gd name="connsiteY3" fmla="*/ 1618086 h 2973000"/>
                    <a:gd name="connsiteX4" fmla="*/ 767 w 8156794"/>
                    <a:gd name="connsiteY4" fmla="*/ 147145 h 2973000"/>
                    <a:gd name="connsiteX5" fmla="*/ 4068271 w 8156794"/>
                    <a:gd name="connsiteY5" fmla="*/ 1566042 h 2973000"/>
                    <a:gd name="connsiteX6" fmla="*/ 8156794 w 8156794"/>
                    <a:gd name="connsiteY6" fmla="*/ 0 h 2973000"/>
                    <a:gd name="connsiteX0" fmla="*/ 8156794 w 8156794"/>
                    <a:gd name="connsiteY0" fmla="*/ 0 h 2973000"/>
                    <a:gd name="connsiteX1" fmla="*/ 8156794 w 8156794"/>
                    <a:gd name="connsiteY1" fmla="*/ 1673520 h 2973000"/>
                    <a:gd name="connsiteX2" fmla="*/ 4134388 w 8156794"/>
                    <a:gd name="connsiteY2" fmla="*/ 2972904 h 2973000"/>
                    <a:gd name="connsiteX3" fmla="*/ 2295 w 8156794"/>
                    <a:gd name="connsiteY3" fmla="*/ 1618086 h 2973000"/>
                    <a:gd name="connsiteX4" fmla="*/ 767 w 8156794"/>
                    <a:gd name="connsiteY4" fmla="*/ 147145 h 2973000"/>
                    <a:gd name="connsiteX5" fmla="*/ 4068271 w 8156794"/>
                    <a:gd name="connsiteY5" fmla="*/ 1566042 h 2973000"/>
                    <a:gd name="connsiteX6" fmla="*/ 8156794 w 8156794"/>
                    <a:gd name="connsiteY6" fmla="*/ 0 h 2973000"/>
                    <a:gd name="connsiteX0" fmla="*/ 8156794 w 8156794"/>
                    <a:gd name="connsiteY0" fmla="*/ 0 h 2973000"/>
                    <a:gd name="connsiteX1" fmla="*/ 8156794 w 8156794"/>
                    <a:gd name="connsiteY1" fmla="*/ 1673520 h 2973000"/>
                    <a:gd name="connsiteX2" fmla="*/ 4134388 w 8156794"/>
                    <a:gd name="connsiteY2" fmla="*/ 2972904 h 2973000"/>
                    <a:gd name="connsiteX3" fmla="*/ 2295 w 8156794"/>
                    <a:gd name="connsiteY3" fmla="*/ 1618086 h 2973000"/>
                    <a:gd name="connsiteX4" fmla="*/ 767 w 8156794"/>
                    <a:gd name="connsiteY4" fmla="*/ 147145 h 2973000"/>
                    <a:gd name="connsiteX5" fmla="*/ 4068271 w 8156794"/>
                    <a:gd name="connsiteY5" fmla="*/ 1566042 h 2973000"/>
                    <a:gd name="connsiteX6" fmla="*/ 8156794 w 8156794"/>
                    <a:gd name="connsiteY6" fmla="*/ 0 h 2973000"/>
                    <a:gd name="connsiteX0" fmla="*/ 8156794 w 8156794"/>
                    <a:gd name="connsiteY0" fmla="*/ 0 h 2973020"/>
                    <a:gd name="connsiteX1" fmla="*/ 8156794 w 8156794"/>
                    <a:gd name="connsiteY1" fmla="*/ 1673520 h 2973020"/>
                    <a:gd name="connsiteX2" fmla="*/ 4134388 w 8156794"/>
                    <a:gd name="connsiteY2" fmla="*/ 2972904 h 2973020"/>
                    <a:gd name="connsiteX3" fmla="*/ 2295 w 8156794"/>
                    <a:gd name="connsiteY3" fmla="*/ 1618086 h 2973020"/>
                    <a:gd name="connsiteX4" fmla="*/ 767 w 8156794"/>
                    <a:gd name="connsiteY4" fmla="*/ 147145 h 2973020"/>
                    <a:gd name="connsiteX5" fmla="*/ 4068271 w 8156794"/>
                    <a:gd name="connsiteY5" fmla="*/ 1566042 h 2973020"/>
                    <a:gd name="connsiteX6" fmla="*/ 8156794 w 8156794"/>
                    <a:gd name="connsiteY6" fmla="*/ 0 h 2973020"/>
                    <a:gd name="connsiteX0" fmla="*/ 8156794 w 8156794"/>
                    <a:gd name="connsiteY0" fmla="*/ 0 h 2973021"/>
                    <a:gd name="connsiteX1" fmla="*/ 8156794 w 8156794"/>
                    <a:gd name="connsiteY1" fmla="*/ 1673520 h 2973021"/>
                    <a:gd name="connsiteX2" fmla="*/ 4134388 w 8156794"/>
                    <a:gd name="connsiteY2" fmla="*/ 2972904 h 2973021"/>
                    <a:gd name="connsiteX3" fmla="*/ 2295 w 8156794"/>
                    <a:gd name="connsiteY3" fmla="*/ 1618086 h 2973021"/>
                    <a:gd name="connsiteX4" fmla="*/ 767 w 8156794"/>
                    <a:gd name="connsiteY4" fmla="*/ 147145 h 2973021"/>
                    <a:gd name="connsiteX5" fmla="*/ 4068271 w 8156794"/>
                    <a:gd name="connsiteY5" fmla="*/ 1566042 h 2973021"/>
                    <a:gd name="connsiteX6" fmla="*/ 8156794 w 8156794"/>
                    <a:gd name="connsiteY6" fmla="*/ 0 h 2973021"/>
                    <a:gd name="connsiteX0" fmla="*/ 8156794 w 8156794"/>
                    <a:gd name="connsiteY0" fmla="*/ 0 h 2973021"/>
                    <a:gd name="connsiteX1" fmla="*/ 8156794 w 8156794"/>
                    <a:gd name="connsiteY1" fmla="*/ 1673520 h 2973021"/>
                    <a:gd name="connsiteX2" fmla="*/ 4134388 w 8156794"/>
                    <a:gd name="connsiteY2" fmla="*/ 2972904 h 2973021"/>
                    <a:gd name="connsiteX3" fmla="*/ 2295 w 8156794"/>
                    <a:gd name="connsiteY3" fmla="*/ 1618086 h 2973021"/>
                    <a:gd name="connsiteX4" fmla="*/ 767 w 8156794"/>
                    <a:gd name="connsiteY4" fmla="*/ 147145 h 2973021"/>
                    <a:gd name="connsiteX5" fmla="*/ 4068271 w 8156794"/>
                    <a:gd name="connsiteY5" fmla="*/ 1566042 h 2973021"/>
                    <a:gd name="connsiteX6" fmla="*/ 8156794 w 8156794"/>
                    <a:gd name="connsiteY6" fmla="*/ 0 h 2973021"/>
                    <a:gd name="connsiteX0" fmla="*/ 8156794 w 8156794"/>
                    <a:gd name="connsiteY0" fmla="*/ 0 h 2973021"/>
                    <a:gd name="connsiteX1" fmla="*/ 8156794 w 8156794"/>
                    <a:gd name="connsiteY1" fmla="*/ 1673520 h 2973021"/>
                    <a:gd name="connsiteX2" fmla="*/ 4134388 w 8156794"/>
                    <a:gd name="connsiteY2" fmla="*/ 2972904 h 2973021"/>
                    <a:gd name="connsiteX3" fmla="*/ 2295 w 8156794"/>
                    <a:gd name="connsiteY3" fmla="*/ 1618086 h 2973021"/>
                    <a:gd name="connsiteX4" fmla="*/ 767 w 8156794"/>
                    <a:gd name="connsiteY4" fmla="*/ 147145 h 2973021"/>
                    <a:gd name="connsiteX5" fmla="*/ 4068271 w 8156794"/>
                    <a:gd name="connsiteY5" fmla="*/ 1566042 h 2973021"/>
                    <a:gd name="connsiteX6" fmla="*/ 8156794 w 8156794"/>
                    <a:gd name="connsiteY6" fmla="*/ 0 h 2973021"/>
                    <a:gd name="connsiteX0" fmla="*/ 8156794 w 8156794"/>
                    <a:gd name="connsiteY0" fmla="*/ 0 h 2973021"/>
                    <a:gd name="connsiteX1" fmla="*/ 8156794 w 8156794"/>
                    <a:gd name="connsiteY1" fmla="*/ 1673520 h 2973021"/>
                    <a:gd name="connsiteX2" fmla="*/ 4134388 w 8156794"/>
                    <a:gd name="connsiteY2" fmla="*/ 2972904 h 2973021"/>
                    <a:gd name="connsiteX3" fmla="*/ 2295 w 8156794"/>
                    <a:gd name="connsiteY3" fmla="*/ 1618086 h 2973021"/>
                    <a:gd name="connsiteX4" fmla="*/ 767 w 8156794"/>
                    <a:gd name="connsiteY4" fmla="*/ 147145 h 2973021"/>
                    <a:gd name="connsiteX5" fmla="*/ 4068271 w 8156794"/>
                    <a:gd name="connsiteY5" fmla="*/ 1566042 h 2973021"/>
                    <a:gd name="connsiteX6" fmla="*/ 8156794 w 8156794"/>
                    <a:gd name="connsiteY6" fmla="*/ 0 h 2973021"/>
                    <a:gd name="connsiteX0" fmla="*/ 8156794 w 8156794"/>
                    <a:gd name="connsiteY0" fmla="*/ 0 h 2973141"/>
                    <a:gd name="connsiteX1" fmla="*/ 8156794 w 8156794"/>
                    <a:gd name="connsiteY1" fmla="*/ 1673520 h 2973141"/>
                    <a:gd name="connsiteX2" fmla="*/ 4134388 w 8156794"/>
                    <a:gd name="connsiteY2" fmla="*/ 2972904 h 2973141"/>
                    <a:gd name="connsiteX3" fmla="*/ 2295 w 8156794"/>
                    <a:gd name="connsiteY3" fmla="*/ 1618086 h 2973141"/>
                    <a:gd name="connsiteX4" fmla="*/ 767 w 8156794"/>
                    <a:gd name="connsiteY4" fmla="*/ 147145 h 2973141"/>
                    <a:gd name="connsiteX5" fmla="*/ 4068271 w 8156794"/>
                    <a:gd name="connsiteY5" fmla="*/ 1566042 h 2973141"/>
                    <a:gd name="connsiteX6" fmla="*/ 8156794 w 8156794"/>
                    <a:gd name="connsiteY6" fmla="*/ 0 h 2973141"/>
                    <a:gd name="connsiteX0" fmla="*/ 8156794 w 8156794"/>
                    <a:gd name="connsiteY0" fmla="*/ 0 h 3066827"/>
                    <a:gd name="connsiteX1" fmla="*/ 8156794 w 8156794"/>
                    <a:gd name="connsiteY1" fmla="*/ 1673520 h 3066827"/>
                    <a:gd name="connsiteX2" fmla="*/ 4123353 w 8156794"/>
                    <a:gd name="connsiteY2" fmla="*/ 3066650 h 3066827"/>
                    <a:gd name="connsiteX3" fmla="*/ 2295 w 8156794"/>
                    <a:gd name="connsiteY3" fmla="*/ 1618086 h 3066827"/>
                    <a:gd name="connsiteX4" fmla="*/ 767 w 8156794"/>
                    <a:gd name="connsiteY4" fmla="*/ 147145 h 3066827"/>
                    <a:gd name="connsiteX5" fmla="*/ 4068271 w 8156794"/>
                    <a:gd name="connsiteY5" fmla="*/ 1566042 h 3066827"/>
                    <a:gd name="connsiteX6" fmla="*/ 8156794 w 8156794"/>
                    <a:gd name="connsiteY6" fmla="*/ 0 h 3066827"/>
                    <a:gd name="connsiteX0" fmla="*/ 8123689 w 8156794"/>
                    <a:gd name="connsiteY0" fmla="*/ 0 h 2999866"/>
                    <a:gd name="connsiteX1" fmla="*/ 8156794 w 8156794"/>
                    <a:gd name="connsiteY1" fmla="*/ 1606559 h 2999866"/>
                    <a:gd name="connsiteX2" fmla="*/ 4123353 w 8156794"/>
                    <a:gd name="connsiteY2" fmla="*/ 2999689 h 2999866"/>
                    <a:gd name="connsiteX3" fmla="*/ 2295 w 8156794"/>
                    <a:gd name="connsiteY3" fmla="*/ 1551125 h 2999866"/>
                    <a:gd name="connsiteX4" fmla="*/ 767 w 8156794"/>
                    <a:gd name="connsiteY4" fmla="*/ 80184 h 2999866"/>
                    <a:gd name="connsiteX5" fmla="*/ 4068271 w 8156794"/>
                    <a:gd name="connsiteY5" fmla="*/ 1499081 h 2999866"/>
                    <a:gd name="connsiteX6" fmla="*/ 8123689 w 8156794"/>
                    <a:gd name="connsiteY6" fmla="*/ 0 h 2999866"/>
                    <a:gd name="connsiteX0" fmla="*/ 8167828 w 8167828"/>
                    <a:gd name="connsiteY0" fmla="*/ 0 h 3026651"/>
                    <a:gd name="connsiteX1" fmla="*/ 8156794 w 8167828"/>
                    <a:gd name="connsiteY1" fmla="*/ 1633344 h 3026651"/>
                    <a:gd name="connsiteX2" fmla="*/ 4123353 w 8167828"/>
                    <a:gd name="connsiteY2" fmla="*/ 3026474 h 3026651"/>
                    <a:gd name="connsiteX3" fmla="*/ 2295 w 8167828"/>
                    <a:gd name="connsiteY3" fmla="*/ 1577910 h 3026651"/>
                    <a:gd name="connsiteX4" fmla="*/ 767 w 8167828"/>
                    <a:gd name="connsiteY4" fmla="*/ 106969 h 3026651"/>
                    <a:gd name="connsiteX5" fmla="*/ 4068271 w 8167828"/>
                    <a:gd name="connsiteY5" fmla="*/ 1525866 h 3026651"/>
                    <a:gd name="connsiteX6" fmla="*/ 8167828 w 8167828"/>
                    <a:gd name="connsiteY6" fmla="*/ 0 h 3026651"/>
                    <a:gd name="connsiteX0" fmla="*/ 8167828 w 8167828"/>
                    <a:gd name="connsiteY0" fmla="*/ 0 h 3027228"/>
                    <a:gd name="connsiteX1" fmla="*/ 8145760 w 8167828"/>
                    <a:gd name="connsiteY1" fmla="*/ 1686913 h 3027228"/>
                    <a:gd name="connsiteX2" fmla="*/ 4123353 w 8167828"/>
                    <a:gd name="connsiteY2" fmla="*/ 3026474 h 3027228"/>
                    <a:gd name="connsiteX3" fmla="*/ 2295 w 8167828"/>
                    <a:gd name="connsiteY3" fmla="*/ 1577910 h 3027228"/>
                    <a:gd name="connsiteX4" fmla="*/ 767 w 8167828"/>
                    <a:gd name="connsiteY4" fmla="*/ 106969 h 3027228"/>
                    <a:gd name="connsiteX5" fmla="*/ 4068271 w 8167828"/>
                    <a:gd name="connsiteY5" fmla="*/ 1525866 h 3027228"/>
                    <a:gd name="connsiteX6" fmla="*/ 8167828 w 8167828"/>
                    <a:gd name="connsiteY6" fmla="*/ 0 h 3027228"/>
                    <a:gd name="connsiteX0" fmla="*/ 8156794 w 8156794"/>
                    <a:gd name="connsiteY0" fmla="*/ 0 h 2933483"/>
                    <a:gd name="connsiteX1" fmla="*/ 8145760 w 8156794"/>
                    <a:gd name="connsiteY1" fmla="*/ 1593168 h 2933483"/>
                    <a:gd name="connsiteX2" fmla="*/ 4123353 w 8156794"/>
                    <a:gd name="connsiteY2" fmla="*/ 2932729 h 2933483"/>
                    <a:gd name="connsiteX3" fmla="*/ 2295 w 8156794"/>
                    <a:gd name="connsiteY3" fmla="*/ 1484165 h 2933483"/>
                    <a:gd name="connsiteX4" fmla="*/ 767 w 8156794"/>
                    <a:gd name="connsiteY4" fmla="*/ 13224 h 2933483"/>
                    <a:gd name="connsiteX5" fmla="*/ 4068271 w 8156794"/>
                    <a:gd name="connsiteY5" fmla="*/ 1432121 h 2933483"/>
                    <a:gd name="connsiteX6" fmla="*/ 8156794 w 8156794"/>
                    <a:gd name="connsiteY6" fmla="*/ 0 h 2933483"/>
                    <a:gd name="connsiteX0" fmla="*/ 8156794 w 8156794"/>
                    <a:gd name="connsiteY0" fmla="*/ 0 h 2933483"/>
                    <a:gd name="connsiteX1" fmla="*/ 8145760 w 8156794"/>
                    <a:gd name="connsiteY1" fmla="*/ 1593168 h 2933483"/>
                    <a:gd name="connsiteX2" fmla="*/ 4123353 w 8156794"/>
                    <a:gd name="connsiteY2" fmla="*/ 2932729 h 2933483"/>
                    <a:gd name="connsiteX3" fmla="*/ 2295 w 8156794"/>
                    <a:gd name="connsiteY3" fmla="*/ 1484165 h 2933483"/>
                    <a:gd name="connsiteX4" fmla="*/ 767 w 8156794"/>
                    <a:gd name="connsiteY4" fmla="*/ 13224 h 2933483"/>
                    <a:gd name="connsiteX5" fmla="*/ 4068271 w 8156794"/>
                    <a:gd name="connsiteY5" fmla="*/ 1432121 h 2933483"/>
                    <a:gd name="connsiteX6" fmla="*/ 8156794 w 8156794"/>
                    <a:gd name="connsiteY6" fmla="*/ 0 h 2933483"/>
                    <a:gd name="connsiteX0" fmla="*/ 8123689 w 8145760"/>
                    <a:gd name="connsiteY0" fmla="*/ 13560 h 2920259"/>
                    <a:gd name="connsiteX1" fmla="*/ 8145760 w 8145760"/>
                    <a:gd name="connsiteY1" fmla="*/ 1579944 h 2920259"/>
                    <a:gd name="connsiteX2" fmla="*/ 4123353 w 8145760"/>
                    <a:gd name="connsiteY2" fmla="*/ 2919505 h 2920259"/>
                    <a:gd name="connsiteX3" fmla="*/ 2295 w 8145760"/>
                    <a:gd name="connsiteY3" fmla="*/ 1470941 h 2920259"/>
                    <a:gd name="connsiteX4" fmla="*/ 767 w 8145760"/>
                    <a:gd name="connsiteY4" fmla="*/ 0 h 2920259"/>
                    <a:gd name="connsiteX5" fmla="*/ 4068271 w 8145760"/>
                    <a:gd name="connsiteY5" fmla="*/ 1418897 h 2920259"/>
                    <a:gd name="connsiteX6" fmla="*/ 8123689 w 8145760"/>
                    <a:gd name="connsiteY6" fmla="*/ 13560 h 2920259"/>
                    <a:gd name="connsiteX0" fmla="*/ 8178863 w 8178863"/>
                    <a:gd name="connsiteY0" fmla="*/ 26952 h 2920259"/>
                    <a:gd name="connsiteX1" fmla="*/ 8145760 w 8178863"/>
                    <a:gd name="connsiteY1" fmla="*/ 1579944 h 2920259"/>
                    <a:gd name="connsiteX2" fmla="*/ 4123353 w 8178863"/>
                    <a:gd name="connsiteY2" fmla="*/ 2919505 h 2920259"/>
                    <a:gd name="connsiteX3" fmla="*/ 2295 w 8178863"/>
                    <a:gd name="connsiteY3" fmla="*/ 1470941 h 2920259"/>
                    <a:gd name="connsiteX4" fmla="*/ 767 w 8178863"/>
                    <a:gd name="connsiteY4" fmla="*/ 0 h 2920259"/>
                    <a:gd name="connsiteX5" fmla="*/ 4068271 w 8178863"/>
                    <a:gd name="connsiteY5" fmla="*/ 1418897 h 2920259"/>
                    <a:gd name="connsiteX6" fmla="*/ 8178863 w 8178863"/>
                    <a:gd name="connsiteY6" fmla="*/ 26952 h 2920259"/>
                    <a:gd name="connsiteX0" fmla="*/ 8167827 w 8167827"/>
                    <a:gd name="connsiteY0" fmla="*/ 40343 h 2920259"/>
                    <a:gd name="connsiteX1" fmla="*/ 8145760 w 8167827"/>
                    <a:gd name="connsiteY1" fmla="*/ 1579944 h 2920259"/>
                    <a:gd name="connsiteX2" fmla="*/ 4123353 w 8167827"/>
                    <a:gd name="connsiteY2" fmla="*/ 2919505 h 2920259"/>
                    <a:gd name="connsiteX3" fmla="*/ 2295 w 8167827"/>
                    <a:gd name="connsiteY3" fmla="*/ 1470941 h 2920259"/>
                    <a:gd name="connsiteX4" fmla="*/ 767 w 8167827"/>
                    <a:gd name="connsiteY4" fmla="*/ 0 h 2920259"/>
                    <a:gd name="connsiteX5" fmla="*/ 4068271 w 8167827"/>
                    <a:gd name="connsiteY5" fmla="*/ 1418897 h 2920259"/>
                    <a:gd name="connsiteX6" fmla="*/ 8167827 w 8167827"/>
                    <a:gd name="connsiteY6" fmla="*/ 40343 h 2920259"/>
                    <a:gd name="connsiteX0" fmla="*/ 8123687 w 8145760"/>
                    <a:gd name="connsiteY0" fmla="*/ 53735 h 2920259"/>
                    <a:gd name="connsiteX1" fmla="*/ 8145760 w 8145760"/>
                    <a:gd name="connsiteY1" fmla="*/ 1579944 h 2920259"/>
                    <a:gd name="connsiteX2" fmla="*/ 4123353 w 8145760"/>
                    <a:gd name="connsiteY2" fmla="*/ 2919505 h 2920259"/>
                    <a:gd name="connsiteX3" fmla="*/ 2295 w 8145760"/>
                    <a:gd name="connsiteY3" fmla="*/ 1470941 h 2920259"/>
                    <a:gd name="connsiteX4" fmla="*/ 767 w 8145760"/>
                    <a:gd name="connsiteY4" fmla="*/ 0 h 2920259"/>
                    <a:gd name="connsiteX5" fmla="*/ 4068271 w 8145760"/>
                    <a:gd name="connsiteY5" fmla="*/ 1418897 h 2920259"/>
                    <a:gd name="connsiteX6" fmla="*/ 8123687 w 8145760"/>
                    <a:gd name="connsiteY6" fmla="*/ 53735 h 2920259"/>
                    <a:gd name="connsiteX0" fmla="*/ 8161918 w 8161918"/>
                    <a:gd name="connsiteY0" fmla="*/ 0 h 2943855"/>
                    <a:gd name="connsiteX1" fmla="*/ 8145760 w 8161918"/>
                    <a:gd name="connsiteY1" fmla="*/ 1603540 h 2943855"/>
                    <a:gd name="connsiteX2" fmla="*/ 4123353 w 8161918"/>
                    <a:gd name="connsiteY2" fmla="*/ 2943101 h 2943855"/>
                    <a:gd name="connsiteX3" fmla="*/ 2295 w 8161918"/>
                    <a:gd name="connsiteY3" fmla="*/ 1494537 h 2943855"/>
                    <a:gd name="connsiteX4" fmla="*/ 767 w 8161918"/>
                    <a:gd name="connsiteY4" fmla="*/ 23596 h 2943855"/>
                    <a:gd name="connsiteX5" fmla="*/ 4068271 w 8161918"/>
                    <a:gd name="connsiteY5" fmla="*/ 1442493 h 2943855"/>
                    <a:gd name="connsiteX6" fmla="*/ 8161918 w 8161918"/>
                    <a:gd name="connsiteY6" fmla="*/ 0 h 2943855"/>
                    <a:gd name="connsiteX0" fmla="*/ 8144926 w 8145760"/>
                    <a:gd name="connsiteY0" fmla="*/ 43424 h 2920259"/>
                    <a:gd name="connsiteX1" fmla="*/ 8145760 w 8145760"/>
                    <a:gd name="connsiteY1" fmla="*/ 1579944 h 2920259"/>
                    <a:gd name="connsiteX2" fmla="*/ 4123353 w 8145760"/>
                    <a:gd name="connsiteY2" fmla="*/ 2919505 h 2920259"/>
                    <a:gd name="connsiteX3" fmla="*/ 2295 w 8145760"/>
                    <a:gd name="connsiteY3" fmla="*/ 1470941 h 2920259"/>
                    <a:gd name="connsiteX4" fmla="*/ 767 w 8145760"/>
                    <a:gd name="connsiteY4" fmla="*/ 0 h 2920259"/>
                    <a:gd name="connsiteX5" fmla="*/ 4068271 w 8145760"/>
                    <a:gd name="connsiteY5" fmla="*/ 1418897 h 2920259"/>
                    <a:gd name="connsiteX6" fmla="*/ 8144926 w 8145760"/>
                    <a:gd name="connsiteY6" fmla="*/ 43424 h 2920259"/>
                    <a:gd name="connsiteX0" fmla="*/ 8161918 w 8161918"/>
                    <a:gd name="connsiteY0" fmla="*/ 0 h 2959321"/>
                    <a:gd name="connsiteX1" fmla="*/ 8145760 w 8161918"/>
                    <a:gd name="connsiteY1" fmla="*/ 1619006 h 2959321"/>
                    <a:gd name="connsiteX2" fmla="*/ 4123353 w 8161918"/>
                    <a:gd name="connsiteY2" fmla="*/ 2958567 h 2959321"/>
                    <a:gd name="connsiteX3" fmla="*/ 2295 w 8161918"/>
                    <a:gd name="connsiteY3" fmla="*/ 1510003 h 2959321"/>
                    <a:gd name="connsiteX4" fmla="*/ 767 w 8161918"/>
                    <a:gd name="connsiteY4" fmla="*/ 39062 h 2959321"/>
                    <a:gd name="connsiteX5" fmla="*/ 4068271 w 8161918"/>
                    <a:gd name="connsiteY5" fmla="*/ 1457959 h 2959321"/>
                    <a:gd name="connsiteX6" fmla="*/ 8161918 w 8161918"/>
                    <a:gd name="connsiteY6" fmla="*/ 0 h 2959321"/>
                    <a:gd name="connsiteX0" fmla="*/ 8161918 w 8162752"/>
                    <a:gd name="connsiteY0" fmla="*/ 0 h 2959488"/>
                    <a:gd name="connsiteX1" fmla="*/ 8162752 w 8162752"/>
                    <a:gd name="connsiteY1" fmla="*/ 1629317 h 2959488"/>
                    <a:gd name="connsiteX2" fmla="*/ 4123353 w 8162752"/>
                    <a:gd name="connsiteY2" fmla="*/ 2958567 h 2959488"/>
                    <a:gd name="connsiteX3" fmla="*/ 2295 w 8162752"/>
                    <a:gd name="connsiteY3" fmla="*/ 1510003 h 2959488"/>
                    <a:gd name="connsiteX4" fmla="*/ 767 w 8162752"/>
                    <a:gd name="connsiteY4" fmla="*/ 39062 h 2959488"/>
                    <a:gd name="connsiteX5" fmla="*/ 4068271 w 8162752"/>
                    <a:gd name="connsiteY5" fmla="*/ 1457959 h 2959488"/>
                    <a:gd name="connsiteX6" fmla="*/ 8161918 w 8162752"/>
                    <a:gd name="connsiteY6" fmla="*/ 0 h 2959488"/>
                    <a:gd name="connsiteX0" fmla="*/ 8165930 w 8166764"/>
                    <a:gd name="connsiteY0" fmla="*/ 7337 h 2966825"/>
                    <a:gd name="connsiteX1" fmla="*/ 8166764 w 8166764"/>
                    <a:gd name="connsiteY1" fmla="*/ 1636654 h 2966825"/>
                    <a:gd name="connsiteX2" fmla="*/ 4127365 w 8166764"/>
                    <a:gd name="connsiteY2" fmla="*/ 2965904 h 2966825"/>
                    <a:gd name="connsiteX3" fmla="*/ 6307 w 8166764"/>
                    <a:gd name="connsiteY3" fmla="*/ 1517340 h 2966825"/>
                    <a:gd name="connsiteX4" fmla="*/ 532 w 8166764"/>
                    <a:gd name="connsiteY4" fmla="*/ 0 h 2966825"/>
                    <a:gd name="connsiteX5" fmla="*/ 4072283 w 8166764"/>
                    <a:gd name="connsiteY5" fmla="*/ 1465296 h 2966825"/>
                    <a:gd name="connsiteX6" fmla="*/ 8165930 w 8166764"/>
                    <a:gd name="connsiteY6" fmla="*/ 7337 h 2966825"/>
                    <a:gd name="connsiteX0" fmla="*/ 8168119 w 8168953"/>
                    <a:gd name="connsiteY0" fmla="*/ 7337 h 2966682"/>
                    <a:gd name="connsiteX1" fmla="*/ 8168953 w 8168953"/>
                    <a:gd name="connsiteY1" fmla="*/ 1636654 h 2966682"/>
                    <a:gd name="connsiteX2" fmla="*/ 4129554 w 8168953"/>
                    <a:gd name="connsiteY2" fmla="*/ 2965904 h 2966682"/>
                    <a:gd name="connsiteX3" fmla="*/ 0 w 8168953"/>
                    <a:gd name="connsiteY3" fmla="*/ 1527651 h 2966682"/>
                    <a:gd name="connsiteX4" fmla="*/ 2721 w 8168953"/>
                    <a:gd name="connsiteY4" fmla="*/ 0 h 2966682"/>
                    <a:gd name="connsiteX5" fmla="*/ 4074472 w 8168953"/>
                    <a:gd name="connsiteY5" fmla="*/ 1465296 h 2966682"/>
                    <a:gd name="connsiteX6" fmla="*/ 8168119 w 8168953"/>
                    <a:gd name="connsiteY6" fmla="*/ 7337 h 2966682"/>
                    <a:gd name="connsiteX0" fmla="*/ 8168119 w 8168953"/>
                    <a:gd name="connsiteY0" fmla="*/ 7337 h 3100377"/>
                    <a:gd name="connsiteX1" fmla="*/ 8168953 w 8168953"/>
                    <a:gd name="connsiteY1" fmla="*/ 1636654 h 3100377"/>
                    <a:gd name="connsiteX2" fmla="*/ 4118520 w 8168953"/>
                    <a:gd name="connsiteY2" fmla="*/ 3099826 h 3100377"/>
                    <a:gd name="connsiteX3" fmla="*/ 0 w 8168953"/>
                    <a:gd name="connsiteY3" fmla="*/ 1527651 h 3100377"/>
                    <a:gd name="connsiteX4" fmla="*/ 2721 w 8168953"/>
                    <a:gd name="connsiteY4" fmla="*/ 0 h 3100377"/>
                    <a:gd name="connsiteX5" fmla="*/ 4074472 w 8168953"/>
                    <a:gd name="connsiteY5" fmla="*/ 1465296 h 3100377"/>
                    <a:gd name="connsiteX6" fmla="*/ 8168119 w 8168953"/>
                    <a:gd name="connsiteY6" fmla="*/ 7337 h 3100377"/>
                    <a:gd name="connsiteX0" fmla="*/ 8168119 w 8168953"/>
                    <a:gd name="connsiteY0" fmla="*/ 7337 h 3100429"/>
                    <a:gd name="connsiteX1" fmla="*/ 8168953 w 8168953"/>
                    <a:gd name="connsiteY1" fmla="*/ 1636654 h 3100429"/>
                    <a:gd name="connsiteX2" fmla="*/ 4118520 w 8168953"/>
                    <a:gd name="connsiteY2" fmla="*/ 3099826 h 3100429"/>
                    <a:gd name="connsiteX3" fmla="*/ 0 w 8168953"/>
                    <a:gd name="connsiteY3" fmla="*/ 1527651 h 3100429"/>
                    <a:gd name="connsiteX4" fmla="*/ 2721 w 8168953"/>
                    <a:gd name="connsiteY4" fmla="*/ 0 h 3100429"/>
                    <a:gd name="connsiteX5" fmla="*/ 4074472 w 8168953"/>
                    <a:gd name="connsiteY5" fmla="*/ 1465296 h 3100429"/>
                    <a:gd name="connsiteX6" fmla="*/ 8168119 w 8168953"/>
                    <a:gd name="connsiteY6" fmla="*/ 7337 h 3100429"/>
                    <a:gd name="connsiteX0" fmla="*/ 8165849 w 8166683"/>
                    <a:gd name="connsiteY0" fmla="*/ 7337 h 3099826"/>
                    <a:gd name="connsiteX1" fmla="*/ 8166683 w 8166683"/>
                    <a:gd name="connsiteY1" fmla="*/ 1636654 h 3099826"/>
                    <a:gd name="connsiteX2" fmla="*/ 4116250 w 8166683"/>
                    <a:gd name="connsiteY2" fmla="*/ 3099826 h 3099826"/>
                    <a:gd name="connsiteX3" fmla="*/ 8764 w 8166683"/>
                    <a:gd name="connsiteY3" fmla="*/ 1634789 h 3099826"/>
                    <a:gd name="connsiteX4" fmla="*/ 451 w 8166683"/>
                    <a:gd name="connsiteY4" fmla="*/ 0 h 3099826"/>
                    <a:gd name="connsiteX5" fmla="*/ 4072202 w 8166683"/>
                    <a:gd name="connsiteY5" fmla="*/ 1465296 h 3099826"/>
                    <a:gd name="connsiteX6" fmla="*/ 8165849 w 8166683"/>
                    <a:gd name="connsiteY6" fmla="*/ 7337 h 3099826"/>
                    <a:gd name="connsiteX0" fmla="*/ 8165849 w 8166683"/>
                    <a:gd name="connsiteY0" fmla="*/ 7337 h 3099826"/>
                    <a:gd name="connsiteX1" fmla="*/ 8166683 w 8166683"/>
                    <a:gd name="connsiteY1" fmla="*/ 1636654 h 3099826"/>
                    <a:gd name="connsiteX2" fmla="*/ 4116250 w 8166683"/>
                    <a:gd name="connsiteY2" fmla="*/ 3099826 h 3099826"/>
                    <a:gd name="connsiteX3" fmla="*/ 8764 w 8166683"/>
                    <a:gd name="connsiteY3" fmla="*/ 1634789 h 3099826"/>
                    <a:gd name="connsiteX4" fmla="*/ 451 w 8166683"/>
                    <a:gd name="connsiteY4" fmla="*/ 0 h 3099826"/>
                    <a:gd name="connsiteX5" fmla="*/ 4072202 w 8166683"/>
                    <a:gd name="connsiteY5" fmla="*/ 1465296 h 3099826"/>
                    <a:gd name="connsiteX6" fmla="*/ 8165849 w 8166683"/>
                    <a:gd name="connsiteY6" fmla="*/ 7337 h 3099826"/>
                    <a:gd name="connsiteX0" fmla="*/ 8165849 w 8166683"/>
                    <a:gd name="connsiteY0" fmla="*/ 7337 h 3099826"/>
                    <a:gd name="connsiteX1" fmla="*/ 8166683 w 8166683"/>
                    <a:gd name="connsiteY1" fmla="*/ 1636654 h 3099826"/>
                    <a:gd name="connsiteX2" fmla="*/ 4116250 w 8166683"/>
                    <a:gd name="connsiteY2" fmla="*/ 3099826 h 3099826"/>
                    <a:gd name="connsiteX3" fmla="*/ 8764 w 8166683"/>
                    <a:gd name="connsiteY3" fmla="*/ 1634789 h 3099826"/>
                    <a:gd name="connsiteX4" fmla="*/ 451 w 8166683"/>
                    <a:gd name="connsiteY4" fmla="*/ 0 h 3099826"/>
                    <a:gd name="connsiteX5" fmla="*/ 4061168 w 8166683"/>
                    <a:gd name="connsiteY5" fmla="*/ 1438511 h 3099826"/>
                    <a:gd name="connsiteX6" fmla="*/ 8165849 w 8166683"/>
                    <a:gd name="connsiteY6" fmla="*/ 7337 h 3099826"/>
                    <a:gd name="connsiteX0" fmla="*/ 8165849 w 8166683"/>
                    <a:gd name="connsiteY0" fmla="*/ 7337 h 3099826"/>
                    <a:gd name="connsiteX1" fmla="*/ 8166683 w 8166683"/>
                    <a:gd name="connsiteY1" fmla="*/ 1636654 h 3099826"/>
                    <a:gd name="connsiteX2" fmla="*/ 4116250 w 8166683"/>
                    <a:gd name="connsiteY2" fmla="*/ 3099826 h 3099826"/>
                    <a:gd name="connsiteX3" fmla="*/ 8764 w 8166683"/>
                    <a:gd name="connsiteY3" fmla="*/ 1634789 h 3099826"/>
                    <a:gd name="connsiteX4" fmla="*/ 451 w 8166683"/>
                    <a:gd name="connsiteY4" fmla="*/ 0 h 3099826"/>
                    <a:gd name="connsiteX5" fmla="*/ 4061168 w 8166683"/>
                    <a:gd name="connsiteY5" fmla="*/ 1438511 h 3099826"/>
                    <a:gd name="connsiteX6" fmla="*/ 8165849 w 8166683"/>
                    <a:gd name="connsiteY6" fmla="*/ 7337 h 3099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166683" h="3099826">
                      <a:moveTo>
                        <a:pt x="8165849" y="7337"/>
                      </a:moveTo>
                      <a:lnTo>
                        <a:pt x="8166683" y="1636654"/>
                      </a:lnTo>
                      <a:cubicBezTo>
                        <a:pt x="7917761" y="2728489"/>
                        <a:pt x="5475903" y="3100137"/>
                        <a:pt x="4116250" y="3099826"/>
                      </a:cubicBezTo>
                      <a:cubicBezTo>
                        <a:pt x="2756597" y="3099515"/>
                        <a:pt x="245424" y="2744647"/>
                        <a:pt x="8764" y="1634789"/>
                      </a:cubicBezTo>
                      <a:cubicBezTo>
                        <a:pt x="11928" y="1215900"/>
                        <a:pt x="-2713" y="418889"/>
                        <a:pt x="451" y="0"/>
                      </a:cubicBezTo>
                      <a:cubicBezTo>
                        <a:pt x="385485" y="953840"/>
                        <a:pt x="2700268" y="1437288"/>
                        <a:pt x="4061168" y="1438511"/>
                      </a:cubicBezTo>
                      <a:cubicBezTo>
                        <a:pt x="5422068" y="1439734"/>
                        <a:pt x="7793228" y="1089449"/>
                        <a:pt x="8165849" y="733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B8C2C9"/>
                    </a:gs>
                    <a:gs pos="21000">
                      <a:schemeClr val="bg1"/>
                    </a:gs>
                    <a:gs pos="60000">
                      <a:srgbClr val="D6DCE0"/>
                    </a:gs>
                    <a:gs pos="100000">
                      <a:srgbClr val="B8C2C9"/>
                    </a:gs>
                  </a:gsLst>
                  <a:lin ang="0" scaled="0"/>
                </a:gra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                  </a:t>
                  </a:r>
                </a:p>
              </p:txBody>
            </p:sp>
            <p:sp>
              <p:nvSpPr>
                <p:cNvPr id="747" name="Oval 746">
                  <a:extLst>
                    <a:ext uri="{FF2B5EF4-FFF2-40B4-BE49-F238E27FC236}">
                      <a16:creationId xmlns:a16="http://schemas.microsoft.com/office/drawing/2014/main" id="{2CED8E12-8866-B24C-8ADD-B298A9E92CB3}"/>
                    </a:ext>
                  </a:extLst>
                </p:cNvPr>
                <p:cNvSpPr/>
                <p:nvPr/>
              </p:nvSpPr>
              <p:spPr>
                <a:xfrm>
                  <a:off x="7494729" y="2774731"/>
                  <a:ext cx="1480163" cy="579140"/>
                </a:xfrm>
                <a:prstGeom prst="ellipse">
                  <a:avLst/>
                </a:prstGeom>
                <a:solidFill>
                  <a:srgbClr val="B8C2C9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             </a:t>
                  </a:r>
                </a:p>
              </p:txBody>
            </p:sp>
            <p:grpSp>
              <p:nvGrpSpPr>
                <p:cNvPr id="748" name="Group 747">
                  <a:extLst>
                    <a:ext uri="{FF2B5EF4-FFF2-40B4-BE49-F238E27FC236}">
                      <a16:creationId xmlns:a16="http://schemas.microsoft.com/office/drawing/2014/main" id="{B88578A5-178A-394F-A0E8-E56A6CA32F70}"/>
                    </a:ext>
                  </a:extLst>
                </p:cNvPr>
                <p:cNvGrpSpPr/>
                <p:nvPr/>
              </p:nvGrpSpPr>
              <p:grpSpPr>
                <a:xfrm>
                  <a:off x="7713663" y="2848339"/>
                  <a:ext cx="1042107" cy="425543"/>
                  <a:chOff x="7786941" y="2884917"/>
                  <a:chExt cx="897649" cy="353919"/>
                </a:xfrm>
              </p:grpSpPr>
              <p:sp>
                <p:nvSpPr>
                  <p:cNvPr id="749" name="Freeform 748">
                    <a:extLst>
                      <a:ext uri="{FF2B5EF4-FFF2-40B4-BE49-F238E27FC236}">
                        <a16:creationId xmlns:a16="http://schemas.microsoft.com/office/drawing/2014/main" id="{C0BC3D29-EE76-8343-B65A-EA82E9B3D477}"/>
                      </a:ext>
                    </a:extLst>
                  </p:cNvPr>
                  <p:cNvSpPr/>
                  <p:nvPr/>
                </p:nvSpPr>
                <p:spPr>
                  <a:xfrm>
                    <a:off x="7811770" y="2884917"/>
                    <a:ext cx="849158" cy="198115"/>
                  </a:xfrm>
                  <a:custGeom>
                    <a:avLst/>
                    <a:gdLst>
                      <a:gd name="connsiteX0" fmla="*/ 3725333 w 4588933"/>
                      <a:gd name="connsiteY0" fmla="*/ 0 h 1049866"/>
                      <a:gd name="connsiteX1" fmla="*/ 4588933 w 4588933"/>
                      <a:gd name="connsiteY1" fmla="*/ 270933 h 1049866"/>
                      <a:gd name="connsiteX2" fmla="*/ 3962400 w 4588933"/>
                      <a:gd name="connsiteY2" fmla="*/ 541866 h 1049866"/>
                      <a:gd name="connsiteX3" fmla="*/ 3742267 w 4588933"/>
                      <a:gd name="connsiteY3" fmla="*/ 457200 h 1049866"/>
                      <a:gd name="connsiteX4" fmla="*/ 2269067 w 4588933"/>
                      <a:gd name="connsiteY4" fmla="*/ 1049866 h 1049866"/>
                      <a:gd name="connsiteX5" fmla="*/ 880533 w 4588933"/>
                      <a:gd name="connsiteY5" fmla="*/ 457200 h 1049866"/>
                      <a:gd name="connsiteX6" fmla="*/ 592667 w 4588933"/>
                      <a:gd name="connsiteY6" fmla="*/ 541866 h 1049866"/>
                      <a:gd name="connsiteX7" fmla="*/ 0 w 4588933"/>
                      <a:gd name="connsiteY7" fmla="*/ 254000 h 1049866"/>
                      <a:gd name="connsiteX8" fmla="*/ 880533 w 4588933"/>
                      <a:gd name="connsiteY8" fmla="*/ 16933 h 1049866"/>
                      <a:gd name="connsiteX9" fmla="*/ 2302933 w 4588933"/>
                      <a:gd name="connsiteY9" fmla="*/ 626533 h 1049866"/>
                      <a:gd name="connsiteX10" fmla="*/ 3725333 w 4588933"/>
                      <a:gd name="connsiteY10" fmla="*/ 0 h 1049866"/>
                      <a:gd name="connsiteX0" fmla="*/ 3725333 w 4641485"/>
                      <a:gd name="connsiteY0" fmla="*/ 0 h 1049866"/>
                      <a:gd name="connsiteX1" fmla="*/ 4641485 w 4641485"/>
                      <a:gd name="connsiteY1" fmla="*/ 239402 h 1049866"/>
                      <a:gd name="connsiteX2" fmla="*/ 3962400 w 4641485"/>
                      <a:gd name="connsiteY2" fmla="*/ 541866 h 1049866"/>
                      <a:gd name="connsiteX3" fmla="*/ 3742267 w 4641485"/>
                      <a:gd name="connsiteY3" fmla="*/ 457200 h 1049866"/>
                      <a:gd name="connsiteX4" fmla="*/ 2269067 w 4641485"/>
                      <a:gd name="connsiteY4" fmla="*/ 1049866 h 1049866"/>
                      <a:gd name="connsiteX5" fmla="*/ 880533 w 4641485"/>
                      <a:gd name="connsiteY5" fmla="*/ 457200 h 1049866"/>
                      <a:gd name="connsiteX6" fmla="*/ 592667 w 4641485"/>
                      <a:gd name="connsiteY6" fmla="*/ 541866 h 1049866"/>
                      <a:gd name="connsiteX7" fmla="*/ 0 w 4641485"/>
                      <a:gd name="connsiteY7" fmla="*/ 254000 h 1049866"/>
                      <a:gd name="connsiteX8" fmla="*/ 880533 w 4641485"/>
                      <a:gd name="connsiteY8" fmla="*/ 16933 h 1049866"/>
                      <a:gd name="connsiteX9" fmla="*/ 2302933 w 4641485"/>
                      <a:gd name="connsiteY9" fmla="*/ 626533 h 1049866"/>
                      <a:gd name="connsiteX10" fmla="*/ 3725333 w 4641485"/>
                      <a:gd name="connsiteY10" fmla="*/ 0 h 1049866"/>
                      <a:gd name="connsiteX0" fmla="*/ 3756864 w 4673016"/>
                      <a:gd name="connsiteY0" fmla="*/ 0 h 1049866"/>
                      <a:gd name="connsiteX1" fmla="*/ 4673016 w 4673016"/>
                      <a:gd name="connsiteY1" fmla="*/ 239402 h 1049866"/>
                      <a:gd name="connsiteX2" fmla="*/ 3993931 w 4673016"/>
                      <a:gd name="connsiteY2" fmla="*/ 541866 h 1049866"/>
                      <a:gd name="connsiteX3" fmla="*/ 3773798 w 4673016"/>
                      <a:gd name="connsiteY3" fmla="*/ 457200 h 1049866"/>
                      <a:gd name="connsiteX4" fmla="*/ 2300598 w 4673016"/>
                      <a:gd name="connsiteY4" fmla="*/ 1049866 h 1049866"/>
                      <a:gd name="connsiteX5" fmla="*/ 912064 w 4673016"/>
                      <a:gd name="connsiteY5" fmla="*/ 457200 h 1049866"/>
                      <a:gd name="connsiteX6" fmla="*/ 624198 w 4673016"/>
                      <a:gd name="connsiteY6" fmla="*/ 541866 h 1049866"/>
                      <a:gd name="connsiteX7" fmla="*/ 0 w 4673016"/>
                      <a:gd name="connsiteY7" fmla="*/ 232979 h 1049866"/>
                      <a:gd name="connsiteX8" fmla="*/ 912064 w 4673016"/>
                      <a:gd name="connsiteY8" fmla="*/ 16933 h 1049866"/>
                      <a:gd name="connsiteX9" fmla="*/ 2334464 w 4673016"/>
                      <a:gd name="connsiteY9" fmla="*/ 626533 h 1049866"/>
                      <a:gd name="connsiteX10" fmla="*/ 3756864 w 4673016"/>
                      <a:gd name="connsiteY10" fmla="*/ 0 h 1049866"/>
                      <a:gd name="connsiteX0" fmla="*/ 3756864 w 4673016"/>
                      <a:gd name="connsiteY0" fmla="*/ 0 h 1049866"/>
                      <a:gd name="connsiteX1" fmla="*/ 4673016 w 4673016"/>
                      <a:gd name="connsiteY1" fmla="*/ 239402 h 1049866"/>
                      <a:gd name="connsiteX2" fmla="*/ 3993931 w 4673016"/>
                      <a:gd name="connsiteY2" fmla="*/ 541866 h 1049866"/>
                      <a:gd name="connsiteX3" fmla="*/ 3784308 w 4673016"/>
                      <a:gd name="connsiteY3" fmla="*/ 404648 h 1049866"/>
                      <a:gd name="connsiteX4" fmla="*/ 2300598 w 4673016"/>
                      <a:gd name="connsiteY4" fmla="*/ 1049866 h 1049866"/>
                      <a:gd name="connsiteX5" fmla="*/ 912064 w 4673016"/>
                      <a:gd name="connsiteY5" fmla="*/ 457200 h 1049866"/>
                      <a:gd name="connsiteX6" fmla="*/ 624198 w 4673016"/>
                      <a:gd name="connsiteY6" fmla="*/ 541866 h 1049866"/>
                      <a:gd name="connsiteX7" fmla="*/ 0 w 4673016"/>
                      <a:gd name="connsiteY7" fmla="*/ 232979 h 1049866"/>
                      <a:gd name="connsiteX8" fmla="*/ 912064 w 4673016"/>
                      <a:gd name="connsiteY8" fmla="*/ 16933 h 1049866"/>
                      <a:gd name="connsiteX9" fmla="*/ 2334464 w 4673016"/>
                      <a:gd name="connsiteY9" fmla="*/ 626533 h 1049866"/>
                      <a:gd name="connsiteX10" fmla="*/ 3756864 w 4673016"/>
                      <a:gd name="connsiteY10" fmla="*/ 0 h 1049866"/>
                      <a:gd name="connsiteX0" fmla="*/ 3756864 w 4673016"/>
                      <a:gd name="connsiteY0" fmla="*/ 0 h 1049866"/>
                      <a:gd name="connsiteX1" fmla="*/ 4673016 w 4673016"/>
                      <a:gd name="connsiteY1" fmla="*/ 239402 h 1049866"/>
                      <a:gd name="connsiteX2" fmla="*/ 3993931 w 4673016"/>
                      <a:gd name="connsiteY2" fmla="*/ 541866 h 1049866"/>
                      <a:gd name="connsiteX3" fmla="*/ 3794818 w 4673016"/>
                      <a:gd name="connsiteY3" fmla="*/ 436179 h 1049866"/>
                      <a:gd name="connsiteX4" fmla="*/ 2300598 w 4673016"/>
                      <a:gd name="connsiteY4" fmla="*/ 1049866 h 1049866"/>
                      <a:gd name="connsiteX5" fmla="*/ 912064 w 4673016"/>
                      <a:gd name="connsiteY5" fmla="*/ 457200 h 1049866"/>
                      <a:gd name="connsiteX6" fmla="*/ 624198 w 4673016"/>
                      <a:gd name="connsiteY6" fmla="*/ 541866 h 1049866"/>
                      <a:gd name="connsiteX7" fmla="*/ 0 w 4673016"/>
                      <a:gd name="connsiteY7" fmla="*/ 232979 h 1049866"/>
                      <a:gd name="connsiteX8" fmla="*/ 912064 w 4673016"/>
                      <a:gd name="connsiteY8" fmla="*/ 16933 h 1049866"/>
                      <a:gd name="connsiteX9" fmla="*/ 2334464 w 4673016"/>
                      <a:gd name="connsiteY9" fmla="*/ 626533 h 1049866"/>
                      <a:gd name="connsiteX10" fmla="*/ 3756864 w 4673016"/>
                      <a:gd name="connsiteY10" fmla="*/ 0 h 1049866"/>
                      <a:gd name="connsiteX0" fmla="*/ 3756864 w 4673016"/>
                      <a:gd name="connsiteY0" fmla="*/ 0 h 1049866"/>
                      <a:gd name="connsiteX1" fmla="*/ 4673016 w 4673016"/>
                      <a:gd name="connsiteY1" fmla="*/ 239402 h 1049866"/>
                      <a:gd name="connsiteX2" fmla="*/ 3993931 w 4673016"/>
                      <a:gd name="connsiteY2" fmla="*/ 541866 h 1049866"/>
                      <a:gd name="connsiteX3" fmla="*/ 3794818 w 4673016"/>
                      <a:gd name="connsiteY3" fmla="*/ 436179 h 1049866"/>
                      <a:gd name="connsiteX4" fmla="*/ 2300598 w 4673016"/>
                      <a:gd name="connsiteY4" fmla="*/ 1049866 h 1049866"/>
                      <a:gd name="connsiteX5" fmla="*/ 912064 w 4673016"/>
                      <a:gd name="connsiteY5" fmla="*/ 457200 h 1049866"/>
                      <a:gd name="connsiteX6" fmla="*/ 624198 w 4673016"/>
                      <a:gd name="connsiteY6" fmla="*/ 541866 h 1049866"/>
                      <a:gd name="connsiteX7" fmla="*/ 0 w 4673016"/>
                      <a:gd name="connsiteY7" fmla="*/ 232979 h 1049866"/>
                      <a:gd name="connsiteX8" fmla="*/ 912064 w 4673016"/>
                      <a:gd name="connsiteY8" fmla="*/ 16933 h 1049866"/>
                      <a:gd name="connsiteX9" fmla="*/ 2323954 w 4673016"/>
                      <a:gd name="connsiteY9" fmla="*/ 616023 h 1049866"/>
                      <a:gd name="connsiteX10" fmla="*/ 3756864 w 4673016"/>
                      <a:gd name="connsiteY10" fmla="*/ 0 h 1049866"/>
                      <a:gd name="connsiteX0" fmla="*/ 3756864 w 4673016"/>
                      <a:gd name="connsiteY0" fmla="*/ 0 h 1049866"/>
                      <a:gd name="connsiteX1" fmla="*/ 4673016 w 4673016"/>
                      <a:gd name="connsiteY1" fmla="*/ 239402 h 1049866"/>
                      <a:gd name="connsiteX2" fmla="*/ 3993931 w 4673016"/>
                      <a:gd name="connsiteY2" fmla="*/ 541866 h 1049866"/>
                      <a:gd name="connsiteX3" fmla="*/ 3794818 w 4673016"/>
                      <a:gd name="connsiteY3" fmla="*/ 436179 h 1049866"/>
                      <a:gd name="connsiteX4" fmla="*/ 2300598 w 4673016"/>
                      <a:gd name="connsiteY4" fmla="*/ 1049866 h 1049866"/>
                      <a:gd name="connsiteX5" fmla="*/ 912064 w 4673016"/>
                      <a:gd name="connsiteY5" fmla="*/ 457200 h 1049866"/>
                      <a:gd name="connsiteX6" fmla="*/ 624198 w 4673016"/>
                      <a:gd name="connsiteY6" fmla="*/ 541866 h 1049866"/>
                      <a:gd name="connsiteX7" fmla="*/ 0 w 4673016"/>
                      <a:gd name="connsiteY7" fmla="*/ 275021 h 1049866"/>
                      <a:gd name="connsiteX8" fmla="*/ 912064 w 4673016"/>
                      <a:gd name="connsiteY8" fmla="*/ 16933 h 1049866"/>
                      <a:gd name="connsiteX9" fmla="*/ 2323954 w 4673016"/>
                      <a:gd name="connsiteY9" fmla="*/ 616023 h 1049866"/>
                      <a:gd name="connsiteX10" fmla="*/ 3756864 w 4673016"/>
                      <a:gd name="connsiteY10" fmla="*/ 0 h 1049866"/>
                      <a:gd name="connsiteX0" fmla="*/ 3756864 w 4673016"/>
                      <a:gd name="connsiteY0" fmla="*/ 0 h 1049866"/>
                      <a:gd name="connsiteX1" fmla="*/ 4673016 w 4673016"/>
                      <a:gd name="connsiteY1" fmla="*/ 239402 h 1049866"/>
                      <a:gd name="connsiteX2" fmla="*/ 3993931 w 4673016"/>
                      <a:gd name="connsiteY2" fmla="*/ 541866 h 1049866"/>
                      <a:gd name="connsiteX3" fmla="*/ 3815839 w 4673016"/>
                      <a:gd name="connsiteY3" fmla="*/ 467710 h 1049866"/>
                      <a:gd name="connsiteX4" fmla="*/ 2300598 w 4673016"/>
                      <a:gd name="connsiteY4" fmla="*/ 1049866 h 1049866"/>
                      <a:gd name="connsiteX5" fmla="*/ 912064 w 4673016"/>
                      <a:gd name="connsiteY5" fmla="*/ 457200 h 1049866"/>
                      <a:gd name="connsiteX6" fmla="*/ 624198 w 4673016"/>
                      <a:gd name="connsiteY6" fmla="*/ 541866 h 1049866"/>
                      <a:gd name="connsiteX7" fmla="*/ 0 w 4673016"/>
                      <a:gd name="connsiteY7" fmla="*/ 275021 h 1049866"/>
                      <a:gd name="connsiteX8" fmla="*/ 912064 w 4673016"/>
                      <a:gd name="connsiteY8" fmla="*/ 16933 h 1049866"/>
                      <a:gd name="connsiteX9" fmla="*/ 2323954 w 4673016"/>
                      <a:gd name="connsiteY9" fmla="*/ 616023 h 1049866"/>
                      <a:gd name="connsiteX10" fmla="*/ 3756864 w 4673016"/>
                      <a:gd name="connsiteY10" fmla="*/ 0 h 10498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4673016" h="1049866">
                        <a:moveTo>
                          <a:pt x="3756864" y="0"/>
                        </a:moveTo>
                        <a:lnTo>
                          <a:pt x="4673016" y="239402"/>
                        </a:lnTo>
                        <a:lnTo>
                          <a:pt x="3993931" y="541866"/>
                        </a:lnTo>
                        <a:lnTo>
                          <a:pt x="3815839" y="467710"/>
                        </a:lnTo>
                        <a:lnTo>
                          <a:pt x="2300598" y="1049866"/>
                        </a:lnTo>
                        <a:lnTo>
                          <a:pt x="912064" y="457200"/>
                        </a:lnTo>
                        <a:lnTo>
                          <a:pt x="624198" y="541866"/>
                        </a:lnTo>
                        <a:lnTo>
                          <a:pt x="0" y="275021"/>
                        </a:lnTo>
                        <a:lnTo>
                          <a:pt x="912064" y="16933"/>
                        </a:lnTo>
                        <a:lnTo>
                          <a:pt x="2323954" y="616023"/>
                        </a:lnTo>
                        <a:lnTo>
                          <a:pt x="3756864" y="0"/>
                        </a:lnTo>
                        <a:close/>
                      </a:path>
                    </a:pathLst>
                  </a:custGeom>
                  <a:solidFill>
                    <a:srgbClr val="0000A3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750" name="Freeform 749">
                    <a:extLst>
                      <a:ext uri="{FF2B5EF4-FFF2-40B4-BE49-F238E27FC236}">
                        <a16:creationId xmlns:a16="http://schemas.microsoft.com/office/drawing/2014/main" id="{0CE947DD-742E-DB41-8709-8C742E1F3157}"/>
                      </a:ext>
                    </a:extLst>
                  </p:cNvPr>
                  <p:cNvSpPr/>
                  <p:nvPr/>
                </p:nvSpPr>
                <p:spPr>
                  <a:xfrm>
                    <a:off x="8367548" y="3054383"/>
                    <a:ext cx="317042" cy="170569"/>
                  </a:xfrm>
                  <a:custGeom>
                    <a:avLst/>
                    <a:gdLst>
                      <a:gd name="connsiteX0" fmla="*/ 21021 w 1744718"/>
                      <a:gd name="connsiteY0" fmla="*/ 0 h 903890"/>
                      <a:gd name="connsiteX1" fmla="*/ 1744718 w 1744718"/>
                      <a:gd name="connsiteY1" fmla="*/ 693683 h 903890"/>
                      <a:gd name="connsiteX2" fmla="*/ 1145628 w 1744718"/>
                      <a:gd name="connsiteY2" fmla="*/ 903890 h 903890"/>
                      <a:gd name="connsiteX3" fmla="*/ 0 w 1744718"/>
                      <a:gd name="connsiteY3" fmla="*/ 451945 h 903890"/>
                      <a:gd name="connsiteX4" fmla="*/ 21021 w 1744718"/>
                      <a:gd name="connsiteY4" fmla="*/ 0 h 9038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44718" h="903890">
                        <a:moveTo>
                          <a:pt x="21021" y="0"/>
                        </a:moveTo>
                        <a:lnTo>
                          <a:pt x="1744718" y="693683"/>
                        </a:lnTo>
                        <a:lnTo>
                          <a:pt x="1145628" y="903890"/>
                        </a:lnTo>
                        <a:lnTo>
                          <a:pt x="0" y="451945"/>
                        </a:lnTo>
                        <a:lnTo>
                          <a:pt x="21021" y="0"/>
                        </a:lnTo>
                        <a:close/>
                      </a:path>
                    </a:pathLst>
                  </a:custGeom>
                  <a:solidFill>
                    <a:srgbClr val="0000A3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751" name="Freeform 750">
                    <a:extLst>
                      <a:ext uri="{FF2B5EF4-FFF2-40B4-BE49-F238E27FC236}">
                        <a16:creationId xmlns:a16="http://schemas.microsoft.com/office/drawing/2014/main" id="{4327083F-593C-164C-8B48-4EAC6FFF6263}"/>
                      </a:ext>
                    </a:extLst>
                  </p:cNvPr>
                  <p:cNvSpPr/>
                  <p:nvPr/>
                </p:nvSpPr>
                <p:spPr>
                  <a:xfrm>
                    <a:off x="7786941" y="3054383"/>
                    <a:ext cx="311312" cy="168585"/>
                  </a:xfrm>
                  <a:custGeom>
                    <a:avLst/>
                    <a:gdLst>
                      <a:gd name="connsiteX0" fmla="*/ 1702676 w 1713187"/>
                      <a:gd name="connsiteY0" fmla="*/ 0 h 893380"/>
                      <a:gd name="connsiteX1" fmla="*/ 1713187 w 1713187"/>
                      <a:gd name="connsiteY1" fmla="*/ 472966 h 893380"/>
                      <a:gd name="connsiteX2" fmla="*/ 578069 w 1713187"/>
                      <a:gd name="connsiteY2" fmla="*/ 893380 h 893380"/>
                      <a:gd name="connsiteX3" fmla="*/ 0 w 1713187"/>
                      <a:gd name="connsiteY3" fmla="*/ 693683 h 893380"/>
                      <a:gd name="connsiteX4" fmla="*/ 1702676 w 1713187"/>
                      <a:gd name="connsiteY4" fmla="*/ 0 h 8933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13187" h="893380">
                        <a:moveTo>
                          <a:pt x="1702676" y="0"/>
                        </a:moveTo>
                        <a:lnTo>
                          <a:pt x="1713187" y="472966"/>
                        </a:lnTo>
                        <a:lnTo>
                          <a:pt x="578069" y="893380"/>
                        </a:lnTo>
                        <a:lnTo>
                          <a:pt x="0" y="693683"/>
                        </a:lnTo>
                        <a:lnTo>
                          <a:pt x="1702676" y="0"/>
                        </a:lnTo>
                        <a:close/>
                      </a:path>
                    </a:pathLst>
                  </a:custGeom>
                  <a:solidFill>
                    <a:srgbClr val="0000A8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752" name="Freeform 751">
                    <a:extLst>
                      <a:ext uri="{FF2B5EF4-FFF2-40B4-BE49-F238E27FC236}">
                        <a16:creationId xmlns:a16="http://schemas.microsoft.com/office/drawing/2014/main" id="{872F4F49-B007-CF47-9AE7-A2818399B5A0}"/>
                      </a:ext>
                    </a:extLst>
                  </p:cNvPr>
                  <p:cNvSpPr/>
                  <p:nvPr/>
                </p:nvSpPr>
                <p:spPr>
                  <a:xfrm>
                    <a:off x="7895013" y="2971083"/>
                    <a:ext cx="676892" cy="267753"/>
                  </a:xfrm>
                  <a:custGeom>
                    <a:avLst/>
                    <a:gdLst>
                      <a:gd name="connsiteX0" fmla="*/ 599089 w 4162096"/>
                      <a:gd name="connsiteY0" fmla="*/ 273269 h 1618593"/>
                      <a:gd name="connsiteX1" fmla="*/ 882869 w 4162096"/>
                      <a:gd name="connsiteY1" fmla="*/ 199697 h 1618593"/>
                      <a:gd name="connsiteX2" fmla="*/ 2312276 w 4162096"/>
                      <a:gd name="connsiteY2" fmla="*/ 798786 h 1618593"/>
                      <a:gd name="connsiteX3" fmla="*/ 3794234 w 4162096"/>
                      <a:gd name="connsiteY3" fmla="*/ 199697 h 1618593"/>
                      <a:gd name="connsiteX4" fmla="*/ 4014951 w 4162096"/>
                      <a:gd name="connsiteY4" fmla="*/ 273269 h 1618593"/>
                      <a:gd name="connsiteX5" fmla="*/ 3058510 w 4162096"/>
                      <a:gd name="connsiteY5" fmla="*/ 641131 h 1618593"/>
                      <a:gd name="connsiteX6" fmla="*/ 3026979 w 4162096"/>
                      <a:gd name="connsiteY6" fmla="*/ 1114097 h 1618593"/>
                      <a:gd name="connsiteX7" fmla="*/ 4162096 w 4162096"/>
                      <a:gd name="connsiteY7" fmla="*/ 1545021 h 1618593"/>
                      <a:gd name="connsiteX8" fmla="*/ 3878317 w 4162096"/>
                      <a:gd name="connsiteY8" fmla="*/ 1608083 h 1618593"/>
                      <a:gd name="connsiteX9" fmla="*/ 2301765 w 4162096"/>
                      <a:gd name="connsiteY9" fmla="*/ 945931 h 1618593"/>
                      <a:gd name="connsiteX10" fmla="*/ 693682 w 4162096"/>
                      <a:gd name="connsiteY10" fmla="*/ 1618593 h 1618593"/>
                      <a:gd name="connsiteX11" fmla="*/ 430924 w 4162096"/>
                      <a:gd name="connsiteY11" fmla="*/ 1524000 h 1618593"/>
                      <a:gd name="connsiteX12" fmla="*/ 1576551 w 4162096"/>
                      <a:gd name="connsiteY12" fmla="*/ 1082566 h 1618593"/>
                      <a:gd name="connsiteX13" fmla="*/ 1545020 w 4162096"/>
                      <a:gd name="connsiteY13" fmla="*/ 609600 h 1618593"/>
                      <a:gd name="connsiteX14" fmla="*/ 0 w 4162096"/>
                      <a:gd name="connsiteY14" fmla="*/ 0 h 1618593"/>
                      <a:gd name="connsiteX15" fmla="*/ 872358 w 4162096"/>
                      <a:gd name="connsiteY15" fmla="*/ 210207 h 1618593"/>
                      <a:gd name="connsiteX16" fmla="*/ 872358 w 4162096"/>
                      <a:gd name="connsiteY16" fmla="*/ 210207 h 1618593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09903 h 1418896"/>
                      <a:gd name="connsiteX14" fmla="*/ 441434 w 3731172"/>
                      <a:gd name="connsiteY14" fmla="*/ 10510 h 1418896"/>
                      <a:gd name="connsiteX15" fmla="*/ 441434 w 3731172"/>
                      <a:gd name="connsiteY15" fmla="*/ 10510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09903 h 1418896"/>
                      <a:gd name="connsiteX14" fmla="*/ 441434 w 3731172"/>
                      <a:gd name="connsiteY14" fmla="*/ 10510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09903 h 1418896"/>
                      <a:gd name="connsiteX14" fmla="*/ 357351 w 3731172"/>
                      <a:gd name="connsiteY14" fmla="*/ 115613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09903 h 1418896"/>
                      <a:gd name="connsiteX14" fmla="*/ 147144 w 3731172"/>
                      <a:gd name="connsiteY14" fmla="*/ 63061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20413 h 1418896"/>
                      <a:gd name="connsiteX14" fmla="*/ 147144 w 3731172"/>
                      <a:gd name="connsiteY14" fmla="*/ 63061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20413 h 1418896"/>
                      <a:gd name="connsiteX14" fmla="*/ 189185 w 3731172"/>
                      <a:gd name="connsiteY14" fmla="*/ 84081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20413 h 1418896"/>
                      <a:gd name="connsiteX14" fmla="*/ 189185 w 3731172"/>
                      <a:gd name="connsiteY14" fmla="*/ 84081 h 1418896"/>
                      <a:gd name="connsiteX15" fmla="*/ 168165 w 3731172"/>
                      <a:gd name="connsiteY15" fmla="*/ 73572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56137 w 3731172"/>
                      <a:gd name="connsiteY13" fmla="*/ 441434 h 1418896"/>
                      <a:gd name="connsiteX14" fmla="*/ 189185 w 3731172"/>
                      <a:gd name="connsiteY14" fmla="*/ 84081 h 1418896"/>
                      <a:gd name="connsiteX15" fmla="*/ 168165 w 3731172"/>
                      <a:gd name="connsiteY15" fmla="*/ 73572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45626 w 3731172"/>
                      <a:gd name="connsiteY13" fmla="*/ 451945 h 1418896"/>
                      <a:gd name="connsiteX14" fmla="*/ 189185 w 3731172"/>
                      <a:gd name="connsiteY14" fmla="*/ 84081 h 1418896"/>
                      <a:gd name="connsiteX15" fmla="*/ 168165 w 3731172"/>
                      <a:gd name="connsiteY15" fmla="*/ 73572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903890 h 1418896"/>
                      <a:gd name="connsiteX13" fmla="*/ 1145626 w 3731172"/>
                      <a:gd name="connsiteY13" fmla="*/ 451945 h 1418896"/>
                      <a:gd name="connsiteX14" fmla="*/ 189185 w 3731172"/>
                      <a:gd name="connsiteY14" fmla="*/ 84081 h 1418896"/>
                      <a:gd name="connsiteX15" fmla="*/ 168165 w 3731172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60331 w 3710151"/>
                      <a:gd name="connsiteY2" fmla="*/ 599089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06565 w 3710151"/>
                      <a:gd name="connsiteY5" fmla="*/ 441434 h 1418896"/>
                      <a:gd name="connsiteX6" fmla="*/ 2575034 w 3710151"/>
                      <a:gd name="connsiteY6" fmla="*/ 914400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124605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60331 w 3710151"/>
                      <a:gd name="connsiteY2" fmla="*/ 599089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06565 w 3710151"/>
                      <a:gd name="connsiteY5" fmla="*/ 441434 h 1418896"/>
                      <a:gd name="connsiteX6" fmla="*/ 2606565 w 3710151"/>
                      <a:gd name="connsiteY6" fmla="*/ 924910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124605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60331 w 3710151"/>
                      <a:gd name="connsiteY2" fmla="*/ 599089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06565 w 3710151"/>
                      <a:gd name="connsiteY5" fmla="*/ 441434 h 1418896"/>
                      <a:gd name="connsiteX6" fmla="*/ 2610282 w 3710151"/>
                      <a:gd name="connsiteY6" fmla="*/ 902607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124605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60331 w 3710151"/>
                      <a:gd name="connsiteY2" fmla="*/ 599089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17717 w 3710151"/>
                      <a:gd name="connsiteY5" fmla="*/ 445151 h 1418896"/>
                      <a:gd name="connsiteX6" fmla="*/ 2610282 w 3710151"/>
                      <a:gd name="connsiteY6" fmla="*/ 902607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124605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60331 w 3710151"/>
                      <a:gd name="connsiteY2" fmla="*/ 599089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17717 w 3710151"/>
                      <a:gd name="connsiteY5" fmla="*/ 448868 h 1418896"/>
                      <a:gd name="connsiteX6" fmla="*/ 2610282 w 3710151"/>
                      <a:gd name="connsiteY6" fmla="*/ 902607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124605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38028 w 3710151"/>
                      <a:gd name="connsiteY2" fmla="*/ 591655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17717 w 3710151"/>
                      <a:gd name="connsiteY5" fmla="*/ 448868 h 1418896"/>
                      <a:gd name="connsiteX6" fmla="*/ 2610282 w 3710151"/>
                      <a:gd name="connsiteY6" fmla="*/ 902607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124605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38028 w 3710151"/>
                      <a:gd name="connsiteY2" fmla="*/ 591655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17717 w 3710151"/>
                      <a:gd name="connsiteY5" fmla="*/ 448868 h 1418896"/>
                      <a:gd name="connsiteX6" fmla="*/ 2610282 w 3710151"/>
                      <a:gd name="connsiteY6" fmla="*/ 902607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087434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38028 w 3710151"/>
                      <a:gd name="connsiteY2" fmla="*/ 591655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17717 w 3710151"/>
                      <a:gd name="connsiteY5" fmla="*/ 448868 h 1418896"/>
                      <a:gd name="connsiteX6" fmla="*/ 2610282 w 3710151"/>
                      <a:gd name="connsiteY6" fmla="*/ 902607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098586 w 3710151"/>
                      <a:gd name="connsiteY12" fmla="*/ 903890 h 1418896"/>
                      <a:gd name="connsiteX13" fmla="*/ 1087434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62012 w 3725019"/>
                      <a:gd name="connsiteY0" fmla="*/ 73572 h 1418896"/>
                      <a:gd name="connsiteX1" fmla="*/ 445792 w 3725019"/>
                      <a:gd name="connsiteY1" fmla="*/ 0 h 1418896"/>
                      <a:gd name="connsiteX2" fmla="*/ 1852896 w 3725019"/>
                      <a:gd name="connsiteY2" fmla="*/ 591655 h 1418896"/>
                      <a:gd name="connsiteX3" fmla="*/ 3357157 w 3725019"/>
                      <a:gd name="connsiteY3" fmla="*/ 0 h 1418896"/>
                      <a:gd name="connsiteX4" fmla="*/ 3577874 w 3725019"/>
                      <a:gd name="connsiteY4" fmla="*/ 73572 h 1418896"/>
                      <a:gd name="connsiteX5" fmla="*/ 2632585 w 3725019"/>
                      <a:gd name="connsiteY5" fmla="*/ 448868 h 1418896"/>
                      <a:gd name="connsiteX6" fmla="*/ 2625150 w 3725019"/>
                      <a:gd name="connsiteY6" fmla="*/ 902607 h 1418896"/>
                      <a:gd name="connsiteX7" fmla="*/ 3725019 w 3725019"/>
                      <a:gd name="connsiteY7" fmla="*/ 1345324 h 1418896"/>
                      <a:gd name="connsiteX8" fmla="*/ 3441240 w 3725019"/>
                      <a:gd name="connsiteY8" fmla="*/ 1408386 h 1418896"/>
                      <a:gd name="connsiteX9" fmla="*/ 1864688 w 3725019"/>
                      <a:gd name="connsiteY9" fmla="*/ 746234 h 1418896"/>
                      <a:gd name="connsiteX10" fmla="*/ 256605 w 3725019"/>
                      <a:gd name="connsiteY10" fmla="*/ 1418896 h 1418896"/>
                      <a:gd name="connsiteX11" fmla="*/ 0 w 3725019"/>
                      <a:gd name="connsiteY11" fmla="*/ 1331097 h 1418896"/>
                      <a:gd name="connsiteX12" fmla="*/ 1113454 w 3725019"/>
                      <a:gd name="connsiteY12" fmla="*/ 903890 h 1418896"/>
                      <a:gd name="connsiteX13" fmla="*/ 1102302 w 3725019"/>
                      <a:gd name="connsiteY13" fmla="*/ 451945 h 1418896"/>
                      <a:gd name="connsiteX14" fmla="*/ 183032 w 3725019"/>
                      <a:gd name="connsiteY14" fmla="*/ 84081 h 1418896"/>
                      <a:gd name="connsiteX15" fmla="*/ 162012 w 3725019"/>
                      <a:gd name="connsiteY15" fmla="*/ 73572 h 14188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3725019" h="1418896">
                        <a:moveTo>
                          <a:pt x="162012" y="73572"/>
                        </a:moveTo>
                        <a:lnTo>
                          <a:pt x="445792" y="0"/>
                        </a:lnTo>
                        <a:lnTo>
                          <a:pt x="1852896" y="591655"/>
                        </a:lnTo>
                        <a:lnTo>
                          <a:pt x="3357157" y="0"/>
                        </a:lnTo>
                        <a:lnTo>
                          <a:pt x="3577874" y="73572"/>
                        </a:lnTo>
                        <a:lnTo>
                          <a:pt x="2632585" y="448868"/>
                        </a:lnTo>
                        <a:lnTo>
                          <a:pt x="2625150" y="902607"/>
                        </a:lnTo>
                        <a:lnTo>
                          <a:pt x="3725019" y="1345324"/>
                        </a:lnTo>
                        <a:lnTo>
                          <a:pt x="3441240" y="1408386"/>
                        </a:lnTo>
                        <a:lnTo>
                          <a:pt x="1864688" y="746234"/>
                        </a:lnTo>
                        <a:lnTo>
                          <a:pt x="256605" y="1418896"/>
                        </a:lnTo>
                        <a:lnTo>
                          <a:pt x="0" y="1331097"/>
                        </a:lnTo>
                        <a:lnTo>
                          <a:pt x="1113454" y="903890"/>
                        </a:lnTo>
                        <a:cubicBezTo>
                          <a:pt x="1113454" y="760249"/>
                          <a:pt x="1102302" y="595586"/>
                          <a:pt x="1102302" y="451945"/>
                        </a:cubicBezTo>
                        <a:lnTo>
                          <a:pt x="183032" y="84081"/>
                        </a:lnTo>
                        <a:cubicBezTo>
                          <a:pt x="26317" y="21019"/>
                          <a:pt x="169019" y="77075"/>
                          <a:pt x="162012" y="73572"/>
                        </a:cubicBezTo>
                        <a:close/>
                      </a:path>
                    </a:pathLst>
                  </a:custGeom>
                  <a:solidFill>
                    <a:schemeClr val="accent1">
                      <a:lumMod val="60000"/>
                      <a:lumOff val="40000"/>
                    </a:schemeClr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  <p:grpSp>
            <p:nvGrpSpPr>
              <p:cNvPr id="753" name="Group 752">
                <a:extLst>
                  <a:ext uri="{FF2B5EF4-FFF2-40B4-BE49-F238E27FC236}">
                    <a16:creationId xmlns:a16="http://schemas.microsoft.com/office/drawing/2014/main" id="{ABB80B22-84B3-E44D-B158-999620842AA7}"/>
                  </a:ext>
                </a:extLst>
              </p:cNvPr>
              <p:cNvGrpSpPr/>
              <p:nvPr/>
            </p:nvGrpSpPr>
            <p:grpSpPr>
              <a:xfrm>
                <a:off x="2172962" y="3379800"/>
                <a:ext cx="495267" cy="400649"/>
                <a:chOff x="3668110" y="2448910"/>
                <a:chExt cx="3794234" cy="2165130"/>
              </a:xfrm>
            </p:grpSpPr>
            <p:sp>
              <p:nvSpPr>
                <p:cNvPr id="754" name="Rectangle 753">
                  <a:extLst>
                    <a:ext uri="{FF2B5EF4-FFF2-40B4-BE49-F238E27FC236}">
                      <a16:creationId xmlns:a16="http://schemas.microsoft.com/office/drawing/2014/main" id="{87ED6994-8AAE-CE4F-9382-5B72DC8DF390}"/>
                    </a:ext>
                  </a:extLst>
                </p:cNvPr>
                <p:cNvSpPr/>
                <p:nvPr/>
              </p:nvSpPr>
              <p:spPr>
                <a:xfrm>
                  <a:off x="3668110" y="3741409"/>
                  <a:ext cx="3780587" cy="872631"/>
                </a:xfrm>
                <a:prstGeom prst="rect">
                  <a:avLst/>
                </a:prstGeom>
                <a:gradFill>
                  <a:gsLst>
                    <a:gs pos="0">
                      <a:srgbClr val="B8C2C9"/>
                    </a:gs>
                    <a:gs pos="21000">
                      <a:schemeClr val="bg1"/>
                    </a:gs>
                    <a:gs pos="60000">
                      <a:srgbClr val="D6DCE0"/>
                    </a:gs>
                    <a:gs pos="100000">
                      <a:srgbClr val="B8C2C9"/>
                    </a:gs>
                  </a:gsLst>
                  <a:lin ang="0" scaled="0"/>
                </a:gradFill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55" name="Freeform 754">
                  <a:extLst>
                    <a:ext uri="{FF2B5EF4-FFF2-40B4-BE49-F238E27FC236}">
                      <a16:creationId xmlns:a16="http://schemas.microsoft.com/office/drawing/2014/main" id="{784A6571-0523-1D4B-BC2E-19620F5C60E1}"/>
                    </a:ext>
                  </a:extLst>
                </p:cNvPr>
                <p:cNvSpPr/>
                <p:nvPr/>
              </p:nvSpPr>
              <p:spPr>
                <a:xfrm>
                  <a:off x="3678620" y="2448910"/>
                  <a:ext cx="3783724" cy="1324303"/>
                </a:xfrm>
                <a:custGeom>
                  <a:avLst/>
                  <a:gdLst>
                    <a:gd name="connsiteX0" fmla="*/ 0 w 3783724"/>
                    <a:gd name="connsiteY0" fmla="*/ 1313793 h 1324303"/>
                    <a:gd name="connsiteX1" fmla="*/ 0 w 3783724"/>
                    <a:gd name="connsiteY1" fmla="*/ 1313793 h 1324303"/>
                    <a:gd name="connsiteX2" fmla="*/ 252248 w 3783724"/>
                    <a:gd name="connsiteY2" fmla="*/ 0 h 1324303"/>
                    <a:gd name="connsiteX3" fmla="*/ 3415862 w 3783724"/>
                    <a:gd name="connsiteY3" fmla="*/ 21020 h 1324303"/>
                    <a:gd name="connsiteX4" fmla="*/ 3783724 w 3783724"/>
                    <a:gd name="connsiteY4" fmla="*/ 1324303 h 1324303"/>
                    <a:gd name="connsiteX5" fmla="*/ 0 w 3783724"/>
                    <a:gd name="connsiteY5" fmla="*/ 1313793 h 13243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783724" h="1324303">
                      <a:moveTo>
                        <a:pt x="0" y="1313793"/>
                      </a:moveTo>
                      <a:lnTo>
                        <a:pt x="0" y="1313793"/>
                      </a:lnTo>
                      <a:lnTo>
                        <a:pt x="252248" y="0"/>
                      </a:lnTo>
                      <a:lnTo>
                        <a:pt x="3415862" y="21020"/>
                      </a:lnTo>
                      <a:lnTo>
                        <a:pt x="3783724" y="1324303"/>
                      </a:lnTo>
                      <a:lnTo>
                        <a:pt x="0" y="1313793"/>
                      </a:lnTo>
                      <a:close/>
                    </a:path>
                  </a:pathLst>
                </a:custGeom>
                <a:solidFill>
                  <a:srgbClr val="B8C2C9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756" name="Group 755">
                  <a:extLst>
                    <a:ext uri="{FF2B5EF4-FFF2-40B4-BE49-F238E27FC236}">
                      <a16:creationId xmlns:a16="http://schemas.microsoft.com/office/drawing/2014/main" id="{040EF2EE-7544-044B-8B2E-5E76FBF3EC47}"/>
                    </a:ext>
                  </a:extLst>
                </p:cNvPr>
                <p:cNvGrpSpPr/>
                <p:nvPr/>
              </p:nvGrpSpPr>
              <p:grpSpPr>
                <a:xfrm>
                  <a:off x="3941378" y="2603243"/>
                  <a:ext cx="3202061" cy="1066110"/>
                  <a:chOff x="7939341" y="3037317"/>
                  <a:chExt cx="897649" cy="353919"/>
                </a:xfrm>
              </p:grpSpPr>
              <p:sp>
                <p:nvSpPr>
                  <p:cNvPr id="757" name="Freeform 756">
                    <a:extLst>
                      <a:ext uri="{FF2B5EF4-FFF2-40B4-BE49-F238E27FC236}">
                        <a16:creationId xmlns:a16="http://schemas.microsoft.com/office/drawing/2014/main" id="{E671E855-462B-9F48-9621-5EEE15B39357}"/>
                      </a:ext>
                    </a:extLst>
                  </p:cNvPr>
                  <p:cNvSpPr/>
                  <p:nvPr/>
                </p:nvSpPr>
                <p:spPr>
                  <a:xfrm>
                    <a:off x="7964170" y="3037317"/>
                    <a:ext cx="849158" cy="198115"/>
                  </a:xfrm>
                  <a:custGeom>
                    <a:avLst/>
                    <a:gdLst>
                      <a:gd name="connsiteX0" fmla="*/ 3725333 w 4588933"/>
                      <a:gd name="connsiteY0" fmla="*/ 0 h 1049866"/>
                      <a:gd name="connsiteX1" fmla="*/ 4588933 w 4588933"/>
                      <a:gd name="connsiteY1" fmla="*/ 270933 h 1049866"/>
                      <a:gd name="connsiteX2" fmla="*/ 3962400 w 4588933"/>
                      <a:gd name="connsiteY2" fmla="*/ 541866 h 1049866"/>
                      <a:gd name="connsiteX3" fmla="*/ 3742267 w 4588933"/>
                      <a:gd name="connsiteY3" fmla="*/ 457200 h 1049866"/>
                      <a:gd name="connsiteX4" fmla="*/ 2269067 w 4588933"/>
                      <a:gd name="connsiteY4" fmla="*/ 1049866 h 1049866"/>
                      <a:gd name="connsiteX5" fmla="*/ 880533 w 4588933"/>
                      <a:gd name="connsiteY5" fmla="*/ 457200 h 1049866"/>
                      <a:gd name="connsiteX6" fmla="*/ 592667 w 4588933"/>
                      <a:gd name="connsiteY6" fmla="*/ 541866 h 1049866"/>
                      <a:gd name="connsiteX7" fmla="*/ 0 w 4588933"/>
                      <a:gd name="connsiteY7" fmla="*/ 254000 h 1049866"/>
                      <a:gd name="connsiteX8" fmla="*/ 880533 w 4588933"/>
                      <a:gd name="connsiteY8" fmla="*/ 16933 h 1049866"/>
                      <a:gd name="connsiteX9" fmla="*/ 2302933 w 4588933"/>
                      <a:gd name="connsiteY9" fmla="*/ 626533 h 1049866"/>
                      <a:gd name="connsiteX10" fmla="*/ 3725333 w 4588933"/>
                      <a:gd name="connsiteY10" fmla="*/ 0 h 1049866"/>
                      <a:gd name="connsiteX0" fmla="*/ 3725333 w 4641485"/>
                      <a:gd name="connsiteY0" fmla="*/ 0 h 1049866"/>
                      <a:gd name="connsiteX1" fmla="*/ 4641485 w 4641485"/>
                      <a:gd name="connsiteY1" fmla="*/ 239402 h 1049866"/>
                      <a:gd name="connsiteX2" fmla="*/ 3962400 w 4641485"/>
                      <a:gd name="connsiteY2" fmla="*/ 541866 h 1049866"/>
                      <a:gd name="connsiteX3" fmla="*/ 3742267 w 4641485"/>
                      <a:gd name="connsiteY3" fmla="*/ 457200 h 1049866"/>
                      <a:gd name="connsiteX4" fmla="*/ 2269067 w 4641485"/>
                      <a:gd name="connsiteY4" fmla="*/ 1049866 h 1049866"/>
                      <a:gd name="connsiteX5" fmla="*/ 880533 w 4641485"/>
                      <a:gd name="connsiteY5" fmla="*/ 457200 h 1049866"/>
                      <a:gd name="connsiteX6" fmla="*/ 592667 w 4641485"/>
                      <a:gd name="connsiteY6" fmla="*/ 541866 h 1049866"/>
                      <a:gd name="connsiteX7" fmla="*/ 0 w 4641485"/>
                      <a:gd name="connsiteY7" fmla="*/ 254000 h 1049866"/>
                      <a:gd name="connsiteX8" fmla="*/ 880533 w 4641485"/>
                      <a:gd name="connsiteY8" fmla="*/ 16933 h 1049866"/>
                      <a:gd name="connsiteX9" fmla="*/ 2302933 w 4641485"/>
                      <a:gd name="connsiteY9" fmla="*/ 626533 h 1049866"/>
                      <a:gd name="connsiteX10" fmla="*/ 3725333 w 4641485"/>
                      <a:gd name="connsiteY10" fmla="*/ 0 h 1049866"/>
                      <a:gd name="connsiteX0" fmla="*/ 3756864 w 4673016"/>
                      <a:gd name="connsiteY0" fmla="*/ 0 h 1049866"/>
                      <a:gd name="connsiteX1" fmla="*/ 4673016 w 4673016"/>
                      <a:gd name="connsiteY1" fmla="*/ 239402 h 1049866"/>
                      <a:gd name="connsiteX2" fmla="*/ 3993931 w 4673016"/>
                      <a:gd name="connsiteY2" fmla="*/ 541866 h 1049866"/>
                      <a:gd name="connsiteX3" fmla="*/ 3773798 w 4673016"/>
                      <a:gd name="connsiteY3" fmla="*/ 457200 h 1049866"/>
                      <a:gd name="connsiteX4" fmla="*/ 2300598 w 4673016"/>
                      <a:gd name="connsiteY4" fmla="*/ 1049866 h 1049866"/>
                      <a:gd name="connsiteX5" fmla="*/ 912064 w 4673016"/>
                      <a:gd name="connsiteY5" fmla="*/ 457200 h 1049866"/>
                      <a:gd name="connsiteX6" fmla="*/ 624198 w 4673016"/>
                      <a:gd name="connsiteY6" fmla="*/ 541866 h 1049866"/>
                      <a:gd name="connsiteX7" fmla="*/ 0 w 4673016"/>
                      <a:gd name="connsiteY7" fmla="*/ 232979 h 1049866"/>
                      <a:gd name="connsiteX8" fmla="*/ 912064 w 4673016"/>
                      <a:gd name="connsiteY8" fmla="*/ 16933 h 1049866"/>
                      <a:gd name="connsiteX9" fmla="*/ 2334464 w 4673016"/>
                      <a:gd name="connsiteY9" fmla="*/ 626533 h 1049866"/>
                      <a:gd name="connsiteX10" fmla="*/ 3756864 w 4673016"/>
                      <a:gd name="connsiteY10" fmla="*/ 0 h 1049866"/>
                      <a:gd name="connsiteX0" fmla="*/ 3756864 w 4673016"/>
                      <a:gd name="connsiteY0" fmla="*/ 0 h 1049866"/>
                      <a:gd name="connsiteX1" fmla="*/ 4673016 w 4673016"/>
                      <a:gd name="connsiteY1" fmla="*/ 239402 h 1049866"/>
                      <a:gd name="connsiteX2" fmla="*/ 3993931 w 4673016"/>
                      <a:gd name="connsiteY2" fmla="*/ 541866 h 1049866"/>
                      <a:gd name="connsiteX3" fmla="*/ 3784308 w 4673016"/>
                      <a:gd name="connsiteY3" fmla="*/ 404648 h 1049866"/>
                      <a:gd name="connsiteX4" fmla="*/ 2300598 w 4673016"/>
                      <a:gd name="connsiteY4" fmla="*/ 1049866 h 1049866"/>
                      <a:gd name="connsiteX5" fmla="*/ 912064 w 4673016"/>
                      <a:gd name="connsiteY5" fmla="*/ 457200 h 1049866"/>
                      <a:gd name="connsiteX6" fmla="*/ 624198 w 4673016"/>
                      <a:gd name="connsiteY6" fmla="*/ 541866 h 1049866"/>
                      <a:gd name="connsiteX7" fmla="*/ 0 w 4673016"/>
                      <a:gd name="connsiteY7" fmla="*/ 232979 h 1049866"/>
                      <a:gd name="connsiteX8" fmla="*/ 912064 w 4673016"/>
                      <a:gd name="connsiteY8" fmla="*/ 16933 h 1049866"/>
                      <a:gd name="connsiteX9" fmla="*/ 2334464 w 4673016"/>
                      <a:gd name="connsiteY9" fmla="*/ 626533 h 1049866"/>
                      <a:gd name="connsiteX10" fmla="*/ 3756864 w 4673016"/>
                      <a:gd name="connsiteY10" fmla="*/ 0 h 1049866"/>
                      <a:gd name="connsiteX0" fmla="*/ 3756864 w 4673016"/>
                      <a:gd name="connsiteY0" fmla="*/ 0 h 1049866"/>
                      <a:gd name="connsiteX1" fmla="*/ 4673016 w 4673016"/>
                      <a:gd name="connsiteY1" fmla="*/ 239402 h 1049866"/>
                      <a:gd name="connsiteX2" fmla="*/ 3993931 w 4673016"/>
                      <a:gd name="connsiteY2" fmla="*/ 541866 h 1049866"/>
                      <a:gd name="connsiteX3" fmla="*/ 3794818 w 4673016"/>
                      <a:gd name="connsiteY3" fmla="*/ 436179 h 1049866"/>
                      <a:gd name="connsiteX4" fmla="*/ 2300598 w 4673016"/>
                      <a:gd name="connsiteY4" fmla="*/ 1049866 h 1049866"/>
                      <a:gd name="connsiteX5" fmla="*/ 912064 w 4673016"/>
                      <a:gd name="connsiteY5" fmla="*/ 457200 h 1049866"/>
                      <a:gd name="connsiteX6" fmla="*/ 624198 w 4673016"/>
                      <a:gd name="connsiteY6" fmla="*/ 541866 h 1049866"/>
                      <a:gd name="connsiteX7" fmla="*/ 0 w 4673016"/>
                      <a:gd name="connsiteY7" fmla="*/ 232979 h 1049866"/>
                      <a:gd name="connsiteX8" fmla="*/ 912064 w 4673016"/>
                      <a:gd name="connsiteY8" fmla="*/ 16933 h 1049866"/>
                      <a:gd name="connsiteX9" fmla="*/ 2334464 w 4673016"/>
                      <a:gd name="connsiteY9" fmla="*/ 626533 h 1049866"/>
                      <a:gd name="connsiteX10" fmla="*/ 3756864 w 4673016"/>
                      <a:gd name="connsiteY10" fmla="*/ 0 h 1049866"/>
                      <a:gd name="connsiteX0" fmla="*/ 3756864 w 4673016"/>
                      <a:gd name="connsiteY0" fmla="*/ 0 h 1049866"/>
                      <a:gd name="connsiteX1" fmla="*/ 4673016 w 4673016"/>
                      <a:gd name="connsiteY1" fmla="*/ 239402 h 1049866"/>
                      <a:gd name="connsiteX2" fmla="*/ 3993931 w 4673016"/>
                      <a:gd name="connsiteY2" fmla="*/ 541866 h 1049866"/>
                      <a:gd name="connsiteX3" fmla="*/ 3794818 w 4673016"/>
                      <a:gd name="connsiteY3" fmla="*/ 436179 h 1049866"/>
                      <a:gd name="connsiteX4" fmla="*/ 2300598 w 4673016"/>
                      <a:gd name="connsiteY4" fmla="*/ 1049866 h 1049866"/>
                      <a:gd name="connsiteX5" fmla="*/ 912064 w 4673016"/>
                      <a:gd name="connsiteY5" fmla="*/ 457200 h 1049866"/>
                      <a:gd name="connsiteX6" fmla="*/ 624198 w 4673016"/>
                      <a:gd name="connsiteY6" fmla="*/ 541866 h 1049866"/>
                      <a:gd name="connsiteX7" fmla="*/ 0 w 4673016"/>
                      <a:gd name="connsiteY7" fmla="*/ 232979 h 1049866"/>
                      <a:gd name="connsiteX8" fmla="*/ 912064 w 4673016"/>
                      <a:gd name="connsiteY8" fmla="*/ 16933 h 1049866"/>
                      <a:gd name="connsiteX9" fmla="*/ 2323954 w 4673016"/>
                      <a:gd name="connsiteY9" fmla="*/ 616023 h 1049866"/>
                      <a:gd name="connsiteX10" fmla="*/ 3756864 w 4673016"/>
                      <a:gd name="connsiteY10" fmla="*/ 0 h 1049866"/>
                      <a:gd name="connsiteX0" fmla="*/ 3756864 w 4673016"/>
                      <a:gd name="connsiteY0" fmla="*/ 0 h 1049866"/>
                      <a:gd name="connsiteX1" fmla="*/ 4673016 w 4673016"/>
                      <a:gd name="connsiteY1" fmla="*/ 239402 h 1049866"/>
                      <a:gd name="connsiteX2" fmla="*/ 3993931 w 4673016"/>
                      <a:gd name="connsiteY2" fmla="*/ 541866 h 1049866"/>
                      <a:gd name="connsiteX3" fmla="*/ 3794818 w 4673016"/>
                      <a:gd name="connsiteY3" fmla="*/ 436179 h 1049866"/>
                      <a:gd name="connsiteX4" fmla="*/ 2300598 w 4673016"/>
                      <a:gd name="connsiteY4" fmla="*/ 1049866 h 1049866"/>
                      <a:gd name="connsiteX5" fmla="*/ 912064 w 4673016"/>
                      <a:gd name="connsiteY5" fmla="*/ 457200 h 1049866"/>
                      <a:gd name="connsiteX6" fmla="*/ 624198 w 4673016"/>
                      <a:gd name="connsiteY6" fmla="*/ 541866 h 1049866"/>
                      <a:gd name="connsiteX7" fmla="*/ 0 w 4673016"/>
                      <a:gd name="connsiteY7" fmla="*/ 275021 h 1049866"/>
                      <a:gd name="connsiteX8" fmla="*/ 912064 w 4673016"/>
                      <a:gd name="connsiteY8" fmla="*/ 16933 h 1049866"/>
                      <a:gd name="connsiteX9" fmla="*/ 2323954 w 4673016"/>
                      <a:gd name="connsiteY9" fmla="*/ 616023 h 1049866"/>
                      <a:gd name="connsiteX10" fmla="*/ 3756864 w 4673016"/>
                      <a:gd name="connsiteY10" fmla="*/ 0 h 1049866"/>
                      <a:gd name="connsiteX0" fmla="*/ 3756864 w 4673016"/>
                      <a:gd name="connsiteY0" fmla="*/ 0 h 1049866"/>
                      <a:gd name="connsiteX1" fmla="*/ 4673016 w 4673016"/>
                      <a:gd name="connsiteY1" fmla="*/ 239402 h 1049866"/>
                      <a:gd name="connsiteX2" fmla="*/ 3993931 w 4673016"/>
                      <a:gd name="connsiteY2" fmla="*/ 541866 h 1049866"/>
                      <a:gd name="connsiteX3" fmla="*/ 3815839 w 4673016"/>
                      <a:gd name="connsiteY3" fmla="*/ 467710 h 1049866"/>
                      <a:gd name="connsiteX4" fmla="*/ 2300598 w 4673016"/>
                      <a:gd name="connsiteY4" fmla="*/ 1049866 h 1049866"/>
                      <a:gd name="connsiteX5" fmla="*/ 912064 w 4673016"/>
                      <a:gd name="connsiteY5" fmla="*/ 457200 h 1049866"/>
                      <a:gd name="connsiteX6" fmla="*/ 624198 w 4673016"/>
                      <a:gd name="connsiteY6" fmla="*/ 541866 h 1049866"/>
                      <a:gd name="connsiteX7" fmla="*/ 0 w 4673016"/>
                      <a:gd name="connsiteY7" fmla="*/ 275021 h 1049866"/>
                      <a:gd name="connsiteX8" fmla="*/ 912064 w 4673016"/>
                      <a:gd name="connsiteY8" fmla="*/ 16933 h 1049866"/>
                      <a:gd name="connsiteX9" fmla="*/ 2323954 w 4673016"/>
                      <a:gd name="connsiteY9" fmla="*/ 616023 h 1049866"/>
                      <a:gd name="connsiteX10" fmla="*/ 3756864 w 4673016"/>
                      <a:gd name="connsiteY10" fmla="*/ 0 h 10498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4673016" h="1049866">
                        <a:moveTo>
                          <a:pt x="3756864" y="0"/>
                        </a:moveTo>
                        <a:lnTo>
                          <a:pt x="4673016" y="239402"/>
                        </a:lnTo>
                        <a:lnTo>
                          <a:pt x="3993931" y="541866"/>
                        </a:lnTo>
                        <a:lnTo>
                          <a:pt x="3815839" y="467710"/>
                        </a:lnTo>
                        <a:lnTo>
                          <a:pt x="2300598" y="1049866"/>
                        </a:lnTo>
                        <a:lnTo>
                          <a:pt x="912064" y="457200"/>
                        </a:lnTo>
                        <a:lnTo>
                          <a:pt x="624198" y="541866"/>
                        </a:lnTo>
                        <a:lnTo>
                          <a:pt x="0" y="275021"/>
                        </a:lnTo>
                        <a:lnTo>
                          <a:pt x="912064" y="16933"/>
                        </a:lnTo>
                        <a:lnTo>
                          <a:pt x="2323954" y="616023"/>
                        </a:lnTo>
                        <a:lnTo>
                          <a:pt x="3756864" y="0"/>
                        </a:lnTo>
                        <a:close/>
                      </a:path>
                    </a:pathLst>
                  </a:custGeom>
                  <a:solidFill>
                    <a:srgbClr val="0000A3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758" name="Freeform 757">
                    <a:extLst>
                      <a:ext uri="{FF2B5EF4-FFF2-40B4-BE49-F238E27FC236}">
                        <a16:creationId xmlns:a16="http://schemas.microsoft.com/office/drawing/2014/main" id="{E5AE17A8-6FB1-3241-8C26-DCA5087F65E5}"/>
                      </a:ext>
                    </a:extLst>
                  </p:cNvPr>
                  <p:cNvSpPr/>
                  <p:nvPr/>
                </p:nvSpPr>
                <p:spPr>
                  <a:xfrm>
                    <a:off x="8519948" y="3206783"/>
                    <a:ext cx="317042" cy="170569"/>
                  </a:xfrm>
                  <a:custGeom>
                    <a:avLst/>
                    <a:gdLst>
                      <a:gd name="connsiteX0" fmla="*/ 21021 w 1744718"/>
                      <a:gd name="connsiteY0" fmla="*/ 0 h 903890"/>
                      <a:gd name="connsiteX1" fmla="*/ 1744718 w 1744718"/>
                      <a:gd name="connsiteY1" fmla="*/ 693683 h 903890"/>
                      <a:gd name="connsiteX2" fmla="*/ 1145628 w 1744718"/>
                      <a:gd name="connsiteY2" fmla="*/ 903890 h 903890"/>
                      <a:gd name="connsiteX3" fmla="*/ 0 w 1744718"/>
                      <a:gd name="connsiteY3" fmla="*/ 451945 h 903890"/>
                      <a:gd name="connsiteX4" fmla="*/ 21021 w 1744718"/>
                      <a:gd name="connsiteY4" fmla="*/ 0 h 9038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44718" h="903890">
                        <a:moveTo>
                          <a:pt x="21021" y="0"/>
                        </a:moveTo>
                        <a:lnTo>
                          <a:pt x="1744718" y="693683"/>
                        </a:lnTo>
                        <a:lnTo>
                          <a:pt x="1145628" y="903890"/>
                        </a:lnTo>
                        <a:lnTo>
                          <a:pt x="0" y="451945"/>
                        </a:lnTo>
                        <a:lnTo>
                          <a:pt x="21021" y="0"/>
                        </a:lnTo>
                        <a:close/>
                      </a:path>
                    </a:pathLst>
                  </a:custGeom>
                  <a:solidFill>
                    <a:srgbClr val="0000A3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759" name="Freeform 758">
                    <a:extLst>
                      <a:ext uri="{FF2B5EF4-FFF2-40B4-BE49-F238E27FC236}">
                        <a16:creationId xmlns:a16="http://schemas.microsoft.com/office/drawing/2014/main" id="{105030C8-02D0-8E46-B13A-AC9E5D59E2C5}"/>
                      </a:ext>
                    </a:extLst>
                  </p:cNvPr>
                  <p:cNvSpPr/>
                  <p:nvPr/>
                </p:nvSpPr>
                <p:spPr>
                  <a:xfrm>
                    <a:off x="7939341" y="3206783"/>
                    <a:ext cx="311312" cy="168585"/>
                  </a:xfrm>
                  <a:custGeom>
                    <a:avLst/>
                    <a:gdLst>
                      <a:gd name="connsiteX0" fmla="*/ 1702676 w 1713187"/>
                      <a:gd name="connsiteY0" fmla="*/ 0 h 893380"/>
                      <a:gd name="connsiteX1" fmla="*/ 1713187 w 1713187"/>
                      <a:gd name="connsiteY1" fmla="*/ 472966 h 893380"/>
                      <a:gd name="connsiteX2" fmla="*/ 578069 w 1713187"/>
                      <a:gd name="connsiteY2" fmla="*/ 893380 h 893380"/>
                      <a:gd name="connsiteX3" fmla="*/ 0 w 1713187"/>
                      <a:gd name="connsiteY3" fmla="*/ 693683 h 893380"/>
                      <a:gd name="connsiteX4" fmla="*/ 1702676 w 1713187"/>
                      <a:gd name="connsiteY4" fmla="*/ 0 h 8933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13187" h="893380">
                        <a:moveTo>
                          <a:pt x="1702676" y="0"/>
                        </a:moveTo>
                        <a:lnTo>
                          <a:pt x="1713187" y="472966"/>
                        </a:lnTo>
                        <a:lnTo>
                          <a:pt x="578069" y="893380"/>
                        </a:lnTo>
                        <a:lnTo>
                          <a:pt x="0" y="693683"/>
                        </a:lnTo>
                        <a:lnTo>
                          <a:pt x="1702676" y="0"/>
                        </a:lnTo>
                        <a:close/>
                      </a:path>
                    </a:pathLst>
                  </a:custGeom>
                  <a:solidFill>
                    <a:srgbClr val="0000A8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760" name="Freeform 759">
                    <a:extLst>
                      <a:ext uri="{FF2B5EF4-FFF2-40B4-BE49-F238E27FC236}">
                        <a16:creationId xmlns:a16="http://schemas.microsoft.com/office/drawing/2014/main" id="{F4B9D081-C772-7E49-BCB3-B3BD733377DA}"/>
                      </a:ext>
                    </a:extLst>
                  </p:cNvPr>
                  <p:cNvSpPr/>
                  <p:nvPr/>
                </p:nvSpPr>
                <p:spPr>
                  <a:xfrm>
                    <a:off x="8047413" y="3123483"/>
                    <a:ext cx="676892" cy="267753"/>
                  </a:xfrm>
                  <a:custGeom>
                    <a:avLst/>
                    <a:gdLst>
                      <a:gd name="connsiteX0" fmla="*/ 599089 w 4162096"/>
                      <a:gd name="connsiteY0" fmla="*/ 273269 h 1618593"/>
                      <a:gd name="connsiteX1" fmla="*/ 882869 w 4162096"/>
                      <a:gd name="connsiteY1" fmla="*/ 199697 h 1618593"/>
                      <a:gd name="connsiteX2" fmla="*/ 2312276 w 4162096"/>
                      <a:gd name="connsiteY2" fmla="*/ 798786 h 1618593"/>
                      <a:gd name="connsiteX3" fmla="*/ 3794234 w 4162096"/>
                      <a:gd name="connsiteY3" fmla="*/ 199697 h 1618593"/>
                      <a:gd name="connsiteX4" fmla="*/ 4014951 w 4162096"/>
                      <a:gd name="connsiteY4" fmla="*/ 273269 h 1618593"/>
                      <a:gd name="connsiteX5" fmla="*/ 3058510 w 4162096"/>
                      <a:gd name="connsiteY5" fmla="*/ 641131 h 1618593"/>
                      <a:gd name="connsiteX6" fmla="*/ 3026979 w 4162096"/>
                      <a:gd name="connsiteY6" fmla="*/ 1114097 h 1618593"/>
                      <a:gd name="connsiteX7" fmla="*/ 4162096 w 4162096"/>
                      <a:gd name="connsiteY7" fmla="*/ 1545021 h 1618593"/>
                      <a:gd name="connsiteX8" fmla="*/ 3878317 w 4162096"/>
                      <a:gd name="connsiteY8" fmla="*/ 1608083 h 1618593"/>
                      <a:gd name="connsiteX9" fmla="*/ 2301765 w 4162096"/>
                      <a:gd name="connsiteY9" fmla="*/ 945931 h 1618593"/>
                      <a:gd name="connsiteX10" fmla="*/ 693682 w 4162096"/>
                      <a:gd name="connsiteY10" fmla="*/ 1618593 h 1618593"/>
                      <a:gd name="connsiteX11" fmla="*/ 430924 w 4162096"/>
                      <a:gd name="connsiteY11" fmla="*/ 1524000 h 1618593"/>
                      <a:gd name="connsiteX12" fmla="*/ 1576551 w 4162096"/>
                      <a:gd name="connsiteY12" fmla="*/ 1082566 h 1618593"/>
                      <a:gd name="connsiteX13" fmla="*/ 1545020 w 4162096"/>
                      <a:gd name="connsiteY13" fmla="*/ 609600 h 1618593"/>
                      <a:gd name="connsiteX14" fmla="*/ 0 w 4162096"/>
                      <a:gd name="connsiteY14" fmla="*/ 0 h 1618593"/>
                      <a:gd name="connsiteX15" fmla="*/ 872358 w 4162096"/>
                      <a:gd name="connsiteY15" fmla="*/ 210207 h 1618593"/>
                      <a:gd name="connsiteX16" fmla="*/ 872358 w 4162096"/>
                      <a:gd name="connsiteY16" fmla="*/ 210207 h 1618593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09903 h 1418896"/>
                      <a:gd name="connsiteX14" fmla="*/ 441434 w 3731172"/>
                      <a:gd name="connsiteY14" fmla="*/ 10510 h 1418896"/>
                      <a:gd name="connsiteX15" fmla="*/ 441434 w 3731172"/>
                      <a:gd name="connsiteY15" fmla="*/ 10510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09903 h 1418896"/>
                      <a:gd name="connsiteX14" fmla="*/ 441434 w 3731172"/>
                      <a:gd name="connsiteY14" fmla="*/ 10510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09903 h 1418896"/>
                      <a:gd name="connsiteX14" fmla="*/ 357351 w 3731172"/>
                      <a:gd name="connsiteY14" fmla="*/ 115613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09903 h 1418896"/>
                      <a:gd name="connsiteX14" fmla="*/ 147144 w 3731172"/>
                      <a:gd name="connsiteY14" fmla="*/ 63061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20413 h 1418896"/>
                      <a:gd name="connsiteX14" fmla="*/ 147144 w 3731172"/>
                      <a:gd name="connsiteY14" fmla="*/ 63061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20413 h 1418896"/>
                      <a:gd name="connsiteX14" fmla="*/ 189185 w 3731172"/>
                      <a:gd name="connsiteY14" fmla="*/ 84081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20413 h 1418896"/>
                      <a:gd name="connsiteX14" fmla="*/ 189185 w 3731172"/>
                      <a:gd name="connsiteY14" fmla="*/ 84081 h 1418896"/>
                      <a:gd name="connsiteX15" fmla="*/ 168165 w 3731172"/>
                      <a:gd name="connsiteY15" fmla="*/ 73572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56137 w 3731172"/>
                      <a:gd name="connsiteY13" fmla="*/ 441434 h 1418896"/>
                      <a:gd name="connsiteX14" fmla="*/ 189185 w 3731172"/>
                      <a:gd name="connsiteY14" fmla="*/ 84081 h 1418896"/>
                      <a:gd name="connsiteX15" fmla="*/ 168165 w 3731172"/>
                      <a:gd name="connsiteY15" fmla="*/ 73572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45626 w 3731172"/>
                      <a:gd name="connsiteY13" fmla="*/ 451945 h 1418896"/>
                      <a:gd name="connsiteX14" fmla="*/ 189185 w 3731172"/>
                      <a:gd name="connsiteY14" fmla="*/ 84081 h 1418896"/>
                      <a:gd name="connsiteX15" fmla="*/ 168165 w 3731172"/>
                      <a:gd name="connsiteY15" fmla="*/ 73572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903890 h 1418896"/>
                      <a:gd name="connsiteX13" fmla="*/ 1145626 w 3731172"/>
                      <a:gd name="connsiteY13" fmla="*/ 451945 h 1418896"/>
                      <a:gd name="connsiteX14" fmla="*/ 189185 w 3731172"/>
                      <a:gd name="connsiteY14" fmla="*/ 84081 h 1418896"/>
                      <a:gd name="connsiteX15" fmla="*/ 168165 w 3731172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60331 w 3710151"/>
                      <a:gd name="connsiteY2" fmla="*/ 599089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06565 w 3710151"/>
                      <a:gd name="connsiteY5" fmla="*/ 441434 h 1418896"/>
                      <a:gd name="connsiteX6" fmla="*/ 2575034 w 3710151"/>
                      <a:gd name="connsiteY6" fmla="*/ 914400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124605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60331 w 3710151"/>
                      <a:gd name="connsiteY2" fmla="*/ 599089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06565 w 3710151"/>
                      <a:gd name="connsiteY5" fmla="*/ 441434 h 1418896"/>
                      <a:gd name="connsiteX6" fmla="*/ 2606565 w 3710151"/>
                      <a:gd name="connsiteY6" fmla="*/ 924910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124605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60331 w 3710151"/>
                      <a:gd name="connsiteY2" fmla="*/ 599089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06565 w 3710151"/>
                      <a:gd name="connsiteY5" fmla="*/ 441434 h 1418896"/>
                      <a:gd name="connsiteX6" fmla="*/ 2610282 w 3710151"/>
                      <a:gd name="connsiteY6" fmla="*/ 902607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124605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60331 w 3710151"/>
                      <a:gd name="connsiteY2" fmla="*/ 599089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17717 w 3710151"/>
                      <a:gd name="connsiteY5" fmla="*/ 445151 h 1418896"/>
                      <a:gd name="connsiteX6" fmla="*/ 2610282 w 3710151"/>
                      <a:gd name="connsiteY6" fmla="*/ 902607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124605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60331 w 3710151"/>
                      <a:gd name="connsiteY2" fmla="*/ 599089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17717 w 3710151"/>
                      <a:gd name="connsiteY5" fmla="*/ 448868 h 1418896"/>
                      <a:gd name="connsiteX6" fmla="*/ 2610282 w 3710151"/>
                      <a:gd name="connsiteY6" fmla="*/ 902607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124605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38028 w 3710151"/>
                      <a:gd name="connsiteY2" fmla="*/ 591655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17717 w 3710151"/>
                      <a:gd name="connsiteY5" fmla="*/ 448868 h 1418896"/>
                      <a:gd name="connsiteX6" fmla="*/ 2610282 w 3710151"/>
                      <a:gd name="connsiteY6" fmla="*/ 902607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124605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38028 w 3710151"/>
                      <a:gd name="connsiteY2" fmla="*/ 591655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17717 w 3710151"/>
                      <a:gd name="connsiteY5" fmla="*/ 448868 h 1418896"/>
                      <a:gd name="connsiteX6" fmla="*/ 2610282 w 3710151"/>
                      <a:gd name="connsiteY6" fmla="*/ 902607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087434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38028 w 3710151"/>
                      <a:gd name="connsiteY2" fmla="*/ 591655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17717 w 3710151"/>
                      <a:gd name="connsiteY5" fmla="*/ 448868 h 1418896"/>
                      <a:gd name="connsiteX6" fmla="*/ 2610282 w 3710151"/>
                      <a:gd name="connsiteY6" fmla="*/ 902607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098586 w 3710151"/>
                      <a:gd name="connsiteY12" fmla="*/ 903890 h 1418896"/>
                      <a:gd name="connsiteX13" fmla="*/ 1087434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62012 w 3725019"/>
                      <a:gd name="connsiteY0" fmla="*/ 73572 h 1418896"/>
                      <a:gd name="connsiteX1" fmla="*/ 445792 w 3725019"/>
                      <a:gd name="connsiteY1" fmla="*/ 0 h 1418896"/>
                      <a:gd name="connsiteX2" fmla="*/ 1852896 w 3725019"/>
                      <a:gd name="connsiteY2" fmla="*/ 591655 h 1418896"/>
                      <a:gd name="connsiteX3" fmla="*/ 3357157 w 3725019"/>
                      <a:gd name="connsiteY3" fmla="*/ 0 h 1418896"/>
                      <a:gd name="connsiteX4" fmla="*/ 3577874 w 3725019"/>
                      <a:gd name="connsiteY4" fmla="*/ 73572 h 1418896"/>
                      <a:gd name="connsiteX5" fmla="*/ 2632585 w 3725019"/>
                      <a:gd name="connsiteY5" fmla="*/ 448868 h 1418896"/>
                      <a:gd name="connsiteX6" fmla="*/ 2625150 w 3725019"/>
                      <a:gd name="connsiteY6" fmla="*/ 902607 h 1418896"/>
                      <a:gd name="connsiteX7" fmla="*/ 3725019 w 3725019"/>
                      <a:gd name="connsiteY7" fmla="*/ 1345324 h 1418896"/>
                      <a:gd name="connsiteX8" fmla="*/ 3441240 w 3725019"/>
                      <a:gd name="connsiteY8" fmla="*/ 1408386 h 1418896"/>
                      <a:gd name="connsiteX9" fmla="*/ 1864688 w 3725019"/>
                      <a:gd name="connsiteY9" fmla="*/ 746234 h 1418896"/>
                      <a:gd name="connsiteX10" fmla="*/ 256605 w 3725019"/>
                      <a:gd name="connsiteY10" fmla="*/ 1418896 h 1418896"/>
                      <a:gd name="connsiteX11" fmla="*/ 0 w 3725019"/>
                      <a:gd name="connsiteY11" fmla="*/ 1331097 h 1418896"/>
                      <a:gd name="connsiteX12" fmla="*/ 1113454 w 3725019"/>
                      <a:gd name="connsiteY12" fmla="*/ 903890 h 1418896"/>
                      <a:gd name="connsiteX13" fmla="*/ 1102302 w 3725019"/>
                      <a:gd name="connsiteY13" fmla="*/ 451945 h 1418896"/>
                      <a:gd name="connsiteX14" fmla="*/ 183032 w 3725019"/>
                      <a:gd name="connsiteY14" fmla="*/ 84081 h 1418896"/>
                      <a:gd name="connsiteX15" fmla="*/ 162012 w 3725019"/>
                      <a:gd name="connsiteY15" fmla="*/ 73572 h 14188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3725019" h="1418896">
                        <a:moveTo>
                          <a:pt x="162012" y="73572"/>
                        </a:moveTo>
                        <a:lnTo>
                          <a:pt x="445792" y="0"/>
                        </a:lnTo>
                        <a:lnTo>
                          <a:pt x="1852896" y="591655"/>
                        </a:lnTo>
                        <a:lnTo>
                          <a:pt x="3357157" y="0"/>
                        </a:lnTo>
                        <a:lnTo>
                          <a:pt x="3577874" y="73572"/>
                        </a:lnTo>
                        <a:lnTo>
                          <a:pt x="2632585" y="448868"/>
                        </a:lnTo>
                        <a:lnTo>
                          <a:pt x="2625150" y="902607"/>
                        </a:lnTo>
                        <a:lnTo>
                          <a:pt x="3725019" y="1345324"/>
                        </a:lnTo>
                        <a:lnTo>
                          <a:pt x="3441240" y="1408386"/>
                        </a:lnTo>
                        <a:lnTo>
                          <a:pt x="1864688" y="746234"/>
                        </a:lnTo>
                        <a:lnTo>
                          <a:pt x="256605" y="1418896"/>
                        </a:lnTo>
                        <a:lnTo>
                          <a:pt x="0" y="1331097"/>
                        </a:lnTo>
                        <a:lnTo>
                          <a:pt x="1113454" y="903890"/>
                        </a:lnTo>
                        <a:cubicBezTo>
                          <a:pt x="1113454" y="760249"/>
                          <a:pt x="1102302" y="595586"/>
                          <a:pt x="1102302" y="451945"/>
                        </a:cubicBezTo>
                        <a:lnTo>
                          <a:pt x="183032" y="84081"/>
                        </a:lnTo>
                        <a:cubicBezTo>
                          <a:pt x="26317" y="21019"/>
                          <a:pt x="169019" y="77075"/>
                          <a:pt x="162012" y="73572"/>
                        </a:cubicBezTo>
                        <a:close/>
                      </a:path>
                    </a:pathLst>
                  </a:custGeom>
                  <a:solidFill>
                    <a:schemeClr val="accent1">
                      <a:lumMod val="60000"/>
                      <a:lumOff val="40000"/>
                    </a:schemeClr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</p:grpSp>
      </p:grpSp>
      <p:grpSp>
        <p:nvGrpSpPr>
          <p:cNvPr id="1031" name="Group 1030">
            <a:extLst>
              <a:ext uri="{FF2B5EF4-FFF2-40B4-BE49-F238E27FC236}">
                <a16:creationId xmlns:a16="http://schemas.microsoft.com/office/drawing/2014/main" id="{D0CE68AC-9608-4542-887A-2F687C3134E7}"/>
              </a:ext>
            </a:extLst>
          </p:cNvPr>
          <p:cNvGrpSpPr/>
          <p:nvPr/>
        </p:nvGrpSpPr>
        <p:grpSpPr>
          <a:xfrm>
            <a:off x="954289" y="3581389"/>
            <a:ext cx="5946258" cy="1994414"/>
            <a:chOff x="972848" y="3947532"/>
            <a:chExt cx="5946258" cy="1994414"/>
          </a:xfrm>
        </p:grpSpPr>
        <p:sp>
          <p:nvSpPr>
            <p:cNvPr id="665" name="Content Placeholder 2">
              <a:extLst>
                <a:ext uri="{FF2B5EF4-FFF2-40B4-BE49-F238E27FC236}">
                  <a16:creationId xmlns:a16="http://schemas.microsoft.com/office/drawing/2014/main" id="{56DCFF71-4A93-554C-87E6-E1CF58A6C86F}"/>
                </a:ext>
              </a:extLst>
            </p:cNvPr>
            <p:cNvSpPr txBox="1">
              <a:spLocks/>
            </p:cNvSpPr>
            <p:nvPr/>
          </p:nvSpPr>
          <p:spPr>
            <a:xfrm>
              <a:off x="3140954" y="3947532"/>
              <a:ext cx="3778152" cy="1994414"/>
            </a:xfrm>
            <a:prstGeom prst="rect">
              <a:avLst/>
            </a:prstGeom>
          </p:spPr>
          <p:txBody>
            <a:bodyPr>
              <a:normAutofit fontScale="92500" lnSpcReduction="20000"/>
            </a:bodyPr>
            <a:lstStyle>
              <a:lvl1pPr marL="347472" indent="-347472" algn="l" defTabSz="914400" rtl="0" eaLnBrk="1" latinLnBrk="0" hangingPunct="1">
                <a:lnSpc>
                  <a:spcPct val="90000"/>
                </a:lnSpc>
                <a:spcBef>
                  <a:spcPts val="672"/>
                </a:spcBef>
                <a:buClr>
                  <a:srgbClr val="002E8A"/>
                </a:buClr>
                <a:buSzPct val="100000"/>
                <a:buFont typeface="Wingdings" panose="05000000000000000000" pitchFamily="2" charset="2"/>
                <a:buChar char="§"/>
                <a:defRPr sz="280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1pPr>
              <a:lvl2pPr marL="740664" indent="-283464" algn="l" defTabSz="914400" rtl="0" eaLnBrk="1" latinLnBrk="0" hangingPunct="1">
                <a:lnSpc>
                  <a:spcPct val="90000"/>
                </a:lnSpc>
                <a:spcBef>
                  <a:spcPts val="528"/>
                </a:spcBef>
                <a:buClr>
                  <a:srgbClr val="C00000"/>
                </a:buClr>
                <a:buSzPct val="100000"/>
                <a:buFont typeface="Wingdings" panose="05000000000000000000" pitchFamily="2" charset="2"/>
                <a:buChar char="§"/>
                <a:defRPr sz="2400" kern="1200">
                  <a:solidFill>
                    <a:srgbClr val="0070C0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>
                    <a:lumMod val="75000"/>
                  </a:schemeClr>
                </a:buClr>
                <a:buSzPct val="100000"/>
                <a:buFont typeface="Wingdings" panose="05000000000000000000" pitchFamily="2" charset="2"/>
                <a:buChar char="§"/>
                <a:defRPr sz="2200" kern="1200">
                  <a:solidFill>
                    <a:schemeClr val="accent2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0070C0"/>
                </a:buClr>
                <a:buSzPct val="100000"/>
                <a:buFont typeface="Wingdings" panose="05000000000000000000" pitchFamily="2" charset="2"/>
                <a:buChar char="§"/>
                <a:defRPr sz="2000" kern="1200">
                  <a:solidFill>
                    <a:srgbClr val="7030A0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A27242"/>
                </a:buClr>
                <a:buSzPct val="100000"/>
                <a:buFont typeface="Wingdings" panose="05000000000000000000" pitchFamily="2" charset="2"/>
                <a:buChar char="§"/>
                <a:defRPr sz="1800" kern="1200">
                  <a:solidFill>
                    <a:schemeClr val="accent6">
                      <a:lumMod val="50000"/>
                    </a:schemeClr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 baseline="0">
                  <a:solidFill>
                    <a:schemeClr val="accent4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6858" indent="0">
                <a:buNone/>
              </a:pPr>
              <a:endParaRPr lang="en-US" altLang="en-US" dirty="0">
                <a:latin typeface="+mn-lt"/>
                <a:ea typeface="Arial" panose="020B0604020202020204" pitchFamily="34" charset="0"/>
              </a:endParaRPr>
            </a:p>
            <a:p>
              <a:pPr marL="6858" indent="0">
                <a:buClr>
                  <a:srgbClr val="0000A8"/>
                </a:buClr>
                <a:buNone/>
              </a:pPr>
              <a:r>
                <a:rPr lang="ru-RU" altLang="en-US" sz="2400" i="1" dirty="0">
                  <a:solidFill>
                    <a:srgbClr val="C00000"/>
                  </a:solidFill>
                  <a:latin typeface="+mn-lt"/>
                  <a:ea typeface="Arial" panose="020B0604020202020204" pitchFamily="34" charset="0"/>
                </a:rPr>
                <a:t>Линии связи</a:t>
              </a:r>
              <a:endParaRPr lang="en-US" altLang="en-US" sz="2400" i="1" dirty="0">
                <a:solidFill>
                  <a:srgbClr val="C00000"/>
                </a:solidFill>
                <a:latin typeface="+mn-lt"/>
                <a:ea typeface="Arial" panose="020B0604020202020204" pitchFamily="34" charset="0"/>
              </a:endParaRPr>
            </a:p>
            <a:p>
              <a:pPr marL="346075" lvl="1" indent="-231775">
                <a:buClr>
                  <a:srgbClr val="0000A3"/>
                </a:buClr>
              </a:pPr>
              <a:r>
                <a:rPr lang="ru-RU" altLang="en-US" sz="2000" dirty="0">
                  <a:solidFill>
                    <a:schemeClr val="tx1"/>
                  </a:solidFill>
                  <a:latin typeface="+mn-lt"/>
                  <a:ea typeface="Arial" panose="020B0604020202020204" pitchFamily="34" charset="0"/>
                </a:rPr>
                <a:t>Оптоволокно, медные, радио, спутниковые</a:t>
              </a:r>
              <a:endParaRPr lang="en-US" altLang="en-US" sz="2000" dirty="0">
                <a:solidFill>
                  <a:schemeClr val="tx1"/>
                </a:solidFill>
                <a:latin typeface="+mn-lt"/>
                <a:ea typeface="Arial" panose="020B0604020202020204" pitchFamily="34" charset="0"/>
              </a:endParaRPr>
            </a:p>
            <a:p>
              <a:pPr marL="346075" lvl="1" indent="-231775">
                <a:buClr>
                  <a:srgbClr val="0000A3"/>
                </a:buClr>
              </a:pPr>
              <a:r>
                <a:rPr lang="ru-RU" altLang="en-US" sz="2000" dirty="0">
                  <a:solidFill>
                    <a:schemeClr val="tx1"/>
                  </a:solidFill>
                  <a:latin typeface="+mn-lt"/>
                  <a:ea typeface="Arial" panose="020B0604020202020204" pitchFamily="34" charset="0"/>
                </a:rPr>
                <a:t>Скорость передачи</a:t>
              </a:r>
              <a:r>
                <a:rPr lang="en-US" altLang="en-US" sz="2000" dirty="0">
                  <a:solidFill>
                    <a:schemeClr val="tx1"/>
                  </a:solidFill>
                  <a:latin typeface="+mn-lt"/>
                  <a:ea typeface="Arial" panose="020B0604020202020204" pitchFamily="34" charset="0"/>
                </a:rPr>
                <a:t>: </a:t>
              </a:r>
              <a:r>
                <a:rPr lang="ru-RU" altLang="en-US" sz="2000" i="1" dirty="0">
                  <a:solidFill>
                    <a:srgbClr val="C00000"/>
                  </a:solidFill>
                  <a:latin typeface="+mn-lt"/>
                  <a:ea typeface="Arial" panose="020B0604020202020204" pitchFamily="34" charset="0"/>
                </a:rPr>
                <a:t>полоса пропускания</a:t>
              </a:r>
              <a:br>
                <a:rPr lang="en-US" altLang="en-US" sz="2000" i="1" dirty="0">
                  <a:solidFill>
                    <a:srgbClr val="C00000"/>
                  </a:solidFill>
                  <a:latin typeface="+mn-lt"/>
                  <a:ea typeface="Arial" panose="020B0604020202020204" pitchFamily="34" charset="0"/>
                </a:rPr>
              </a:br>
              <a:endParaRPr lang="en-US" dirty="0">
                <a:solidFill>
                  <a:schemeClr val="tx1"/>
                </a:solidFill>
                <a:latin typeface="+mn-lt"/>
              </a:endParaRPr>
            </a:p>
          </p:txBody>
        </p:sp>
        <p:grpSp>
          <p:nvGrpSpPr>
            <p:cNvPr id="761" name="Group 523">
              <a:extLst>
                <a:ext uri="{FF2B5EF4-FFF2-40B4-BE49-F238E27FC236}">
                  <a16:creationId xmlns:a16="http://schemas.microsoft.com/office/drawing/2014/main" id="{3CE85344-DD21-5E4F-AD4D-61319F4B7BB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28229" y="4382136"/>
              <a:ext cx="457200" cy="733152"/>
              <a:chOff x="6061075" y="1844675"/>
              <a:chExt cx="457200" cy="733152"/>
            </a:xfrm>
          </p:grpSpPr>
          <p:sp>
            <p:nvSpPr>
              <p:cNvPr id="762" name="Line 426">
                <a:extLst>
                  <a:ext uri="{FF2B5EF4-FFF2-40B4-BE49-F238E27FC236}">
                    <a16:creationId xmlns:a16="http://schemas.microsoft.com/office/drawing/2014/main" id="{9888E198-7917-2646-B0B1-5204D8AB12D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289675" y="2403475"/>
                <a:ext cx="227964" cy="1743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grpSp>
            <p:nvGrpSpPr>
              <p:cNvPr id="763" name="Group 782">
                <a:extLst>
                  <a:ext uri="{FF2B5EF4-FFF2-40B4-BE49-F238E27FC236}">
                    <a16:creationId xmlns:a16="http://schemas.microsoft.com/office/drawing/2014/main" id="{58FC930D-315E-7643-B53D-BAC68BA2395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061075" y="1844675"/>
                <a:ext cx="457200" cy="631825"/>
                <a:chOff x="742" y="2409"/>
                <a:chExt cx="576" cy="881"/>
              </a:xfrm>
            </p:grpSpPr>
            <p:grpSp>
              <p:nvGrpSpPr>
                <p:cNvPr id="764" name="Group 783">
                  <a:extLst>
                    <a:ext uri="{FF2B5EF4-FFF2-40B4-BE49-F238E27FC236}">
                      <a16:creationId xmlns:a16="http://schemas.microsoft.com/office/drawing/2014/main" id="{A47EEDDE-0CD1-D349-A579-20E32B19F18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832" y="2643"/>
                  <a:ext cx="376" cy="647"/>
                  <a:chOff x="3130" y="3288"/>
                  <a:chExt cx="410" cy="742"/>
                </a:xfrm>
              </p:grpSpPr>
              <p:sp>
                <p:nvSpPr>
                  <p:cNvPr id="767" name="Line 270">
                    <a:extLst>
                      <a:ext uri="{FF2B5EF4-FFF2-40B4-BE49-F238E27FC236}">
                        <a16:creationId xmlns:a16="http://schemas.microsoft.com/office/drawing/2014/main" id="{3180512C-4B0B-7F46-8A7F-667DFFD95C9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130" y="3288"/>
                    <a:ext cx="205" cy="672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 dirty="0"/>
                  </a:p>
                </p:txBody>
              </p:sp>
              <p:sp>
                <p:nvSpPr>
                  <p:cNvPr id="768" name="Line 271">
                    <a:extLst>
                      <a:ext uri="{FF2B5EF4-FFF2-40B4-BE49-F238E27FC236}">
                        <a16:creationId xmlns:a16="http://schemas.microsoft.com/office/drawing/2014/main" id="{1D8B57FC-DE75-6140-998D-E59C7767794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3335" y="3288"/>
                    <a:ext cx="205" cy="669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 dirty="0"/>
                  </a:p>
                </p:txBody>
              </p:sp>
              <p:sp>
                <p:nvSpPr>
                  <p:cNvPr id="769" name="Line 272">
                    <a:extLst>
                      <a:ext uri="{FF2B5EF4-FFF2-40B4-BE49-F238E27FC236}">
                        <a16:creationId xmlns:a16="http://schemas.microsoft.com/office/drawing/2014/main" id="{0E3A10FA-121E-8F49-BD9A-8D316F46440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3130" y="3957"/>
                    <a:ext cx="205" cy="73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 dirty="0"/>
                  </a:p>
                </p:txBody>
              </p:sp>
              <p:sp>
                <p:nvSpPr>
                  <p:cNvPr id="770" name="Line 273">
                    <a:extLst>
                      <a:ext uri="{FF2B5EF4-FFF2-40B4-BE49-F238E27FC236}">
                        <a16:creationId xmlns:a16="http://schemas.microsoft.com/office/drawing/2014/main" id="{B03955E7-72EA-E645-BD1F-3A51313D1C0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335" y="3957"/>
                    <a:ext cx="205" cy="73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 dirty="0"/>
                  </a:p>
                </p:txBody>
              </p:sp>
              <p:sp>
                <p:nvSpPr>
                  <p:cNvPr id="771" name="Line 274">
                    <a:extLst>
                      <a:ext uri="{FF2B5EF4-FFF2-40B4-BE49-F238E27FC236}">
                        <a16:creationId xmlns:a16="http://schemas.microsoft.com/office/drawing/2014/main" id="{987291A3-F28E-B54C-9A3A-6A39ECE4F6F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3335" y="3303"/>
                    <a:ext cx="0" cy="727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 dirty="0"/>
                  </a:p>
                </p:txBody>
              </p:sp>
              <p:sp>
                <p:nvSpPr>
                  <p:cNvPr id="772" name="Line 275">
                    <a:extLst>
                      <a:ext uri="{FF2B5EF4-FFF2-40B4-BE49-F238E27FC236}">
                        <a16:creationId xmlns:a16="http://schemas.microsoft.com/office/drawing/2014/main" id="{628A289C-66A4-B640-8048-E92DF98B9F4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130" y="3888"/>
                    <a:ext cx="205" cy="72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 dirty="0"/>
                  </a:p>
                </p:txBody>
              </p:sp>
              <p:sp>
                <p:nvSpPr>
                  <p:cNvPr id="773" name="Line 276">
                    <a:extLst>
                      <a:ext uri="{FF2B5EF4-FFF2-40B4-BE49-F238E27FC236}">
                        <a16:creationId xmlns:a16="http://schemas.microsoft.com/office/drawing/2014/main" id="{D4C14A7E-7E0D-1A4E-BDD8-CE26384AD65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3335" y="3888"/>
                    <a:ext cx="205" cy="69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 dirty="0"/>
                  </a:p>
                </p:txBody>
              </p:sp>
              <p:sp>
                <p:nvSpPr>
                  <p:cNvPr id="774" name="Line 277">
                    <a:extLst>
                      <a:ext uri="{FF2B5EF4-FFF2-40B4-BE49-F238E27FC236}">
                        <a16:creationId xmlns:a16="http://schemas.microsoft.com/office/drawing/2014/main" id="{4292F8B0-C0F4-1245-BD1E-5A8D246809C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3217" y="3668"/>
                    <a:ext cx="118" cy="55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 dirty="0"/>
                  </a:p>
                </p:txBody>
              </p:sp>
              <p:sp>
                <p:nvSpPr>
                  <p:cNvPr id="775" name="Line 278">
                    <a:extLst>
                      <a:ext uri="{FF2B5EF4-FFF2-40B4-BE49-F238E27FC236}">
                        <a16:creationId xmlns:a16="http://schemas.microsoft.com/office/drawing/2014/main" id="{86843223-BFA3-8941-8F39-7E3A1DF1989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335" y="3668"/>
                    <a:ext cx="124" cy="55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 dirty="0"/>
                  </a:p>
                </p:txBody>
              </p:sp>
              <p:sp>
                <p:nvSpPr>
                  <p:cNvPr id="776" name="Line 279">
                    <a:extLst>
                      <a:ext uri="{FF2B5EF4-FFF2-40B4-BE49-F238E27FC236}">
                        <a16:creationId xmlns:a16="http://schemas.microsoft.com/office/drawing/2014/main" id="{EB2A9D49-3E36-D849-8C87-89AF5AD76B5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3178" y="3766"/>
                    <a:ext cx="152" cy="75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 dirty="0"/>
                  </a:p>
                </p:txBody>
              </p:sp>
              <p:sp>
                <p:nvSpPr>
                  <p:cNvPr id="777" name="Line 280">
                    <a:extLst>
                      <a:ext uri="{FF2B5EF4-FFF2-40B4-BE49-F238E27FC236}">
                        <a16:creationId xmlns:a16="http://schemas.microsoft.com/office/drawing/2014/main" id="{76DF3186-C8BB-8C47-B549-17970E80E67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335" y="3781"/>
                    <a:ext cx="153" cy="66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 dirty="0"/>
                  </a:p>
                </p:txBody>
              </p:sp>
              <p:sp>
                <p:nvSpPr>
                  <p:cNvPr id="778" name="Line 281">
                    <a:extLst>
                      <a:ext uri="{FF2B5EF4-FFF2-40B4-BE49-F238E27FC236}">
                        <a16:creationId xmlns:a16="http://schemas.microsoft.com/office/drawing/2014/main" id="{5B3421DE-180E-CD4B-B22F-7BCD908C8CB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335" y="3567"/>
                    <a:ext cx="78" cy="27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 dirty="0"/>
                  </a:p>
                </p:txBody>
              </p:sp>
              <p:sp>
                <p:nvSpPr>
                  <p:cNvPr id="779" name="Line 282">
                    <a:extLst>
                      <a:ext uri="{FF2B5EF4-FFF2-40B4-BE49-F238E27FC236}">
                        <a16:creationId xmlns:a16="http://schemas.microsoft.com/office/drawing/2014/main" id="{8771C100-8213-7D42-865F-6E0936A209A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335" y="3428"/>
                    <a:ext cx="49" cy="21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 dirty="0"/>
                  </a:p>
                </p:txBody>
              </p:sp>
              <p:sp>
                <p:nvSpPr>
                  <p:cNvPr id="780" name="Line 283">
                    <a:extLst>
                      <a:ext uri="{FF2B5EF4-FFF2-40B4-BE49-F238E27FC236}">
                        <a16:creationId xmlns:a16="http://schemas.microsoft.com/office/drawing/2014/main" id="{D8E2062E-A026-E143-A095-B86CAAABCA8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3247" y="3558"/>
                    <a:ext cx="95" cy="36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 dirty="0"/>
                  </a:p>
                </p:txBody>
              </p:sp>
              <p:sp>
                <p:nvSpPr>
                  <p:cNvPr id="781" name="Line 284">
                    <a:extLst>
                      <a:ext uri="{FF2B5EF4-FFF2-40B4-BE49-F238E27FC236}">
                        <a16:creationId xmlns:a16="http://schemas.microsoft.com/office/drawing/2014/main" id="{EA0BC754-B5B5-1E4B-B9C6-EAFBFE7E448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3289" y="3422"/>
                    <a:ext cx="55" cy="36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 dirty="0"/>
                  </a:p>
                </p:txBody>
              </p:sp>
            </p:grpSp>
            <p:pic>
              <p:nvPicPr>
                <p:cNvPr id="765" name="Picture 799" descr="cell_tower_radiation copy">
                  <a:extLst>
                    <a:ext uri="{FF2B5EF4-FFF2-40B4-BE49-F238E27FC236}">
                      <a16:creationId xmlns:a16="http://schemas.microsoft.com/office/drawing/2014/main" id="{AED3D0BD-C212-E844-B1BC-E1FA00DEC09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42" y="2409"/>
                  <a:ext cx="576" cy="4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766" name="Oval 800">
                  <a:extLst>
                    <a:ext uri="{FF2B5EF4-FFF2-40B4-BE49-F238E27FC236}">
                      <a16:creationId xmlns:a16="http://schemas.microsoft.com/office/drawing/2014/main" id="{36C4F605-E562-D44F-B04E-2154B84D388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86" y="2597"/>
                  <a:ext cx="66" cy="69"/>
                </a:xfrm>
                <a:prstGeom prst="ellipse">
                  <a:avLst/>
                </a:prstGeom>
                <a:solidFill>
                  <a:schemeClr val="tx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lnSpc>
                      <a:spcPct val="85000"/>
                    </a:lnSpc>
                    <a:spcBef>
                      <a:spcPts val="1675"/>
                    </a:spcBef>
                    <a:buClr>
                      <a:srgbClr val="000090"/>
                    </a:buClr>
                    <a:buSzPct val="100000"/>
                    <a:buFont typeface="Wingdings" panose="05000000000000000000" pitchFamily="2" charset="2"/>
                    <a:buChar char="§"/>
                    <a:defRPr sz="2800">
                      <a:solidFill>
                        <a:schemeClr val="tx1"/>
                      </a:solidFill>
                      <a:latin typeface="Gill Sans MT" panose="020B0502020104020203" pitchFamily="34" charset="0"/>
                      <a:ea typeface="MS PGothic" panose="020B0600070205080204" pitchFamily="34" charset="-128"/>
                      <a:cs typeface="Arial" panose="020B0604020202020204" pitchFamily="34" charset="0"/>
                    </a:defRPr>
                  </a:lvl1pPr>
                  <a:lvl2pPr marL="742950" indent="-285750">
                    <a:lnSpc>
                      <a:spcPct val="85000"/>
                    </a:lnSpc>
                    <a:spcBef>
                      <a:spcPts val="1438"/>
                    </a:spcBef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2400">
                      <a:solidFill>
                        <a:schemeClr val="tx1"/>
                      </a:solidFill>
                      <a:latin typeface="Gill Sans MT" panose="020B0502020104020203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>
                      <a:solidFill>
                        <a:schemeClr val="tx1"/>
                      </a:solidFill>
                      <a:latin typeface="Comic Sans MS" panose="030F0702030302020204" pitchFamily="66" charset="0"/>
                      <a:ea typeface="Comic Sans MS" panose="030F0702030302020204" pitchFamily="66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Comic Sans MS" panose="030F0702030302020204" pitchFamily="66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Comic Sans MS" panose="030F0702030302020204" pitchFamily="66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Comic Sans MS" panose="030F0702030302020204" pitchFamily="66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Comic Sans MS" panose="030F0702030302020204" pitchFamily="66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Comic Sans MS" panose="030F0702030302020204" pitchFamily="66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en-US" sz="2400" dirty="0">
                    <a:latin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782" name="Group 779">
              <a:extLst>
                <a:ext uri="{FF2B5EF4-FFF2-40B4-BE49-F238E27FC236}">
                  <a16:creationId xmlns:a16="http://schemas.microsoft.com/office/drawing/2014/main" id="{4D090097-C44B-8A45-AB77-7AF215F1B54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72848" y="4585926"/>
              <a:ext cx="452014" cy="316353"/>
              <a:chOff x="2967" y="478"/>
              <a:chExt cx="788" cy="625"/>
            </a:xfrm>
          </p:grpSpPr>
          <p:pic>
            <p:nvPicPr>
              <p:cNvPr id="783" name="Picture 780" descr="access_point_stylized_small">
                <a:extLst>
                  <a:ext uri="{FF2B5EF4-FFF2-40B4-BE49-F238E27FC236}">
                    <a16:creationId xmlns:a16="http://schemas.microsoft.com/office/drawing/2014/main" id="{1F07554B-D715-0D4E-AAF0-488CEBA86E3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12" y="559"/>
                <a:ext cx="576" cy="5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84" name="Picture 781" descr="antenna_radiation_stylized">
                <a:extLst>
                  <a:ext uri="{FF2B5EF4-FFF2-40B4-BE49-F238E27FC236}">
                    <a16:creationId xmlns:a16="http://schemas.microsoft.com/office/drawing/2014/main" id="{8C3F87E8-E561-1F45-A0CC-59530C690E7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67" y="478"/>
                <a:ext cx="788" cy="1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028" name="Picture 4" descr="Image result for Ethernet cable">
              <a:extLst>
                <a:ext uri="{FF2B5EF4-FFF2-40B4-BE49-F238E27FC236}">
                  <a16:creationId xmlns:a16="http://schemas.microsoft.com/office/drawing/2014/main" id="{4D6709F1-B65B-CB40-900E-0CC03ABDCB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56310" y="4560750"/>
              <a:ext cx="874495" cy="5133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33" name="Group 1032">
            <a:extLst>
              <a:ext uri="{FF2B5EF4-FFF2-40B4-BE49-F238E27FC236}">
                <a16:creationId xmlns:a16="http://schemas.microsoft.com/office/drawing/2014/main" id="{8E9854E9-7803-5740-9C99-B136AC17E35E}"/>
              </a:ext>
            </a:extLst>
          </p:cNvPr>
          <p:cNvGrpSpPr/>
          <p:nvPr/>
        </p:nvGrpSpPr>
        <p:grpSpPr>
          <a:xfrm>
            <a:off x="471080" y="871643"/>
            <a:ext cx="6618129" cy="1705461"/>
            <a:chOff x="413554" y="1318241"/>
            <a:chExt cx="6618129" cy="1705461"/>
          </a:xfrm>
        </p:grpSpPr>
        <p:sp>
          <p:nvSpPr>
            <p:cNvPr id="664" name="Content Placeholder 2">
              <a:extLst>
                <a:ext uri="{FF2B5EF4-FFF2-40B4-BE49-F238E27FC236}">
                  <a16:creationId xmlns:a16="http://schemas.microsoft.com/office/drawing/2014/main" id="{DCE6B56E-C2B5-5B4B-AB11-E2D353C0D14D}"/>
                </a:ext>
              </a:extLst>
            </p:cNvPr>
            <p:cNvSpPr txBox="1">
              <a:spLocks/>
            </p:cNvSpPr>
            <p:nvPr/>
          </p:nvSpPr>
          <p:spPr>
            <a:xfrm>
              <a:off x="3142484" y="1318241"/>
              <a:ext cx="3889199" cy="1705461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347472" indent="-347472" algn="l" defTabSz="914400" rtl="0" eaLnBrk="1" latinLnBrk="0" hangingPunct="1">
                <a:lnSpc>
                  <a:spcPct val="90000"/>
                </a:lnSpc>
                <a:spcBef>
                  <a:spcPts val="672"/>
                </a:spcBef>
                <a:buClr>
                  <a:srgbClr val="002E8A"/>
                </a:buClr>
                <a:buSzPct val="100000"/>
                <a:buFont typeface="Wingdings" panose="05000000000000000000" pitchFamily="2" charset="2"/>
                <a:buChar char="§"/>
                <a:defRPr sz="280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1pPr>
              <a:lvl2pPr marL="740664" indent="-283464" algn="l" defTabSz="914400" rtl="0" eaLnBrk="1" latinLnBrk="0" hangingPunct="1">
                <a:lnSpc>
                  <a:spcPct val="90000"/>
                </a:lnSpc>
                <a:spcBef>
                  <a:spcPts val="528"/>
                </a:spcBef>
                <a:buClr>
                  <a:srgbClr val="C00000"/>
                </a:buClr>
                <a:buSzPct val="100000"/>
                <a:buFont typeface="Wingdings" panose="05000000000000000000" pitchFamily="2" charset="2"/>
                <a:buChar char="§"/>
                <a:defRPr sz="2400" kern="1200">
                  <a:solidFill>
                    <a:srgbClr val="0070C0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>
                    <a:lumMod val="75000"/>
                  </a:schemeClr>
                </a:buClr>
                <a:buSzPct val="100000"/>
                <a:buFont typeface="Wingdings" panose="05000000000000000000" pitchFamily="2" charset="2"/>
                <a:buChar char="§"/>
                <a:defRPr sz="2200" kern="1200">
                  <a:solidFill>
                    <a:schemeClr val="accent2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0070C0"/>
                </a:buClr>
                <a:buSzPct val="100000"/>
                <a:buFont typeface="Wingdings" panose="05000000000000000000" pitchFamily="2" charset="2"/>
                <a:buChar char="§"/>
                <a:defRPr sz="2000" kern="1200">
                  <a:solidFill>
                    <a:srgbClr val="7030A0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A27242"/>
                </a:buClr>
                <a:buSzPct val="100000"/>
                <a:buFont typeface="Wingdings" panose="05000000000000000000" pitchFamily="2" charset="2"/>
                <a:buChar char="§"/>
                <a:defRPr sz="1800" kern="1200">
                  <a:solidFill>
                    <a:schemeClr val="accent6">
                      <a:lumMod val="50000"/>
                    </a:schemeClr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 baseline="0">
                  <a:solidFill>
                    <a:schemeClr val="accent4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Bef>
                  <a:spcPct val="15000"/>
                </a:spcBef>
                <a:buClr>
                  <a:srgbClr val="0000A8"/>
                </a:buClr>
                <a:buNone/>
              </a:pPr>
              <a:r>
                <a:rPr lang="ru-RU" altLang="en-US" sz="2400" dirty="0">
                  <a:latin typeface="+mn-lt"/>
                </a:rPr>
                <a:t>Миллионы связанных вычислительных устройств</a:t>
              </a:r>
              <a:r>
                <a:rPr lang="en-US" altLang="en-US" sz="2400" dirty="0">
                  <a:latin typeface="+mn-lt"/>
                </a:rPr>
                <a:t>: </a:t>
              </a:r>
            </a:p>
            <a:p>
              <a:pPr marL="346075" lvl="1" indent="-231775">
                <a:spcBef>
                  <a:spcPct val="15000"/>
                </a:spcBef>
                <a:buClr>
                  <a:srgbClr val="0000A3"/>
                </a:buClr>
              </a:pPr>
              <a:r>
                <a:rPr lang="ru-RU" altLang="en-US" sz="2000" i="1" dirty="0">
                  <a:solidFill>
                    <a:srgbClr val="C00000"/>
                  </a:solidFill>
                  <a:latin typeface="+mn-lt"/>
                  <a:ea typeface="MS PGothic" panose="020B0600070205080204" pitchFamily="34" charset="-128"/>
                </a:rPr>
                <a:t>хосты</a:t>
              </a:r>
              <a:r>
                <a:rPr lang="en-US" altLang="en-US" sz="2000" i="1" dirty="0">
                  <a:solidFill>
                    <a:srgbClr val="CC0000"/>
                  </a:solidFill>
                  <a:latin typeface="+mn-lt"/>
                  <a:ea typeface="MS PGothic" panose="020B0600070205080204" pitchFamily="34" charset="-128"/>
                </a:rPr>
                <a:t> </a:t>
              </a:r>
              <a:r>
                <a:rPr lang="en-US" altLang="en-US" sz="2000" i="1" dirty="0">
                  <a:solidFill>
                    <a:schemeClr val="tx1"/>
                  </a:solidFill>
                  <a:latin typeface="+mn-lt"/>
                  <a:ea typeface="MS PGothic" panose="020B0600070205080204" pitchFamily="34" charset="-128"/>
                </a:rPr>
                <a:t>= </a:t>
              </a:r>
              <a:r>
                <a:rPr lang="ru-RU" altLang="en-US" sz="2000" i="1" dirty="0">
                  <a:solidFill>
                    <a:srgbClr val="C00000"/>
                  </a:solidFill>
                  <a:latin typeface="+mn-lt"/>
                  <a:ea typeface="MS PGothic" panose="020B0600070205080204" pitchFamily="34" charset="-128"/>
                </a:rPr>
                <a:t>конечные системы</a:t>
              </a:r>
              <a:r>
                <a:rPr lang="en-US" altLang="en-US" sz="2000" i="1" dirty="0">
                  <a:solidFill>
                    <a:srgbClr val="C00000"/>
                  </a:solidFill>
                  <a:latin typeface="+mn-lt"/>
                  <a:ea typeface="MS PGothic" panose="020B0600070205080204" pitchFamily="34" charset="-128"/>
                </a:rPr>
                <a:t> </a:t>
              </a:r>
            </a:p>
            <a:p>
              <a:pPr marL="346075" lvl="1" indent="-231775">
                <a:buClr>
                  <a:srgbClr val="0000A3"/>
                </a:buClr>
              </a:pPr>
              <a:r>
                <a:rPr lang="ru-RU" altLang="en-US" sz="2000" dirty="0">
                  <a:solidFill>
                    <a:schemeClr val="tx1"/>
                  </a:solidFill>
                  <a:latin typeface="+mn-lt"/>
                  <a:ea typeface="Arial" panose="020B0604020202020204" pitchFamily="34" charset="0"/>
                </a:rPr>
                <a:t>Исполнение </a:t>
              </a:r>
              <a:r>
                <a:rPr lang="ru-RU" altLang="en-US" sz="2000" i="1" dirty="0">
                  <a:solidFill>
                    <a:srgbClr val="C00000"/>
                  </a:solidFill>
                  <a:latin typeface="+mn-lt"/>
                  <a:ea typeface="Arial" panose="020B0604020202020204" pitchFamily="34" charset="0"/>
                </a:rPr>
                <a:t>сетевых приложений</a:t>
              </a:r>
              <a:endParaRPr lang="en-US" altLang="en-US" sz="2000" i="1" dirty="0">
                <a:solidFill>
                  <a:srgbClr val="C00000"/>
                </a:solidFill>
                <a:latin typeface="+mn-lt"/>
                <a:ea typeface="Arial" panose="020B0604020202020204" pitchFamily="34" charset="0"/>
              </a:endParaRPr>
            </a:p>
          </p:txBody>
        </p:sp>
        <p:grpSp>
          <p:nvGrpSpPr>
            <p:cNvPr id="1027" name="Group 1026">
              <a:extLst>
                <a:ext uri="{FF2B5EF4-FFF2-40B4-BE49-F238E27FC236}">
                  <a16:creationId xmlns:a16="http://schemas.microsoft.com/office/drawing/2014/main" id="{8BBA7298-062F-6A4B-87BC-7B7336FE4AE0}"/>
                </a:ext>
              </a:extLst>
            </p:cNvPr>
            <p:cNvGrpSpPr/>
            <p:nvPr/>
          </p:nvGrpSpPr>
          <p:grpSpPr>
            <a:xfrm>
              <a:off x="413554" y="1342201"/>
              <a:ext cx="2520730" cy="1345159"/>
              <a:chOff x="177500" y="1428021"/>
              <a:chExt cx="2679234" cy="1453172"/>
            </a:xfrm>
          </p:grpSpPr>
          <p:grpSp>
            <p:nvGrpSpPr>
              <p:cNvPr id="667" name="Group 1064">
                <a:extLst>
                  <a:ext uri="{FF2B5EF4-FFF2-40B4-BE49-F238E27FC236}">
                    <a16:creationId xmlns:a16="http://schemas.microsoft.com/office/drawing/2014/main" id="{5022FF17-4E4A-B546-8D5E-67340101EFB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228805" y="1490654"/>
                <a:ext cx="627929" cy="611023"/>
                <a:chOff x="877" y="1008"/>
                <a:chExt cx="2747" cy="2591"/>
              </a:xfrm>
            </p:grpSpPr>
            <p:pic>
              <p:nvPicPr>
                <p:cNvPr id="668" name="Picture 1065" descr="antenna_stylized">
                  <a:extLst>
                    <a:ext uri="{FF2B5EF4-FFF2-40B4-BE49-F238E27FC236}">
                      <a16:creationId xmlns:a16="http://schemas.microsoft.com/office/drawing/2014/main" id="{B702F2D6-4760-AE4A-8D39-6444C3C22B6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77" y="1008"/>
                  <a:ext cx="2725" cy="142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69" name="Picture 1066" descr="laptop_keyboard">
                  <a:extLst>
                    <a:ext uri="{FF2B5EF4-FFF2-40B4-BE49-F238E27FC236}">
                      <a16:creationId xmlns:a16="http://schemas.microsoft.com/office/drawing/2014/main" id="{6F83D117-2593-C242-A397-BA633102C76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109064" flipH="1">
                  <a:off x="1009" y="2586"/>
                  <a:ext cx="2245" cy="10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670" name="Freeform 1067">
                  <a:extLst>
                    <a:ext uri="{FF2B5EF4-FFF2-40B4-BE49-F238E27FC236}">
                      <a16:creationId xmlns:a16="http://schemas.microsoft.com/office/drawing/2014/main" id="{A08BD328-7EC2-6143-96A3-54C445A893A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53" y="1603"/>
                  <a:ext cx="1807" cy="1322"/>
                </a:xfrm>
                <a:custGeom>
                  <a:avLst/>
                  <a:gdLst>
                    <a:gd name="T0" fmla="*/ 1 w 2982"/>
                    <a:gd name="T1" fmla="*/ 0 h 2442"/>
                    <a:gd name="T2" fmla="*/ 0 w 2982"/>
                    <a:gd name="T3" fmla="*/ 1 h 2442"/>
                    <a:gd name="T4" fmla="*/ 2 w 2982"/>
                    <a:gd name="T5" fmla="*/ 1 h 2442"/>
                    <a:gd name="T6" fmla="*/ 2 w 2982"/>
                    <a:gd name="T7" fmla="*/ 1 h 2442"/>
                    <a:gd name="T8" fmla="*/ 1 w 2982"/>
                    <a:gd name="T9" fmla="*/ 0 h 244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982"/>
                    <a:gd name="T16" fmla="*/ 0 h 2442"/>
                    <a:gd name="T17" fmla="*/ 2982 w 2982"/>
                    <a:gd name="T18" fmla="*/ 2442 h 244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982" h="2442">
                      <a:moveTo>
                        <a:pt x="540" y="0"/>
                      </a:moveTo>
                      <a:lnTo>
                        <a:pt x="0" y="1734"/>
                      </a:lnTo>
                      <a:lnTo>
                        <a:pt x="2394" y="2442"/>
                      </a:lnTo>
                      <a:lnTo>
                        <a:pt x="2982" y="318"/>
                      </a:lnTo>
                      <a:lnTo>
                        <a:pt x="540" y="0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pic>
              <p:nvPicPr>
                <p:cNvPr id="671" name="Picture 1068" descr="screen">
                  <a:extLst>
                    <a:ext uri="{FF2B5EF4-FFF2-40B4-BE49-F238E27FC236}">
                      <a16:creationId xmlns:a16="http://schemas.microsoft.com/office/drawing/2014/main" id="{2730AE22-E399-F741-992E-07BB8306136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42" y="1637"/>
                  <a:ext cx="1642" cy="12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672" name="Freeform 1069">
                  <a:extLst>
                    <a:ext uri="{FF2B5EF4-FFF2-40B4-BE49-F238E27FC236}">
                      <a16:creationId xmlns:a16="http://schemas.microsoft.com/office/drawing/2014/main" id="{A44AEC1A-DDEF-8649-ACEF-C31525DC4F8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82" y="1564"/>
                  <a:ext cx="1531" cy="246"/>
                </a:xfrm>
                <a:custGeom>
                  <a:avLst/>
                  <a:gdLst>
                    <a:gd name="T0" fmla="*/ 1 w 2528"/>
                    <a:gd name="T1" fmla="*/ 0 h 455"/>
                    <a:gd name="T2" fmla="*/ 2 w 2528"/>
                    <a:gd name="T3" fmla="*/ 1 h 455"/>
                    <a:gd name="T4" fmla="*/ 2 w 2528"/>
                    <a:gd name="T5" fmla="*/ 1 h 455"/>
                    <a:gd name="T6" fmla="*/ 0 w 2528"/>
                    <a:gd name="T7" fmla="*/ 1 h 455"/>
                    <a:gd name="T8" fmla="*/ 1 w 2528"/>
                    <a:gd name="T9" fmla="*/ 0 h 45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528"/>
                    <a:gd name="T16" fmla="*/ 0 h 455"/>
                    <a:gd name="T17" fmla="*/ 2528 w 2528"/>
                    <a:gd name="T18" fmla="*/ 455 h 45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528" h="455">
                      <a:moveTo>
                        <a:pt x="14" y="0"/>
                      </a:moveTo>
                      <a:lnTo>
                        <a:pt x="2528" y="341"/>
                      </a:lnTo>
                      <a:lnTo>
                        <a:pt x="2480" y="455"/>
                      </a:lnTo>
                      <a:lnTo>
                        <a:pt x="0" y="86"/>
                      </a:lnTo>
                      <a:lnTo>
                        <a:pt x="14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000099"/>
                    </a:gs>
                    <a:gs pos="100000">
                      <a:srgbClr val="EAEAEA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673" name="Freeform 1070">
                  <a:extLst>
                    <a:ext uri="{FF2B5EF4-FFF2-40B4-BE49-F238E27FC236}">
                      <a16:creationId xmlns:a16="http://schemas.microsoft.com/office/drawing/2014/main" id="{5853CB23-D335-0343-9001-8E1A2BD6E23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37" y="1562"/>
                  <a:ext cx="425" cy="1024"/>
                </a:xfrm>
                <a:custGeom>
                  <a:avLst/>
                  <a:gdLst>
                    <a:gd name="T0" fmla="*/ 1 w 702"/>
                    <a:gd name="T1" fmla="*/ 0 h 1893"/>
                    <a:gd name="T2" fmla="*/ 0 w 702"/>
                    <a:gd name="T3" fmla="*/ 1 h 1893"/>
                    <a:gd name="T4" fmla="*/ 1 w 702"/>
                    <a:gd name="T5" fmla="*/ 1 h 1893"/>
                    <a:gd name="T6" fmla="*/ 1 w 702"/>
                    <a:gd name="T7" fmla="*/ 1 h 1893"/>
                    <a:gd name="T8" fmla="*/ 1 w 702"/>
                    <a:gd name="T9" fmla="*/ 0 h 189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02"/>
                    <a:gd name="T16" fmla="*/ 0 h 1893"/>
                    <a:gd name="T17" fmla="*/ 702 w 702"/>
                    <a:gd name="T18" fmla="*/ 1893 h 189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02" h="1893">
                      <a:moveTo>
                        <a:pt x="579" y="0"/>
                      </a:moveTo>
                      <a:lnTo>
                        <a:pt x="0" y="1869"/>
                      </a:lnTo>
                      <a:lnTo>
                        <a:pt x="114" y="1893"/>
                      </a:lnTo>
                      <a:lnTo>
                        <a:pt x="702" y="51"/>
                      </a:lnTo>
                      <a:lnTo>
                        <a:pt x="579" y="0"/>
                      </a:lnTo>
                      <a:close/>
                    </a:path>
                  </a:pathLst>
                </a:custGeom>
                <a:solidFill>
                  <a:srgbClr val="0000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674" name="Freeform 1071">
                  <a:extLst>
                    <a:ext uri="{FF2B5EF4-FFF2-40B4-BE49-F238E27FC236}">
                      <a16:creationId xmlns:a16="http://schemas.microsoft.com/office/drawing/2014/main" id="{9B0951B7-0F7D-9C4B-B650-994FE73C238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44" y="1745"/>
                  <a:ext cx="458" cy="1182"/>
                </a:xfrm>
                <a:custGeom>
                  <a:avLst/>
                  <a:gdLst>
                    <a:gd name="T0" fmla="*/ 1 w 756"/>
                    <a:gd name="T1" fmla="*/ 0 h 2184"/>
                    <a:gd name="T2" fmla="*/ 1 w 756"/>
                    <a:gd name="T3" fmla="*/ 1 h 2184"/>
                    <a:gd name="T4" fmla="*/ 0 w 756"/>
                    <a:gd name="T5" fmla="*/ 1 h 2184"/>
                    <a:gd name="T6" fmla="*/ 1 w 756"/>
                    <a:gd name="T7" fmla="*/ 1 h 2184"/>
                    <a:gd name="T8" fmla="*/ 1 w 756"/>
                    <a:gd name="T9" fmla="*/ 0 h 218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56"/>
                    <a:gd name="T16" fmla="*/ 0 h 2184"/>
                    <a:gd name="T17" fmla="*/ 756 w 756"/>
                    <a:gd name="T18" fmla="*/ 2184 h 218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56" h="2184">
                      <a:moveTo>
                        <a:pt x="756" y="0"/>
                      </a:moveTo>
                      <a:lnTo>
                        <a:pt x="138" y="2184"/>
                      </a:lnTo>
                      <a:lnTo>
                        <a:pt x="0" y="2148"/>
                      </a:lnTo>
                      <a:lnTo>
                        <a:pt x="606" y="78"/>
                      </a:lnTo>
                      <a:lnTo>
                        <a:pt x="756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DDDDDD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675" name="Freeform 1072">
                  <a:extLst>
                    <a:ext uri="{FF2B5EF4-FFF2-40B4-BE49-F238E27FC236}">
                      <a16:creationId xmlns:a16="http://schemas.microsoft.com/office/drawing/2014/main" id="{33FCA0B6-1595-5249-B422-13CD8769D42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32" y="2534"/>
                  <a:ext cx="1680" cy="399"/>
                </a:xfrm>
                <a:custGeom>
                  <a:avLst/>
                  <a:gdLst>
                    <a:gd name="T0" fmla="*/ 1 w 2773"/>
                    <a:gd name="T1" fmla="*/ 0 h 738"/>
                    <a:gd name="T2" fmla="*/ 0 w 2773"/>
                    <a:gd name="T3" fmla="*/ 1 h 738"/>
                    <a:gd name="T4" fmla="*/ 2 w 2773"/>
                    <a:gd name="T5" fmla="*/ 1 h 738"/>
                    <a:gd name="T6" fmla="*/ 2 w 2773"/>
                    <a:gd name="T7" fmla="*/ 1 h 738"/>
                    <a:gd name="T8" fmla="*/ 1 w 2773"/>
                    <a:gd name="T9" fmla="*/ 0 h 73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773"/>
                    <a:gd name="T16" fmla="*/ 0 h 738"/>
                    <a:gd name="T17" fmla="*/ 2773 w 2773"/>
                    <a:gd name="T18" fmla="*/ 738 h 73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773" h="738">
                      <a:moveTo>
                        <a:pt x="33" y="0"/>
                      </a:moveTo>
                      <a:lnTo>
                        <a:pt x="0" y="99"/>
                      </a:lnTo>
                      <a:lnTo>
                        <a:pt x="2436" y="738"/>
                      </a:lnTo>
                      <a:cubicBezTo>
                        <a:pt x="2499" y="501"/>
                        <a:pt x="2773" y="727"/>
                        <a:pt x="2373" y="603"/>
                      </a:cubicBezTo>
                      <a:lnTo>
                        <a:pt x="33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0000CC"/>
                    </a:gs>
                    <a:gs pos="100000">
                      <a:schemeClr val="bg1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676" name="Freeform 1073">
                  <a:extLst>
                    <a:ext uri="{FF2B5EF4-FFF2-40B4-BE49-F238E27FC236}">
                      <a16:creationId xmlns:a16="http://schemas.microsoft.com/office/drawing/2014/main" id="{F62240FB-2C21-464F-A37A-3A22AA3F609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95" y="1755"/>
                  <a:ext cx="429" cy="1187"/>
                </a:xfrm>
                <a:custGeom>
                  <a:avLst/>
                  <a:gdLst>
                    <a:gd name="T0" fmla="*/ 2 w 637"/>
                    <a:gd name="T1" fmla="*/ 0 h 1659"/>
                    <a:gd name="T2" fmla="*/ 2 w 637"/>
                    <a:gd name="T3" fmla="*/ 0 h 1659"/>
                    <a:gd name="T4" fmla="*/ 1 w 637"/>
                    <a:gd name="T5" fmla="*/ 15 h 1659"/>
                    <a:gd name="T6" fmla="*/ 0 w 637"/>
                    <a:gd name="T7" fmla="*/ 15 h 1659"/>
                    <a:gd name="T8" fmla="*/ 2 w 637"/>
                    <a:gd name="T9" fmla="*/ 0 h 165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37"/>
                    <a:gd name="T16" fmla="*/ 0 h 1659"/>
                    <a:gd name="T17" fmla="*/ 637 w 637"/>
                    <a:gd name="T18" fmla="*/ 1659 h 165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37" h="1659">
                      <a:moveTo>
                        <a:pt x="615" y="0"/>
                      </a:moveTo>
                      <a:lnTo>
                        <a:pt x="637" y="0"/>
                      </a:lnTo>
                      <a:lnTo>
                        <a:pt x="68" y="1659"/>
                      </a:lnTo>
                      <a:lnTo>
                        <a:pt x="0" y="1647"/>
                      </a:lnTo>
                      <a:lnTo>
                        <a:pt x="615" y="0"/>
                      </a:lnTo>
                      <a:close/>
                    </a:path>
                  </a:pathLst>
                </a:custGeom>
                <a:solidFill>
                  <a:srgbClr val="4D4D4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677" name="Freeform 1074">
                  <a:extLst>
                    <a:ext uri="{FF2B5EF4-FFF2-40B4-BE49-F238E27FC236}">
                      <a16:creationId xmlns:a16="http://schemas.microsoft.com/office/drawing/2014/main" id="{1C4D12B9-3576-0C40-A5F3-E88CED5A65E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34" y="2587"/>
                  <a:ext cx="1494" cy="394"/>
                </a:xfrm>
                <a:custGeom>
                  <a:avLst/>
                  <a:gdLst>
                    <a:gd name="T0" fmla="*/ 0 w 2216"/>
                    <a:gd name="T1" fmla="*/ 0 h 550"/>
                    <a:gd name="T2" fmla="*/ 1 w 2216"/>
                    <a:gd name="T3" fmla="*/ 1 h 550"/>
                    <a:gd name="T4" fmla="*/ 9 w 2216"/>
                    <a:gd name="T5" fmla="*/ 5 h 550"/>
                    <a:gd name="T6" fmla="*/ 9 w 2216"/>
                    <a:gd name="T7" fmla="*/ 4 h 550"/>
                    <a:gd name="T8" fmla="*/ 0 w 2216"/>
                    <a:gd name="T9" fmla="*/ 0 h 55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216"/>
                    <a:gd name="T16" fmla="*/ 0 h 550"/>
                    <a:gd name="T17" fmla="*/ 2216 w 2216"/>
                    <a:gd name="T18" fmla="*/ 550 h 55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216" h="550">
                      <a:moveTo>
                        <a:pt x="0" y="0"/>
                      </a:moveTo>
                      <a:lnTo>
                        <a:pt x="9" y="57"/>
                      </a:lnTo>
                      <a:lnTo>
                        <a:pt x="2164" y="550"/>
                      </a:lnTo>
                      <a:lnTo>
                        <a:pt x="2216" y="49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000099"/>
                    </a:gs>
                    <a:gs pos="100000">
                      <a:srgbClr val="808080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grpSp>
              <p:nvGrpSpPr>
                <p:cNvPr id="678" name="Group 1075">
                  <a:extLst>
                    <a:ext uri="{FF2B5EF4-FFF2-40B4-BE49-F238E27FC236}">
                      <a16:creationId xmlns:a16="http://schemas.microsoft.com/office/drawing/2014/main" id="{ED887E1E-DD70-534D-8096-6A844579689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709" y="3008"/>
                  <a:ext cx="507" cy="234"/>
                  <a:chOff x="1740" y="2642"/>
                  <a:chExt cx="752" cy="327"/>
                </a:xfrm>
              </p:grpSpPr>
              <p:sp>
                <p:nvSpPr>
                  <p:cNvPr id="685" name="Freeform 1076">
                    <a:extLst>
                      <a:ext uri="{FF2B5EF4-FFF2-40B4-BE49-F238E27FC236}">
                        <a16:creationId xmlns:a16="http://schemas.microsoft.com/office/drawing/2014/main" id="{16EAA6DD-B1A8-144B-9226-221860B2C21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740" y="2642"/>
                    <a:ext cx="752" cy="327"/>
                  </a:xfrm>
                  <a:custGeom>
                    <a:avLst/>
                    <a:gdLst>
                      <a:gd name="T0" fmla="*/ 293 w 752"/>
                      <a:gd name="T1" fmla="*/ 0 h 327"/>
                      <a:gd name="T2" fmla="*/ 752 w 752"/>
                      <a:gd name="T3" fmla="*/ 124 h 327"/>
                      <a:gd name="T4" fmla="*/ 470 w 752"/>
                      <a:gd name="T5" fmla="*/ 327 h 327"/>
                      <a:gd name="T6" fmla="*/ 0 w 752"/>
                      <a:gd name="T7" fmla="*/ 183 h 327"/>
                      <a:gd name="T8" fmla="*/ 293 w 752"/>
                      <a:gd name="T9" fmla="*/ 0 h 32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752"/>
                      <a:gd name="T16" fmla="*/ 0 h 327"/>
                      <a:gd name="T17" fmla="*/ 752 w 752"/>
                      <a:gd name="T18" fmla="*/ 327 h 32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752" h="327">
                        <a:moveTo>
                          <a:pt x="293" y="0"/>
                        </a:moveTo>
                        <a:lnTo>
                          <a:pt x="752" y="124"/>
                        </a:lnTo>
                        <a:lnTo>
                          <a:pt x="470" y="327"/>
                        </a:lnTo>
                        <a:lnTo>
                          <a:pt x="0" y="183"/>
                        </a:lnTo>
                        <a:lnTo>
                          <a:pt x="293" y="0"/>
                        </a:lnTo>
                        <a:close/>
                      </a:path>
                    </a:pathLst>
                  </a:custGeom>
                  <a:solidFill>
                    <a:srgbClr val="00009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686" name="Freeform 1077">
                    <a:extLst>
                      <a:ext uri="{FF2B5EF4-FFF2-40B4-BE49-F238E27FC236}">
                        <a16:creationId xmlns:a16="http://schemas.microsoft.com/office/drawing/2014/main" id="{66B6CABD-230C-7243-A78E-898BA47EF04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754" y="2649"/>
                    <a:ext cx="726" cy="311"/>
                  </a:xfrm>
                  <a:custGeom>
                    <a:avLst/>
                    <a:gdLst>
                      <a:gd name="T0" fmla="*/ 282 w 726"/>
                      <a:gd name="T1" fmla="*/ 0 h 311"/>
                      <a:gd name="T2" fmla="*/ 726 w 726"/>
                      <a:gd name="T3" fmla="*/ 119 h 311"/>
                      <a:gd name="T4" fmla="*/ 457 w 726"/>
                      <a:gd name="T5" fmla="*/ 311 h 311"/>
                      <a:gd name="T6" fmla="*/ 0 w 726"/>
                      <a:gd name="T7" fmla="*/ 173 h 311"/>
                      <a:gd name="T8" fmla="*/ 282 w 726"/>
                      <a:gd name="T9" fmla="*/ 0 h 31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726"/>
                      <a:gd name="T16" fmla="*/ 0 h 311"/>
                      <a:gd name="T17" fmla="*/ 726 w 726"/>
                      <a:gd name="T18" fmla="*/ 311 h 31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726" h="311">
                        <a:moveTo>
                          <a:pt x="282" y="0"/>
                        </a:moveTo>
                        <a:lnTo>
                          <a:pt x="726" y="119"/>
                        </a:lnTo>
                        <a:lnTo>
                          <a:pt x="457" y="311"/>
                        </a:lnTo>
                        <a:lnTo>
                          <a:pt x="0" y="173"/>
                        </a:lnTo>
                        <a:lnTo>
                          <a:pt x="282" y="0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4D4D4D"/>
                      </a:gs>
                      <a:gs pos="100000">
                        <a:srgbClr val="DDDDDD"/>
                      </a:gs>
                    </a:gsLst>
                    <a:lin ang="189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687" name="Freeform 1078">
                    <a:extLst>
                      <a:ext uri="{FF2B5EF4-FFF2-40B4-BE49-F238E27FC236}">
                        <a16:creationId xmlns:a16="http://schemas.microsoft.com/office/drawing/2014/main" id="{4CC52902-7299-9D44-8559-C2ED9AE5E84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808" y="2770"/>
                    <a:ext cx="258" cy="100"/>
                  </a:xfrm>
                  <a:custGeom>
                    <a:avLst/>
                    <a:gdLst>
                      <a:gd name="T0" fmla="*/ 0 w 258"/>
                      <a:gd name="T1" fmla="*/ 44 h 100"/>
                      <a:gd name="T2" fmla="*/ 75 w 258"/>
                      <a:gd name="T3" fmla="*/ 0 h 100"/>
                      <a:gd name="T4" fmla="*/ 258 w 258"/>
                      <a:gd name="T5" fmla="*/ 50 h 100"/>
                      <a:gd name="T6" fmla="*/ 183 w 258"/>
                      <a:gd name="T7" fmla="*/ 100 h 100"/>
                      <a:gd name="T8" fmla="*/ 0 w 258"/>
                      <a:gd name="T9" fmla="*/ 44 h 10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58"/>
                      <a:gd name="T16" fmla="*/ 0 h 100"/>
                      <a:gd name="T17" fmla="*/ 258 w 258"/>
                      <a:gd name="T18" fmla="*/ 100 h 10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58" h="100">
                        <a:moveTo>
                          <a:pt x="0" y="44"/>
                        </a:moveTo>
                        <a:lnTo>
                          <a:pt x="75" y="0"/>
                        </a:lnTo>
                        <a:lnTo>
                          <a:pt x="258" y="50"/>
                        </a:lnTo>
                        <a:lnTo>
                          <a:pt x="183" y="100"/>
                        </a:lnTo>
                        <a:lnTo>
                          <a:pt x="0" y="44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688" name="Freeform 1079">
                    <a:extLst>
                      <a:ext uri="{FF2B5EF4-FFF2-40B4-BE49-F238E27FC236}">
                        <a16:creationId xmlns:a16="http://schemas.microsoft.com/office/drawing/2014/main" id="{11ABD305-4F14-BC40-BD6A-352B5CDB303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799" y="2816"/>
                    <a:ext cx="194" cy="63"/>
                  </a:xfrm>
                  <a:custGeom>
                    <a:avLst/>
                    <a:gdLst>
                      <a:gd name="T0" fmla="*/ 12 w 194"/>
                      <a:gd name="T1" fmla="*/ 0 h 63"/>
                      <a:gd name="T2" fmla="*/ 194 w 194"/>
                      <a:gd name="T3" fmla="*/ 53 h 63"/>
                      <a:gd name="T4" fmla="*/ 180 w 194"/>
                      <a:gd name="T5" fmla="*/ 63 h 63"/>
                      <a:gd name="T6" fmla="*/ 0 w 194"/>
                      <a:gd name="T7" fmla="*/ 9 h 63"/>
                      <a:gd name="T8" fmla="*/ 12 w 194"/>
                      <a:gd name="T9" fmla="*/ 0 h 6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94"/>
                      <a:gd name="T16" fmla="*/ 0 h 63"/>
                      <a:gd name="T17" fmla="*/ 194 w 194"/>
                      <a:gd name="T18" fmla="*/ 63 h 63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94" h="63">
                        <a:moveTo>
                          <a:pt x="12" y="0"/>
                        </a:moveTo>
                        <a:lnTo>
                          <a:pt x="194" y="53"/>
                        </a:lnTo>
                        <a:lnTo>
                          <a:pt x="180" y="63"/>
                        </a:lnTo>
                        <a:lnTo>
                          <a:pt x="0" y="9"/>
                        </a:lnTo>
                        <a:lnTo>
                          <a:pt x="12" y="0"/>
                        </a:lnTo>
                        <a:close/>
                      </a:path>
                    </a:pathLst>
                  </a:custGeom>
                  <a:solidFill>
                    <a:srgbClr val="00009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689" name="Freeform 1080">
                    <a:extLst>
                      <a:ext uri="{FF2B5EF4-FFF2-40B4-BE49-F238E27FC236}">
                        <a16:creationId xmlns:a16="http://schemas.microsoft.com/office/drawing/2014/main" id="{17190967-E1E6-5043-B08E-8AC745D8F29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020" y="2834"/>
                    <a:ext cx="258" cy="102"/>
                  </a:xfrm>
                  <a:custGeom>
                    <a:avLst/>
                    <a:gdLst>
                      <a:gd name="T0" fmla="*/ 0 w 258"/>
                      <a:gd name="T1" fmla="*/ 46 h 102"/>
                      <a:gd name="T2" fmla="*/ 71 w 258"/>
                      <a:gd name="T3" fmla="*/ 0 h 102"/>
                      <a:gd name="T4" fmla="*/ 258 w 258"/>
                      <a:gd name="T5" fmla="*/ 52 h 102"/>
                      <a:gd name="T6" fmla="*/ 183 w 258"/>
                      <a:gd name="T7" fmla="*/ 102 h 102"/>
                      <a:gd name="T8" fmla="*/ 0 w 258"/>
                      <a:gd name="T9" fmla="*/ 46 h 10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58"/>
                      <a:gd name="T16" fmla="*/ 0 h 102"/>
                      <a:gd name="T17" fmla="*/ 258 w 258"/>
                      <a:gd name="T18" fmla="*/ 102 h 102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58" h="102">
                        <a:moveTo>
                          <a:pt x="0" y="46"/>
                        </a:moveTo>
                        <a:lnTo>
                          <a:pt x="71" y="0"/>
                        </a:lnTo>
                        <a:lnTo>
                          <a:pt x="258" y="52"/>
                        </a:lnTo>
                        <a:lnTo>
                          <a:pt x="183" y="102"/>
                        </a:lnTo>
                        <a:lnTo>
                          <a:pt x="0" y="46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690" name="Freeform 1081">
                    <a:extLst>
                      <a:ext uri="{FF2B5EF4-FFF2-40B4-BE49-F238E27FC236}">
                        <a16:creationId xmlns:a16="http://schemas.microsoft.com/office/drawing/2014/main" id="{263B67CA-6E08-194D-A17F-B5F081E9600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011" y="2882"/>
                    <a:ext cx="194" cy="63"/>
                  </a:xfrm>
                  <a:custGeom>
                    <a:avLst/>
                    <a:gdLst>
                      <a:gd name="T0" fmla="*/ 12 w 194"/>
                      <a:gd name="T1" fmla="*/ 0 h 63"/>
                      <a:gd name="T2" fmla="*/ 194 w 194"/>
                      <a:gd name="T3" fmla="*/ 53 h 63"/>
                      <a:gd name="T4" fmla="*/ 180 w 194"/>
                      <a:gd name="T5" fmla="*/ 63 h 63"/>
                      <a:gd name="T6" fmla="*/ 0 w 194"/>
                      <a:gd name="T7" fmla="*/ 9 h 63"/>
                      <a:gd name="T8" fmla="*/ 12 w 194"/>
                      <a:gd name="T9" fmla="*/ 0 h 6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94"/>
                      <a:gd name="T16" fmla="*/ 0 h 63"/>
                      <a:gd name="T17" fmla="*/ 194 w 194"/>
                      <a:gd name="T18" fmla="*/ 63 h 63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94" h="63">
                        <a:moveTo>
                          <a:pt x="12" y="0"/>
                        </a:moveTo>
                        <a:lnTo>
                          <a:pt x="194" y="53"/>
                        </a:lnTo>
                        <a:lnTo>
                          <a:pt x="180" y="63"/>
                        </a:lnTo>
                        <a:lnTo>
                          <a:pt x="0" y="9"/>
                        </a:lnTo>
                        <a:lnTo>
                          <a:pt x="12" y="0"/>
                        </a:lnTo>
                        <a:close/>
                      </a:path>
                    </a:pathLst>
                  </a:custGeom>
                  <a:solidFill>
                    <a:srgbClr val="00009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</p:grpSp>
            <p:sp>
              <p:nvSpPr>
                <p:cNvPr id="679" name="Freeform 1082">
                  <a:extLst>
                    <a:ext uri="{FF2B5EF4-FFF2-40B4-BE49-F238E27FC236}">
                      <a16:creationId xmlns:a16="http://schemas.microsoft.com/office/drawing/2014/main" id="{0B9D92C1-58EA-3545-8372-C7FB45D4592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77" y="3043"/>
                  <a:ext cx="614" cy="514"/>
                </a:xfrm>
                <a:custGeom>
                  <a:avLst/>
                  <a:gdLst>
                    <a:gd name="T0" fmla="*/ 1 w 990"/>
                    <a:gd name="T1" fmla="*/ 2 h 792"/>
                    <a:gd name="T2" fmla="*/ 1 w 990"/>
                    <a:gd name="T3" fmla="*/ 0 h 792"/>
                    <a:gd name="T4" fmla="*/ 1 w 990"/>
                    <a:gd name="T5" fmla="*/ 1 h 792"/>
                    <a:gd name="T6" fmla="*/ 0 w 990"/>
                    <a:gd name="T7" fmla="*/ 2 h 792"/>
                    <a:gd name="T8" fmla="*/ 1 w 990"/>
                    <a:gd name="T9" fmla="*/ 2 h 79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990"/>
                    <a:gd name="T16" fmla="*/ 0 h 792"/>
                    <a:gd name="T17" fmla="*/ 990 w 990"/>
                    <a:gd name="T18" fmla="*/ 792 h 79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990" h="792">
                      <a:moveTo>
                        <a:pt x="3" y="738"/>
                      </a:moveTo>
                      <a:lnTo>
                        <a:pt x="990" y="0"/>
                      </a:lnTo>
                      <a:lnTo>
                        <a:pt x="987" y="60"/>
                      </a:lnTo>
                      <a:lnTo>
                        <a:pt x="0" y="792"/>
                      </a:lnTo>
                      <a:lnTo>
                        <a:pt x="3" y="738"/>
                      </a:lnTo>
                      <a:close/>
                    </a:path>
                  </a:pathLst>
                </a:custGeom>
                <a:solidFill>
                  <a:srgbClr val="0000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680" name="Freeform 1083">
                  <a:extLst>
                    <a:ext uri="{FF2B5EF4-FFF2-40B4-BE49-F238E27FC236}">
                      <a16:creationId xmlns:a16="http://schemas.microsoft.com/office/drawing/2014/main" id="{8891C4B3-775A-5D4B-8605-353D88CA8F1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10" y="3084"/>
                  <a:ext cx="1571" cy="469"/>
                </a:xfrm>
                <a:custGeom>
                  <a:avLst/>
                  <a:gdLst>
                    <a:gd name="T0" fmla="*/ 1 w 2532"/>
                    <a:gd name="T1" fmla="*/ 0 h 723"/>
                    <a:gd name="T2" fmla="*/ 1 w 2532"/>
                    <a:gd name="T3" fmla="*/ 0 h 723"/>
                    <a:gd name="T4" fmla="*/ 4 w 2532"/>
                    <a:gd name="T5" fmla="*/ 2 h 723"/>
                    <a:gd name="T6" fmla="*/ 4 w 2532"/>
                    <a:gd name="T7" fmla="*/ 2 h 723"/>
                    <a:gd name="T8" fmla="*/ 0 w 2532"/>
                    <a:gd name="T9" fmla="*/ 1 h 723"/>
                    <a:gd name="T10" fmla="*/ 1 w 2532"/>
                    <a:gd name="T11" fmla="*/ 0 h 72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532"/>
                    <a:gd name="T19" fmla="*/ 0 h 723"/>
                    <a:gd name="T20" fmla="*/ 2532 w 2532"/>
                    <a:gd name="T21" fmla="*/ 723 h 723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532" h="723">
                      <a:moveTo>
                        <a:pt x="6" y="0"/>
                      </a:moveTo>
                      <a:cubicBezTo>
                        <a:pt x="16" y="0"/>
                        <a:pt x="26" y="0"/>
                        <a:pt x="36" y="0"/>
                      </a:cubicBezTo>
                      <a:lnTo>
                        <a:pt x="2532" y="678"/>
                      </a:lnTo>
                      <a:lnTo>
                        <a:pt x="2529" y="723"/>
                      </a:lnTo>
                      <a:lnTo>
                        <a:pt x="0" y="24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0000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681" name="Freeform 1084">
                  <a:extLst>
                    <a:ext uri="{FF2B5EF4-FFF2-40B4-BE49-F238E27FC236}">
                      <a16:creationId xmlns:a16="http://schemas.microsoft.com/office/drawing/2014/main" id="{15D3C69E-0271-3E43-9366-2C696E0D69B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11" y="2998"/>
                  <a:ext cx="17" cy="95"/>
                </a:xfrm>
                <a:custGeom>
                  <a:avLst/>
                  <a:gdLst>
                    <a:gd name="T0" fmla="*/ 1 w 26"/>
                    <a:gd name="T1" fmla="*/ 1 h 147"/>
                    <a:gd name="T2" fmla="*/ 1 w 26"/>
                    <a:gd name="T3" fmla="*/ 1 h 147"/>
                    <a:gd name="T4" fmla="*/ 0 w 26"/>
                    <a:gd name="T5" fmla="*/ 1 h 147"/>
                    <a:gd name="T6" fmla="*/ 1 w 26"/>
                    <a:gd name="T7" fmla="*/ 0 h 147"/>
                    <a:gd name="T8" fmla="*/ 1 w 26"/>
                    <a:gd name="T9" fmla="*/ 1 h 14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6"/>
                    <a:gd name="T16" fmla="*/ 0 h 147"/>
                    <a:gd name="T17" fmla="*/ 26 w 26"/>
                    <a:gd name="T18" fmla="*/ 147 h 14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6" h="147">
                      <a:moveTo>
                        <a:pt x="26" y="10"/>
                      </a:moveTo>
                      <a:lnTo>
                        <a:pt x="23" y="147"/>
                      </a:lnTo>
                      <a:lnTo>
                        <a:pt x="0" y="144"/>
                      </a:lnTo>
                      <a:lnTo>
                        <a:pt x="3" y="0"/>
                      </a:lnTo>
                      <a:lnTo>
                        <a:pt x="26" y="10"/>
                      </a:lnTo>
                      <a:close/>
                    </a:path>
                  </a:pathLst>
                </a:custGeom>
                <a:solidFill>
                  <a:srgbClr val="0000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682" name="Freeform 1085">
                  <a:extLst>
                    <a:ext uri="{FF2B5EF4-FFF2-40B4-BE49-F238E27FC236}">
                      <a16:creationId xmlns:a16="http://schemas.microsoft.com/office/drawing/2014/main" id="{ADD26EEC-6896-C548-A843-E80F9DCD716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12" y="2611"/>
                  <a:ext cx="730" cy="393"/>
                </a:xfrm>
                <a:custGeom>
                  <a:avLst/>
                  <a:gdLst>
                    <a:gd name="T0" fmla="*/ 1 w 1176"/>
                    <a:gd name="T1" fmla="*/ 0 h 606"/>
                    <a:gd name="T2" fmla="*/ 0 w 1176"/>
                    <a:gd name="T3" fmla="*/ 1 h 606"/>
                    <a:gd name="T4" fmla="*/ 1 w 1176"/>
                    <a:gd name="T5" fmla="*/ 1 h 606"/>
                    <a:gd name="T6" fmla="*/ 1 w 1176"/>
                    <a:gd name="T7" fmla="*/ 1 h 606"/>
                    <a:gd name="T8" fmla="*/ 1 w 1176"/>
                    <a:gd name="T9" fmla="*/ 0 h 60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176"/>
                    <a:gd name="T16" fmla="*/ 0 h 606"/>
                    <a:gd name="T17" fmla="*/ 1176 w 1176"/>
                    <a:gd name="T18" fmla="*/ 606 h 60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176" h="606">
                      <a:moveTo>
                        <a:pt x="1170" y="0"/>
                      </a:moveTo>
                      <a:lnTo>
                        <a:pt x="0" y="597"/>
                      </a:lnTo>
                      <a:lnTo>
                        <a:pt x="30" y="606"/>
                      </a:lnTo>
                      <a:lnTo>
                        <a:pt x="1176" y="18"/>
                      </a:lnTo>
                      <a:lnTo>
                        <a:pt x="1170" y="0"/>
                      </a:lnTo>
                      <a:close/>
                    </a:path>
                  </a:pathLst>
                </a:custGeom>
                <a:solidFill>
                  <a:srgbClr val="0000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683" name="Freeform 1086">
                  <a:extLst>
                    <a:ext uri="{FF2B5EF4-FFF2-40B4-BE49-F238E27FC236}">
                      <a16:creationId xmlns:a16="http://schemas.microsoft.com/office/drawing/2014/main" id="{E53FD945-5CCA-D946-AE8F-F0FAEF2D22B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61" y="3018"/>
                  <a:ext cx="1490" cy="451"/>
                </a:xfrm>
                <a:custGeom>
                  <a:avLst/>
                  <a:gdLst>
                    <a:gd name="T0" fmla="*/ 1 w 2532"/>
                    <a:gd name="T1" fmla="*/ 0 h 723"/>
                    <a:gd name="T2" fmla="*/ 1 w 2532"/>
                    <a:gd name="T3" fmla="*/ 0 h 723"/>
                    <a:gd name="T4" fmla="*/ 1 w 2532"/>
                    <a:gd name="T5" fmla="*/ 1 h 723"/>
                    <a:gd name="T6" fmla="*/ 1 w 2532"/>
                    <a:gd name="T7" fmla="*/ 1 h 723"/>
                    <a:gd name="T8" fmla="*/ 0 w 2532"/>
                    <a:gd name="T9" fmla="*/ 1 h 723"/>
                    <a:gd name="T10" fmla="*/ 1 w 2532"/>
                    <a:gd name="T11" fmla="*/ 0 h 72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532"/>
                    <a:gd name="T19" fmla="*/ 0 h 723"/>
                    <a:gd name="T20" fmla="*/ 2532 w 2532"/>
                    <a:gd name="T21" fmla="*/ 723 h 723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532" h="723">
                      <a:moveTo>
                        <a:pt x="6" y="0"/>
                      </a:moveTo>
                      <a:cubicBezTo>
                        <a:pt x="16" y="0"/>
                        <a:pt x="26" y="0"/>
                        <a:pt x="36" y="0"/>
                      </a:cubicBezTo>
                      <a:lnTo>
                        <a:pt x="2532" y="678"/>
                      </a:lnTo>
                      <a:lnTo>
                        <a:pt x="2529" y="723"/>
                      </a:lnTo>
                      <a:lnTo>
                        <a:pt x="0" y="24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0000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684" name="Freeform 1087">
                  <a:extLst>
                    <a:ext uri="{FF2B5EF4-FFF2-40B4-BE49-F238E27FC236}">
                      <a16:creationId xmlns:a16="http://schemas.microsoft.com/office/drawing/2014/main" id="{0F3817C7-9A9B-0646-B0B3-A73EFFAB4B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V="1">
                  <a:off x="2549" y="2986"/>
                  <a:ext cx="608" cy="467"/>
                </a:xfrm>
                <a:custGeom>
                  <a:avLst/>
                  <a:gdLst>
                    <a:gd name="T0" fmla="*/ 0 w 2532"/>
                    <a:gd name="T1" fmla="*/ 0 h 723"/>
                    <a:gd name="T2" fmla="*/ 0 w 2532"/>
                    <a:gd name="T3" fmla="*/ 0 h 723"/>
                    <a:gd name="T4" fmla="*/ 0 w 2532"/>
                    <a:gd name="T5" fmla="*/ 2 h 723"/>
                    <a:gd name="T6" fmla="*/ 0 w 2532"/>
                    <a:gd name="T7" fmla="*/ 2 h 723"/>
                    <a:gd name="T8" fmla="*/ 0 w 2532"/>
                    <a:gd name="T9" fmla="*/ 1 h 723"/>
                    <a:gd name="T10" fmla="*/ 0 w 2532"/>
                    <a:gd name="T11" fmla="*/ 0 h 72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532"/>
                    <a:gd name="T19" fmla="*/ 0 h 723"/>
                    <a:gd name="T20" fmla="*/ 2532 w 2532"/>
                    <a:gd name="T21" fmla="*/ 723 h 723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532" h="723">
                      <a:moveTo>
                        <a:pt x="6" y="0"/>
                      </a:moveTo>
                      <a:cubicBezTo>
                        <a:pt x="16" y="0"/>
                        <a:pt x="26" y="0"/>
                        <a:pt x="36" y="0"/>
                      </a:cubicBezTo>
                      <a:lnTo>
                        <a:pt x="2532" y="678"/>
                      </a:lnTo>
                      <a:lnTo>
                        <a:pt x="2529" y="723"/>
                      </a:lnTo>
                      <a:lnTo>
                        <a:pt x="0" y="24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0000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</p:grpSp>
          <p:grpSp>
            <p:nvGrpSpPr>
              <p:cNvPr id="691" name="Group 652">
                <a:extLst>
                  <a:ext uri="{FF2B5EF4-FFF2-40B4-BE49-F238E27FC236}">
                    <a16:creationId xmlns:a16="http://schemas.microsoft.com/office/drawing/2014/main" id="{9D2EACAC-DF98-DA4A-AE3F-51E8DD2B4C4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87669" y="1611378"/>
                <a:ext cx="511595" cy="419441"/>
                <a:chOff x="2751" y="1851"/>
                <a:chExt cx="462" cy="478"/>
              </a:xfrm>
            </p:grpSpPr>
            <p:pic>
              <p:nvPicPr>
                <p:cNvPr id="692" name="Picture 653" descr="iphone_stylized_small">
                  <a:extLst>
                    <a:ext uri="{FF2B5EF4-FFF2-40B4-BE49-F238E27FC236}">
                      <a16:creationId xmlns:a16="http://schemas.microsoft.com/office/drawing/2014/main" id="{740341C1-662D-A34D-8611-03419E53377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928" y="1922"/>
                  <a:ext cx="152" cy="40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93" name="Picture 654" descr="antenna_radiation_stylized">
                  <a:extLst>
                    <a:ext uri="{FF2B5EF4-FFF2-40B4-BE49-F238E27FC236}">
                      <a16:creationId xmlns:a16="http://schemas.microsoft.com/office/drawing/2014/main" id="{91137A94-E2FE-3745-A6A1-7032FFAD308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51" y="1851"/>
                  <a:ext cx="462" cy="1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695" name="Group 694">
                <a:extLst>
                  <a:ext uri="{FF2B5EF4-FFF2-40B4-BE49-F238E27FC236}">
                    <a16:creationId xmlns:a16="http://schemas.microsoft.com/office/drawing/2014/main" id="{8A1A4F59-101C-5A44-9353-F4F7B7B5C271}"/>
                  </a:ext>
                </a:extLst>
              </p:cNvPr>
              <p:cNvGrpSpPr/>
              <p:nvPr/>
            </p:nvGrpSpPr>
            <p:grpSpPr>
              <a:xfrm>
                <a:off x="1346422" y="2111586"/>
                <a:ext cx="580012" cy="769607"/>
                <a:chOff x="7797061" y="3296104"/>
                <a:chExt cx="347997" cy="396620"/>
              </a:xfrm>
            </p:grpSpPr>
            <p:pic>
              <p:nvPicPr>
                <p:cNvPr id="696" name="Picture 571" descr="fridge2.png">
                  <a:extLst>
                    <a:ext uri="{FF2B5EF4-FFF2-40B4-BE49-F238E27FC236}">
                      <a16:creationId xmlns:a16="http://schemas.microsoft.com/office/drawing/2014/main" id="{E4504F14-C086-2648-AE25-9099DA319E9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896825" y="3355697"/>
                  <a:ext cx="189578" cy="33702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97" name="Picture 1115" descr="antenna_stylized">
                  <a:extLst>
                    <a:ext uri="{FF2B5EF4-FFF2-40B4-BE49-F238E27FC236}">
                      <a16:creationId xmlns:a16="http://schemas.microsoft.com/office/drawing/2014/main" id="{DBC8EDC7-746D-2C4D-9A17-8EB8D63AD79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797061" y="3296104"/>
                  <a:ext cx="347997" cy="16755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698" name="Group 950">
                <a:extLst>
                  <a:ext uri="{FF2B5EF4-FFF2-40B4-BE49-F238E27FC236}">
                    <a16:creationId xmlns:a16="http://schemas.microsoft.com/office/drawing/2014/main" id="{7B618E2E-A39F-B846-A9D4-9090544DC38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18136" y="2414197"/>
                <a:ext cx="228492" cy="436354"/>
                <a:chOff x="4140" y="429"/>
                <a:chExt cx="1425" cy="2396"/>
              </a:xfrm>
            </p:grpSpPr>
            <p:sp>
              <p:nvSpPr>
                <p:cNvPr id="699" name="Freeform 951">
                  <a:extLst>
                    <a:ext uri="{FF2B5EF4-FFF2-40B4-BE49-F238E27FC236}">
                      <a16:creationId xmlns:a16="http://schemas.microsoft.com/office/drawing/2014/main" id="{81580889-B794-4446-8951-1A0DB18A085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268" y="433"/>
                  <a:ext cx="283" cy="2286"/>
                </a:xfrm>
                <a:custGeom>
                  <a:avLst/>
                  <a:gdLst>
                    <a:gd name="T0" fmla="*/ 3 w 354"/>
                    <a:gd name="T1" fmla="*/ 0 h 2742"/>
                    <a:gd name="T2" fmla="*/ 15 w 354"/>
                    <a:gd name="T3" fmla="*/ 27 h 2742"/>
                    <a:gd name="T4" fmla="*/ 15 w 354"/>
                    <a:gd name="T5" fmla="*/ 205 h 2742"/>
                    <a:gd name="T6" fmla="*/ 0 w 354"/>
                    <a:gd name="T7" fmla="*/ 215 h 2742"/>
                    <a:gd name="T8" fmla="*/ 3 w 354"/>
                    <a:gd name="T9" fmla="*/ 0 h 274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54"/>
                    <a:gd name="T16" fmla="*/ 0 h 2742"/>
                    <a:gd name="T17" fmla="*/ 354 w 354"/>
                    <a:gd name="T18" fmla="*/ 2742 h 274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54" h="2742">
                      <a:moveTo>
                        <a:pt x="63" y="0"/>
                      </a:moveTo>
                      <a:lnTo>
                        <a:pt x="354" y="339"/>
                      </a:lnTo>
                      <a:lnTo>
                        <a:pt x="346" y="2624"/>
                      </a:lnTo>
                      <a:lnTo>
                        <a:pt x="0" y="2742"/>
                      </a:lnTo>
                      <a:lnTo>
                        <a:pt x="63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DDDDDD"/>
                    </a:gs>
                    <a:gs pos="100000">
                      <a:srgbClr val="333333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700" name="Rectangle 952">
                  <a:extLst>
                    <a:ext uri="{FF2B5EF4-FFF2-40B4-BE49-F238E27FC236}">
                      <a16:creationId xmlns:a16="http://schemas.microsoft.com/office/drawing/2014/main" id="{13058817-CDE6-2646-BD08-C280F500014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210" y="429"/>
                  <a:ext cx="1046" cy="2285"/>
                </a:xfrm>
                <a:prstGeom prst="rect">
                  <a:avLst/>
                </a:prstGeom>
                <a:gradFill rotWithShape="1">
                  <a:gsLst>
                    <a:gs pos="0">
                      <a:srgbClr val="292929"/>
                    </a:gs>
                    <a:gs pos="100000">
                      <a:srgbClr val="808080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lnSpc>
                      <a:spcPct val="85000"/>
                    </a:lnSpc>
                    <a:spcBef>
                      <a:spcPts val="1675"/>
                    </a:spcBef>
                    <a:buClr>
                      <a:srgbClr val="000090"/>
                    </a:buClr>
                    <a:buSzPct val="100000"/>
                    <a:buFont typeface="Wingdings" panose="05000000000000000000" pitchFamily="2" charset="2"/>
                    <a:buChar char="§"/>
                    <a:defRPr sz="2800">
                      <a:solidFill>
                        <a:schemeClr val="tx1"/>
                      </a:solidFill>
                      <a:latin typeface="Gill Sans MT" panose="020B0502020104020203" pitchFamily="34" charset="0"/>
                      <a:ea typeface="MS PGothic" panose="020B0600070205080204" pitchFamily="34" charset="-128"/>
                      <a:cs typeface="Arial" panose="020B0604020202020204" pitchFamily="34" charset="0"/>
                    </a:defRPr>
                  </a:lvl1pPr>
                  <a:lvl2pPr marL="742950" indent="-285750">
                    <a:lnSpc>
                      <a:spcPct val="85000"/>
                    </a:lnSpc>
                    <a:spcBef>
                      <a:spcPts val="1438"/>
                    </a:spcBef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2400">
                      <a:solidFill>
                        <a:schemeClr val="tx1"/>
                      </a:solidFill>
                      <a:latin typeface="Gill Sans MT" panose="020B0502020104020203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>
                      <a:solidFill>
                        <a:schemeClr val="tx1"/>
                      </a:solidFill>
                      <a:latin typeface="Comic Sans MS" panose="030F0702030302020204" pitchFamily="66" charset="0"/>
                      <a:ea typeface="Comic Sans MS" panose="030F0702030302020204" pitchFamily="66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Comic Sans MS" panose="030F0702030302020204" pitchFamily="66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Comic Sans MS" panose="030F0702030302020204" pitchFamily="66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Comic Sans MS" panose="030F0702030302020204" pitchFamily="66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Comic Sans MS" panose="030F0702030302020204" pitchFamily="66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Comic Sans MS" panose="030F0702030302020204" pitchFamily="66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en-US" sz="2400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701" name="Freeform 953">
                  <a:extLst>
                    <a:ext uri="{FF2B5EF4-FFF2-40B4-BE49-F238E27FC236}">
                      <a16:creationId xmlns:a16="http://schemas.microsoft.com/office/drawing/2014/main" id="{0ECC32FC-E1D8-2F43-935A-C6D3F862360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321" y="570"/>
                  <a:ext cx="169" cy="2115"/>
                </a:xfrm>
                <a:custGeom>
                  <a:avLst/>
                  <a:gdLst>
                    <a:gd name="T0" fmla="*/ 2 w 211"/>
                    <a:gd name="T1" fmla="*/ 0 h 2537"/>
                    <a:gd name="T2" fmla="*/ 9 w 211"/>
                    <a:gd name="T3" fmla="*/ 18 h 2537"/>
                    <a:gd name="T4" fmla="*/ 2 w 211"/>
                    <a:gd name="T5" fmla="*/ 196 h 2537"/>
                    <a:gd name="T6" fmla="*/ 2 w 211"/>
                    <a:gd name="T7" fmla="*/ 0 h 2537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11"/>
                    <a:gd name="T13" fmla="*/ 0 h 2537"/>
                    <a:gd name="T14" fmla="*/ 211 w 211"/>
                    <a:gd name="T15" fmla="*/ 2537 h 2537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1" h="2537">
                      <a:moveTo>
                        <a:pt x="7" y="0"/>
                      </a:moveTo>
                      <a:cubicBezTo>
                        <a:pt x="7" y="0"/>
                        <a:pt x="57" y="28"/>
                        <a:pt x="211" y="218"/>
                      </a:cubicBezTo>
                      <a:cubicBezTo>
                        <a:pt x="0" y="1229"/>
                        <a:pt x="41" y="2537"/>
                        <a:pt x="7" y="2501"/>
                      </a:cubicBezTo>
                      <a:lnTo>
                        <a:pt x="7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808080"/>
                    </a:gs>
                    <a:gs pos="100000">
                      <a:srgbClr val="F8F8F8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702" name="Freeform 954">
                  <a:extLst>
                    <a:ext uri="{FF2B5EF4-FFF2-40B4-BE49-F238E27FC236}">
                      <a16:creationId xmlns:a16="http://schemas.microsoft.com/office/drawing/2014/main" id="{F5DA1565-D316-C449-BE52-133DC9DB436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284" y="1640"/>
                  <a:ext cx="263" cy="189"/>
                </a:xfrm>
                <a:custGeom>
                  <a:avLst/>
                  <a:gdLst>
                    <a:gd name="T0" fmla="*/ 2 w 328"/>
                    <a:gd name="T1" fmla="*/ 0 h 226"/>
                    <a:gd name="T2" fmla="*/ 14 w 328"/>
                    <a:gd name="T3" fmla="*/ 11 h 226"/>
                    <a:gd name="T4" fmla="*/ 14 w 328"/>
                    <a:gd name="T5" fmla="*/ 19 h 226"/>
                    <a:gd name="T6" fmla="*/ 0 w 328"/>
                    <a:gd name="T7" fmla="*/ 8 h 226"/>
                    <a:gd name="T8" fmla="*/ 2 w 328"/>
                    <a:gd name="T9" fmla="*/ 0 h 22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28"/>
                    <a:gd name="T16" fmla="*/ 0 h 226"/>
                    <a:gd name="T17" fmla="*/ 328 w 328"/>
                    <a:gd name="T18" fmla="*/ 226 h 22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28" h="226">
                      <a:moveTo>
                        <a:pt x="4" y="0"/>
                      </a:moveTo>
                      <a:cubicBezTo>
                        <a:pt x="60" y="10"/>
                        <a:pt x="182" y="74"/>
                        <a:pt x="328" y="128"/>
                      </a:cubicBezTo>
                      <a:cubicBezTo>
                        <a:pt x="326" y="162"/>
                        <a:pt x="326" y="158"/>
                        <a:pt x="326" y="226"/>
                      </a:cubicBezTo>
                      <a:cubicBezTo>
                        <a:pt x="326" y="226"/>
                        <a:pt x="169" y="155"/>
                        <a:pt x="0" y="100"/>
                      </a:cubicBezTo>
                      <a:cubicBezTo>
                        <a:pt x="0" y="48"/>
                        <a:pt x="4" y="17"/>
                        <a:pt x="4" y="0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292929"/>
                    </a:gs>
                    <a:gs pos="100000">
                      <a:srgbClr val="808080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703" name="Rectangle 955">
                  <a:extLst>
                    <a:ext uri="{FF2B5EF4-FFF2-40B4-BE49-F238E27FC236}">
                      <a16:creationId xmlns:a16="http://schemas.microsoft.com/office/drawing/2014/main" id="{5F33C1DF-29B7-2D44-990C-5CEAB475710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210" y="690"/>
                  <a:ext cx="598" cy="47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lnSpc>
                      <a:spcPct val="85000"/>
                    </a:lnSpc>
                    <a:spcBef>
                      <a:spcPts val="1675"/>
                    </a:spcBef>
                    <a:buClr>
                      <a:srgbClr val="000090"/>
                    </a:buClr>
                    <a:buSzPct val="100000"/>
                    <a:buFont typeface="Wingdings" panose="05000000000000000000" pitchFamily="2" charset="2"/>
                    <a:buChar char="§"/>
                    <a:defRPr sz="2800">
                      <a:solidFill>
                        <a:schemeClr val="tx1"/>
                      </a:solidFill>
                      <a:latin typeface="Gill Sans MT" panose="020B0502020104020203" pitchFamily="34" charset="0"/>
                      <a:ea typeface="MS PGothic" panose="020B0600070205080204" pitchFamily="34" charset="-128"/>
                      <a:cs typeface="Arial" panose="020B0604020202020204" pitchFamily="34" charset="0"/>
                    </a:defRPr>
                  </a:lvl1pPr>
                  <a:lvl2pPr marL="742950" indent="-285750">
                    <a:lnSpc>
                      <a:spcPct val="85000"/>
                    </a:lnSpc>
                    <a:spcBef>
                      <a:spcPts val="1438"/>
                    </a:spcBef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2400">
                      <a:solidFill>
                        <a:schemeClr val="tx1"/>
                      </a:solidFill>
                      <a:latin typeface="Gill Sans MT" panose="020B0502020104020203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>
                      <a:solidFill>
                        <a:schemeClr val="tx1"/>
                      </a:solidFill>
                      <a:latin typeface="Comic Sans MS" panose="030F0702030302020204" pitchFamily="66" charset="0"/>
                      <a:ea typeface="Comic Sans MS" panose="030F0702030302020204" pitchFamily="66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Comic Sans MS" panose="030F0702030302020204" pitchFamily="66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Comic Sans MS" panose="030F0702030302020204" pitchFamily="66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Comic Sans MS" panose="030F0702030302020204" pitchFamily="66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Comic Sans MS" panose="030F0702030302020204" pitchFamily="66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Comic Sans MS" panose="030F0702030302020204" pitchFamily="66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en-US" sz="2400" dirty="0">
                    <a:latin typeface="Arial" panose="020B0604020202020204" pitchFamily="34" charset="0"/>
                  </a:endParaRPr>
                </a:p>
              </p:txBody>
            </p:sp>
            <p:grpSp>
              <p:nvGrpSpPr>
                <p:cNvPr id="704" name="Group 956">
                  <a:extLst>
                    <a:ext uri="{FF2B5EF4-FFF2-40B4-BE49-F238E27FC236}">
                      <a16:creationId xmlns:a16="http://schemas.microsoft.com/office/drawing/2014/main" id="{9F311C1D-F353-2947-854E-B69FE0FD865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749" y="668"/>
                  <a:ext cx="581" cy="145"/>
                  <a:chOff x="614" y="2568"/>
                  <a:chExt cx="725" cy="139"/>
                </a:xfrm>
              </p:grpSpPr>
              <p:sp>
                <p:nvSpPr>
                  <p:cNvPr id="729" name="AutoShape 957">
                    <a:extLst>
                      <a:ext uri="{FF2B5EF4-FFF2-40B4-BE49-F238E27FC236}">
                        <a16:creationId xmlns:a16="http://schemas.microsoft.com/office/drawing/2014/main" id="{516D1518-AD10-9A4F-9242-B6A1E5270E6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13" y="2566"/>
                    <a:ext cx="721" cy="144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tx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lnSpc>
                        <a:spcPct val="85000"/>
                      </a:lnSpc>
                      <a:spcBef>
                        <a:spcPts val="1675"/>
                      </a:spcBef>
                      <a:buClr>
                        <a:srgbClr val="000090"/>
                      </a:buClr>
                      <a:buSzPct val="100000"/>
                      <a:buFont typeface="Wingdings" panose="05000000000000000000" pitchFamily="2" charset="2"/>
                      <a:buChar char="§"/>
                      <a:defRPr sz="2800">
                        <a:solidFill>
                          <a:schemeClr val="tx1"/>
                        </a:solidFill>
                        <a:latin typeface="Gill Sans MT" panose="020B0502020104020203" pitchFamily="34" charset="0"/>
                        <a:ea typeface="MS PGothic" panose="020B0600070205080204" pitchFamily="34" charset="-128"/>
                        <a:cs typeface="Arial" panose="020B0604020202020204" pitchFamily="34" charset="0"/>
                      </a:defRPr>
                    </a:lvl1pPr>
                    <a:lvl2pPr marL="742950" indent="-285750">
                      <a:lnSpc>
                        <a:spcPct val="85000"/>
                      </a:lnSpc>
                      <a:spcBef>
                        <a:spcPts val="1438"/>
                      </a:spcBef>
                      <a:buClr>
                        <a:srgbClr val="000090"/>
                      </a:buClr>
                      <a:buFont typeface="Wingdings" panose="05000000000000000000" pitchFamily="2" charset="2"/>
                      <a:buChar char="§"/>
                      <a:defRPr sz="2400">
                        <a:solidFill>
                          <a:schemeClr val="tx1"/>
                        </a:solidFill>
                        <a:latin typeface="Gill Sans MT" panose="020B0502020104020203" pitchFamily="34" charset="0"/>
                        <a:ea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rgbClr val="000090"/>
                      </a:buClr>
                      <a:buFont typeface="Wingdings" panose="05000000000000000000" pitchFamily="2" charset="2"/>
                      <a:buChar char="§"/>
                      <a:defRPr sz="20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lr>
                        <a:srgbClr val="000090"/>
                      </a:buClr>
                      <a:buFont typeface="Wingdings" panose="05000000000000000000" pitchFamily="2" charset="2"/>
                      <a:buChar char="§"/>
                      <a:defRPr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Comic Sans MS" panose="030F0702030302020204" pitchFamily="66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lr>
                        <a:srgbClr val="000090"/>
                      </a:buClr>
                      <a:buFont typeface="Wingdings" panose="05000000000000000000" pitchFamily="2" charset="2"/>
                      <a:buChar char="§"/>
                      <a:defRPr sz="16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Comic Sans MS" panose="030F0702030302020204" pitchFamily="66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000090"/>
                      </a:buClr>
                      <a:buFont typeface="Wingdings" panose="05000000000000000000" pitchFamily="2" charset="2"/>
                      <a:buChar char="§"/>
                      <a:defRPr sz="16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Comic Sans MS" panose="030F0702030302020204" pitchFamily="66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000090"/>
                      </a:buClr>
                      <a:buFont typeface="Wingdings" panose="05000000000000000000" pitchFamily="2" charset="2"/>
                      <a:buChar char="§"/>
                      <a:defRPr sz="16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Comic Sans MS" panose="030F0702030302020204" pitchFamily="66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000090"/>
                      </a:buClr>
                      <a:buFont typeface="Wingdings" panose="05000000000000000000" pitchFamily="2" charset="2"/>
                      <a:buChar char="§"/>
                      <a:defRPr sz="16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Comic Sans MS" panose="030F0702030302020204" pitchFamily="66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000090"/>
                      </a:buClr>
                      <a:buFont typeface="Wingdings" panose="05000000000000000000" pitchFamily="2" charset="2"/>
                      <a:buChar char="§"/>
                      <a:defRPr sz="16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Comic Sans MS" panose="030F0702030302020204" pitchFamily="66" charset="0"/>
                        <a:cs typeface="Arial" panose="020B060402020202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en-US" altLang="en-US" sz="2400" dirty="0"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730" name="AutoShape 958">
                    <a:extLst>
                      <a:ext uri="{FF2B5EF4-FFF2-40B4-BE49-F238E27FC236}">
                        <a16:creationId xmlns:a16="http://schemas.microsoft.com/office/drawing/2014/main" id="{13A777B3-EDB4-DE4D-867B-3D1BAB79C47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25" y="2581"/>
                    <a:ext cx="696" cy="114"/>
                  </a:xfrm>
                  <a:prstGeom prst="roundRect">
                    <a:avLst>
                      <a:gd name="adj" fmla="val 50000"/>
                    </a:avLst>
                  </a:prstGeom>
                  <a:gradFill rotWithShape="1">
                    <a:gsLst>
                      <a:gs pos="0">
                        <a:srgbClr val="0000FF"/>
                      </a:gs>
                      <a:gs pos="50000">
                        <a:srgbClr val="99CCFF"/>
                      </a:gs>
                      <a:gs pos="100000">
                        <a:srgbClr val="0000FF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lnSpc>
                        <a:spcPct val="85000"/>
                      </a:lnSpc>
                      <a:spcBef>
                        <a:spcPts val="1675"/>
                      </a:spcBef>
                      <a:buClr>
                        <a:srgbClr val="000090"/>
                      </a:buClr>
                      <a:buSzPct val="100000"/>
                      <a:buFont typeface="Wingdings" panose="05000000000000000000" pitchFamily="2" charset="2"/>
                      <a:buChar char="§"/>
                      <a:defRPr sz="2800">
                        <a:solidFill>
                          <a:schemeClr val="tx1"/>
                        </a:solidFill>
                        <a:latin typeface="Gill Sans MT" panose="020B0502020104020203" pitchFamily="34" charset="0"/>
                        <a:ea typeface="MS PGothic" panose="020B0600070205080204" pitchFamily="34" charset="-128"/>
                        <a:cs typeface="Arial" panose="020B0604020202020204" pitchFamily="34" charset="0"/>
                      </a:defRPr>
                    </a:lvl1pPr>
                    <a:lvl2pPr marL="742950" indent="-285750">
                      <a:lnSpc>
                        <a:spcPct val="85000"/>
                      </a:lnSpc>
                      <a:spcBef>
                        <a:spcPts val="1438"/>
                      </a:spcBef>
                      <a:buClr>
                        <a:srgbClr val="000090"/>
                      </a:buClr>
                      <a:buFont typeface="Wingdings" panose="05000000000000000000" pitchFamily="2" charset="2"/>
                      <a:buChar char="§"/>
                      <a:defRPr sz="2400">
                        <a:solidFill>
                          <a:schemeClr val="tx1"/>
                        </a:solidFill>
                        <a:latin typeface="Gill Sans MT" panose="020B0502020104020203" pitchFamily="34" charset="0"/>
                        <a:ea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rgbClr val="000090"/>
                      </a:buClr>
                      <a:buFont typeface="Wingdings" panose="05000000000000000000" pitchFamily="2" charset="2"/>
                      <a:buChar char="§"/>
                      <a:defRPr sz="20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lr>
                        <a:srgbClr val="000090"/>
                      </a:buClr>
                      <a:buFont typeface="Wingdings" panose="05000000000000000000" pitchFamily="2" charset="2"/>
                      <a:buChar char="§"/>
                      <a:defRPr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Comic Sans MS" panose="030F0702030302020204" pitchFamily="66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lr>
                        <a:srgbClr val="000090"/>
                      </a:buClr>
                      <a:buFont typeface="Wingdings" panose="05000000000000000000" pitchFamily="2" charset="2"/>
                      <a:buChar char="§"/>
                      <a:defRPr sz="16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Comic Sans MS" panose="030F0702030302020204" pitchFamily="66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000090"/>
                      </a:buClr>
                      <a:buFont typeface="Wingdings" panose="05000000000000000000" pitchFamily="2" charset="2"/>
                      <a:buChar char="§"/>
                      <a:defRPr sz="16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Comic Sans MS" panose="030F0702030302020204" pitchFamily="66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000090"/>
                      </a:buClr>
                      <a:buFont typeface="Wingdings" panose="05000000000000000000" pitchFamily="2" charset="2"/>
                      <a:buChar char="§"/>
                      <a:defRPr sz="16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Comic Sans MS" panose="030F0702030302020204" pitchFamily="66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000090"/>
                      </a:buClr>
                      <a:buFont typeface="Wingdings" panose="05000000000000000000" pitchFamily="2" charset="2"/>
                      <a:buChar char="§"/>
                      <a:defRPr sz="16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Comic Sans MS" panose="030F0702030302020204" pitchFamily="66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000090"/>
                      </a:buClr>
                      <a:buFont typeface="Wingdings" panose="05000000000000000000" pitchFamily="2" charset="2"/>
                      <a:buChar char="§"/>
                      <a:defRPr sz="16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Comic Sans MS" panose="030F0702030302020204" pitchFamily="66" charset="0"/>
                        <a:cs typeface="Arial" panose="020B060402020202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en-US" altLang="en-US" sz="2400" dirty="0">
                      <a:latin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705" name="Rectangle 959">
                  <a:extLst>
                    <a:ext uri="{FF2B5EF4-FFF2-40B4-BE49-F238E27FC236}">
                      <a16:creationId xmlns:a16="http://schemas.microsoft.com/office/drawing/2014/main" id="{ABBF2549-7C28-A54A-92DF-235966861AC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220" y="1022"/>
                  <a:ext cx="598" cy="47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lnSpc>
                      <a:spcPct val="85000"/>
                    </a:lnSpc>
                    <a:spcBef>
                      <a:spcPts val="1675"/>
                    </a:spcBef>
                    <a:buClr>
                      <a:srgbClr val="000090"/>
                    </a:buClr>
                    <a:buSzPct val="100000"/>
                    <a:buFont typeface="Wingdings" panose="05000000000000000000" pitchFamily="2" charset="2"/>
                    <a:buChar char="§"/>
                    <a:defRPr sz="2800">
                      <a:solidFill>
                        <a:schemeClr val="tx1"/>
                      </a:solidFill>
                      <a:latin typeface="Gill Sans MT" panose="020B0502020104020203" pitchFamily="34" charset="0"/>
                      <a:ea typeface="MS PGothic" panose="020B0600070205080204" pitchFamily="34" charset="-128"/>
                      <a:cs typeface="Arial" panose="020B0604020202020204" pitchFamily="34" charset="0"/>
                    </a:defRPr>
                  </a:lvl1pPr>
                  <a:lvl2pPr marL="742950" indent="-285750">
                    <a:lnSpc>
                      <a:spcPct val="85000"/>
                    </a:lnSpc>
                    <a:spcBef>
                      <a:spcPts val="1438"/>
                    </a:spcBef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2400">
                      <a:solidFill>
                        <a:schemeClr val="tx1"/>
                      </a:solidFill>
                      <a:latin typeface="Gill Sans MT" panose="020B0502020104020203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>
                      <a:solidFill>
                        <a:schemeClr val="tx1"/>
                      </a:solidFill>
                      <a:latin typeface="Comic Sans MS" panose="030F0702030302020204" pitchFamily="66" charset="0"/>
                      <a:ea typeface="Comic Sans MS" panose="030F0702030302020204" pitchFamily="66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Comic Sans MS" panose="030F0702030302020204" pitchFamily="66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Comic Sans MS" panose="030F0702030302020204" pitchFamily="66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Comic Sans MS" panose="030F0702030302020204" pitchFamily="66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Comic Sans MS" panose="030F0702030302020204" pitchFamily="66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Comic Sans MS" panose="030F0702030302020204" pitchFamily="66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en-US" sz="2400" dirty="0">
                    <a:latin typeface="Arial" panose="020B0604020202020204" pitchFamily="34" charset="0"/>
                  </a:endParaRPr>
                </a:p>
              </p:txBody>
            </p:sp>
            <p:grpSp>
              <p:nvGrpSpPr>
                <p:cNvPr id="706" name="Group 960">
                  <a:extLst>
                    <a:ext uri="{FF2B5EF4-FFF2-40B4-BE49-F238E27FC236}">
                      <a16:creationId xmlns:a16="http://schemas.microsoft.com/office/drawing/2014/main" id="{0F04C3BD-023C-EC43-A70A-3034892DB3D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747" y="994"/>
                  <a:ext cx="581" cy="134"/>
                  <a:chOff x="614" y="2568"/>
                  <a:chExt cx="725" cy="139"/>
                </a:xfrm>
              </p:grpSpPr>
              <p:sp>
                <p:nvSpPr>
                  <p:cNvPr id="727" name="AutoShape 961">
                    <a:extLst>
                      <a:ext uri="{FF2B5EF4-FFF2-40B4-BE49-F238E27FC236}">
                        <a16:creationId xmlns:a16="http://schemas.microsoft.com/office/drawing/2014/main" id="{296AE61C-5065-8B46-9B82-47F15AF7FD4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15" y="2564"/>
                    <a:ext cx="721" cy="139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tx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lnSpc>
                        <a:spcPct val="85000"/>
                      </a:lnSpc>
                      <a:spcBef>
                        <a:spcPts val="1675"/>
                      </a:spcBef>
                      <a:buClr>
                        <a:srgbClr val="000090"/>
                      </a:buClr>
                      <a:buSzPct val="100000"/>
                      <a:buFont typeface="Wingdings" panose="05000000000000000000" pitchFamily="2" charset="2"/>
                      <a:buChar char="§"/>
                      <a:defRPr sz="2800">
                        <a:solidFill>
                          <a:schemeClr val="tx1"/>
                        </a:solidFill>
                        <a:latin typeface="Gill Sans MT" panose="020B0502020104020203" pitchFamily="34" charset="0"/>
                        <a:ea typeface="MS PGothic" panose="020B0600070205080204" pitchFamily="34" charset="-128"/>
                        <a:cs typeface="Arial" panose="020B0604020202020204" pitchFamily="34" charset="0"/>
                      </a:defRPr>
                    </a:lvl1pPr>
                    <a:lvl2pPr marL="742950" indent="-285750">
                      <a:lnSpc>
                        <a:spcPct val="85000"/>
                      </a:lnSpc>
                      <a:spcBef>
                        <a:spcPts val="1438"/>
                      </a:spcBef>
                      <a:buClr>
                        <a:srgbClr val="000090"/>
                      </a:buClr>
                      <a:buFont typeface="Wingdings" panose="05000000000000000000" pitchFamily="2" charset="2"/>
                      <a:buChar char="§"/>
                      <a:defRPr sz="2400">
                        <a:solidFill>
                          <a:schemeClr val="tx1"/>
                        </a:solidFill>
                        <a:latin typeface="Gill Sans MT" panose="020B0502020104020203" pitchFamily="34" charset="0"/>
                        <a:ea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rgbClr val="000090"/>
                      </a:buClr>
                      <a:buFont typeface="Wingdings" panose="05000000000000000000" pitchFamily="2" charset="2"/>
                      <a:buChar char="§"/>
                      <a:defRPr sz="20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lr>
                        <a:srgbClr val="000090"/>
                      </a:buClr>
                      <a:buFont typeface="Wingdings" panose="05000000000000000000" pitchFamily="2" charset="2"/>
                      <a:buChar char="§"/>
                      <a:defRPr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Comic Sans MS" panose="030F0702030302020204" pitchFamily="66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lr>
                        <a:srgbClr val="000090"/>
                      </a:buClr>
                      <a:buFont typeface="Wingdings" panose="05000000000000000000" pitchFamily="2" charset="2"/>
                      <a:buChar char="§"/>
                      <a:defRPr sz="16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Comic Sans MS" panose="030F0702030302020204" pitchFamily="66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000090"/>
                      </a:buClr>
                      <a:buFont typeface="Wingdings" panose="05000000000000000000" pitchFamily="2" charset="2"/>
                      <a:buChar char="§"/>
                      <a:defRPr sz="16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Comic Sans MS" panose="030F0702030302020204" pitchFamily="66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000090"/>
                      </a:buClr>
                      <a:buFont typeface="Wingdings" panose="05000000000000000000" pitchFamily="2" charset="2"/>
                      <a:buChar char="§"/>
                      <a:defRPr sz="16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Comic Sans MS" panose="030F0702030302020204" pitchFamily="66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000090"/>
                      </a:buClr>
                      <a:buFont typeface="Wingdings" panose="05000000000000000000" pitchFamily="2" charset="2"/>
                      <a:buChar char="§"/>
                      <a:defRPr sz="16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Comic Sans MS" panose="030F0702030302020204" pitchFamily="66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000090"/>
                      </a:buClr>
                      <a:buFont typeface="Wingdings" panose="05000000000000000000" pitchFamily="2" charset="2"/>
                      <a:buChar char="§"/>
                      <a:defRPr sz="16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Comic Sans MS" panose="030F0702030302020204" pitchFamily="66" charset="0"/>
                        <a:cs typeface="Arial" panose="020B060402020202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en-US" altLang="en-US" sz="2400" dirty="0"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728" name="AutoShape 962">
                    <a:extLst>
                      <a:ext uri="{FF2B5EF4-FFF2-40B4-BE49-F238E27FC236}">
                        <a16:creationId xmlns:a16="http://schemas.microsoft.com/office/drawing/2014/main" id="{53D8E0CC-D820-E146-A130-C72FC95E308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28" y="2581"/>
                    <a:ext cx="696" cy="107"/>
                  </a:xfrm>
                  <a:prstGeom prst="roundRect">
                    <a:avLst>
                      <a:gd name="adj" fmla="val 50000"/>
                    </a:avLst>
                  </a:prstGeom>
                  <a:gradFill rotWithShape="1">
                    <a:gsLst>
                      <a:gs pos="0">
                        <a:srgbClr val="0000FF"/>
                      </a:gs>
                      <a:gs pos="50000">
                        <a:srgbClr val="99CCFF"/>
                      </a:gs>
                      <a:gs pos="100000">
                        <a:srgbClr val="0000FF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lnSpc>
                        <a:spcPct val="85000"/>
                      </a:lnSpc>
                      <a:spcBef>
                        <a:spcPts val="1675"/>
                      </a:spcBef>
                      <a:buClr>
                        <a:srgbClr val="000090"/>
                      </a:buClr>
                      <a:buSzPct val="100000"/>
                      <a:buFont typeface="Wingdings" panose="05000000000000000000" pitchFamily="2" charset="2"/>
                      <a:buChar char="§"/>
                      <a:defRPr sz="2800">
                        <a:solidFill>
                          <a:schemeClr val="tx1"/>
                        </a:solidFill>
                        <a:latin typeface="Gill Sans MT" panose="020B0502020104020203" pitchFamily="34" charset="0"/>
                        <a:ea typeface="MS PGothic" panose="020B0600070205080204" pitchFamily="34" charset="-128"/>
                        <a:cs typeface="Arial" panose="020B0604020202020204" pitchFamily="34" charset="0"/>
                      </a:defRPr>
                    </a:lvl1pPr>
                    <a:lvl2pPr marL="742950" indent="-285750">
                      <a:lnSpc>
                        <a:spcPct val="85000"/>
                      </a:lnSpc>
                      <a:spcBef>
                        <a:spcPts val="1438"/>
                      </a:spcBef>
                      <a:buClr>
                        <a:srgbClr val="000090"/>
                      </a:buClr>
                      <a:buFont typeface="Wingdings" panose="05000000000000000000" pitchFamily="2" charset="2"/>
                      <a:buChar char="§"/>
                      <a:defRPr sz="2400">
                        <a:solidFill>
                          <a:schemeClr val="tx1"/>
                        </a:solidFill>
                        <a:latin typeface="Gill Sans MT" panose="020B0502020104020203" pitchFamily="34" charset="0"/>
                        <a:ea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rgbClr val="000090"/>
                      </a:buClr>
                      <a:buFont typeface="Wingdings" panose="05000000000000000000" pitchFamily="2" charset="2"/>
                      <a:buChar char="§"/>
                      <a:defRPr sz="20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lr>
                        <a:srgbClr val="000090"/>
                      </a:buClr>
                      <a:buFont typeface="Wingdings" panose="05000000000000000000" pitchFamily="2" charset="2"/>
                      <a:buChar char="§"/>
                      <a:defRPr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Comic Sans MS" panose="030F0702030302020204" pitchFamily="66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lr>
                        <a:srgbClr val="000090"/>
                      </a:buClr>
                      <a:buFont typeface="Wingdings" panose="05000000000000000000" pitchFamily="2" charset="2"/>
                      <a:buChar char="§"/>
                      <a:defRPr sz="16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Comic Sans MS" panose="030F0702030302020204" pitchFamily="66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000090"/>
                      </a:buClr>
                      <a:buFont typeface="Wingdings" panose="05000000000000000000" pitchFamily="2" charset="2"/>
                      <a:buChar char="§"/>
                      <a:defRPr sz="16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Comic Sans MS" panose="030F0702030302020204" pitchFamily="66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000090"/>
                      </a:buClr>
                      <a:buFont typeface="Wingdings" panose="05000000000000000000" pitchFamily="2" charset="2"/>
                      <a:buChar char="§"/>
                      <a:defRPr sz="16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Comic Sans MS" panose="030F0702030302020204" pitchFamily="66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000090"/>
                      </a:buClr>
                      <a:buFont typeface="Wingdings" panose="05000000000000000000" pitchFamily="2" charset="2"/>
                      <a:buChar char="§"/>
                      <a:defRPr sz="16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Comic Sans MS" panose="030F0702030302020204" pitchFamily="66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000090"/>
                      </a:buClr>
                      <a:buFont typeface="Wingdings" panose="05000000000000000000" pitchFamily="2" charset="2"/>
                      <a:buChar char="§"/>
                      <a:defRPr sz="16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Comic Sans MS" panose="030F0702030302020204" pitchFamily="66" charset="0"/>
                        <a:cs typeface="Arial" panose="020B060402020202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en-US" altLang="en-US" sz="2400" dirty="0">
                      <a:latin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707" name="Rectangle 963">
                  <a:extLst>
                    <a:ext uri="{FF2B5EF4-FFF2-40B4-BE49-F238E27FC236}">
                      <a16:creationId xmlns:a16="http://schemas.microsoft.com/office/drawing/2014/main" id="{4B57531B-B596-5544-9528-BFD23FCF400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220" y="1354"/>
                  <a:ext cx="598" cy="47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lnSpc>
                      <a:spcPct val="85000"/>
                    </a:lnSpc>
                    <a:spcBef>
                      <a:spcPts val="1675"/>
                    </a:spcBef>
                    <a:buClr>
                      <a:srgbClr val="000090"/>
                    </a:buClr>
                    <a:buSzPct val="100000"/>
                    <a:buFont typeface="Wingdings" panose="05000000000000000000" pitchFamily="2" charset="2"/>
                    <a:buChar char="§"/>
                    <a:defRPr sz="2800">
                      <a:solidFill>
                        <a:schemeClr val="tx1"/>
                      </a:solidFill>
                      <a:latin typeface="Gill Sans MT" panose="020B0502020104020203" pitchFamily="34" charset="0"/>
                      <a:ea typeface="MS PGothic" panose="020B0600070205080204" pitchFamily="34" charset="-128"/>
                      <a:cs typeface="Arial" panose="020B0604020202020204" pitchFamily="34" charset="0"/>
                    </a:defRPr>
                  </a:lvl1pPr>
                  <a:lvl2pPr marL="742950" indent="-285750">
                    <a:lnSpc>
                      <a:spcPct val="85000"/>
                    </a:lnSpc>
                    <a:spcBef>
                      <a:spcPts val="1438"/>
                    </a:spcBef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2400">
                      <a:solidFill>
                        <a:schemeClr val="tx1"/>
                      </a:solidFill>
                      <a:latin typeface="Gill Sans MT" panose="020B0502020104020203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>
                      <a:solidFill>
                        <a:schemeClr val="tx1"/>
                      </a:solidFill>
                      <a:latin typeface="Comic Sans MS" panose="030F0702030302020204" pitchFamily="66" charset="0"/>
                      <a:ea typeface="Comic Sans MS" panose="030F0702030302020204" pitchFamily="66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Comic Sans MS" panose="030F0702030302020204" pitchFamily="66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Comic Sans MS" panose="030F0702030302020204" pitchFamily="66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Comic Sans MS" panose="030F0702030302020204" pitchFamily="66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Comic Sans MS" panose="030F0702030302020204" pitchFamily="66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Comic Sans MS" panose="030F0702030302020204" pitchFamily="66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en-US" sz="2400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708" name="Rectangle 964">
                  <a:extLst>
                    <a:ext uri="{FF2B5EF4-FFF2-40B4-BE49-F238E27FC236}">
                      <a16:creationId xmlns:a16="http://schemas.microsoft.com/office/drawing/2014/main" id="{50D26A27-3EA2-6740-9E67-0818730A88C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230" y="1655"/>
                  <a:ext cx="598" cy="47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lnSpc>
                      <a:spcPct val="85000"/>
                    </a:lnSpc>
                    <a:spcBef>
                      <a:spcPts val="1675"/>
                    </a:spcBef>
                    <a:buClr>
                      <a:srgbClr val="000090"/>
                    </a:buClr>
                    <a:buSzPct val="100000"/>
                    <a:buFont typeface="Wingdings" panose="05000000000000000000" pitchFamily="2" charset="2"/>
                    <a:buChar char="§"/>
                    <a:defRPr sz="2800">
                      <a:solidFill>
                        <a:schemeClr val="tx1"/>
                      </a:solidFill>
                      <a:latin typeface="Gill Sans MT" panose="020B0502020104020203" pitchFamily="34" charset="0"/>
                      <a:ea typeface="MS PGothic" panose="020B0600070205080204" pitchFamily="34" charset="-128"/>
                      <a:cs typeface="Arial" panose="020B0604020202020204" pitchFamily="34" charset="0"/>
                    </a:defRPr>
                  </a:lvl1pPr>
                  <a:lvl2pPr marL="742950" indent="-285750">
                    <a:lnSpc>
                      <a:spcPct val="85000"/>
                    </a:lnSpc>
                    <a:spcBef>
                      <a:spcPts val="1438"/>
                    </a:spcBef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2400">
                      <a:solidFill>
                        <a:schemeClr val="tx1"/>
                      </a:solidFill>
                      <a:latin typeface="Gill Sans MT" panose="020B0502020104020203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>
                      <a:solidFill>
                        <a:schemeClr val="tx1"/>
                      </a:solidFill>
                      <a:latin typeface="Comic Sans MS" panose="030F0702030302020204" pitchFamily="66" charset="0"/>
                      <a:ea typeface="Comic Sans MS" panose="030F0702030302020204" pitchFamily="66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Comic Sans MS" panose="030F0702030302020204" pitchFamily="66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Comic Sans MS" panose="030F0702030302020204" pitchFamily="66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Comic Sans MS" panose="030F0702030302020204" pitchFamily="66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Comic Sans MS" panose="030F0702030302020204" pitchFamily="66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Comic Sans MS" panose="030F0702030302020204" pitchFamily="66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en-US" sz="2400" dirty="0">
                    <a:latin typeface="Arial" panose="020B0604020202020204" pitchFamily="34" charset="0"/>
                  </a:endParaRPr>
                </a:p>
              </p:txBody>
            </p:sp>
            <p:grpSp>
              <p:nvGrpSpPr>
                <p:cNvPr id="709" name="Group 965">
                  <a:extLst>
                    <a:ext uri="{FF2B5EF4-FFF2-40B4-BE49-F238E27FC236}">
                      <a16:creationId xmlns:a16="http://schemas.microsoft.com/office/drawing/2014/main" id="{778BB7A9-22A2-1048-B18B-F862B259842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735" y="1627"/>
                  <a:ext cx="582" cy="151"/>
                  <a:chOff x="614" y="2568"/>
                  <a:chExt cx="725" cy="139"/>
                </a:xfrm>
              </p:grpSpPr>
              <p:sp>
                <p:nvSpPr>
                  <p:cNvPr id="725" name="AutoShape 966">
                    <a:extLst>
                      <a:ext uri="{FF2B5EF4-FFF2-40B4-BE49-F238E27FC236}">
                        <a16:creationId xmlns:a16="http://schemas.microsoft.com/office/drawing/2014/main" id="{3CF2188D-8154-074B-A17A-44933C64F2D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18" y="2586"/>
                    <a:ext cx="720" cy="124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tx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lnSpc>
                        <a:spcPct val="85000"/>
                      </a:lnSpc>
                      <a:spcBef>
                        <a:spcPts val="1675"/>
                      </a:spcBef>
                      <a:buClr>
                        <a:srgbClr val="000090"/>
                      </a:buClr>
                      <a:buSzPct val="100000"/>
                      <a:buFont typeface="Wingdings" panose="05000000000000000000" pitchFamily="2" charset="2"/>
                      <a:buChar char="§"/>
                      <a:defRPr sz="2800">
                        <a:solidFill>
                          <a:schemeClr val="tx1"/>
                        </a:solidFill>
                        <a:latin typeface="Gill Sans MT" panose="020B0502020104020203" pitchFamily="34" charset="0"/>
                        <a:ea typeface="MS PGothic" panose="020B0600070205080204" pitchFamily="34" charset="-128"/>
                        <a:cs typeface="Arial" panose="020B0604020202020204" pitchFamily="34" charset="0"/>
                      </a:defRPr>
                    </a:lvl1pPr>
                    <a:lvl2pPr marL="742950" indent="-285750">
                      <a:lnSpc>
                        <a:spcPct val="85000"/>
                      </a:lnSpc>
                      <a:spcBef>
                        <a:spcPts val="1438"/>
                      </a:spcBef>
                      <a:buClr>
                        <a:srgbClr val="000090"/>
                      </a:buClr>
                      <a:buFont typeface="Wingdings" panose="05000000000000000000" pitchFamily="2" charset="2"/>
                      <a:buChar char="§"/>
                      <a:defRPr sz="2400">
                        <a:solidFill>
                          <a:schemeClr val="tx1"/>
                        </a:solidFill>
                        <a:latin typeface="Gill Sans MT" panose="020B0502020104020203" pitchFamily="34" charset="0"/>
                        <a:ea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rgbClr val="000090"/>
                      </a:buClr>
                      <a:buFont typeface="Wingdings" panose="05000000000000000000" pitchFamily="2" charset="2"/>
                      <a:buChar char="§"/>
                      <a:defRPr sz="20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lr>
                        <a:srgbClr val="000090"/>
                      </a:buClr>
                      <a:buFont typeface="Wingdings" panose="05000000000000000000" pitchFamily="2" charset="2"/>
                      <a:buChar char="§"/>
                      <a:defRPr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Comic Sans MS" panose="030F0702030302020204" pitchFamily="66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lr>
                        <a:srgbClr val="000090"/>
                      </a:buClr>
                      <a:buFont typeface="Wingdings" panose="05000000000000000000" pitchFamily="2" charset="2"/>
                      <a:buChar char="§"/>
                      <a:defRPr sz="16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Comic Sans MS" panose="030F0702030302020204" pitchFamily="66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000090"/>
                      </a:buClr>
                      <a:buFont typeface="Wingdings" panose="05000000000000000000" pitchFamily="2" charset="2"/>
                      <a:buChar char="§"/>
                      <a:defRPr sz="16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Comic Sans MS" panose="030F0702030302020204" pitchFamily="66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000090"/>
                      </a:buClr>
                      <a:buFont typeface="Wingdings" panose="05000000000000000000" pitchFamily="2" charset="2"/>
                      <a:buChar char="§"/>
                      <a:defRPr sz="16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Comic Sans MS" panose="030F0702030302020204" pitchFamily="66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000090"/>
                      </a:buClr>
                      <a:buFont typeface="Wingdings" panose="05000000000000000000" pitchFamily="2" charset="2"/>
                      <a:buChar char="§"/>
                      <a:defRPr sz="16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Comic Sans MS" panose="030F0702030302020204" pitchFamily="66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000090"/>
                      </a:buClr>
                      <a:buFont typeface="Wingdings" panose="05000000000000000000" pitchFamily="2" charset="2"/>
                      <a:buChar char="§"/>
                      <a:defRPr sz="16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Comic Sans MS" panose="030F0702030302020204" pitchFamily="66" charset="0"/>
                        <a:cs typeface="Arial" panose="020B060402020202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en-US" altLang="en-US" sz="2400" dirty="0"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726" name="AutoShape 967">
                    <a:extLst>
                      <a:ext uri="{FF2B5EF4-FFF2-40B4-BE49-F238E27FC236}">
                        <a16:creationId xmlns:a16="http://schemas.microsoft.com/office/drawing/2014/main" id="{2C883BF5-FF0C-B44B-861D-11BD20501B3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30" y="2586"/>
                    <a:ext cx="695" cy="109"/>
                  </a:xfrm>
                  <a:prstGeom prst="roundRect">
                    <a:avLst>
                      <a:gd name="adj" fmla="val 50000"/>
                    </a:avLst>
                  </a:prstGeom>
                  <a:gradFill rotWithShape="1">
                    <a:gsLst>
                      <a:gs pos="0">
                        <a:srgbClr val="0000FF"/>
                      </a:gs>
                      <a:gs pos="50000">
                        <a:srgbClr val="99CCFF"/>
                      </a:gs>
                      <a:gs pos="100000">
                        <a:srgbClr val="0000FF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lnSpc>
                        <a:spcPct val="85000"/>
                      </a:lnSpc>
                      <a:spcBef>
                        <a:spcPts val="1675"/>
                      </a:spcBef>
                      <a:buClr>
                        <a:srgbClr val="000090"/>
                      </a:buClr>
                      <a:buSzPct val="100000"/>
                      <a:buFont typeface="Wingdings" panose="05000000000000000000" pitchFamily="2" charset="2"/>
                      <a:buChar char="§"/>
                      <a:defRPr sz="2800">
                        <a:solidFill>
                          <a:schemeClr val="tx1"/>
                        </a:solidFill>
                        <a:latin typeface="Gill Sans MT" panose="020B0502020104020203" pitchFamily="34" charset="0"/>
                        <a:ea typeface="MS PGothic" panose="020B0600070205080204" pitchFamily="34" charset="-128"/>
                        <a:cs typeface="Arial" panose="020B0604020202020204" pitchFamily="34" charset="0"/>
                      </a:defRPr>
                    </a:lvl1pPr>
                    <a:lvl2pPr marL="742950" indent="-285750">
                      <a:lnSpc>
                        <a:spcPct val="85000"/>
                      </a:lnSpc>
                      <a:spcBef>
                        <a:spcPts val="1438"/>
                      </a:spcBef>
                      <a:buClr>
                        <a:srgbClr val="000090"/>
                      </a:buClr>
                      <a:buFont typeface="Wingdings" panose="05000000000000000000" pitchFamily="2" charset="2"/>
                      <a:buChar char="§"/>
                      <a:defRPr sz="2400">
                        <a:solidFill>
                          <a:schemeClr val="tx1"/>
                        </a:solidFill>
                        <a:latin typeface="Gill Sans MT" panose="020B0502020104020203" pitchFamily="34" charset="0"/>
                        <a:ea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rgbClr val="000090"/>
                      </a:buClr>
                      <a:buFont typeface="Wingdings" panose="05000000000000000000" pitchFamily="2" charset="2"/>
                      <a:buChar char="§"/>
                      <a:defRPr sz="20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lr>
                        <a:srgbClr val="000090"/>
                      </a:buClr>
                      <a:buFont typeface="Wingdings" panose="05000000000000000000" pitchFamily="2" charset="2"/>
                      <a:buChar char="§"/>
                      <a:defRPr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Comic Sans MS" panose="030F0702030302020204" pitchFamily="66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lr>
                        <a:srgbClr val="000090"/>
                      </a:buClr>
                      <a:buFont typeface="Wingdings" panose="05000000000000000000" pitchFamily="2" charset="2"/>
                      <a:buChar char="§"/>
                      <a:defRPr sz="16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Comic Sans MS" panose="030F0702030302020204" pitchFamily="66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000090"/>
                      </a:buClr>
                      <a:buFont typeface="Wingdings" panose="05000000000000000000" pitchFamily="2" charset="2"/>
                      <a:buChar char="§"/>
                      <a:defRPr sz="16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Comic Sans MS" panose="030F0702030302020204" pitchFamily="66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000090"/>
                      </a:buClr>
                      <a:buFont typeface="Wingdings" panose="05000000000000000000" pitchFamily="2" charset="2"/>
                      <a:buChar char="§"/>
                      <a:defRPr sz="16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Comic Sans MS" panose="030F0702030302020204" pitchFamily="66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000090"/>
                      </a:buClr>
                      <a:buFont typeface="Wingdings" panose="05000000000000000000" pitchFamily="2" charset="2"/>
                      <a:buChar char="§"/>
                      <a:defRPr sz="16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Comic Sans MS" panose="030F0702030302020204" pitchFamily="66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000090"/>
                      </a:buClr>
                      <a:buFont typeface="Wingdings" panose="05000000000000000000" pitchFamily="2" charset="2"/>
                      <a:buChar char="§"/>
                      <a:defRPr sz="16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Comic Sans MS" panose="030F0702030302020204" pitchFamily="66" charset="0"/>
                        <a:cs typeface="Arial" panose="020B060402020202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en-US" altLang="en-US" sz="2400" dirty="0">
                      <a:latin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710" name="Freeform 968">
                  <a:extLst>
                    <a:ext uri="{FF2B5EF4-FFF2-40B4-BE49-F238E27FC236}">
                      <a16:creationId xmlns:a16="http://schemas.microsoft.com/office/drawing/2014/main" id="{90E801C3-1EB3-074D-9BBD-AE81B8AAAF1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288" y="1354"/>
                  <a:ext cx="263" cy="188"/>
                </a:xfrm>
                <a:custGeom>
                  <a:avLst/>
                  <a:gdLst>
                    <a:gd name="T0" fmla="*/ 2 w 328"/>
                    <a:gd name="T1" fmla="*/ 0 h 226"/>
                    <a:gd name="T2" fmla="*/ 14 w 328"/>
                    <a:gd name="T3" fmla="*/ 10 h 226"/>
                    <a:gd name="T4" fmla="*/ 14 w 328"/>
                    <a:gd name="T5" fmla="*/ 17 h 226"/>
                    <a:gd name="T6" fmla="*/ 0 w 328"/>
                    <a:gd name="T7" fmla="*/ 7 h 226"/>
                    <a:gd name="T8" fmla="*/ 2 w 328"/>
                    <a:gd name="T9" fmla="*/ 0 h 22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28"/>
                    <a:gd name="T16" fmla="*/ 0 h 226"/>
                    <a:gd name="T17" fmla="*/ 328 w 328"/>
                    <a:gd name="T18" fmla="*/ 226 h 22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28" h="226">
                      <a:moveTo>
                        <a:pt x="4" y="0"/>
                      </a:moveTo>
                      <a:cubicBezTo>
                        <a:pt x="60" y="10"/>
                        <a:pt x="182" y="74"/>
                        <a:pt x="328" y="128"/>
                      </a:cubicBezTo>
                      <a:cubicBezTo>
                        <a:pt x="326" y="162"/>
                        <a:pt x="326" y="158"/>
                        <a:pt x="326" y="226"/>
                      </a:cubicBezTo>
                      <a:cubicBezTo>
                        <a:pt x="326" y="226"/>
                        <a:pt x="169" y="155"/>
                        <a:pt x="0" y="100"/>
                      </a:cubicBezTo>
                      <a:cubicBezTo>
                        <a:pt x="0" y="48"/>
                        <a:pt x="4" y="17"/>
                        <a:pt x="4" y="0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292929"/>
                    </a:gs>
                    <a:gs pos="100000">
                      <a:srgbClr val="808080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grpSp>
              <p:nvGrpSpPr>
                <p:cNvPr id="711" name="Group 969">
                  <a:extLst>
                    <a:ext uri="{FF2B5EF4-FFF2-40B4-BE49-F238E27FC236}">
                      <a16:creationId xmlns:a16="http://schemas.microsoft.com/office/drawing/2014/main" id="{0B861F6D-6B6D-3044-B744-64935AA2588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739" y="1327"/>
                  <a:ext cx="582" cy="139"/>
                  <a:chOff x="614" y="2568"/>
                  <a:chExt cx="725" cy="139"/>
                </a:xfrm>
              </p:grpSpPr>
              <p:sp>
                <p:nvSpPr>
                  <p:cNvPr id="723" name="AutoShape 970">
                    <a:extLst>
                      <a:ext uri="{FF2B5EF4-FFF2-40B4-BE49-F238E27FC236}">
                        <a16:creationId xmlns:a16="http://schemas.microsoft.com/office/drawing/2014/main" id="{588E0EB5-C704-6646-A7DF-17C2C9237BD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13" y="2571"/>
                    <a:ext cx="732" cy="134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tx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lnSpc>
                        <a:spcPct val="85000"/>
                      </a:lnSpc>
                      <a:spcBef>
                        <a:spcPts val="1675"/>
                      </a:spcBef>
                      <a:buClr>
                        <a:srgbClr val="000090"/>
                      </a:buClr>
                      <a:buSzPct val="100000"/>
                      <a:buFont typeface="Wingdings" panose="05000000000000000000" pitchFamily="2" charset="2"/>
                      <a:buChar char="§"/>
                      <a:defRPr sz="2800">
                        <a:solidFill>
                          <a:schemeClr val="tx1"/>
                        </a:solidFill>
                        <a:latin typeface="Gill Sans MT" panose="020B0502020104020203" pitchFamily="34" charset="0"/>
                        <a:ea typeface="MS PGothic" panose="020B0600070205080204" pitchFamily="34" charset="-128"/>
                        <a:cs typeface="Arial" panose="020B0604020202020204" pitchFamily="34" charset="0"/>
                      </a:defRPr>
                    </a:lvl1pPr>
                    <a:lvl2pPr marL="742950" indent="-285750">
                      <a:lnSpc>
                        <a:spcPct val="85000"/>
                      </a:lnSpc>
                      <a:spcBef>
                        <a:spcPts val="1438"/>
                      </a:spcBef>
                      <a:buClr>
                        <a:srgbClr val="000090"/>
                      </a:buClr>
                      <a:buFont typeface="Wingdings" panose="05000000000000000000" pitchFamily="2" charset="2"/>
                      <a:buChar char="§"/>
                      <a:defRPr sz="2400">
                        <a:solidFill>
                          <a:schemeClr val="tx1"/>
                        </a:solidFill>
                        <a:latin typeface="Gill Sans MT" panose="020B0502020104020203" pitchFamily="34" charset="0"/>
                        <a:ea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rgbClr val="000090"/>
                      </a:buClr>
                      <a:buFont typeface="Wingdings" panose="05000000000000000000" pitchFamily="2" charset="2"/>
                      <a:buChar char="§"/>
                      <a:defRPr sz="20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lr>
                        <a:srgbClr val="000090"/>
                      </a:buClr>
                      <a:buFont typeface="Wingdings" panose="05000000000000000000" pitchFamily="2" charset="2"/>
                      <a:buChar char="§"/>
                      <a:defRPr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Comic Sans MS" panose="030F0702030302020204" pitchFamily="66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lr>
                        <a:srgbClr val="000090"/>
                      </a:buClr>
                      <a:buFont typeface="Wingdings" panose="05000000000000000000" pitchFamily="2" charset="2"/>
                      <a:buChar char="§"/>
                      <a:defRPr sz="16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Comic Sans MS" panose="030F0702030302020204" pitchFamily="66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000090"/>
                      </a:buClr>
                      <a:buFont typeface="Wingdings" panose="05000000000000000000" pitchFamily="2" charset="2"/>
                      <a:buChar char="§"/>
                      <a:defRPr sz="16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Comic Sans MS" panose="030F0702030302020204" pitchFamily="66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000090"/>
                      </a:buClr>
                      <a:buFont typeface="Wingdings" panose="05000000000000000000" pitchFamily="2" charset="2"/>
                      <a:buChar char="§"/>
                      <a:defRPr sz="16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Comic Sans MS" panose="030F0702030302020204" pitchFamily="66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000090"/>
                      </a:buClr>
                      <a:buFont typeface="Wingdings" panose="05000000000000000000" pitchFamily="2" charset="2"/>
                      <a:buChar char="§"/>
                      <a:defRPr sz="16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Comic Sans MS" panose="030F0702030302020204" pitchFamily="66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000090"/>
                      </a:buClr>
                      <a:buFont typeface="Wingdings" panose="05000000000000000000" pitchFamily="2" charset="2"/>
                      <a:buChar char="§"/>
                      <a:defRPr sz="16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Comic Sans MS" panose="030F0702030302020204" pitchFamily="66" charset="0"/>
                        <a:cs typeface="Arial" panose="020B060402020202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en-US" altLang="en-US" sz="2400" dirty="0"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724" name="AutoShape 971">
                    <a:extLst>
                      <a:ext uri="{FF2B5EF4-FFF2-40B4-BE49-F238E27FC236}">
                        <a16:creationId xmlns:a16="http://schemas.microsoft.com/office/drawing/2014/main" id="{125E70E5-5E94-EA4C-8970-6D8BC99D315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25" y="2587"/>
                    <a:ext cx="720" cy="103"/>
                  </a:xfrm>
                  <a:prstGeom prst="roundRect">
                    <a:avLst>
                      <a:gd name="adj" fmla="val 50000"/>
                    </a:avLst>
                  </a:prstGeom>
                  <a:gradFill rotWithShape="1">
                    <a:gsLst>
                      <a:gs pos="0">
                        <a:srgbClr val="0000FF"/>
                      </a:gs>
                      <a:gs pos="50000">
                        <a:srgbClr val="99CCFF"/>
                      </a:gs>
                      <a:gs pos="100000">
                        <a:srgbClr val="0000FF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lnSpc>
                        <a:spcPct val="85000"/>
                      </a:lnSpc>
                      <a:spcBef>
                        <a:spcPts val="1675"/>
                      </a:spcBef>
                      <a:buClr>
                        <a:srgbClr val="000090"/>
                      </a:buClr>
                      <a:buSzPct val="100000"/>
                      <a:buFont typeface="Wingdings" panose="05000000000000000000" pitchFamily="2" charset="2"/>
                      <a:buChar char="§"/>
                      <a:defRPr sz="2800">
                        <a:solidFill>
                          <a:schemeClr val="tx1"/>
                        </a:solidFill>
                        <a:latin typeface="Gill Sans MT" panose="020B0502020104020203" pitchFamily="34" charset="0"/>
                        <a:ea typeface="MS PGothic" panose="020B0600070205080204" pitchFamily="34" charset="-128"/>
                        <a:cs typeface="Arial" panose="020B0604020202020204" pitchFamily="34" charset="0"/>
                      </a:defRPr>
                    </a:lvl1pPr>
                    <a:lvl2pPr marL="742950" indent="-285750">
                      <a:lnSpc>
                        <a:spcPct val="85000"/>
                      </a:lnSpc>
                      <a:spcBef>
                        <a:spcPts val="1438"/>
                      </a:spcBef>
                      <a:buClr>
                        <a:srgbClr val="000090"/>
                      </a:buClr>
                      <a:buFont typeface="Wingdings" panose="05000000000000000000" pitchFamily="2" charset="2"/>
                      <a:buChar char="§"/>
                      <a:defRPr sz="2400">
                        <a:solidFill>
                          <a:schemeClr val="tx1"/>
                        </a:solidFill>
                        <a:latin typeface="Gill Sans MT" panose="020B0502020104020203" pitchFamily="34" charset="0"/>
                        <a:ea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rgbClr val="000090"/>
                      </a:buClr>
                      <a:buFont typeface="Wingdings" panose="05000000000000000000" pitchFamily="2" charset="2"/>
                      <a:buChar char="§"/>
                      <a:defRPr sz="20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lr>
                        <a:srgbClr val="000090"/>
                      </a:buClr>
                      <a:buFont typeface="Wingdings" panose="05000000000000000000" pitchFamily="2" charset="2"/>
                      <a:buChar char="§"/>
                      <a:defRPr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Comic Sans MS" panose="030F0702030302020204" pitchFamily="66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lr>
                        <a:srgbClr val="000090"/>
                      </a:buClr>
                      <a:buFont typeface="Wingdings" panose="05000000000000000000" pitchFamily="2" charset="2"/>
                      <a:buChar char="§"/>
                      <a:defRPr sz="16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Comic Sans MS" panose="030F0702030302020204" pitchFamily="66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000090"/>
                      </a:buClr>
                      <a:buFont typeface="Wingdings" panose="05000000000000000000" pitchFamily="2" charset="2"/>
                      <a:buChar char="§"/>
                      <a:defRPr sz="16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Comic Sans MS" panose="030F0702030302020204" pitchFamily="66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000090"/>
                      </a:buClr>
                      <a:buFont typeface="Wingdings" panose="05000000000000000000" pitchFamily="2" charset="2"/>
                      <a:buChar char="§"/>
                      <a:defRPr sz="16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Comic Sans MS" panose="030F0702030302020204" pitchFamily="66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000090"/>
                      </a:buClr>
                      <a:buFont typeface="Wingdings" panose="05000000000000000000" pitchFamily="2" charset="2"/>
                      <a:buChar char="§"/>
                      <a:defRPr sz="16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Comic Sans MS" panose="030F0702030302020204" pitchFamily="66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000090"/>
                      </a:buClr>
                      <a:buFont typeface="Wingdings" panose="05000000000000000000" pitchFamily="2" charset="2"/>
                      <a:buChar char="§"/>
                      <a:defRPr sz="16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Comic Sans MS" panose="030F0702030302020204" pitchFamily="66" charset="0"/>
                        <a:cs typeface="Arial" panose="020B060402020202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en-US" altLang="en-US" sz="2400" dirty="0">
                      <a:latin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712" name="Rectangle 972">
                  <a:extLst>
                    <a:ext uri="{FF2B5EF4-FFF2-40B4-BE49-F238E27FC236}">
                      <a16:creationId xmlns:a16="http://schemas.microsoft.com/office/drawing/2014/main" id="{E5D3AE86-3AA9-6E46-BE96-5D22107EF01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246" y="429"/>
                  <a:ext cx="70" cy="2285"/>
                </a:xfrm>
                <a:prstGeom prst="rect">
                  <a:avLst/>
                </a:prstGeom>
                <a:gradFill rotWithShape="1">
                  <a:gsLst>
                    <a:gs pos="0">
                      <a:srgbClr val="333333"/>
                    </a:gs>
                    <a:gs pos="50000">
                      <a:srgbClr val="DDDDDD"/>
                    </a:gs>
                    <a:gs pos="100000">
                      <a:srgbClr val="333333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lnSpc>
                      <a:spcPct val="85000"/>
                    </a:lnSpc>
                    <a:spcBef>
                      <a:spcPts val="1675"/>
                    </a:spcBef>
                    <a:buClr>
                      <a:srgbClr val="000090"/>
                    </a:buClr>
                    <a:buSzPct val="100000"/>
                    <a:buFont typeface="Wingdings" panose="05000000000000000000" pitchFamily="2" charset="2"/>
                    <a:buChar char="§"/>
                    <a:defRPr sz="2800">
                      <a:solidFill>
                        <a:schemeClr val="tx1"/>
                      </a:solidFill>
                      <a:latin typeface="Gill Sans MT" panose="020B0502020104020203" pitchFamily="34" charset="0"/>
                      <a:ea typeface="MS PGothic" panose="020B0600070205080204" pitchFamily="34" charset="-128"/>
                      <a:cs typeface="Arial" panose="020B0604020202020204" pitchFamily="34" charset="0"/>
                    </a:defRPr>
                  </a:lvl1pPr>
                  <a:lvl2pPr marL="742950" indent="-285750">
                    <a:lnSpc>
                      <a:spcPct val="85000"/>
                    </a:lnSpc>
                    <a:spcBef>
                      <a:spcPts val="1438"/>
                    </a:spcBef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2400">
                      <a:solidFill>
                        <a:schemeClr val="tx1"/>
                      </a:solidFill>
                      <a:latin typeface="Gill Sans MT" panose="020B0502020104020203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>
                      <a:solidFill>
                        <a:schemeClr val="tx1"/>
                      </a:solidFill>
                      <a:latin typeface="Comic Sans MS" panose="030F0702030302020204" pitchFamily="66" charset="0"/>
                      <a:ea typeface="Comic Sans MS" panose="030F0702030302020204" pitchFamily="66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Comic Sans MS" panose="030F0702030302020204" pitchFamily="66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Comic Sans MS" panose="030F0702030302020204" pitchFamily="66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Comic Sans MS" panose="030F0702030302020204" pitchFamily="66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Comic Sans MS" panose="030F0702030302020204" pitchFamily="66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Comic Sans MS" panose="030F0702030302020204" pitchFamily="66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en-US" sz="2400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713" name="Freeform 973">
                  <a:extLst>
                    <a:ext uri="{FF2B5EF4-FFF2-40B4-BE49-F238E27FC236}">
                      <a16:creationId xmlns:a16="http://schemas.microsoft.com/office/drawing/2014/main" id="{56DA0D9F-D49E-8E40-A05B-A591E516A43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312" y="1007"/>
                  <a:ext cx="237" cy="213"/>
                </a:xfrm>
                <a:custGeom>
                  <a:avLst/>
                  <a:gdLst>
                    <a:gd name="T0" fmla="*/ 2 w 296"/>
                    <a:gd name="T1" fmla="*/ 0 h 256"/>
                    <a:gd name="T2" fmla="*/ 14 w 296"/>
                    <a:gd name="T3" fmla="*/ 10 h 256"/>
                    <a:gd name="T4" fmla="*/ 14 w 296"/>
                    <a:gd name="T5" fmla="*/ 19 h 256"/>
                    <a:gd name="T6" fmla="*/ 0 w 296"/>
                    <a:gd name="T7" fmla="*/ 7 h 256"/>
                    <a:gd name="T8" fmla="*/ 2 w 296"/>
                    <a:gd name="T9" fmla="*/ 0 h 25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96"/>
                    <a:gd name="T16" fmla="*/ 0 h 256"/>
                    <a:gd name="T17" fmla="*/ 296 w 296"/>
                    <a:gd name="T18" fmla="*/ 256 h 25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96" h="256">
                      <a:moveTo>
                        <a:pt x="4" y="0"/>
                      </a:moveTo>
                      <a:cubicBezTo>
                        <a:pt x="55" y="10"/>
                        <a:pt x="144" y="68"/>
                        <a:pt x="292" y="144"/>
                      </a:cubicBezTo>
                      <a:cubicBezTo>
                        <a:pt x="290" y="178"/>
                        <a:pt x="296" y="188"/>
                        <a:pt x="296" y="256"/>
                      </a:cubicBezTo>
                      <a:cubicBezTo>
                        <a:pt x="296" y="256"/>
                        <a:pt x="160" y="176"/>
                        <a:pt x="0" y="100"/>
                      </a:cubicBezTo>
                      <a:cubicBezTo>
                        <a:pt x="0" y="48"/>
                        <a:pt x="4" y="17"/>
                        <a:pt x="4" y="0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292929"/>
                    </a:gs>
                    <a:gs pos="100000">
                      <a:srgbClr val="808080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714" name="Freeform 974">
                  <a:extLst>
                    <a:ext uri="{FF2B5EF4-FFF2-40B4-BE49-F238E27FC236}">
                      <a16:creationId xmlns:a16="http://schemas.microsoft.com/office/drawing/2014/main" id="{B1BD6DC2-2442-7F40-8912-04AD0AD66AC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315" y="680"/>
                  <a:ext cx="244" cy="240"/>
                </a:xfrm>
                <a:custGeom>
                  <a:avLst/>
                  <a:gdLst>
                    <a:gd name="T0" fmla="*/ 0 w 304"/>
                    <a:gd name="T1" fmla="*/ 0 h 288"/>
                    <a:gd name="T2" fmla="*/ 14 w 304"/>
                    <a:gd name="T3" fmla="*/ 13 h 288"/>
                    <a:gd name="T4" fmla="*/ 13 w 304"/>
                    <a:gd name="T5" fmla="*/ 23 h 288"/>
                    <a:gd name="T6" fmla="*/ 2 w 304"/>
                    <a:gd name="T7" fmla="*/ 10 h 288"/>
                    <a:gd name="T8" fmla="*/ 0 w 304"/>
                    <a:gd name="T9" fmla="*/ 0 h 2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04"/>
                    <a:gd name="T16" fmla="*/ 0 h 288"/>
                    <a:gd name="T17" fmla="*/ 304 w 304"/>
                    <a:gd name="T18" fmla="*/ 288 h 28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04" h="288">
                      <a:moveTo>
                        <a:pt x="0" y="0"/>
                      </a:moveTo>
                      <a:cubicBezTo>
                        <a:pt x="51" y="10"/>
                        <a:pt x="148" y="76"/>
                        <a:pt x="304" y="164"/>
                      </a:cubicBezTo>
                      <a:cubicBezTo>
                        <a:pt x="302" y="198"/>
                        <a:pt x="284" y="220"/>
                        <a:pt x="284" y="288"/>
                      </a:cubicBezTo>
                      <a:cubicBezTo>
                        <a:pt x="284" y="288"/>
                        <a:pt x="163" y="179"/>
                        <a:pt x="8" y="124"/>
                      </a:cubicBezTo>
                      <a:cubicBezTo>
                        <a:pt x="8" y="72"/>
                        <a:pt x="0" y="17"/>
                        <a:pt x="0" y="0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292929"/>
                    </a:gs>
                    <a:gs pos="100000">
                      <a:srgbClr val="808080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715" name="Oval 975">
                  <a:extLst>
                    <a:ext uri="{FF2B5EF4-FFF2-40B4-BE49-F238E27FC236}">
                      <a16:creationId xmlns:a16="http://schemas.microsoft.com/office/drawing/2014/main" id="{2F05989C-6D89-364A-BB82-89E681188A9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515" y="2611"/>
                  <a:ext cx="50" cy="95"/>
                </a:xfrm>
                <a:prstGeom prst="ellipse">
                  <a:avLst/>
                </a:prstGeom>
                <a:solidFill>
                  <a:srgbClr val="3333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lnSpc>
                      <a:spcPct val="85000"/>
                    </a:lnSpc>
                    <a:spcBef>
                      <a:spcPts val="1675"/>
                    </a:spcBef>
                    <a:buClr>
                      <a:srgbClr val="000090"/>
                    </a:buClr>
                    <a:buSzPct val="100000"/>
                    <a:buFont typeface="Wingdings" panose="05000000000000000000" pitchFamily="2" charset="2"/>
                    <a:buChar char="§"/>
                    <a:defRPr sz="2800">
                      <a:solidFill>
                        <a:schemeClr val="tx1"/>
                      </a:solidFill>
                      <a:latin typeface="Gill Sans MT" panose="020B0502020104020203" pitchFamily="34" charset="0"/>
                      <a:ea typeface="MS PGothic" panose="020B0600070205080204" pitchFamily="34" charset="-128"/>
                      <a:cs typeface="Arial" panose="020B0604020202020204" pitchFamily="34" charset="0"/>
                    </a:defRPr>
                  </a:lvl1pPr>
                  <a:lvl2pPr marL="742950" indent="-285750">
                    <a:lnSpc>
                      <a:spcPct val="85000"/>
                    </a:lnSpc>
                    <a:spcBef>
                      <a:spcPts val="1438"/>
                    </a:spcBef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2400">
                      <a:solidFill>
                        <a:schemeClr val="tx1"/>
                      </a:solidFill>
                      <a:latin typeface="Gill Sans MT" panose="020B0502020104020203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>
                      <a:solidFill>
                        <a:schemeClr val="tx1"/>
                      </a:solidFill>
                      <a:latin typeface="Comic Sans MS" panose="030F0702030302020204" pitchFamily="66" charset="0"/>
                      <a:ea typeface="Comic Sans MS" panose="030F0702030302020204" pitchFamily="66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Comic Sans MS" panose="030F0702030302020204" pitchFamily="66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Comic Sans MS" panose="030F0702030302020204" pitchFamily="66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Comic Sans MS" panose="030F0702030302020204" pitchFamily="66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Comic Sans MS" panose="030F0702030302020204" pitchFamily="66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Comic Sans MS" panose="030F0702030302020204" pitchFamily="66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en-US" sz="2400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716" name="Freeform 976">
                  <a:extLst>
                    <a:ext uri="{FF2B5EF4-FFF2-40B4-BE49-F238E27FC236}">
                      <a16:creationId xmlns:a16="http://schemas.microsoft.com/office/drawing/2014/main" id="{68D8E8F3-FC40-184B-B332-4DA27CFDD04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302" y="2614"/>
                  <a:ext cx="245" cy="200"/>
                </a:xfrm>
                <a:custGeom>
                  <a:avLst/>
                  <a:gdLst>
                    <a:gd name="T0" fmla="*/ 0 w 306"/>
                    <a:gd name="T1" fmla="*/ 9 h 240"/>
                    <a:gd name="T2" fmla="*/ 2 w 306"/>
                    <a:gd name="T3" fmla="*/ 19 h 240"/>
                    <a:gd name="T4" fmla="*/ 14 w 306"/>
                    <a:gd name="T5" fmla="*/ 9 h 240"/>
                    <a:gd name="T6" fmla="*/ 14 w 306"/>
                    <a:gd name="T7" fmla="*/ 0 h 240"/>
                    <a:gd name="T8" fmla="*/ 0 w 306"/>
                    <a:gd name="T9" fmla="*/ 9 h 2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06"/>
                    <a:gd name="T16" fmla="*/ 0 h 240"/>
                    <a:gd name="T17" fmla="*/ 306 w 306"/>
                    <a:gd name="T18" fmla="*/ 240 h 2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06" h="240">
                      <a:moveTo>
                        <a:pt x="0" y="106"/>
                      </a:moveTo>
                      <a:lnTo>
                        <a:pt x="2" y="240"/>
                      </a:lnTo>
                      <a:lnTo>
                        <a:pt x="306" y="110"/>
                      </a:lnTo>
                      <a:lnTo>
                        <a:pt x="300" y="0"/>
                      </a:lnTo>
                      <a:lnTo>
                        <a:pt x="0" y="106"/>
                      </a:lnTo>
                      <a:close/>
                    </a:path>
                  </a:pathLst>
                </a:custGeom>
                <a:solidFill>
                  <a:srgbClr val="3333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717" name="AutoShape 977">
                  <a:extLst>
                    <a:ext uri="{FF2B5EF4-FFF2-40B4-BE49-F238E27FC236}">
                      <a16:creationId xmlns:a16="http://schemas.microsoft.com/office/drawing/2014/main" id="{0EDECD8B-0333-B945-A0B9-EB923B05619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40" y="2675"/>
                  <a:ext cx="1196" cy="150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DDDDDD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lnSpc>
                      <a:spcPct val="85000"/>
                    </a:lnSpc>
                    <a:spcBef>
                      <a:spcPts val="1675"/>
                    </a:spcBef>
                    <a:buClr>
                      <a:srgbClr val="000090"/>
                    </a:buClr>
                    <a:buSzPct val="100000"/>
                    <a:buFont typeface="Wingdings" panose="05000000000000000000" pitchFamily="2" charset="2"/>
                    <a:buChar char="§"/>
                    <a:defRPr sz="2800">
                      <a:solidFill>
                        <a:schemeClr val="tx1"/>
                      </a:solidFill>
                      <a:latin typeface="Gill Sans MT" panose="020B0502020104020203" pitchFamily="34" charset="0"/>
                      <a:ea typeface="MS PGothic" panose="020B0600070205080204" pitchFamily="34" charset="-128"/>
                      <a:cs typeface="Arial" panose="020B0604020202020204" pitchFamily="34" charset="0"/>
                    </a:defRPr>
                  </a:lvl1pPr>
                  <a:lvl2pPr marL="742950" indent="-285750">
                    <a:lnSpc>
                      <a:spcPct val="85000"/>
                    </a:lnSpc>
                    <a:spcBef>
                      <a:spcPts val="1438"/>
                    </a:spcBef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2400">
                      <a:solidFill>
                        <a:schemeClr val="tx1"/>
                      </a:solidFill>
                      <a:latin typeface="Gill Sans MT" panose="020B0502020104020203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>
                      <a:solidFill>
                        <a:schemeClr val="tx1"/>
                      </a:solidFill>
                      <a:latin typeface="Comic Sans MS" panose="030F0702030302020204" pitchFamily="66" charset="0"/>
                      <a:ea typeface="Comic Sans MS" panose="030F0702030302020204" pitchFamily="66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Comic Sans MS" panose="030F0702030302020204" pitchFamily="66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Comic Sans MS" panose="030F0702030302020204" pitchFamily="66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Comic Sans MS" panose="030F0702030302020204" pitchFamily="66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Comic Sans MS" panose="030F0702030302020204" pitchFamily="66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Comic Sans MS" panose="030F0702030302020204" pitchFamily="66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en-US" sz="2400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718" name="AutoShape 978">
                  <a:extLst>
                    <a:ext uri="{FF2B5EF4-FFF2-40B4-BE49-F238E27FC236}">
                      <a16:creationId xmlns:a16="http://schemas.microsoft.com/office/drawing/2014/main" id="{6C701197-39E1-9342-985C-C17B4CD9708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210" y="2714"/>
                  <a:ext cx="1066" cy="79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chemeClr val="tx2"/>
                    </a:gs>
                    <a:gs pos="100000">
                      <a:schemeClr val="bg2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lnSpc>
                      <a:spcPct val="85000"/>
                    </a:lnSpc>
                    <a:spcBef>
                      <a:spcPts val="1675"/>
                    </a:spcBef>
                    <a:buClr>
                      <a:srgbClr val="000090"/>
                    </a:buClr>
                    <a:buSzPct val="100000"/>
                    <a:buFont typeface="Wingdings" panose="05000000000000000000" pitchFamily="2" charset="2"/>
                    <a:buChar char="§"/>
                    <a:defRPr sz="2800">
                      <a:solidFill>
                        <a:schemeClr val="tx1"/>
                      </a:solidFill>
                      <a:latin typeface="Gill Sans MT" panose="020B0502020104020203" pitchFamily="34" charset="0"/>
                      <a:ea typeface="MS PGothic" panose="020B0600070205080204" pitchFamily="34" charset="-128"/>
                      <a:cs typeface="Arial" panose="020B0604020202020204" pitchFamily="34" charset="0"/>
                    </a:defRPr>
                  </a:lvl1pPr>
                  <a:lvl2pPr marL="742950" indent="-285750">
                    <a:lnSpc>
                      <a:spcPct val="85000"/>
                    </a:lnSpc>
                    <a:spcBef>
                      <a:spcPts val="1438"/>
                    </a:spcBef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2400">
                      <a:solidFill>
                        <a:schemeClr val="tx1"/>
                      </a:solidFill>
                      <a:latin typeface="Gill Sans MT" panose="020B0502020104020203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>
                      <a:solidFill>
                        <a:schemeClr val="tx1"/>
                      </a:solidFill>
                      <a:latin typeface="Comic Sans MS" panose="030F0702030302020204" pitchFamily="66" charset="0"/>
                      <a:ea typeface="Comic Sans MS" panose="030F0702030302020204" pitchFamily="66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Comic Sans MS" panose="030F0702030302020204" pitchFamily="66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Comic Sans MS" panose="030F0702030302020204" pitchFamily="66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Comic Sans MS" panose="030F0702030302020204" pitchFamily="66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Comic Sans MS" panose="030F0702030302020204" pitchFamily="66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Comic Sans MS" panose="030F0702030302020204" pitchFamily="66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en-US" sz="2400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719" name="Oval 979">
                  <a:extLst>
                    <a:ext uri="{FF2B5EF4-FFF2-40B4-BE49-F238E27FC236}">
                      <a16:creationId xmlns:a16="http://schemas.microsoft.com/office/drawing/2014/main" id="{36907BAD-35A5-864D-9BC0-D6AB6AE515D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09" y="2382"/>
                  <a:ext cx="159" cy="142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lnSpc>
                      <a:spcPct val="85000"/>
                    </a:lnSpc>
                    <a:spcBef>
                      <a:spcPts val="1675"/>
                    </a:spcBef>
                    <a:buClr>
                      <a:srgbClr val="000090"/>
                    </a:buClr>
                    <a:buSzPct val="100000"/>
                    <a:buFont typeface="Wingdings" panose="05000000000000000000" pitchFamily="2" charset="2"/>
                    <a:buChar char="§"/>
                    <a:defRPr sz="2800">
                      <a:solidFill>
                        <a:schemeClr val="tx1"/>
                      </a:solidFill>
                      <a:latin typeface="Gill Sans MT" panose="020B0502020104020203" pitchFamily="34" charset="0"/>
                      <a:ea typeface="MS PGothic" panose="020B0600070205080204" pitchFamily="34" charset="-128"/>
                      <a:cs typeface="Arial" panose="020B0604020202020204" pitchFamily="34" charset="0"/>
                    </a:defRPr>
                  </a:lvl1pPr>
                  <a:lvl2pPr marL="742950" indent="-285750">
                    <a:lnSpc>
                      <a:spcPct val="85000"/>
                    </a:lnSpc>
                    <a:spcBef>
                      <a:spcPts val="1438"/>
                    </a:spcBef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2400">
                      <a:solidFill>
                        <a:schemeClr val="tx1"/>
                      </a:solidFill>
                      <a:latin typeface="Gill Sans MT" panose="020B0502020104020203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>
                      <a:solidFill>
                        <a:schemeClr val="tx1"/>
                      </a:solidFill>
                      <a:latin typeface="Comic Sans MS" panose="030F0702030302020204" pitchFamily="66" charset="0"/>
                      <a:ea typeface="Comic Sans MS" panose="030F0702030302020204" pitchFamily="66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Comic Sans MS" panose="030F0702030302020204" pitchFamily="66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Comic Sans MS" panose="030F0702030302020204" pitchFamily="66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Comic Sans MS" panose="030F0702030302020204" pitchFamily="66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Comic Sans MS" panose="030F0702030302020204" pitchFamily="66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Comic Sans MS" panose="030F0702030302020204" pitchFamily="66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en-US" sz="2400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720" name="Oval 980">
                  <a:extLst>
                    <a:ext uri="{FF2B5EF4-FFF2-40B4-BE49-F238E27FC236}">
                      <a16:creationId xmlns:a16="http://schemas.microsoft.com/office/drawing/2014/main" id="{D2A4BDF5-240B-A547-A854-A8E54F6A668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89" y="2382"/>
                  <a:ext cx="159" cy="142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lnSpc>
                      <a:spcPct val="85000"/>
                    </a:lnSpc>
                    <a:spcBef>
                      <a:spcPts val="1675"/>
                    </a:spcBef>
                    <a:buClr>
                      <a:srgbClr val="000090"/>
                    </a:buClr>
                    <a:buSzPct val="100000"/>
                    <a:buFont typeface="Wingdings" panose="05000000000000000000" pitchFamily="2" charset="2"/>
                    <a:buChar char="§"/>
                    <a:defRPr sz="2800">
                      <a:solidFill>
                        <a:schemeClr val="tx1"/>
                      </a:solidFill>
                      <a:latin typeface="Gill Sans MT" panose="020B0502020104020203" pitchFamily="34" charset="0"/>
                      <a:ea typeface="MS PGothic" panose="020B0600070205080204" pitchFamily="34" charset="-128"/>
                      <a:cs typeface="Arial" panose="020B0604020202020204" pitchFamily="34" charset="0"/>
                    </a:defRPr>
                  </a:lvl1pPr>
                  <a:lvl2pPr marL="742950" indent="-285750">
                    <a:lnSpc>
                      <a:spcPct val="85000"/>
                    </a:lnSpc>
                    <a:spcBef>
                      <a:spcPts val="1438"/>
                    </a:spcBef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2400">
                      <a:solidFill>
                        <a:schemeClr val="tx1"/>
                      </a:solidFill>
                      <a:latin typeface="Gill Sans MT" panose="020B0502020104020203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>
                      <a:solidFill>
                        <a:schemeClr val="tx1"/>
                      </a:solidFill>
                      <a:latin typeface="Comic Sans MS" panose="030F0702030302020204" pitchFamily="66" charset="0"/>
                      <a:ea typeface="Comic Sans MS" panose="030F0702030302020204" pitchFamily="66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Comic Sans MS" panose="030F0702030302020204" pitchFamily="66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Comic Sans MS" panose="030F0702030302020204" pitchFamily="66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Comic Sans MS" panose="030F0702030302020204" pitchFamily="66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Comic Sans MS" panose="030F0702030302020204" pitchFamily="66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Comic Sans MS" panose="030F0702030302020204" pitchFamily="66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lnSpc>
                      <a:spcPct val="100000"/>
                    </a:lnSpc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en-US" sz="1800" dirty="0">
                    <a:solidFill>
                      <a:srgbClr val="FF0000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721" name="Oval 981">
                  <a:extLst>
                    <a:ext uri="{FF2B5EF4-FFF2-40B4-BE49-F238E27FC236}">
                      <a16:creationId xmlns:a16="http://schemas.microsoft.com/office/drawing/2014/main" id="{36A0FAEF-6623-0246-9799-BED3E56C974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658" y="2382"/>
                  <a:ext cx="159" cy="142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lnSpc>
                      <a:spcPct val="85000"/>
                    </a:lnSpc>
                    <a:spcBef>
                      <a:spcPts val="1675"/>
                    </a:spcBef>
                    <a:buClr>
                      <a:srgbClr val="000090"/>
                    </a:buClr>
                    <a:buSzPct val="100000"/>
                    <a:buFont typeface="Wingdings" panose="05000000000000000000" pitchFamily="2" charset="2"/>
                    <a:buChar char="§"/>
                    <a:defRPr sz="2800">
                      <a:solidFill>
                        <a:schemeClr val="tx1"/>
                      </a:solidFill>
                      <a:latin typeface="Gill Sans MT" panose="020B0502020104020203" pitchFamily="34" charset="0"/>
                      <a:ea typeface="MS PGothic" panose="020B0600070205080204" pitchFamily="34" charset="-128"/>
                      <a:cs typeface="Arial" panose="020B0604020202020204" pitchFamily="34" charset="0"/>
                    </a:defRPr>
                  </a:lvl1pPr>
                  <a:lvl2pPr marL="742950" indent="-285750">
                    <a:lnSpc>
                      <a:spcPct val="85000"/>
                    </a:lnSpc>
                    <a:spcBef>
                      <a:spcPts val="1438"/>
                    </a:spcBef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2400">
                      <a:solidFill>
                        <a:schemeClr val="tx1"/>
                      </a:solidFill>
                      <a:latin typeface="Gill Sans MT" panose="020B0502020104020203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>
                      <a:solidFill>
                        <a:schemeClr val="tx1"/>
                      </a:solidFill>
                      <a:latin typeface="Comic Sans MS" panose="030F0702030302020204" pitchFamily="66" charset="0"/>
                      <a:ea typeface="Comic Sans MS" panose="030F0702030302020204" pitchFamily="66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Comic Sans MS" panose="030F0702030302020204" pitchFamily="66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Comic Sans MS" panose="030F0702030302020204" pitchFamily="66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Comic Sans MS" panose="030F0702030302020204" pitchFamily="66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Comic Sans MS" panose="030F0702030302020204" pitchFamily="66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Comic Sans MS" panose="030F0702030302020204" pitchFamily="66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en-US" sz="2400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722" name="Rectangle 982">
                  <a:extLst>
                    <a:ext uri="{FF2B5EF4-FFF2-40B4-BE49-F238E27FC236}">
                      <a16:creationId xmlns:a16="http://schemas.microsoft.com/office/drawing/2014/main" id="{2C86DB95-9A39-144E-82C0-930EAC6C344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067" y="1837"/>
                  <a:ext cx="80" cy="759"/>
                </a:xfrm>
                <a:prstGeom prst="rect">
                  <a:avLst/>
                </a:prstGeom>
                <a:solidFill>
                  <a:srgbClr val="292929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lnSpc>
                      <a:spcPct val="85000"/>
                    </a:lnSpc>
                    <a:spcBef>
                      <a:spcPts val="1675"/>
                    </a:spcBef>
                    <a:buClr>
                      <a:srgbClr val="000090"/>
                    </a:buClr>
                    <a:buSzPct val="100000"/>
                    <a:buFont typeface="Wingdings" panose="05000000000000000000" pitchFamily="2" charset="2"/>
                    <a:buChar char="§"/>
                    <a:defRPr sz="2800">
                      <a:solidFill>
                        <a:schemeClr val="tx1"/>
                      </a:solidFill>
                      <a:latin typeface="Gill Sans MT" panose="020B0502020104020203" pitchFamily="34" charset="0"/>
                      <a:ea typeface="MS PGothic" panose="020B0600070205080204" pitchFamily="34" charset="-128"/>
                      <a:cs typeface="Arial" panose="020B0604020202020204" pitchFamily="34" charset="0"/>
                    </a:defRPr>
                  </a:lvl1pPr>
                  <a:lvl2pPr marL="742950" indent="-285750">
                    <a:lnSpc>
                      <a:spcPct val="85000"/>
                    </a:lnSpc>
                    <a:spcBef>
                      <a:spcPts val="1438"/>
                    </a:spcBef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2400">
                      <a:solidFill>
                        <a:schemeClr val="tx1"/>
                      </a:solidFill>
                      <a:latin typeface="Gill Sans MT" panose="020B0502020104020203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>
                      <a:solidFill>
                        <a:schemeClr val="tx1"/>
                      </a:solidFill>
                      <a:latin typeface="Comic Sans MS" panose="030F0702030302020204" pitchFamily="66" charset="0"/>
                      <a:ea typeface="Comic Sans MS" panose="030F0702030302020204" pitchFamily="66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Comic Sans MS" panose="030F0702030302020204" pitchFamily="66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Comic Sans MS" panose="030F0702030302020204" pitchFamily="66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Comic Sans MS" panose="030F0702030302020204" pitchFamily="66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Comic Sans MS" panose="030F0702030302020204" pitchFamily="66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Comic Sans MS" panose="030F0702030302020204" pitchFamily="66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en-US" sz="2400" dirty="0"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733" name="Group 732">
                <a:extLst>
                  <a:ext uri="{FF2B5EF4-FFF2-40B4-BE49-F238E27FC236}">
                    <a16:creationId xmlns:a16="http://schemas.microsoft.com/office/drawing/2014/main" id="{4599802E-5DCE-8740-82B3-1318B6412EC2}"/>
                  </a:ext>
                </a:extLst>
              </p:cNvPr>
              <p:cNvGrpSpPr/>
              <p:nvPr/>
            </p:nvGrpSpPr>
            <p:grpSpPr>
              <a:xfrm>
                <a:off x="2053502" y="2245186"/>
                <a:ext cx="672582" cy="617342"/>
                <a:chOff x="5275406" y="2711455"/>
                <a:chExt cx="452949" cy="405518"/>
              </a:xfrm>
            </p:grpSpPr>
            <p:pic>
              <p:nvPicPr>
                <p:cNvPr id="734" name="Picture 733" descr="server_rack.png">
                  <a:extLst>
                    <a:ext uri="{FF2B5EF4-FFF2-40B4-BE49-F238E27FC236}">
                      <a16:creationId xmlns:a16="http://schemas.microsoft.com/office/drawing/2014/main" id="{E7A5369B-12BA-534E-89DB-EC5EDF954DE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37367" y="2770786"/>
                  <a:ext cx="190988" cy="313366"/>
                </a:xfrm>
                <a:prstGeom prst="rect">
                  <a:avLst/>
                </a:prstGeom>
              </p:spPr>
            </p:pic>
            <p:pic>
              <p:nvPicPr>
                <p:cNvPr id="735" name="Picture 734" descr="server_rack.png">
                  <a:extLst>
                    <a:ext uri="{FF2B5EF4-FFF2-40B4-BE49-F238E27FC236}">
                      <a16:creationId xmlns:a16="http://schemas.microsoft.com/office/drawing/2014/main" id="{A1A7AD27-600E-554D-ACF5-603AB2D208E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275406" y="2764002"/>
                  <a:ext cx="190988" cy="313366"/>
                </a:xfrm>
                <a:prstGeom prst="rect">
                  <a:avLst/>
                </a:prstGeom>
              </p:spPr>
            </p:pic>
            <p:pic>
              <p:nvPicPr>
                <p:cNvPr id="736" name="Picture 735" descr="server_rack.png">
                  <a:extLst>
                    <a:ext uri="{FF2B5EF4-FFF2-40B4-BE49-F238E27FC236}">
                      <a16:creationId xmlns:a16="http://schemas.microsoft.com/office/drawing/2014/main" id="{6352AB59-3424-1947-A902-45E2FFF24CD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85676" y="2711455"/>
                  <a:ext cx="247152" cy="405518"/>
                </a:xfrm>
                <a:prstGeom prst="rect">
                  <a:avLst/>
                </a:prstGeom>
              </p:spPr>
            </p:pic>
          </p:grpSp>
          <p:grpSp>
            <p:nvGrpSpPr>
              <p:cNvPr id="737" name="Group 590">
                <a:extLst>
                  <a:ext uri="{FF2B5EF4-FFF2-40B4-BE49-F238E27FC236}">
                    <a16:creationId xmlns:a16="http://schemas.microsoft.com/office/drawing/2014/main" id="{572BBB3E-35BE-7341-92D5-A1D830B307C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flipH="1">
                <a:off x="618085" y="1595547"/>
                <a:ext cx="517401" cy="503916"/>
                <a:chOff x="2839" y="3501"/>
                <a:chExt cx="755" cy="803"/>
              </a:xfrm>
            </p:grpSpPr>
            <p:pic>
              <p:nvPicPr>
                <p:cNvPr id="738" name="Picture 591" descr="desktop_computer_stylized_medium">
                  <a:extLst>
                    <a:ext uri="{FF2B5EF4-FFF2-40B4-BE49-F238E27FC236}">
                      <a16:creationId xmlns:a16="http://schemas.microsoft.com/office/drawing/2014/main" id="{4B6339C5-8B14-B747-B25F-54A251041EA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839" y="3501"/>
                  <a:ext cx="755" cy="8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739" name="Freeform 592">
                  <a:extLst>
                    <a:ext uri="{FF2B5EF4-FFF2-40B4-BE49-F238E27FC236}">
                      <a16:creationId xmlns:a16="http://schemas.microsoft.com/office/drawing/2014/main" id="{C8A47756-1909-F941-BDCB-37836D98015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16" y="3578"/>
                  <a:ext cx="356" cy="368"/>
                </a:xfrm>
                <a:custGeom>
                  <a:avLst/>
                  <a:gdLst>
                    <a:gd name="T0" fmla="*/ 0 w 356"/>
                    <a:gd name="T1" fmla="*/ 0 h 368"/>
                    <a:gd name="T2" fmla="*/ 300 w 356"/>
                    <a:gd name="T3" fmla="*/ 14 h 368"/>
                    <a:gd name="T4" fmla="*/ 356 w 356"/>
                    <a:gd name="T5" fmla="*/ 294 h 368"/>
                    <a:gd name="T6" fmla="*/ 78 w 356"/>
                    <a:gd name="T7" fmla="*/ 368 h 368"/>
                    <a:gd name="T8" fmla="*/ 0 w 356"/>
                    <a:gd name="T9" fmla="*/ 0 h 36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56"/>
                    <a:gd name="T16" fmla="*/ 0 h 368"/>
                    <a:gd name="T17" fmla="*/ 356 w 356"/>
                    <a:gd name="T18" fmla="*/ 368 h 36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56" h="368">
                      <a:moveTo>
                        <a:pt x="0" y="0"/>
                      </a:moveTo>
                      <a:lnTo>
                        <a:pt x="300" y="14"/>
                      </a:lnTo>
                      <a:lnTo>
                        <a:pt x="356" y="294"/>
                      </a:lnTo>
                      <a:lnTo>
                        <a:pt x="78" y="36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000099"/>
                    </a:gs>
                    <a:gs pos="100000">
                      <a:schemeClr val="bg1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</p:grpSp>
          <p:grpSp>
            <p:nvGrpSpPr>
              <p:cNvPr id="741" name="Group 740">
                <a:extLst>
                  <a:ext uri="{FF2B5EF4-FFF2-40B4-BE49-F238E27FC236}">
                    <a16:creationId xmlns:a16="http://schemas.microsoft.com/office/drawing/2014/main" id="{0CD6FDAC-4A62-F644-A898-08237435CEE7}"/>
                  </a:ext>
                </a:extLst>
              </p:cNvPr>
              <p:cNvGrpSpPr/>
              <p:nvPr/>
            </p:nvGrpSpPr>
            <p:grpSpPr>
              <a:xfrm>
                <a:off x="1609415" y="1428021"/>
                <a:ext cx="748578" cy="712374"/>
                <a:chOff x="8631407" y="2290407"/>
                <a:chExt cx="530702" cy="478009"/>
              </a:xfrm>
            </p:grpSpPr>
            <p:pic>
              <p:nvPicPr>
                <p:cNvPr id="742" name="Picture 568" descr="light2.png">
                  <a:extLst>
                    <a:ext uri="{FF2B5EF4-FFF2-40B4-BE49-F238E27FC236}">
                      <a16:creationId xmlns:a16="http://schemas.microsoft.com/office/drawing/2014/main" id="{80F2F245-5874-164C-BC9E-BD1DF1724A7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8825293" y="2362969"/>
                  <a:ext cx="92772" cy="40544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43" name="Picture 1017" descr="antenna_stylized">
                  <a:extLst>
                    <a:ext uri="{FF2B5EF4-FFF2-40B4-BE49-F238E27FC236}">
                      <a16:creationId xmlns:a16="http://schemas.microsoft.com/office/drawing/2014/main" id="{1AD2A78D-F97F-784F-ACAD-B716A9EDAFB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631407" y="2290407"/>
                  <a:ext cx="530702" cy="2237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789" name="Group 788">
                <a:extLst>
                  <a:ext uri="{FF2B5EF4-FFF2-40B4-BE49-F238E27FC236}">
                    <a16:creationId xmlns:a16="http://schemas.microsoft.com/office/drawing/2014/main" id="{8BE00D22-4F3C-6E49-97D4-F851E2CC6728}"/>
                  </a:ext>
                </a:extLst>
              </p:cNvPr>
              <p:cNvGrpSpPr/>
              <p:nvPr/>
            </p:nvGrpSpPr>
            <p:grpSpPr>
              <a:xfrm>
                <a:off x="177500" y="2082690"/>
                <a:ext cx="849312" cy="226109"/>
                <a:chOff x="8493165" y="2029804"/>
                <a:chExt cx="849312" cy="226109"/>
              </a:xfrm>
            </p:grpSpPr>
            <p:pic>
              <p:nvPicPr>
                <p:cNvPr id="790" name="Picture 603" descr="car_icon_small">
                  <a:extLst>
                    <a:ext uri="{FF2B5EF4-FFF2-40B4-BE49-F238E27FC236}">
                      <a16:creationId xmlns:a16="http://schemas.microsoft.com/office/drawing/2014/main" id="{6DCAB099-A51A-9A49-B92D-E7B09B08E02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493165" y="2087638"/>
                  <a:ext cx="849312" cy="1682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91" name="Picture 1017" descr="antenna_stylized">
                  <a:extLst>
                    <a:ext uri="{FF2B5EF4-FFF2-40B4-BE49-F238E27FC236}">
                      <a16:creationId xmlns:a16="http://schemas.microsoft.com/office/drawing/2014/main" id="{02B73421-B1D6-C74B-BF10-DBF86596B99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704645" y="2029804"/>
                  <a:ext cx="530702" cy="2237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</p:grpSp>
      <p:grpSp>
        <p:nvGrpSpPr>
          <p:cNvPr id="1025" name="Group 1024">
            <a:extLst>
              <a:ext uri="{FF2B5EF4-FFF2-40B4-BE49-F238E27FC236}">
                <a16:creationId xmlns:a16="http://schemas.microsoft.com/office/drawing/2014/main" id="{B7334F8A-78E8-5447-8C7B-A897E1246B5B}"/>
              </a:ext>
            </a:extLst>
          </p:cNvPr>
          <p:cNvGrpSpPr/>
          <p:nvPr/>
        </p:nvGrpSpPr>
        <p:grpSpPr>
          <a:xfrm>
            <a:off x="7562238" y="2127325"/>
            <a:ext cx="3578867" cy="3640283"/>
            <a:chOff x="7562238" y="2127325"/>
            <a:chExt cx="3578867" cy="3640283"/>
          </a:xfrm>
        </p:grpSpPr>
        <p:cxnSp>
          <p:nvCxnSpPr>
            <p:cNvPr id="830" name="Straight Connector 829">
              <a:extLst>
                <a:ext uri="{FF2B5EF4-FFF2-40B4-BE49-F238E27FC236}">
                  <a16:creationId xmlns:a16="http://schemas.microsoft.com/office/drawing/2014/main" id="{B163CA8C-EB1E-A14C-9A66-BC297C1207E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559920" y="3580125"/>
              <a:ext cx="412964" cy="6371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7" name="Straight Connector 826">
              <a:extLst>
                <a:ext uri="{FF2B5EF4-FFF2-40B4-BE49-F238E27FC236}">
                  <a16:creationId xmlns:a16="http://schemas.microsoft.com/office/drawing/2014/main" id="{5423E50E-9196-7E41-B2E3-7EFFBB80785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660835" y="3640684"/>
              <a:ext cx="345866" cy="73897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5" name="Straight Connector 824">
              <a:extLst>
                <a:ext uri="{FF2B5EF4-FFF2-40B4-BE49-F238E27FC236}">
                  <a16:creationId xmlns:a16="http://schemas.microsoft.com/office/drawing/2014/main" id="{D736E0FF-D607-3B4C-A87A-D415301D67B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636897" y="3633421"/>
              <a:ext cx="335987" cy="39534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3" name="Straight Connector 822">
              <a:extLst>
                <a:ext uri="{FF2B5EF4-FFF2-40B4-BE49-F238E27FC236}">
                  <a16:creationId xmlns:a16="http://schemas.microsoft.com/office/drawing/2014/main" id="{412118DA-F614-8A42-80A7-8D427CB9D06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570774" y="3594896"/>
              <a:ext cx="1" cy="48574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9" name="Straight Connector 818">
              <a:extLst>
                <a:ext uri="{FF2B5EF4-FFF2-40B4-BE49-F238E27FC236}">
                  <a16:creationId xmlns:a16="http://schemas.microsoft.com/office/drawing/2014/main" id="{1F000A1C-019C-AC40-8B26-99394BC90A3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550620" y="4071642"/>
              <a:ext cx="508543" cy="34864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8" name="Straight Connector 817">
              <a:extLst>
                <a:ext uri="{FF2B5EF4-FFF2-40B4-BE49-F238E27FC236}">
                  <a16:creationId xmlns:a16="http://schemas.microsoft.com/office/drawing/2014/main" id="{E581177E-ADBB-324A-BE56-FFA64730F33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895195" y="4087742"/>
              <a:ext cx="65542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6" name="Straight Connector 815">
              <a:extLst>
                <a:ext uri="{FF2B5EF4-FFF2-40B4-BE49-F238E27FC236}">
                  <a16:creationId xmlns:a16="http://schemas.microsoft.com/office/drawing/2014/main" id="{D0BFF2F4-0B07-CF45-A69B-7B91FA12DE3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219616" y="4087742"/>
              <a:ext cx="65542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3" name="Straight Connector 812">
              <a:extLst>
                <a:ext uri="{FF2B5EF4-FFF2-40B4-BE49-F238E27FC236}">
                  <a16:creationId xmlns:a16="http://schemas.microsoft.com/office/drawing/2014/main" id="{E3568D00-797E-F542-B47B-DC40257A1AF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276868" y="3507672"/>
              <a:ext cx="382424" cy="51705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1" name="Straight Connector 810">
              <a:extLst>
                <a:ext uri="{FF2B5EF4-FFF2-40B4-BE49-F238E27FC236}">
                  <a16:creationId xmlns:a16="http://schemas.microsoft.com/office/drawing/2014/main" id="{B5D2DFB3-E4DE-3C49-8F72-DC09F553A5F3}"/>
                </a:ext>
              </a:extLst>
            </p:cNvPr>
            <p:cNvCxnSpPr>
              <a:cxnSpLocks/>
            </p:cNvCxnSpPr>
            <p:nvPr/>
          </p:nvCxnSpPr>
          <p:spPr>
            <a:xfrm>
              <a:off x="9733069" y="3507672"/>
              <a:ext cx="0" cy="54029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8" name="Straight Connector 807">
              <a:extLst>
                <a:ext uri="{FF2B5EF4-FFF2-40B4-BE49-F238E27FC236}">
                  <a16:creationId xmlns:a16="http://schemas.microsoft.com/office/drawing/2014/main" id="{F9A85AAA-3DAA-6946-B559-D97F731B61D5}"/>
                </a:ext>
              </a:extLst>
            </p:cNvPr>
            <p:cNvCxnSpPr/>
            <p:nvPr/>
          </p:nvCxnSpPr>
          <p:spPr>
            <a:xfrm>
              <a:off x="10137668" y="2754692"/>
              <a:ext cx="488174" cy="83933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3" name="Straight Connector 562">
              <a:extLst>
                <a:ext uri="{FF2B5EF4-FFF2-40B4-BE49-F238E27FC236}">
                  <a16:creationId xmlns:a16="http://schemas.microsoft.com/office/drawing/2014/main" id="{12CE73BA-DDE8-5741-9E5E-64CA353BA98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798719" y="2695013"/>
              <a:ext cx="380432" cy="694807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03" name="Group 802">
              <a:extLst>
                <a:ext uri="{FF2B5EF4-FFF2-40B4-BE49-F238E27FC236}">
                  <a16:creationId xmlns:a16="http://schemas.microsoft.com/office/drawing/2014/main" id="{4429D23B-C424-D54E-A99F-D3FC646B3D08}"/>
                </a:ext>
              </a:extLst>
            </p:cNvPr>
            <p:cNvGrpSpPr/>
            <p:nvPr/>
          </p:nvGrpSpPr>
          <p:grpSpPr>
            <a:xfrm>
              <a:off x="7562238" y="2127325"/>
              <a:ext cx="3578867" cy="3640283"/>
              <a:chOff x="7562238" y="2127325"/>
              <a:chExt cx="3578867" cy="3640283"/>
            </a:xfrm>
          </p:grpSpPr>
          <p:grpSp>
            <p:nvGrpSpPr>
              <p:cNvPr id="800" name="Group 799">
                <a:extLst>
                  <a:ext uri="{FF2B5EF4-FFF2-40B4-BE49-F238E27FC236}">
                    <a16:creationId xmlns:a16="http://schemas.microsoft.com/office/drawing/2014/main" id="{C0FB38C4-8D4E-FD46-8BA5-A01F983C9AF5}"/>
                  </a:ext>
                </a:extLst>
              </p:cNvPr>
              <p:cNvGrpSpPr/>
              <p:nvPr/>
            </p:nvGrpSpPr>
            <p:grpSpPr>
              <a:xfrm>
                <a:off x="7857253" y="2127325"/>
                <a:ext cx="3283852" cy="3640283"/>
                <a:chOff x="7881336" y="2104198"/>
                <a:chExt cx="3283852" cy="3640283"/>
              </a:xfrm>
            </p:grpSpPr>
            <p:sp>
              <p:nvSpPr>
                <p:cNvPr id="22" name="Line 428">
                  <a:extLst>
                    <a:ext uri="{FF2B5EF4-FFF2-40B4-BE49-F238E27FC236}">
                      <a16:creationId xmlns:a16="http://schemas.microsoft.com/office/drawing/2014/main" id="{28DDE19D-11FD-214B-B68A-9F6AAEA3AAE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6200000" flipV="1">
                  <a:off x="9813692" y="5228612"/>
                  <a:ext cx="388062" cy="756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24" name="Line 430">
                  <a:extLst>
                    <a:ext uri="{FF2B5EF4-FFF2-40B4-BE49-F238E27FC236}">
                      <a16:creationId xmlns:a16="http://schemas.microsoft.com/office/drawing/2014/main" id="{3188928B-5976-7142-B509-B67C32631B1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6200000">
                  <a:off x="10234009" y="5382159"/>
                  <a:ext cx="0" cy="11430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25" name="Line 431">
                  <a:extLst>
                    <a:ext uri="{FF2B5EF4-FFF2-40B4-BE49-F238E27FC236}">
                      <a16:creationId xmlns:a16="http://schemas.microsoft.com/office/drawing/2014/main" id="{B61C3274-819B-1A4B-9892-BC7A0AB4BF5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457042" y="4815390"/>
                  <a:ext cx="524483" cy="26153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6" name="Line 432">
                  <a:extLst>
                    <a:ext uri="{FF2B5EF4-FFF2-40B4-BE49-F238E27FC236}">
                      <a16:creationId xmlns:a16="http://schemas.microsoft.com/office/drawing/2014/main" id="{6434324A-C183-F645-84E8-7170D215D0C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8874149" y="4815390"/>
                  <a:ext cx="569255" cy="24626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7" name="Line 433">
                  <a:extLst>
                    <a:ext uri="{FF2B5EF4-FFF2-40B4-BE49-F238E27FC236}">
                      <a16:creationId xmlns:a16="http://schemas.microsoft.com/office/drawing/2014/main" id="{4326369B-7050-F54A-9B61-51FBE983165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8845827" y="5085749"/>
                  <a:ext cx="103050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8" name="Line 435">
                  <a:extLst>
                    <a:ext uri="{FF2B5EF4-FFF2-40B4-BE49-F238E27FC236}">
                      <a16:creationId xmlns:a16="http://schemas.microsoft.com/office/drawing/2014/main" id="{D2EFF5DE-9380-7D46-847C-7986E80C63F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234290" y="5094207"/>
                  <a:ext cx="226800" cy="12700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9" name="Line 436">
                  <a:extLst>
                    <a:ext uri="{FF2B5EF4-FFF2-40B4-BE49-F238E27FC236}">
                      <a16:creationId xmlns:a16="http://schemas.microsoft.com/office/drawing/2014/main" id="{CAD2281A-59A4-DA4C-A9DC-E37CA499199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7972450" y="5267343"/>
                  <a:ext cx="412750" cy="12700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0" name="Line 439">
                  <a:extLst>
                    <a:ext uri="{FF2B5EF4-FFF2-40B4-BE49-F238E27FC236}">
                      <a16:creationId xmlns:a16="http://schemas.microsoft.com/office/drawing/2014/main" id="{59746900-72D7-BF46-8B59-62F2A5D479C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8397900" y="5259125"/>
                  <a:ext cx="68080" cy="29396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1" name="Line 440">
                  <a:extLst>
                    <a:ext uri="{FF2B5EF4-FFF2-40B4-BE49-F238E27FC236}">
                      <a16:creationId xmlns:a16="http://schemas.microsoft.com/office/drawing/2014/main" id="{76AA107C-4028-5D4D-B986-E7C4D7058C2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8512814" y="5284804"/>
                  <a:ext cx="280374" cy="2698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2" name="Line 441">
                  <a:extLst>
                    <a:ext uri="{FF2B5EF4-FFF2-40B4-BE49-F238E27FC236}">
                      <a16:creationId xmlns:a16="http://schemas.microsoft.com/office/drawing/2014/main" id="{AF797424-05E8-8345-847C-94DA81395AD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512814" y="5234921"/>
                  <a:ext cx="914184" cy="46862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3" name="Line 443">
                  <a:extLst>
                    <a:ext uri="{FF2B5EF4-FFF2-40B4-BE49-F238E27FC236}">
                      <a16:creationId xmlns:a16="http://schemas.microsoft.com/office/drawing/2014/main" id="{BCDF073B-F330-A345-A512-B85DFD399D1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271861" y="3806843"/>
                  <a:ext cx="0" cy="13176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9" name="Line 449">
                  <a:extLst>
                    <a:ext uri="{FF2B5EF4-FFF2-40B4-BE49-F238E27FC236}">
                      <a16:creationId xmlns:a16="http://schemas.microsoft.com/office/drawing/2014/main" id="{53CD988A-3515-7242-9C29-87AF281086F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7881336" y="4017980"/>
                  <a:ext cx="168275" cy="317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528" name="Line 428">
                  <a:extLst>
                    <a:ext uri="{FF2B5EF4-FFF2-40B4-BE49-F238E27FC236}">
                      <a16:creationId xmlns:a16="http://schemas.microsoft.com/office/drawing/2014/main" id="{538963BA-E603-D94F-A908-92C50EC393B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6200000" flipV="1">
                  <a:off x="9909628" y="5560344"/>
                  <a:ext cx="366793" cy="1482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537" name="Line 440">
                  <a:extLst>
                    <a:ext uri="{FF2B5EF4-FFF2-40B4-BE49-F238E27FC236}">
                      <a16:creationId xmlns:a16="http://schemas.microsoft.com/office/drawing/2014/main" id="{E3BCB46D-EF32-8C42-A43A-1B0DAF759B6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8483508" y="5013435"/>
                  <a:ext cx="404236" cy="20777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cxnSp>
              <p:nvCxnSpPr>
                <p:cNvPr id="564" name="Straight Connector 563">
                  <a:extLst>
                    <a:ext uri="{FF2B5EF4-FFF2-40B4-BE49-F238E27FC236}">
                      <a16:creationId xmlns:a16="http://schemas.microsoft.com/office/drawing/2014/main" id="{CE6E1140-BC2F-9947-9B51-91DC5079ABB1}"/>
                    </a:ext>
                  </a:extLst>
                </p:cNvPr>
                <p:cNvCxnSpPr/>
                <p:nvPr/>
              </p:nvCxnSpPr>
              <p:spPr>
                <a:xfrm flipH="1">
                  <a:off x="10124718" y="2146305"/>
                  <a:ext cx="761467" cy="577355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5" name="Straight Connector 564">
                  <a:extLst>
                    <a:ext uri="{FF2B5EF4-FFF2-40B4-BE49-F238E27FC236}">
                      <a16:creationId xmlns:a16="http://schemas.microsoft.com/office/drawing/2014/main" id="{9EF5B4FA-3960-F54C-936B-C64147078447}"/>
                    </a:ext>
                  </a:extLst>
                </p:cNvPr>
                <p:cNvCxnSpPr/>
                <p:nvPr/>
              </p:nvCxnSpPr>
              <p:spPr>
                <a:xfrm flipH="1">
                  <a:off x="10124718" y="2245186"/>
                  <a:ext cx="3970" cy="518461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6" name="Straight Connector 565">
                  <a:extLst>
                    <a:ext uri="{FF2B5EF4-FFF2-40B4-BE49-F238E27FC236}">
                      <a16:creationId xmlns:a16="http://schemas.microsoft.com/office/drawing/2014/main" id="{691B45AC-C5E3-D24E-9C63-05D00B08C71D}"/>
                    </a:ext>
                  </a:extLst>
                </p:cNvPr>
                <p:cNvCxnSpPr/>
                <p:nvPr/>
              </p:nvCxnSpPr>
              <p:spPr>
                <a:xfrm flipH="1">
                  <a:off x="10696218" y="2177379"/>
                  <a:ext cx="149360" cy="518461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7" name="Straight Connector 566">
                  <a:extLst>
                    <a:ext uri="{FF2B5EF4-FFF2-40B4-BE49-F238E27FC236}">
                      <a16:creationId xmlns:a16="http://schemas.microsoft.com/office/drawing/2014/main" id="{59EB46BB-F3EA-4248-B631-AC80BEB74EF0}"/>
                    </a:ext>
                  </a:extLst>
                </p:cNvPr>
                <p:cNvCxnSpPr/>
                <p:nvPr/>
              </p:nvCxnSpPr>
              <p:spPr>
                <a:xfrm flipH="1">
                  <a:off x="10166249" y="2695840"/>
                  <a:ext cx="574283" cy="2782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8" name="Straight Connector 567">
                  <a:extLst>
                    <a:ext uri="{FF2B5EF4-FFF2-40B4-BE49-F238E27FC236}">
                      <a16:creationId xmlns:a16="http://schemas.microsoft.com/office/drawing/2014/main" id="{C562C7DD-3FD1-0E4C-B308-744C6C87FC79}"/>
                    </a:ext>
                  </a:extLst>
                </p:cNvPr>
                <p:cNvCxnSpPr/>
                <p:nvPr/>
              </p:nvCxnSpPr>
              <p:spPr>
                <a:xfrm flipH="1">
                  <a:off x="10093625" y="2146305"/>
                  <a:ext cx="788589" cy="98881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9" name="Straight Connector 568">
                  <a:extLst>
                    <a:ext uri="{FF2B5EF4-FFF2-40B4-BE49-F238E27FC236}">
                      <a16:creationId xmlns:a16="http://schemas.microsoft.com/office/drawing/2014/main" id="{6793D61B-AD50-A246-A5C0-38DF48C17738}"/>
                    </a:ext>
                  </a:extLst>
                </p:cNvPr>
                <p:cNvCxnSpPr/>
                <p:nvPr/>
              </p:nvCxnSpPr>
              <p:spPr>
                <a:xfrm flipH="1">
                  <a:off x="10886186" y="2104198"/>
                  <a:ext cx="279002" cy="42107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0" name="Straight Connector 569">
                  <a:extLst>
                    <a:ext uri="{FF2B5EF4-FFF2-40B4-BE49-F238E27FC236}">
                      <a16:creationId xmlns:a16="http://schemas.microsoft.com/office/drawing/2014/main" id="{EDD09B84-3AA8-0948-AB6C-1D5CBFFC5293}"/>
                    </a:ext>
                  </a:extLst>
                </p:cNvPr>
                <p:cNvCxnSpPr/>
                <p:nvPr/>
              </p:nvCxnSpPr>
              <p:spPr>
                <a:xfrm flipH="1" flipV="1">
                  <a:off x="10706077" y="2695840"/>
                  <a:ext cx="353541" cy="67807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4" name="Straight Connector 573">
                  <a:extLst>
                    <a:ext uri="{FF2B5EF4-FFF2-40B4-BE49-F238E27FC236}">
                      <a16:creationId xmlns:a16="http://schemas.microsoft.com/office/drawing/2014/main" id="{C777BA08-17B1-254B-BCB6-583E10254EC6}"/>
                    </a:ext>
                  </a:extLst>
                </p:cNvPr>
                <p:cNvCxnSpPr/>
                <p:nvPr/>
              </p:nvCxnSpPr>
              <p:spPr>
                <a:xfrm flipH="1">
                  <a:off x="8793306" y="2245186"/>
                  <a:ext cx="1300319" cy="606622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3" name="Line 541">
                  <a:extLst>
                    <a:ext uri="{FF2B5EF4-FFF2-40B4-BE49-F238E27FC236}">
                      <a16:creationId xmlns:a16="http://schemas.microsoft.com/office/drawing/2014/main" id="{C44ADC96-78DA-C64F-AF97-4FFA68D2ED1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9402788" y="4090252"/>
                  <a:ext cx="429324" cy="70560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9" name="Line 424">
                  <a:extLst>
                    <a:ext uri="{FF2B5EF4-FFF2-40B4-BE49-F238E27FC236}">
                      <a16:creationId xmlns:a16="http://schemas.microsoft.com/office/drawing/2014/main" id="{845B46BE-685D-2D4E-AD26-5684794D19D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8268637" y="4024329"/>
                  <a:ext cx="969051" cy="317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</p:grpSp>
          <p:pic>
            <p:nvPicPr>
              <p:cNvPr id="262" name="Picture 778" descr="antenna_radiation_stylized">
                <a:extLst>
                  <a:ext uri="{FF2B5EF4-FFF2-40B4-BE49-F238E27FC236}">
                    <a16:creationId xmlns:a16="http://schemas.microsoft.com/office/drawing/2014/main" id="{B73E5F98-BC74-DB47-BA02-5F29DC67572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62238" y="3813930"/>
                <a:ext cx="506412" cy="1060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0" name="Picture 781" descr="antenna_radiation_stylized">
                <a:extLst>
                  <a:ext uri="{FF2B5EF4-FFF2-40B4-BE49-F238E27FC236}">
                    <a16:creationId xmlns:a16="http://schemas.microsoft.com/office/drawing/2014/main" id="{5F858A2F-D0F0-7E47-8EF1-4C37898F9C1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242073" y="5480938"/>
                <a:ext cx="452014" cy="951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42" name="Picture 799" descr="cell_tower_radiation copy">
                <a:extLst>
                  <a:ext uri="{FF2B5EF4-FFF2-40B4-BE49-F238E27FC236}">
                    <a16:creationId xmlns:a16="http://schemas.microsoft.com/office/drawing/2014/main" id="{B5B28CD6-3076-384D-8180-86543C59B6C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80866" y="2158167"/>
                <a:ext cx="457200" cy="3327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43" name="Oval 800">
                <a:extLst>
                  <a:ext uri="{FF2B5EF4-FFF2-40B4-BE49-F238E27FC236}">
                    <a16:creationId xmlns:a16="http://schemas.microsoft.com/office/drawing/2014/main" id="{271D03F6-D85B-EC41-803D-EFAA96DAE8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74541" y="2292995"/>
                <a:ext cx="52388" cy="49485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lnSpc>
                    <a:spcPct val="85000"/>
                  </a:lnSpc>
                  <a:spcBef>
                    <a:spcPts val="1675"/>
                  </a:spcBef>
                  <a:buClr>
                    <a:srgbClr val="000090"/>
                  </a:buClr>
                  <a:buSzPct val="100000"/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Gill Sans MT" panose="020B0502020104020203" pitchFamily="34" charset="0"/>
                    <a:ea typeface="MS PGothic" panose="020B0600070205080204" pitchFamily="34" charset="-128"/>
                    <a:cs typeface="Arial" panose="020B0604020202020204" pitchFamily="34" charset="0"/>
                  </a:defRPr>
                </a:lvl1pPr>
                <a:lvl2pPr marL="742950" indent="-285750">
                  <a:lnSpc>
                    <a:spcPct val="85000"/>
                  </a:lnSpc>
                  <a:spcBef>
                    <a:spcPts val="1438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2400">
                    <a:solidFill>
                      <a:schemeClr val="tx1"/>
                    </a:solidFill>
                    <a:latin typeface="Gill Sans MT" panose="020B0502020104020203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2400" dirty="0">
                  <a:latin typeface="Arial" panose="020B0604020202020204" pitchFamily="34" charset="0"/>
                </a:endParaRPr>
              </a:p>
            </p:txBody>
          </p:sp>
        </p:grpSp>
      </p:grpSp>
      <p:grpSp>
        <p:nvGrpSpPr>
          <p:cNvPr id="797" name="Group 796">
            <a:extLst>
              <a:ext uri="{FF2B5EF4-FFF2-40B4-BE49-F238E27FC236}">
                <a16:creationId xmlns:a16="http://schemas.microsoft.com/office/drawing/2014/main" id="{D383E01F-FA6F-5647-A6B1-D5444F12E4E2}"/>
              </a:ext>
            </a:extLst>
          </p:cNvPr>
          <p:cNvGrpSpPr/>
          <p:nvPr/>
        </p:nvGrpSpPr>
        <p:grpSpPr>
          <a:xfrm>
            <a:off x="7414072" y="1891912"/>
            <a:ext cx="4144321" cy="4300892"/>
            <a:chOff x="7432700" y="1830405"/>
            <a:chExt cx="4144321" cy="4300892"/>
          </a:xfrm>
        </p:grpSpPr>
        <p:grpSp>
          <p:nvGrpSpPr>
            <p:cNvPr id="787" name="Group 786">
              <a:extLst>
                <a:ext uri="{FF2B5EF4-FFF2-40B4-BE49-F238E27FC236}">
                  <a16:creationId xmlns:a16="http://schemas.microsoft.com/office/drawing/2014/main" id="{C944F5F4-7AD1-AE48-9769-ABE2F95B5A26}"/>
                </a:ext>
              </a:extLst>
            </p:cNvPr>
            <p:cNvGrpSpPr/>
            <p:nvPr/>
          </p:nvGrpSpPr>
          <p:grpSpPr>
            <a:xfrm>
              <a:off x="7432700" y="1830405"/>
              <a:ext cx="1909777" cy="938011"/>
              <a:chOff x="7432700" y="1830405"/>
              <a:chExt cx="1909777" cy="938011"/>
            </a:xfrm>
          </p:grpSpPr>
          <p:grpSp>
            <p:nvGrpSpPr>
              <p:cNvPr id="49" name="Group 652">
                <a:extLst>
                  <a:ext uri="{FF2B5EF4-FFF2-40B4-BE49-F238E27FC236}">
                    <a16:creationId xmlns:a16="http://schemas.microsoft.com/office/drawing/2014/main" id="{F4E63F52-683B-8244-A48E-D8CF833CC08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743850" y="1830405"/>
                <a:ext cx="415925" cy="385763"/>
                <a:chOff x="2751" y="1851"/>
                <a:chExt cx="462" cy="478"/>
              </a:xfrm>
            </p:grpSpPr>
            <p:pic>
              <p:nvPicPr>
                <p:cNvPr id="359" name="Picture 653" descr="iphone_stylized_small">
                  <a:extLst>
                    <a:ext uri="{FF2B5EF4-FFF2-40B4-BE49-F238E27FC236}">
                      <a16:creationId xmlns:a16="http://schemas.microsoft.com/office/drawing/2014/main" id="{EDF1EC93-A6E5-964F-B0D6-EE56B282AEB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928" y="1922"/>
                  <a:ext cx="152" cy="40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60" name="Picture 654" descr="antenna_radiation_stylized">
                  <a:extLst>
                    <a:ext uri="{FF2B5EF4-FFF2-40B4-BE49-F238E27FC236}">
                      <a16:creationId xmlns:a16="http://schemas.microsoft.com/office/drawing/2014/main" id="{0A17C594-505E-6F41-AEEB-272A31DFD26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51" y="1851"/>
                  <a:ext cx="462" cy="1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785" name="Group 784">
                <a:extLst>
                  <a:ext uri="{FF2B5EF4-FFF2-40B4-BE49-F238E27FC236}">
                    <a16:creationId xmlns:a16="http://schemas.microsoft.com/office/drawing/2014/main" id="{91E02B81-5B35-4545-A954-B7E923AB7286}"/>
                  </a:ext>
                </a:extLst>
              </p:cNvPr>
              <p:cNvGrpSpPr/>
              <p:nvPr/>
            </p:nvGrpSpPr>
            <p:grpSpPr>
              <a:xfrm>
                <a:off x="7432700" y="2327293"/>
                <a:ext cx="534987" cy="407988"/>
                <a:chOff x="7432700" y="2327293"/>
                <a:chExt cx="534987" cy="407988"/>
              </a:xfrm>
            </p:grpSpPr>
            <p:pic>
              <p:nvPicPr>
                <p:cNvPr id="73" name="Picture 1017" descr="antenna_stylized">
                  <a:extLst>
                    <a:ext uri="{FF2B5EF4-FFF2-40B4-BE49-F238E27FC236}">
                      <a16:creationId xmlns:a16="http://schemas.microsoft.com/office/drawing/2014/main" id="{27A537F5-5D99-BF4C-9B11-E9782673F1A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432700" y="2327293"/>
                  <a:ext cx="530702" cy="2237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4" name="Picture 1018" descr="laptop_keyboard">
                  <a:extLst>
                    <a:ext uri="{FF2B5EF4-FFF2-40B4-BE49-F238E27FC236}">
                      <a16:creationId xmlns:a16="http://schemas.microsoft.com/office/drawing/2014/main" id="{7087B8D0-FFCB-0746-A889-28909002C2F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109064" flipH="1">
                  <a:off x="7458407" y="2575770"/>
                  <a:ext cx="437221" cy="15951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75" name="Freeform 1019">
                  <a:extLst>
                    <a:ext uri="{FF2B5EF4-FFF2-40B4-BE49-F238E27FC236}">
                      <a16:creationId xmlns:a16="http://schemas.microsoft.com/office/drawing/2014/main" id="{7C75BC30-0808-D44D-AF7A-A72B4A529E5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603304" y="2420984"/>
                  <a:ext cx="351919" cy="208167"/>
                </a:xfrm>
                <a:custGeom>
                  <a:avLst/>
                  <a:gdLst>
                    <a:gd name="T0" fmla="*/ 775798119 w 2982"/>
                    <a:gd name="T1" fmla="*/ 0 h 2442"/>
                    <a:gd name="T2" fmla="*/ 0 w 2982"/>
                    <a:gd name="T3" fmla="*/ 211226083 h 2442"/>
                    <a:gd name="T4" fmla="*/ 2147483646 w 2982"/>
                    <a:gd name="T5" fmla="*/ 263880059 h 2442"/>
                    <a:gd name="T6" fmla="*/ 2147483646 w 2982"/>
                    <a:gd name="T7" fmla="*/ 52653891 h 2442"/>
                    <a:gd name="T8" fmla="*/ 775798119 w 2982"/>
                    <a:gd name="T9" fmla="*/ 0 h 244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982"/>
                    <a:gd name="T16" fmla="*/ 0 h 2442"/>
                    <a:gd name="T17" fmla="*/ 2982 w 2982"/>
                    <a:gd name="T18" fmla="*/ 2442 h 244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982" h="2442">
                      <a:moveTo>
                        <a:pt x="540" y="0"/>
                      </a:moveTo>
                      <a:lnTo>
                        <a:pt x="0" y="1734"/>
                      </a:lnTo>
                      <a:lnTo>
                        <a:pt x="2394" y="2442"/>
                      </a:lnTo>
                      <a:lnTo>
                        <a:pt x="2982" y="318"/>
                      </a:lnTo>
                      <a:lnTo>
                        <a:pt x="540" y="0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pic>
              <p:nvPicPr>
                <p:cNvPr id="76" name="Picture 1020" descr="screen">
                  <a:extLst>
                    <a:ext uri="{FF2B5EF4-FFF2-40B4-BE49-F238E27FC236}">
                      <a16:creationId xmlns:a16="http://schemas.microsoft.com/office/drawing/2014/main" id="{2D732B7A-74CB-D547-ADB5-C721526D5E9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620637" y="2426338"/>
                  <a:ext cx="319785" cy="18942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77" name="Freeform 1021">
                  <a:extLst>
                    <a:ext uri="{FF2B5EF4-FFF2-40B4-BE49-F238E27FC236}">
                      <a16:creationId xmlns:a16="http://schemas.microsoft.com/office/drawing/2014/main" id="{FBD1A429-9B8F-F940-AD09-4638CC3167E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667378" y="2414843"/>
                  <a:ext cx="298167" cy="38736"/>
                </a:xfrm>
                <a:custGeom>
                  <a:avLst/>
                  <a:gdLst>
                    <a:gd name="T0" fmla="*/ 193616298 w 2528"/>
                    <a:gd name="T1" fmla="*/ 0 h 455"/>
                    <a:gd name="T2" fmla="*/ 2147483646 w 2528"/>
                    <a:gd name="T3" fmla="*/ 52445139 h 455"/>
                    <a:gd name="T4" fmla="*/ 2147483646 w 2528"/>
                    <a:gd name="T5" fmla="*/ 52445139 h 455"/>
                    <a:gd name="T6" fmla="*/ 0 w 2528"/>
                    <a:gd name="T7" fmla="*/ 52445139 h 455"/>
                    <a:gd name="T8" fmla="*/ 193616298 w 2528"/>
                    <a:gd name="T9" fmla="*/ 0 h 45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528"/>
                    <a:gd name="T16" fmla="*/ 0 h 455"/>
                    <a:gd name="T17" fmla="*/ 2528 w 2528"/>
                    <a:gd name="T18" fmla="*/ 455 h 45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528" h="455">
                      <a:moveTo>
                        <a:pt x="14" y="0"/>
                      </a:moveTo>
                      <a:lnTo>
                        <a:pt x="2528" y="341"/>
                      </a:lnTo>
                      <a:lnTo>
                        <a:pt x="2480" y="455"/>
                      </a:lnTo>
                      <a:lnTo>
                        <a:pt x="0" y="86"/>
                      </a:lnTo>
                      <a:lnTo>
                        <a:pt x="14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000099"/>
                    </a:gs>
                    <a:gs pos="100000">
                      <a:srgbClr val="EAEAEA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78" name="Freeform 1022">
                  <a:extLst>
                    <a:ext uri="{FF2B5EF4-FFF2-40B4-BE49-F238E27FC236}">
                      <a16:creationId xmlns:a16="http://schemas.microsoft.com/office/drawing/2014/main" id="{376C8B48-3441-F643-B92D-5DC759EDA1B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600188" y="2414528"/>
                  <a:ext cx="82770" cy="161243"/>
                </a:xfrm>
                <a:custGeom>
                  <a:avLst/>
                  <a:gdLst>
                    <a:gd name="T0" fmla="*/ 773664160 w 702"/>
                    <a:gd name="T1" fmla="*/ 0 h 1893"/>
                    <a:gd name="T2" fmla="*/ 0 w 702"/>
                    <a:gd name="T3" fmla="*/ 210739916 h 1893"/>
                    <a:gd name="T4" fmla="*/ 193416040 w 702"/>
                    <a:gd name="T5" fmla="*/ 210739916 h 1893"/>
                    <a:gd name="T6" fmla="*/ 967080200 w 702"/>
                    <a:gd name="T7" fmla="*/ 52529017 h 1893"/>
                    <a:gd name="T8" fmla="*/ 773664160 w 702"/>
                    <a:gd name="T9" fmla="*/ 0 h 189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02"/>
                    <a:gd name="T16" fmla="*/ 0 h 1893"/>
                    <a:gd name="T17" fmla="*/ 702 w 702"/>
                    <a:gd name="T18" fmla="*/ 1893 h 189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02" h="1893">
                      <a:moveTo>
                        <a:pt x="579" y="0"/>
                      </a:moveTo>
                      <a:lnTo>
                        <a:pt x="0" y="1869"/>
                      </a:lnTo>
                      <a:lnTo>
                        <a:pt x="114" y="1893"/>
                      </a:lnTo>
                      <a:lnTo>
                        <a:pt x="702" y="51"/>
                      </a:lnTo>
                      <a:lnTo>
                        <a:pt x="579" y="0"/>
                      </a:lnTo>
                      <a:close/>
                    </a:path>
                  </a:pathLst>
                </a:custGeom>
                <a:solidFill>
                  <a:srgbClr val="0000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79" name="Freeform 1023">
                  <a:extLst>
                    <a:ext uri="{FF2B5EF4-FFF2-40B4-BE49-F238E27FC236}">
                      <a16:creationId xmlns:a16="http://schemas.microsoft.com/office/drawing/2014/main" id="{4DFECD03-4AF0-1342-8138-6CEC8249A28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874205" y="2443344"/>
                  <a:ext cx="89197" cy="186122"/>
                </a:xfrm>
                <a:custGeom>
                  <a:avLst/>
                  <a:gdLst>
                    <a:gd name="T0" fmla="*/ 969024527 w 756"/>
                    <a:gd name="T1" fmla="*/ 0 h 2184"/>
                    <a:gd name="T2" fmla="*/ 193802074 w 756"/>
                    <a:gd name="T3" fmla="*/ 263660221 h 2184"/>
                    <a:gd name="T4" fmla="*/ 0 w 756"/>
                    <a:gd name="T5" fmla="*/ 263660221 h 2184"/>
                    <a:gd name="T6" fmla="*/ 775222454 w 756"/>
                    <a:gd name="T7" fmla="*/ 52610059 h 2184"/>
                    <a:gd name="T8" fmla="*/ 969024527 w 756"/>
                    <a:gd name="T9" fmla="*/ 0 h 218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56"/>
                    <a:gd name="T16" fmla="*/ 0 h 2184"/>
                    <a:gd name="T17" fmla="*/ 756 w 756"/>
                    <a:gd name="T18" fmla="*/ 2184 h 218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56" h="2184">
                      <a:moveTo>
                        <a:pt x="756" y="0"/>
                      </a:moveTo>
                      <a:lnTo>
                        <a:pt x="138" y="2184"/>
                      </a:lnTo>
                      <a:lnTo>
                        <a:pt x="0" y="2148"/>
                      </a:lnTo>
                      <a:lnTo>
                        <a:pt x="606" y="78"/>
                      </a:lnTo>
                      <a:lnTo>
                        <a:pt x="756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DDDDDD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80" name="Freeform 1024">
                  <a:extLst>
                    <a:ext uri="{FF2B5EF4-FFF2-40B4-BE49-F238E27FC236}">
                      <a16:creationId xmlns:a16="http://schemas.microsoft.com/office/drawing/2014/main" id="{8AA57D4B-3E9B-994B-AF13-DB646178BD1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599214" y="2567582"/>
                  <a:ext cx="327185" cy="62828"/>
                </a:xfrm>
                <a:custGeom>
                  <a:avLst/>
                  <a:gdLst>
                    <a:gd name="T0" fmla="*/ 193829444 w 2773"/>
                    <a:gd name="T1" fmla="*/ 0 h 738"/>
                    <a:gd name="T2" fmla="*/ 0 w 2773"/>
                    <a:gd name="T3" fmla="*/ 52443587 h 738"/>
                    <a:gd name="T4" fmla="*/ 2147483646 w 2773"/>
                    <a:gd name="T5" fmla="*/ 104894411 h 738"/>
                    <a:gd name="T6" fmla="*/ 2147483646 w 2773"/>
                    <a:gd name="T7" fmla="*/ 52443587 h 738"/>
                    <a:gd name="T8" fmla="*/ 193829444 w 2773"/>
                    <a:gd name="T9" fmla="*/ 0 h 73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773"/>
                    <a:gd name="T16" fmla="*/ 0 h 738"/>
                    <a:gd name="T17" fmla="*/ 2773 w 2773"/>
                    <a:gd name="T18" fmla="*/ 738 h 73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773" h="738">
                      <a:moveTo>
                        <a:pt x="33" y="0"/>
                      </a:moveTo>
                      <a:lnTo>
                        <a:pt x="0" y="99"/>
                      </a:lnTo>
                      <a:lnTo>
                        <a:pt x="2436" y="738"/>
                      </a:lnTo>
                      <a:cubicBezTo>
                        <a:pt x="2499" y="501"/>
                        <a:pt x="2773" y="727"/>
                        <a:pt x="2373" y="603"/>
                      </a:cubicBezTo>
                      <a:lnTo>
                        <a:pt x="33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0000CC"/>
                    </a:gs>
                    <a:gs pos="100000">
                      <a:schemeClr val="bg1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81" name="Freeform 1025">
                  <a:extLst>
                    <a:ext uri="{FF2B5EF4-FFF2-40B4-BE49-F238E27FC236}">
                      <a16:creationId xmlns:a16="http://schemas.microsoft.com/office/drawing/2014/main" id="{59DA24E7-1981-0E44-8060-2B7CE58EBF8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884138" y="2444918"/>
                  <a:ext cx="83549" cy="186909"/>
                </a:xfrm>
                <a:custGeom>
                  <a:avLst/>
                  <a:gdLst>
                    <a:gd name="T0" fmla="*/ 2147483646 w 637"/>
                    <a:gd name="T1" fmla="*/ 0 h 1659"/>
                    <a:gd name="T2" fmla="*/ 2147483646 w 637"/>
                    <a:gd name="T3" fmla="*/ 0 h 1659"/>
                    <a:gd name="T4" fmla="*/ 295581541 w 637"/>
                    <a:gd name="T5" fmla="*/ 2147483646 h 1659"/>
                    <a:gd name="T6" fmla="*/ 0 w 637"/>
                    <a:gd name="T7" fmla="*/ 2147483646 h 1659"/>
                    <a:gd name="T8" fmla="*/ 2147483646 w 637"/>
                    <a:gd name="T9" fmla="*/ 0 h 165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37"/>
                    <a:gd name="T16" fmla="*/ 0 h 1659"/>
                    <a:gd name="T17" fmla="*/ 637 w 637"/>
                    <a:gd name="T18" fmla="*/ 1659 h 165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37" h="1659">
                      <a:moveTo>
                        <a:pt x="615" y="0"/>
                      </a:moveTo>
                      <a:lnTo>
                        <a:pt x="637" y="0"/>
                      </a:lnTo>
                      <a:lnTo>
                        <a:pt x="68" y="1659"/>
                      </a:lnTo>
                      <a:lnTo>
                        <a:pt x="0" y="1647"/>
                      </a:lnTo>
                      <a:lnTo>
                        <a:pt x="615" y="0"/>
                      </a:lnTo>
                      <a:close/>
                    </a:path>
                  </a:pathLst>
                </a:custGeom>
                <a:solidFill>
                  <a:srgbClr val="4D4D4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82" name="Freeform 1026">
                  <a:extLst>
                    <a:ext uri="{FF2B5EF4-FFF2-40B4-BE49-F238E27FC236}">
                      <a16:creationId xmlns:a16="http://schemas.microsoft.com/office/drawing/2014/main" id="{DB3D3129-2B70-5643-96C2-83638DE57FF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599603" y="2575928"/>
                  <a:ext cx="290961" cy="62041"/>
                </a:xfrm>
                <a:custGeom>
                  <a:avLst/>
                  <a:gdLst>
                    <a:gd name="T0" fmla="*/ 0 w 2216"/>
                    <a:gd name="T1" fmla="*/ 0 h 550"/>
                    <a:gd name="T2" fmla="*/ 296523134 w 2216"/>
                    <a:gd name="T3" fmla="*/ 324379338 h 550"/>
                    <a:gd name="T4" fmla="*/ 2147483646 w 2216"/>
                    <a:gd name="T5" fmla="*/ 2147483646 h 550"/>
                    <a:gd name="T6" fmla="*/ 2147483646 w 2216"/>
                    <a:gd name="T7" fmla="*/ 2147483646 h 550"/>
                    <a:gd name="T8" fmla="*/ 0 w 2216"/>
                    <a:gd name="T9" fmla="*/ 0 h 55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216"/>
                    <a:gd name="T16" fmla="*/ 0 h 550"/>
                    <a:gd name="T17" fmla="*/ 2216 w 2216"/>
                    <a:gd name="T18" fmla="*/ 550 h 55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216" h="550">
                      <a:moveTo>
                        <a:pt x="0" y="0"/>
                      </a:moveTo>
                      <a:lnTo>
                        <a:pt x="9" y="57"/>
                      </a:lnTo>
                      <a:lnTo>
                        <a:pt x="2164" y="550"/>
                      </a:lnTo>
                      <a:lnTo>
                        <a:pt x="2216" y="49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000099"/>
                    </a:gs>
                    <a:gs pos="100000">
                      <a:srgbClr val="808080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grpSp>
              <p:nvGrpSpPr>
                <p:cNvPr id="83" name="Group 1027">
                  <a:extLst>
                    <a:ext uri="{FF2B5EF4-FFF2-40B4-BE49-F238E27FC236}">
                      <a16:creationId xmlns:a16="http://schemas.microsoft.com/office/drawing/2014/main" id="{8C6DEC60-5C97-D546-9977-EBD182221DD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7594735" y="2642220"/>
                  <a:ext cx="98740" cy="36846"/>
                  <a:chOff x="1740" y="2642"/>
                  <a:chExt cx="752" cy="327"/>
                </a:xfrm>
              </p:grpSpPr>
              <p:sp>
                <p:nvSpPr>
                  <p:cNvPr id="169" name="Freeform 1028">
                    <a:extLst>
                      <a:ext uri="{FF2B5EF4-FFF2-40B4-BE49-F238E27FC236}">
                        <a16:creationId xmlns:a16="http://schemas.microsoft.com/office/drawing/2014/main" id="{5D16627E-DE34-BC4F-9513-7A7D4707F7C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740" y="2642"/>
                    <a:ext cx="752" cy="327"/>
                  </a:xfrm>
                  <a:custGeom>
                    <a:avLst/>
                    <a:gdLst>
                      <a:gd name="T0" fmla="*/ 293 w 752"/>
                      <a:gd name="T1" fmla="*/ 0 h 327"/>
                      <a:gd name="T2" fmla="*/ 752 w 752"/>
                      <a:gd name="T3" fmla="*/ 124 h 327"/>
                      <a:gd name="T4" fmla="*/ 470 w 752"/>
                      <a:gd name="T5" fmla="*/ 327 h 327"/>
                      <a:gd name="T6" fmla="*/ 0 w 752"/>
                      <a:gd name="T7" fmla="*/ 183 h 327"/>
                      <a:gd name="T8" fmla="*/ 293 w 752"/>
                      <a:gd name="T9" fmla="*/ 0 h 32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752"/>
                      <a:gd name="T16" fmla="*/ 0 h 327"/>
                      <a:gd name="T17" fmla="*/ 752 w 752"/>
                      <a:gd name="T18" fmla="*/ 327 h 32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752" h="327">
                        <a:moveTo>
                          <a:pt x="293" y="0"/>
                        </a:moveTo>
                        <a:lnTo>
                          <a:pt x="752" y="124"/>
                        </a:lnTo>
                        <a:lnTo>
                          <a:pt x="470" y="327"/>
                        </a:lnTo>
                        <a:lnTo>
                          <a:pt x="0" y="183"/>
                        </a:lnTo>
                        <a:lnTo>
                          <a:pt x="293" y="0"/>
                        </a:lnTo>
                        <a:close/>
                      </a:path>
                    </a:pathLst>
                  </a:custGeom>
                  <a:solidFill>
                    <a:srgbClr val="00009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70" name="Freeform 1029">
                    <a:extLst>
                      <a:ext uri="{FF2B5EF4-FFF2-40B4-BE49-F238E27FC236}">
                        <a16:creationId xmlns:a16="http://schemas.microsoft.com/office/drawing/2014/main" id="{D8D65D68-18A4-E54D-8916-1DEF36844C9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754" y="2649"/>
                    <a:ext cx="726" cy="311"/>
                  </a:xfrm>
                  <a:custGeom>
                    <a:avLst/>
                    <a:gdLst>
                      <a:gd name="T0" fmla="*/ 282 w 726"/>
                      <a:gd name="T1" fmla="*/ 0 h 311"/>
                      <a:gd name="T2" fmla="*/ 726 w 726"/>
                      <a:gd name="T3" fmla="*/ 119 h 311"/>
                      <a:gd name="T4" fmla="*/ 457 w 726"/>
                      <a:gd name="T5" fmla="*/ 311 h 311"/>
                      <a:gd name="T6" fmla="*/ 0 w 726"/>
                      <a:gd name="T7" fmla="*/ 173 h 311"/>
                      <a:gd name="T8" fmla="*/ 282 w 726"/>
                      <a:gd name="T9" fmla="*/ 0 h 31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726"/>
                      <a:gd name="T16" fmla="*/ 0 h 311"/>
                      <a:gd name="T17" fmla="*/ 726 w 726"/>
                      <a:gd name="T18" fmla="*/ 311 h 31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726" h="311">
                        <a:moveTo>
                          <a:pt x="282" y="0"/>
                        </a:moveTo>
                        <a:lnTo>
                          <a:pt x="726" y="119"/>
                        </a:lnTo>
                        <a:lnTo>
                          <a:pt x="457" y="311"/>
                        </a:lnTo>
                        <a:lnTo>
                          <a:pt x="0" y="173"/>
                        </a:lnTo>
                        <a:lnTo>
                          <a:pt x="282" y="0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4D4D4D"/>
                      </a:gs>
                      <a:gs pos="100000">
                        <a:srgbClr val="DDDDDD"/>
                      </a:gs>
                    </a:gsLst>
                    <a:lin ang="189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71" name="Freeform 1030">
                    <a:extLst>
                      <a:ext uri="{FF2B5EF4-FFF2-40B4-BE49-F238E27FC236}">
                        <a16:creationId xmlns:a16="http://schemas.microsoft.com/office/drawing/2014/main" id="{3C79D147-9974-F341-96E9-F9AD19F1404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808" y="2770"/>
                    <a:ext cx="258" cy="100"/>
                  </a:xfrm>
                  <a:custGeom>
                    <a:avLst/>
                    <a:gdLst>
                      <a:gd name="T0" fmla="*/ 0 w 258"/>
                      <a:gd name="T1" fmla="*/ 44 h 100"/>
                      <a:gd name="T2" fmla="*/ 75 w 258"/>
                      <a:gd name="T3" fmla="*/ 0 h 100"/>
                      <a:gd name="T4" fmla="*/ 258 w 258"/>
                      <a:gd name="T5" fmla="*/ 50 h 100"/>
                      <a:gd name="T6" fmla="*/ 183 w 258"/>
                      <a:gd name="T7" fmla="*/ 100 h 100"/>
                      <a:gd name="T8" fmla="*/ 0 w 258"/>
                      <a:gd name="T9" fmla="*/ 44 h 10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58"/>
                      <a:gd name="T16" fmla="*/ 0 h 100"/>
                      <a:gd name="T17" fmla="*/ 258 w 258"/>
                      <a:gd name="T18" fmla="*/ 100 h 10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58" h="100">
                        <a:moveTo>
                          <a:pt x="0" y="44"/>
                        </a:moveTo>
                        <a:lnTo>
                          <a:pt x="75" y="0"/>
                        </a:lnTo>
                        <a:lnTo>
                          <a:pt x="258" y="50"/>
                        </a:lnTo>
                        <a:lnTo>
                          <a:pt x="183" y="100"/>
                        </a:lnTo>
                        <a:lnTo>
                          <a:pt x="0" y="44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72" name="Freeform 1031">
                    <a:extLst>
                      <a:ext uri="{FF2B5EF4-FFF2-40B4-BE49-F238E27FC236}">
                        <a16:creationId xmlns:a16="http://schemas.microsoft.com/office/drawing/2014/main" id="{5E0CE9D2-21FD-2644-9691-743CC3E130F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799" y="2816"/>
                    <a:ext cx="194" cy="63"/>
                  </a:xfrm>
                  <a:custGeom>
                    <a:avLst/>
                    <a:gdLst>
                      <a:gd name="T0" fmla="*/ 12 w 194"/>
                      <a:gd name="T1" fmla="*/ 0 h 63"/>
                      <a:gd name="T2" fmla="*/ 194 w 194"/>
                      <a:gd name="T3" fmla="*/ 53 h 63"/>
                      <a:gd name="T4" fmla="*/ 180 w 194"/>
                      <a:gd name="T5" fmla="*/ 63 h 63"/>
                      <a:gd name="T6" fmla="*/ 0 w 194"/>
                      <a:gd name="T7" fmla="*/ 9 h 63"/>
                      <a:gd name="T8" fmla="*/ 12 w 194"/>
                      <a:gd name="T9" fmla="*/ 0 h 6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94"/>
                      <a:gd name="T16" fmla="*/ 0 h 63"/>
                      <a:gd name="T17" fmla="*/ 194 w 194"/>
                      <a:gd name="T18" fmla="*/ 63 h 63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94" h="63">
                        <a:moveTo>
                          <a:pt x="12" y="0"/>
                        </a:moveTo>
                        <a:lnTo>
                          <a:pt x="194" y="53"/>
                        </a:lnTo>
                        <a:lnTo>
                          <a:pt x="180" y="63"/>
                        </a:lnTo>
                        <a:lnTo>
                          <a:pt x="0" y="9"/>
                        </a:lnTo>
                        <a:lnTo>
                          <a:pt x="12" y="0"/>
                        </a:lnTo>
                        <a:close/>
                      </a:path>
                    </a:pathLst>
                  </a:custGeom>
                  <a:solidFill>
                    <a:srgbClr val="00009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73" name="Freeform 1032">
                    <a:extLst>
                      <a:ext uri="{FF2B5EF4-FFF2-40B4-BE49-F238E27FC236}">
                        <a16:creationId xmlns:a16="http://schemas.microsoft.com/office/drawing/2014/main" id="{5691098F-1432-0D44-8573-312C3A566A2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020" y="2834"/>
                    <a:ext cx="258" cy="102"/>
                  </a:xfrm>
                  <a:custGeom>
                    <a:avLst/>
                    <a:gdLst>
                      <a:gd name="T0" fmla="*/ 0 w 258"/>
                      <a:gd name="T1" fmla="*/ 46 h 102"/>
                      <a:gd name="T2" fmla="*/ 71 w 258"/>
                      <a:gd name="T3" fmla="*/ 0 h 102"/>
                      <a:gd name="T4" fmla="*/ 258 w 258"/>
                      <a:gd name="T5" fmla="*/ 52 h 102"/>
                      <a:gd name="T6" fmla="*/ 183 w 258"/>
                      <a:gd name="T7" fmla="*/ 102 h 102"/>
                      <a:gd name="T8" fmla="*/ 0 w 258"/>
                      <a:gd name="T9" fmla="*/ 46 h 10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58"/>
                      <a:gd name="T16" fmla="*/ 0 h 102"/>
                      <a:gd name="T17" fmla="*/ 258 w 258"/>
                      <a:gd name="T18" fmla="*/ 102 h 102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58" h="102">
                        <a:moveTo>
                          <a:pt x="0" y="46"/>
                        </a:moveTo>
                        <a:lnTo>
                          <a:pt x="71" y="0"/>
                        </a:lnTo>
                        <a:lnTo>
                          <a:pt x="258" y="52"/>
                        </a:lnTo>
                        <a:lnTo>
                          <a:pt x="183" y="102"/>
                        </a:lnTo>
                        <a:lnTo>
                          <a:pt x="0" y="46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74" name="Freeform 1033">
                    <a:extLst>
                      <a:ext uri="{FF2B5EF4-FFF2-40B4-BE49-F238E27FC236}">
                        <a16:creationId xmlns:a16="http://schemas.microsoft.com/office/drawing/2014/main" id="{2D4A77A2-D0F1-164A-A67D-A509543869C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011" y="2882"/>
                    <a:ext cx="194" cy="63"/>
                  </a:xfrm>
                  <a:custGeom>
                    <a:avLst/>
                    <a:gdLst>
                      <a:gd name="T0" fmla="*/ 12 w 194"/>
                      <a:gd name="T1" fmla="*/ 0 h 63"/>
                      <a:gd name="T2" fmla="*/ 194 w 194"/>
                      <a:gd name="T3" fmla="*/ 53 h 63"/>
                      <a:gd name="T4" fmla="*/ 180 w 194"/>
                      <a:gd name="T5" fmla="*/ 63 h 63"/>
                      <a:gd name="T6" fmla="*/ 0 w 194"/>
                      <a:gd name="T7" fmla="*/ 9 h 63"/>
                      <a:gd name="T8" fmla="*/ 12 w 194"/>
                      <a:gd name="T9" fmla="*/ 0 h 6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94"/>
                      <a:gd name="T16" fmla="*/ 0 h 63"/>
                      <a:gd name="T17" fmla="*/ 194 w 194"/>
                      <a:gd name="T18" fmla="*/ 63 h 63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94" h="63">
                        <a:moveTo>
                          <a:pt x="12" y="0"/>
                        </a:moveTo>
                        <a:lnTo>
                          <a:pt x="194" y="53"/>
                        </a:lnTo>
                        <a:lnTo>
                          <a:pt x="180" y="63"/>
                        </a:lnTo>
                        <a:lnTo>
                          <a:pt x="0" y="9"/>
                        </a:lnTo>
                        <a:lnTo>
                          <a:pt x="12" y="0"/>
                        </a:lnTo>
                        <a:close/>
                      </a:path>
                    </a:pathLst>
                  </a:custGeom>
                  <a:solidFill>
                    <a:srgbClr val="00009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</p:grpSp>
            <p:sp>
              <p:nvSpPr>
                <p:cNvPr id="84" name="Freeform 1034">
                  <a:extLst>
                    <a:ext uri="{FF2B5EF4-FFF2-40B4-BE49-F238E27FC236}">
                      <a16:creationId xmlns:a16="http://schemas.microsoft.com/office/drawing/2014/main" id="{A283BD8E-0AD2-B743-8237-483C3A6A6C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763780" y="2647731"/>
                  <a:ext cx="119578" cy="80936"/>
                </a:xfrm>
                <a:custGeom>
                  <a:avLst/>
                  <a:gdLst>
                    <a:gd name="T0" fmla="*/ 213221464 w 990"/>
                    <a:gd name="T1" fmla="*/ 1090686587 h 792"/>
                    <a:gd name="T2" fmla="*/ 1915477586 w 990"/>
                    <a:gd name="T3" fmla="*/ 0 h 792"/>
                    <a:gd name="T4" fmla="*/ 1915477586 w 990"/>
                    <a:gd name="T5" fmla="*/ 108859840 h 792"/>
                    <a:gd name="T6" fmla="*/ 0 w 990"/>
                    <a:gd name="T7" fmla="*/ 1090686587 h 792"/>
                    <a:gd name="T8" fmla="*/ 213221464 w 990"/>
                    <a:gd name="T9" fmla="*/ 1090686587 h 79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990"/>
                    <a:gd name="T16" fmla="*/ 0 h 792"/>
                    <a:gd name="T17" fmla="*/ 990 w 990"/>
                    <a:gd name="T18" fmla="*/ 792 h 79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990" h="792">
                      <a:moveTo>
                        <a:pt x="3" y="738"/>
                      </a:moveTo>
                      <a:lnTo>
                        <a:pt x="990" y="0"/>
                      </a:lnTo>
                      <a:lnTo>
                        <a:pt x="987" y="60"/>
                      </a:lnTo>
                      <a:lnTo>
                        <a:pt x="0" y="792"/>
                      </a:lnTo>
                      <a:lnTo>
                        <a:pt x="3" y="738"/>
                      </a:lnTo>
                      <a:close/>
                    </a:path>
                  </a:pathLst>
                </a:custGeom>
                <a:solidFill>
                  <a:srgbClr val="0000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85" name="Freeform 1035">
                  <a:extLst>
                    <a:ext uri="{FF2B5EF4-FFF2-40B4-BE49-F238E27FC236}">
                      <a16:creationId xmlns:a16="http://schemas.microsoft.com/office/drawing/2014/main" id="{AA215C2D-4069-DE48-884E-A1816F7D4D0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458602" y="2654187"/>
                  <a:ext cx="305957" cy="73850"/>
                </a:xfrm>
                <a:custGeom>
                  <a:avLst/>
                  <a:gdLst>
                    <a:gd name="T0" fmla="*/ 213486572 w 2532"/>
                    <a:gd name="T1" fmla="*/ 0 h 723"/>
                    <a:gd name="T2" fmla="*/ 213486572 w 2532"/>
                    <a:gd name="T3" fmla="*/ 0 h 723"/>
                    <a:gd name="T4" fmla="*/ 2147483646 w 2532"/>
                    <a:gd name="T5" fmla="*/ 979380008 h 723"/>
                    <a:gd name="T6" fmla="*/ 2147483646 w 2532"/>
                    <a:gd name="T7" fmla="*/ 1088085165 h 723"/>
                    <a:gd name="T8" fmla="*/ 0 w 2532"/>
                    <a:gd name="T9" fmla="*/ 108705259 h 723"/>
                    <a:gd name="T10" fmla="*/ 213486572 w 2532"/>
                    <a:gd name="T11" fmla="*/ 0 h 72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532"/>
                    <a:gd name="T19" fmla="*/ 0 h 723"/>
                    <a:gd name="T20" fmla="*/ 2532 w 2532"/>
                    <a:gd name="T21" fmla="*/ 723 h 723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532" h="723">
                      <a:moveTo>
                        <a:pt x="6" y="0"/>
                      </a:moveTo>
                      <a:cubicBezTo>
                        <a:pt x="16" y="0"/>
                        <a:pt x="26" y="0"/>
                        <a:pt x="36" y="0"/>
                      </a:cubicBezTo>
                      <a:lnTo>
                        <a:pt x="2532" y="678"/>
                      </a:lnTo>
                      <a:lnTo>
                        <a:pt x="2529" y="723"/>
                      </a:lnTo>
                      <a:lnTo>
                        <a:pt x="0" y="24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0000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86" name="Freeform 1036">
                  <a:extLst>
                    <a:ext uri="{FF2B5EF4-FFF2-40B4-BE49-F238E27FC236}">
                      <a16:creationId xmlns:a16="http://schemas.microsoft.com/office/drawing/2014/main" id="{421821F5-5AD5-4D4E-A4F9-5D46E41A4EC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458797" y="2640645"/>
                  <a:ext cx="3311" cy="14959"/>
                </a:xfrm>
                <a:custGeom>
                  <a:avLst/>
                  <a:gdLst>
                    <a:gd name="T0" fmla="*/ 262278191 w 26"/>
                    <a:gd name="T1" fmla="*/ 107489981 h 147"/>
                    <a:gd name="T2" fmla="*/ 262278191 w 26"/>
                    <a:gd name="T3" fmla="*/ 214969480 h 147"/>
                    <a:gd name="T4" fmla="*/ 0 w 26"/>
                    <a:gd name="T5" fmla="*/ 214969480 h 147"/>
                    <a:gd name="T6" fmla="*/ 262278191 w 26"/>
                    <a:gd name="T7" fmla="*/ 0 h 147"/>
                    <a:gd name="T8" fmla="*/ 262278191 w 26"/>
                    <a:gd name="T9" fmla="*/ 107489981 h 14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6"/>
                    <a:gd name="T16" fmla="*/ 0 h 147"/>
                    <a:gd name="T17" fmla="*/ 26 w 26"/>
                    <a:gd name="T18" fmla="*/ 147 h 14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6" h="147">
                      <a:moveTo>
                        <a:pt x="26" y="10"/>
                      </a:moveTo>
                      <a:lnTo>
                        <a:pt x="23" y="147"/>
                      </a:lnTo>
                      <a:lnTo>
                        <a:pt x="0" y="144"/>
                      </a:lnTo>
                      <a:lnTo>
                        <a:pt x="3" y="0"/>
                      </a:lnTo>
                      <a:lnTo>
                        <a:pt x="26" y="10"/>
                      </a:lnTo>
                      <a:close/>
                    </a:path>
                  </a:pathLst>
                </a:custGeom>
                <a:solidFill>
                  <a:srgbClr val="0000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87" name="Freeform 1037">
                  <a:extLst>
                    <a:ext uri="{FF2B5EF4-FFF2-40B4-BE49-F238E27FC236}">
                      <a16:creationId xmlns:a16="http://schemas.microsoft.com/office/drawing/2014/main" id="{499D2FC7-7022-A944-98B2-E74E9B2E525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458992" y="2579707"/>
                  <a:ext cx="142170" cy="61883"/>
                </a:xfrm>
                <a:custGeom>
                  <a:avLst/>
                  <a:gdLst>
                    <a:gd name="T0" fmla="*/ 2136125890 w 1176"/>
                    <a:gd name="T1" fmla="*/ 0 h 606"/>
                    <a:gd name="T2" fmla="*/ 0 w 1176"/>
                    <a:gd name="T3" fmla="*/ 870000945 h 606"/>
                    <a:gd name="T4" fmla="*/ 213789467 w 1176"/>
                    <a:gd name="T5" fmla="*/ 870000945 h 606"/>
                    <a:gd name="T6" fmla="*/ 2136125890 w 1176"/>
                    <a:gd name="T7" fmla="*/ 108617123 h 606"/>
                    <a:gd name="T8" fmla="*/ 2136125890 w 1176"/>
                    <a:gd name="T9" fmla="*/ 0 h 60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176"/>
                    <a:gd name="T16" fmla="*/ 0 h 606"/>
                    <a:gd name="T17" fmla="*/ 1176 w 1176"/>
                    <a:gd name="T18" fmla="*/ 606 h 60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176" h="606">
                      <a:moveTo>
                        <a:pt x="1170" y="0"/>
                      </a:moveTo>
                      <a:lnTo>
                        <a:pt x="0" y="597"/>
                      </a:lnTo>
                      <a:lnTo>
                        <a:pt x="30" y="606"/>
                      </a:lnTo>
                      <a:lnTo>
                        <a:pt x="1176" y="18"/>
                      </a:lnTo>
                      <a:lnTo>
                        <a:pt x="1170" y="0"/>
                      </a:lnTo>
                      <a:close/>
                    </a:path>
                  </a:pathLst>
                </a:custGeom>
                <a:solidFill>
                  <a:srgbClr val="0000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88" name="Freeform 1038">
                  <a:extLst>
                    <a:ext uri="{FF2B5EF4-FFF2-40B4-BE49-F238E27FC236}">
                      <a16:creationId xmlns:a16="http://schemas.microsoft.com/office/drawing/2014/main" id="{37918171-6E71-A846-A2B5-7C65DD7456B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468535" y="2643795"/>
                  <a:ext cx="290182" cy="71016"/>
                </a:xfrm>
                <a:custGeom>
                  <a:avLst/>
                  <a:gdLst>
                    <a:gd name="T0" fmla="*/ 173112702 w 2532"/>
                    <a:gd name="T1" fmla="*/ 0 h 723"/>
                    <a:gd name="T2" fmla="*/ 173112702 w 2532"/>
                    <a:gd name="T3" fmla="*/ 0 h 723"/>
                    <a:gd name="T4" fmla="*/ 2069773885 w 2532"/>
                    <a:gd name="T5" fmla="*/ 558173482 h 723"/>
                    <a:gd name="T6" fmla="*/ 2069773885 w 2532"/>
                    <a:gd name="T7" fmla="*/ 558173482 h 723"/>
                    <a:gd name="T8" fmla="*/ 0 w 2532"/>
                    <a:gd name="T9" fmla="*/ 92871346 h 723"/>
                    <a:gd name="T10" fmla="*/ 173112702 w 2532"/>
                    <a:gd name="T11" fmla="*/ 0 h 72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532"/>
                    <a:gd name="T19" fmla="*/ 0 h 723"/>
                    <a:gd name="T20" fmla="*/ 2532 w 2532"/>
                    <a:gd name="T21" fmla="*/ 723 h 723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532" h="723">
                      <a:moveTo>
                        <a:pt x="6" y="0"/>
                      </a:moveTo>
                      <a:cubicBezTo>
                        <a:pt x="16" y="0"/>
                        <a:pt x="26" y="0"/>
                        <a:pt x="36" y="0"/>
                      </a:cubicBezTo>
                      <a:lnTo>
                        <a:pt x="2532" y="678"/>
                      </a:lnTo>
                      <a:lnTo>
                        <a:pt x="2529" y="723"/>
                      </a:lnTo>
                      <a:lnTo>
                        <a:pt x="0" y="24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0000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89" name="Freeform 1039">
                  <a:extLst>
                    <a:ext uri="{FF2B5EF4-FFF2-40B4-BE49-F238E27FC236}">
                      <a16:creationId xmlns:a16="http://schemas.microsoft.com/office/drawing/2014/main" id="{68ECFF60-AA48-2D4C-9A67-90DB18F81D4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V="1">
                  <a:off x="7758327" y="2638756"/>
                  <a:ext cx="118410" cy="73535"/>
                </a:xfrm>
                <a:custGeom>
                  <a:avLst/>
                  <a:gdLst>
                    <a:gd name="T0" fmla="*/ 0 w 2532"/>
                    <a:gd name="T1" fmla="*/ 0 h 723"/>
                    <a:gd name="T2" fmla="*/ 0 w 2532"/>
                    <a:gd name="T3" fmla="*/ 0 h 723"/>
                    <a:gd name="T4" fmla="*/ 0 w 2532"/>
                    <a:gd name="T5" fmla="*/ 962694895 h 723"/>
                    <a:gd name="T6" fmla="*/ 0 w 2532"/>
                    <a:gd name="T7" fmla="*/ 962694895 h 723"/>
                    <a:gd name="T8" fmla="*/ 0 w 2532"/>
                    <a:gd name="T9" fmla="*/ 107314314 h 723"/>
                    <a:gd name="T10" fmla="*/ 0 w 2532"/>
                    <a:gd name="T11" fmla="*/ 0 h 72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532"/>
                    <a:gd name="T19" fmla="*/ 0 h 723"/>
                    <a:gd name="T20" fmla="*/ 2532 w 2532"/>
                    <a:gd name="T21" fmla="*/ 723 h 723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532" h="723">
                      <a:moveTo>
                        <a:pt x="6" y="0"/>
                      </a:moveTo>
                      <a:cubicBezTo>
                        <a:pt x="16" y="0"/>
                        <a:pt x="26" y="0"/>
                        <a:pt x="36" y="0"/>
                      </a:cubicBezTo>
                      <a:lnTo>
                        <a:pt x="2532" y="678"/>
                      </a:lnTo>
                      <a:lnTo>
                        <a:pt x="2529" y="723"/>
                      </a:lnTo>
                      <a:lnTo>
                        <a:pt x="0" y="24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0000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</p:grpSp>
          <p:grpSp>
            <p:nvGrpSpPr>
              <p:cNvPr id="740" name="Group 739">
                <a:extLst>
                  <a:ext uri="{FF2B5EF4-FFF2-40B4-BE49-F238E27FC236}">
                    <a16:creationId xmlns:a16="http://schemas.microsoft.com/office/drawing/2014/main" id="{504BAA5F-BBD8-8242-BC48-7D0E761F340A}"/>
                  </a:ext>
                </a:extLst>
              </p:cNvPr>
              <p:cNvGrpSpPr/>
              <p:nvPr/>
            </p:nvGrpSpPr>
            <p:grpSpPr>
              <a:xfrm>
                <a:off x="8631407" y="2290407"/>
                <a:ext cx="530702" cy="478009"/>
                <a:chOff x="8631407" y="2290407"/>
                <a:chExt cx="530702" cy="478009"/>
              </a:xfrm>
            </p:grpSpPr>
            <p:pic>
              <p:nvPicPr>
                <p:cNvPr id="110" name="Picture 568" descr="light2.png">
                  <a:extLst>
                    <a:ext uri="{FF2B5EF4-FFF2-40B4-BE49-F238E27FC236}">
                      <a16:creationId xmlns:a16="http://schemas.microsoft.com/office/drawing/2014/main" id="{D96B693D-26FC-E443-A112-C4AFFE90DC3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8825293" y="2362969"/>
                  <a:ext cx="92772" cy="40544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11" name="Picture 1017" descr="antenna_stylized">
                  <a:extLst>
                    <a:ext uri="{FF2B5EF4-FFF2-40B4-BE49-F238E27FC236}">
                      <a16:creationId xmlns:a16="http://schemas.microsoft.com/office/drawing/2014/main" id="{F4E4C4C0-89A6-D74D-B25C-228CE5BC1DB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631407" y="2290407"/>
                  <a:ext cx="530702" cy="2237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786" name="Group 785">
                <a:extLst>
                  <a:ext uri="{FF2B5EF4-FFF2-40B4-BE49-F238E27FC236}">
                    <a16:creationId xmlns:a16="http://schemas.microsoft.com/office/drawing/2014/main" id="{46F998A3-3B85-214A-927A-3BF067B7C2A0}"/>
                  </a:ext>
                </a:extLst>
              </p:cNvPr>
              <p:cNvGrpSpPr/>
              <p:nvPr/>
            </p:nvGrpSpPr>
            <p:grpSpPr>
              <a:xfrm>
                <a:off x="8493165" y="2029804"/>
                <a:ext cx="849312" cy="226109"/>
                <a:chOff x="8493165" y="2029804"/>
                <a:chExt cx="849312" cy="226109"/>
              </a:xfrm>
            </p:grpSpPr>
            <p:pic>
              <p:nvPicPr>
                <p:cNvPr id="48" name="Picture 603" descr="car_icon_small">
                  <a:extLst>
                    <a:ext uri="{FF2B5EF4-FFF2-40B4-BE49-F238E27FC236}">
                      <a16:creationId xmlns:a16="http://schemas.microsoft.com/office/drawing/2014/main" id="{147E2796-D425-6645-93B3-B97E69B1461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493165" y="2087638"/>
                  <a:ext cx="849312" cy="1682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12" name="Picture 1017" descr="antenna_stylized">
                  <a:extLst>
                    <a:ext uri="{FF2B5EF4-FFF2-40B4-BE49-F238E27FC236}">
                      <a16:creationId xmlns:a16="http://schemas.microsoft.com/office/drawing/2014/main" id="{F0886BE8-9B0B-F046-92AA-1AC818378EA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704645" y="2029804"/>
                  <a:ext cx="530702" cy="2237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grpSp>
          <p:nvGrpSpPr>
            <p:cNvPr id="793" name="Group 792">
              <a:extLst>
                <a:ext uri="{FF2B5EF4-FFF2-40B4-BE49-F238E27FC236}">
                  <a16:creationId xmlns:a16="http://schemas.microsoft.com/office/drawing/2014/main" id="{93351559-0D4C-F04C-928E-5CDA57B5EB47}"/>
                </a:ext>
              </a:extLst>
            </p:cNvPr>
            <p:cNvGrpSpPr/>
            <p:nvPr/>
          </p:nvGrpSpPr>
          <p:grpSpPr>
            <a:xfrm>
              <a:off x="7487144" y="3296104"/>
              <a:ext cx="857739" cy="583764"/>
              <a:chOff x="7487144" y="3296104"/>
              <a:chExt cx="857739" cy="583764"/>
            </a:xfrm>
          </p:grpSpPr>
          <p:grpSp>
            <p:nvGrpSpPr>
              <p:cNvPr id="792" name="Group 791">
                <a:extLst>
                  <a:ext uri="{FF2B5EF4-FFF2-40B4-BE49-F238E27FC236}">
                    <a16:creationId xmlns:a16="http://schemas.microsoft.com/office/drawing/2014/main" id="{084B6293-559E-5D43-AF2B-4CB5E09EC6C5}"/>
                  </a:ext>
                </a:extLst>
              </p:cNvPr>
              <p:cNvGrpSpPr/>
              <p:nvPr/>
            </p:nvGrpSpPr>
            <p:grpSpPr>
              <a:xfrm>
                <a:off x="7487144" y="3389820"/>
                <a:ext cx="350807" cy="305517"/>
                <a:chOff x="7487144" y="3389820"/>
                <a:chExt cx="350807" cy="305517"/>
              </a:xfrm>
            </p:grpSpPr>
            <p:pic>
              <p:nvPicPr>
                <p:cNvPr id="91" name="Picture 1115" descr="antenna_stylized">
                  <a:extLst>
                    <a:ext uri="{FF2B5EF4-FFF2-40B4-BE49-F238E27FC236}">
                      <a16:creationId xmlns:a16="http://schemas.microsoft.com/office/drawing/2014/main" id="{1821BC3E-6137-D844-92B9-4BA4CFF41F6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487144" y="3389820"/>
                  <a:ext cx="347997" cy="16755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92" name="Picture 1116" descr="laptop_keyboard">
                  <a:extLst>
                    <a:ext uri="{FF2B5EF4-FFF2-40B4-BE49-F238E27FC236}">
                      <a16:creationId xmlns:a16="http://schemas.microsoft.com/office/drawing/2014/main" id="{7F05CE3B-E67B-1B40-9D5B-2914F0B9BFB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109064" flipH="1">
                  <a:off x="7504001" y="3575889"/>
                  <a:ext cx="286699" cy="11944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93" name="Freeform 1117">
                  <a:extLst>
                    <a:ext uri="{FF2B5EF4-FFF2-40B4-BE49-F238E27FC236}">
                      <a16:creationId xmlns:a16="http://schemas.microsoft.com/office/drawing/2014/main" id="{B52A07C5-D801-5B41-BD20-C20958925D0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599014" y="3459979"/>
                  <a:ext cx="230764" cy="155883"/>
                </a:xfrm>
                <a:custGeom>
                  <a:avLst/>
                  <a:gdLst>
                    <a:gd name="T0" fmla="*/ 143665061 w 2982"/>
                    <a:gd name="T1" fmla="*/ 0 h 2442"/>
                    <a:gd name="T2" fmla="*/ 0 w 2982"/>
                    <a:gd name="T3" fmla="*/ 66329557 h 2442"/>
                    <a:gd name="T4" fmla="*/ 573719931 w 2982"/>
                    <a:gd name="T5" fmla="*/ 82975142 h 2442"/>
                    <a:gd name="T6" fmla="*/ 717384993 w 2982"/>
                    <a:gd name="T7" fmla="*/ 16645585 h 2442"/>
                    <a:gd name="T8" fmla="*/ 143665061 w 2982"/>
                    <a:gd name="T9" fmla="*/ 0 h 244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982"/>
                    <a:gd name="T16" fmla="*/ 0 h 2442"/>
                    <a:gd name="T17" fmla="*/ 2982 w 2982"/>
                    <a:gd name="T18" fmla="*/ 2442 h 244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982" h="2442">
                      <a:moveTo>
                        <a:pt x="540" y="0"/>
                      </a:moveTo>
                      <a:lnTo>
                        <a:pt x="0" y="1734"/>
                      </a:lnTo>
                      <a:lnTo>
                        <a:pt x="2394" y="2442"/>
                      </a:lnTo>
                      <a:lnTo>
                        <a:pt x="2982" y="318"/>
                      </a:lnTo>
                      <a:lnTo>
                        <a:pt x="540" y="0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pic>
              <p:nvPicPr>
                <p:cNvPr id="94" name="Picture 1118" descr="screen">
                  <a:extLst>
                    <a:ext uri="{FF2B5EF4-FFF2-40B4-BE49-F238E27FC236}">
                      <a16:creationId xmlns:a16="http://schemas.microsoft.com/office/drawing/2014/main" id="{2EA30B4E-5447-0340-8DAD-349A843F2AC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610380" y="3463988"/>
                  <a:ext cx="209692" cy="1418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95" name="Freeform 1119">
                  <a:extLst>
                    <a:ext uri="{FF2B5EF4-FFF2-40B4-BE49-F238E27FC236}">
                      <a16:creationId xmlns:a16="http://schemas.microsoft.com/office/drawing/2014/main" id="{1137F6C6-A7C9-9A4D-BCE3-048DB90EF75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641029" y="3455381"/>
                  <a:ext cx="195517" cy="29007"/>
                </a:xfrm>
                <a:custGeom>
                  <a:avLst/>
                  <a:gdLst>
                    <a:gd name="T0" fmla="*/ 35620212 w 2528"/>
                    <a:gd name="T1" fmla="*/ 0 h 455"/>
                    <a:gd name="T2" fmla="*/ 608343257 w 2528"/>
                    <a:gd name="T3" fmla="*/ 16582250 h 455"/>
                    <a:gd name="T4" fmla="*/ 572256449 w 2528"/>
                    <a:gd name="T5" fmla="*/ 16582250 h 455"/>
                    <a:gd name="T6" fmla="*/ 0 w 2528"/>
                    <a:gd name="T7" fmla="*/ 16582250 h 455"/>
                    <a:gd name="T8" fmla="*/ 35620212 w 2528"/>
                    <a:gd name="T9" fmla="*/ 0 h 45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528"/>
                    <a:gd name="T16" fmla="*/ 0 h 455"/>
                    <a:gd name="T17" fmla="*/ 2528 w 2528"/>
                    <a:gd name="T18" fmla="*/ 455 h 45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528" h="455">
                      <a:moveTo>
                        <a:pt x="14" y="0"/>
                      </a:moveTo>
                      <a:lnTo>
                        <a:pt x="2528" y="341"/>
                      </a:lnTo>
                      <a:lnTo>
                        <a:pt x="2480" y="455"/>
                      </a:lnTo>
                      <a:lnTo>
                        <a:pt x="0" y="86"/>
                      </a:lnTo>
                      <a:lnTo>
                        <a:pt x="14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000099"/>
                    </a:gs>
                    <a:gs pos="100000">
                      <a:srgbClr val="EAEAEA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96" name="Freeform 1120">
                  <a:extLst>
                    <a:ext uri="{FF2B5EF4-FFF2-40B4-BE49-F238E27FC236}">
                      <a16:creationId xmlns:a16="http://schemas.microsoft.com/office/drawing/2014/main" id="{7A0060E2-767D-1545-8656-29ED1A47125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596971" y="3455145"/>
                  <a:ext cx="54275" cy="120745"/>
                </a:xfrm>
                <a:custGeom>
                  <a:avLst/>
                  <a:gdLst>
                    <a:gd name="T0" fmla="*/ 142804406 w 702"/>
                    <a:gd name="T1" fmla="*/ 0 h 1893"/>
                    <a:gd name="T2" fmla="*/ 0 w 702"/>
                    <a:gd name="T3" fmla="*/ 66174575 h 1893"/>
                    <a:gd name="T4" fmla="*/ 35584530 w 702"/>
                    <a:gd name="T5" fmla="*/ 66174575 h 1893"/>
                    <a:gd name="T6" fmla="*/ 178855222 w 702"/>
                    <a:gd name="T7" fmla="*/ 16607700 h 1893"/>
                    <a:gd name="T8" fmla="*/ 142804406 w 702"/>
                    <a:gd name="T9" fmla="*/ 0 h 189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02"/>
                    <a:gd name="T16" fmla="*/ 0 h 1893"/>
                    <a:gd name="T17" fmla="*/ 702 w 702"/>
                    <a:gd name="T18" fmla="*/ 1893 h 189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02" h="1893">
                      <a:moveTo>
                        <a:pt x="579" y="0"/>
                      </a:moveTo>
                      <a:lnTo>
                        <a:pt x="0" y="1869"/>
                      </a:lnTo>
                      <a:lnTo>
                        <a:pt x="114" y="1893"/>
                      </a:lnTo>
                      <a:lnTo>
                        <a:pt x="702" y="51"/>
                      </a:lnTo>
                      <a:lnTo>
                        <a:pt x="579" y="0"/>
                      </a:lnTo>
                      <a:close/>
                    </a:path>
                  </a:pathLst>
                </a:custGeom>
                <a:solidFill>
                  <a:srgbClr val="0000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97" name="Freeform 1121">
                  <a:extLst>
                    <a:ext uri="{FF2B5EF4-FFF2-40B4-BE49-F238E27FC236}">
                      <a16:creationId xmlns:a16="http://schemas.microsoft.com/office/drawing/2014/main" id="{15790F5A-ABAC-8D49-A4F9-E2F576550DB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776652" y="3476723"/>
                  <a:ext cx="58489" cy="139375"/>
                </a:xfrm>
                <a:custGeom>
                  <a:avLst/>
                  <a:gdLst>
                    <a:gd name="T0" fmla="*/ 179213623 w 756"/>
                    <a:gd name="T1" fmla="*/ 0 h 2184"/>
                    <a:gd name="T2" fmla="*/ 35656008 w 756"/>
                    <a:gd name="T3" fmla="*/ 82904513 h 2184"/>
                    <a:gd name="T4" fmla="*/ 0 w 756"/>
                    <a:gd name="T5" fmla="*/ 82904513 h 2184"/>
                    <a:gd name="T6" fmla="*/ 143090785 w 756"/>
                    <a:gd name="T7" fmla="*/ 16632211 h 2184"/>
                    <a:gd name="T8" fmla="*/ 179213623 w 756"/>
                    <a:gd name="T9" fmla="*/ 0 h 218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56"/>
                    <a:gd name="T16" fmla="*/ 0 h 2184"/>
                    <a:gd name="T17" fmla="*/ 756 w 756"/>
                    <a:gd name="T18" fmla="*/ 2184 h 218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56" h="2184">
                      <a:moveTo>
                        <a:pt x="756" y="0"/>
                      </a:moveTo>
                      <a:lnTo>
                        <a:pt x="138" y="2184"/>
                      </a:lnTo>
                      <a:lnTo>
                        <a:pt x="0" y="2148"/>
                      </a:lnTo>
                      <a:lnTo>
                        <a:pt x="606" y="78"/>
                      </a:lnTo>
                      <a:lnTo>
                        <a:pt x="756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DDDDDD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98" name="Freeform 1122">
                  <a:extLst>
                    <a:ext uri="{FF2B5EF4-FFF2-40B4-BE49-F238E27FC236}">
                      <a16:creationId xmlns:a16="http://schemas.microsoft.com/office/drawing/2014/main" id="{8898B7ED-5BCF-8C4E-B1AA-B82AD50FD15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596332" y="3569758"/>
                  <a:ext cx="214545" cy="47048"/>
                </a:xfrm>
                <a:custGeom>
                  <a:avLst/>
                  <a:gdLst>
                    <a:gd name="T0" fmla="*/ 35658648 w 2773"/>
                    <a:gd name="T1" fmla="*/ 0 h 738"/>
                    <a:gd name="T2" fmla="*/ 0 w 2773"/>
                    <a:gd name="T3" fmla="*/ 16581742 h 738"/>
                    <a:gd name="T4" fmla="*/ 573357470 w 2773"/>
                    <a:gd name="T5" fmla="*/ 33163485 h 738"/>
                    <a:gd name="T6" fmla="*/ 573357470 w 2773"/>
                    <a:gd name="T7" fmla="*/ 16581742 h 738"/>
                    <a:gd name="T8" fmla="*/ 35658648 w 2773"/>
                    <a:gd name="T9" fmla="*/ 0 h 73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773"/>
                    <a:gd name="T16" fmla="*/ 0 h 738"/>
                    <a:gd name="T17" fmla="*/ 2773 w 2773"/>
                    <a:gd name="T18" fmla="*/ 738 h 73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773" h="738">
                      <a:moveTo>
                        <a:pt x="33" y="0"/>
                      </a:moveTo>
                      <a:lnTo>
                        <a:pt x="0" y="99"/>
                      </a:lnTo>
                      <a:lnTo>
                        <a:pt x="2436" y="738"/>
                      </a:lnTo>
                      <a:cubicBezTo>
                        <a:pt x="2499" y="501"/>
                        <a:pt x="2773" y="727"/>
                        <a:pt x="2373" y="603"/>
                      </a:cubicBezTo>
                      <a:lnTo>
                        <a:pt x="33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0000CC"/>
                    </a:gs>
                    <a:gs pos="100000">
                      <a:schemeClr val="bg1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99" name="Freeform 1123">
                  <a:extLst>
                    <a:ext uri="{FF2B5EF4-FFF2-40B4-BE49-F238E27FC236}">
                      <a16:creationId xmlns:a16="http://schemas.microsoft.com/office/drawing/2014/main" id="{5A7F91EF-AD6B-D64E-B73E-C762D73A7A3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783165" y="3477902"/>
                  <a:ext cx="54786" cy="139965"/>
                </a:xfrm>
                <a:custGeom>
                  <a:avLst/>
                  <a:gdLst>
                    <a:gd name="T0" fmla="*/ 656550006 w 637"/>
                    <a:gd name="T1" fmla="*/ 0 h 1659"/>
                    <a:gd name="T2" fmla="*/ 656550006 w 637"/>
                    <a:gd name="T3" fmla="*/ 0 h 1659"/>
                    <a:gd name="T4" fmla="*/ 54716163 w 637"/>
                    <a:gd name="T5" fmla="*/ 2147483646 h 1659"/>
                    <a:gd name="T6" fmla="*/ 0 w 637"/>
                    <a:gd name="T7" fmla="*/ 2147483646 h 1659"/>
                    <a:gd name="T8" fmla="*/ 656550006 w 637"/>
                    <a:gd name="T9" fmla="*/ 0 h 165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37"/>
                    <a:gd name="T16" fmla="*/ 0 h 1659"/>
                    <a:gd name="T17" fmla="*/ 637 w 637"/>
                    <a:gd name="T18" fmla="*/ 1659 h 165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37" h="1659">
                      <a:moveTo>
                        <a:pt x="615" y="0"/>
                      </a:moveTo>
                      <a:lnTo>
                        <a:pt x="637" y="0"/>
                      </a:lnTo>
                      <a:lnTo>
                        <a:pt x="68" y="1659"/>
                      </a:lnTo>
                      <a:lnTo>
                        <a:pt x="0" y="1647"/>
                      </a:lnTo>
                      <a:lnTo>
                        <a:pt x="615" y="0"/>
                      </a:lnTo>
                      <a:close/>
                    </a:path>
                  </a:pathLst>
                </a:custGeom>
                <a:solidFill>
                  <a:srgbClr val="4D4D4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00" name="Freeform 1124">
                  <a:extLst>
                    <a:ext uri="{FF2B5EF4-FFF2-40B4-BE49-F238E27FC236}">
                      <a16:creationId xmlns:a16="http://schemas.microsoft.com/office/drawing/2014/main" id="{BBB1B153-2E6F-7246-9B11-B68D01DF60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596588" y="3576007"/>
                  <a:ext cx="190792" cy="46458"/>
                </a:xfrm>
                <a:custGeom>
                  <a:avLst/>
                  <a:gdLst>
                    <a:gd name="T0" fmla="*/ 0 w 2216"/>
                    <a:gd name="T1" fmla="*/ 0 h 550"/>
                    <a:gd name="T2" fmla="*/ 54884212 w 2216"/>
                    <a:gd name="T3" fmla="*/ 101852492 h 550"/>
                    <a:gd name="T4" fmla="*/ 2147483646 w 2216"/>
                    <a:gd name="T5" fmla="*/ 1017940055 h 550"/>
                    <a:gd name="T6" fmla="*/ 2147483646 w 2216"/>
                    <a:gd name="T7" fmla="*/ 865464562 h 550"/>
                    <a:gd name="T8" fmla="*/ 0 w 2216"/>
                    <a:gd name="T9" fmla="*/ 0 h 55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216"/>
                    <a:gd name="T16" fmla="*/ 0 h 550"/>
                    <a:gd name="T17" fmla="*/ 2216 w 2216"/>
                    <a:gd name="T18" fmla="*/ 550 h 55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216" h="550">
                      <a:moveTo>
                        <a:pt x="0" y="0"/>
                      </a:moveTo>
                      <a:lnTo>
                        <a:pt x="9" y="57"/>
                      </a:lnTo>
                      <a:lnTo>
                        <a:pt x="2164" y="550"/>
                      </a:lnTo>
                      <a:lnTo>
                        <a:pt x="2216" y="49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000099"/>
                    </a:gs>
                    <a:gs pos="100000">
                      <a:srgbClr val="808080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grpSp>
              <p:nvGrpSpPr>
                <p:cNvPr id="101" name="Group 1125">
                  <a:extLst>
                    <a:ext uri="{FF2B5EF4-FFF2-40B4-BE49-F238E27FC236}">
                      <a16:creationId xmlns:a16="http://schemas.microsoft.com/office/drawing/2014/main" id="{57060979-075D-9D4D-B12E-DA0CCD4C6B8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7593395" y="3625649"/>
                  <a:ext cx="64747" cy="27592"/>
                  <a:chOff x="1740" y="2642"/>
                  <a:chExt cx="752" cy="327"/>
                </a:xfrm>
              </p:grpSpPr>
              <p:sp>
                <p:nvSpPr>
                  <p:cNvPr id="140" name="Freeform 1126">
                    <a:extLst>
                      <a:ext uri="{FF2B5EF4-FFF2-40B4-BE49-F238E27FC236}">
                        <a16:creationId xmlns:a16="http://schemas.microsoft.com/office/drawing/2014/main" id="{8DFFF656-1361-C546-8336-177F79E4691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740" y="2642"/>
                    <a:ext cx="752" cy="327"/>
                  </a:xfrm>
                  <a:custGeom>
                    <a:avLst/>
                    <a:gdLst>
                      <a:gd name="T0" fmla="*/ 293 w 752"/>
                      <a:gd name="T1" fmla="*/ 0 h 327"/>
                      <a:gd name="T2" fmla="*/ 752 w 752"/>
                      <a:gd name="T3" fmla="*/ 124 h 327"/>
                      <a:gd name="T4" fmla="*/ 470 w 752"/>
                      <a:gd name="T5" fmla="*/ 327 h 327"/>
                      <a:gd name="T6" fmla="*/ 0 w 752"/>
                      <a:gd name="T7" fmla="*/ 183 h 327"/>
                      <a:gd name="T8" fmla="*/ 293 w 752"/>
                      <a:gd name="T9" fmla="*/ 0 h 32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752"/>
                      <a:gd name="T16" fmla="*/ 0 h 327"/>
                      <a:gd name="T17" fmla="*/ 752 w 752"/>
                      <a:gd name="T18" fmla="*/ 327 h 32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752" h="327">
                        <a:moveTo>
                          <a:pt x="293" y="0"/>
                        </a:moveTo>
                        <a:lnTo>
                          <a:pt x="752" y="124"/>
                        </a:lnTo>
                        <a:lnTo>
                          <a:pt x="470" y="327"/>
                        </a:lnTo>
                        <a:lnTo>
                          <a:pt x="0" y="183"/>
                        </a:lnTo>
                        <a:lnTo>
                          <a:pt x="293" y="0"/>
                        </a:lnTo>
                        <a:close/>
                      </a:path>
                    </a:pathLst>
                  </a:custGeom>
                  <a:solidFill>
                    <a:srgbClr val="00009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41" name="Freeform 1127">
                    <a:extLst>
                      <a:ext uri="{FF2B5EF4-FFF2-40B4-BE49-F238E27FC236}">
                        <a16:creationId xmlns:a16="http://schemas.microsoft.com/office/drawing/2014/main" id="{60C6C6B3-72DE-664B-B4DE-3C04B0C5BFE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754" y="2649"/>
                    <a:ext cx="726" cy="311"/>
                  </a:xfrm>
                  <a:custGeom>
                    <a:avLst/>
                    <a:gdLst>
                      <a:gd name="T0" fmla="*/ 282 w 726"/>
                      <a:gd name="T1" fmla="*/ 0 h 311"/>
                      <a:gd name="T2" fmla="*/ 726 w 726"/>
                      <a:gd name="T3" fmla="*/ 119 h 311"/>
                      <a:gd name="T4" fmla="*/ 457 w 726"/>
                      <a:gd name="T5" fmla="*/ 311 h 311"/>
                      <a:gd name="T6" fmla="*/ 0 w 726"/>
                      <a:gd name="T7" fmla="*/ 173 h 311"/>
                      <a:gd name="T8" fmla="*/ 282 w 726"/>
                      <a:gd name="T9" fmla="*/ 0 h 31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726"/>
                      <a:gd name="T16" fmla="*/ 0 h 311"/>
                      <a:gd name="T17" fmla="*/ 726 w 726"/>
                      <a:gd name="T18" fmla="*/ 311 h 31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726" h="311">
                        <a:moveTo>
                          <a:pt x="282" y="0"/>
                        </a:moveTo>
                        <a:lnTo>
                          <a:pt x="726" y="119"/>
                        </a:lnTo>
                        <a:lnTo>
                          <a:pt x="457" y="311"/>
                        </a:lnTo>
                        <a:lnTo>
                          <a:pt x="0" y="173"/>
                        </a:lnTo>
                        <a:lnTo>
                          <a:pt x="282" y="0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4D4D4D"/>
                      </a:gs>
                      <a:gs pos="100000">
                        <a:srgbClr val="DDDDDD"/>
                      </a:gs>
                    </a:gsLst>
                    <a:lin ang="189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42" name="Freeform 1128">
                    <a:extLst>
                      <a:ext uri="{FF2B5EF4-FFF2-40B4-BE49-F238E27FC236}">
                        <a16:creationId xmlns:a16="http://schemas.microsoft.com/office/drawing/2014/main" id="{0D48292A-917D-D046-A974-043CEE5A414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808" y="2770"/>
                    <a:ext cx="258" cy="100"/>
                  </a:xfrm>
                  <a:custGeom>
                    <a:avLst/>
                    <a:gdLst>
                      <a:gd name="T0" fmla="*/ 0 w 258"/>
                      <a:gd name="T1" fmla="*/ 44 h 100"/>
                      <a:gd name="T2" fmla="*/ 75 w 258"/>
                      <a:gd name="T3" fmla="*/ 0 h 100"/>
                      <a:gd name="T4" fmla="*/ 258 w 258"/>
                      <a:gd name="T5" fmla="*/ 50 h 100"/>
                      <a:gd name="T6" fmla="*/ 183 w 258"/>
                      <a:gd name="T7" fmla="*/ 100 h 100"/>
                      <a:gd name="T8" fmla="*/ 0 w 258"/>
                      <a:gd name="T9" fmla="*/ 44 h 10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58"/>
                      <a:gd name="T16" fmla="*/ 0 h 100"/>
                      <a:gd name="T17" fmla="*/ 258 w 258"/>
                      <a:gd name="T18" fmla="*/ 100 h 10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58" h="100">
                        <a:moveTo>
                          <a:pt x="0" y="44"/>
                        </a:moveTo>
                        <a:lnTo>
                          <a:pt x="75" y="0"/>
                        </a:lnTo>
                        <a:lnTo>
                          <a:pt x="258" y="50"/>
                        </a:lnTo>
                        <a:lnTo>
                          <a:pt x="183" y="100"/>
                        </a:lnTo>
                        <a:lnTo>
                          <a:pt x="0" y="44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43" name="Freeform 1129">
                    <a:extLst>
                      <a:ext uri="{FF2B5EF4-FFF2-40B4-BE49-F238E27FC236}">
                        <a16:creationId xmlns:a16="http://schemas.microsoft.com/office/drawing/2014/main" id="{DB6BAAEB-BADD-0A4F-8A9D-D72AFCA99A5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799" y="2816"/>
                    <a:ext cx="194" cy="63"/>
                  </a:xfrm>
                  <a:custGeom>
                    <a:avLst/>
                    <a:gdLst>
                      <a:gd name="T0" fmla="*/ 12 w 194"/>
                      <a:gd name="T1" fmla="*/ 0 h 63"/>
                      <a:gd name="T2" fmla="*/ 194 w 194"/>
                      <a:gd name="T3" fmla="*/ 53 h 63"/>
                      <a:gd name="T4" fmla="*/ 180 w 194"/>
                      <a:gd name="T5" fmla="*/ 63 h 63"/>
                      <a:gd name="T6" fmla="*/ 0 w 194"/>
                      <a:gd name="T7" fmla="*/ 9 h 63"/>
                      <a:gd name="T8" fmla="*/ 12 w 194"/>
                      <a:gd name="T9" fmla="*/ 0 h 6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94"/>
                      <a:gd name="T16" fmla="*/ 0 h 63"/>
                      <a:gd name="T17" fmla="*/ 194 w 194"/>
                      <a:gd name="T18" fmla="*/ 63 h 63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94" h="63">
                        <a:moveTo>
                          <a:pt x="12" y="0"/>
                        </a:moveTo>
                        <a:lnTo>
                          <a:pt x="194" y="53"/>
                        </a:lnTo>
                        <a:lnTo>
                          <a:pt x="180" y="63"/>
                        </a:lnTo>
                        <a:lnTo>
                          <a:pt x="0" y="9"/>
                        </a:lnTo>
                        <a:lnTo>
                          <a:pt x="12" y="0"/>
                        </a:lnTo>
                        <a:close/>
                      </a:path>
                    </a:pathLst>
                  </a:custGeom>
                  <a:solidFill>
                    <a:srgbClr val="00009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44" name="Freeform 1130">
                    <a:extLst>
                      <a:ext uri="{FF2B5EF4-FFF2-40B4-BE49-F238E27FC236}">
                        <a16:creationId xmlns:a16="http://schemas.microsoft.com/office/drawing/2014/main" id="{05D5969F-F3B9-414D-975E-A6700098F26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020" y="2834"/>
                    <a:ext cx="258" cy="102"/>
                  </a:xfrm>
                  <a:custGeom>
                    <a:avLst/>
                    <a:gdLst>
                      <a:gd name="T0" fmla="*/ 0 w 258"/>
                      <a:gd name="T1" fmla="*/ 46 h 102"/>
                      <a:gd name="T2" fmla="*/ 71 w 258"/>
                      <a:gd name="T3" fmla="*/ 0 h 102"/>
                      <a:gd name="T4" fmla="*/ 258 w 258"/>
                      <a:gd name="T5" fmla="*/ 52 h 102"/>
                      <a:gd name="T6" fmla="*/ 183 w 258"/>
                      <a:gd name="T7" fmla="*/ 102 h 102"/>
                      <a:gd name="T8" fmla="*/ 0 w 258"/>
                      <a:gd name="T9" fmla="*/ 46 h 10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58"/>
                      <a:gd name="T16" fmla="*/ 0 h 102"/>
                      <a:gd name="T17" fmla="*/ 258 w 258"/>
                      <a:gd name="T18" fmla="*/ 102 h 102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58" h="102">
                        <a:moveTo>
                          <a:pt x="0" y="46"/>
                        </a:moveTo>
                        <a:lnTo>
                          <a:pt x="71" y="0"/>
                        </a:lnTo>
                        <a:lnTo>
                          <a:pt x="258" y="52"/>
                        </a:lnTo>
                        <a:lnTo>
                          <a:pt x="183" y="102"/>
                        </a:lnTo>
                        <a:lnTo>
                          <a:pt x="0" y="46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45" name="Freeform 1131">
                    <a:extLst>
                      <a:ext uri="{FF2B5EF4-FFF2-40B4-BE49-F238E27FC236}">
                        <a16:creationId xmlns:a16="http://schemas.microsoft.com/office/drawing/2014/main" id="{41BB174D-6019-384D-A5AC-1B4D92D938B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011" y="2882"/>
                    <a:ext cx="194" cy="63"/>
                  </a:xfrm>
                  <a:custGeom>
                    <a:avLst/>
                    <a:gdLst>
                      <a:gd name="T0" fmla="*/ 12 w 194"/>
                      <a:gd name="T1" fmla="*/ 0 h 63"/>
                      <a:gd name="T2" fmla="*/ 194 w 194"/>
                      <a:gd name="T3" fmla="*/ 53 h 63"/>
                      <a:gd name="T4" fmla="*/ 180 w 194"/>
                      <a:gd name="T5" fmla="*/ 63 h 63"/>
                      <a:gd name="T6" fmla="*/ 0 w 194"/>
                      <a:gd name="T7" fmla="*/ 9 h 63"/>
                      <a:gd name="T8" fmla="*/ 12 w 194"/>
                      <a:gd name="T9" fmla="*/ 0 h 6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94"/>
                      <a:gd name="T16" fmla="*/ 0 h 63"/>
                      <a:gd name="T17" fmla="*/ 194 w 194"/>
                      <a:gd name="T18" fmla="*/ 63 h 63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94" h="63">
                        <a:moveTo>
                          <a:pt x="12" y="0"/>
                        </a:moveTo>
                        <a:lnTo>
                          <a:pt x="194" y="53"/>
                        </a:lnTo>
                        <a:lnTo>
                          <a:pt x="180" y="63"/>
                        </a:lnTo>
                        <a:lnTo>
                          <a:pt x="0" y="9"/>
                        </a:lnTo>
                        <a:lnTo>
                          <a:pt x="12" y="0"/>
                        </a:lnTo>
                        <a:close/>
                      </a:path>
                    </a:pathLst>
                  </a:custGeom>
                  <a:solidFill>
                    <a:srgbClr val="00009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</p:grpSp>
            <p:sp>
              <p:nvSpPr>
                <p:cNvPr id="102" name="Freeform 1132">
                  <a:extLst>
                    <a:ext uri="{FF2B5EF4-FFF2-40B4-BE49-F238E27FC236}">
                      <a16:creationId xmlns:a16="http://schemas.microsoft.com/office/drawing/2014/main" id="{F8739864-4836-E447-8FC8-5886923FF49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704243" y="3629776"/>
                  <a:ext cx="78411" cy="60608"/>
                </a:xfrm>
                <a:custGeom>
                  <a:avLst/>
                  <a:gdLst>
                    <a:gd name="T0" fmla="*/ 39250883 w 990"/>
                    <a:gd name="T1" fmla="*/ 342828616 h 792"/>
                    <a:gd name="T2" fmla="*/ 354255671 w 990"/>
                    <a:gd name="T3" fmla="*/ 0 h 792"/>
                    <a:gd name="T4" fmla="*/ 354255671 w 990"/>
                    <a:gd name="T5" fmla="*/ 34504242 h 792"/>
                    <a:gd name="T6" fmla="*/ 0 w 990"/>
                    <a:gd name="T7" fmla="*/ 342828616 h 792"/>
                    <a:gd name="T8" fmla="*/ 39250883 w 990"/>
                    <a:gd name="T9" fmla="*/ 342828616 h 79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990"/>
                    <a:gd name="T16" fmla="*/ 0 h 792"/>
                    <a:gd name="T17" fmla="*/ 990 w 990"/>
                    <a:gd name="T18" fmla="*/ 792 h 79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990" h="792">
                      <a:moveTo>
                        <a:pt x="3" y="738"/>
                      </a:moveTo>
                      <a:lnTo>
                        <a:pt x="990" y="0"/>
                      </a:lnTo>
                      <a:lnTo>
                        <a:pt x="987" y="60"/>
                      </a:lnTo>
                      <a:lnTo>
                        <a:pt x="0" y="792"/>
                      </a:lnTo>
                      <a:lnTo>
                        <a:pt x="3" y="738"/>
                      </a:lnTo>
                      <a:close/>
                    </a:path>
                  </a:pathLst>
                </a:custGeom>
                <a:solidFill>
                  <a:srgbClr val="0000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03" name="Freeform 1133">
                  <a:extLst>
                    <a:ext uri="{FF2B5EF4-FFF2-40B4-BE49-F238E27FC236}">
                      <a16:creationId xmlns:a16="http://schemas.microsoft.com/office/drawing/2014/main" id="{C59CADF3-CD09-FB48-A672-C2C50B66CEB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504129" y="3634611"/>
                  <a:ext cx="200625" cy="55302"/>
                </a:xfrm>
                <a:custGeom>
                  <a:avLst/>
                  <a:gdLst>
                    <a:gd name="T0" fmla="*/ 39302216 w 2532"/>
                    <a:gd name="T1" fmla="*/ 0 h 723"/>
                    <a:gd name="T2" fmla="*/ 39302216 w 2532"/>
                    <a:gd name="T3" fmla="*/ 0 h 723"/>
                    <a:gd name="T4" fmla="*/ 867084690 w 2532"/>
                    <a:gd name="T5" fmla="*/ 307891170 h 723"/>
                    <a:gd name="T6" fmla="*/ 867084690 w 2532"/>
                    <a:gd name="T7" fmla="*/ 342351506 h 723"/>
                    <a:gd name="T8" fmla="*/ 0 w 2532"/>
                    <a:gd name="T9" fmla="*/ 34009889 h 723"/>
                    <a:gd name="T10" fmla="*/ 39302216 w 2532"/>
                    <a:gd name="T11" fmla="*/ 0 h 72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532"/>
                    <a:gd name="T19" fmla="*/ 0 h 723"/>
                    <a:gd name="T20" fmla="*/ 2532 w 2532"/>
                    <a:gd name="T21" fmla="*/ 723 h 723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532" h="723">
                      <a:moveTo>
                        <a:pt x="6" y="0"/>
                      </a:moveTo>
                      <a:cubicBezTo>
                        <a:pt x="16" y="0"/>
                        <a:pt x="26" y="0"/>
                        <a:pt x="36" y="0"/>
                      </a:cubicBezTo>
                      <a:lnTo>
                        <a:pt x="2532" y="678"/>
                      </a:lnTo>
                      <a:lnTo>
                        <a:pt x="2529" y="723"/>
                      </a:lnTo>
                      <a:lnTo>
                        <a:pt x="0" y="24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0000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04" name="Freeform 1134">
                  <a:extLst>
                    <a:ext uri="{FF2B5EF4-FFF2-40B4-BE49-F238E27FC236}">
                      <a16:creationId xmlns:a16="http://schemas.microsoft.com/office/drawing/2014/main" id="{628AB6FD-35F6-0345-BD13-22EAAF9EC27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504257" y="3624470"/>
                  <a:ext cx="2171" cy="11202"/>
                </a:xfrm>
                <a:custGeom>
                  <a:avLst/>
                  <a:gdLst>
                    <a:gd name="T0" fmla="*/ 48903362 w 26"/>
                    <a:gd name="T1" fmla="*/ 33634500 h 147"/>
                    <a:gd name="T2" fmla="*/ 48903362 w 26"/>
                    <a:gd name="T3" fmla="*/ 67263209 h 147"/>
                    <a:gd name="T4" fmla="*/ 0 w 26"/>
                    <a:gd name="T5" fmla="*/ 67263209 h 147"/>
                    <a:gd name="T6" fmla="*/ 48903362 w 26"/>
                    <a:gd name="T7" fmla="*/ 0 h 147"/>
                    <a:gd name="T8" fmla="*/ 48903362 w 26"/>
                    <a:gd name="T9" fmla="*/ 33634500 h 14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6"/>
                    <a:gd name="T16" fmla="*/ 0 h 147"/>
                    <a:gd name="T17" fmla="*/ 26 w 26"/>
                    <a:gd name="T18" fmla="*/ 147 h 14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6" h="147">
                      <a:moveTo>
                        <a:pt x="26" y="10"/>
                      </a:moveTo>
                      <a:lnTo>
                        <a:pt x="23" y="147"/>
                      </a:lnTo>
                      <a:lnTo>
                        <a:pt x="0" y="144"/>
                      </a:lnTo>
                      <a:lnTo>
                        <a:pt x="3" y="0"/>
                      </a:lnTo>
                      <a:lnTo>
                        <a:pt x="26" y="10"/>
                      </a:lnTo>
                      <a:close/>
                    </a:path>
                  </a:pathLst>
                </a:custGeom>
                <a:solidFill>
                  <a:srgbClr val="0000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05" name="Freeform 1135">
                  <a:extLst>
                    <a:ext uri="{FF2B5EF4-FFF2-40B4-BE49-F238E27FC236}">
                      <a16:creationId xmlns:a16="http://schemas.microsoft.com/office/drawing/2014/main" id="{76529D44-B4FD-DE4D-812E-E461A0FCCA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504384" y="3578837"/>
                  <a:ext cx="93225" cy="46340"/>
                </a:xfrm>
                <a:custGeom>
                  <a:avLst/>
                  <a:gdLst>
                    <a:gd name="T0" fmla="*/ 395043791 w 1176"/>
                    <a:gd name="T1" fmla="*/ 0 h 606"/>
                    <a:gd name="T2" fmla="*/ 0 w 1176"/>
                    <a:gd name="T3" fmla="*/ 273654982 h 606"/>
                    <a:gd name="T4" fmla="*/ 39357994 w 1176"/>
                    <a:gd name="T5" fmla="*/ 273654982 h 606"/>
                    <a:gd name="T6" fmla="*/ 395043791 w 1176"/>
                    <a:gd name="T7" fmla="*/ 33985420 h 606"/>
                    <a:gd name="T8" fmla="*/ 395043791 w 1176"/>
                    <a:gd name="T9" fmla="*/ 0 h 60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176"/>
                    <a:gd name="T16" fmla="*/ 0 h 606"/>
                    <a:gd name="T17" fmla="*/ 1176 w 1176"/>
                    <a:gd name="T18" fmla="*/ 606 h 60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176" h="606">
                      <a:moveTo>
                        <a:pt x="1170" y="0"/>
                      </a:moveTo>
                      <a:lnTo>
                        <a:pt x="0" y="597"/>
                      </a:lnTo>
                      <a:lnTo>
                        <a:pt x="30" y="606"/>
                      </a:lnTo>
                      <a:lnTo>
                        <a:pt x="1176" y="18"/>
                      </a:lnTo>
                      <a:lnTo>
                        <a:pt x="1170" y="0"/>
                      </a:lnTo>
                      <a:close/>
                    </a:path>
                  </a:pathLst>
                </a:custGeom>
                <a:solidFill>
                  <a:srgbClr val="0000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06" name="Freeform 1136">
                  <a:extLst>
                    <a:ext uri="{FF2B5EF4-FFF2-40B4-BE49-F238E27FC236}">
                      <a16:creationId xmlns:a16="http://schemas.microsoft.com/office/drawing/2014/main" id="{44CD9A89-0E3B-2C40-8436-71B7526BA66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510642" y="3626829"/>
                  <a:ext cx="190281" cy="53180"/>
                </a:xfrm>
                <a:custGeom>
                  <a:avLst/>
                  <a:gdLst>
                    <a:gd name="T0" fmla="*/ 31829833 w 2532"/>
                    <a:gd name="T1" fmla="*/ 0 h 723"/>
                    <a:gd name="T2" fmla="*/ 31829833 w 2532"/>
                    <a:gd name="T3" fmla="*/ 0 h 723"/>
                    <a:gd name="T4" fmla="*/ 382827787 w 2532"/>
                    <a:gd name="T5" fmla="*/ 175498781 h 723"/>
                    <a:gd name="T6" fmla="*/ 382827787 w 2532"/>
                    <a:gd name="T7" fmla="*/ 175498781 h 723"/>
                    <a:gd name="T8" fmla="*/ 0 w 2532"/>
                    <a:gd name="T9" fmla="*/ 29448186 h 723"/>
                    <a:gd name="T10" fmla="*/ 31829833 w 2532"/>
                    <a:gd name="T11" fmla="*/ 0 h 72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532"/>
                    <a:gd name="T19" fmla="*/ 0 h 723"/>
                    <a:gd name="T20" fmla="*/ 2532 w 2532"/>
                    <a:gd name="T21" fmla="*/ 723 h 723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532" h="723">
                      <a:moveTo>
                        <a:pt x="6" y="0"/>
                      </a:moveTo>
                      <a:cubicBezTo>
                        <a:pt x="16" y="0"/>
                        <a:pt x="26" y="0"/>
                        <a:pt x="36" y="0"/>
                      </a:cubicBezTo>
                      <a:lnTo>
                        <a:pt x="2532" y="678"/>
                      </a:lnTo>
                      <a:lnTo>
                        <a:pt x="2529" y="723"/>
                      </a:lnTo>
                      <a:lnTo>
                        <a:pt x="0" y="24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0000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07" name="Freeform 1137">
                  <a:extLst>
                    <a:ext uri="{FF2B5EF4-FFF2-40B4-BE49-F238E27FC236}">
                      <a16:creationId xmlns:a16="http://schemas.microsoft.com/office/drawing/2014/main" id="{92BF681C-02FC-8F49-A2CD-8F3446ECE5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V="1">
                  <a:off x="7700668" y="3623055"/>
                  <a:ext cx="77645" cy="55066"/>
                </a:xfrm>
                <a:custGeom>
                  <a:avLst/>
                  <a:gdLst>
                    <a:gd name="T0" fmla="*/ 0 w 2532"/>
                    <a:gd name="T1" fmla="*/ 0 h 723"/>
                    <a:gd name="T2" fmla="*/ 0 w 2532"/>
                    <a:gd name="T3" fmla="*/ 0 h 723"/>
                    <a:gd name="T4" fmla="*/ 0 w 2532"/>
                    <a:gd name="T5" fmla="*/ 302641137 h 723"/>
                    <a:gd name="T6" fmla="*/ 0 w 2532"/>
                    <a:gd name="T7" fmla="*/ 302641137 h 723"/>
                    <a:gd name="T8" fmla="*/ 0 w 2532"/>
                    <a:gd name="T9" fmla="*/ 33575256 h 723"/>
                    <a:gd name="T10" fmla="*/ 0 w 2532"/>
                    <a:gd name="T11" fmla="*/ 0 h 72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532"/>
                    <a:gd name="T19" fmla="*/ 0 h 723"/>
                    <a:gd name="T20" fmla="*/ 2532 w 2532"/>
                    <a:gd name="T21" fmla="*/ 723 h 723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532" h="723">
                      <a:moveTo>
                        <a:pt x="6" y="0"/>
                      </a:moveTo>
                      <a:cubicBezTo>
                        <a:pt x="16" y="0"/>
                        <a:pt x="26" y="0"/>
                        <a:pt x="36" y="0"/>
                      </a:cubicBezTo>
                      <a:lnTo>
                        <a:pt x="2532" y="678"/>
                      </a:lnTo>
                      <a:lnTo>
                        <a:pt x="2529" y="723"/>
                      </a:lnTo>
                      <a:lnTo>
                        <a:pt x="0" y="24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0000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</p:grpSp>
          <p:grpSp>
            <p:nvGrpSpPr>
              <p:cNvPr id="108" name="Group 1139">
                <a:extLst>
                  <a:ext uri="{FF2B5EF4-FFF2-40B4-BE49-F238E27FC236}">
                    <a16:creationId xmlns:a16="http://schemas.microsoft.com/office/drawing/2014/main" id="{904B7C12-C509-8641-BB63-56DEDB95F95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flipH="1">
                <a:off x="7985622" y="3537823"/>
                <a:ext cx="359261" cy="342045"/>
                <a:chOff x="2839" y="3501"/>
                <a:chExt cx="755" cy="803"/>
              </a:xfrm>
            </p:grpSpPr>
            <p:pic>
              <p:nvPicPr>
                <p:cNvPr id="138" name="Picture 1140" descr="desktop_computer_stylized_medium">
                  <a:extLst>
                    <a:ext uri="{FF2B5EF4-FFF2-40B4-BE49-F238E27FC236}">
                      <a16:creationId xmlns:a16="http://schemas.microsoft.com/office/drawing/2014/main" id="{BDC7F552-21C9-C942-90FF-0162099A3D5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839" y="3501"/>
                  <a:ext cx="755" cy="8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39" name="Freeform 1141">
                  <a:extLst>
                    <a:ext uri="{FF2B5EF4-FFF2-40B4-BE49-F238E27FC236}">
                      <a16:creationId xmlns:a16="http://schemas.microsoft.com/office/drawing/2014/main" id="{654B43BA-608E-5D4D-B11B-71762CFBEED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16" y="3578"/>
                  <a:ext cx="356" cy="368"/>
                </a:xfrm>
                <a:custGeom>
                  <a:avLst/>
                  <a:gdLst>
                    <a:gd name="T0" fmla="*/ 0 w 356"/>
                    <a:gd name="T1" fmla="*/ 0 h 368"/>
                    <a:gd name="T2" fmla="*/ 300 w 356"/>
                    <a:gd name="T3" fmla="*/ 14 h 368"/>
                    <a:gd name="T4" fmla="*/ 356 w 356"/>
                    <a:gd name="T5" fmla="*/ 294 h 368"/>
                    <a:gd name="T6" fmla="*/ 78 w 356"/>
                    <a:gd name="T7" fmla="*/ 368 h 368"/>
                    <a:gd name="T8" fmla="*/ 0 w 356"/>
                    <a:gd name="T9" fmla="*/ 0 h 36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56"/>
                    <a:gd name="T16" fmla="*/ 0 h 368"/>
                    <a:gd name="T17" fmla="*/ 356 w 356"/>
                    <a:gd name="T18" fmla="*/ 368 h 36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56" h="368">
                      <a:moveTo>
                        <a:pt x="0" y="0"/>
                      </a:moveTo>
                      <a:lnTo>
                        <a:pt x="300" y="14"/>
                      </a:lnTo>
                      <a:lnTo>
                        <a:pt x="356" y="294"/>
                      </a:lnTo>
                      <a:lnTo>
                        <a:pt x="78" y="36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000099"/>
                    </a:gs>
                    <a:gs pos="100000">
                      <a:schemeClr val="bg1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</p:grpSp>
          <p:grpSp>
            <p:nvGrpSpPr>
              <p:cNvPr id="694" name="Group 693">
                <a:extLst>
                  <a:ext uri="{FF2B5EF4-FFF2-40B4-BE49-F238E27FC236}">
                    <a16:creationId xmlns:a16="http://schemas.microsoft.com/office/drawing/2014/main" id="{14715B6C-9A50-FE4B-A8D2-1E669BF891E3}"/>
                  </a:ext>
                </a:extLst>
              </p:cNvPr>
              <p:cNvGrpSpPr/>
              <p:nvPr/>
            </p:nvGrpSpPr>
            <p:grpSpPr>
              <a:xfrm>
                <a:off x="7797061" y="3296104"/>
                <a:ext cx="347997" cy="396620"/>
                <a:chOff x="7797061" y="3296104"/>
                <a:chExt cx="347997" cy="396620"/>
              </a:xfrm>
            </p:grpSpPr>
            <p:pic>
              <p:nvPicPr>
                <p:cNvPr id="113" name="Picture 571" descr="fridge2.png">
                  <a:extLst>
                    <a:ext uri="{FF2B5EF4-FFF2-40B4-BE49-F238E27FC236}">
                      <a16:creationId xmlns:a16="http://schemas.microsoft.com/office/drawing/2014/main" id="{29DD0F98-F93B-0145-A925-F4125ED490D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896825" y="3355697"/>
                  <a:ext cx="189578" cy="33702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14" name="Picture 1115" descr="antenna_stylized">
                  <a:extLst>
                    <a:ext uri="{FF2B5EF4-FFF2-40B4-BE49-F238E27FC236}">
                      <a16:creationId xmlns:a16="http://schemas.microsoft.com/office/drawing/2014/main" id="{C1A64F68-4D16-AE4F-AB60-09D2C0CF0E2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797061" y="3296104"/>
                  <a:ext cx="347997" cy="16755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grpSp>
          <p:nvGrpSpPr>
            <p:cNvPr id="795" name="Group 794">
              <a:extLst>
                <a:ext uri="{FF2B5EF4-FFF2-40B4-BE49-F238E27FC236}">
                  <a16:creationId xmlns:a16="http://schemas.microsoft.com/office/drawing/2014/main" id="{AF73DE4B-526E-9C4F-9242-9BC0D43F8CBA}"/>
                </a:ext>
              </a:extLst>
            </p:cNvPr>
            <p:cNvGrpSpPr/>
            <p:nvPr/>
          </p:nvGrpSpPr>
          <p:grpSpPr>
            <a:xfrm>
              <a:off x="11058573" y="3399165"/>
              <a:ext cx="518448" cy="1212242"/>
              <a:chOff x="11058573" y="3399165"/>
              <a:chExt cx="518448" cy="1212242"/>
            </a:xfrm>
          </p:grpSpPr>
          <p:grpSp>
            <p:nvGrpSpPr>
              <p:cNvPr id="375" name="Group 374">
                <a:extLst>
                  <a:ext uri="{FF2B5EF4-FFF2-40B4-BE49-F238E27FC236}">
                    <a16:creationId xmlns:a16="http://schemas.microsoft.com/office/drawing/2014/main" id="{433FEDDB-405E-DB4E-815F-55EE9E62EF1A}"/>
                  </a:ext>
                </a:extLst>
              </p:cNvPr>
              <p:cNvGrpSpPr/>
              <p:nvPr/>
            </p:nvGrpSpPr>
            <p:grpSpPr>
              <a:xfrm>
                <a:off x="11087182" y="4159591"/>
                <a:ext cx="489839" cy="451816"/>
                <a:chOff x="5103720" y="2693365"/>
                <a:chExt cx="611650" cy="414788"/>
              </a:xfrm>
            </p:grpSpPr>
            <p:cxnSp>
              <p:nvCxnSpPr>
                <p:cNvPr id="376" name="Straight Connector 375">
                  <a:extLst>
                    <a:ext uri="{FF2B5EF4-FFF2-40B4-BE49-F238E27FC236}">
                      <a16:creationId xmlns:a16="http://schemas.microsoft.com/office/drawing/2014/main" id="{1D164102-BE0D-AF40-9A7B-7F2B261B2C20}"/>
                    </a:ext>
                  </a:extLst>
                </p:cNvPr>
                <p:cNvCxnSpPr/>
                <p:nvPr/>
              </p:nvCxnSpPr>
              <p:spPr>
                <a:xfrm>
                  <a:off x="5103720" y="2914214"/>
                  <a:ext cx="232559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378" name="Group 377">
                  <a:extLst>
                    <a:ext uri="{FF2B5EF4-FFF2-40B4-BE49-F238E27FC236}">
                      <a16:creationId xmlns:a16="http://schemas.microsoft.com/office/drawing/2014/main" id="{9018E7EF-EB96-424D-962A-FEB80B43946F}"/>
                    </a:ext>
                  </a:extLst>
                </p:cNvPr>
                <p:cNvGrpSpPr/>
                <p:nvPr/>
              </p:nvGrpSpPr>
              <p:grpSpPr>
                <a:xfrm>
                  <a:off x="5275406" y="2693365"/>
                  <a:ext cx="439964" cy="414788"/>
                  <a:chOff x="5275406" y="2711455"/>
                  <a:chExt cx="452949" cy="405518"/>
                </a:xfrm>
              </p:grpSpPr>
              <p:pic>
                <p:nvPicPr>
                  <p:cNvPr id="379" name="Picture 378" descr="server_rack.png">
                    <a:extLst>
                      <a:ext uri="{FF2B5EF4-FFF2-40B4-BE49-F238E27FC236}">
                        <a16:creationId xmlns:a16="http://schemas.microsoft.com/office/drawing/2014/main" id="{C865CB27-BCE1-654B-9519-9B39D4CB587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537367" y="2770786"/>
                    <a:ext cx="190988" cy="313366"/>
                  </a:xfrm>
                  <a:prstGeom prst="rect">
                    <a:avLst/>
                  </a:prstGeom>
                </p:spPr>
              </p:pic>
              <p:pic>
                <p:nvPicPr>
                  <p:cNvPr id="380" name="Picture 379" descr="server_rack.png">
                    <a:extLst>
                      <a:ext uri="{FF2B5EF4-FFF2-40B4-BE49-F238E27FC236}">
                        <a16:creationId xmlns:a16="http://schemas.microsoft.com/office/drawing/2014/main" id="{41D005B5-0BAE-3E48-A2D4-576E4F7B946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275406" y="2764002"/>
                    <a:ext cx="190988" cy="313366"/>
                  </a:xfrm>
                  <a:prstGeom prst="rect">
                    <a:avLst/>
                  </a:prstGeom>
                </p:spPr>
              </p:pic>
              <p:pic>
                <p:nvPicPr>
                  <p:cNvPr id="381" name="Picture 380" descr="server_rack.png">
                    <a:extLst>
                      <a:ext uri="{FF2B5EF4-FFF2-40B4-BE49-F238E27FC236}">
                        <a16:creationId xmlns:a16="http://schemas.microsoft.com/office/drawing/2014/main" id="{89060F4D-6C40-724C-BD1E-F12A5CA65DE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385676" y="2711455"/>
                    <a:ext cx="247152" cy="405518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392" name="Group 391">
                <a:extLst>
                  <a:ext uri="{FF2B5EF4-FFF2-40B4-BE49-F238E27FC236}">
                    <a16:creationId xmlns:a16="http://schemas.microsoft.com/office/drawing/2014/main" id="{710FDFDB-5658-6346-883B-53F72A0E1C90}"/>
                  </a:ext>
                </a:extLst>
              </p:cNvPr>
              <p:cNvGrpSpPr/>
              <p:nvPr/>
            </p:nvGrpSpPr>
            <p:grpSpPr>
              <a:xfrm>
                <a:off x="11058573" y="3399165"/>
                <a:ext cx="423724" cy="405973"/>
                <a:chOff x="5103720" y="2693365"/>
                <a:chExt cx="611650" cy="414788"/>
              </a:xfrm>
            </p:grpSpPr>
            <p:cxnSp>
              <p:nvCxnSpPr>
                <p:cNvPr id="393" name="Straight Connector 392">
                  <a:extLst>
                    <a:ext uri="{FF2B5EF4-FFF2-40B4-BE49-F238E27FC236}">
                      <a16:creationId xmlns:a16="http://schemas.microsoft.com/office/drawing/2014/main" id="{21121473-8384-8944-A0B5-DD441780262C}"/>
                    </a:ext>
                  </a:extLst>
                </p:cNvPr>
                <p:cNvCxnSpPr/>
                <p:nvPr/>
              </p:nvCxnSpPr>
              <p:spPr>
                <a:xfrm>
                  <a:off x="5103720" y="2914214"/>
                  <a:ext cx="232559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395" name="Group 394">
                  <a:extLst>
                    <a:ext uri="{FF2B5EF4-FFF2-40B4-BE49-F238E27FC236}">
                      <a16:creationId xmlns:a16="http://schemas.microsoft.com/office/drawing/2014/main" id="{11366773-360A-0449-911A-80462659C660}"/>
                    </a:ext>
                  </a:extLst>
                </p:cNvPr>
                <p:cNvGrpSpPr/>
                <p:nvPr/>
              </p:nvGrpSpPr>
              <p:grpSpPr>
                <a:xfrm>
                  <a:off x="5275406" y="2693365"/>
                  <a:ext cx="439964" cy="414788"/>
                  <a:chOff x="5275406" y="2711455"/>
                  <a:chExt cx="452949" cy="405518"/>
                </a:xfrm>
              </p:grpSpPr>
              <p:pic>
                <p:nvPicPr>
                  <p:cNvPr id="396" name="Picture 395" descr="server_rack.png">
                    <a:extLst>
                      <a:ext uri="{FF2B5EF4-FFF2-40B4-BE49-F238E27FC236}">
                        <a16:creationId xmlns:a16="http://schemas.microsoft.com/office/drawing/2014/main" id="{361EFF3D-6A1F-2646-B975-1FACB4284FB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537367" y="2770786"/>
                    <a:ext cx="190988" cy="313366"/>
                  </a:xfrm>
                  <a:prstGeom prst="rect">
                    <a:avLst/>
                  </a:prstGeom>
                </p:spPr>
              </p:pic>
              <p:pic>
                <p:nvPicPr>
                  <p:cNvPr id="397" name="Picture 396" descr="server_rack.png">
                    <a:extLst>
                      <a:ext uri="{FF2B5EF4-FFF2-40B4-BE49-F238E27FC236}">
                        <a16:creationId xmlns:a16="http://schemas.microsoft.com/office/drawing/2014/main" id="{E83F8942-DE11-A747-A5A4-EDFBB17BFC8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275406" y="2764002"/>
                    <a:ext cx="190988" cy="313366"/>
                  </a:xfrm>
                  <a:prstGeom prst="rect">
                    <a:avLst/>
                  </a:prstGeom>
                </p:spPr>
              </p:pic>
              <p:pic>
                <p:nvPicPr>
                  <p:cNvPr id="398" name="Picture 397" descr="server_rack.png">
                    <a:extLst>
                      <a:ext uri="{FF2B5EF4-FFF2-40B4-BE49-F238E27FC236}">
                        <a16:creationId xmlns:a16="http://schemas.microsoft.com/office/drawing/2014/main" id="{300ED1AC-F5EE-3C49-B963-42178C24340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385676" y="2711455"/>
                    <a:ext cx="247152" cy="405518"/>
                  </a:xfrm>
                  <a:prstGeom prst="rect">
                    <a:avLst/>
                  </a:prstGeom>
                </p:spPr>
              </p:pic>
            </p:grpSp>
          </p:grpSp>
        </p:grpSp>
        <p:grpSp>
          <p:nvGrpSpPr>
            <p:cNvPr id="796" name="Group 795">
              <a:extLst>
                <a:ext uri="{FF2B5EF4-FFF2-40B4-BE49-F238E27FC236}">
                  <a16:creationId xmlns:a16="http://schemas.microsoft.com/office/drawing/2014/main" id="{2287FB5D-0F91-9741-8D3A-0A38C2D4142B}"/>
                </a:ext>
              </a:extLst>
            </p:cNvPr>
            <p:cNvGrpSpPr/>
            <p:nvPr/>
          </p:nvGrpSpPr>
          <p:grpSpPr>
            <a:xfrm>
              <a:off x="7767607" y="4870841"/>
              <a:ext cx="2692126" cy="1260456"/>
              <a:chOff x="7767607" y="4870841"/>
              <a:chExt cx="2692126" cy="1260456"/>
            </a:xfrm>
          </p:grpSpPr>
          <p:grpSp>
            <p:nvGrpSpPr>
              <p:cNvPr id="71" name="Group 950">
                <a:extLst>
                  <a:ext uri="{FF2B5EF4-FFF2-40B4-BE49-F238E27FC236}">
                    <a16:creationId xmlns:a16="http://schemas.microsoft.com/office/drawing/2014/main" id="{2B0A745F-DA32-E140-AB36-BC5E1C4E2D4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282541" y="5244631"/>
                <a:ext cx="177192" cy="330833"/>
                <a:chOff x="4140" y="429"/>
                <a:chExt cx="1425" cy="2396"/>
              </a:xfrm>
            </p:grpSpPr>
            <p:sp>
              <p:nvSpPr>
                <p:cNvPr id="207" name="Freeform 951">
                  <a:extLst>
                    <a:ext uri="{FF2B5EF4-FFF2-40B4-BE49-F238E27FC236}">
                      <a16:creationId xmlns:a16="http://schemas.microsoft.com/office/drawing/2014/main" id="{12CB3660-4D63-014F-8CC9-FDFB8140AB8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268" y="433"/>
                  <a:ext cx="283" cy="2286"/>
                </a:xfrm>
                <a:custGeom>
                  <a:avLst/>
                  <a:gdLst>
                    <a:gd name="T0" fmla="*/ 3 w 354"/>
                    <a:gd name="T1" fmla="*/ 0 h 2742"/>
                    <a:gd name="T2" fmla="*/ 15 w 354"/>
                    <a:gd name="T3" fmla="*/ 27 h 2742"/>
                    <a:gd name="T4" fmla="*/ 15 w 354"/>
                    <a:gd name="T5" fmla="*/ 205 h 2742"/>
                    <a:gd name="T6" fmla="*/ 0 w 354"/>
                    <a:gd name="T7" fmla="*/ 215 h 2742"/>
                    <a:gd name="T8" fmla="*/ 3 w 354"/>
                    <a:gd name="T9" fmla="*/ 0 h 274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54"/>
                    <a:gd name="T16" fmla="*/ 0 h 2742"/>
                    <a:gd name="T17" fmla="*/ 354 w 354"/>
                    <a:gd name="T18" fmla="*/ 2742 h 274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54" h="2742">
                      <a:moveTo>
                        <a:pt x="63" y="0"/>
                      </a:moveTo>
                      <a:lnTo>
                        <a:pt x="354" y="339"/>
                      </a:lnTo>
                      <a:lnTo>
                        <a:pt x="346" y="2624"/>
                      </a:lnTo>
                      <a:lnTo>
                        <a:pt x="0" y="2742"/>
                      </a:lnTo>
                      <a:lnTo>
                        <a:pt x="63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DDDDDD"/>
                    </a:gs>
                    <a:gs pos="100000">
                      <a:srgbClr val="333333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08" name="Rectangle 952">
                  <a:extLst>
                    <a:ext uri="{FF2B5EF4-FFF2-40B4-BE49-F238E27FC236}">
                      <a16:creationId xmlns:a16="http://schemas.microsoft.com/office/drawing/2014/main" id="{EFE1382F-B768-3541-8BD1-06AB71BFA8E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210" y="429"/>
                  <a:ext cx="1046" cy="2285"/>
                </a:xfrm>
                <a:prstGeom prst="rect">
                  <a:avLst/>
                </a:prstGeom>
                <a:gradFill rotWithShape="1">
                  <a:gsLst>
                    <a:gs pos="0">
                      <a:srgbClr val="292929"/>
                    </a:gs>
                    <a:gs pos="100000">
                      <a:srgbClr val="808080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lnSpc>
                      <a:spcPct val="85000"/>
                    </a:lnSpc>
                    <a:spcBef>
                      <a:spcPts val="1675"/>
                    </a:spcBef>
                    <a:buClr>
                      <a:srgbClr val="000090"/>
                    </a:buClr>
                    <a:buSzPct val="100000"/>
                    <a:buFont typeface="Wingdings" panose="05000000000000000000" pitchFamily="2" charset="2"/>
                    <a:buChar char="§"/>
                    <a:defRPr sz="2800">
                      <a:solidFill>
                        <a:schemeClr val="tx1"/>
                      </a:solidFill>
                      <a:latin typeface="Gill Sans MT" panose="020B0502020104020203" pitchFamily="34" charset="0"/>
                      <a:ea typeface="MS PGothic" panose="020B0600070205080204" pitchFamily="34" charset="-128"/>
                      <a:cs typeface="Arial" panose="020B0604020202020204" pitchFamily="34" charset="0"/>
                    </a:defRPr>
                  </a:lvl1pPr>
                  <a:lvl2pPr marL="742950" indent="-285750">
                    <a:lnSpc>
                      <a:spcPct val="85000"/>
                    </a:lnSpc>
                    <a:spcBef>
                      <a:spcPts val="1438"/>
                    </a:spcBef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2400">
                      <a:solidFill>
                        <a:schemeClr val="tx1"/>
                      </a:solidFill>
                      <a:latin typeface="Gill Sans MT" panose="020B0502020104020203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>
                      <a:solidFill>
                        <a:schemeClr val="tx1"/>
                      </a:solidFill>
                      <a:latin typeface="Comic Sans MS" panose="030F0702030302020204" pitchFamily="66" charset="0"/>
                      <a:ea typeface="Comic Sans MS" panose="030F0702030302020204" pitchFamily="66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Comic Sans MS" panose="030F0702030302020204" pitchFamily="66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Comic Sans MS" panose="030F0702030302020204" pitchFamily="66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Comic Sans MS" panose="030F0702030302020204" pitchFamily="66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Comic Sans MS" panose="030F0702030302020204" pitchFamily="66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Comic Sans MS" panose="030F0702030302020204" pitchFamily="66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en-US" sz="2400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09" name="Freeform 953">
                  <a:extLst>
                    <a:ext uri="{FF2B5EF4-FFF2-40B4-BE49-F238E27FC236}">
                      <a16:creationId xmlns:a16="http://schemas.microsoft.com/office/drawing/2014/main" id="{FB363E8F-CA06-2449-A66C-B147358943F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321" y="570"/>
                  <a:ext cx="169" cy="2115"/>
                </a:xfrm>
                <a:custGeom>
                  <a:avLst/>
                  <a:gdLst>
                    <a:gd name="T0" fmla="*/ 2 w 211"/>
                    <a:gd name="T1" fmla="*/ 0 h 2537"/>
                    <a:gd name="T2" fmla="*/ 9 w 211"/>
                    <a:gd name="T3" fmla="*/ 18 h 2537"/>
                    <a:gd name="T4" fmla="*/ 2 w 211"/>
                    <a:gd name="T5" fmla="*/ 196 h 2537"/>
                    <a:gd name="T6" fmla="*/ 2 w 211"/>
                    <a:gd name="T7" fmla="*/ 0 h 2537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11"/>
                    <a:gd name="T13" fmla="*/ 0 h 2537"/>
                    <a:gd name="T14" fmla="*/ 211 w 211"/>
                    <a:gd name="T15" fmla="*/ 2537 h 2537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1" h="2537">
                      <a:moveTo>
                        <a:pt x="7" y="0"/>
                      </a:moveTo>
                      <a:cubicBezTo>
                        <a:pt x="7" y="0"/>
                        <a:pt x="57" y="28"/>
                        <a:pt x="211" y="218"/>
                      </a:cubicBezTo>
                      <a:cubicBezTo>
                        <a:pt x="0" y="1229"/>
                        <a:pt x="41" y="2537"/>
                        <a:pt x="7" y="2501"/>
                      </a:cubicBezTo>
                      <a:lnTo>
                        <a:pt x="7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808080"/>
                    </a:gs>
                    <a:gs pos="100000">
                      <a:srgbClr val="F8F8F8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10" name="Freeform 954">
                  <a:extLst>
                    <a:ext uri="{FF2B5EF4-FFF2-40B4-BE49-F238E27FC236}">
                      <a16:creationId xmlns:a16="http://schemas.microsoft.com/office/drawing/2014/main" id="{8A74E36A-A735-7440-A2B1-55846B516D7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284" y="1640"/>
                  <a:ext cx="263" cy="189"/>
                </a:xfrm>
                <a:custGeom>
                  <a:avLst/>
                  <a:gdLst>
                    <a:gd name="T0" fmla="*/ 2 w 328"/>
                    <a:gd name="T1" fmla="*/ 0 h 226"/>
                    <a:gd name="T2" fmla="*/ 14 w 328"/>
                    <a:gd name="T3" fmla="*/ 11 h 226"/>
                    <a:gd name="T4" fmla="*/ 14 w 328"/>
                    <a:gd name="T5" fmla="*/ 19 h 226"/>
                    <a:gd name="T6" fmla="*/ 0 w 328"/>
                    <a:gd name="T7" fmla="*/ 8 h 226"/>
                    <a:gd name="T8" fmla="*/ 2 w 328"/>
                    <a:gd name="T9" fmla="*/ 0 h 22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28"/>
                    <a:gd name="T16" fmla="*/ 0 h 226"/>
                    <a:gd name="T17" fmla="*/ 328 w 328"/>
                    <a:gd name="T18" fmla="*/ 226 h 22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28" h="226">
                      <a:moveTo>
                        <a:pt x="4" y="0"/>
                      </a:moveTo>
                      <a:cubicBezTo>
                        <a:pt x="60" y="10"/>
                        <a:pt x="182" y="74"/>
                        <a:pt x="328" y="128"/>
                      </a:cubicBezTo>
                      <a:cubicBezTo>
                        <a:pt x="326" y="162"/>
                        <a:pt x="326" y="158"/>
                        <a:pt x="326" y="226"/>
                      </a:cubicBezTo>
                      <a:cubicBezTo>
                        <a:pt x="326" y="226"/>
                        <a:pt x="169" y="155"/>
                        <a:pt x="0" y="100"/>
                      </a:cubicBezTo>
                      <a:cubicBezTo>
                        <a:pt x="0" y="48"/>
                        <a:pt x="4" y="17"/>
                        <a:pt x="4" y="0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292929"/>
                    </a:gs>
                    <a:gs pos="100000">
                      <a:srgbClr val="808080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11" name="Rectangle 955">
                  <a:extLst>
                    <a:ext uri="{FF2B5EF4-FFF2-40B4-BE49-F238E27FC236}">
                      <a16:creationId xmlns:a16="http://schemas.microsoft.com/office/drawing/2014/main" id="{FC433BF5-02C8-F540-AE86-53BF5696001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210" y="690"/>
                  <a:ext cx="598" cy="47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lnSpc>
                      <a:spcPct val="85000"/>
                    </a:lnSpc>
                    <a:spcBef>
                      <a:spcPts val="1675"/>
                    </a:spcBef>
                    <a:buClr>
                      <a:srgbClr val="000090"/>
                    </a:buClr>
                    <a:buSzPct val="100000"/>
                    <a:buFont typeface="Wingdings" panose="05000000000000000000" pitchFamily="2" charset="2"/>
                    <a:buChar char="§"/>
                    <a:defRPr sz="2800">
                      <a:solidFill>
                        <a:schemeClr val="tx1"/>
                      </a:solidFill>
                      <a:latin typeface="Gill Sans MT" panose="020B0502020104020203" pitchFamily="34" charset="0"/>
                      <a:ea typeface="MS PGothic" panose="020B0600070205080204" pitchFamily="34" charset="-128"/>
                      <a:cs typeface="Arial" panose="020B0604020202020204" pitchFamily="34" charset="0"/>
                    </a:defRPr>
                  </a:lvl1pPr>
                  <a:lvl2pPr marL="742950" indent="-285750">
                    <a:lnSpc>
                      <a:spcPct val="85000"/>
                    </a:lnSpc>
                    <a:spcBef>
                      <a:spcPts val="1438"/>
                    </a:spcBef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2400">
                      <a:solidFill>
                        <a:schemeClr val="tx1"/>
                      </a:solidFill>
                      <a:latin typeface="Gill Sans MT" panose="020B0502020104020203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>
                      <a:solidFill>
                        <a:schemeClr val="tx1"/>
                      </a:solidFill>
                      <a:latin typeface="Comic Sans MS" panose="030F0702030302020204" pitchFamily="66" charset="0"/>
                      <a:ea typeface="Comic Sans MS" panose="030F0702030302020204" pitchFamily="66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Comic Sans MS" panose="030F0702030302020204" pitchFamily="66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Comic Sans MS" panose="030F0702030302020204" pitchFamily="66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Comic Sans MS" panose="030F0702030302020204" pitchFamily="66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Comic Sans MS" panose="030F0702030302020204" pitchFamily="66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Comic Sans MS" panose="030F0702030302020204" pitchFamily="66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en-US" sz="2400" dirty="0">
                    <a:latin typeface="Arial" panose="020B0604020202020204" pitchFamily="34" charset="0"/>
                  </a:endParaRPr>
                </a:p>
              </p:txBody>
            </p:sp>
            <p:grpSp>
              <p:nvGrpSpPr>
                <p:cNvPr id="212" name="Group 956">
                  <a:extLst>
                    <a:ext uri="{FF2B5EF4-FFF2-40B4-BE49-F238E27FC236}">
                      <a16:creationId xmlns:a16="http://schemas.microsoft.com/office/drawing/2014/main" id="{969A0B36-D994-A24C-8329-146363A51CA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749" y="668"/>
                  <a:ext cx="581" cy="145"/>
                  <a:chOff x="614" y="2568"/>
                  <a:chExt cx="725" cy="139"/>
                </a:xfrm>
              </p:grpSpPr>
              <p:sp>
                <p:nvSpPr>
                  <p:cNvPr id="237" name="AutoShape 957">
                    <a:extLst>
                      <a:ext uri="{FF2B5EF4-FFF2-40B4-BE49-F238E27FC236}">
                        <a16:creationId xmlns:a16="http://schemas.microsoft.com/office/drawing/2014/main" id="{75A7B329-681F-2B4A-8470-FC0231FE257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13" y="2566"/>
                    <a:ext cx="721" cy="144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tx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lnSpc>
                        <a:spcPct val="85000"/>
                      </a:lnSpc>
                      <a:spcBef>
                        <a:spcPts val="1675"/>
                      </a:spcBef>
                      <a:buClr>
                        <a:srgbClr val="000090"/>
                      </a:buClr>
                      <a:buSzPct val="100000"/>
                      <a:buFont typeface="Wingdings" panose="05000000000000000000" pitchFamily="2" charset="2"/>
                      <a:buChar char="§"/>
                      <a:defRPr sz="2800">
                        <a:solidFill>
                          <a:schemeClr val="tx1"/>
                        </a:solidFill>
                        <a:latin typeface="Gill Sans MT" panose="020B0502020104020203" pitchFamily="34" charset="0"/>
                        <a:ea typeface="MS PGothic" panose="020B0600070205080204" pitchFamily="34" charset="-128"/>
                        <a:cs typeface="Arial" panose="020B0604020202020204" pitchFamily="34" charset="0"/>
                      </a:defRPr>
                    </a:lvl1pPr>
                    <a:lvl2pPr marL="742950" indent="-285750">
                      <a:lnSpc>
                        <a:spcPct val="85000"/>
                      </a:lnSpc>
                      <a:spcBef>
                        <a:spcPts val="1438"/>
                      </a:spcBef>
                      <a:buClr>
                        <a:srgbClr val="000090"/>
                      </a:buClr>
                      <a:buFont typeface="Wingdings" panose="05000000000000000000" pitchFamily="2" charset="2"/>
                      <a:buChar char="§"/>
                      <a:defRPr sz="2400">
                        <a:solidFill>
                          <a:schemeClr val="tx1"/>
                        </a:solidFill>
                        <a:latin typeface="Gill Sans MT" panose="020B0502020104020203" pitchFamily="34" charset="0"/>
                        <a:ea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rgbClr val="000090"/>
                      </a:buClr>
                      <a:buFont typeface="Wingdings" panose="05000000000000000000" pitchFamily="2" charset="2"/>
                      <a:buChar char="§"/>
                      <a:defRPr sz="20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lr>
                        <a:srgbClr val="000090"/>
                      </a:buClr>
                      <a:buFont typeface="Wingdings" panose="05000000000000000000" pitchFamily="2" charset="2"/>
                      <a:buChar char="§"/>
                      <a:defRPr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Comic Sans MS" panose="030F0702030302020204" pitchFamily="66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lr>
                        <a:srgbClr val="000090"/>
                      </a:buClr>
                      <a:buFont typeface="Wingdings" panose="05000000000000000000" pitchFamily="2" charset="2"/>
                      <a:buChar char="§"/>
                      <a:defRPr sz="16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Comic Sans MS" panose="030F0702030302020204" pitchFamily="66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000090"/>
                      </a:buClr>
                      <a:buFont typeface="Wingdings" panose="05000000000000000000" pitchFamily="2" charset="2"/>
                      <a:buChar char="§"/>
                      <a:defRPr sz="16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Comic Sans MS" panose="030F0702030302020204" pitchFamily="66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000090"/>
                      </a:buClr>
                      <a:buFont typeface="Wingdings" panose="05000000000000000000" pitchFamily="2" charset="2"/>
                      <a:buChar char="§"/>
                      <a:defRPr sz="16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Comic Sans MS" panose="030F0702030302020204" pitchFamily="66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000090"/>
                      </a:buClr>
                      <a:buFont typeface="Wingdings" panose="05000000000000000000" pitchFamily="2" charset="2"/>
                      <a:buChar char="§"/>
                      <a:defRPr sz="16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Comic Sans MS" panose="030F0702030302020204" pitchFamily="66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000090"/>
                      </a:buClr>
                      <a:buFont typeface="Wingdings" panose="05000000000000000000" pitchFamily="2" charset="2"/>
                      <a:buChar char="§"/>
                      <a:defRPr sz="16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Comic Sans MS" panose="030F0702030302020204" pitchFamily="66" charset="0"/>
                        <a:cs typeface="Arial" panose="020B060402020202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en-US" altLang="en-US" sz="2400" dirty="0"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238" name="AutoShape 958">
                    <a:extLst>
                      <a:ext uri="{FF2B5EF4-FFF2-40B4-BE49-F238E27FC236}">
                        <a16:creationId xmlns:a16="http://schemas.microsoft.com/office/drawing/2014/main" id="{197CEF08-20F4-5741-AC2B-1EBB072FA54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25" y="2581"/>
                    <a:ext cx="696" cy="114"/>
                  </a:xfrm>
                  <a:prstGeom prst="roundRect">
                    <a:avLst>
                      <a:gd name="adj" fmla="val 50000"/>
                    </a:avLst>
                  </a:prstGeom>
                  <a:gradFill rotWithShape="1">
                    <a:gsLst>
                      <a:gs pos="0">
                        <a:srgbClr val="0000FF"/>
                      </a:gs>
                      <a:gs pos="50000">
                        <a:srgbClr val="99CCFF"/>
                      </a:gs>
                      <a:gs pos="100000">
                        <a:srgbClr val="0000FF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lnSpc>
                        <a:spcPct val="85000"/>
                      </a:lnSpc>
                      <a:spcBef>
                        <a:spcPts val="1675"/>
                      </a:spcBef>
                      <a:buClr>
                        <a:srgbClr val="000090"/>
                      </a:buClr>
                      <a:buSzPct val="100000"/>
                      <a:buFont typeface="Wingdings" panose="05000000000000000000" pitchFamily="2" charset="2"/>
                      <a:buChar char="§"/>
                      <a:defRPr sz="2800">
                        <a:solidFill>
                          <a:schemeClr val="tx1"/>
                        </a:solidFill>
                        <a:latin typeface="Gill Sans MT" panose="020B0502020104020203" pitchFamily="34" charset="0"/>
                        <a:ea typeface="MS PGothic" panose="020B0600070205080204" pitchFamily="34" charset="-128"/>
                        <a:cs typeface="Arial" panose="020B0604020202020204" pitchFamily="34" charset="0"/>
                      </a:defRPr>
                    </a:lvl1pPr>
                    <a:lvl2pPr marL="742950" indent="-285750">
                      <a:lnSpc>
                        <a:spcPct val="85000"/>
                      </a:lnSpc>
                      <a:spcBef>
                        <a:spcPts val="1438"/>
                      </a:spcBef>
                      <a:buClr>
                        <a:srgbClr val="000090"/>
                      </a:buClr>
                      <a:buFont typeface="Wingdings" panose="05000000000000000000" pitchFamily="2" charset="2"/>
                      <a:buChar char="§"/>
                      <a:defRPr sz="2400">
                        <a:solidFill>
                          <a:schemeClr val="tx1"/>
                        </a:solidFill>
                        <a:latin typeface="Gill Sans MT" panose="020B0502020104020203" pitchFamily="34" charset="0"/>
                        <a:ea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rgbClr val="000090"/>
                      </a:buClr>
                      <a:buFont typeface="Wingdings" panose="05000000000000000000" pitchFamily="2" charset="2"/>
                      <a:buChar char="§"/>
                      <a:defRPr sz="20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lr>
                        <a:srgbClr val="000090"/>
                      </a:buClr>
                      <a:buFont typeface="Wingdings" panose="05000000000000000000" pitchFamily="2" charset="2"/>
                      <a:buChar char="§"/>
                      <a:defRPr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Comic Sans MS" panose="030F0702030302020204" pitchFamily="66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lr>
                        <a:srgbClr val="000090"/>
                      </a:buClr>
                      <a:buFont typeface="Wingdings" panose="05000000000000000000" pitchFamily="2" charset="2"/>
                      <a:buChar char="§"/>
                      <a:defRPr sz="16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Comic Sans MS" panose="030F0702030302020204" pitchFamily="66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000090"/>
                      </a:buClr>
                      <a:buFont typeface="Wingdings" panose="05000000000000000000" pitchFamily="2" charset="2"/>
                      <a:buChar char="§"/>
                      <a:defRPr sz="16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Comic Sans MS" panose="030F0702030302020204" pitchFamily="66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000090"/>
                      </a:buClr>
                      <a:buFont typeface="Wingdings" panose="05000000000000000000" pitchFamily="2" charset="2"/>
                      <a:buChar char="§"/>
                      <a:defRPr sz="16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Comic Sans MS" panose="030F0702030302020204" pitchFamily="66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000090"/>
                      </a:buClr>
                      <a:buFont typeface="Wingdings" panose="05000000000000000000" pitchFamily="2" charset="2"/>
                      <a:buChar char="§"/>
                      <a:defRPr sz="16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Comic Sans MS" panose="030F0702030302020204" pitchFamily="66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000090"/>
                      </a:buClr>
                      <a:buFont typeface="Wingdings" panose="05000000000000000000" pitchFamily="2" charset="2"/>
                      <a:buChar char="§"/>
                      <a:defRPr sz="16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Comic Sans MS" panose="030F0702030302020204" pitchFamily="66" charset="0"/>
                        <a:cs typeface="Arial" panose="020B060402020202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en-US" altLang="en-US" sz="2400" dirty="0">
                      <a:latin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213" name="Rectangle 959">
                  <a:extLst>
                    <a:ext uri="{FF2B5EF4-FFF2-40B4-BE49-F238E27FC236}">
                      <a16:creationId xmlns:a16="http://schemas.microsoft.com/office/drawing/2014/main" id="{775AA9F7-199B-ED4C-B422-5E1B766FBA6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220" y="1022"/>
                  <a:ext cx="598" cy="47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lnSpc>
                      <a:spcPct val="85000"/>
                    </a:lnSpc>
                    <a:spcBef>
                      <a:spcPts val="1675"/>
                    </a:spcBef>
                    <a:buClr>
                      <a:srgbClr val="000090"/>
                    </a:buClr>
                    <a:buSzPct val="100000"/>
                    <a:buFont typeface="Wingdings" panose="05000000000000000000" pitchFamily="2" charset="2"/>
                    <a:buChar char="§"/>
                    <a:defRPr sz="2800">
                      <a:solidFill>
                        <a:schemeClr val="tx1"/>
                      </a:solidFill>
                      <a:latin typeface="Gill Sans MT" panose="020B0502020104020203" pitchFamily="34" charset="0"/>
                      <a:ea typeface="MS PGothic" panose="020B0600070205080204" pitchFamily="34" charset="-128"/>
                      <a:cs typeface="Arial" panose="020B0604020202020204" pitchFamily="34" charset="0"/>
                    </a:defRPr>
                  </a:lvl1pPr>
                  <a:lvl2pPr marL="742950" indent="-285750">
                    <a:lnSpc>
                      <a:spcPct val="85000"/>
                    </a:lnSpc>
                    <a:spcBef>
                      <a:spcPts val="1438"/>
                    </a:spcBef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2400">
                      <a:solidFill>
                        <a:schemeClr val="tx1"/>
                      </a:solidFill>
                      <a:latin typeface="Gill Sans MT" panose="020B0502020104020203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>
                      <a:solidFill>
                        <a:schemeClr val="tx1"/>
                      </a:solidFill>
                      <a:latin typeface="Comic Sans MS" panose="030F0702030302020204" pitchFamily="66" charset="0"/>
                      <a:ea typeface="Comic Sans MS" panose="030F0702030302020204" pitchFamily="66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Comic Sans MS" panose="030F0702030302020204" pitchFamily="66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Comic Sans MS" panose="030F0702030302020204" pitchFamily="66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Comic Sans MS" panose="030F0702030302020204" pitchFamily="66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Comic Sans MS" panose="030F0702030302020204" pitchFamily="66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Comic Sans MS" panose="030F0702030302020204" pitchFamily="66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en-US" sz="2400" dirty="0">
                    <a:latin typeface="Arial" panose="020B0604020202020204" pitchFamily="34" charset="0"/>
                  </a:endParaRPr>
                </a:p>
              </p:txBody>
            </p:sp>
            <p:grpSp>
              <p:nvGrpSpPr>
                <p:cNvPr id="214" name="Group 960">
                  <a:extLst>
                    <a:ext uri="{FF2B5EF4-FFF2-40B4-BE49-F238E27FC236}">
                      <a16:creationId xmlns:a16="http://schemas.microsoft.com/office/drawing/2014/main" id="{4EED0C22-3BA6-E24F-B528-BF018CB34F5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747" y="994"/>
                  <a:ext cx="581" cy="134"/>
                  <a:chOff x="614" y="2568"/>
                  <a:chExt cx="725" cy="139"/>
                </a:xfrm>
              </p:grpSpPr>
              <p:sp>
                <p:nvSpPr>
                  <p:cNvPr id="235" name="AutoShape 961">
                    <a:extLst>
                      <a:ext uri="{FF2B5EF4-FFF2-40B4-BE49-F238E27FC236}">
                        <a16:creationId xmlns:a16="http://schemas.microsoft.com/office/drawing/2014/main" id="{FE30D28F-02DD-D041-8551-45D9D2836EA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15" y="2564"/>
                    <a:ext cx="721" cy="139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tx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lnSpc>
                        <a:spcPct val="85000"/>
                      </a:lnSpc>
                      <a:spcBef>
                        <a:spcPts val="1675"/>
                      </a:spcBef>
                      <a:buClr>
                        <a:srgbClr val="000090"/>
                      </a:buClr>
                      <a:buSzPct val="100000"/>
                      <a:buFont typeface="Wingdings" panose="05000000000000000000" pitchFamily="2" charset="2"/>
                      <a:buChar char="§"/>
                      <a:defRPr sz="2800">
                        <a:solidFill>
                          <a:schemeClr val="tx1"/>
                        </a:solidFill>
                        <a:latin typeface="Gill Sans MT" panose="020B0502020104020203" pitchFamily="34" charset="0"/>
                        <a:ea typeface="MS PGothic" panose="020B0600070205080204" pitchFamily="34" charset="-128"/>
                        <a:cs typeface="Arial" panose="020B0604020202020204" pitchFamily="34" charset="0"/>
                      </a:defRPr>
                    </a:lvl1pPr>
                    <a:lvl2pPr marL="742950" indent="-285750">
                      <a:lnSpc>
                        <a:spcPct val="85000"/>
                      </a:lnSpc>
                      <a:spcBef>
                        <a:spcPts val="1438"/>
                      </a:spcBef>
                      <a:buClr>
                        <a:srgbClr val="000090"/>
                      </a:buClr>
                      <a:buFont typeface="Wingdings" panose="05000000000000000000" pitchFamily="2" charset="2"/>
                      <a:buChar char="§"/>
                      <a:defRPr sz="2400">
                        <a:solidFill>
                          <a:schemeClr val="tx1"/>
                        </a:solidFill>
                        <a:latin typeface="Gill Sans MT" panose="020B0502020104020203" pitchFamily="34" charset="0"/>
                        <a:ea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rgbClr val="000090"/>
                      </a:buClr>
                      <a:buFont typeface="Wingdings" panose="05000000000000000000" pitchFamily="2" charset="2"/>
                      <a:buChar char="§"/>
                      <a:defRPr sz="20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lr>
                        <a:srgbClr val="000090"/>
                      </a:buClr>
                      <a:buFont typeface="Wingdings" panose="05000000000000000000" pitchFamily="2" charset="2"/>
                      <a:buChar char="§"/>
                      <a:defRPr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Comic Sans MS" panose="030F0702030302020204" pitchFamily="66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lr>
                        <a:srgbClr val="000090"/>
                      </a:buClr>
                      <a:buFont typeface="Wingdings" panose="05000000000000000000" pitchFamily="2" charset="2"/>
                      <a:buChar char="§"/>
                      <a:defRPr sz="16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Comic Sans MS" panose="030F0702030302020204" pitchFamily="66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000090"/>
                      </a:buClr>
                      <a:buFont typeface="Wingdings" panose="05000000000000000000" pitchFamily="2" charset="2"/>
                      <a:buChar char="§"/>
                      <a:defRPr sz="16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Comic Sans MS" panose="030F0702030302020204" pitchFamily="66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000090"/>
                      </a:buClr>
                      <a:buFont typeface="Wingdings" panose="05000000000000000000" pitchFamily="2" charset="2"/>
                      <a:buChar char="§"/>
                      <a:defRPr sz="16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Comic Sans MS" panose="030F0702030302020204" pitchFamily="66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000090"/>
                      </a:buClr>
                      <a:buFont typeface="Wingdings" panose="05000000000000000000" pitchFamily="2" charset="2"/>
                      <a:buChar char="§"/>
                      <a:defRPr sz="16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Comic Sans MS" panose="030F0702030302020204" pitchFamily="66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000090"/>
                      </a:buClr>
                      <a:buFont typeface="Wingdings" panose="05000000000000000000" pitchFamily="2" charset="2"/>
                      <a:buChar char="§"/>
                      <a:defRPr sz="16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Comic Sans MS" panose="030F0702030302020204" pitchFamily="66" charset="0"/>
                        <a:cs typeface="Arial" panose="020B060402020202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en-US" altLang="en-US" sz="2400" dirty="0"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236" name="AutoShape 962">
                    <a:extLst>
                      <a:ext uri="{FF2B5EF4-FFF2-40B4-BE49-F238E27FC236}">
                        <a16:creationId xmlns:a16="http://schemas.microsoft.com/office/drawing/2014/main" id="{92F33680-18D6-7C4A-88C2-46C4FA3D08E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28" y="2581"/>
                    <a:ext cx="696" cy="107"/>
                  </a:xfrm>
                  <a:prstGeom prst="roundRect">
                    <a:avLst>
                      <a:gd name="adj" fmla="val 50000"/>
                    </a:avLst>
                  </a:prstGeom>
                  <a:gradFill rotWithShape="1">
                    <a:gsLst>
                      <a:gs pos="0">
                        <a:srgbClr val="0000FF"/>
                      </a:gs>
                      <a:gs pos="50000">
                        <a:srgbClr val="99CCFF"/>
                      </a:gs>
                      <a:gs pos="100000">
                        <a:srgbClr val="0000FF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lnSpc>
                        <a:spcPct val="85000"/>
                      </a:lnSpc>
                      <a:spcBef>
                        <a:spcPts val="1675"/>
                      </a:spcBef>
                      <a:buClr>
                        <a:srgbClr val="000090"/>
                      </a:buClr>
                      <a:buSzPct val="100000"/>
                      <a:buFont typeface="Wingdings" panose="05000000000000000000" pitchFamily="2" charset="2"/>
                      <a:buChar char="§"/>
                      <a:defRPr sz="2800">
                        <a:solidFill>
                          <a:schemeClr val="tx1"/>
                        </a:solidFill>
                        <a:latin typeface="Gill Sans MT" panose="020B0502020104020203" pitchFamily="34" charset="0"/>
                        <a:ea typeface="MS PGothic" panose="020B0600070205080204" pitchFamily="34" charset="-128"/>
                        <a:cs typeface="Arial" panose="020B0604020202020204" pitchFamily="34" charset="0"/>
                      </a:defRPr>
                    </a:lvl1pPr>
                    <a:lvl2pPr marL="742950" indent="-285750">
                      <a:lnSpc>
                        <a:spcPct val="85000"/>
                      </a:lnSpc>
                      <a:spcBef>
                        <a:spcPts val="1438"/>
                      </a:spcBef>
                      <a:buClr>
                        <a:srgbClr val="000090"/>
                      </a:buClr>
                      <a:buFont typeface="Wingdings" panose="05000000000000000000" pitchFamily="2" charset="2"/>
                      <a:buChar char="§"/>
                      <a:defRPr sz="2400">
                        <a:solidFill>
                          <a:schemeClr val="tx1"/>
                        </a:solidFill>
                        <a:latin typeface="Gill Sans MT" panose="020B0502020104020203" pitchFamily="34" charset="0"/>
                        <a:ea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rgbClr val="000090"/>
                      </a:buClr>
                      <a:buFont typeface="Wingdings" panose="05000000000000000000" pitchFamily="2" charset="2"/>
                      <a:buChar char="§"/>
                      <a:defRPr sz="20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lr>
                        <a:srgbClr val="000090"/>
                      </a:buClr>
                      <a:buFont typeface="Wingdings" panose="05000000000000000000" pitchFamily="2" charset="2"/>
                      <a:buChar char="§"/>
                      <a:defRPr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Comic Sans MS" panose="030F0702030302020204" pitchFamily="66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lr>
                        <a:srgbClr val="000090"/>
                      </a:buClr>
                      <a:buFont typeface="Wingdings" panose="05000000000000000000" pitchFamily="2" charset="2"/>
                      <a:buChar char="§"/>
                      <a:defRPr sz="16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Comic Sans MS" panose="030F0702030302020204" pitchFamily="66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000090"/>
                      </a:buClr>
                      <a:buFont typeface="Wingdings" panose="05000000000000000000" pitchFamily="2" charset="2"/>
                      <a:buChar char="§"/>
                      <a:defRPr sz="16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Comic Sans MS" panose="030F0702030302020204" pitchFamily="66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000090"/>
                      </a:buClr>
                      <a:buFont typeface="Wingdings" panose="05000000000000000000" pitchFamily="2" charset="2"/>
                      <a:buChar char="§"/>
                      <a:defRPr sz="16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Comic Sans MS" panose="030F0702030302020204" pitchFamily="66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000090"/>
                      </a:buClr>
                      <a:buFont typeface="Wingdings" panose="05000000000000000000" pitchFamily="2" charset="2"/>
                      <a:buChar char="§"/>
                      <a:defRPr sz="16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Comic Sans MS" panose="030F0702030302020204" pitchFamily="66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000090"/>
                      </a:buClr>
                      <a:buFont typeface="Wingdings" panose="05000000000000000000" pitchFamily="2" charset="2"/>
                      <a:buChar char="§"/>
                      <a:defRPr sz="16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Comic Sans MS" panose="030F0702030302020204" pitchFamily="66" charset="0"/>
                        <a:cs typeface="Arial" panose="020B060402020202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en-US" altLang="en-US" sz="2400" dirty="0">
                      <a:latin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215" name="Rectangle 963">
                  <a:extLst>
                    <a:ext uri="{FF2B5EF4-FFF2-40B4-BE49-F238E27FC236}">
                      <a16:creationId xmlns:a16="http://schemas.microsoft.com/office/drawing/2014/main" id="{A0014856-A5F8-544F-98BE-B1D6878A67A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220" y="1354"/>
                  <a:ext cx="598" cy="47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lnSpc>
                      <a:spcPct val="85000"/>
                    </a:lnSpc>
                    <a:spcBef>
                      <a:spcPts val="1675"/>
                    </a:spcBef>
                    <a:buClr>
                      <a:srgbClr val="000090"/>
                    </a:buClr>
                    <a:buSzPct val="100000"/>
                    <a:buFont typeface="Wingdings" panose="05000000000000000000" pitchFamily="2" charset="2"/>
                    <a:buChar char="§"/>
                    <a:defRPr sz="2800">
                      <a:solidFill>
                        <a:schemeClr val="tx1"/>
                      </a:solidFill>
                      <a:latin typeface="Gill Sans MT" panose="020B0502020104020203" pitchFamily="34" charset="0"/>
                      <a:ea typeface="MS PGothic" panose="020B0600070205080204" pitchFamily="34" charset="-128"/>
                      <a:cs typeface="Arial" panose="020B0604020202020204" pitchFamily="34" charset="0"/>
                    </a:defRPr>
                  </a:lvl1pPr>
                  <a:lvl2pPr marL="742950" indent="-285750">
                    <a:lnSpc>
                      <a:spcPct val="85000"/>
                    </a:lnSpc>
                    <a:spcBef>
                      <a:spcPts val="1438"/>
                    </a:spcBef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2400">
                      <a:solidFill>
                        <a:schemeClr val="tx1"/>
                      </a:solidFill>
                      <a:latin typeface="Gill Sans MT" panose="020B0502020104020203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>
                      <a:solidFill>
                        <a:schemeClr val="tx1"/>
                      </a:solidFill>
                      <a:latin typeface="Comic Sans MS" panose="030F0702030302020204" pitchFamily="66" charset="0"/>
                      <a:ea typeface="Comic Sans MS" panose="030F0702030302020204" pitchFamily="66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Comic Sans MS" panose="030F0702030302020204" pitchFamily="66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Comic Sans MS" panose="030F0702030302020204" pitchFamily="66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Comic Sans MS" panose="030F0702030302020204" pitchFamily="66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Comic Sans MS" panose="030F0702030302020204" pitchFamily="66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Comic Sans MS" panose="030F0702030302020204" pitchFamily="66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en-US" sz="2400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16" name="Rectangle 964">
                  <a:extLst>
                    <a:ext uri="{FF2B5EF4-FFF2-40B4-BE49-F238E27FC236}">
                      <a16:creationId xmlns:a16="http://schemas.microsoft.com/office/drawing/2014/main" id="{0E6FC61A-EACA-7D4E-9AA7-C7690D09369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230" y="1655"/>
                  <a:ext cx="598" cy="47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lnSpc>
                      <a:spcPct val="85000"/>
                    </a:lnSpc>
                    <a:spcBef>
                      <a:spcPts val="1675"/>
                    </a:spcBef>
                    <a:buClr>
                      <a:srgbClr val="000090"/>
                    </a:buClr>
                    <a:buSzPct val="100000"/>
                    <a:buFont typeface="Wingdings" panose="05000000000000000000" pitchFamily="2" charset="2"/>
                    <a:buChar char="§"/>
                    <a:defRPr sz="2800">
                      <a:solidFill>
                        <a:schemeClr val="tx1"/>
                      </a:solidFill>
                      <a:latin typeface="Gill Sans MT" panose="020B0502020104020203" pitchFamily="34" charset="0"/>
                      <a:ea typeface="MS PGothic" panose="020B0600070205080204" pitchFamily="34" charset="-128"/>
                      <a:cs typeface="Arial" panose="020B0604020202020204" pitchFamily="34" charset="0"/>
                    </a:defRPr>
                  </a:lvl1pPr>
                  <a:lvl2pPr marL="742950" indent="-285750">
                    <a:lnSpc>
                      <a:spcPct val="85000"/>
                    </a:lnSpc>
                    <a:spcBef>
                      <a:spcPts val="1438"/>
                    </a:spcBef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2400">
                      <a:solidFill>
                        <a:schemeClr val="tx1"/>
                      </a:solidFill>
                      <a:latin typeface="Gill Sans MT" panose="020B0502020104020203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>
                      <a:solidFill>
                        <a:schemeClr val="tx1"/>
                      </a:solidFill>
                      <a:latin typeface="Comic Sans MS" panose="030F0702030302020204" pitchFamily="66" charset="0"/>
                      <a:ea typeface="Comic Sans MS" panose="030F0702030302020204" pitchFamily="66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Comic Sans MS" panose="030F0702030302020204" pitchFamily="66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Comic Sans MS" panose="030F0702030302020204" pitchFamily="66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Comic Sans MS" panose="030F0702030302020204" pitchFamily="66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Comic Sans MS" panose="030F0702030302020204" pitchFamily="66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Comic Sans MS" panose="030F0702030302020204" pitchFamily="66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en-US" sz="2400" dirty="0">
                    <a:latin typeface="Arial" panose="020B0604020202020204" pitchFamily="34" charset="0"/>
                  </a:endParaRPr>
                </a:p>
              </p:txBody>
            </p:sp>
            <p:grpSp>
              <p:nvGrpSpPr>
                <p:cNvPr id="217" name="Group 965">
                  <a:extLst>
                    <a:ext uri="{FF2B5EF4-FFF2-40B4-BE49-F238E27FC236}">
                      <a16:creationId xmlns:a16="http://schemas.microsoft.com/office/drawing/2014/main" id="{CF083CE2-2403-FD4E-8F7D-758E7F67FF5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735" y="1627"/>
                  <a:ext cx="582" cy="151"/>
                  <a:chOff x="614" y="2568"/>
                  <a:chExt cx="725" cy="139"/>
                </a:xfrm>
              </p:grpSpPr>
              <p:sp>
                <p:nvSpPr>
                  <p:cNvPr id="233" name="AutoShape 966">
                    <a:extLst>
                      <a:ext uri="{FF2B5EF4-FFF2-40B4-BE49-F238E27FC236}">
                        <a16:creationId xmlns:a16="http://schemas.microsoft.com/office/drawing/2014/main" id="{5ED8E2CD-DB59-0040-9493-378A5D7DF18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18" y="2586"/>
                    <a:ext cx="720" cy="124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tx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lnSpc>
                        <a:spcPct val="85000"/>
                      </a:lnSpc>
                      <a:spcBef>
                        <a:spcPts val="1675"/>
                      </a:spcBef>
                      <a:buClr>
                        <a:srgbClr val="000090"/>
                      </a:buClr>
                      <a:buSzPct val="100000"/>
                      <a:buFont typeface="Wingdings" panose="05000000000000000000" pitchFamily="2" charset="2"/>
                      <a:buChar char="§"/>
                      <a:defRPr sz="2800">
                        <a:solidFill>
                          <a:schemeClr val="tx1"/>
                        </a:solidFill>
                        <a:latin typeface="Gill Sans MT" panose="020B0502020104020203" pitchFamily="34" charset="0"/>
                        <a:ea typeface="MS PGothic" panose="020B0600070205080204" pitchFamily="34" charset="-128"/>
                        <a:cs typeface="Arial" panose="020B0604020202020204" pitchFamily="34" charset="0"/>
                      </a:defRPr>
                    </a:lvl1pPr>
                    <a:lvl2pPr marL="742950" indent="-285750">
                      <a:lnSpc>
                        <a:spcPct val="85000"/>
                      </a:lnSpc>
                      <a:spcBef>
                        <a:spcPts val="1438"/>
                      </a:spcBef>
                      <a:buClr>
                        <a:srgbClr val="000090"/>
                      </a:buClr>
                      <a:buFont typeface="Wingdings" panose="05000000000000000000" pitchFamily="2" charset="2"/>
                      <a:buChar char="§"/>
                      <a:defRPr sz="2400">
                        <a:solidFill>
                          <a:schemeClr val="tx1"/>
                        </a:solidFill>
                        <a:latin typeface="Gill Sans MT" panose="020B0502020104020203" pitchFamily="34" charset="0"/>
                        <a:ea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rgbClr val="000090"/>
                      </a:buClr>
                      <a:buFont typeface="Wingdings" panose="05000000000000000000" pitchFamily="2" charset="2"/>
                      <a:buChar char="§"/>
                      <a:defRPr sz="20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lr>
                        <a:srgbClr val="000090"/>
                      </a:buClr>
                      <a:buFont typeface="Wingdings" panose="05000000000000000000" pitchFamily="2" charset="2"/>
                      <a:buChar char="§"/>
                      <a:defRPr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Comic Sans MS" panose="030F0702030302020204" pitchFamily="66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lr>
                        <a:srgbClr val="000090"/>
                      </a:buClr>
                      <a:buFont typeface="Wingdings" panose="05000000000000000000" pitchFamily="2" charset="2"/>
                      <a:buChar char="§"/>
                      <a:defRPr sz="16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Comic Sans MS" panose="030F0702030302020204" pitchFamily="66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000090"/>
                      </a:buClr>
                      <a:buFont typeface="Wingdings" panose="05000000000000000000" pitchFamily="2" charset="2"/>
                      <a:buChar char="§"/>
                      <a:defRPr sz="16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Comic Sans MS" panose="030F0702030302020204" pitchFamily="66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000090"/>
                      </a:buClr>
                      <a:buFont typeface="Wingdings" panose="05000000000000000000" pitchFamily="2" charset="2"/>
                      <a:buChar char="§"/>
                      <a:defRPr sz="16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Comic Sans MS" panose="030F0702030302020204" pitchFamily="66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000090"/>
                      </a:buClr>
                      <a:buFont typeface="Wingdings" panose="05000000000000000000" pitchFamily="2" charset="2"/>
                      <a:buChar char="§"/>
                      <a:defRPr sz="16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Comic Sans MS" panose="030F0702030302020204" pitchFamily="66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000090"/>
                      </a:buClr>
                      <a:buFont typeface="Wingdings" panose="05000000000000000000" pitchFamily="2" charset="2"/>
                      <a:buChar char="§"/>
                      <a:defRPr sz="16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Comic Sans MS" panose="030F0702030302020204" pitchFamily="66" charset="0"/>
                        <a:cs typeface="Arial" panose="020B060402020202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en-US" altLang="en-US" sz="2400" dirty="0"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234" name="AutoShape 967">
                    <a:extLst>
                      <a:ext uri="{FF2B5EF4-FFF2-40B4-BE49-F238E27FC236}">
                        <a16:creationId xmlns:a16="http://schemas.microsoft.com/office/drawing/2014/main" id="{F249F021-1652-2041-9D37-82D9ADAF20C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30" y="2586"/>
                    <a:ext cx="695" cy="109"/>
                  </a:xfrm>
                  <a:prstGeom prst="roundRect">
                    <a:avLst>
                      <a:gd name="adj" fmla="val 50000"/>
                    </a:avLst>
                  </a:prstGeom>
                  <a:gradFill rotWithShape="1">
                    <a:gsLst>
                      <a:gs pos="0">
                        <a:srgbClr val="0000FF"/>
                      </a:gs>
                      <a:gs pos="50000">
                        <a:srgbClr val="99CCFF"/>
                      </a:gs>
                      <a:gs pos="100000">
                        <a:srgbClr val="0000FF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lnSpc>
                        <a:spcPct val="85000"/>
                      </a:lnSpc>
                      <a:spcBef>
                        <a:spcPts val="1675"/>
                      </a:spcBef>
                      <a:buClr>
                        <a:srgbClr val="000090"/>
                      </a:buClr>
                      <a:buSzPct val="100000"/>
                      <a:buFont typeface="Wingdings" panose="05000000000000000000" pitchFamily="2" charset="2"/>
                      <a:buChar char="§"/>
                      <a:defRPr sz="2800">
                        <a:solidFill>
                          <a:schemeClr val="tx1"/>
                        </a:solidFill>
                        <a:latin typeface="Gill Sans MT" panose="020B0502020104020203" pitchFamily="34" charset="0"/>
                        <a:ea typeface="MS PGothic" panose="020B0600070205080204" pitchFamily="34" charset="-128"/>
                        <a:cs typeface="Arial" panose="020B0604020202020204" pitchFamily="34" charset="0"/>
                      </a:defRPr>
                    </a:lvl1pPr>
                    <a:lvl2pPr marL="742950" indent="-285750">
                      <a:lnSpc>
                        <a:spcPct val="85000"/>
                      </a:lnSpc>
                      <a:spcBef>
                        <a:spcPts val="1438"/>
                      </a:spcBef>
                      <a:buClr>
                        <a:srgbClr val="000090"/>
                      </a:buClr>
                      <a:buFont typeface="Wingdings" panose="05000000000000000000" pitchFamily="2" charset="2"/>
                      <a:buChar char="§"/>
                      <a:defRPr sz="2400">
                        <a:solidFill>
                          <a:schemeClr val="tx1"/>
                        </a:solidFill>
                        <a:latin typeface="Gill Sans MT" panose="020B0502020104020203" pitchFamily="34" charset="0"/>
                        <a:ea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rgbClr val="000090"/>
                      </a:buClr>
                      <a:buFont typeface="Wingdings" panose="05000000000000000000" pitchFamily="2" charset="2"/>
                      <a:buChar char="§"/>
                      <a:defRPr sz="20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lr>
                        <a:srgbClr val="000090"/>
                      </a:buClr>
                      <a:buFont typeface="Wingdings" panose="05000000000000000000" pitchFamily="2" charset="2"/>
                      <a:buChar char="§"/>
                      <a:defRPr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Comic Sans MS" panose="030F0702030302020204" pitchFamily="66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lr>
                        <a:srgbClr val="000090"/>
                      </a:buClr>
                      <a:buFont typeface="Wingdings" panose="05000000000000000000" pitchFamily="2" charset="2"/>
                      <a:buChar char="§"/>
                      <a:defRPr sz="16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Comic Sans MS" panose="030F0702030302020204" pitchFamily="66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000090"/>
                      </a:buClr>
                      <a:buFont typeface="Wingdings" panose="05000000000000000000" pitchFamily="2" charset="2"/>
                      <a:buChar char="§"/>
                      <a:defRPr sz="16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Comic Sans MS" panose="030F0702030302020204" pitchFamily="66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000090"/>
                      </a:buClr>
                      <a:buFont typeface="Wingdings" panose="05000000000000000000" pitchFamily="2" charset="2"/>
                      <a:buChar char="§"/>
                      <a:defRPr sz="16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Comic Sans MS" panose="030F0702030302020204" pitchFamily="66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000090"/>
                      </a:buClr>
                      <a:buFont typeface="Wingdings" panose="05000000000000000000" pitchFamily="2" charset="2"/>
                      <a:buChar char="§"/>
                      <a:defRPr sz="16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Comic Sans MS" panose="030F0702030302020204" pitchFamily="66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000090"/>
                      </a:buClr>
                      <a:buFont typeface="Wingdings" panose="05000000000000000000" pitchFamily="2" charset="2"/>
                      <a:buChar char="§"/>
                      <a:defRPr sz="16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Comic Sans MS" panose="030F0702030302020204" pitchFamily="66" charset="0"/>
                        <a:cs typeface="Arial" panose="020B060402020202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en-US" altLang="en-US" sz="2400" dirty="0">
                      <a:latin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218" name="Freeform 968">
                  <a:extLst>
                    <a:ext uri="{FF2B5EF4-FFF2-40B4-BE49-F238E27FC236}">
                      <a16:creationId xmlns:a16="http://schemas.microsoft.com/office/drawing/2014/main" id="{2DA20985-B59E-DD4F-B452-9726DAD28D3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288" y="1354"/>
                  <a:ext cx="263" cy="188"/>
                </a:xfrm>
                <a:custGeom>
                  <a:avLst/>
                  <a:gdLst>
                    <a:gd name="T0" fmla="*/ 2 w 328"/>
                    <a:gd name="T1" fmla="*/ 0 h 226"/>
                    <a:gd name="T2" fmla="*/ 14 w 328"/>
                    <a:gd name="T3" fmla="*/ 10 h 226"/>
                    <a:gd name="T4" fmla="*/ 14 w 328"/>
                    <a:gd name="T5" fmla="*/ 17 h 226"/>
                    <a:gd name="T6" fmla="*/ 0 w 328"/>
                    <a:gd name="T7" fmla="*/ 7 h 226"/>
                    <a:gd name="T8" fmla="*/ 2 w 328"/>
                    <a:gd name="T9" fmla="*/ 0 h 22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28"/>
                    <a:gd name="T16" fmla="*/ 0 h 226"/>
                    <a:gd name="T17" fmla="*/ 328 w 328"/>
                    <a:gd name="T18" fmla="*/ 226 h 22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28" h="226">
                      <a:moveTo>
                        <a:pt x="4" y="0"/>
                      </a:moveTo>
                      <a:cubicBezTo>
                        <a:pt x="60" y="10"/>
                        <a:pt x="182" y="74"/>
                        <a:pt x="328" y="128"/>
                      </a:cubicBezTo>
                      <a:cubicBezTo>
                        <a:pt x="326" y="162"/>
                        <a:pt x="326" y="158"/>
                        <a:pt x="326" y="226"/>
                      </a:cubicBezTo>
                      <a:cubicBezTo>
                        <a:pt x="326" y="226"/>
                        <a:pt x="169" y="155"/>
                        <a:pt x="0" y="100"/>
                      </a:cubicBezTo>
                      <a:cubicBezTo>
                        <a:pt x="0" y="48"/>
                        <a:pt x="4" y="17"/>
                        <a:pt x="4" y="0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292929"/>
                    </a:gs>
                    <a:gs pos="100000">
                      <a:srgbClr val="808080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grpSp>
              <p:nvGrpSpPr>
                <p:cNvPr id="219" name="Group 969">
                  <a:extLst>
                    <a:ext uri="{FF2B5EF4-FFF2-40B4-BE49-F238E27FC236}">
                      <a16:creationId xmlns:a16="http://schemas.microsoft.com/office/drawing/2014/main" id="{68489279-23CF-FB42-9AE3-CAB3A000B96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739" y="1327"/>
                  <a:ext cx="582" cy="139"/>
                  <a:chOff x="614" y="2568"/>
                  <a:chExt cx="725" cy="139"/>
                </a:xfrm>
              </p:grpSpPr>
              <p:sp>
                <p:nvSpPr>
                  <p:cNvPr id="231" name="AutoShape 970">
                    <a:extLst>
                      <a:ext uri="{FF2B5EF4-FFF2-40B4-BE49-F238E27FC236}">
                        <a16:creationId xmlns:a16="http://schemas.microsoft.com/office/drawing/2014/main" id="{12532EDD-6029-FD41-90A0-EB4B9A3B8C3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13" y="2571"/>
                    <a:ext cx="732" cy="134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tx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lnSpc>
                        <a:spcPct val="85000"/>
                      </a:lnSpc>
                      <a:spcBef>
                        <a:spcPts val="1675"/>
                      </a:spcBef>
                      <a:buClr>
                        <a:srgbClr val="000090"/>
                      </a:buClr>
                      <a:buSzPct val="100000"/>
                      <a:buFont typeface="Wingdings" panose="05000000000000000000" pitchFamily="2" charset="2"/>
                      <a:buChar char="§"/>
                      <a:defRPr sz="2800">
                        <a:solidFill>
                          <a:schemeClr val="tx1"/>
                        </a:solidFill>
                        <a:latin typeface="Gill Sans MT" panose="020B0502020104020203" pitchFamily="34" charset="0"/>
                        <a:ea typeface="MS PGothic" panose="020B0600070205080204" pitchFamily="34" charset="-128"/>
                        <a:cs typeface="Arial" panose="020B0604020202020204" pitchFamily="34" charset="0"/>
                      </a:defRPr>
                    </a:lvl1pPr>
                    <a:lvl2pPr marL="742950" indent="-285750">
                      <a:lnSpc>
                        <a:spcPct val="85000"/>
                      </a:lnSpc>
                      <a:spcBef>
                        <a:spcPts val="1438"/>
                      </a:spcBef>
                      <a:buClr>
                        <a:srgbClr val="000090"/>
                      </a:buClr>
                      <a:buFont typeface="Wingdings" panose="05000000000000000000" pitchFamily="2" charset="2"/>
                      <a:buChar char="§"/>
                      <a:defRPr sz="2400">
                        <a:solidFill>
                          <a:schemeClr val="tx1"/>
                        </a:solidFill>
                        <a:latin typeface="Gill Sans MT" panose="020B0502020104020203" pitchFamily="34" charset="0"/>
                        <a:ea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rgbClr val="000090"/>
                      </a:buClr>
                      <a:buFont typeface="Wingdings" panose="05000000000000000000" pitchFamily="2" charset="2"/>
                      <a:buChar char="§"/>
                      <a:defRPr sz="20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lr>
                        <a:srgbClr val="000090"/>
                      </a:buClr>
                      <a:buFont typeface="Wingdings" panose="05000000000000000000" pitchFamily="2" charset="2"/>
                      <a:buChar char="§"/>
                      <a:defRPr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Comic Sans MS" panose="030F0702030302020204" pitchFamily="66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lr>
                        <a:srgbClr val="000090"/>
                      </a:buClr>
                      <a:buFont typeface="Wingdings" panose="05000000000000000000" pitchFamily="2" charset="2"/>
                      <a:buChar char="§"/>
                      <a:defRPr sz="16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Comic Sans MS" panose="030F0702030302020204" pitchFamily="66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000090"/>
                      </a:buClr>
                      <a:buFont typeface="Wingdings" panose="05000000000000000000" pitchFamily="2" charset="2"/>
                      <a:buChar char="§"/>
                      <a:defRPr sz="16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Comic Sans MS" panose="030F0702030302020204" pitchFamily="66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000090"/>
                      </a:buClr>
                      <a:buFont typeface="Wingdings" panose="05000000000000000000" pitchFamily="2" charset="2"/>
                      <a:buChar char="§"/>
                      <a:defRPr sz="16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Comic Sans MS" panose="030F0702030302020204" pitchFamily="66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000090"/>
                      </a:buClr>
                      <a:buFont typeface="Wingdings" panose="05000000000000000000" pitchFamily="2" charset="2"/>
                      <a:buChar char="§"/>
                      <a:defRPr sz="16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Comic Sans MS" panose="030F0702030302020204" pitchFamily="66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000090"/>
                      </a:buClr>
                      <a:buFont typeface="Wingdings" panose="05000000000000000000" pitchFamily="2" charset="2"/>
                      <a:buChar char="§"/>
                      <a:defRPr sz="16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Comic Sans MS" panose="030F0702030302020204" pitchFamily="66" charset="0"/>
                        <a:cs typeface="Arial" panose="020B060402020202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en-US" altLang="en-US" sz="2400" dirty="0"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232" name="AutoShape 971">
                    <a:extLst>
                      <a:ext uri="{FF2B5EF4-FFF2-40B4-BE49-F238E27FC236}">
                        <a16:creationId xmlns:a16="http://schemas.microsoft.com/office/drawing/2014/main" id="{2ADE9625-767F-5247-8211-3638BECC987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25" y="2587"/>
                    <a:ext cx="720" cy="103"/>
                  </a:xfrm>
                  <a:prstGeom prst="roundRect">
                    <a:avLst>
                      <a:gd name="adj" fmla="val 50000"/>
                    </a:avLst>
                  </a:prstGeom>
                  <a:gradFill rotWithShape="1">
                    <a:gsLst>
                      <a:gs pos="0">
                        <a:srgbClr val="0000FF"/>
                      </a:gs>
                      <a:gs pos="50000">
                        <a:srgbClr val="99CCFF"/>
                      </a:gs>
                      <a:gs pos="100000">
                        <a:srgbClr val="0000FF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lnSpc>
                        <a:spcPct val="85000"/>
                      </a:lnSpc>
                      <a:spcBef>
                        <a:spcPts val="1675"/>
                      </a:spcBef>
                      <a:buClr>
                        <a:srgbClr val="000090"/>
                      </a:buClr>
                      <a:buSzPct val="100000"/>
                      <a:buFont typeface="Wingdings" panose="05000000000000000000" pitchFamily="2" charset="2"/>
                      <a:buChar char="§"/>
                      <a:defRPr sz="2800">
                        <a:solidFill>
                          <a:schemeClr val="tx1"/>
                        </a:solidFill>
                        <a:latin typeface="Gill Sans MT" panose="020B0502020104020203" pitchFamily="34" charset="0"/>
                        <a:ea typeface="MS PGothic" panose="020B0600070205080204" pitchFamily="34" charset="-128"/>
                        <a:cs typeface="Arial" panose="020B0604020202020204" pitchFamily="34" charset="0"/>
                      </a:defRPr>
                    </a:lvl1pPr>
                    <a:lvl2pPr marL="742950" indent="-285750">
                      <a:lnSpc>
                        <a:spcPct val="85000"/>
                      </a:lnSpc>
                      <a:spcBef>
                        <a:spcPts val="1438"/>
                      </a:spcBef>
                      <a:buClr>
                        <a:srgbClr val="000090"/>
                      </a:buClr>
                      <a:buFont typeface="Wingdings" panose="05000000000000000000" pitchFamily="2" charset="2"/>
                      <a:buChar char="§"/>
                      <a:defRPr sz="2400">
                        <a:solidFill>
                          <a:schemeClr val="tx1"/>
                        </a:solidFill>
                        <a:latin typeface="Gill Sans MT" panose="020B0502020104020203" pitchFamily="34" charset="0"/>
                        <a:ea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rgbClr val="000090"/>
                      </a:buClr>
                      <a:buFont typeface="Wingdings" panose="05000000000000000000" pitchFamily="2" charset="2"/>
                      <a:buChar char="§"/>
                      <a:defRPr sz="20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lr>
                        <a:srgbClr val="000090"/>
                      </a:buClr>
                      <a:buFont typeface="Wingdings" panose="05000000000000000000" pitchFamily="2" charset="2"/>
                      <a:buChar char="§"/>
                      <a:defRPr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Comic Sans MS" panose="030F0702030302020204" pitchFamily="66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lr>
                        <a:srgbClr val="000090"/>
                      </a:buClr>
                      <a:buFont typeface="Wingdings" panose="05000000000000000000" pitchFamily="2" charset="2"/>
                      <a:buChar char="§"/>
                      <a:defRPr sz="16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Comic Sans MS" panose="030F0702030302020204" pitchFamily="66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000090"/>
                      </a:buClr>
                      <a:buFont typeface="Wingdings" panose="05000000000000000000" pitchFamily="2" charset="2"/>
                      <a:buChar char="§"/>
                      <a:defRPr sz="16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Comic Sans MS" panose="030F0702030302020204" pitchFamily="66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000090"/>
                      </a:buClr>
                      <a:buFont typeface="Wingdings" panose="05000000000000000000" pitchFamily="2" charset="2"/>
                      <a:buChar char="§"/>
                      <a:defRPr sz="16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Comic Sans MS" panose="030F0702030302020204" pitchFamily="66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000090"/>
                      </a:buClr>
                      <a:buFont typeface="Wingdings" panose="05000000000000000000" pitchFamily="2" charset="2"/>
                      <a:buChar char="§"/>
                      <a:defRPr sz="16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Comic Sans MS" panose="030F0702030302020204" pitchFamily="66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000090"/>
                      </a:buClr>
                      <a:buFont typeface="Wingdings" panose="05000000000000000000" pitchFamily="2" charset="2"/>
                      <a:buChar char="§"/>
                      <a:defRPr sz="16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Comic Sans MS" panose="030F0702030302020204" pitchFamily="66" charset="0"/>
                        <a:cs typeface="Arial" panose="020B060402020202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en-US" altLang="en-US" sz="2400" dirty="0">
                      <a:latin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220" name="Rectangle 972">
                  <a:extLst>
                    <a:ext uri="{FF2B5EF4-FFF2-40B4-BE49-F238E27FC236}">
                      <a16:creationId xmlns:a16="http://schemas.microsoft.com/office/drawing/2014/main" id="{71E52DA0-9A54-7744-90B9-E438CBE00C1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246" y="429"/>
                  <a:ext cx="70" cy="2285"/>
                </a:xfrm>
                <a:prstGeom prst="rect">
                  <a:avLst/>
                </a:prstGeom>
                <a:gradFill rotWithShape="1">
                  <a:gsLst>
                    <a:gs pos="0">
                      <a:srgbClr val="333333"/>
                    </a:gs>
                    <a:gs pos="50000">
                      <a:srgbClr val="DDDDDD"/>
                    </a:gs>
                    <a:gs pos="100000">
                      <a:srgbClr val="333333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lnSpc>
                      <a:spcPct val="85000"/>
                    </a:lnSpc>
                    <a:spcBef>
                      <a:spcPts val="1675"/>
                    </a:spcBef>
                    <a:buClr>
                      <a:srgbClr val="000090"/>
                    </a:buClr>
                    <a:buSzPct val="100000"/>
                    <a:buFont typeface="Wingdings" panose="05000000000000000000" pitchFamily="2" charset="2"/>
                    <a:buChar char="§"/>
                    <a:defRPr sz="2800">
                      <a:solidFill>
                        <a:schemeClr val="tx1"/>
                      </a:solidFill>
                      <a:latin typeface="Gill Sans MT" panose="020B0502020104020203" pitchFamily="34" charset="0"/>
                      <a:ea typeface="MS PGothic" panose="020B0600070205080204" pitchFamily="34" charset="-128"/>
                      <a:cs typeface="Arial" panose="020B0604020202020204" pitchFamily="34" charset="0"/>
                    </a:defRPr>
                  </a:lvl1pPr>
                  <a:lvl2pPr marL="742950" indent="-285750">
                    <a:lnSpc>
                      <a:spcPct val="85000"/>
                    </a:lnSpc>
                    <a:spcBef>
                      <a:spcPts val="1438"/>
                    </a:spcBef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2400">
                      <a:solidFill>
                        <a:schemeClr val="tx1"/>
                      </a:solidFill>
                      <a:latin typeface="Gill Sans MT" panose="020B0502020104020203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>
                      <a:solidFill>
                        <a:schemeClr val="tx1"/>
                      </a:solidFill>
                      <a:latin typeface="Comic Sans MS" panose="030F0702030302020204" pitchFamily="66" charset="0"/>
                      <a:ea typeface="Comic Sans MS" panose="030F0702030302020204" pitchFamily="66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Comic Sans MS" panose="030F0702030302020204" pitchFamily="66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Comic Sans MS" panose="030F0702030302020204" pitchFamily="66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Comic Sans MS" panose="030F0702030302020204" pitchFamily="66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Comic Sans MS" panose="030F0702030302020204" pitchFamily="66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Comic Sans MS" panose="030F0702030302020204" pitchFamily="66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en-US" sz="2400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21" name="Freeform 973">
                  <a:extLst>
                    <a:ext uri="{FF2B5EF4-FFF2-40B4-BE49-F238E27FC236}">
                      <a16:creationId xmlns:a16="http://schemas.microsoft.com/office/drawing/2014/main" id="{D950FAED-4EC6-7B4B-AFA5-CA2701F74D0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312" y="1007"/>
                  <a:ext cx="237" cy="213"/>
                </a:xfrm>
                <a:custGeom>
                  <a:avLst/>
                  <a:gdLst>
                    <a:gd name="T0" fmla="*/ 2 w 296"/>
                    <a:gd name="T1" fmla="*/ 0 h 256"/>
                    <a:gd name="T2" fmla="*/ 14 w 296"/>
                    <a:gd name="T3" fmla="*/ 10 h 256"/>
                    <a:gd name="T4" fmla="*/ 14 w 296"/>
                    <a:gd name="T5" fmla="*/ 19 h 256"/>
                    <a:gd name="T6" fmla="*/ 0 w 296"/>
                    <a:gd name="T7" fmla="*/ 7 h 256"/>
                    <a:gd name="T8" fmla="*/ 2 w 296"/>
                    <a:gd name="T9" fmla="*/ 0 h 25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96"/>
                    <a:gd name="T16" fmla="*/ 0 h 256"/>
                    <a:gd name="T17" fmla="*/ 296 w 296"/>
                    <a:gd name="T18" fmla="*/ 256 h 25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96" h="256">
                      <a:moveTo>
                        <a:pt x="4" y="0"/>
                      </a:moveTo>
                      <a:cubicBezTo>
                        <a:pt x="55" y="10"/>
                        <a:pt x="144" y="68"/>
                        <a:pt x="292" y="144"/>
                      </a:cubicBezTo>
                      <a:cubicBezTo>
                        <a:pt x="290" y="178"/>
                        <a:pt x="296" y="188"/>
                        <a:pt x="296" y="256"/>
                      </a:cubicBezTo>
                      <a:cubicBezTo>
                        <a:pt x="296" y="256"/>
                        <a:pt x="160" y="176"/>
                        <a:pt x="0" y="100"/>
                      </a:cubicBezTo>
                      <a:cubicBezTo>
                        <a:pt x="0" y="48"/>
                        <a:pt x="4" y="17"/>
                        <a:pt x="4" y="0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292929"/>
                    </a:gs>
                    <a:gs pos="100000">
                      <a:srgbClr val="808080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22" name="Freeform 974">
                  <a:extLst>
                    <a:ext uri="{FF2B5EF4-FFF2-40B4-BE49-F238E27FC236}">
                      <a16:creationId xmlns:a16="http://schemas.microsoft.com/office/drawing/2014/main" id="{55AF3FE0-BBE4-A74C-A9EF-B8F3AA7A0D1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315" y="680"/>
                  <a:ext cx="244" cy="240"/>
                </a:xfrm>
                <a:custGeom>
                  <a:avLst/>
                  <a:gdLst>
                    <a:gd name="T0" fmla="*/ 0 w 304"/>
                    <a:gd name="T1" fmla="*/ 0 h 288"/>
                    <a:gd name="T2" fmla="*/ 14 w 304"/>
                    <a:gd name="T3" fmla="*/ 13 h 288"/>
                    <a:gd name="T4" fmla="*/ 13 w 304"/>
                    <a:gd name="T5" fmla="*/ 23 h 288"/>
                    <a:gd name="T6" fmla="*/ 2 w 304"/>
                    <a:gd name="T7" fmla="*/ 10 h 288"/>
                    <a:gd name="T8" fmla="*/ 0 w 304"/>
                    <a:gd name="T9" fmla="*/ 0 h 2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04"/>
                    <a:gd name="T16" fmla="*/ 0 h 288"/>
                    <a:gd name="T17" fmla="*/ 304 w 304"/>
                    <a:gd name="T18" fmla="*/ 288 h 28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04" h="288">
                      <a:moveTo>
                        <a:pt x="0" y="0"/>
                      </a:moveTo>
                      <a:cubicBezTo>
                        <a:pt x="51" y="10"/>
                        <a:pt x="148" y="76"/>
                        <a:pt x="304" y="164"/>
                      </a:cubicBezTo>
                      <a:cubicBezTo>
                        <a:pt x="302" y="198"/>
                        <a:pt x="284" y="220"/>
                        <a:pt x="284" y="288"/>
                      </a:cubicBezTo>
                      <a:cubicBezTo>
                        <a:pt x="284" y="288"/>
                        <a:pt x="163" y="179"/>
                        <a:pt x="8" y="124"/>
                      </a:cubicBezTo>
                      <a:cubicBezTo>
                        <a:pt x="8" y="72"/>
                        <a:pt x="0" y="17"/>
                        <a:pt x="0" y="0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292929"/>
                    </a:gs>
                    <a:gs pos="100000">
                      <a:srgbClr val="808080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23" name="Oval 975">
                  <a:extLst>
                    <a:ext uri="{FF2B5EF4-FFF2-40B4-BE49-F238E27FC236}">
                      <a16:creationId xmlns:a16="http://schemas.microsoft.com/office/drawing/2014/main" id="{AC808981-49D6-D840-800C-F21BB910618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515" y="2611"/>
                  <a:ext cx="50" cy="95"/>
                </a:xfrm>
                <a:prstGeom prst="ellipse">
                  <a:avLst/>
                </a:prstGeom>
                <a:solidFill>
                  <a:srgbClr val="3333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lnSpc>
                      <a:spcPct val="85000"/>
                    </a:lnSpc>
                    <a:spcBef>
                      <a:spcPts val="1675"/>
                    </a:spcBef>
                    <a:buClr>
                      <a:srgbClr val="000090"/>
                    </a:buClr>
                    <a:buSzPct val="100000"/>
                    <a:buFont typeface="Wingdings" panose="05000000000000000000" pitchFamily="2" charset="2"/>
                    <a:buChar char="§"/>
                    <a:defRPr sz="2800">
                      <a:solidFill>
                        <a:schemeClr val="tx1"/>
                      </a:solidFill>
                      <a:latin typeface="Gill Sans MT" panose="020B0502020104020203" pitchFamily="34" charset="0"/>
                      <a:ea typeface="MS PGothic" panose="020B0600070205080204" pitchFamily="34" charset="-128"/>
                      <a:cs typeface="Arial" panose="020B0604020202020204" pitchFamily="34" charset="0"/>
                    </a:defRPr>
                  </a:lvl1pPr>
                  <a:lvl2pPr marL="742950" indent="-285750">
                    <a:lnSpc>
                      <a:spcPct val="85000"/>
                    </a:lnSpc>
                    <a:spcBef>
                      <a:spcPts val="1438"/>
                    </a:spcBef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2400">
                      <a:solidFill>
                        <a:schemeClr val="tx1"/>
                      </a:solidFill>
                      <a:latin typeface="Gill Sans MT" panose="020B0502020104020203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>
                      <a:solidFill>
                        <a:schemeClr val="tx1"/>
                      </a:solidFill>
                      <a:latin typeface="Comic Sans MS" panose="030F0702030302020204" pitchFamily="66" charset="0"/>
                      <a:ea typeface="Comic Sans MS" panose="030F0702030302020204" pitchFamily="66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Comic Sans MS" panose="030F0702030302020204" pitchFamily="66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Comic Sans MS" panose="030F0702030302020204" pitchFamily="66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Comic Sans MS" panose="030F0702030302020204" pitchFamily="66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Comic Sans MS" panose="030F0702030302020204" pitchFamily="66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Comic Sans MS" panose="030F0702030302020204" pitchFamily="66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en-US" sz="2400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24" name="Freeform 976">
                  <a:extLst>
                    <a:ext uri="{FF2B5EF4-FFF2-40B4-BE49-F238E27FC236}">
                      <a16:creationId xmlns:a16="http://schemas.microsoft.com/office/drawing/2014/main" id="{EBD04B6D-F8F6-FE45-BBD9-3CFFE7B287D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302" y="2614"/>
                  <a:ext cx="245" cy="200"/>
                </a:xfrm>
                <a:custGeom>
                  <a:avLst/>
                  <a:gdLst>
                    <a:gd name="T0" fmla="*/ 0 w 306"/>
                    <a:gd name="T1" fmla="*/ 9 h 240"/>
                    <a:gd name="T2" fmla="*/ 2 w 306"/>
                    <a:gd name="T3" fmla="*/ 19 h 240"/>
                    <a:gd name="T4" fmla="*/ 14 w 306"/>
                    <a:gd name="T5" fmla="*/ 9 h 240"/>
                    <a:gd name="T6" fmla="*/ 14 w 306"/>
                    <a:gd name="T7" fmla="*/ 0 h 240"/>
                    <a:gd name="T8" fmla="*/ 0 w 306"/>
                    <a:gd name="T9" fmla="*/ 9 h 2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06"/>
                    <a:gd name="T16" fmla="*/ 0 h 240"/>
                    <a:gd name="T17" fmla="*/ 306 w 306"/>
                    <a:gd name="T18" fmla="*/ 240 h 2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06" h="240">
                      <a:moveTo>
                        <a:pt x="0" y="106"/>
                      </a:moveTo>
                      <a:lnTo>
                        <a:pt x="2" y="240"/>
                      </a:lnTo>
                      <a:lnTo>
                        <a:pt x="306" y="110"/>
                      </a:lnTo>
                      <a:lnTo>
                        <a:pt x="300" y="0"/>
                      </a:lnTo>
                      <a:lnTo>
                        <a:pt x="0" y="106"/>
                      </a:lnTo>
                      <a:close/>
                    </a:path>
                  </a:pathLst>
                </a:custGeom>
                <a:solidFill>
                  <a:srgbClr val="3333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25" name="AutoShape 977">
                  <a:extLst>
                    <a:ext uri="{FF2B5EF4-FFF2-40B4-BE49-F238E27FC236}">
                      <a16:creationId xmlns:a16="http://schemas.microsoft.com/office/drawing/2014/main" id="{EB968B78-CEDA-2949-925F-D6EE71A8ED4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40" y="2675"/>
                  <a:ext cx="1196" cy="150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DDDDDD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lnSpc>
                      <a:spcPct val="85000"/>
                    </a:lnSpc>
                    <a:spcBef>
                      <a:spcPts val="1675"/>
                    </a:spcBef>
                    <a:buClr>
                      <a:srgbClr val="000090"/>
                    </a:buClr>
                    <a:buSzPct val="100000"/>
                    <a:buFont typeface="Wingdings" panose="05000000000000000000" pitchFamily="2" charset="2"/>
                    <a:buChar char="§"/>
                    <a:defRPr sz="2800">
                      <a:solidFill>
                        <a:schemeClr val="tx1"/>
                      </a:solidFill>
                      <a:latin typeface="Gill Sans MT" panose="020B0502020104020203" pitchFamily="34" charset="0"/>
                      <a:ea typeface="MS PGothic" panose="020B0600070205080204" pitchFamily="34" charset="-128"/>
                      <a:cs typeface="Arial" panose="020B0604020202020204" pitchFamily="34" charset="0"/>
                    </a:defRPr>
                  </a:lvl1pPr>
                  <a:lvl2pPr marL="742950" indent="-285750">
                    <a:lnSpc>
                      <a:spcPct val="85000"/>
                    </a:lnSpc>
                    <a:spcBef>
                      <a:spcPts val="1438"/>
                    </a:spcBef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2400">
                      <a:solidFill>
                        <a:schemeClr val="tx1"/>
                      </a:solidFill>
                      <a:latin typeface="Gill Sans MT" panose="020B0502020104020203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>
                      <a:solidFill>
                        <a:schemeClr val="tx1"/>
                      </a:solidFill>
                      <a:latin typeface="Comic Sans MS" panose="030F0702030302020204" pitchFamily="66" charset="0"/>
                      <a:ea typeface="Comic Sans MS" panose="030F0702030302020204" pitchFamily="66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Comic Sans MS" panose="030F0702030302020204" pitchFamily="66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Comic Sans MS" panose="030F0702030302020204" pitchFamily="66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Comic Sans MS" panose="030F0702030302020204" pitchFamily="66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Comic Sans MS" panose="030F0702030302020204" pitchFamily="66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Comic Sans MS" panose="030F0702030302020204" pitchFamily="66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en-US" sz="2400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26" name="AutoShape 978">
                  <a:extLst>
                    <a:ext uri="{FF2B5EF4-FFF2-40B4-BE49-F238E27FC236}">
                      <a16:creationId xmlns:a16="http://schemas.microsoft.com/office/drawing/2014/main" id="{6127245D-2639-C841-ABBD-0A2EB87194A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210" y="2714"/>
                  <a:ext cx="1066" cy="79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chemeClr val="tx2"/>
                    </a:gs>
                    <a:gs pos="100000">
                      <a:schemeClr val="bg2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lnSpc>
                      <a:spcPct val="85000"/>
                    </a:lnSpc>
                    <a:spcBef>
                      <a:spcPts val="1675"/>
                    </a:spcBef>
                    <a:buClr>
                      <a:srgbClr val="000090"/>
                    </a:buClr>
                    <a:buSzPct val="100000"/>
                    <a:buFont typeface="Wingdings" panose="05000000000000000000" pitchFamily="2" charset="2"/>
                    <a:buChar char="§"/>
                    <a:defRPr sz="2800">
                      <a:solidFill>
                        <a:schemeClr val="tx1"/>
                      </a:solidFill>
                      <a:latin typeface="Gill Sans MT" panose="020B0502020104020203" pitchFamily="34" charset="0"/>
                      <a:ea typeface="MS PGothic" panose="020B0600070205080204" pitchFamily="34" charset="-128"/>
                      <a:cs typeface="Arial" panose="020B0604020202020204" pitchFamily="34" charset="0"/>
                    </a:defRPr>
                  </a:lvl1pPr>
                  <a:lvl2pPr marL="742950" indent="-285750">
                    <a:lnSpc>
                      <a:spcPct val="85000"/>
                    </a:lnSpc>
                    <a:spcBef>
                      <a:spcPts val="1438"/>
                    </a:spcBef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2400">
                      <a:solidFill>
                        <a:schemeClr val="tx1"/>
                      </a:solidFill>
                      <a:latin typeface="Gill Sans MT" panose="020B0502020104020203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>
                      <a:solidFill>
                        <a:schemeClr val="tx1"/>
                      </a:solidFill>
                      <a:latin typeface="Comic Sans MS" panose="030F0702030302020204" pitchFamily="66" charset="0"/>
                      <a:ea typeface="Comic Sans MS" panose="030F0702030302020204" pitchFamily="66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Comic Sans MS" panose="030F0702030302020204" pitchFamily="66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Comic Sans MS" panose="030F0702030302020204" pitchFamily="66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Comic Sans MS" panose="030F0702030302020204" pitchFamily="66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Comic Sans MS" panose="030F0702030302020204" pitchFamily="66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Comic Sans MS" panose="030F0702030302020204" pitchFamily="66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en-US" sz="2400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27" name="Oval 979">
                  <a:extLst>
                    <a:ext uri="{FF2B5EF4-FFF2-40B4-BE49-F238E27FC236}">
                      <a16:creationId xmlns:a16="http://schemas.microsoft.com/office/drawing/2014/main" id="{CBCE7727-73A7-814E-B244-E80EED405F6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09" y="2382"/>
                  <a:ext cx="159" cy="142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lnSpc>
                      <a:spcPct val="85000"/>
                    </a:lnSpc>
                    <a:spcBef>
                      <a:spcPts val="1675"/>
                    </a:spcBef>
                    <a:buClr>
                      <a:srgbClr val="000090"/>
                    </a:buClr>
                    <a:buSzPct val="100000"/>
                    <a:buFont typeface="Wingdings" panose="05000000000000000000" pitchFamily="2" charset="2"/>
                    <a:buChar char="§"/>
                    <a:defRPr sz="2800">
                      <a:solidFill>
                        <a:schemeClr val="tx1"/>
                      </a:solidFill>
                      <a:latin typeface="Gill Sans MT" panose="020B0502020104020203" pitchFamily="34" charset="0"/>
                      <a:ea typeface="MS PGothic" panose="020B0600070205080204" pitchFamily="34" charset="-128"/>
                      <a:cs typeface="Arial" panose="020B0604020202020204" pitchFamily="34" charset="0"/>
                    </a:defRPr>
                  </a:lvl1pPr>
                  <a:lvl2pPr marL="742950" indent="-285750">
                    <a:lnSpc>
                      <a:spcPct val="85000"/>
                    </a:lnSpc>
                    <a:spcBef>
                      <a:spcPts val="1438"/>
                    </a:spcBef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2400">
                      <a:solidFill>
                        <a:schemeClr val="tx1"/>
                      </a:solidFill>
                      <a:latin typeface="Gill Sans MT" panose="020B0502020104020203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>
                      <a:solidFill>
                        <a:schemeClr val="tx1"/>
                      </a:solidFill>
                      <a:latin typeface="Comic Sans MS" panose="030F0702030302020204" pitchFamily="66" charset="0"/>
                      <a:ea typeface="Comic Sans MS" panose="030F0702030302020204" pitchFamily="66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Comic Sans MS" panose="030F0702030302020204" pitchFamily="66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Comic Sans MS" panose="030F0702030302020204" pitchFamily="66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Comic Sans MS" panose="030F0702030302020204" pitchFamily="66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Comic Sans MS" panose="030F0702030302020204" pitchFamily="66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Comic Sans MS" panose="030F0702030302020204" pitchFamily="66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en-US" sz="2400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28" name="Oval 980">
                  <a:extLst>
                    <a:ext uri="{FF2B5EF4-FFF2-40B4-BE49-F238E27FC236}">
                      <a16:creationId xmlns:a16="http://schemas.microsoft.com/office/drawing/2014/main" id="{7A66ECF6-DDAE-2842-92B5-EA8F14A121C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89" y="2382"/>
                  <a:ext cx="159" cy="142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lnSpc>
                      <a:spcPct val="85000"/>
                    </a:lnSpc>
                    <a:spcBef>
                      <a:spcPts val="1675"/>
                    </a:spcBef>
                    <a:buClr>
                      <a:srgbClr val="000090"/>
                    </a:buClr>
                    <a:buSzPct val="100000"/>
                    <a:buFont typeface="Wingdings" panose="05000000000000000000" pitchFamily="2" charset="2"/>
                    <a:buChar char="§"/>
                    <a:defRPr sz="2800">
                      <a:solidFill>
                        <a:schemeClr val="tx1"/>
                      </a:solidFill>
                      <a:latin typeface="Gill Sans MT" panose="020B0502020104020203" pitchFamily="34" charset="0"/>
                      <a:ea typeface="MS PGothic" panose="020B0600070205080204" pitchFamily="34" charset="-128"/>
                      <a:cs typeface="Arial" panose="020B0604020202020204" pitchFamily="34" charset="0"/>
                    </a:defRPr>
                  </a:lvl1pPr>
                  <a:lvl2pPr marL="742950" indent="-285750">
                    <a:lnSpc>
                      <a:spcPct val="85000"/>
                    </a:lnSpc>
                    <a:spcBef>
                      <a:spcPts val="1438"/>
                    </a:spcBef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2400">
                      <a:solidFill>
                        <a:schemeClr val="tx1"/>
                      </a:solidFill>
                      <a:latin typeface="Gill Sans MT" panose="020B0502020104020203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>
                      <a:solidFill>
                        <a:schemeClr val="tx1"/>
                      </a:solidFill>
                      <a:latin typeface="Comic Sans MS" panose="030F0702030302020204" pitchFamily="66" charset="0"/>
                      <a:ea typeface="Comic Sans MS" panose="030F0702030302020204" pitchFamily="66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Comic Sans MS" panose="030F0702030302020204" pitchFamily="66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Comic Sans MS" panose="030F0702030302020204" pitchFamily="66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Comic Sans MS" panose="030F0702030302020204" pitchFamily="66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Comic Sans MS" panose="030F0702030302020204" pitchFamily="66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Comic Sans MS" panose="030F0702030302020204" pitchFamily="66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lnSpc>
                      <a:spcPct val="100000"/>
                    </a:lnSpc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en-US" sz="1800" dirty="0">
                    <a:solidFill>
                      <a:srgbClr val="FF0000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29" name="Oval 981">
                  <a:extLst>
                    <a:ext uri="{FF2B5EF4-FFF2-40B4-BE49-F238E27FC236}">
                      <a16:creationId xmlns:a16="http://schemas.microsoft.com/office/drawing/2014/main" id="{5A97568E-F028-FD44-8E47-C92EC6C0126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658" y="2382"/>
                  <a:ext cx="159" cy="142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lnSpc>
                      <a:spcPct val="85000"/>
                    </a:lnSpc>
                    <a:spcBef>
                      <a:spcPts val="1675"/>
                    </a:spcBef>
                    <a:buClr>
                      <a:srgbClr val="000090"/>
                    </a:buClr>
                    <a:buSzPct val="100000"/>
                    <a:buFont typeface="Wingdings" panose="05000000000000000000" pitchFamily="2" charset="2"/>
                    <a:buChar char="§"/>
                    <a:defRPr sz="2800">
                      <a:solidFill>
                        <a:schemeClr val="tx1"/>
                      </a:solidFill>
                      <a:latin typeface="Gill Sans MT" panose="020B0502020104020203" pitchFamily="34" charset="0"/>
                      <a:ea typeface="MS PGothic" panose="020B0600070205080204" pitchFamily="34" charset="-128"/>
                      <a:cs typeface="Arial" panose="020B0604020202020204" pitchFamily="34" charset="0"/>
                    </a:defRPr>
                  </a:lvl1pPr>
                  <a:lvl2pPr marL="742950" indent="-285750">
                    <a:lnSpc>
                      <a:spcPct val="85000"/>
                    </a:lnSpc>
                    <a:spcBef>
                      <a:spcPts val="1438"/>
                    </a:spcBef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2400">
                      <a:solidFill>
                        <a:schemeClr val="tx1"/>
                      </a:solidFill>
                      <a:latin typeface="Gill Sans MT" panose="020B0502020104020203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>
                      <a:solidFill>
                        <a:schemeClr val="tx1"/>
                      </a:solidFill>
                      <a:latin typeface="Comic Sans MS" panose="030F0702030302020204" pitchFamily="66" charset="0"/>
                      <a:ea typeface="Comic Sans MS" panose="030F0702030302020204" pitchFamily="66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Comic Sans MS" panose="030F0702030302020204" pitchFamily="66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Comic Sans MS" panose="030F0702030302020204" pitchFamily="66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Comic Sans MS" panose="030F0702030302020204" pitchFamily="66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Comic Sans MS" panose="030F0702030302020204" pitchFamily="66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Comic Sans MS" panose="030F0702030302020204" pitchFamily="66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en-US" sz="2400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30" name="Rectangle 982">
                  <a:extLst>
                    <a:ext uri="{FF2B5EF4-FFF2-40B4-BE49-F238E27FC236}">
                      <a16:creationId xmlns:a16="http://schemas.microsoft.com/office/drawing/2014/main" id="{A834B858-68E5-0D45-8391-2A0A996FA3D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067" y="1837"/>
                  <a:ext cx="80" cy="759"/>
                </a:xfrm>
                <a:prstGeom prst="rect">
                  <a:avLst/>
                </a:prstGeom>
                <a:solidFill>
                  <a:srgbClr val="292929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lnSpc>
                      <a:spcPct val="85000"/>
                    </a:lnSpc>
                    <a:spcBef>
                      <a:spcPts val="1675"/>
                    </a:spcBef>
                    <a:buClr>
                      <a:srgbClr val="000090"/>
                    </a:buClr>
                    <a:buSzPct val="100000"/>
                    <a:buFont typeface="Wingdings" panose="05000000000000000000" pitchFamily="2" charset="2"/>
                    <a:buChar char="§"/>
                    <a:defRPr sz="2800">
                      <a:solidFill>
                        <a:schemeClr val="tx1"/>
                      </a:solidFill>
                      <a:latin typeface="Gill Sans MT" panose="020B0502020104020203" pitchFamily="34" charset="0"/>
                      <a:ea typeface="MS PGothic" panose="020B0600070205080204" pitchFamily="34" charset="-128"/>
                      <a:cs typeface="Arial" panose="020B0604020202020204" pitchFamily="34" charset="0"/>
                    </a:defRPr>
                  </a:lvl1pPr>
                  <a:lvl2pPr marL="742950" indent="-285750">
                    <a:lnSpc>
                      <a:spcPct val="85000"/>
                    </a:lnSpc>
                    <a:spcBef>
                      <a:spcPts val="1438"/>
                    </a:spcBef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2400">
                      <a:solidFill>
                        <a:schemeClr val="tx1"/>
                      </a:solidFill>
                      <a:latin typeface="Gill Sans MT" panose="020B0502020104020203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>
                      <a:solidFill>
                        <a:schemeClr val="tx1"/>
                      </a:solidFill>
                      <a:latin typeface="Comic Sans MS" panose="030F0702030302020204" pitchFamily="66" charset="0"/>
                      <a:ea typeface="Comic Sans MS" panose="030F0702030302020204" pitchFamily="66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Comic Sans MS" panose="030F0702030302020204" pitchFamily="66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Comic Sans MS" panose="030F0702030302020204" pitchFamily="66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Comic Sans MS" panose="030F0702030302020204" pitchFamily="66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Comic Sans MS" panose="030F0702030302020204" pitchFamily="66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Comic Sans MS" panose="030F0702030302020204" pitchFamily="66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en-US" sz="2400" dirty="0"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794" name="Group 793">
                <a:extLst>
                  <a:ext uri="{FF2B5EF4-FFF2-40B4-BE49-F238E27FC236}">
                    <a16:creationId xmlns:a16="http://schemas.microsoft.com/office/drawing/2014/main" id="{418A016B-3865-5C4A-BF54-A4D433F011BA}"/>
                  </a:ext>
                </a:extLst>
              </p:cNvPr>
              <p:cNvGrpSpPr/>
              <p:nvPr/>
            </p:nvGrpSpPr>
            <p:grpSpPr>
              <a:xfrm>
                <a:off x="7767607" y="4870841"/>
                <a:ext cx="2080029" cy="1260456"/>
                <a:chOff x="7767607" y="4870841"/>
                <a:chExt cx="2080029" cy="1260456"/>
              </a:xfrm>
            </p:grpSpPr>
            <p:grpSp>
              <p:nvGrpSpPr>
                <p:cNvPr id="44" name="Group 590">
                  <a:extLst>
                    <a:ext uri="{FF2B5EF4-FFF2-40B4-BE49-F238E27FC236}">
                      <a16:creationId xmlns:a16="http://schemas.microsoft.com/office/drawing/2014/main" id="{2648262B-E78D-1D4B-B3FD-3AE9CD5C321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flipH="1">
                  <a:off x="7974481" y="4870841"/>
                  <a:ext cx="345630" cy="320302"/>
                  <a:chOff x="2839" y="3501"/>
                  <a:chExt cx="755" cy="803"/>
                </a:xfrm>
              </p:grpSpPr>
              <p:pic>
                <p:nvPicPr>
                  <p:cNvPr id="367" name="Picture 591" descr="desktop_computer_stylized_medium">
                    <a:extLst>
                      <a:ext uri="{FF2B5EF4-FFF2-40B4-BE49-F238E27FC236}">
                        <a16:creationId xmlns:a16="http://schemas.microsoft.com/office/drawing/2014/main" id="{35FBE2DB-60A7-B340-A5BB-B3699CCC02BD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839" y="3501"/>
                    <a:ext cx="755" cy="80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368" name="Freeform 592">
                    <a:extLst>
                      <a:ext uri="{FF2B5EF4-FFF2-40B4-BE49-F238E27FC236}">
                        <a16:creationId xmlns:a16="http://schemas.microsoft.com/office/drawing/2014/main" id="{0263E665-BF2A-2F4A-ADA8-20F44C3127A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916" y="3578"/>
                    <a:ext cx="356" cy="368"/>
                  </a:xfrm>
                  <a:custGeom>
                    <a:avLst/>
                    <a:gdLst>
                      <a:gd name="T0" fmla="*/ 0 w 356"/>
                      <a:gd name="T1" fmla="*/ 0 h 368"/>
                      <a:gd name="T2" fmla="*/ 300 w 356"/>
                      <a:gd name="T3" fmla="*/ 14 h 368"/>
                      <a:gd name="T4" fmla="*/ 356 w 356"/>
                      <a:gd name="T5" fmla="*/ 294 h 368"/>
                      <a:gd name="T6" fmla="*/ 78 w 356"/>
                      <a:gd name="T7" fmla="*/ 368 h 368"/>
                      <a:gd name="T8" fmla="*/ 0 w 356"/>
                      <a:gd name="T9" fmla="*/ 0 h 36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356"/>
                      <a:gd name="T16" fmla="*/ 0 h 368"/>
                      <a:gd name="T17" fmla="*/ 356 w 356"/>
                      <a:gd name="T18" fmla="*/ 368 h 368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356" h="368">
                        <a:moveTo>
                          <a:pt x="0" y="0"/>
                        </a:moveTo>
                        <a:lnTo>
                          <a:pt x="300" y="14"/>
                        </a:lnTo>
                        <a:lnTo>
                          <a:pt x="356" y="294"/>
                        </a:lnTo>
                        <a:lnTo>
                          <a:pt x="78" y="36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000099"/>
                      </a:gs>
                      <a:gs pos="100000">
                        <a:schemeClr val="bg1"/>
                      </a:gs>
                    </a:gsLst>
                    <a:lin ang="27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/>
                  <a:lstStyle/>
                  <a:p>
                    <a:endParaRPr lang="en-US" dirty="0"/>
                  </a:p>
                </p:txBody>
              </p:sp>
            </p:grpSp>
            <p:grpSp>
              <p:nvGrpSpPr>
                <p:cNvPr id="90" name="Group 1064">
                  <a:extLst>
                    <a:ext uri="{FF2B5EF4-FFF2-40B4-BE49-F238E27FC236}">
                      <a16:creationId xmlns:a16="http://schemas.microsoft.com/office/drawing/2014/main" id="{1E483C21-97F2-6C41-9217-2187E09B541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9195307" y="5823489"/>
                  <a:ext cx="310186" cy="307808"/>
                  <a:chOff x="877" y="1008"/>
                  <a:chExt cx="2747" cy="2591"/>
                </a:xfrm>
              </p:grpSpPr>
              <p:pic>
                <p:nvPicPr>
                  <p:cNvPr id="146" name="Picture 1065" descr="antenna_stylized">
                    <a:extLst>
                      <a:ext uri="{FF2B5EF4-FFF2-40B4-BE49-F238E27FC236}">
                        <a16:creationId xmlns:a16="http://schemas.microsoft.com/office/drawing/2014/main" id="{EC1E8FF9-A5AB-904A-91B8-DF4938260532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877" y="1008"/>
                    <a:ext cx="2725" cy="142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147" name="Picture 1066" descr="laptop_keyboard">
                    <a:extLst>
                      <a:ext uri="{FF2B5EF4-FFF2-40B4-BE49-F238E27FC236}">
                        <a16:creationId xmlns:a16="http://schemas.microsoft.com/office/drawing/2014/main" id="{71E89937-428E-3447-B221-C34E0D71ACE5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09064" flipH="1">
                    <a:off x="1009" y="2586"/>
                    <a:ext cx="2245" cy="101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148" name="Freeform 1067">
                    <a:extLst>
                      <a:ext uri="{FF2B5EF4-FFF2-40B4-BE49-F238E27FC236}">
                        <a16:creationId xmlns:a16="http://schemas.microsoft.com/office/drawing/2014/main" id="{43C21467-3265-FC4F-AF31-44A0281634B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753" y="1603"/>
                    <a:ext cx="1807" cy="1322"/>
                  </a:xfrm>
                  <a:custGeom>
                    <a:avLst/>
                    <a:gdLst>
                      <a:gd name="T0" fmla="*/ 1 w 2982"/>
                      <a:gd name="T1" fmla="*/ 0 h 2442"/>
                      <a:gd name="T2" fmla="*/ 0 w 2982"/>
                      <a:gd name="T3" fmla="*/ 1 h 2442"/>
                      <a:gd name="T4" fmla="*/ 2 w 2982"/>
                      <a:gd name="T5" fmla="*/ 1 h 2442"/>
                      <a:gd name="T6" fmla="*/ 2 w 2982"/>
                      <a:gd name="T7" fmla="*/ 1 h 2442"/>
                      <a:gd name="T8" fmla="*/ 1 w 2982"/>
                      <a:gd name="T9" fmla="*/ 0 h 244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982"/>
                      <a:gd name="T16" fmla="*/ 0 h 2442"/>
                      <a:gd name="T17" fmla="*/ 2982 w 2982"/>
                      <a:gd name="T18" fmla="*/ 2442 h 2442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982" h="2442">
                        <a:moveTo>
                          <a:pt x="540" y="0"/>
                        </a:moveTo>
                        <a:lnTo>
                          <a:pt x="0" y="1734"/>
                        </a:lnTo>
                        <a:lnTo>
                          <a:pt x="2394" y="2442"/>
                        </a:lnTo>
                        <a:lnTo>
                          <a:pt x="2982" y="318"/>
                        </a:lnTo>
                        <a:lnTo>
                          <a:pt x="540" y="0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pic>
                <p:nvPicPr>
                  <p:cNvPr id="149" name="Picture 1068" descr="screen">
                    <a:extLst>
                      <a:ext uri="{FF2B5EF4-FFF2-40B4-BE49-F238E27FC236}">
                        <a16:creationId xmlns:a16="http://schemas.microsoft.com/office/drawing/2014/main" id="{9868250A-D477-2944-B0F8-A7DE63DA4697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842" y="1637"/>
                    <a:ext cx="1642" cy="120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150" name="Freeform 1069">
                    <a:extLst>
                      <a:ext uri="{FF2B5EF4-FFF2-40B4-BE49-F238E27FC236}">
                        <a16:creationId xmlns:a16="http://schemas.microsoft.com/office/drawing/2014/main" id="{A4015B9E-FE1F-594E-AFA2-A5277482EA6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082" y="1564"/>
                    <a:ext cx="1531" cy="246"/>
                  </a:xfrm>
                  <a:custGeom>
                    <a:avLst/>
                    <a:gdLst>
                      <a:gd name="T0" fmla="*/ 1 w 2528"/>
                      <a:gd name="T1" fmla="*/ 0 h 455"/>
                      <a:gd name="T2" fmla="*/ 2 w 2528"/>
                      <a:gd name="T3" fmla="*/ 1 h 455"/>
                      <a:gd name="T4" fmla="*/ 2 w 2528"/>
                      <a:gd name="T5" fmla="*/ 1 h 455"/>
                      <a:gd name="T6" fmla="*/ 0 w 2528"/>
                      <a:gd name="T7" fmla="*/ 1 h 455"/>
                      <a:gd name="T8" fmla="*/ 1 w 2528"/>
                      <a:gd name="T9" fmla="*/ 0 h 45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528"/>
                      <a:gd name="T16" fmla="*/ 0 h 455"/>
                      <a:gd name="T17" fmla="*/ 2528 w 2528"/>
                      <a:gd name="T18" fmla="*/ 455 h 455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528" h="455">
                        <a:moveTo>
                          <a:pt x="14" y="0"/>
                        </a:moveTo>
                        <a:lnTo>
                          <a:pt x="2528" y="341"/>
                        </a:lnTo>
                        <a:lnTo>
                          <a:pt x="2480" y="455"/>
                        </a:lnTo>
                        <a:lnTo>
                          <a:pt x="0" y="86"/>
                        </a:lnTo>
                        <a:lnTo>
                          <a:pt x="14" y="0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000099"/>
                      </a:gs>
                      <a:gs pos="100000">
                        <a:srgbClr val="EAEAEA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1" name="Freeform 1070">
                    <a:extLst>
                      <a:ext uri="{FF2B5EF4-FFF2-40B4-BE49-F238E27FC236}">
                        <a16:creationId xmlns:a16="http://schemas.microsoft.com/office/drawing/2014/main" id="{1D5AA9CA-3334-2341-A3C4-E9837248869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737" y="1562"/>
                    <a:ext cx="425" cy="1024"/>
                  </a:xfrm>
                  <a:custGeom>
                    <a:avLst/>
                    <a:gdLst>
                      <a:gd name="T0" fmla="*/ 1 w 702"/>
                      <a:gd name="T1" fmla="*/ 0 h 1893"/>
                      <a:gd name="T2" fmla="*/ 0 w 702"/>
                      <a:gd name="T3" fmla="*/ 1 h 1893"/>
                      <a:gd name="T4" fmla="*/ 1 w 702"/>
                      <a:gd name="T5" fmla="*/ 1 h 1893"/>
                      <a:gd name="T6" fmla="*/ 1 w 702"/>
                      <a:gd name="T7" fmla="*/ 1 h 1893"/>
                      <a:gd name="T8" fmla="*/ 1 w 702"/>
                      <a:gd name="T9" fmla="*/ 0 h 189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702"/>
                      <a:gd name="T16" fmla="*/ 0 h 1893"/>
                      <a:gd name="T17" fmla="*/ 702 w 702"/>
                      <a:gd name="T18" fmla="*/ 1893 h 1893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702" h="1893">
                        <a:moveTo>
                          <a:pt x="579" y="0"/>
                        </a:moveTo>
                        <a:lnTo>
                          <a:pt x="0" y="1869"/>
                        </a:lnTo>
                        <a:lnTo>
                          <a:pt x="114" y="1893"/>
                        </a:lnTo>
                        <a:lnTo>
                          <a:pt x="702" y="51"/>
                        </a:lnTo>
                        <a:lnTo>
                          <a:pt x="579" y="0"/>
                        </a:lnTo>
                        <a:close/>
                      </a:path>
                    </a:pathLst>
                  </a:custGeom>
                  <a:solidFill>
                    <a:srgbClr val="00009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2" name="Freeform 1071">
                    <a:extLst>
                      <a:ext uri="{FF2B5EF4-FFF2-40B4-BE49-F238E27FC236}">
                        <a16:creationId xmlns:a16="http://schemas.microsoft.com/office/drawing/2014/main" id="{408815EA-3342-2D4A-AB4D-6A6AD669E0A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44" y="1745"/>
                    <a:ext cx="458" cy="1182"/>
                  </a:xfrm>
                  <a:custGeom>
                    <a:avLst/>
                    <a:gdLst>
                      <a:gd name="T0" fmla="*/ 1 w 756"/>
                      <a:gd name="T1" fmla="*/ 0 h 2184"/>
                      <a:gd name="T2" fmla="*/ 1 w 756"/>
                      <a:gd name="T3" fmla="*/ 1 h 2184"/>
                      <a:gd name="T4" fmla="*/ 0 w 756"/>
                      <a:gd name="T5" fmla="*/ 1 h 2184"/>
                      <a:gd name="T6" fmla="*/ 1 w 756"/>
                      <a:gd name="T7" fmla="*/ 1 h 2184"/>
                      <a:gd name="T8" fmla="*/ 1 w 756"/>
                      <a:gd name="T9" fmla="*/ 0 h 2184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756"/>
                      <a:gd name="T16" fmla="*/ 0 h 2184"/>
                      <a:gd name="T17" fmla="*/ 756 w 756"/>
                      <a:gd name="T18" fmla="*/ 2184 h 2184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756" h="2184">
                        <a:moveTo>
                          <a:pt x="756" y="0"/>
                        </a:moveTo>
                        <a:lnTo>
                          <a:pt x="138" y="2184"/>
                        </a:lnTo>
                        <a:lnTo>
                          <a:pt x="0" y="2148"/>
                        </a:lnTo>
                        <a:lnTo>
                          <a:pt x="606" y="78"/>
                        </a:lnTo>
                        <a:lnTo>
                          <a:pt x="756" y="0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DDDDDD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3" name="Freeform 1072">
                    <a:extLst>
                      <a:ext uri="{FF2B5EF4-FFF2-40B4-BE49-F238E27FC236}">
                        <a16:creationId xmlns:a16="http://schemas.microsoft.com/office/drawing/2014/main" id="{180DED07-429A-A242-A9E3-1BBEEAF42B0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732" y="2534"/>
                    <a:ext cx="1680" cy="399"/>
                  </a:xfrm>
                  <a:custGeom>
                    <a:avLst/>
                    <a:gdLst>
                      <a:gd name="T0" fmla="*/ 1 w 2773"/>
                      <a:gd name="T1" fmla="*/ 0 h 738"/>
                      <a:gd name="T2" fmla="*/ 0 w 2773"/>
                      <a:gd name="T3" fmla="*/ 1 h 738"/>
                      <a:gd name="T4" fmla="*/ 2 w 2773"/>
                      <a:gd name="T5" fmla="*/ 1 h 738"/>
                      <a:gd name="T6" fmla="*/ 2 w 2773"/>
                      <a:gd name="T7" fmla="*/ 1 h 738"/>
                      <a:gd name="T8" fmla="*/ 1 w 2773"/>
                      <a:gd name="T9" fmla="*/ 0 h 73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773"/>
                      <a:gd name="T16" fmla="*/ 0 h 738"/>
                      <a:gd name="T17" fmla="*/ 2773 w 2773"/>
                      <a:gd name="T18" fmla="*/ 738 h 738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773" h="738">
                        <a:moveTo>
                          <a:pt x="33" y="0"/>
                        </a:moveTo>
                        <a:lnTo>
                          <a:pt x="0" y="99"/>
                        </a:lnTo>
                        <a:lnTo>
                          <a:pt x="2436" y="738"/>
                        </a:lnTo>
                        <a:cubicBezTo>
                          <a:pt x="2499" y="501"/>
                          <a:pt x="2773" y="727"/>
                          <a:pt x="2373" y="603"/>
                        </a:cubicBezTo>
                        <a:lnTo>
                          <a:pt x="33" y="0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0000CC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4" name="Freeform 1073">
                    <a:extLst>
                      <a:ext uri="{FF2B5EF4-FFF2-40B4-BE49-F238E27FC236}">
                        <a16:creationId xmlns:a16="http://schemas.microsoft.com/office/drawing/2014/main" id="{A86B5E1C-D4A7-804E-9345-DD2099CCFCD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95" y="1755"/>
                    <a:ext cx="429" cy="1187"/>
                  </a:xfrm>
                  <a:custGeom>
                    <a:avLst/>
                    <a:gdLst>
                      <a:gd name="T0" fmla="*/ 2 w 637"/>
                      <a:gd name="T1" fmla="*/ 0 h 1659"/>
                      <a:gd name="T2" fmla="*/ 2 w 637"/>
                      <a:gd name="T3" fmla="*/ 0 h 1659"/>
                      <a:gd name="T4" fmla="*/ 1 w 637"/>
                      <a:gd name="T5" fmla="*/ 15 h 1659"/>
                      <a:gd name="T6" fmla="*/ 0 w 637"/>
                      <a:gd name="T7" fmla="*/ 15 h 1659"/>
                      <a:gd name="T8" fmla="*/ 2 w 637"/>
                      <a:gd name="T9" fmla="*/ 0 h 1659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637"/>
                      <a:gd name="T16" fmla="*/ 0 h 1659"/>
                      <a:gd name="T17" fmla="*/ 637 w 637"/>
                      <a:gd name="T18" fmla="*/ 1659 h 1659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637" h="1659">
                        <a:moveTo>
                          <a:pt x="615" y="0"/>
                        </a:moveTo>
                        <a:lnTo>
                          <a:pt x="637" y="0"/>
                        </a:lnTo>
                        <a:lnTo>
                          <a:pt x="68" y="1659"/>
                        </a:lnTo>
                        <a:lnTo>
                          <a:pt x="0" y="1647"/>
                        </a:lnTo>
                        <a:lnTo>
                          <a:pt x="615" y="0"/>
                        </a:lnTo>
                        <a:close/>
                      </a:path>
                    </a:pathLst>
                  </a:custGeom>
                  <a:solidFill>
                    <a:srgbClr val="4D4D4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5" name="Freeform 1074">
                    <a:extLst>
                      <a:ext uri="{FF2B5EF4-FFF2-40B4-BE49-F238E27FC236}">
                        <a16:creationId xmlns:a16="http://schemas.microsoft.com/office/drawing/2014/main" id="{278E44FF-9118-764F-B154-D54B6D08897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734" y="2587"/>
                    <a:ext cx="1494" cy="394"/>
                  </a:xfrm>
                  <a:custGeom>
                    <a:avLst/>
                    <a:gdLst>
                      <a:gd name="T0" fmla="*/ 0 w 2216"/>
                      <a:gd name="T1" fmla="*/ 0 h 550"/>
                      <a:gd name="T2" fmla="*/ 1 w 2216"/>
                      <a:gd name="T3" fmla="*/ 1 h 550"/>
                      <a:gd name="T4" fmla="*/ 9 w 2216"/>
                      <a:gd name="T5" fmla="*/ 5 h 550"/>
                      <a:gd name="T6" fmla="*/ 9 w 2216"/>
                      <a:gd name="T7" fmla="*/ 4 h 550"/>
                      <a:gd name="T8" fmla="*/ 0 w 2216"/>
                      <a:gd name="T9" fmla="*/ 0 h 55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216"/>
                      <a:gd name="T16" fmla="*/ 0 h 550"/>
                      <a:gd name="T17" fmla="*/ 2216 w 2216"/>
                      <a:gd name="T18" fmla="*/ 550 h 55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216" h="550">
                        <a:moveTo>
                          <a:pt x="0" y="0"/>
                        </a:moveTo>
                        <a:lnTo>
                          <a:pt x="9" y="57"/>
                        </a:lnTo>
                        <a:lnTo>
                          <a:pt x="2164" y="550"/>
                        </a:lnTo>
                        <a:lnTo>
                          <a:pt x="2216" y="49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000099"/>
                      </a:gs>
                      <a:gs pos="100000">
                        <a:srgbClr val="80808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grpSp>
                <p:nvGrpSpPr>
                  <p:cNvPr id="156" name="Group 1075">
                    <a:extLst>
                      <a:ext uri="{FF2B5EF4-FFF2-40B4-BE49-F238E27FC236}">
                        <a16:creationId xmlns:a16="http://schemas.microsoft.com/office/drawing/2014/main" id="{B07A4D51-63EA-ED46-9283-3C066C8F8059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709" y="3008"/>
                    <a:ext cx="507" cy="234"/>
                    <a:chOff x="1740" y="2642"/>
                    <a:chExt cx="752" cy="327"/>
                  </a:xfrm>
                </p:grpSpPr>
                <p:sp>
                  <p:nvSpPr>
                    <p:cNvPr id="163" name="Freeform 1076">
                      <a:extLst>
                        <a:ext uri="{FF2B5EF4-FFF2-40B4-BE49-F238E27FC236}">
                          <a16:creationId xmlns:a16="http://schemas.microsoft.com/office/drawing/2014/main" id="{362CE3DF-6498-9044-80D1-5B57C954BCF0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740" y="2642"/>
                      <a:ext cx="752" cy="327"/>
                    </a:xfrm>
                    <a:custGeom>
                      <a:avLst/>
                      <a:gdLst>
                        <a:gd name="T0" fmla="*/ 293 w 752"/>
                        <a:gd name="T1" fmla="*/ 0 h 327"/>
                        <a:gd name="T2" fmla="*/ 752 w 752"/>
                        <a:gd name="T3" fmla="*/ 124 h 327"/>
                        <a:gd name="T4" fmla="*/ 470 w 752"/>
                        <a:gd name="T5" fmla="*/ 327 h 327"/>
                        <a:gd name="T6" fmla="*/ 0 w 752"/>
                        <a:gd name="T7" fmla="*/ 183 h 327"/>
                        <a:gd name="T8" fmla="*/ 293 w 752"/>
                        <a:gd name="T9" fmla="*/ 0 h 32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752"/>
                        <a:gd name="T16" fmla="*/ 0 h 327"/>
                        <a:gd name="T17" fmla="*/ 752 w 752"/>
                        <a:gd name="T18" fmla="*/ 327 h 32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752" h="327">
                          <a:moveTo>
                            <a:pt x="293" y="0"/>
                          </a:moveTo>
                          <a:lnTo>
                            <a:pt x="752" y="124"/>
                          </a:lnTo>
                          <a:lnTo>
                            <a:pt x="470" y="327"/>
                          </a:lnTo>
                          <a:lnTo>
                            <a:pt x="0" y="183"/>
                          </a:lnTo>
                          <a:lnTo>
                            <a:pt x="293" y="0"/>
                          </a:lnTo>
                          <a:close/>
                        </a:path>
                      </a:pathLst>
                    </a:custGeom>
                    <a:solidFill>
                      <a:srgbClr val="000099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164" name="Freeform 1077">
                      <a:extLst>
                        <a:ext uri="{FF2B5EF4-FFF2-40B4-BE49-F238E27FC236}">
                          <a16:creationId xmlns:a16="http://schemas.microsoft.com/office/drawing/2014/main" id="{232B6CC8-39FA-8E41-89F9-D454D1953B09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754" y="2649"/>
                      <a:ext cx="726" cy="311"/>
                    </a:xfrm>
                    <a:custGeom>
                      <a:avLst/>
                      <a:gdLst>
                        <a:gd name="T0" fmla="*/ 282 w 726"/>
                        <a:gd name="T1" fmla="*/ 0 h 311"/>
                        <a:gd name="T2" fmla="*/ 726 w 726"/>
                        <a:gd name="T3" fmla="*/ 119 h 311"/>
                        <a:gd name="T4" fmla="*/ 457 w 726"/>
                        <a:gd name="T5" fmla="*/ 311 h 311"/>
                        <a:gd name="T6" fmla="*/ 0 w 726"/>
                        <a:gd name="T7" fmla="*/ 173 h 311"/>
                        <a:gd name="T8" fmla="*/ 282 w 726"/>
                        <a:gd name="T9" fmla="*/ 0 h 311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726"/>
                        <a:gd name="T16" fmla="*/ 0 h 311"/>
                        <a:gd name="T17" fmla="*/ 726 w 726"/>
                        <a:gd name="T18" fmla="*/ 311 h 311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726" h="311">
                          <a:moveTo>
                            <a:pt x="282" y="0"/>
                          </a:moveTo>
                          <a:lnTo>
                            <a:pt x="726" y="119"/>
                          </a:lnTo>
                          <a:lnTo>
                            <a:pt x="457" y="311"/>
                          </a:lnTo>
                          <a:lnTo>
                            <a:pt x="0" y="173"/>
                          </a:lnTo>
                          <a:lnTo>
                            <a:pt x="282" y="0"/>
                          </a:lnTo>
                          <a:close/>
                        </a:path>
                      </a:pathLst>
                    </a:custGeom>
                    <a:gradFill rotWithShape="1">
                      <a:gsLst>
                        <a:gs pos="0">
                          <a:srgbClr val="4D4D4D"/>
                        </a:gs>
                        <a:gs pos="100000">
                          <a:srgbClr val="DDDDDD"/>
                        </a:gs>
                      </a:gsLst>
                      <a:lin ang="189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165" name="Freeform 1078">
                      <a:extLst>
                        <a:ext uri="{FF2B5EF4-FFF2-40B4-BE49-F238E27FC236}">
                          <a16:creationId xmlns:a16="http://schemas.microsoft.com/office/drawing/2014/main" id="{14BE6CD7-1B00-AE45-A0A2-B46139077D16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808" y="2770"/>
                      <a:ext cx="258" cy="100"/>
                    </a:xfrm>
                    <a:custGeom>
                      <a:avLst/>
                      <a:gdLst>
                        <a:gd name="T0" fmla="*/ 0 w 258"/>
                        <a:gd name="T1" fmla="*/ 44 h 100"/>
                        <a:gd name="T2" fmla="*/ 75 w 258"/>
                        <a:gd name="T3" fmla="*/ 0 h 100"/>
                        <a:gd name="T4" fmla="*/ 258 w 258"/>
                        <a:gd name="T5" fmla="*/ 50 h 100"/>
                        <a:gd name="T6" fmla="*/ 183 w 258"/>
                        <a:gd name="T7" fmla="*/ 100 h 100"/>
                        <a:gd name="T8" fmla="*/ 0 w 258"/>
                        <a:gd name="T9" fmla="*/ 44 h 100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58"/>
                        <a:gd name="T16" fmla="*/ 0 h 100"/>
                        <a:gd name="T17" fmla="*/ 258 w 258"/>
                        <a:gd name="T18" fmla="*/ 100 h 100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58" h="100">
                          <a:moveTo>
                            <a:pt x="0" y="44"/>
                          </a:moveTo>
                          <a:lnTo>
                            <a:pt x="75" y="0"/>
                          </a:lnTo>
                          <a:lnTo>
                            <a:pt x="258" y="50"/>
                          </a:lnTo>
                          <a:lnTo>
                            <a:pt x="183" y="100"/>
                          </a:lnTo>
                          <a:lnTo>
                            <a:pt x="0" y="44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166" name="Freeform 1079">
                      <a:extLst>
                        <a:ext uri="{FF2B5EF4-FFF2-40B4-BE49-F238E27FC236}">
                          <a16:creationId xmlns:a16="http://schemas.microsoft.com/office/drawing/2014/main" id="{17D2993A-DA09-154C-81CE-F00D6DF0DB08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799" y="2816"/>
                      <a:ext cx="194" cy="63"/>
                    </a:xfrm>
                    <a:custGeom>
                      <a:avLst/>
                      <a:gdLst>
                        <a:gd name="T0" fmla="*/ 12 w 194"/>
                        <a:gd name="T1" fmla="*/ 0 h 63"/>
                        <a:gd name="T2" fmla="*/ 194 w 194"/>
                        <a:gd name="T3" fmla="*/ 53 h 63"/>
                        <a:gd name="T4" fmla="*/ 180 w 194"/>
                        <a:gd name="T5" fmla="*/ 63 h 63"/>
                        <a:gd name="T6" fmla="*/ 0 w 194"/>
                        <a:gd name="T7" fmla="*/ 9 h 63"/>
                        <a:gd name="T8" fmla="*/ 12 w 194"/>
                        <a:gd name="T9" fmla="*/ 0 h 6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94"/>
                        <a:gd name="T16" fmla="*/ 0 h 63"/>
                        <a:gd name="T17" fmla="*/ 194 w 194"/>
                        <a:gd name="T18" fmla="*/ 63 h 63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94" h="63">
                          <a:moveTo>
                            <a:pt x="12" y="0"/>
                          </a:moveTo>
                          <a:lnTo>
                            <a:pt x="194" y="53"/>
                          </a:lnTo>
                          <a:lnTo>
                            <a:pt x="180" y="63"/>
                          </a:lnTo>
                          <a:lnTo>
                            <a:pt x="0" y="9"/>
                          </a:lnTo>
                          <a:lnTo>
                            <a:pt x="12" y="0"/>
                          </a:lnTo>
                          <a:close/>
                        </a:path>
                      </a:pathLst>
                    </a:custGeom>
                    <a:solidFill>
                      <a:srgbClr val="000099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167" name="Freeform 1080">
                      <a:extLst>
                        <a:ext uri="{FF2B5EF4-FFF2-40B4-BE49-F238E27FC236}">
                          <a16:creationId xmlns:a16="http://schemas.microsoft.com/office/drawing/2014/main" id="{AD580132-3A72-CF47-B834-B58CA201F7FE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020" y="2834"/>
                      <a:ext cx="258" cy="102"/>
                    </a:xfrm>
                    <a:custGeom>
                      <a:avLst/>
                      <a:gdLst>
                        <a:gd name="T0" fmla="*/ 0 w 258"/>
                        <a:gd name="T1" fmla="*/ 46 h 102"/>
                        <a:gd name="T2" fmla="*/ 71 w 258"/>
                        <a:gd name="T3" fmla="*/ 0 h 102"/>
                        <a:gd name="T4" fmla="*/ 258 w 258"/>
                        <a:gd name="T5" fmla="*/ 52 h 102"/>
                        <a:gd name="T6" fmla="*/ 183 w 258"/>
                        <a:gd name="T7" fmla="*/ 102 h 102"/>
                        <a:gd name="T8" fmla="*/ 0 w 258"/>
                        <a:gd name="T9" fmla="*/ 46 h 102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58"/>
                        <a:gd name="T16" fmla="*/ 0 h 102"/>
                        <a:gd name="T17" fmla="*/ 258 w 258"/>
                        <a:gd name="T18" fmla="*/ 102 h 102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58" h="102">
                          <a:moveTo>
                            <a:pt x="0" y="46"/>
                          </a:moveTo>
                          <a:lnTo>
                            <a:pt x="71" y="0"/>
                          </a:lnTo>
                          <a:lnTo>
                            <a:pt x="258" y="52"/>
                          </a:lnTo>
                          <a:lnTo>
                            <a:pt x="183" y="102"/>
                          </a:lnTo>
                          <a:lnTo>
                            <a:pt x="0" y="46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168" name="Freeform 1081">
                      <a:extLst>
                        <a:ext uri="{FF2B5EF4-FFF2-40B4-BE49-F238E27FC236}">
                          <a16:creationId xmlns:a16="http://schemas.microsoft.com/office/drawing/2014/main" id="{E900C928-6E45-6449-A6C9-3DBE801B01AE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011" y="2882"/>
                      <a:ext cx="194" cy="63"/>
                    </a:xfrm>
                    <a:custGeom>
                      <a:avLst/>
                      <a:gdLst>
                        <a:gd name="T0" fmla="*/ 12 w 194"/>
                        <a:gd name="T1" fmla="*/ 0 h 63"/>
                        <a:gd name="T2" fmla="*/ 194 w 194"/>
                        <a:gd name="T3" fmla="*/ 53 h 63"/>
                        <a:gd name="T4" fmla="*/ 180 w 194"/>
                        <a:gd name="T5" fmla="*/ 63 h 63"/>
                        <a:gd name="T6" fmla="*/ 0 w 194"/>
                        <a:gd name="T7" fmla="*/ 9 h 63"/>
                        <a:gd name="T8" fmla="*/ 12 w 194"/>
                        <a:gd name="T9" fmla="*/ 0 h 6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94"/>
                        <a:gd name="T16" fmla="*/ 0 h 63"/>
                        <a:gd name="T17" fmla="*/ 194 w 194"/>
                        <a:gd name="T18" fmla="*/ 63 h 63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94" h="63">
                          <a:moveTo>
                            <a:pt x="12" y="0"/>
                          </a:moveTo>
                          <a:lnTo>
                            <a:pt x="194" y="53"/>
                          </a:lnTo>
                          <a:lnTo>
                            <a:pt x="180" y="63"/>
                          </a:lnTo>
                          <a:lnTo>
                            <a:pt x="0" y="9"/>
                          </a:lnTo>
                          <a:lnTo>
                            <a:pt x="12" y="0"/>
                          </a:lnTo>
                          <a:close/>
                        </a:path>
                      </a:pathLst>
                    </a:custGeom>
                    <a:solidFill>
                      <a:srgbClr val="000099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</p:grpSp>
              <p:sp>
                <p:nvSpPr>
                  <p:cNvPr id="157" name="Freeform 1082">
                    <a:extLst>
                      <a:ext uri="{FF2B5EF4-FFF2-40B4-BE49-F238E27FC236}">
                        <a16:creationId xmlns:a16="http://schemas.microsoft.com/office/drawing/2014/main" id="{1ECD1A08-63F7-2B4E-84E4-3FA628039E8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577" y="3043"/>
                    <a:ext cx="614" cy="514"/>
                  </a:xfrm>
                  <a:custGeom>
                    <a:avLst/>
                    <a:gdLst>
                      <a:gd name="T0" fmla="*/ 1 w 990"/>
                      <a:gd name="T1" fmla="*/ 2 h 792"/>
                      <a:gd name="T2" fmla="*/ 1 w 990"/>
                      <a:gd name="T3" fmla="*/ 0 h 792"/>
                      <a:gd name="T4" fmla="*/ 1 w 990"/>
                      <a:gd name="T5" fmla="*/ 1 h 792"/>
                      <a:gd name="T6" fmla="*/ 0 w 990"/>
                      <a:gd name="T7" fmla="*/ 2 h 792"/>
                      <a:gd name="T8" fmla="*/ 1 w 990"/>
                      <a:gd name="T9" fmla="*/ 2 h 79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990"/>
                      <a:gd name="T16" fmla="*/ 0 h 792"/>
                      <a:gd name="T17" fmla="*/ 990 w 990"/>
                      <a:gd name="T18" fmla="*/ 792 h 792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990" h="792">
                        <a:moveTo>
                          <a:pt x="3" y="738"/>
                        </a:moveTo>
                        <a:lnTo>
                          <a:pt x="990" y="0"/>
                        </a:lnTo>
                        <a:lnTo>
                          <a:pt x="987" y="60"/>
                        </a:lnTo>
                        <a:lnTo>
                          <a:pt x="0" y="792"/>
                        </a:lnTo>
                        <a:lnTo>
                          <a:pt x="3" y="738"/>
                        </a:lnTo>
                        <a:close/>
                      </a:path>
                    </a:pathLst>
                  </a:custGeom>
                  <a:solidFill>
                    <a:srgbClr val="00009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8" name="Freeform 1083">
                    <a:extLst>
                      <a:ext uri="{FF2B5EF4-FFF2-40B4-BE49-F238E27FC236}">
                        <a16:creationId xmlns:a16="http://schemas.microsoft.com/office/drawing/2014/main" id="{E0CE0778-AA7C-994B-8AC5-676F1A82543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10" y="3084"/>
                    <a:ext cx="1571" cy="469"/>
                  </a:xfrm>
                  <a:custGeom>
                    <a:avLst/>
                    <a:gdLst>
                      <a:gd name="T0" fmla="*/ 1 w 2532"/>
                      <a:gd name="T1" fmla="*/ 0 h 723"/>
                      <a:gd name="T2" fmla="*/ 1 w 2532"/>
                      <a:gd name="T3" fmla="*/ 0 h 723"/>
                      <a:gd name="T4" fmla="*/ 4 w 2532"/>
                      <a:gd name="T5" fmla="*/ 2 h 723"/>
                      <a:gd name="T6" fmla="*/ 4 w 2532"/>
                      <a:gd name="T7" fmla="*/ 2 h 723"/>
                      <a:gd name="T8" fmla="*/ 0 w 2532"/>
                      <a:gd name="T9" fmla="*/ 1 h 723"/>
                      <a:gd name="T10" fmla="*/ 1 w 2532"/>
                      <a:gd name="T11" fmla="*/ 0 h 723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2532"/>
                      <a:gd name="T19" fmla="*/ 0 h 723"/>
                      <a:gd name="T20" fmla="*/ 2532 w 2532"/>
                      <a:gd name="T21" fmla="*/ 723 h 723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2532" h="723">
                        <a:moveTo>
                          <a:pt x="6" y="0"/>
                        </a:moveTo>
                        <a:cubicBezTo>
                          <a:pt x="16" y="0"/>
                          <a:pt x="26" y="0"/>
                          <a:pt x="36" y="0"/>
                        </a:cubicBezTo>
                        <a:lnTo>
                          <a:pt x="2532" y="678"/>
                        </a:lnTo>
                        <a:lnTo>
                          <a:pt x="2529" y="723"/>
                        </a:lnTo>
                        <a:lnTo>
                          <a:pt x="0" y="24"/>
                        </a:lnTo>
                        <a:lnTo>
                          <a:pt x="6" y="0"/>
                        </a:lnTo>
                        <a:close/>
                      </a:path>
                    </a:pathLst>
                  </a:custGeom>
                  <a:solidFill>
                    <a:srgbClr val="00009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59" name="Freeform 1084">
                    <a:extLst>
                      <a:ext uri="{FF2B5EF4-FFF2-40B4-BE49-F238E27FC236}">
                        <a16:creationId xmlns:a16="http://schemas.microsoft.com/office/drawing/2014/main" id="{D2A296F6-56E0-0141-8E63-F209F1106F2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11" y="2998"/>
                    <a:ext cx="17" cy="95"/>
                  </a:xfrm>
                  <a:custGeom>
                    <a:avLst/>
                    <a:gdLst>
                      <a:gd name="T0" fmla="*/ 1 w 26"/>
                      <a:gd name="T1" fmla="*/ 1 h 147"/>
                      <a:gd name="T2" fmla="*/ 1 w 26"/>
                      <a:gd name="T3" fmla="*/ 1 h 147"/>
                      <a:gd name="T4" fmla="*/ 0 w 26"/>
                      <a:gd name="T5" fmla="*/ 1 h 147"/>
                      <a:gd name="T6" fmla="*/ 1 w 26"/>
                      <a:gd name="T7" fmla="*/ 0 h 147"/>
                      <a:gd name="T8" fmla="*/ 1 w 26"/>
                      <a:gd name="T9" fmla="*/ 1 h 14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6"/>
                      <a:gd name="T16" fmla="*/ 0 h 147"/>
                      <a:gd name="T17" fmla="*/ 26 w 26"/>
                      <a:gd name="T18" fmla="*/ 147 h 14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6" h="147">
                        <a:moveTo>
                          <a:pt x="26" y="10"/>
                        </a:moveTo>
                        <a:lnTo>
                          <a:pt x="23" y="147"/>
                        </a:lnTo>
                        <a:lnTo>
                          <a:pt x="0" y="144"/>
                        </a:lnTo>
                        <a:lnTo>
                          <a:pt x="3" y="0"/>
                        </a:lnTo>
                        <a:lnTo>
                          <a:pt x="26" y="10"/>
                        </a:lnTo>
                        <a:close/>
                      </a:path>
                    </a:pathLst>
                  </a:custGeom>
                  <a:solidFill>
                    <a:srgbClr val="00009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60" name="Freeform 1085">
                    <a:extLst>
                      <a:ext uri="{FF2B5EF4-FFF2-40B4-BE49-F238E27FC236}">
                        <a16:creationId xmlns:a16="http://schemas.microsoft.com/office/drawing/2014/main" id="{06824F88-EE84-D347-A023-F053DA4B2B2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12" y="2611"/>
                    <a:ext cx="730" cy="393"/>
                  </a:xfrm>
                  <a:custGeom>
                    <a:avLst/>
                    <a:gdLst>
                      <a:gd name="T0" fmla="*/ 1 w 1176"/>
                      <a:gd name="T1" fmla="*/ 0 h 606"/>
                      <a:gd name="T2" fmla="*/ 0 w 1176"/>
                      <a:gd name="T3" fmla="*/ 1 h 606"/>
                      <a:gd name="T4" fmla="*/ 1 w 1176"/>
                      <a:gd name="T5" fmla="*/ 1 h 606"/>
                      <a:gd name="T6" fmla="*/ 1 w 1176"/>
                      <a:gd name="T7" fmla="*/ 1 h 606"/>
                      <a:gd name="T8" fmla="*/ 1 w 1176"/>
                      <a:gd name="T9" fmla="*/ 0 h 606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176"/>
                      <a:gd name="T16" fmla="*/ 0 h 606"/>
                      <a:gd name="T17" fmla="*/ 1176 w 1176"/>
                      <a:gd name="T18" fmla="*/ 606 h 60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176" h="606">
                        <a:moveTo>
                          <a:pt x="1170" y="0"/>
                        </a:moveTo>
                        <a:lnTo>
                          <a:pt x="0" y="597"/>
                        </a:lnTo>
                        <a:lnTo>
                          <a:pt x="30" y="606"/>
                        </a:lnTo>
                        <a:lnTo>
                          <a:pt x="1176" y="18"/>
                        </a:lnTo>
                        <a:lnTo>
                          <a:pt x="1170" y="0"/>
                        </a:lnTo>
                        <a:close/>
                      </a:path>
                    </a:pathLst>
                  </a:custGeom>
                  <a:solidFill>
                    <a:srgbClr val="00009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61" name="Freeform 1086">
                    <a:extLst>
                      <a:ext uri="{FF2B5EF4-FFF2-40B4-BE49-F238E27FC236}">
                        <a16:creationId xmlns:a16="http://schemas.microsoft.com/office/drawing/2014/main" id="{36F4BB90-D696-0945-AC5D-7CBFD97A962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61" y="3018"/>
                    <a:ext cx="1490" cy="451"/>
                  </a:xfrm>
                  <a:custGeom>
                    <a:avLst/>
                    <a:gdLst>
                      <a:gd name="T0" fmla="*/ 1 w 2532"/>
                      <a:gd name="T1" fmla="*/ 0 h 723"/>
                      <a:gd name="T2" fmla="*/ 1 w 2532"/>
                      <a:gd name="T3" fmla="*/ 0 h 723"/>
                      <a:gd name="T4" fmla="*/ 1 w 2532"/>
                      <a:gd name="T5" fmla="*/ 1 h 723"/>
                      <a:gd name="T6" fmla="*/ 1 w 2532"/>
                      <a:gd name="T7" fmla="*/ 1 h 723"/>
                      <a:gd name="T8" fmla="*/ 0 w 2532"/>
                      <a:gd name="T9" fmla="*/ 1 h 723"/>
                      <a:gd name="T10" fmla="*/ 1 w 2532"/>
                      <a:gd name="T11" fmla="*/ 0 h 723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2532"/>
                      <a:gd name="T19" fmla="*/ 0 h 723"/>
                      <a:gd name="T20" fmla="*/ 2532 w 2532"/>
                      <a:gd name="T21" fmla="*/ 723 h 723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2532" h="723">
                        <a:moveTo>
                          <a:pt x="6" y="0"/>
                        </a:moveTo>
                        <a:cubicBezTo>
                          <a:pt x="16" y="0"/>
                          <a:pt x="26" y="0"/>
                          <a:pt x="36" y="0"/>
                        </a:cubicBezTo>
                        <a:lnTo>
                          <a:pt x="2532" y="678"/>
                        </a:lnTo>
                        <a:lnTo>
                          <a:pt x="2529" y="723"/>
                        </a:lnTo>
                        <a:lnTo>
                          <a:pt x="0" y="24"/>
                        </a:lnTo>
                        <a:lnTo>
                          <a:pt x="6" y="0"/>
                        </a:lnTo>
                        <a:close/>
                      </a:path>
                    </a:pathLst>
                  </a:custGeom>
                  <a:solidFill>
                    <a:srgbClr val="00009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62" name="Freeform 1087">
                    <a:extLst>
                      <a:ext uri="{FF2B5EF4-FFF2-40B4-BE49-F238E27FC236}">
                        <a16:creationId xmlns:a16="http://schemas.microsoft.com/office/drawing/2014/main" id="{9FC45AEE-F94E-2C41-BB56-2055DE618B2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V="1">
                    <a:off x="2549" y="2986"/>
                    <a:ext cx="608" cy="467"/>
                  </a:xfrm>
                  <a:custGeom>
                    <a:avLst/>
                    <a:gdLst>
                      <a:gd name="T0" fmla="*/ 0 w 2532"/>
                      <a:gd name="T1" fmla="*/ 0 h 723"/>
                      <a:gd name="T2" fmla="*/ 0 w 2532"/>
                      <a:gd name="T3" fmla="*/ 0 h 723"/>
                      <a:gd name="T4" fmla="*/ 0 w 2532"/>
                      <a:gd name="T5" fmla="*/ 2 h 723"/>
                      <a:gd name="T6" fmla="*/ 0 w 2532"/>
                      <a:gd name="T7" fmla="*/ 2 h 723"/>
                      <a:gd name="T8" fmla="*/ 0 w 2532"/>
                      <a:gd name="T9" fmla="*/ 1 h 723"/>
                      <a:gd name="T10" fmla="*/ 0 w 2532"/>
                      <a:gd name="T11" fmla="*/ 0 h 723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2532"/>
                      <a:gd name="T19" fmla="*/ 0 h 723"/>
                      <a:gd name="T20" fmla="*/ 2532 w 2532"/>
                      <a:gd name="T21" fmla="*/ 723 h 723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2532" h="723">
                        <a:moveTo>
                          <a:pt x="6" y="0"/>
                        </a:moveTo>
                        <a:cubicBezTo>
                          <a:pt x="16" y="0"/>
                          <a:pt x="26" y="0"/>
                          <a:pt x="36" y="0"/>
                        </a:cubicBezTo>
                        <a:lnTo>
                          <a:pt x="2532" y="678"/>
                        </a:lnTo>
                        <a:lnTo>
                          <a:pt x="2529" y="723"/>
                        </a:lnTo>
                        <a:lnTo>
                          <a:pt x="0" y="24"/>
                        </a:lnTo>
                        <a:lnTo>
                          <a:pt x="6" y="0"/>
                        </a:lnTo>
                        <a:close/>
                      </a:path>
                    </a:pathLst>
                  </a:custGeom>
                  <a:solidFill>
                    <a:srgbClr val="00009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</p:grpSp>
            <p:grpSp>
              <p:nvGrpSpPr>
                <p:cNvPr id="487" name="Group 590">
                  <a:extLst>
                    <a:ext uri="{FF2B5EF4-FFF2-40B4-BE49-F238E27FC236}">
                      <a16:creationId xmlns:a16="http://schemas.microsoft.com/office/drawing/2014/main" id="{B2AAF0C3-BD73-634D-B492-B7CCF9735ED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flipH="1">
                  <a:off x="7767607" y="5251740"/>
                  <a:ext cx="345630" cy="320302"/>
                  <a:chOff x="2839" y="3501"/>
                  <a:chExt cx="755" cy="803"/>
                </a:xfrm>
              </p:grpSpPr>
              <p:pic>
                <p:nvPicPr>
                  <p:cNvPr id="488" name="Picture 591" descr="desktop_computer_stylized_medium">
                    <a:extLst>
                      <a:ext uri="{FF2B5EF4-FFF2-40B4-BE49-F238E27FC236}">
                        <a16:creationId xmlns:a16="http://schemas.microsoft.com/office/drawing/2014/main" id="{1B000E5D-AA79-9741-93EF-69776E79DCF7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839" y="3501"/>
                    <a:ext cx="755" cy="80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489" name="Freeform 592">
                    <a:extLst>
                      <a:ext uri="{FF2B5EF4-FFF2-40B4-BE49-F238E27FC236}">
                        <a16:creationId xmlns:a16="http://schemas.microsoft.com/office/drawing/2014/main" id="{E285DBFE-A1C0-DE49-94FA-3F8D49F9AA4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916" y="3578"/>
                    <a:ext cx="356" cy="368"/>
                  </a:xfrm>
                  <a:custGeom>
                    <a:avLst/>
                    <a:gdLst>
                      <a:gd name="T0" fmla="*/ 0 w 356"/>
                      <a:gd name="T1" fmla="*/ 0 h 368"/>
                      <a:gd name="T2" fmla="*/ 300 w 356"/>
                      <a:gd name="T3" fmla="*/ 14 h 368"/>
                      <a:gd name="T4" fmla="*/ 356 w 356"/>
                      <a:gd name="T5" fmla="*/ 294 h 368"/>
                      <a:gd name="T6" fmla="*/ 78 w 356"/>
                      <a:gd name="T7" fmla="*/ 368 h 368"/>
                      <a:gd name="T8" fmla="*/ 0 w 356"/>
                      <a:gd name="T9" fmla="*/ 0 h 36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356"/>
                      <a:gd name="T16" fmla="*/ 0 h 368"/>
                      <a:gd name="T17" fmla="*/ 356 w 356"/>
                      <a:gd name="T18" fmla="*/ 368 h 368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356" h="368">
                        <a:moveTo>
                          <a:pt x="0" y="0"/>
                        </a:moveTo>
                        <a:lnTo>
                          <a:pt x="300" y="14"/>
                        </a:lnTo>
                        <a:lnTo>
                          <a:pt x="356" y="294"/>
                        </a:lnTo>
                        <a:lnTo>
                          <a:pt x="78" y="36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000099"/>
                      </a:gs>
                      <a:gs pos="100000">
                        <a:schemeClr val="bg1"/>
                      </a:gs>
                    </a:gsLst>
                    <a:lin ang="27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/>
                  <a:lstStyle/>
                  <a:p>
                    <a:endParaRPr lang="en-US" dirty="0"/>
                  </a:p>
                </p:txBody>
              </p:sp>
            </p:grpSp>
            <p:grpSp>
              <p:nvGrpSpPr>
                <p:cNvPr id="490" name="Group 590">
                  <a:extLst>
                    <a:ext uri="{FF2B5EF4-FFF2-40B4-BE49-F238E27FC236}">
                      <a16:creationId xmlns:a16="http://schemas.microsoft.com/office/drawing/2014/main" id="{A66A00B8-C906-204A-9EA8-BF8007089AF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flipH="1">
                  <a:off x="8147535" y="5475337"/>
                  <a:ext cx="345630" cy="320302"/>
                  <a:chOff x="2839" y="3501"/>
                  <a:chExt cx="755" cy="803"/>
                </a:xfrm>
              </p:grpSpPr>
              <p:pic>
                <p:nvPicPr>
                  <p:cNvPr id="491" name="Picture 591" descr="desktop_computer_stylized_medium">
                    <a:extLst>
                      <a:ext uri="{FF2B5EF4-FFF2-40B4-BE49-F238E27FC236}">
                        <a16:creationId xmlns:a16="http://schemas.microsoft.com/office/drawing/2014/main" id="{0D26BE9F-5A6F-194D-95F5-9A26085A8BCC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839" y="3501"/>
                    <a:ext cx="755" cy="80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492" name="Freeform 592">
                    <a:extLst>
                      <a:ext uri="{FF2B5EF4-FFF2-40B4-BE49-F238E27FC236}">
                        <a16:creationId xmlns:a16="http://schemas.microsoft.com/office/drawing/2014/main" id="{F940FA7C-0178-FC42-989D-133C7D3EF04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916" y="3578"/>
                    <a:ext cx="356" cy="368"/>
                  </a:xfrm>
                  <a:custGeom>
                    <a:avLst/>
                    <a:gdLst>
                      <a:gd name="T0" fmla="*/ 0 w 356"/>
                      <a:gd name="T1" fmla="*/ 0 h 368"/>
                      <a:gd name="T2" fmla="*/ 300 w 356"/>
                      <a:gd name="T3" fmla="*/ 14 h 368"/>
                      <a:gd name="T4" fmla="*/ 356 w 356"/>
                      <a:gd name="T5" fmla="*/ 294 h 368"/>
                      <a:gd name="T6" fmla="*/ 78 w 356"/>
                      <a:gd name="T7" fmla="*/ 368 h 368"/>
                      <a:gd name="T8" fmla="*/ 0 w 356"/>
                      <a:gd name="T9" fmla="*/ 0 h 36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356"/>
                      <a:gd name="T16" fmla="*/ 0 h 368"/>
                      <a:gd name="T17" fmla="*/ 356 w 356"/>
                      <a:gd name="T18" fmla="*/ 368 h 368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356" h="368">
                        <a:moveTo>
                          <a:pt x="0" y="0"/>
                        </a:moveTo>
                        <a:lnTo>
                          <a:pt x="300" y="14"/>
                        </a:lnTo>
                        <a:lnTo>
                          <a:pt x="356" y="294"/>
                        </a:lnTo>
                        <a:lnTo>
                          <a:pt x="78" y="36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000099"/>
                      </a:gs>
                      <a:gs pos="100000">
                        <a:schemeClr val="bg1"/>
                      </a:gs>
                    </a:gsLst>
                    <a:lin ang="27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/>
                  <a:lstStyle/>
                  <a:p>
                    <a:endParaRPr lang="en-US" dirty="0"/>
                  </a:p>
                </p:txBody>
              </p:sp>
            </p:grpSp>
            <p:grpSp>
              <p:nvGrpSpPr>
                <p:cNvPr id="493" name="Group 590">
                  <a:extLst>
                    <a:ext uri="{FF2B5EF4-FFF2-40B4-BE49-F238E27FC236}">
                      <a16:creationId xmlns:a16="http://schemas.microsoft.com/office/drawing/2014/main" id="{AADF67FB-3BE7-EF42-B8A5-B005B506931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flipH="1">
                  <a:off x="8545760" y="5496810"/>
                  <a:ext cx="345630" cy="320302"/>
                  <a:chOff x="2839" y="3501"/>
                  <a:chExt cx="755" cy="803"/>
                </a:xfrm>
              </p:grpSpPr>
              <p:pic>
                <p:nvPicPr>
                  <p:cNvPr id="494" name="Picture 591" descr="desktop_computer_stylized_medium">
                    <a:extLst>
                      <a:ext uri="{FF2B5EF4-FFF2-40B4-BE49-F238E27FC236}">
                        <a16:creationId xmlns:a16="http://schemas.microsoft.com/office/drawing/2014/main" id="{0BBC0FBB-DA3F-874A-8EBE-B51C772E068F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839" y="3501"/>
                    <a:ext cx="755" cy="80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495" name="Freeform 592">
                    <a:extLst>
                      <a:ext uri="{FF2B5EF4-FFF2-40B4-BE49-F238E27FC236}">
                        <a16:creationId xmlns:a16="http://schemas.microsoft.com/office/drawing/2014/main" id="{A9932DBD-03D1-3E48-AE83-712DE720FE4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916" y="3578"/>
                    <a:ext cx="356" cy="368"/>
                  </a:xfrm>
                  <a:custGeom>
                    <a:avLst/>
                    <a:gdLst>
                      <a:gd name="T0" fmla="*/ 0 w 356"/>
                      <a:gd name="T1" fmla="*/ 0 h 368"/>
                      <a:gd name="T2" fmla="*/ 300 w 356"/>
                      <a:gd name="T3" fmla="*/ 14 h 368"/>
                      <a:gd name="T4" fmla="*/ 356 w 356"/>
                      <a:gd name="T5" fmla="*/ 294 h 368"/>
                      <a:gd name="T6" fmla="*/ 78 w 356"/>
                      <a:gd name="T7" fmla="*/ 368 h 368"/>
                      <a:gd name="T8" fmla="*/ 0 w 356"/>
                      <a:gd name="T9" fmla="*/ 0 h 36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356"/>
                      <a:gd name="T16" fmla="*/ 0 h 368"/>
                      <a:gd name="T17" fmla="*/ 356 w 356"/>
                      <a:gd name="T18" fmla="*/ 368 h 368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356" h="368">
                        <a:moveTo>
                          <a:pt x="0" y="0"/>
                        </a:moveTo>
                        <a:lnTo>
                          <a:pt x="300" y="14"/>
                        </a:lnTo>
                        <a:lnTo>
                          <a:pt x="356" y="294"/>
                        </a:lnTo>
                        <a:lnTo>
                          <a:pt x="78" y="36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000099"/>
                      </a:gs>
                      <a:gs pos="100000">
                        <a:schemeClr val="bg1"/>
                      </a:gs>
                    </a:gsLst>
                    <a:lin ang="27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/>
                  <a:lstStyle/>
                  <a:p>
                    <a:endParaRPr lang="en-US" dirty="0"/>
                  </a:p>
                </p:txBody>
              </p:sp>
            </p:grpSp>
            <p:grpSp>
              <p:nvGrpSpPr>
                <p:cNvPr id="496" name="Group 1064">
                  <a:extLst>
                    <a:ext uri="{FF2B5EF4-FFF2-40B4-BE49-F238E27FC236}">
                      <a16:creationId xmlns:a16="http://schemas.microsoft.com/office/drawing/2014/main" id="{FC2552CF-9AC0-3243-8999-6808B911C76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9528372" y="5765818"/>
                  <a:ext cx="319264" cy="253379"/>
                  <a:chOff x="877" y="1008"/>
                  <a:chExt cx="2747" cy="2591"/>
                </a:xfrm>
              </p:grpSpPr>
              <p:pic>
                <p:nvPicPr>
                  <p:cNvPr id="497" name="Picture 1065" descr="antenna_stylized">
                    <a:extLst>
                      <a:ext uri="{FF2B5EF4-FFF2-40B4-BE49-F238E27FC236}">
                        <a16:creationId xmlns:a16="http://schemas.microsoft.com/office/drawing/2014/main" id="{87938519-94DB-D545-A29A-7EDE5E412B2B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877" y="1008"/>
                    <a:ext cx="2725" cy="142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498" name="Picture 1066" descr="laptop_keyboard">
                    <a:extLst>
                      <a:ext uri="{FF2B5EF4-FFF2-40B4-BE49-F238E27FC236}">
                        <a16:creationId xmlns:a16="http://schemas.microsoft.com/office/drawing/2014/main" id="{2D71707C-83CA-1C4B-8508-67E56E2ADD03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09064" flipH="1">
                    <a:off x="1009" y="2586"/>
                    <a:ext cx="2245" cy="101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499" name="Freeform 1067">
                    <a:extLst>
                      <a:ext uri="{FF2B5EF4-FFF2-40B4-BE49-F238E27FC236}">
                        <a16:creationId xmlns:a16="http://schemas.microsoft.com/office/drawing/2014/main" id="{73F0FEB4-8393-CC4E-8318-ED16B301B6D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753" y="1603"/>
                    <a:ext cx="1807" cy="1322"/>
                  </a:xfrm>
                  <a:custGeom>
                    <a:avLst/>
                    <a:gdLst>
                      <a:gd name="T0" fmla="*/ 1 w 2982"/>
                      <a:gd name="T1" fmla="*/ 0 h 2442"/>
                      <a:gd name="T2" fmla="*/ 0 w 2982"/>
                      <a:gd name="T3" fmla="*/ 1 h 2442"/>
                      <a:gd name="T4" fmla="*/ 2 w 2982"/>
                      <a:gd name="T5" fmla="*/ 1 h 2442"/>
                      <a:gd name="T6" fmla="*/ 2 w 2982"/>
                      <a:gd name="T7" fmla="*/ 1 h 2442"/>
                      <a:gd name="T8" fmla="*/ 1 w 2982"/>
                      <a:gd name="T9" fmla="*/ 0 h 244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982"/>
                      <a:gd name="T16" fmla="*/ 0 h 2442"/>
                      <a:gd name="T17" fmla="*/ 2982 w 2982"/>
                      <a:gd name="T18" fmla="*/ 2442 h 2442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982" h="2442">
                        <a:moveTo>
                          <a:pt x="540" y="0"/>
                        </a:moveTo>
                        <a:lnTo>
                          <a:pt x="0" y="1734"/>
                        </a:lnTo>
                        <a:lnTo>
                          <a:pt x="2394" y="2442"/>
                        </a:lnTo>
                        <a:lnTo>
                          <a:pt x="2982" y="318"/>
                        </a:lnTo>
                        <a:lnTo>
                          <a:pt x="540" y="0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pic>
                <p:nvPicPr>
                  <p:cNvPr id="500" name="Picture 1068" descr="screen">
                    <a:extLst>
                      <a:ext uri="{FF2B5EF4-FFF2-40B4-BE49-F238E27FC236}">
                        <a16:creationId xmlns:a16="http://schemas.microsoft.com/office/drawing/2014/main" id="{7FE7C88C-9EAD-8349-A46B-E909AEA6578E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842" y="1637"/>
                    <a:ext cx="1642" cy="120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501" name="Freeform 1069">
                    <a:extLst>
                      <a:ext uri="{FF2B5EF4-FFF2-40B4-BE49-F238E27FC236}">
                        <a16:creationId xmlns:a16="http://schemas.microsoft.com/office/drawing/2014/main" id="{0DBCF6AD-8352-3C40-B68E-0383519D20A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082" y="1564"/>
                    <a:ext cx="1531" cy="246"/>
                  </a:xfrm>
                  <a:custGeom>
                    <a:avLst/>
                    <a:gdLst>
                      <a:gd name="T0" fmla="*/ 1 w 2528"/>
                      <a:gd name="T1" fmla="*/ 0 h 455"/>
                      <a:gd name="T2" fmla="*/ 2 w 2528"/>
                      <a:gd name="T3" fmla="*/ 1 h 455"/>
                      <a:gd name="T4" fmla="*/ 2 w 2528"/>
                      <a:gd name="T5" fmla="*/ 1 h 455"/>
                      <a:gd name="T6" fmla="*/ 0 w 2528"/>
                      <a:gd name="T7" fmla="*/ 1 h 455"/>
                      <a:gd name="T8" fmla="*/ 1 w 2528"/>
                      <a:gd name="T9" fmla="*/ 0 h 45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528"/>
                      <a:gd name="T16" fmla="*/ 0 h 455"/>
                      <a:gd name="T17" fmla="*/ 2528 w 2528"/>
                      <a:gd name="T18" fmla="*/ 455 h 455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528" h="455">
                        <a:moveTo>
                          <a:pt x="14" y="0"/>
                        </a:moveTo>
                        <a:lnTo>
                          <a:pt x="2528" y="341"/>
                        </a:lnTo>
                        <a:lnTo>
                          <a:pt x="2480" y="455"/>
                        </a:lnTo>
                        <a:lnTo>
                          <a:pt x="0" y="86"/>
                        </a:lnTo>
                        <a:lnTo>
                          <a:pt x="14" y="0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000099"/>
                      </a:gs>
                      <a:gs pos="100000">
                        <a:srgbClr val="EAEAEA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502" name="Freeform 1070">
                    <a:extLst>
                      <a:ext uri="{FF2B5EF4-FFF2-40B4-BE49-F238E27FC236}">
                        <a16:creationId xmlns:a16="http://schemas.microsoft.com/office/drawing/2014/main" id="{3C23673E-599F-5241-B844-C8F96A051D1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737" y="1562"/>
                    <a:ext cx="425" cy="1024"/>
                  </a:xfrm>
                  <a:custGeom>
                    <a:avLst/>
                    <a:gdLst>
                      <a:gd name="T0" fmla="*/ 1 w 702"/>
                      <a:gd name="T1" fmla="*/ 0 h 1893"/>
                      <a:gd name="T2" fmla="*/ 0 w 702"/>
                      <a:gd name="T3" fmla="*/ 1 h 1893"/>
                      <a:gd name="T4" fmla="*/ 1 w 702"/>
                      <a:gd name="T5" fmla="*/ 1 h 1893"/>
                      <a:gd name="T6" fmla="*/ 1 w 702"/>
                      <a:gd name="T7" fmla="*/ 1 h 1893"/>
                      <a:gd name="T8" fmla="*/ 1 w 702"/>
                      <a:gd name="T9" fmla="*/ 0 h 189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702"/>
                      <a:gd name="T16" fmla="*/ 0 h 1893"/>
                      <a:gd name="T17" fmla="*/ 702 w 702"/>
                      <a:gd name="T18" fmla="*/ 1893 h 1893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702" h="1893">
                        <a:moveTo>
                          <a:pt x="579" y="0"/>
                        </a:moveTo>
                        <a:lnTo>
                          <a:pt x="0" y="1869"/>
                        </a:lnTo>
                        <a:lnTo>
                          <a:pt x="114" y="1893"/>
                        </a:lnTo>
                        <a:lnTo>
                          <a:pt x="702" y="51"/>
                        </a:lnTo>
                        <a:lnTo>
                          <a:pt x="579" y="0"/>
                        </a:lnTo>
                        <a:close/>
                      </a:path>
                    </a:pathLst>
                  </a:custGeom>
                  <a:solidFill>
                    <a:srgbClr val="00009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503" name="Freeform 1071">
                    <a:extLst>
                      <a:ext uri="{FF2B5EF4-FFF2-40B4-BE49-F238E27FC236}">
                        <a16:creationId xmlns:a16="http://schemas.microsoft.com/office/drawing/2014/main" id="{4D502A0C-8868-2C4E-B6B7-F46718640A2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44" y="1745"/>
                    <a:ext cx="458" cy="1182"/>
                  </a:xfrm>
                  <a:custGeom>
                    <a:avLst/>
                    <a:gdLst>
                      <a:gd name="T0" fmla="*/ 1 w 756"/>
                      <a:gd name="T1" fmla="*/ 0 h 2184"/>
                      <a:gd name="T2" fmla="*/ 1 w 756"/>
                      <a:gd name="T3" fmla="*/ 1 h 2184"/>
                      <a:gd name="T4" fmla="*/ 0 w 756"/>
                      <a:gd name="T5" fmla="*/ 1 h 2184"/>
                      <a:gd name="T6" fmla="*/ 1 w 756"/>
                      <a:gd name="T7" fmla="*/ 1 h 2184"/>
                      <a:gd name="T8" fmla="*/ 1 w 756"/>
                      <a:gd name="T9" fmla="*/ 0 h 2184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756"/>
                      <a:gd name="T16" fmla="*/ 0 h 2184"/>
                      <a:gd name="T17" fmla="*/ 756 w 756"/>
                      <a:gd name="T18" fmla="*/ 2184 h 2184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756" h="2184">
                        <a:moveTo>
                          <a:pt x="756" y="0"/>
                        </a:moveTo>
                        <a:lnTo>
                          <a:pt x="138" y="2184"/>
                        </a:lnTo>
                        <a:lnTo>
                          <a:pt x="0" y="2148"/>
                        </a:lnTo>
                        <a:lnTo>
                          <a:pt x="606" y="78"/>
                        </a:lnTo>
                        <a:lnTo>
                          <a:pt x="756" y="0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DDDDDD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504" name="Freeform 1072">
                    <a:extLst>
                      <a:ext uri="{FF2B5EF4-FFF2-40B4-BE49-F238E27FC236}">
                        <a16:creationId xmlns:a16="http://schemas.microsoft.com/office/drawing/2014/main" id="{154DEECF-C451-B140-A650-9DB9DCC4178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732" y="2534"/>
                    <a:ext cx="1680" cy="399"/>
                  </a:xfrm>
                  <a:custGeom>
                    <a:avLst/>
                    <a:gdLst>
                      <a:gd name="T0" fmla="*/ 1 w 2773"/>
                      <a:gd name="T1" fmla="*/ 0 h 738"/>
                      <a:gd name="T2" fmla="*/ 0 w 2773"/>
                      <a:gd name="T3" fmla="*/ 1 h 738"/>
                      <a:gd name="T4" fmla="*/ 2 w 2773"/>
                      <a:gd name="T5" fmla="*/ 1 h 738"/>
                      <a:gd name="T6" fmla="*/ 2 w 2773"/>
                      <a:gd name="T7" fmla="*/ 1 h 738"/>
                      <a:gd name="T8" fmla="*/ 1 w 2773"/>
                      <a:gd name="T9" fmla="*/ 0 h 73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773"/>
                      <a:gd name="T16" fmla="*/ 0 h 738"/>
                      <a:gd name="T17" fmla="*/ 2773 w 2773"/>
                      <a:gd name="T18" fmla="*/ 738 h 738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773" h="738">
                        <a:moveTo>
                          <a:pt x="33" y="0"/>
                        </a:moveTo>
                        <a:lnTo>
                          <a:pt x="0" y="99"/>
                        </a:lnTo>
                        <a:lnTo>
                          <a:pt x="2436" y="738"/>
                        </a:lnTo>
                        <a:cubicBezTo>
                          <a:pt x="2499" y="501"/>
                          <a:pt x="2773" y="727"/>
                          <a:pt x="2373" y="603"/>
                        </a:cubicBezTo>
                        <a:lnTo>
                          <a:pt x="33" y="0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0000CC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505" name="Freeform 1073">
                    <a:extLst>
                      <a:ext uri="{FF2B5EF4-FFF2-40B4-BE49-F238E27FC236}">
                        <a16:creationId xmlns:a16="http://schemas.microsoft.com/office/drawing/2014/main" id="{61C09639-BDA6-1848-86B4-033F9F9979D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95" y="1755"/>
                    <a:ext cx="429" cy="1187"/>
                  </a:xfrm>
                  <a:custGeom>
                    <a:avLst/>
                    <a:gdLst>
                      <a:gd name="T0" fmla="*/ 2 w 637"/>
                      <a:gd name="T1" fmla="*/ 0 h 1659"/>
                      <a:gd name="T2" fmla="*/ 2 w 637"/>
                      <a:gd name="T3" fmla="*/ 0 h 1659"/>
                      <a:gd name="T4" fmla="*/ 1 w 637"/>
                      <a:gd name="T5" fmla="*/ 15 h 1659"/>
                      <a:gd name="T6" fmla="*/ 0 w 637"/>
                      <a:gd name="T7" fmla="*/ 15 h 1659"/>
                      <a:gd name="T8" fmla="*/ 2 w 637"/>
                      <a:gd name="T9" fmla="*/ 0 h 1659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637"/>
                      <a:gd name="T16" fmla="*/ 0 h 1659"/>
                      <a:gd name="T17" fmla="*/ 637 w 637"/>
                      <a:gd name="T18" fmla="*/ 1659 h 1659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637" h="1659">
                        <a:moveTo>
                          <a:pt x="615" y="0"/>
                        </a:moveTo>
                        <a:lnTo>
                          <a:pt x="637" y="0"/>
                        </a:lnTo>
                        <a:lnTo>
                          <a:pt x="68" y="1659"/>
                        </a:lnTo>
                        <a:lnTo>
                          <a:pt x="0" y="1647"/>
                        </a:lnTo>
                        <a:lnTo>
                          <a:pt x="615" y="0"/>
                        </a:lnTo>
                        <a:close/>
                      </a:path>
                    </a:pathLst>
                  </a:custGeom>
                  <a:solidFill>
                    <a:srgbClr val="4D4D4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506" name="Freeform 1074">
                    <a:extLst>
                      <a:ext uri="{FF2B5EF4-FFF2-40B4-BE49-F238E27FC236}">
                        <a16:creationId xmlns:a16="http://schemas.microsoft.com/office/drawing/2014/main" id="{BBF9A35C-4B4A-604C-BCA3-20BC6C3D2D8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734" y="2587"/>
                    <a:ext cx="1494" cy="394"/>
                  </a:xfrm>
                  <a:custGeom>
                    <a:avLst/>
                    <a:gdLst>
                      <a:gd name="T0" fmla="*/ 0 w 2216"/>
                      <a:gd name="T1" fmla="*/ 0 h 550"/>
                      <a:gd name="T2" fmla="*/ 1 w 2216"/>
                      <a:gd name="T3" fmla="*/ 1 h 550"/>
                      <a:gd name="T4" fmla="*/ 9 w 2216"/>
                      <a:gd name="T5" fmla="*/ 5 h 550"/>
                      <a:gd name="T6" fmla="*/ 9 w 2216"/>
                      <a:gd name="T7" fmla="*/ 4 h 550"/>
                      <a:gd name="T8" fmla="*/ 0 w 2216"/>
                      <a:gd name="T9" fmla="*/ 0 h 55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216"/>
                      <a:gd name="T16" fmla="*/ 0 h 550"/>
                      <a:gd name="T17" fmla="*/ 2216 w 2216"/>
                      <a:gd name="T18" fmla="*/ 550 h 55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216" h="550">
                        <a:moveTo>
                          <a:pt x="0" y="0"/>
                        </a:moveTo>
                        <a:lnTo>
                          <a:pt x="9" y="57"/>
                        </a:lnTo>
                        <a:lnTo>
                          <a:pt x="2164" y="550"/>
                        </a:lnTo>
                        <a:lnTo>
                          <a:pt x="2216" y="49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000099"/>
                      </a:gs>
                      <a:gs pos="100000">
                        <a:srgbClr val="80808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grpSp>
                <p:nvGrpSpPr>
                  <p:cNvPr id="507" name="Group 1075">
                    <a:extLst>
                      <a:ext uri="{FF2B5EF4-FFF2-40B4-BE49-F238E27FC236}">
                        <a16:creationId xmlns:a16="http://schemas.microsoft.com/office/drawing/2014/main" id="{C228B10E-0BB1-8D40-9DB1-545E285C7600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709" y="3008"/>
                    <a:ext cx="507" cy="234"/>
                    <a:chOff x="1740" y="2642"/>
                    <a:chExt cx="752" cy="327"/>
                  </a:xfrm>
                </p:grpSpPr>
                <p:sp>
                  <p:nvSpPr>
                    <p:cNvPr id="514" name="Freeform 1076">
                      <a:extLst>
                        <a:ext uri="{FF2B5EF4-FFF2-40B4-BE49-F238E27FC236}">
                          <a16:creationId xmlns:a16="http://schemas.microsoft.com/office/drawing/2014/main" id="{DBE93115-3362-AE4D-A30A-337520C73917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740" y="2642"/>
                      <a:ext cx="752" cy="327"/>
                    </a:xfrm>
                    <a:custGeom>
                      <a:avLst/>
                      <a:gdLst>
                        <a:gd name="T0" fmla="*/ 293 w 752"/>
                        <a:gd name="T1" fmla="*/ 0 h 327"/>
                        <a:gd name="T2" fmla="*/ 752 w 752"/>
                        <a:gd name="T3" fmla="*/ 124 h 327"/>
                        <a:gd name="T4" fmla="*/ 470 w 752"/>
                        <a:gd name="T5" fmla="*/ 327 h 327"/>
                        <a:gd name="T6" fmla="*/ 0 w 752"/>
                        <a:gd name="T7" fmla="*/ 183 h 327"/>
                        <a:gd name="T8" fmla="*/ 293 w 752"/>
                        <a:gd name="T9" fmla="*/ 0 h 32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752"/>
                        <a:gd name="T16" fmla="*/ 0 h 327"/>
                        <a:gd name="T17" fmla="*/ 752 w 752"/>
                        <a:gd name="T18" fmla="*/ 327 h 32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752" h="327">
                          <a:moveTo>
                            <a:pt x="293" y="0"/>
                          </a:moveTo>
                          <a:lnTo>
                            <a:pt x="752" y="124"/>
                          </a:lnTo>
                          <a:lnTo>
                            <a:pt x="470" y="327"/>
                          </a:lnTo>
                          <a:lnTo>
                            <a:pt x="0" y="183"/>
                          </a:lnTo>
                          <a:lnTo>
                            <a:pt x="293" y="0"/>
                          </a:lnTo>
                          <a:close/>
                        </a:path>
                      </a:pathLst>
                    </a:custGeom>
                    <a:solidFill>
                      <a:srgbClr val="000099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515" name="Freeform 1077">
                      <a:extLst>
                        <a:ext uri="{FF2B5EF4-FFF2-40B4-BE49-F238E27FC236}">
                          <a16:creationId xmlns:a16="http://schemas.microsoft.com/office/drawing/2014/main" id="{E980EACA-94CF-194A-AC7A-1415DBB4CAFA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754" y="2649"/>
                      <a:ext cx="726" cy="311"/>
                    </a:xfrm>
                    <a:custGeom>
                      <a:avLst/>
                      <a:gdLst>
                        <a:gd name="T0" fmla="*/ 282 w 726"/>
                        <a:gd name="T1" fmla="*/ 0 h 311"/>
                        <a:gd name="T2" fmla="*/ 726 w 726"/>
                        <a:gd name="T3" fmla="*/ 119 h 311"/>
                        <a:gd name="T4" fmla="*/ 457 w 726"/>
                        <a:gd name="T5" fmla="*/ 311 h 311"/>
                        <a:gd name="T6" fmla="*/ 0 w 726"/>
                        <a:gd name="T7" fmla="*/ 173 h 311"/>
                        <a:gd name="T8" fmla="*/ 282 w 726"/>
                        <a:gd name="T9" fmla="*/ 0 h 311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726"/>
                        <a:gd name="T16" fmla="*/ 0 h 311"/>
                        <a:gd name="T17" fmla="*/ 726 w 726"/>
                        <a:gd name="T18" fmla="*/ 311 h 311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726" h="311">
                          <a:moveTo>
                            <a:pt x="282" y="0"/>
                          </a:moveTo>
                          <a:lnTo>
                            <a:pt x="726" y="119"/>
                          </a:lnTo>
                          <a:lnTo>
                            <a:pt x="457" y="311"/>
                          </a:lnTo>
                          <a:lnTo>
                            <a:pt x="0" y="173"/>
                          </a:lnTo>
                          <a:lnTo>
                            <a:pt x="282" y="0"/>
                          </a:lnTo>
                          <a:close/>
                        </a:path>
                      </a:pathLst>
                    </a:custGeom>
                    <a:gradFill rotWithShape="1">
                      <a:gsLst>
                        <a:gs pos="0">
                          <a:srgbClr val="4D4D4D"/>
                        </a:gs>
                        <a:gs pos="100000">
                          <a:srgbClr val="DDDDDD"/>
                        </a:gs>
                      </a:gsLst>
                      <a:lin ang="189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516" name="Freeform 1078">
                      <a:extLst>
                        <a:ext uri="{FF2B5EF4-FFF2-40B4-BE49-F238E27FC236}">
                          <a16:creationId xmlns:a16="http://schemas.microsoft.com/office/drawing/2014/main" id="{67C8CECC-A4D3-D543-A1C2-92A3DDD6045E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808" y="2770"/>
                      <a:ext cx="258" cy="100"/>
                    </a:xfrm>
                    <a:custGeom>
                      <a:avLst/>
                      <a:gdLst>
                        <a:gd name="T0" fmla="*/ 0 w 258"/>
                        <a:gd name="T1" fmla="*/ 44 h 100"/>
                        <a:gd name="T2" fmla="*/ 75 w 258"/>
                        <a:gd name="T3" fmla="*/ 0 h 100"/>
                        <a:gd name="T4" fmla="*/ 258 w 258"/>
                        <a:gd name="T5" fmla="*/ 50 h 100"/>
                        <a:gd name="T6" fmla="*/ 183 w 258"/>
                        <a:gd name="T7" fmla="*/ 100 h 100"/>
                        <a:gd name="T8" fmla="*/ 0 w 258"/>
                        <a:gd name="T9" fmla="*/ 44 h 100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58"/>
                        <a:gd name="T16" fmla="*/ 0 h 100"/>
                        <a:gd name="T17" fmla="*/ 258 w 258"/>
                        <a:gd name="T18" fmla="*/ 100 h 100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58" h="100">
                          <a:moveTo>
                            <a:pt x="0" y="44"/>
                          </a:moveTo>
                          <a:lnTo>
                            <a:pt x="75" y="0"/>
                          </a:lnTo>
                          <a:lnTo>
                            <a:pt x="258" y="50"/>
                          </a:lnTo>
                          <a:lnTo>
                            <a:pt x="183" y="100"/>
                          </a:lnTo>
                          <a:lnTo>
                            <a:pt x="0" y="44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517" name="Freeform 1079">
                      <a:extLst>
                        <a:ext uri="{FF2B5EF4-FFF2-40B4-BE49-F238E27FC236}">
                          <a16:creationId xmlns:a16="http://schemas.microsoft.com/office/drawing/2014/main" id="{DF7F90DA-E9FF-E64E-979A-F2C4CF6F27EF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799" y="2816"/>
                      <a:ext cx="194" cy="63"/>
                    </a:xfrm>
                    <a:custGeom>
                      <a:avLst/>
                      <a:gdLst>
                        <a:gd name="T0" fmla="*/ 12 w 194"/>
                        <a:gd name="T1" fmla="*/ 0 h 63"/>
                        <a:gd name="T2" fmla="*/ 194 w 194"/>
                        <a:gd name="T3" fmla="*/ 53 h 63"/>
                        <a:gd name="T4" fmla="*/ 180 w 194"/>
                        <a:gd name="T5" fmla="*/ 63 h 63"/>
                        <a:gd name="T6" fmla="*/ 0 w 194"/>
                        <a:gd name="T7" fmla="*/ 9 h 63"/>
                        <a:gd name="T8" fmla="*/ 12 w 194"/>
                        <a:gd name="T9" fmla="*/ 0 h 6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94"/>
                        <a:gd name="T16" fmla="*/ 0 h 63"/>
                        <a:gd name="T17" fmla="*/ 194 w 194"/>
                        <a:gd name="T18" fmla="*/ 63 h 63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94" h="63">
                          <a:moveTo>
                            <a:pt x="12" y="0"/>
                          </a:moveTo>
                          <a:lnTo>
                            <a:pt x="194" y="53"/>
                          </a:lnTo>
                          <a:lnTo>
                            <a:pt x="180" y="63"/>
                          </a:lnTo>
                          <a:lnTo>
                            <a:pt x="0" y="9"/>
                          </a:lnTo>
                          <a:lnTo>
                            <a:pt x="12" y="0"/>
                          </a:lnTo>
                          <a:close/>
                        </a:path>
                      </a:pathLst>
                    </a:custGeom>
                    <a:solidFill>
                      <a:srgbClr val="000099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518" name="Freeform 1080">
                      <a:extLst>
                        <a:ext uri="{FF2B5EF4-FFF2-40B4-BE49-F238E27FC236}">
                          <a16:creationId xmlns:a16="http://schemas.microsoft.com/office/drawing/2014/main" id="{1FB7CFF5-5312-6B45-B1C9-1E8019D9AB7E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020" y="2834"/>
                      <a:ext cx="258" cy="102"/>
                    </a:xfrm>
                    <a:custGeom>
                      <a:avLst/>
                      <a:gdLst>
                        <a:gd name="T0" fmla="*/ 0 w 258"/>
                        <a:gd name="T1" fmla="*/ 46 h 102"/>
                        <a:gd name="T2" fmla="*/ 71 w 258"/>
                        <a:gd name="T3" fmla="*/ 0 h 102"/>
                        <a:gd name="T4" fmla="*/ 258 w 258"/>
                        <a:gd name="T5" fmla="*/ 52 h 102"/>
                        <a:gd name="T6" fmla="*/ 183 w 258"/>
                        <a:gd name="T7" fmla="*/ 102 h 102"/>
                        <a:gd name="T8" fmla="*/ 0 w 258"/>
                        <a:gd name="T9" fmla="*/ 46 h 102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58"/>
                        <a:gd name="T16" fmla="*/ 0 h 102"/>
                        <a:gd name="T17" fmla="*/ 258 w 258"/>
                        <a:gd name="T18" fmla="*/ 102 h 102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58" h="102">
                          <a:moveTo>
                            <a:pt x="0" y="46"/>
                          </a:moveTo>
                          <a:lnTo>
                            <a:pt x="71" y="0"/>
                          </a:lnTo>
                          <a:lnTo>
                            <a:pt x="258" y="52"/>
                          </a:lnTo>
                          <a:lnTo>
                            <a:pt x="183" y="102"/>
                          </a:lnTo>
                          <a:lnTo>
                            <a:pt x="0" y="46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519" name="Freeform 1081">
                      <a:extLst>
                        <a:ext uri="{FF2B5EF4-FFF2-40B4-BE49-F238E27FC236}">
                          <a16:creationId xmlns:a16="http://schemas.microsoft.com/office/drawing/2014/main" id="{F6743163-40E8-634F-BDA5-FD850E9C93C7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011" y="2882"/>
                      <a:ext cx="194" cy="63"/>
                    </a:xfrm>
                    <a:custGeom>
                      <a:avLst/>
                      <a:gdLst>
                        <a:gd name="T0" fmla="*/ 12 w 194"/>
                        <a:gd name="T1" fmla="*/ 0 h 63"/>
                        <a:gd name="T2" fmla="*/ 194 w 194"/>
                        <a:gd name="T3" fmla="*/ 53 h 63"/>
                        <a:gd name="T4" fmla="*/ 180 w 194"/>
                        <a:gd name="T5" fmla="*/ 63 h 63"/>
                        <a:gd name="T6" fmla="*/ 0 w 194"/>
                        <a:gd name="T7" fmla="*/ 9 h 63"/>
                        <a:gd name="T8" fmla="*/ 12 w 194"/>
                        <a:gd name="T9" fmla="*/ 0 h 6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94"/>
                        <a:gd name="T16" fmla="*/ 0 h 63"/>
                        <a:gd name="T17" fmla="*/ 194 w 194"/>
                        <a:gd name="T18" fmla="*/ 63 h 63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94" h="63">
                          <a:moveTo>
                            <a:pt x="12" y="0"/>
                          </a:moveTo>
                          <a:lnTo>
                            <a:pt x="194" y="53"/>
                          </a:lnTo>
                          <a:lnTo>
                            <a:pt x="180" y="63"/>
                          </a:lnTo>
                          <a:lnTo>
                            <a:pt x="0" y="9"/>
                          </a:lnTo>
                          <a:lnTo>
                            <a:pt x="12" y="0"/>
                          </a:lnTo>
                          <a:close/>
                        </a:path>
                      </a:pathLst>
                    </a:custGeom>
                    <a:solidFill>
                      <a:srgbClr val="000099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</p:grpSp>
              <p:sp>
                <p:nvSpPr>
                  <p:cNvPr id="508" name="Freeform 1082">
                    <a:extLst>
                      <a:ext uri="{FF2B5EF4-FFF2-40B4-BE49-F238E27FC236}">
                        <a16:creationId xmlns:a16="http://schemas.microsoft.com/office/drawing/2014/main" id="{5C688E93-8024-AF4A-9FAE-F872353A70E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577" y="3043"/>
                    <a:ext cx="614" cy="514"/>
                  </a:xfrm>
                  <a:custGeom>
                    <a:avLst/>
                    <a:gdLst>
                      <a:gd name="T0" fmla="*/ 1 w 990"/>
                      <a:gd name="T1" fmla="*/ 2 h 792"/>
                      <a:gd name="T2" fmla="*/ 1 w 990"/>
                      <a:gd name="T3" fmla="*/ 0 h 792"/>
                      <a:gd name="T4" fmla="*/ 1 w 990"/>
                      <a:gd name="T5" fmla="*/ 1 h 792"/>
                      <a:gd name="T6" fmla="*/ 0 w 990"/>
                      <a:gd name="T7" fmla="*/ 2 h 792"/>
                      <a:gd name="T8" fmla="*/ 1 w 990"/>
                      <a:gd name="T9" fmla="*/ 2 h 79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990"/>
                      <a:gd name="T16" fmla="*/ 0 h 792"/>
                      <a:gd name="T17" fmla="*/ 990 w 990"/>
                      <a:gd name="T18" fmla="*/ 792 h 792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990" h="792">
                        <a:moveTo>
                          <a:pt x="3" y="738"/>
                        </a:moveTo>
                        <a:lnTo>
                          <a:pt x="990" y="0"/>
                        </a:lnTo>
                        <a:lnTo>
                          <a:pt x="987" y="60"/>
                        </a:lnTo>
                        <a:lnTo>
                          <a:pt x="0" y="792"/>
                        </a:lnTo>
                        <a:lnTo>
                          <a:pt x="3" y="738"/>
                        </a:lnTo>
                        <a:close/>
                      </a:path>
                    </a:pathLst>
                  </a:custGeom>
                  <a:solidFill>
                    <a:srgbClr val="00009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509" name="Freeform 1083">
                    <a:extLst>
                      <a:ext uri="{FF2B5EF4-FFF2-40B4-BE49-F238E27FC236}">
                        <a16:creationId xmlns:a16="http://schemas.microsoft.com/office/drawing/2014/main" id="{E2D8B864-6DD1-D042-9409-8862ACC1AAD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10" y="3084"/>
                    <a:ext cx="1571" cy="469"/>
                  </a:xfrm>
                  <a:custGeom>
                    <a:avLst/>
                    <a:gdLst>
                      <a:gd name="T0" fmla="*/ 1 w 2532"/>
                      <a:gd name="T1" fmla="*/ 0 h 723"/>
                      <a:gd name="T2" fmla="*/ 1 w 2532"/>
                      <a:gd name="T3" fmla="*/ 0 h 723"/>
                      <a:gd name="T4" fmla="*/ 4 w 2532"/>
                      <a:gd name="T5" fmla="*/ 2 h 723"/>
                      <a:gd name="T6" fmla="*/ 4 w 2532"/>
                      <a:gd name="T7" fmla="*/ 2 h 723"/>
                      <a:gd name="T8" fmla="*/ 0 w 2532"/>
                      <a:gd name="T9" fmla="*/ 1 h 723"/>
                      <a:gd name="T10" fmla="*/ 1 w 2532"/>
                      <a:gd name="T11" fmla="*/ 0 h 723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2532"/>
                      <a:gd name="T19" fmla="*/ 0 h 723"/>
                      <a:gd name="T20" fmla="*/ 2532 w 2532"/>
                      <a:gd name="T21" fmla="*/ 723 h 723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2532" h="723">
                        <a:moveTo>
                          <a:pt x="6" y="0"/>
                        </a:moveTo>
                        <a:cubicBezTo>
                          <a:pt x="16" y="0"/>
                          <a:pt x="26" y="0"/>
                          <a:pt x="36" y="0"/>
                        </a:cubicBezTo>
                        <a:lnTo>
                          <a:pt x="2532" y="678"/>
                        </a:lnTo>
                        <a:lnTo>
                          <a:pt x="2529" y="723"/>
                        </a:lnTo>
                        <a:lnTo>
                          <a:pt x="0" y="24"/>
                        </a:lnTo>
                        <a:lnTo>
                          <a:pt x="6" y="0"/>
                        </a:lnTo>
                        <a:close/>
                      </a:path>
                    </a:pathLst>
                  </a:custGeom>
                  <a:solidFill>
                    <a:srgbClr val="00009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510" name="Freeform 1084">
                    <a:extLst>
                      <a:ext uri="{FF2B5EF4-FFF2-40B4-BE49-F238E27FC236}">
                        <a16:creationId xmlns:a16="http://schemas.microsoft.com/office/drawing/2014/main" id="{CC7A3F9E-B0BC-2945-B124-91C53102EAF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11" y="2998"/>
                    <a:ext cx="17" cy="95"/>
                  </a:xfrm>
                  <a:custGeom>
                    <a:avLst/>
                    <a:gdLst>
                      <a:gd name="T0" fmla="*/ 1 w 26"/>
                      <a:gd name="T1" fmla="*/ 1 h 147"/>
                      <a:gd name="T2" fmla="*/ 1 w 26"/>
                      <a:gd name="T3" fmla="*/ 1 h 147"/>
                      <a:gd name="T4" fmla="*/ 0 w 26"/>
                      <a:gd name="T5" fmla="*/ 1 h 147"/>
                      <a:gd name="T6" fmla="*/ 1 w 26"/>
                      <a:gd name="T7" fmla="*/ 0 h 147"/>
                      <a:gd name="T8" fmla="*/ 1 w 26"/>
                      <a:gd name="T9" fmla="*/ 1 h 14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6"/>
                      <a:gd name="T16" fmla="*/ 0 h 147"/>
                      <a:gd name="T17" fmla="*/ 26 w 26"/>
                      <a:gd name="T18" fmla="*/ 147 h 14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6" h="147">
                        <a:moveTo>
                          <a:pt x="26" y="10"/>
                        </a:moveTo>
                        <a:lnTo>
                          <a:pt x="23" y="147"/>
                        </a:lnTo>
                        <a:lnTo>
                          <a:pt x="0" y="144"/>
                        </a:lnTo>
                        <a:lnTo>
                          <a:pt x="3" y="0"/>
                        </a:lnTo>
                        <a:lnTo>
                          <a:pt x="26" y="10"/>
                        </a:lnTo>
                        <a:close/>
                      </a:path>
                    </a:pathLst>
                  </a:custGeom>
                  <a:solidFill>
                    <a:srgbClr val="00009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511" name="Freeform 1085">
                    <a:extLst>
                      <a:ext uri="{FF2B5EF4-FFF2-40B4-BE49-F238E27FC236}">
                        <a16:creationId xmlns:a16="http://schemas.microsoft.com/office/drawing/2014/main" id="{B8E20EA9-88B9-0A42-A470-7AF9E881056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12" y="2611"/>
                    <a:ext cx="730" cy="393"/>
                  </a:xfrm>
                  <a:custGeom>
                    <a:avLst/>
                    <a:gdLst>
                      <a:gd name="T0" fmla="*/ 1 w 1176"/>
                      <a:gd name="T1" fmla="*/ 0 h 606"/>
                      <a:gd name="T2" fmla="*/ 0 w 1176"/>
                      <a:gd name="T3" fmla="*/ 1 h 606"/>
                      <a:gd name="T4" fmla="*/ 1 w 1176"/>
                      <a:gd name="T5" fmla="*/ 1 h 606"/>
                      <a:gd name="T6" fmla="*/ 1 w 1176"/>
                      <a:gd name="T7" fmla="*/ 1 h 606"/>
                      <a:gd name="T8" fmla="*/ 1 w 1176"/>
                      <a:gd name="T9" fmla="*/ 0 h 606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176"/>
                      <a:gd name="T16" fmla="*/ 0 h 606"/>
                      <a:gd name="T17" fmla="*/ 1176 w 1176"/>
                      <a:gd name="T18" fmla="*/ 606 h 60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176" h="606">
                        <a:moveTo>
                          <a:pt x="1170" y="0"/>
                        </a:moveTo>
                        <a:lnTo>
                          <a:pt x="0" y="597"/>
                        </a:lnTo>
                        <a:lnTo>
                          <a:pt x="30" y="606"/>
                        </a:lnTo>
                        <a:lnTo>
                          <a:pt x="1176" y="18"/>
                        </a:lnTo>
                        <a:lnTo>
                          <a:pt x="1170" y="0"/>
                        </a:lnTo>
                        <a:close/>
                      </a:path>
                    </a:pathLst>
                  </a:custGeom>
                  <a:solidFill>
                    <a:srgbClr val="00009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512" name="Freeform 1086">
                    <a:extLst>
                      <a:ext uri="{FF2B5EF4-FFF2-40B4-BE49-F238E27FC236}">
                        <a16:creationId xmlns:a16="http://schemas.microsoft.com/office/drawing/2014/main" id="{A9D04135-B045-A743-95D7-CA5EF36EE73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61" y="3018"/>
                    <a:ext cx="1490" cy="451"/>
                  </a:xfrm>
                  <a:custGeom>
                    <a:avLst/>
                    <a:gdLst>
                      <a:gd name="T0" fmla="*/ 1 w 2532"/>
                      <a:gd name="T1" fmla="*/ 0 h 723"/>
                      <a:gd name="T2" fmla="*/ 1 w 2532"/>
                      <a:gd name="T3" fmla="*/ 0 h 723"/>
                      <a:gd name="T4" fmla="*/ 1 w 2532"/>
                      <a:gd name="T5" fmla="*/ 1 h 723"/>
                      <a:gd name="T6" fmla="*/ 1 w 2532"/>
                      <a:gd name="T7" fmla="*/ 1 h 723"/>
                      <a:gd name="T8" fmla="*/ 0 w 2532"/>
                      <a:gd name="T9" fmla="*/ 1 h 723"/>
                      <a:gd name="T10" fmla="*/ 1 w 2532"/>
                      <a:gd name="T11" fmla="*/ 0 h 723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2532"/>
                      <a:gd name="T19" fmla="*/ 0 h 723"/>
                      <a:gd name="T20" fmla="*/ 2532 w 2532"/>
                      <a:gd name="T21" fmla="*/ 723 h 723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2532" h="723">
                        <a:moveTo>
                          <a:pt x="6" y="0"/>
                        </a:moveTo>
                        <a:cubicBezTo>
                          <a:pt x="16" y="0"/>
                          <a:pt x="26" y="0"/>
                          <a:pt x="36" y="0"/>
                        </a:cubicBezTo>
                        <a:lnTo>
                          <a:pt x="2532" y="678"/>
                        </a:lnTo>
                        <a:lnTo>
                          <a:pt x="2529" y="723"/>
                        </a:lnTo>
                        <a:lnTo>
                          <a:pt x="0" y="24"/>
                        </a:lnTo>
                        <a:lnTo>
                          <a:pt x="6" y="0"/>
                        </a:lnTo>
                        <a:close/>
                      </a:path>
                    </a:pathLst>
                  </a:custGeom>
                  <a:solidFill>
                    <a:srgbClr val="00009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513" name="Freeform 1087">
                    <a:extLst>
                      <a:ext uri="{FF2B5EF4-FFF2-40B4-BE49-F238E27FC236}">
                        <a16:creationId xmlns:a16="http://schemas.microsoft.com/office/drawing/2014/main" id="{C0583F57-71B7-B142-BC2A-15444A0CF4E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V="1">
                    <a:off x="2549" y="2986"/>
                    <a:ext cx="608" cy="467"/>
                  </a:xfrm>
                  <a:custGeom>
                    <a:avLst/>
                    <a:gdLst>
                      <a:gd name="T0" fmla="*/ 0 w 2532"/>
                      <a:gd name="T1" fmla="*/ 0 h 723"/>
                      <a:gd name="T2" fmla="*/ 0 w 2532"/>
                      <a:gd name="T3" fmla="*/ 0 h 723"/>
                      <a:gd name="T4" fmla="*/ 0 w 2532"/>
                      <a:gd name="T5" fmla="*/ 2 h 723"/>
                      <a:gd name="T6" fmla="*/ 0 w 2532"/>
                      <a:gd name="T7" fmla="*/ 2 h 723"/>
                      <a:gd name="T8" fmla="*/ 0 w 2532"/>
                      <a:gd name="T9" fmla="*/ 1 h 723"/>
                      <a:gd name="T10" fmla="*/ 0 w 2532"/>
                      <a:gd name="T11" fmla="*/ 0 h 723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2532"/>
                      <a:gd name="T19" fmla="*/ 0 h 723"/>
                      <a:gd name="T20" fmla="*/ 2532 w 2532"/>
                      <a:gd name="T21" fmla="*/ 723 h 723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2532" h="723">
                        <a:moveTo>
                          <a:pt x="6" y="0"/>
                        </a:moveTo>
                        <a:cubicBezTo>
                          <a:pt x="16" y="0"/>
                          <a:pt x="26" y="0"/>
                          <a:pt x="36" y="0"/>
                        </a:cubicBezTo>
                        <a:lnTo>
                          <a:pt x="2532" y="678"/>
                        </a:lnTo>
                        <a:lnTo>
                          <a:pt x="2529" y="723"/>
                        </a:lnTo>
                        <a:lnTo>
                          <a:pt x="0" y="24"/>
                        </a:lnTo>
                        <a:lnTo>
                          <a:pt x="6" y="0"/>
                        </a:lnTo>
                        <a:close/>
                      </a:path>
                    </a:pathLst>
                  </a:custGeom>
                  <a:solidFill>
                    <a:srgbClr val="00009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</p:grpSp>
          </p:grpSp>
          <p:grpSp>
            <p:nvGrpSpPr>
              <p:cNvPr id="72" name="Group 983">
                <a:extLst>
                  <a:ext uri="{FF2B5EF4-FFF2-40B4-BE49-F238E27FC236}">
                    <a16:creationId xmlns:a16="http://schemas.microsoft.com/office/drawing/2014/main" id="{105B6396-94AE-3641-98AD-7B23024BF30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011503" y="5607068"/>
                <a:ext cx="171450" cy="348944"/>
                <a:chOff x="4140" y="429"/>
                <a:chExt cx="1425" cy="2396"/>
              </a:xfrm>
            </p:grpSpPr>
            <p:sp>
              <p:nvSpPr>
                <p:cNvPr id="175" name="Freeform 984">
                  <a:extLst>
                    <a:ext uri="{FF2B5EF4-FFF2-40B4-BE49-F238E27FC236}">
                      <a16:creationId xmlns:a16="http://schemas.microsoft.com/office/drawing/2014/main" id="{69921432-2526-D74B-B1B3-EF4990D573E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268" y="433"/>
                  <a:ext cx="283" cy="2286"/>
                </a:xfrm>
                <a:custGeom>
                  <a:avLst/>
                  <a:gdLst>
                    <a:gd name="T0" fmla="*/ 3 w 354"/>
                    <a:gd name="T1" fmla="*/ 0 h 2742"/>
                    <a:gd name="T2" fmla="*/ 15 w 354"/>
                    <a:gd name="T3" fmla="*/ 27 h 2742"/>
                    <a:gd name="T4" fmla="*/ 15 w 354"/>
                    <a:gd name="T5" fmla="*/ 205 h 2742"/>
                    <a:gd name="T6" fmla="*/ 0 w 354"/>
                    <a:gd name="T7" fmla="*/ 215 h 2742"/>
                    <a:gd name="T8" fmla="*/ 3 w 354"/>
                    <a:gd name="T9" fmla="*/ 0 h 274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54"/>
                    <a:gd name="T16" fmla="*/ 0 h 2742"/>
                    <a:gd name="T17" fmla="*/ 354 w 354"/>
                    <a:gd name="T18" fmla="*/ 2742 h 274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54" h="2742">
                      <a:moveTo>
                        <a:pt x="63" y="0"/>
                      </a:moveTo>
                      <a:lnTo>
                        <a:pt x="354" y="339"/>
                      </a:lnTo>
                      <a:lnTo>
                        <a:pt x="346" y="2624"/>
                      </a:lnTo>
                      <a:lnTo>
                        <a:pt x="0" y="2742"/>
                      </a:lnTo>
                      <a:lnTo>
                        <a:pt x="63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DDDDDD"/>
                    </a:gs>
                    <a:gs pos="100000">
                      <a:srgbClr val="333333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76" name="Rectangle 985">
                  <a:extLst>
                    <a:ext uri="{FF2B5EF4-FFF2-40B4-BE49-F238E27FC236}">
                      <a16:creationId xmlns:a16="http://schemas.microsoft.com/office/drawing/2014/main" id="{372674DE-08A1-7340-A835-CB738EF1A64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210" y="429"/>
                  <a:ext cx="1046" cy="2285"/>
                </a:xfrm>
                <a:prstGeom prst="rect">
                  <a:avLst/>
                </a:prstGeom>
                <a:gradFill rotWithShape="1">
                  <a:gsLst>
                    <a:gs pos="0">
                      <a:srgbClr val="292929"/>
                    </a:gs>
                    <a:gs pos="100000">
                      <a:srgbClr val="808080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lnSpc>
                      <a:spcPct val="85000"/>
                    </a:lnSpc>
                    <a:spcBef>
                      <a:spcPts val="1675"/>
                    </a:spcBef>
                    <a:buClr>
                      <a:srgbClr val="000090"/>
                    </a:buClr>
                    <a:buSzPct val="100000"/>
                    <a:buFont typeface="Wingdings" panose="05000000000000000000" pitchFamily="2" charset="2"/>
                    <a:buChar char="§"/>
                    <a:defRPr sz="2800">
                      <a:solidFill>
                        <a:schemeClr val="tx1"/>
                      </a:solidFill>
                      <a:latin typeface="Gill Sans MT" panose="020B0502020104020203" pitchFamily="34" charset="0"/>
                      <a:ea typeface="MS PGothic" panose="020B0600070205080204" pitchFamily="34" charset="-128"/>
                      <a:cs typeface="Arial" panose="020B0604020202020204" pitchFamily="34" charset="0"/>
                    </a:defRPr>
                  </a:lvl1pPr>
                  <a:lvl2pPr marL="742950" indent="-285750">
                    <a:lnSpc>
                      <a:spcPct val="85000"/>
                    </a:lnSpc>
                    <a:spcBef>
                      <a:spcPts val="1438"/>
                    </a:spcBef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2400">
                      <a:solidFill>
                        <a:schemeClr val="tx1"/>
                      </a:solidFill>
                      <a:latin typeface="Gill Sans MT" panose="020B0502020104020203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>
                      <a:solidFill>
                        <a:schemeClr val="tx1"/>
                      </a:solidFill>
                      <a:latin typeface="Comic Sans MS" panose="030F0702030302020204" pitchFamily="66" charset="0"/>
                      <a:ea typeface="Comic Sans MS" panose="030F0702030302020204" pitchFamily="66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Comic Sans MS" panose="030F0702030302020204" pitchFamily="66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Comic Sans MS" panose="030F0702030302020204" pitchFamily="66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Comic Sans MS" panose="030F0702030302020204" pitchFamily="66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Comic Sans MS" panose="030F0702030302020204" pitchFamily="66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Comic Sans MS" panose="030F0702030302020204" pitchFamily="66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en-US" sz="2400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77" name="Freeform 986">
                  <a:extLst>
                    <a:ext uri="{FF2B5EF4-FFF2-40B4-BE49-F238E27FC236}">
                      <a16:creationId xmlns:a16="http://schemas.microsoft.com/office/drawing/2014/main" id="{210AB56E-8E3A-464C-BA90-E5EE13DE14A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321" y="570"/>
                  <a:ext cx="169" cy="2115"/>
                </a:xfrm>
                <a:custGeom>
                  <a:avLst/>
                  <a:gdLst>
                    <a:gd name="T0" fmla="*/ 2 w 211"/>
                    <a:gd name="T1" fmla="*/ 0 h 2537"/>
                    <a:gd name="T2" fmla="*/ 9 w 211"/>
                    <a:gd name="T3" fmla="*/ 18 h 2537"/>
                    <a:gd name="T4" fmla="*/ 2 w 211"/>
                    <a:gd name="T5" fmla="*/ 196 h 2537"/>
                    <a:gd name="T6" fmla="*/ 2 w 211"/>
                    <a:gd name="T7" fmla="*/ 0 h 2537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11"/>
                    <a:gd name="T13" fmla="*/ 0 h 2537"/>
                    <a:gd name="T14" fmla="*/ 211 w 211"/>
                    <a:gd name="T15" fmla="*/ 2537 h 2537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1" h="2537">
                      <a:moveTo>
                        <a:pt x="7" y="0"/>
                      </a:moveTo>
                      <a:cubicBezTo>
                        <a:pt x="7" y="0"/>
                        <a:pt x="57" y="28"/>
                        <a:pt x="211" y="218"/>
                      </a:cubicBezTo>
                      <a:cubicBezTo>
                        <a:pt x="0" y="1229"/>
                        <a:pt x="41" y="2537"/>
                        <a:pt x="7" y="2501"/>
                      </a:cubicBezTo>
                      <a:lnTo>
                        <a:pt x="7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808080"/>
                    </a:gs>
                    <a:gs pos="100000">
                      <a:srgbClr val="F8F8F8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78" name="Freeform 987">
                  <a:extLst>
                    <a:ext uri="{FF2B5EF4-FFF2-40B4-BE49-F238E27FC236}">
                      <a16:creationId xmlns:a16="http://schemas.microsoft.com/office/drawing/2014/main" id="{4B6304D8-37E4-9743-9663-D2140A3373C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284" y="1640"/>
                  <a:ext cx="263" cy="189"/>
                </a:xfrm>
                <a:custGeom>
                  <a:avLst/>
                  <a:gdLst>
                    <a:gd name="T0" fmla="*/ 2 w 328"/>
                    <a:gd name="T1" fmla="*/ 0 h 226"/>
                    <a:gd name="T2" fmla="*/ 14 w 328"/>
                    <a:gd name="T3" fmla="*/ 11 h 226"/>
                    <a:gd name="T4" fmla="*/ 14 w 328"/>
                    <a:gd name="T5" fmla="*/ 19 h 226"/>
                    <a:gd name="T6" fmla="*/ 0 w 328"/>
                    <a:gd name="T7" fmla="*/ 8 h 226"/>
                    <a:gd name="T8" fmla="*/ 2 w 328"/>
                    <a:gd name="T9" fmla="*/ 0 h 22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28"/>
                    <a:gd name="T16" fmla="*/ 0 h 226"/>
                    <a:gd name="T17" fmla="*/ 328 w 328"/>
                    <a:gd name="T18" fmla="*/ 226 h 22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28" h="226">
                      <a:moveTo>
                        <a:pt x="4" y="0"/>
                      </a:moveTo>
                      <a:cubicBezTo>
                        <a:pt x="60" y="10"/>
                        <a:pt x="182" y="74"/>
                        <a:pt x="328" y="128"/>
                      </a:cubicBezTo>
                      <a:cubicBezTo>
                        <a:pt x="326" y="162"/>
                        <a:pt x="326" y="158"/>
                        <a:pt x="326" y="226"/>
                      </a:cubicBezTo>
                      <a:cubicBezTo>
                        <a:pt x="326" y="226"/>
                        <a:pt x="169" y="155"/>
                        <a:pt x="0" y="100"/>
                      </a:cubicBezTo>
                      <a:cubicBezTo>
                        <a:pt x="0" y="48"/>
                        <a:pt x="4" y="17"/>
                        <a:pt x="4" y="0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292929"/>
                    </a:gs>
                    <a:gs pos="100000">
                      <a:srgbClr val="808080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79" name="Rectangle 988">
                  <a:extLst>
                    <a:ext uri="{FF2B5EF4-FFF2-40B4-BE49-F238E27FC236}">
                      <a16:creationId xmlns:a16="http://schemas.microsoft.com/office/drawing/2014/main" id="{01DA0D94-4858-4748-835A-0A295C76DA1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210" y="690"/>
                  <a:ext cx="598" cy="47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lnSpc>
                      <a:spcPct val="85000"/>
                    </a:lnSpc>
                    <a:spcBef>
                      <a:spcPts val="1675"/>
                    </a:spcBef>
                    <a:buClr>
                      <a:srgbClr val="000090"/>
                    </a:buClr>
                    <a:buSzPct val="100000"/>
                    <a:buFont typeface="Wingdings" panose="05000000000000000000" pitchFamily="2" charset="2"/>
                    <a:buChar char="§"/>
                    <a:defRPr sz="2800">
                      <a:solidFill>
                        <a:schemeClr val="tx1"/>
                      </a:solidFill>
                      <a:latin typeface="Gill Sans MT" panose="020B0502020104020203" pitchFamily="34" charset="0"/>
                      <a:ea typeface="MS PGothic" panose="020B0600070205080204" pitchFamily="34" charset="-128"/>
                      <a:cs typeface="Arial" panose="020B0604020202020204" pitchFamily="34" charset="0"/>
                    </a:defRPr>
                  </a:lvl1pPr>
                  <a:lvl2pPr marL="742950" indent="-285750">
                    <a:lnSpc>
                      <a:spcPct val="85000"/>
                    </a:lnSpc>
                    <a:spcBef>
                      <a:spcPts val="1438"/>
                    </a:spcBef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2400">
                      <a:solidFill>
                        <a:schemeClr val="tx1"/>
                      </a:solidFill>
                      <a:latin typeface="Gill Sans MT" panose="020B0502020104020203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>
                      <a:solidFill>
                        <a:schemeClr val="tx1"/>
                      </a:solidFill>
                      <a:latin typeface="Comic Sans MS" panose="030F0702030302020204" pitchFamily="66" charset="0"/>
                      <a:ea typeface="Comic Sans MS" panose="030F0702030302020204" pitchFamily="66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Comic Sans MS" panose="030F0702030302020204" pitchFamily="66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Comic Sans MS" panose="030F0702030302020204" pitchFamily="66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Comic Sans MS" panose="030F0702030302020204" pitchFamily="66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Comic Sans MS" panose="030F0702030302020204" pitchFamily="66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Comic Sans MS" panose="030F0702030302020204" pitchFamily="66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en-US" sz="2400" dirty="0">
                    <a:latin typeface="Arial" panose="020B0604020202020204" pitchFamily="34" charset="0"/>
                  </a:endParaRPr>
                </a:p>
              </p:txBody>
            </p:sp>
            <p:grpSp>
              <p:nvGrpSpPr>
                <p:cNvPr id="180" name="Group 989">
                  <a:extLst>
                    <a:ext uri="{FF2B5EF4-FFF2-40B4-BE49-F238E27FC236}">
                      <a16:creationId xmlns:a16="http://schemas.microsoft.com/office/drawing/2014/main" id="{653C7E87-1F7F-B94B-970F-8043BE6AD49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749" y="668"/>
                  <a:ext cx="581" cy="145"/>
                  <a:chOff x="614" y="2568"/>
                  <a:chExt cx="725" cy="139"/>
                </a:xfrm>
              </p:grpSpPr>
              <p:sp>
                <p:nvSpPr>
                  <p:cNvPr id="205" name="AutoShape 990">
                    <a:extLst>
                      <a:ext uri="{FF2B5EF4-FFF2-40B4-BE49-F238E27FC236}">
                        <a16:creationId xmlns:a16="http://schemas.microsoft.com/office/drawing/2014/main" id="{9E8BF054-B12E-C746-9DCC-FFC0FBE1170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13" y="2566"/>
                    <a:ext cx="721" cy="144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tx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lnSpc>
                        <a:spcPct val="85000"/>
                      </a:lnSpc>
                      <a:spcBef>
                        <a:spcPts val="1675"/>
                      </a:spcBef>
                      <a:buClr>
                        <a:srgbClr val="000090"/>
                      </a:buClr>
                      <a:buSzPct val="100000"/>
                      <a:buFont typeface="Wingdings" panose="05000000000000000000" pitchFamily="2" charset="2"/>
                      <a:buChar char="§"/>
                      <a:defRPr sz="2800">
                        <a:solidFill>
                          <a:schemeClr val="tx1"/>
                        </a:solidFill>
                        <a:latin typeface="Gill Sans MT" panose="020B0502020104020203" pitchFamily="34" charset="0"/>
                        <a:ea typeface="MS PGothic" panose="020B0600070205080204" pitchFamily="34" charset="-128"/>
                        <a:cs typeface="Arial" panose="020B0604020202020204" pitchFamily="34" charset="0"/>
                      </a:defRPr>
                    </a:lvl1pPr>
                    <a:lvl2pPr marL="742950" indent="-285750">
                      <a:lnSpc>
                        <a:spcPct val="85000"/>
                      </a:lnSpc>
                      <a:spcBef>
                        <a:spcPts val="1438"/>
                      </a:spcBef>
                      <a:buClr>
                        <a:srgbClr val="000090"/>
                      </a:buClr>
                      <a:buFont typeface="Wingdings" panose="05000000000000000000" pitchFamily="2" charset="2"/>
                      <a:buChar char="§"/>
                      <a:defRPr sz="2400">
                        <a:solidFill>
                          <a:schemeClr val="tx1"/>
                        </a:solidFill>
                        <a:latin typeface="Gill Sans MT" panose="020B0502020104020203" pitchFamily="34" charset="0"/>
                        <a:ea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rgbClr val="000090"/>
                      </a:buClr>
                      <a:buFont typeface="Wingdings" panose="05000000000000000000" pitchFamily="2" charset="2"/>
                      <a:buChar char="§"/>
                      <a:defRPr sz="20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lr>
                        <a:srgbClr val="000090"/>
                      </a:buClr>
                      <a:buFont typeface="Wingdings" panose="05000000000000000000" pitchFamily="2" charset="2"/>
                      <a:buChar char="§"/>
                      <a:defRPr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Comic Sans MS" panose="030F0702030302020204" pitchFamily="66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lr>
                        <a:srgbClr val="000090"/>
                      </a:buClr>
                      <a:buFont typeface="Wingdings" panose="05000000000000000000" pitchFamily="2" charset="2"/>
                      <a:buChar char="§"/>
                      <a:defRPr sz="16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Comic Sans MS" panose="030F0702030302020204" pitchFamily="66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000090"/>
                      </a:buClr>
                      <a:buFont typeface="Wingdings" panose="05000000000000000000" pitchFamily="2" charset="2"/>
                      <a:buChar char="§"/>
                      <a:defRPr sz="16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Comic Sans MS" panose="030F0702030302020204" pitchFamily="66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000090"/>
                      </a:buClr>
                      <a:buFont typeface="Wingdings" panose="05000000000000000000" pitchFamily="2" charset="2"/>
                      <a:buChar char="§"/>
                      <a:defRPr sz="16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Comic Sans MS" panose="030F0702030302020204" pitchFamily="66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000090"/>
                      </a:buClr>
                      <a:buFont typeface="Wingdings" panose="05000000000000000000" pitchFamily="2" charset="2"/>
                      <a:buChar char="§"/>
                      <a:defRPr sz="16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Comic Sans MS" panose="030F0702030302020204" pitchFamily="66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000090"/>
                      </a:buClr>
                      <a:buFont typeface="Wingdings" panose="05000000000000000000" pitchFamily="2" charset="2"/>
                      <a:buChar char="§"/>
                      <a:defRPr sz="16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Comic Sans MS" panose="030F0702030302020204" pitchFamily="66" charset="0"/>
                        <a:cs typeface="Arial" panose="020B060402020202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en-US" altLang="en-US" sz="2400" dirty="0"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206" name="AutoShape 991">
                    <a:extLst>
                      <a:ext uri="{FF2B5EF4-FFF2-40B4-BE49-F238E27FC236}">
                        <a16:creationId xmlns:a16="http://schemas.microsoft.com/office/drawing/2014/main" id="{60A26098-3AC3-5F48-AF12-0376133BA22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25" y="2581"/>
                    <a:ext cx="696" cy="114"/>
                  </a:xfrm>
                  <a:prstGeom prst="roundRect">
                    <a:avLst>
                      <a:gd name="adj" fmla="val 50000"/>
                    </a:avLst>
                  </a:prstGeom>
                  <a:gradFill rotWithShape="1">
                    <a:gsLst>
                      <a:gs pos="0">
                        <a:srgbClr val="0000FF"/>
                      </a:gs>
                      <a:gs pos="50000">
                        <a:srgbClr val="99CCFF"/>
                      </a:gs>
                      <a:gs pos="100000">
                        <a:srgbClr val="0000FF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lnSpc>
                        <a:spcPct val="85000"/>
                      </a:lnSpc>
                      <a:spcBef>
                        <a:spcPts val="1675"/>
                      </a:spcBef>
                      <a:buClr>
                        <a:srgbClr val="000090"/>
                      </a:buClr>
                      <a:buSzPct val="100000"/>
                      <a:buFont typeface="Wingdings" panose="05000000000000000000" pitchFamily="2" charset="2"/>
                      <a:buChar char="§"/>
                      <a:defRPr sz="2800">
                        <a:solidFill>
                          <a:schemeClr val="tx1"/>
                        </a:solidFill>
                        <a:latin typeface="Gill Sans MT" panose="020B0502020104020203" pitchFamily="34" charset="0"/>
                        <a:ea typeface="MS PGothic" panose="020B0600070205080204" pitchFamily="34" charset="-128"/>
                        <a:cs typeface="Arial" panose="020B0604020202020204" pitchFamily="34" charset="0"/>
                      </a:defRPr>
                    </a:lvl1pPr>
                    <a:lvl2pPr marL="742950" indent="-285750">
                      <a:lnSpc>
                        <a:spcPct val="85000"/>
                      </a:lnSpc>
                      <a:spcBef>
                        <a:spcPts val="1438"/>
                      </a:spcBef>
                      <a:buClr>
                        <a:srgbClr val="000090"/>
                      </a:buClr>
                      <a:buFont typeface="Wingdings" panose="05000000000000000000" pitchFamily="2" charset="2"/>
                      <a:buChar char="§"/>
                      <a:defRPr sz="2400">
                        <a:solidFill>
                          <a:schemeClr val="tx1"/>
                        </a:solidFill>
                        <a:latin typeface="Gill Sans MT" panose="020B0502020104020203" pitchFamily="34" charset="0"/>
                        <a:ea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rgbClr val="000090"/>
                      </a:buClr>
                      <a:buFont typeface="Wingdings" panose="05000000000000000000" pitchFamily="2" charset="2"/>
                      <a:buChar char="§"/>
                      <a:defRPr sz="20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lr>
                        <a:srgbClr val="000090"/>
                      </a:buClr>
                      <a:buFont typeface="Wingdings" panose="05000000000000000000" pitchFamily="2" charset="2"/>
                      <a:buChar char="§"/>
                      <a:defRPr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Comic Sans MS" panose="030F0702030302020204" pitchFamily="66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lr>
                        <a:srgbClr val="000090"/>
                      </a:buClr>
                      <a:buFont typeface="Wingdings" panose="05000000000000000000" pitchFamily="2" charset="2"/>
                      <a:buChar char="§"/>
                      <a:defRPr sz="16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Comic Sans MS" panose="030F0702030302020204" pitchFamily="66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000090"/>
                      </a:buClr>
                      <a:buFont typeface="Wingdings" panose="05000000000000000000" pitchFamily="2" charset="2"/>
                      <a:buChar char="§"/>
                      <a:defRPr sz="16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Comic Sans MS" panose="030F0702030302020204" pitchFamily="66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000090"/>
                      </a:buClr>
                      <a:buFont typeface="Wingdings" panose="05000000000000000000" pitchFamily="2" charset="2"/>
                      <a:buChar char="§"/>
                      <a:defRPr sz="16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Comic Sans MS" panose="030F0702030302020204" pitchFamily="66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000090"/>
                      </a:buClr>
                      <a:buFont typeface="Wingdings" panose="05000000000000000000" pitchFamily="2" charset="2"/>
                      <a:buChar char="§"/>
                      <a:defRPr sz="16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Comic Sans MS" panose="030F0702030302020204" pitchFamily="66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000090"/>
                      </a:buClr>
                      <a:buFont typeface="Wingdings" panose="05000000000000000000" pitchFamily="2" charset="2"/>
                      <a:buChar char="§"/>
                      <a:defRPr sz="16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Comic Sans MS" panose="030F0702030302020204" pitchFamily="66" charset="0"/>
                        <a:cs typeface="Arial" panose="020B060402020202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en-US" altLang="en-US" sz="2400" dirty="0">
                      <a:latin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181" name="Rectangle 992">
                  <a:extLst>
                    <a:ext uri="{FF2B5EF4-FFF2-40B4-BE49-F238E27FC236}">
                      <a16:creationId xmlns:a16="http://schemas.microsoft.com/office/drawing/2014/main" id="{AB0AE9A0-AEC6-B542-BAA1-AD6A9E2574E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220" y="1022"/>
                  <a:ext cx="598" cy="47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lnSpc>
                      <a:spcPct val="85000"/>
                    </a:lnSpc>
                    <a:spcBef>
                      <a:spcPts val="1675"/>
                    </a:spcBef>
                    <a:buClr>
                      <a:srgbClr val="000090"/>
                    </a:buClr>
                    <a:buSzPct val="100000"/>
                    <a:buFont typeface="Wingdings" panose="05000000000000000000" pitchFamily="2" charset="2"/>
                    <a:buChar char="§"/>
                    <a:defRPr sz="2800">
                      <a:solidFill>
                        <a:schemeClr val="tx1"/>
                      </a:solidFill>
                      <a:latin typeface="Gill Sans MT" panose="020B0502020104020203" pitchFamily="34" charset="0"/>
                      <a:ea typeface="MS PGothic" panose="020B0600070205080204" pitchFamily="34" charset="-128"/>
                      <a:cs typeface="Arial" panose="020B0604020202020204" pitchFamily="34" charset="0"/>
                    </a:defRPr>
                  </a:lvl1pPr>
                  <a:lvl2pPr marL="742950" indent="-285750">
                    <a:lnSpc>
                      <a:spcPct val="85000"/>
                    </a:lnSpc>
                    <a:spcBef>
                      <a:spcPts val="1438"/>
                    </a:spcBef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2400">
                      <a:solidFill>
                        <a:schemeClr val="tx1"/>
                      </a:solidFill>
                      <a:latin typeface="Gill Sans MT" panose="020B0502020104020203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>
                      <a:solidFill>
                        <a:schemeClr val="tx1"/>
                      </a:solidFill>
                      <a:latin typeface="Comic Sans MS" panose="030F0702030302020204" pitchFamily="66" charset="0"/>
                      <a:ea typeface="Comic Sans MS" panose="030F0702030302020204" pitchFamily="66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Comic Sans MS" panose="030F0702030302020204" pitchFamily="66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Comic Sans MS" panose="030F0702030302020204" pitchFamily="66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Comic Sans MS" panose="030F0702030302020204" pitchFamily="66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Comic Sans MS" panose="030F0702030302020204" pitchFamily="66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Comic Sans MS" panose="030F0702030302020204" pitchFamily="66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en-US" sz="2400" dirty="0">
                    <a:latin typeface="Arial" panose="020B0604020202020204" pitchFamily="34" charset="0"/>
                  </a:endParaRPr>
                </a:p>
              </p:txBody>
            </p:sp>
            <p:grpSp>
              <p:nvGrpSpPr>
                <p:cNvPr id="182" name="Group 993">
                  <a:extLst>
                    <a:ext uri="{FF2B5EF4-FFF2-40B4-BE49-F238E27FC236}">
                      <a16:creationId xmlns:a16="http://schemas.microsoft.com/office/drawing/2014/main" id="{2E23BBDE-93A3-014A-8AD9-509F2B13331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747" y="994"/>
                  <a:ext cx="581" cy="134"/>
                  <a:chOff x="614" y="2568"/>
                  <a:chExt cx="725" cy="139"/>
                </a:xfrm>
              </p:grpSpPr>
              <p:sp>
                <p:nvSpPr>
                  <p:cNvPr id="203" name="AutoShape 994">
                    <a:extLst>
                      <a:ext uri="{FF2B5EF4-FFF2-40B4-BE49-F238E27FC236}">
                        <a16:creationId xmlns:a16="http://schemas.microsoft.com/office/drawing/2014/main" id="{CF10A6D2-6E36-BA46-8AB3-2A153E9ECE0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15" y="2564"/>
                    <a:ext cx="721" cy="139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tx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lnSpc>
                        <a:spcPct val="85000"/>
                      </a:lnSpc>
                      <a:spcBef>
                        <a:spcPts val="1675"/>
                      </a:spcBef>
                      <a:buClr>
                        <a:srgbClr val="000090"/>
                      </a:buClr>
                      <a:buSzPct val="100000"/>
                      <a:buFont typeface="Wingdings" panose="05000000000000000000" pitchFamily="2" charset="2"/>
                      <a:buChar char="§"/>
                      <a:defRPr sz="2800">
                        <a:solidFill>
                          <a:schemeClr val="tx1"/>
                        </a:solidFill>
                        <a:latin typeface="Gill Sans MT" panose="020B0502020104020203" pitchFamily="34" charset="0"/>
                        <a:ea typeface="MS PGothic" panose="020B0600070205080204" pitchFamily="34" charset="-128"/>
                        <a:cs typeface="Arial" panose="020B0604020202020204" pitchFamily="34" charset="0"/>
                      </a:defRPr>
                    </a:lvl1pPr>
                    <a:lvl2pPr marL="742950" indent="-285750">
                      <a:lnSpc>
                        <a:spcPct val="85000"/>
                      </a:lnSpc>
                      <a:spcBef>
                        <a:spcPts val="1438"/>
                      </a:spcBef>
                      <a:buClr>
                        <a:srgbClr val="000090"/>
                      </a:buClr>
                      <a:buFont typeface="Wingdings" panose="05000000000000000000" pitchFamily="2" charset="2"/>
                      <a:buChar char="§"/>
                      <a:defRPr sz="2400">
                        <a:solidFill>
                          <a:schemeClr val="tx1"/>
                        </a:solidFill>
                        <a:latin typeface="Gill Sans MT" panose="020B0502020104020203" pitchFamily="34" charset="0"/>
                        <a:ea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rgbClr val="000090"/>
                      </a:buClr>
                      <a:buFont typeface="Wingdings" panose="05000000000000000000" pitchFamily="2" charset="2"/>
                      <a:buChar char="§"/>
                      <a:defRPr sz="20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lr>
                        <a:srgbClr val="000090"/>
                      </a:buClr>
                      <a:buFont typeface="Wingdings" panose="05000000000000000000" pitchFamily="2" charset="2"/>
                      <a:buChar char="§"/>
                      <a:defRPr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Comic Sans MS" panose="030F0702030302020204" pitchFamily="66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lr>
                        <a:srgbClr val="000090"/>
                      </a:buClr>
                      <a:buFont typeface="Wingdings" panose="05000000000000000000" pitchFamily="2" charset="2"/>
                      <a:buChar char="§"/>
                      <a:defRPr sz="16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Comic Sans MS" panose="030F0702030302020204" pitchFamily="66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000090"/>
                      </a:buClr>
                      <a:buFont typeface="Wingdings" panose="05000000000000000000" pitchFamily="2" charset="2"/>
                      <a:buChar char="§"/>
                      <a:defRPr sz="16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Comic Sans MS" panose="030F0702030302020204" pitchFamily="66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000090"/>
                      </a:buClr>
                      <a:buFont typeface="Wingdings" panose="05000000000000000000" pitchFamily="2" charset="2"/>
                      <a:buChar char="§"/>
                      <a:defRPr sz="16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Comic Sans MS" panose="030F0702030302020204" pitchFamily="66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000090"/>
                      </a:buClr>
                      <a:buFont typeface="Wingdings" panose="05000000000000000000" pitchFamily="2" charset="2"/>
                      <a:buChar char="§"/>
                      <a:defRPr sz="16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Comic Sans MS" panose="030F0702030302020204" pitchFamily="66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000090"/>
                      </a:buClr>
                      <a:buFont typeface="Wingdings" panose="05000000000000000000" pitchFamily="2" charset="2"/>
                      <a:buChar char="§"/>
                      <a:defRPr sz="16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Comic Sans MS" panose="030F0702030302020204" pitchFamily="66" charset="0"/>
                        <a:cs typeface="Arial" panose="020B060402020202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en-US" altLang="en-US" sz="2400" dirty="0"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204" name="AutoShape 995">
                    <a:extLst>
                      <a:ext uri="{FF2B5EF4-FFF2-40B4-BE49-F238E27FC236}">
                        <a16:creationId xmlns:a16="http://schemas.microsoft.com/office/drawing/2014/main" id="{964D14B2-2639-5A46-B2D5-48A8B0C3199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28" y="2581"/>
                    <a:ext cx="696" cy="107"/>
                  </a:xfrm>
                  <a:prstGeom prst="roundRect">
                    <a:avLst>
                      <a:gd name="adj" fmla="val 50000"/>
                    </a:avLst>
                  </a:prstGeom>
                  <a:gradFill rotWithShape="1">
                    <a:gsLst>
                      <a:gs pos="0">
                        <a:srgbClr val="0000FF"/>
                      </a:gs>
                      <a:gs pos="50000">
                        <a:srgbClr val="99CCFF"/>
                      </a:gs>
                      <a:gs pos="100000">
                        <a:srgbClr val="0000FF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lnSpc>
                        <a:spcPct val="85000"/>
                      </a:lnSpc>
                      <a:spcBef>
                        <a:spcPts val="1675"/>
                      </a:spcBef>
                      <a:buClr>
                        <a:srgbClr val="000090"/>
                      </a:buClr>
                      <a:buSzPct val="100000"/>
                      <a:buFont typeface="Wingdings" panose="05000000000000000000" pitchFamily="2" charset="2"/>
                      <a:buChar char="§"/>
                      <a:defRPr sz="2800">
                        <a:solidFill>
                          <a:schemeClr val="tx1"/>
                        </a:solidFill>
                        <a:latin typeface="Gill Sans MT" panose="020B0502020104020203" pitchFamily="34" charset="0"/>
                        <a:ea typeface="MS PGothic" panose="020B0600070205080204" pitchFamily="34" charset="-128"/>
                        <a:cs typeface="Arial" panose="020B0604020202020204" pitchFamily="34" charset="0"/>
                      </a:defRPr>
                    </a:lvl1pPr>
                    <a:lvl2pPr marL="742950" indent="-285750">
                      <a:lnSpc>
                        <a:spcPct val="85000"/>
                      </a:lnSpc>
                      <a:spcBef>
                        <a:spcPts val="1438"/>
                      </a:spcBef>
                      <a:buClr>
                        <a:srgbClr val="000090"/>
                      </a:buClr>
                      <a:buFont typeface="Wingdings" panose="05000000000000000000" pitchFamily="2" charset="2"/>
                      <a:buChar char="§"/>
                      <a:defRPr sz="2400">
                        <a:solidFill>
                          <a:schemeClr val="tx1"/>
                        </a:solidFill>
                        <a:latin typeface="Gill Sans MT" panose="020B0502020104020203" pitchFamily="34" charset="0"/>
                        <a:ea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rgbClr val="000090"/>
                      </a:buClr>
                      <a:buFont typeface="Wingdings" panose="05000000000000000000" pitchFamily="2" charset="2"/>
                      <a:buChar char="§"/>
                      <a:defRPr sz="20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lr>
                        <a:srgbClr val="000090"/>
                      </a:buClr>
                      <a:buFont typeface="Wingdings" panose="05000000000000000000" pitchFamily="2" charset="2"/>
                      <a:buChar char="§"/>
                      <a:defRPr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Comic Sans MS" panose="030F0702030302020204" pitchFamily="66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lr>
                        <a:srgbClr val="000090"/>
                      </a:buClr>
                      <a:buFont typeface="Wingdings" panose="05000000000000000000" pitchFamily="2" charset="2"/>
                      <a:buChar char="§"/>
                      <a:defRPr sz="16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Comic Sans MS" panose="030F0702030302020204" pitchFamily="66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000090"/>
                      </a:buClr>
                      <a:buFont typeface="Wingdings" panose="05000000000000000000" pitchFamily="2" charset="2"/>
                      <a:buChar char="§"/>
                      <a:defRPr sz="16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Comic Sans MS" panose="030F0702030302020204" pitchFamily="66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000090"/>
                      </a:buClr>
                      <a:buFont typeface="Wingdings" panose="05000000000000000000" pitchFamily="2" charset="2"/>
                      <a:buChar char="§"/>
                      <a:defRPr sz="16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Comic Sans MS" panose="030F0702030302020204" pitchFamily="66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000090"/>
                      </a:buClr>
                      <a:buFont typeface="Wingdings" panose="05000000000000000000" pitchFamily="2" charset="2"/>
                      <a:buChar char="§"/>
                      <a:defRPr sz="16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Comic Sans MS" panose="030F0702030302020204" pitchFamily="66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000090"/>
                      </a:buClr>
                      <a:buFont typeface="Wingdings" panose="05000000000000000000" pitchFamily="2" charset="2"/>
                      <a:buChar char="§"/>
                      <a:defRPr sz="16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Comic Sans MS" panose="030F0702030302020204" pitchFamily="66" charset="0"/>
                        <a:cs typeface="Arial" panose="020B060402020202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en-US" altLang="en-US" sz="2400" dirty="0">
                      <a:latin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183" name="Rectangle 996">
                  <a:extLst>
                    <a:ext uri="{FF2B5EF4-FFF2-40B4-BE49-F238E27FC236}">
                      <a16:creationId xmlns:a16="http://schemas.microsoft.com/office/drawing/2014/main" id="{426E7337-36DD-B64A-88F7-00D5A742F9A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220" y="1354"/>
                  <a:ext cx="598" cy="47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lnSpc>
                      <a:spcPct val="85000"/>
                    </a:lnSpc>
                    <a:spcBef>
                      <a:spcPts val="1675"/>
                    </a:spcBef>
                    <a:buClr>
                      <a:srgbClr val="000090"/>
                    </a:buClr>
                    <a:buSzPct val="100000"/>
                    <a:buFont typeface="Wingdings" panose="05000000000000000000" pitchFamily="2" charset="2"/>
                    <a:buChar char="§"/>
                    <a:defRPr sz="2800">
                      <a:solidFill>
                        <a:schemeClr val="tx1"/>
                      </a:solidFill>
                      <a:latin typeface="Gill Sans MT" panose="020B0502020104020203" pitchFamily="34" charset="0"/>
                      <a:ea typeface="MS PGothic" panose="020B0600070205080204" pitchFamily="34" charset="-128"/>
                      <a:cs typeface="Arial" panose="020B0604020202020204" pitchFamily="34" charset="0"/>
                    </a:defRPr>
                  </a:lvl1pPr>
                  <a:lvl2pPr marL="742950" indent="-285750">
                    <a:lnSpc>
                      <a:spcPct val="85000"/>
                    </a:lnSpc>
                    <a:spcBef>
                      <a:spcPts val="1438"/>
                    </a:spcBef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2400">
                      <a:solidFill>
                        <a:schemeClr val="tx1"/>
                      </a:solidFill>
                      <a:latin typeface="Gill Sans MT" panose="020B0502020104020203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>
                      <a:solidFill>
                        <a:schemeClr val="tx1"/>
                      </a:solidFill>
                      <a:latin typeface="Comic Sans MS" panose="030F0702030302020204" pitchFamily="66" charset="0"/>
                      <a:ea typeface="Comic Sans MS" panose="030F0702030302020204" pitchFamily="66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Comic Sans MS" panose="030F0702030302020204" pitchFamily="66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Comic Sans MS" panose="030F0702030302020204" pitchFamily="66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Comic Sans MS" panose="030F0702030302020204" pitchFamily="66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Comic Sans MS" panose="030F0702030302020204" pitchFamily="66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Comic Sans MS" panose="030F0702030302020204" pitchFamily="66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en-US" sz="2400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84" name="Rectangle 997">
                  <a:extLst>
                    <a:ext uri="{FF2B5EF4-FFF2-40B4-BE49-F238E27FC236}">
                      <a16:creationId xmlns:a16="http://schemas.microsoft.com/office/drawing/2014/main" id="{BE4D7353-7D2D-9F42-8A6A-65BAA6259C0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230" y="1655"/>
                  <a:ext cx="598" cy="47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lnSpc>
                      <a:spcPct val="85000"/>
                    </a:lnSpc>
                    <a:spcBef>
                      <a:spcPts val="1675"/>
                    </a:spcBef>
                    <a:buClr>
                      <a:srgbClr val="000090"/>
                    </a:buClr>
                    <a:buSzPct val="100000"/>
                    <a:buFont typeface="Wingdings" panose="05000000000000000000" pitchFamily="2" charset="2"/>
                    <a:buChar char="§"/>
                    <a:defRPr sz="2800">
                      <a:solidFill>
                        <a:schemeClr val="tx1"/>
                      </a:solidFill>
                      <a:latin typeface="Gill Sans MT" panose="020B0502020104020203" pitchFamily="34" charset="0"/>
                      <a:ea typeface="MS PGothic" panose="020B0600070205080204" pitchFamily="34" charset="-128"/>
                      <a:cs typeface="Arial" panose="020B0604020202020204" pitchFamily="34" charset="0"/>
                    </a:defRPr>
                  </a:lvl1pPr>
                  <a:lvl2pPr marL="742950" indent="-285750">
                    <a:lnSpc>
                      <a:spcPct val="85000"/>
                    </a:lnSpc>
                    <a:spcBef>
                      <a:spcPts val="1438"/>
                    </a:spcBef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2400">
                      <a:solidFill>
                        <a:schemeClr val="tx1"/>
                      </a:solidFill>
                      <a:latin typeface="Gill Sans MT" panose="020B0502020104020203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>
                      <a:solidFill>
                        <a:schemeClr val="tx1"/>
                      </a:solidFill>
                      <a:latin typeface="Comic Sans MS" panose="030F0702030302020204" pitchFamily="66" charset="0"/>
                      <a:ea typeface="Comic Sans MS" panose="030F0702030302020204" pitchFamily="66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Comic Sans MS" panose="030F0702030302020204" pitchFamily="66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Comic Sans MS" panose="030F0702030302020204" pitchFamily="66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Comic Sans MS" panose="030F0702030302020204" pitchFamily="66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Comic Sans MS" panose="030F0702030302020204" pitchFamily="66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Comic Sans MS" panose="030F0702030302020204" pitchFamily="66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en-US" sz="2400" dirty="0">
                    <a:latin typeface="Arial" panose="020B0604020202020204" pitchFamily="34" charset="0"/>
                  </a:endParaRPr>
                </a:p>
              </p:txBody>
            </p:sp>
            <p:grpSp>
              <p:nvGrpSpPr>
                <p:cNvPr id="185" name="Group 998">
                  <a:extLst>
                    <a:ext uri="{FF2B5EF4-FFF2-40B4-BE49-F238E27FC236}">
                      <a16:creationId xmlns:a16="http://schemas.microsoft.com/office/drawing/2014/main" id="{10644FFB-BF70-614B-94F5-58CB99D12E0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735" y="1627"/>
                  <a:ext cx="582" cy="151"/>
                  <a:chOff x="614" y="2568"/>
                  <a:chExt cx="725" cy="139"/>
                </a:xfrm>
              </p:grpSpPr>
              <p:sp>
                <p:nvSpPr>
                  <p:cNvPr id="201" name="AutoShape 999">
                    <a:extLst>
                      <a:ext uri="{FF2B5EF4-FFF2-40B4-BE49-F238E27FC236}">
                        <a16:creationId xmlns:a16="http://schemas.microsoft.com/office/drawing/2014/main" id="{2EEDFBCE-8402-0442-A96B-A6412C51C66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18" y="2586"/>
                    <a:ext cx="720" cy="124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tx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lnSpc>
                        <a:spcPct val="85000"/>
                      </a:lnSpc>
                      <a:spcBef>
                        <a:spcPts val="1675"/>
                      </a:spcBef>
                      <a:buClr>
                        <a:srgbClr val="000090"/>
                      </a:buClr>
                      <a:buSzPct val="100000"/>
                      <a:buFont typeface="Wingdings" panose="05000000000000000000" pitchFamily="2" charset="2"/>
                      <a:buChar char="§"/>
                      <a:defRPr sz="2800">
                        <a:solidFill>
                          <a:schemeClr val="tx1"/>
                        </a:solidFill>
                        <a:latin typeface="Gill Sans MT" panose="020B0502020104020203" pitchFamily="34" charset="0"/>
                        <a:ea typeface="MS PGothic" panose="020B0600070205080204" pitchFamily="34" charset="-128"/>
                        <a:cs typeface="Arial" panose="020B0604020202020204" pitchFamily="34" charset="0"/>
                      </a:defRPr>
                    </a:lvl1pPr>
                    <a:lvl2pPr marL="742950" indent="-285750">
                      <a:lnSpc>
                        <a:spcPct val="85000"/>
                      </a:lnSpc>
                      <a:spcBef>
                        <a:spcPts val="1438"/>
                      </a:spcBef>
                      <a:buClr>
                        <a:srgbClr val="000090"/>
                      </a:buClr>
                      <a:buFont typeface="Wingdings" panose="05000000000000000000" pitchFamily="2" charset="2"/>
                      <a:buChar char="§"/>
                      <a:defRPr sz="2400">
                        <a:solidFill>
                          <a:schemeClr val="tx1"/>
                        </a:solidFill>
                        <a:latin typeface="Gill Sans MT" panose="020B0502020104020203" pitchFamily="34" charset="0"/>
                        <a:ea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rgbClr val="000090"/>
                      </a:buClr>
                      <a:buFont typeface="Wingdings" panose="05000000000000000000" pitchFamily="2" charset="2"/>
                      <a:buChar char="§"/>
                      <a:defRPr sz="20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lr>
                        <a:srgbClr val="000090"/>
                      </a:buClr>
                      <a:buFont typeface="Wingdings" panose="05000000000000000000" pitchFamily="2" charset="2"/>
                      <a:buChar char="§"/>
                      <a:defRPr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Comic Sans MS" panose="030F0702030302020204" pitchFamily="66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lr>
                        <a:srgbClr val="000090"/>
                      </a:buClr>
                      <a:buFont typeface="Wingdings" panose="05000000000000000000" pitchFamily="2" charset="2"/>
                      <a:buChar char="§"/>
                      <a:defRPr sz="16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Comic Sans MS" panose="030F0702030302020204" pitchFamily="66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000090"/>
                      </a:buClr>
                      <a:buFont typeface="Wingdings" panose="05000000000000000000" pitchFamily="2" charset="2"/>
                      <a:buChar char="§"/>
                      <a:defRPr sz="16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Comic Sans MS" panose="030F0702030302020204" pitchFamily="66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000090"/>
                      </a:buClr>
                      <a:buFont typeface="Wingdings" panose="05000000000000000000" pitchFamily="2" charset="2"/>
                      <a:buChar char="§"/>
                      <a:defRPr sz="16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Comic Sans MS" panose="030F0702030302020204" pitchFamily="66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000090"/>
                      </a:buClr>
                      <a:buFont typeface="Wingdings" panose="05000000000000000000" pitchFamily="2" charset="2"/>
                      <a:buChar char="§"/>
                      <a:defRPr sz="16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Comic Sans MS" panose="030F0702030302020204" pitchFamily="66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000090"/>
                      </a:buClr>
                      <a:buFont typeface="Wingdings" panose="05000000000000000000" pitchFamily="2" charset="2"/>
                      <a:buChar char="§"/>
                      <a:defRPr sz="16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Comic Sans MS" panose="030F0702030302020204" pitchFamily="66" charset="0"/>
                        <a:cs typeface="Arial" panose="020B060402020202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en-US" altLang="en-US" sz="2400" dirty="0"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202" name="AutoShape 1000">
                    <a:extLst>
                      <a:ext uri="{FF2B5EF4-FFF2-40B4-BE49-F238E27FC236}">
                        <a16:creationId xmlns:a16="http://schemas.microsoft.com/office/drawing/2014/main" id="{5BBF678C-8365-374C-8592-2F401091833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30" y="2586"/>
                    <a:ext cx="695" cy="109"/>
                  </a:xfrm>
                  <a:prstGeom prst="roundRect">
                    <a:avLst>
                      <a:gd name="adj" fmla="val 50000"/>
                    </a:avLst>
                  </a:prstGeom>
                  <a:gradFill rotWithShape="1">
                    <a:gsLst>
                      <a:gs pos="0">
                        <a:srgbClr val="0000FF"/>
                      </a:gs>
                      <a:gs pos="50000">
                        <a:srgbClr val="99CCFF"/>
                      </a:gs>
                      <a:gs pos="100000">
                        <a:srgbClr val="0000FF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lnSpc>
                        <a:spcPct val="85000"/>
                      </a:lnSpc>
                      <a:spcBef>
                        <a:spcPts val="1675"/>
                      </a:spcBef>
                      <a:buClr>
                        <a:srgbClr val="000090"/>
                      </a:buClr>
                      <a:buSzPct val="100000"/>
                      <a:buFont typeface="Wingdings" panose="05000000000000000000" pitchFamily="2" charset="2"/>
                      <a:buChar char="§"/>
                      <a:defRPr sz="2800">
                        <a:solidFill>
                          <a:schemeClr val="tx1"/>
                        </a:solidFill>
                        <a:latin typeface="Gill Sans MT" panose="020B0502020104020203" pitchFamily="34" charset="0"/>
                        <a:ea typeface="MS PGothic" panose="020B0600070205080204" pitchFamily="34" charset="-128"/>
                        <a:cs typeface="Arial" panose="020B0604020202020204" pitchFamily="34" charset="0"/>
                      </a:defRPr>
                    </a:lvl1pPr>
                    <a:lvl2pPr marL="742950" indent="-285750">
                      <a:lnSpc>
                        <a:spcPct val="85000"/>
                      </a:lnSpc>
                      <a:spcBef>
                        <a:spcPts val="1438"/>
                      </a:spcBef>
                      <a:buClr>
                        <a:srgbClr val="000090"/>
                      </a:buClr>
                      <a:buFont typeface="Wingdings" panose="05000000000000000000" pitchFamily="2" charset="2"/>
                      <a:buChar char="§"/>
                      <a:defRPr sz="2400">
                        <a:solidFill>
                          <a:schemeClr val="tx1"/>
                        </a:solidFill>
                        <a:latin typeface="Gill Sans MT" panose="020B0502020104020203" pitchFamily="34" charset="0"/>
                        <a:ea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rgbClr val="000090"/>
                      </a:buClr>
                      <a:buFont typeface="Wingdings" panose="05000000000000000000" pitchFamily="2" charset="2"/>
                      <a:buChar char="§"/>
                      <a:defRPr sz="20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lr>
                        <a:srgbClr val="000090"/>
                      </a:buClr>
                      <a:buFont typeface="Wingdings" panose="05000000000000000000" pitchFamily="2" charset="2"/>
                      <a:buChar char="§"/>
                      <a:defRPr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Comic Sans MS" panose="030F0702030302020204" pitchFamily="66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lr>
                        <a:srgbClr val="000090"/>
                      </a:buClr>
                      <a:buFont typeface="Wingdings" panose="05000000000000000000" pitchFamily="2" charset="2"/>
                      <a:buChar char="§"/>
                      <a:defRPr sz="16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Comic Sans MS" panose="030F0702030302020204" pitchFamily="66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000090"/>
                      </a:buClr>
                      <a:buFont typeface="Wingdings" panose="05000000000000000000" pitchFamily="2" charset="2"/>
                      <a:buChar char="§"/>
                      <a:defRPr sz="16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Comic Sans MS" panose="030F0702030302020204" pitchFamily="66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000090"/>
                      </a:buClr>
                      <a:buFont typeface="Wingdings" panose="05000000000000000000" pitchFamily="2" charset="2"/>
                      <a:buChar char="§"/>
                      <a:defRPr sz="16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Comic Sans MS" panose="030F0702030302020204" pitchFamily="66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000090"/>
                      </a:buClr>
                      <a:buFont typeface="Wingdings" panose="05000000000000000000" pitchFamily="2" charset="2"/>
                      <a:buChar char="§"/>
                      <a:defRPr sz="16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Comic Sans MS" panose="030F0702030302020204" pitchFamily="66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000090"/>
                      </a:buClr>
                      <a:buFont typeface="Wingdings" panose="05000000000000000000" pitchFamily="2" charset="2"/>
                      <a:buChar char="§"/>
                      <a:defRPr sz="16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Comic Sans MS" panose="030F0702030302020204" pitchFamily="66" charset="0"/>
                        <a:cs typeface="Arial" panose="020B060402020202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en-US" altLang="en-US" sz="2400" dirty="0">
                      <a:latin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186" name="Freeform 1001">
                  <a:extLst>
                    <a:ext uri="{FF2B5EF4-FFF2-40B4-BE49-F238E27FC236}">
                      <a16:creationId xmlns:a16="http://schemas.microsoft.com/office/drawing/2014/main" id="{43320BBC-6D3F-CE4C-AE57-EE45F3319F3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288" y="1354"/>
                  <a:ext cx="263" cy="188"/>
                </a:xfrm>
                <a:custGeom>
                  <a:avLst/>
                  <a:gdLst>
                    <a:gd name="T0" fmla="*/ 2 w 328"/>
                    <a:gd name="T1" fmla="*/ 0 h 226"/>
                    <a:gd name="T2" fmla="*/ 14 w 328"/>
                    <a:gd name="T3" fmla="*/ 10 h 226"/>
                    <a:gd name="T4" fmla="*/ 14 w 328"/>
                    <a:gd name="T5" fmla="*/ 17 h 226"/>
                    <a:gd name="T6" fmla="*/ 0 w 328"/>
                    <a:gd name="T7" fmla="*/ 7 h 226"/>
                    <a:gd name="T8" fmla="*/ 2 w 328"/>
                    <a:gd name="T9" fmla="*/ 0 h 22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28"/>
                    <a:gd name="T16" fmla="*/ 0 h 226"/>
                    <a:gd name="T17" fmla="*/ 328 w 328"/>
                    <a:gd name="T18" fmla="*/ 226 h 22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28" h="226">
                      <a:moveTo>
                        <a:pt x="4" y="0"/>
                      </a:moveTo>
                      <a:cubicBezTo>
                        <a:pt x="60" y="10"/>
                        <a:pt x="182" y="74"/>
                        <a:pt x="328" y="128"/>
                      </a:cubicBezTo>
                      <a:cubicBezTo>
                        <a:pt x="326" y="162"/>
                        <a:pt x="326" y="158"/>
                        <a:pt x="326" y="226"/>
                      </a:cubicBezTo>
                      <a:cubicBezTo>
                        <a:pt x="326" y="226"/>
                        <a:pt x="169" y="155"/>
                        <a:pt x="0" y="100"/>
                      </a:cubicBezTo>
                      <a:cubicBezTo>
                        <a:pt x="0" y="48"/>
                        <a:pt x="4" y="17"/>
                        <a:pt x="4" y="0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292929"/>
                    </a:gs>
                    <a:gs pos="100000">
                      <a:srgbClr val="808080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grpSp>
              <p:nvGrpSpPr>
                <p:cNvPr id="187" name="Group 1002">
                  <a:extLst>
                    <a:ext uri="{FF2B5EF4-FFF2-40B4-BE49-F238E27FC236}">
                      <a16:creationId xmlns:a16="http://schemas.microsoft.com/office/drawing/2014/main" id="{4ED748C4-471F-B74E-9328-2437DB94B8F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739" y="1327"/>
                  <a:ext cx="582" cy="139"/>
                  <a:chOff x="614" y="2568"/>
                  <a:chExt cx="725" cy="139"/>
                </a:xfrm>
              </p:grpSpPr>
              <p:sp>
                <p:nvSpPr>
                  <p:cNvPr id="199" name="AutoShape 1003">
                    <a:extLst>
                      <a:ext uri="{FF2B5EF4-FFF2-40B4-BE49-F238E27FC236}">
                        <a16:creationId xmlns:a16="http://schemas.microsoft.com/office/drawing/2014/main" id="{DE163CA4-FABE-9B4C-973B-7160FB0CA87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13" y="2571"/>
                    <a:ext cx="732" cy="134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tx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lnSpc>
                        <a:spcPct val="85000"/>
                      </a:lnSpc>
                      <a:spcBef>
                        <a:spcPts val="1675"/>
                      </a:spcBef>
                      <a:buClr>
                        <a:srgbClr val="000090"/>
                      </a:buClr>
                      <a:buSzPct val="100000"/>
                      <a:buFont typeface="Wingdings" panose="05000000000000000000" pitchFamily="2" charset="2"/>
                      <a:buChar char="§"/>
                      <a:defRPr sz="2800">
                        <a:solidFill>
                          <a:schemeClr val="tx1"/>
                        </a:solidFill>
                        <a:latin typeface="Gill Sans MT" panose="020B0502020104020203" pitchFamily="34" charset="0"/>
                        <a:ea typeface="MS PGothic" panose="020B0600070205080204" pitchFamily="34" charset="-128"/>
                        <a:cs typeface="Arial" panose="020B0604020202020204" pitchFamily="34" charset="0"/>
                      </a:defRPr>
                    </a:lvl1pPr>
                    <a:lvl2pPr marL="742950" indent="-285750">
                      <a:lnSpc>
                        <a:spcPct val="85000"/>
                      </a:lnSpc>
                      <a:spcBef>
                        <a:spcPts val="1438"/>
                      </a:spcBef>
                      <a:buClr>
                        <a:srgbClr val="000090"/>
                      </a:buClr>
                      <a:buFont typeface="Wingdings" panose="05000000000000000000" pitchFamily="2" charset="2"/>
                      <a:buChar char="§"/>
                      <a:defRPr sz="2400">
                        <a:solidFill>
                          <a:schemeClr val="tx1"/>
                        </a:solidFill>
                        <a:latin typeface="Gill Sans MT" panose="020B0502020104020203" pitchFamily="34" charset="0"/>
                        <a:ea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rgbClr val="000090"/>
                      </a:buClr>
                      <a:buFont typeface="Wingdings" panose="05000000000000000000" pitchFamily="2" charset="2"/>
                      <a:buChar char="§"/>
                      <a:defRPr sz="20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lr>
                        <a:srgbClr val="000090"/>
                      </a:buClr>
                      <a:buFont typeface="Wingdings" panose="05000000000000000000" pitchFamily="2" charset="2"/>
                      <a:buChar char="§"/>
                      <a:defRPr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Comic Sans MS" panose="030F0702030302020204" pitchFamily="66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lr>
                        <a:srgbClr val="000090"/>
                      </a:buClr>
                      <a:buFont typeface="Wingdings" panose="05000000000000000000" pitchFamily="2" charset="2"/>
                      <a:buChar char="§"/>
                      <a:defRPr sz="16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Comic Sans MS" panose="030F0702030302020204" pitchFamily="66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000090"/>
                      </a:buClr>
                      <a:buFont typeface="Wingdings" panose="05000000000000000000" pitchFamily="2" charset="2"/>
                      <a:buChar char="§"/>
                      <a:defRPr sz="16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Comic Sans MS" panose="030F0702030302020204" pitchFamily="66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000090"/>
                      </a:buClr>
                      <a:buFont typeface="Wingdings" panose="05000000000000000000" pitchFamily="2" charset="2"/>
                      <a:buChar char="§"/>
                      <a:defRPr sz="16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Comic Sans MS" panose="030F0702030302020204" pitchFamily="66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000090"/>
                      </a:buClr>
                      <a:buFont typeface="Wingdings" panose="05000000000000000000" pitchFamily="2" charset="2"/>
                      <a:buChar char="§"/>
                      <a:defRPr sz="16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Comic Sans MS" panose="030F0702030302020204" pitchFamily="66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000090"/>
                      </a:buClr>
                      <a:buFont typeface="Wingdings" panose="05000000000000000000" pitchFamily="2" charset="2"/>
                      <a:buChar char="§"/>
                      <a:defRPr sz="16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Comic Sans MS" panose="030F0702030302020204" pitchFamily="66" charset="0"/>
                        <a:cs typeface="Arial" panose="020B060402020202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en-US" altLang="en-US" sz="2400" dirty="0"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200" name="AutoShape 1004">
                    <a:extLst>
                      <a:ext uri="{FF2B5EF4-FFF2-40B4-BE49-F238E27FC236}">
                        <a16:creationId xmlns:a16="http://schemas.microsoft.com/office/drawing/2014/main" id="{D50A283A-2FFB-A24F-A406-2910EEA8C43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25" y="2587"/>
                    <a:ext cx="720" cy="103"/>
                  </a:xfrm>
                  <a:prstGeom prst="roundRect">
                    <a:avLst>
                      <a:gd name="adj" fmla="val 50000"/>
                    </a:avLst>
                  </a:prstGeom>
                  <a:gradFill rotWithShape="1">
                    <a:gsLst>
                      <a:gs pos="0">
                        <a:srgbClr val="0000FF"/>
                      </a:gs>
                      <a:gs pos="50000">
                        <a:srgbClr val="99CCFF"/>
                      </a:gs>
                      <a:gs pos="100000">
                        <a:srgbClr val="0000FF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lnSpc>
                        <a:spcPct val="85000"/>
                      </a:lnSpc>
                      <a:spcBef>
                        <a:spcPts val="1675"/>
                      </a:spcBef>
                      <a:buClr>
                        <a:srgbClr val="000090"/>
                      </a:buClr>
                      <a:buSzPct val="100000"/>
                      <a:buFont typeface="Wingdings" panose="05000000000000000000" pitchFamily="2" charset="2"/>
                      <a:buChar char="§"/>
                      <a:defRPr sz="2800">
                        <a:solidFill>
                          <a:schemeClr val="tx1"/>
                        </a:solidFill>
                        <a:latin typeface="Gill Sans MT" panose="020B0502020104020203" pitchFamily="34" charset="0"/>
                        <a:ea typeface="MS PGothic" panose="020B0600070205080204" pitchFamily="34" charset="-128"/>
                        <a:cs typeface="Arial" panose="020B0604020202020204" pitchFamily="34" charset="0"/>
                      </a:defRPr>
                    </a:lvl1pPr>
                    <a:lvl2pPr marL="742950" indent="-285750">
                      <a:lnSpc>
                        <a:spcPct val="85000"/>
                      </a:lnSpc>
                      <a:spcBef>
                        <a:spcPts val="1438"/>
                      </a:spcBef>
                      <a:buClr>
                        <a:srgbClr val="000090"/>
                      </a:buClr>
                      <a:buFont typeface="Wingdings" panose="05000000000000000000" pitchFamily="2" charset="2"/>
                      <a:buChar char="§"/>
                      <a:defRPr sz="2400">
                        <a:solidFill>
                          <a:schemeClr val="tx1"/>
                        </a:solidFill>
                        <a:latin typeface="Gill Sans MT" panose="020B0502020104020203" pitchFamily="34" charset="0"/>
                        <a:ea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rgbClr val="000090"/>
                      </a:buClr>
                      <a:buFont typeface="Wingdings" panose="05000000000000000000" pitchFamily="2" charset="2"/>
                      <a:buChar char="§"/>
                      <a:defRPr sz="20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lr>
                        <a:srgbClr val="000090"/>
                      </a:buClr>
                      <a:buFont typeface="Wingdings" panose="05000000000000000000" pitchFamily="2" charset="2"/>
                      <a:buChar char="§"/>
                      <a:defRPr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Comic Sans MS" panose="030F0702030302020204" pitchFamily="66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lr>
                        <a:srgbClr val="000090"/>
                      </a:buClr>
                      <a:buFont typeface="Wingdings" panose="05000000000000000000" pitchFamily="2" charset="2"/>
                      <a:buChar char="§"/>
                      <a:defRPr sz="16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Comic Sans MS" panose="030F0702030302020204" pitchFamily="66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000090"/>
                      </a:buClr>
                      <a:buFont typeface="Wingdings" panose="05000000000000000000" pitchFamily="2" charset="2"/>
                      <a:buChar char="§"/>
                      <a:defRPr sz="16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Comic Sans MS" panose="030F0702030302020204" pitchFamily="66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000090"/>
                      </a:buClr>
                      <a:buFont typeface="Wingdings" panose="05000000000000000000" pitchFamily="2" charset="2"/>
                      <a:buChar char="§"/>
                      <a:defRPr sz="16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Comic Sans MS" panose="030F0702030302020204" pitchFamily="66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000090"/>
                      </a:buClr>
                      <a:buFont typeface="Wingdings" panose="05000000000000000000" pitchFamily="2" charset="2"/>
                      <a:buChar char="§"/>
                      <a:defRPr sz="16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Comic Sans MS" panose="030F0702030302020204" pitchFamily="66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000090"/>
                      </a:buClr>
                      <a:buFont typeface="Wingdings" panose="05000000000000000000" pitchFamily="2" charset="2"/>
                      <a:buChar char="§"/>
                      <a:defRPr sz="16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Comic Sans MS" panose="030F0702030302020204" pitchFamily="66" charset="0"/>
                        <a:cs typeface="Arial" panose="020B060402020202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en-US" altLang="en-US" sz="2400" dirty="0">
                      <a:latin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188" name="Rectangle 1005">
                  <a:extLst>
                    <a:ext uri="{FF2B5EF4-FFF2-40B4-BE49-F238E27FC236}">
                      <a16:creationId xmlns:a16="http://schemas.microsoft.com/office/drawing/2014/main" id="{42659E43-E287-8942-BD23-94141CB4BE8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246" y="429"/>
                  <a:ext cx="70" cy="2285"/>
                </a:xfrm>
                <a:prstGeom prst="rect">
                  <a:avLst/>
                </a:prstGeom>
                <a:gradFill rotWithShape="1">
                  <a:gsLst>
                    <a:gs pos="0">
                      <a:srgbClr val="333333"/>
                    </a:gs>
                    <a:gs pos="50000">
                      <a:srgbClr val="DDDDDD"/>
                    </a:gs>
                    <a:gs pos="100000">
                      <a:srgbClr val="333333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lnSpc>
                      <a:spcPct val="85000"/>
                    </a:lnSpc>
                    <a:spcBef>
                      <a:spcPts val="1675"/>
                    </a:spcBef>
                    <a:buClr>
                      <a:srgbClr val="000090"/>
                    </a:buClr>
                    <a:buSzPct val="100000"/>
                    <a:buFont typeface="Wingdings" panose="05000000000000000000" pitchFamily="2" charset="2"/>
                    <a:buChar char="§"/>
                    <a:defRPr sz="2800">
                      <a:solidFill>
                        <a:schemeClr val="tx1"/>
                      </a:solidFill>
                      <a:latin typeface="Gill Sans MT" panose="020B0502020104020203" pitchFamily="34" charset="0"/>
                      <a:ea typeface="MS PGothic" panose="020B0600070205080204" pitchFamily="34" charset="-128"/>
                      <a:cs typeface="Arial" panose="020B0604020202020204" pitchFamily="34" charset="0"/>
                    </a:defRPr>
                  </a:lvl1pPr>
                  <a:lvl2pPr marL="742950" indent="-285750">
                    <a:lnSpc>
                      <a:spcPct val="85000"/>
                    </a:lnSpc>
                    <a:spcBef>
                      <a:spcPts val="1438"/>
                    </a:spcBef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2400">
                      <a:solidFill>
                        <a:schemeClr val="tx1"/>
                      </a:solidFill>
                      <a:latin typeface="Gill Sans MT" panose="020B0502020104020203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>
                      <a:solidFill>
                        <a:schemeClr val="tx1"/>
                      </a:solidFill>
                      <a:latin typeface="Comic Sans MS" panose="030F0702030302020204" pitchFamily="66" charset="0"/>
                      <a:ea typeface="Comic Sans MS" panose="030F0702030302020204" pitchFamily="66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Comic Sans MS" panose="030F0702030302020204" pitchFamily="66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Comic Sans MS" panose="030F0702030302020204" pitchFamily="66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Comic Sans MS" panose="030F0702030302020204" pitchFamily="66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Comic Sans MS" panose="030F0702030302020204" pitchFamily="66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Comic Sans MS" panose="030F0702030302020204" pitchFamily="66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en-US" sz="2400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89" name="Freeform 1006">
                  <a:extLst>
                    <a:ext uri="{FF2B5EF4-FFF2-40B4-BE49-F238E27FC236}">
                      <a16:creationId xmlns:a16="http://schemas.microsoft.com/office/drawing/2014/main" id="{48DEF8E3-26E3-0E48-88EA-BAB435AE515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312" y="1007"/>
                  <a:ext cx="237" cy="213"/>
                </a:xfrm>
                <a:custGeom>
                  <a:avLst/>
                  <a:gdLst>
                    <a:gd name="T0" fmla="*/ 2 w 296"/>
                    <a:gd name="T1" fmla="*/ 0 h 256"/>
                    <a:gd name="T2" fmla="*/ 14 w 296"/>
                    <a:gd name="T3" fmla="*/ 10 h 256"/>
                    <a:gd name="T4" fmla="*/ 14 w 296"/>
                    <a:gd name="T5" fmla="*/ 19 h 256"/>
                    <a:gd name="T6" fmla="*/ 0 w 296"/>
                    <a:gd name="T7" fmla="*/ 7 h 256"/>
                    <a:gd name="T8" fmla="*/ 2 w 296"/>
                    <a:gd name="T9" fmla="*/ 0 h 25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96"/>
                    <a:gd name="T16" fmla="*/ 0 h 256"/>
                    <a:gd name="T17" fmla="*/ 296 w 296"/>
                    <a:gd name="T18" fmla="*/ 256 h 25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96" h="256">
                      <a:moveTo>
                        <a:pt x="4" y="0"/>
                      </a:moveTo>
                      <a:cubicBezTo>
                        <a:pt x="55" y="10"/>
                        <a:pt x="144" y="68"/>
                        <a:pt x="292" y="144"/>
                      </a:cubicBezTo>
                      <a:cubicBezTo>
                        <a:pt x="290" y="178"/>
                        <a:pt x="296" y="188"/>
                        <a:pt x="296" y="256"/>
                      </a:cubicBezTo>
                      <a:cubicBezTo>
                        <a:pt x="296" y="256"/>
                        <a:pt x="160" y="176"/>
                        <a:pt x="0" y="100"/>
                      </a:cubicBezTo>
                      <a:cubicBezTo>
                        <a:pt x="0" y="48"/>
                        <a:pt x="4" y="17"/>
                        <a:pt x="4" y="0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292929"/>
                    </a:gs>
                    <a:gs pos="100000">
                      <a:srgbClr val="808080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90" name="Freeform 1007">
                  <a:extLst>
                    <a:ext uri="{FF2B5EF4-FFF2-40B4-BE49-F238E27FC236}">
                      <a16:creationId xmlns:a16="http://schemas.microsoft.com/office/drawing/2014/main" id="{7869EB64-11F6-624E-9B28-6986DD9D076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315" y="680"/>
                  <a:ext cx="244" cy="240"/>
                </a:xfrm>
                <a:custGeom>
                  <a:avLst/>
                  <a:gdLst>
                    <a:gd name="T0" fmla="*/ 0 w 304"/>
                    <a:gd name="T1" fmla="*/ 0 h 288"/>
                    <a:gd name="T2" fmla="*/ 14 w 304"/>
                    <a:gd name="T3" fmla="*/ 13 h 288"/>
                    <a:gd name="T4" fmla="*/ 13 w 304"/>
                    <a:gd name="T5" fmla="*/ 23 h 288"/>
                    <a:gd name="T6" fmla="*/ 2 w 304"/>
                    <a:gd name="T7" fmla="*/ 10 h 288"/>
                    <a:gd name="T8" fmla="*/ 0 w 304"/>
                    <a:gd name="T9" fmla="*/ 0 h 2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04"/>
                    <a:gd name="T16" fmla="*/ 0 h 288"/>
                    <a:gd name="T17" fmla="*/ 304 w 304"/>
                    <a:gd name="T18" fmla="*/ 288 h 28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04" h="288">
                      <a:moveTo>
                        <a:pt x="0" y="0"/>
                      </a:moveTo>
                      <a:cubicBezTo>
                        <a:pt x="51" y="10"/>
                        <a:pt x="148" y="76"/>
                        <a:pt x="304" y="164"/>
                      </a:cubicBezTo>
                      <a:cubicBezTo>
                        <a:pt x="302" y="198"/>
                        <a:pt x="284" y="220"/>
                        <a:pt x="284" y="288"/>
                      </a:cubicBezTo>
                      <a:cubicBezTo>
                        <a:pt x="284" y="288"/>
                        <a:pt x="163" y="179"/>
                        <a:pt x="8" y="124"/>
                      </a:cubicBezTo>
                      <a:cubicBezTo>
                        <a:pt x="8" y="72"/>
                        <a:pt x="0" y="17"/>
                        <a:pt x="0" y="0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292929"/>
                    </a:gs>
                    <a:gs pos="100000">
                      <a:srgbClr val="808080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91" name="Oval 1008">
                  <a:extLst>
                    <a:ext uri="{FF2B5EF4-FFF2-40B4-BE49-F238E27FC236}">
                      <a16:creationId xmlns:a16="http://schemas.microsoft.com/office/drawing/2014/main" id="{322E0F0C-40A1-7E43-B9BC-A271C6411EA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515" y="2611"/>
                  <a:ext cx="50" cy="95"/>
                </a:xfrm>
                <a:prstGeom prst="ellipse">
                  <a:avLst/>
                </a:prstGeom>
                <a:solidFill>
                  <a:srgbClr val="3333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lnSpc>
                      <a:spcPct val="85000"/>
                    </a:lnSpc>
                    <a:spcBef>
                      <a:spcPts val="1675"/>
                    </a:spcBef>
                    <a:buClr>
                      <a:srgbClr val="000090"/>
                    </a:buClr>
                    <a:buSzPct val="100000"/>
                    <a:buFont typeface="Wingdings" panose="05000000000000000000" pitchFamily="2" charset="2"/>
                    <a:buChar char="§"/>
                    <a:defRPr sz="2800">
                      <a:solidFill>
                        <a:schemeClr val="tx1"/>
                      </a:solidFill>
                      <a:latin typeface="Gill Sans MT" panose="020B0502020104020203" pitchFamily="34" charset="0"/>
                      <a:ea typeface="MS PGothic" panose="020B0600070205080204" pitchFamily="34" charset="-128"/>
                      <a:cs typeface="Arial" panose="020B0604020202020204" pitchFamily="34" charset="0"/>
                    </a:defRPr>
                  </a:lvl1pPr>
                  <a:lvl2pPr marL="742950" indent="-285750">
                    <a:lnSpc>
                      <a:spcPct val="85000"/>
                    </a:lnSpc>
                    <a:spcBef>
                      <a:spcPts val="1438"/>
                    </a:spcBef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2400">
                      <a:solidFill>
                        <a:schemeClr val="tx1"/>
                      </a:solidFill>
                      <a:latin typeface="Gill Sans MT" panose="020B0502020104020203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>
                      <a:solidFill>
                        <a:schemeClr val="tx1"/>
                      </a:solidFill>
                      <a:latin typeface="Comic Sans MS" panose="030F0702030302020204" pitchFamily="66" charset="0"/>
                      <a:ea typeface="Comic Sans MS" panose="030F0702030302020204" pitchFamily="66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Comic Sans MS" panose="030F0702030302020204" pitchFamily="66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Comic Sans MS" panose="030F0702030302020204" pitchFamily="66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Comic Sans MS" panose="030F0702030302020204" pitchFamily="66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Comic Sans MS" panose="030F0702030302020204" pitchFamily="66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Comic Sans MS" panose="030F0702030302020204" pitchFamily="66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en-US" sz="2400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92" name="Freeform 1009">
                  <a:extLst>
                    <a:ext uri="{FF2B5EF4-FFF2-40B4-BE49-F238E27FC236}">
                      <a16:creationId xmlns:a16="http://schemas.microsoft.com/office/drawing/2014/main" id="{2C34A91D-8DF1-DE40-8F88-B7AB2BE630C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302" y="2614"/>
                  <a:ext cx="245" cy="200"/>
                </a:xfrm>
                <a:custGeom>
                  <a:avLst/>
                  <a:gdLst>
                    <a:gd name="T0" fmla="*/ 0 w 306"/>
                    <a:gd name="T1" fmla="*/ 9 h 240"/>
                    <a:gd name="T2" fmla="*/ 2 w 306"/>
                    <a:gd name="T3" fmla="*/ 19 h 240"/>
                    <a:gd name="T4" fmla="*/ 14 w 306"/>
                    <a:gd name="T5" fmla="*/ 9 h 240"/>
                    <a:gd name="T6" fmla="*/ 14 w 306"/>
                    <a:gd name="T7" fmla="*/ 0 h 240"/>
                    <a:gd name="T8" fmla="*/ 0 w 306"/>
                    <a:gd name="T9" fmla="*/ 9 h 2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06"/>
                    <a:gd name="T16" fmla="*/ 0 h 240"/>
                    <a:gd name="T17" fmla="*/ 306 w 306"/>
                    <a:gd name="T18" fmla="*/ 240 h 2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06" h="240">
                      <a:moveTo>
                        <a:pt x="0" y="106"/>
                      </a:moveTo>
                      <a:lnTo>
                        <a:pt x="2" y="240"/>
                      </a:lnTo>
                      <a:lnTo>
                        <a:pt x="306" y="110"/>
                      </a:lnTo>
                      <a:lnTo>
                        <a:pt x="300" y="0"/>
                      </a:lnTo>
                      <a:lnTo>
                        <a:pt x="0" y="106"/>
                      </a:lnTo>
                      <a:close/>
                    </a:path>
                  </a:pathLst>
                </a:custGeom>
                <a:solidFill>
                  <a:srgbClr val="3333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93" name="AutoShape 1010">
                  <a:extLst>
                    <a:ext uri="{FF2B5EF4-FFF2-40B4-BE49-F238E27FC236}">
                      <a16:creationId xmlns:a16="http://schemas.microsoft.com/office/drawing/2014/main" id="{C10585A3-5046-F44C-A720-1B5360D1A1E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40" y="2675"/>
                  <a:ext cx="1196" cy="150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DDDDDD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lnSpc>
                      <a:spcPct val="85000"/>
                    </a:lnSpc>
                    <a:spcBef>
                      <a:spcPts val="1675"/>
                    </a:spcBef>
                    <a:buClr>
                      <a:srgbClr val="000090"/>
                    </a:buClr>
                    <a:buSzPct val="100000"/>
                    <a:buFont typeface="Wingdings" panose="05000000000000000000" pitchFamily="2" charset="2"/>
                    <a:buChar char="§"/>
                    <a:defRPr sz="2800">
                      <a:solidFill>
                        <a:schemeClr val="tx1"/>
                      </a:solidFill>
                      <a:latin typeface="Gill Sans MT" panose="020B0502020104020203" pitchFamily="34" charset="0"/>
                      <a:ea typeface="MS PGothic" panose="020B0600070205080204" pitchFamily="34" charset="-128"/>
                      <a:cs typeface="Arial" panose="020B0604020202020204" pitchFamily="34" charset="0"/>
                    </a:defRPr>
                  </a:lvl1pPr>
                  <a:lvl2pPr marL="742950" indent="-285750">
                    <a:lnSpc>
                      <a:spcPct val="85000"/>
                    </a:lnSpc>
                    <a:spcBef>
                      <a:spcPts val="1438"/>
                    </a:spcBef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2400">
                      <a:solidFill>
                        <a:schemeClr val="tx1"/>
                      </a:solidFill>
                      <a:latin typeface="Gill Sans MT" panose="020B0502020104020203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>
                      <a:solidFill>
                        <a:schemeClr val="tx1"/>
                      </a:solidFill>
                      <a:latin typeface="Comic Sans MS" panose="030F0702030302020204" pitchFamily="66" charset="0"/>
                      <a:ea typeface="Comic Sans MS" panose="030F0702030302020204" pitchFamily="66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Comic Sans MS" panose="030F0702030302020204" pitchFamily="66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Comic Sans MS" panose="030F0702030302020204" pitchFamily="66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Comic Sans MS" panose="030F0702030302020204" pitchFamily="66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Comic Sans MS" panose="030F0702030302020204" pitchFamily="66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Comic Sans MS" panose="030F0702030302020204" pitchFamily="66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en-US" sz="2400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94" name="AutoShape 1011">
                  <a:extLst>
                    <a:ext uri="{FF2B5EF4-FFF2-40B4-BE49-F238E27FC236}">
                      <a16:creationId xmlns:a16="http://schemas.microsoft.com/office/drawing/2014/main" id="{0F1CC371-A8A5-1146-9D54-06BA5783B27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210" y="2714"/>
                  <a:ext cx="1066" cy="79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chemeClr val="tx2"/>
                    </a:gs>
                    <a:gs pos="100000">
                      <a:schemeClr val="bg2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lnSpc>
                      <a:spcPct val="85000"/>
                    </a:lnSpc>
                    <a:spcBef>
                      <a:spcPts val="1675"/>
                    </a:spcBef>
                    <a:buClr>
                      <a:srgbClr val="000090"/>
                    </a:buClr>
                    <a:buSzPct val="100000"/>
                    <a:buFont typeface="Wingdings" panose="05000000000000000000" pitchFamily="2" charset="2"/>
                    <a:buChar char="§"/>
                    <a:defRPr sz="2800">
                      <a:solidFill>
                        <a:schemeClr val="tx1"/>
                      </a:solidFill>
                      <a:latin typeface="Gill Sans MT" panose="020B0502020104020203" pitchFamily="34" charset="0"/>
                      <a:ea typeface="MS PGothic" panose="020B0600070205080204" pitchFamily="34" charset="-128"/>
                      <a:cs typeface="Arial" panose="020B0604020202020204" pitchFamily="34" charset="0"/>
                    </a:defRPr>
                  </a:lvl1pPr>
                  <a:lvl2pPr marL="742950" indent="-285750">
                    <a:lnSpc>
                      <a:spcPct val="85000"/>
                    </a:lnSpc>
                    <a:spcBef>
                      <a:spcPts val="1438"/>
                    </a:spcBef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2400">
                      <a:solidFill>
                        <a:schemeClr val="tx1"/>
                      </a:solidFill>
                      <a:latin typeface="Gill Sans MT" panose="020B0502020104020203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>
                      <a:solidFill>
                        <a:schemeClr val="tx1"/>
                      </a:solidFill>
                      <a:latin typeface="Comic Sans MS" panose="030F0702030302020204" pitchFamily="66" charset="0"/>
                      <a:ea typeface="Comic Sans MS" panose="030F0702030302020204" pitchFamily="66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Comic Sans MS" panose="030F0702030302020204" pitchFamily="66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Comic Sans MS" panose="030F0702030302020204" pitchFamily="66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Comic Sans MS" panose="030F0702030302020204" pitchFamily="66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Comic Sans MS" panose="030F0702030302020204" pitchFamily="66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Comic Sans MS" panose="030F0702030302020204" pitchFamily="66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en-US" sz="2400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95" name="Oval 1012">
                  <a:extLst>
                    <a:ext uri="{FF2B5EF4-FFF2-40B4-BE49-F238E27FC236}">
                      <a16:creationId xmlns:a16="http://schemas.microsoft.com/office/drawing/2014/main" id="{165ACFDB-EB0A-EF4A-A53B-E952BF38B28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09" y="2382"/>
                  <a:ext cx="159" cy="142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lnSpc>
                      <a:spcPct val="85000"/>
                    </a:lnSpc>
                    <a:spcBef>
                      <a:spcPts val="1675"/>
                    </a:spcBef>
                    <a:buClr>
                      <a:srgbClr val="000090"/>
                    </a:buClr>
                    <a:buSzPct val="100000"/>
                    <a:buFont typeface="Wingdings" panose="05000000000000000000" pitchFamily="2" charset="2"/>
                    <a:buChar char="§"/>
                    <a:defRPr sz="2800">
                      <a:solidFill>
                        <a:schemeClr val="tx1"/>
                      </a:solidFill>
                      <a:latin typeface="Gill Sans MT" panose="020B0502020104020203" pitchFamily="34" charset="0"/>
                      <a:ea typeface="MS PGothic" panose="020B0600070205080204" pitchFamily="34" charset="-128"/>
                      <a:cs typeface="Arial" panose="020B0604020202020204" pitchFamily="34" charset="0"/>
                    </a:defRPr>
                  </a:lvl1pPr>
                  <a:lvl2pPr marL="742950" indent="-285750">
                    <a:lnSpc>
                      <a:spcPct val="85000"/>
                    </a:lnSpc>
                    <a:spcBef>
                      <a:spcPts val="1438"/>
                    </a:spcBef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2400">
                      <a:solidFill>
                        <a:schemeClr val="tx1"/>
                      </a:solidFill>
                      <a:latin typeface="Gill Sans MT" panose="020B0502020104020203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>
                      <a:solidFill>
                        <a:schemeClr val="tx1"/>
                      </a:solidFill>
                      <a:latin typeface="Comic Sans MS" panose="030F0702030302020204" pitchFamily="66" charset="0"/>
                      <a:ea typeface="Comic Sans MS" panose="030F0702030302020204" pitchFamily="66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Comic Sans MS" panose="030F0702030302020204" pitchFamily="66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Comic Sans MS" panose="030F0702030302020204" pitchFamily="66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Comic Sans MS" panose="030F0702030302020204" pitchFamily="66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Comic Sans MS" panose="030F0702030302020204" pitchFamily="66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Comic Sans MS" panose="030F0702030302020204" pitchFamily="66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en-US" sz="2400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96" name="Oval 1013">
                  <a:extLst>
                    <a:ext uri="{FF2B5EF4-FFF2-40B4-BE49-F238E27FC236}">
                      <a16:creationId xmlns:a16="http://schemas.microsoft.com/office/drawing/2014/main" id="{8E1C86F1-E8A5-AB43-9FBE-05329F11F8D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89" y="2382"/>
                  <a:ext cx="159" cy="142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lnSpc>
                      <a:spcPct val="85000"/>
                    </a:lnSpc>
                    <a:spcBef>
                      <a:spcPts val="1675"/>
                    </a:spcBef>
                    <a:buClr>
                      <a:srgbClr val="000090"/>
                    </a:buClr>
                    <a:buSzPct val="100000"/>
                    <a:buFont typeface="Wingdings" panose="05000000000000000000" pitchFamily="2" charset="2"/>
                    <a:buChar char="§"/>
                    <a:defRPr sz="2800">
                      <a:solidFill>
                        <a:schemeClr val="tx1"/>
                      </a:solidFill>
                      <a:latin typeface="Gill Sans MT" panose="020B0502020104020203" pitchFamily="34" charset="0"/>
                      <a:ea typeface="MS PGothic" panose="020B0600070205080204" pitchFamily="34" charset="-128"/>
                      <a:cs typeface="Arial" panose="020B0604020202020204" pitchFamily="34" charset="0"/>
                    </a:defRPr>
                  </a:lvl1pPr>
                  <a:lvl2pPr marL="742950" indent="-285750">
                    <a:lnSpc>
                      <a:spcPct val="85000"/>
                    </a:lnSpc>
                    <a:spcBef>
                      <a:spcPts val="1438"/>
                    </a:spcBef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2400">
                      <a:solidFill>
                        <a:schemeClr val="tx1"/>
                      </a:solidFill>
                      <a:latin typeface="Gill Sans MT" panose="020B0502020104020203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>
                      <a:solidFill>
                        <a:schemeClr val="tx1"/>
                      </a:solidFill>
                      <a:latin typeface="Comic Sans MS" panose="030F0702030302020204" pitchFamily="66" charset="0"/>
                      <a:ea typeface="Comic Sans MS" panose="030F0702030302020204" pitchFamily="66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Comic Sans MS" panose="030F0702030302020204" pitchFamily="66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Comic Sans MS" panose="030F0702030302020204" pitchFamily="66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Comic Sans MS" panose="030F0702030302020204" pitchFamily="66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Comic Sans MS" panose="030F0702030302020204" pitchFamily="66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Comic Sans MS" panose="030F0702030302020204" pitchFamily="66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lnSpc>
                      <a:spcPct val="100000"/>
                    </a:lnSpc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en-US" sz="1800" dirty="0">
                    <a:solidFill>
                      <a:srgbClr val="FF0000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97" name="Oval 1014">
                  <a:extLst>
                    <a:ext uri="{FF2B5EF4-FFF2-40B4-BE49-F238E27FC236}">
                      <a16:creationId xmlns:a16="http://schemas.microsoft.com/office/drawing/2014/main" id="{0C189499-8A09-3E4B-B216-1DBC5D3CDC7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658" y="2382"/>
                  <a:ext cx="159" cy="142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lnSpc>
                      <a:spcPct val="85000"/>
                    </a:lnSpc>
                    <a:spcBef>
                      <a:spcPts val="1675"/>
                    </a:spcBef>
                    <a:buClr>
                      <a:srgbClr val="000090"/>
                    </a:buClr>
                    <a:buSzPct val="100000"/>
                    <a:buFont typeface="Wingdings" panose="05000000000000000000" pitchFamily="2" charset="2"/>
                    <a:buChar char="§"/>
                    <a:defRPr sz="2800">
                      <a:solidFill>
                        <a:schemeClr val="tx1"/>
                      </a:solidFill>
                      <a:latin typeface="Gill Sans MT" panose="020B0502020104020203" pitchFamily="34" charset="0"/>
                      <a:ea typeface="MS PGothic" panose="020B0600070205080204" pitchFamily="34" charset="-128"/>
                      <a:cs typeface="Arial" panose="020B0604020202020204" pitchFamily="34" charset="0"/>
                    </a:defRPr>
                  </a:lvl1pPr>
                  <a:lvl2pPr marL="742950" indent="-285750">
                    <a:lnSpc>
                      <a:spcPct val="85000"/>
                    </a:lnSpc>
                    <a:spcBef>
                      <a:spcPts val="1438"/>
                    </a:spcBef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2400">
                      <a:solidFill>
                        <a:schemeClr val="tx1"/>
                      </a:solidFill>
                      <a:latin typeface="Gill Sans MT" panose="020B0502020104020203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>
                      <a:solidFill>
                        <a:schemeClr val="tx1"/>
                      </a:solidFill>
                      <a:latin typeface="Comic Sans MS" panose="030F0702030302020204" pitchFamily="66" charset="0"/>
                      <a:ea typeface="Comic Sans MS" panose="030F0702030302020204" pitchFamily="66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Comic Sans MS" panose="030F0702030302020204" pitchFamily="66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Comic Sans MS" panose="030F0702030302020204" pitchFamily="66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Comic Sans MS" panose="030F0702030302020204" pitchFamily="66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Comic Sans MS" panose="030F0702030302020204" pitchFamily="66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Comic Sans MS" panose="030F0702030302020204" pitchFamily="66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en-US" sz="2400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98" name="Rectangle 1015">
                  <a:extLst>
                    <a:ext uri="{FF2B5EF4-FFF2-40B4-BE49-F238E27FC236}">
                      <a16:creationId xmlns:a16="http://schemas.microsoft.com/office/drawing/2014/main" id="{F801E0C5-03DC-4947-89BB-24F841D73CA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067" y="1837"/>
                  <a:ext cx="80" cy="759"/>
                </a:xfrm>
                <a:prstGeom prst="rect">
                  <a:avLst/>
                </a:prstGeom>
                <a:solidFill>
                  <a:srgbClr val="292929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lnSpc>
                      <a:spcPct val="85000"/>
                    </a:lnSpc>
                    <a:spcBef>
                      <a:spcPts val="1675"/>
                    </a:spcBef>
                    <a:buClr>
                      <a:srgbClr val="000090"/>
                    </a:buClr>
                    <a:buSzPct val="100000"/>
                    <a:buFont typeface="Wingdings" panose="05000000000000000000" pitchFamily="2" charset="2"/>
                    <a:buChar char="§"/>
                    <a:defRPr sz="2800">
                      <a:solidFill>
                        <a:schemeClr val="tx1"/>
                      </a:solidFill>
                      <a:latin typeface="Gill Sans MT" panose="020B0502020104020203" pitchFamily="34" charset="0"/>
                      <a:ea typeface="MS PGothic" panose="020B0600070205080204" pitchFamily="34" charset="-128"/>
                      <a:cs typeface="Arial" panose="020B0604020202020204" pitchFamily="34" charset="0"/>
                    </a:defRPr>
                  </a:lvl1pPr>
                  <a:lvl2pPr marL="742950" indent="-285750">
                    <a:lnSpc>
                      <a:spcPct val="85000"/>
                    </a:lnSpc>
                    <a:spcBef>
                      <a:spcPts val="1438"/>
                    </a:spcBef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2400">
                      <a:solidFill>
                        <a:schemeClr val="tx1"/>
                      </a:solidFill>
                      <a:latin typeface="Gill Sans MT" panose="020B0502020104020203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>
                      <a:solidFill>
                        <a:schemeClr val="tx1"/>
                      </a:solidFill>
                      <a:latin typeface="Comic Sans MS" panose="030F0702030302020204" pitchFamily="66" charset="0"/>
                      <a:ea typeface="Comic Sans MS" panose="030F0702030302020204" pitchFamily="66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Comic Sans MS" panose="030F0702030302020204" pitchFamily="66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Comic Sans MS" panose="030F0702030302020204" pitchFamily="66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Comic Sans MS" panose="030F0702030302020204" pitchFamily="66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Comic Sans MS" panose="030F0702030302020204" pitchFamily="66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0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Comic Sans MS" panose="030F0702030302020204" pitchFamily="66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en-US" sz="2400" dirty="0">
                    <a:latin typeface="Arial" panose="020B0604020202020204" pitchFamily="34" charset="0"/>
                  </a:endParaRPr>
                </a:p>
              </p:txBody>
            </p:sp>
          </p:grpSp>
        </p:grpSp>
      </p:grpSp>
      <p:grpSp>
        <p:nvGrpSpPr>
          <p:cNvPr id="1024" name="Group 1023">
            <a:extLst>
              <a:ext uri="{FF2B5EF4-FFF2-40B4-BE49-F238E27FC236}">
                <a16:creationId xmlns:a16="http://schemas.microsoft.com/office/drawing/2014/main" id="{11D2D3D5-CF37-8945-8D0A-CBA0214240EA}"/>
              </a:ext>
            </a:extLst>
          </p:cNvPr>
          <p:cNvGrpSpPr/>
          <p:nvPr/>
        </p:nvGrpSpPr>
        <p:grpSpPr>
          <a:xfrm>
            <a:off x="7613882" y="2107963"/>
            <a:ext cx="3540395" cy="3733733"/>
            <a:chOff x="7619038" y="2102861"/>
            <a:chExt cx="3540395" cy="3733733"/>
          </a:xfrm>
        </p:grpSpPr>
        <p:sp>
          <p:nvSpPr>
            <p:cNvPr id="239" name="Line 426">
              <a:extLst>
                <a:ext uri="{FF2B5EF4-FFF2-40B4-BE49-F238E27FC236}">
                  <a16:creationId xmlns:a16="http://schemas.microsoft.com/office/drawing/2014/main" id="{DDAEB50C-98DD-DA43-B9C4-9AB7F9ED5BF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213016" y="2695257"/>
              <a:ext cx="227964" cy="1743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grpSp>
          <p:nvGrpSpPr>
            <p:cNvPr id="241" name="Group 783">
              <a:extLst>
                <a:ext uri="{FF2B5EF4-FFF2-40B4-BE49-F238E27FC236}">
                  <a16:creationId xmlns:a16="http://schemas.microsoft.com/office/drawing/2014/main" id="{02FEAFB4-9831-B64A-9F54-92C532E8F36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055854" y="2304274"/>
              <a:ext cx="298450" cy="464008"/>
              <a:chOff x="3130" y="3288"/>
              <a:chExt cx="410" cy="742"/>
            </a:xfrm>
          </p:grpSpPr>
          <p:sp>
            <p:nvSpPr>
              <p:cNvPr id="244" name="Line 270">
                <a:extLst>
                  <a:ext uri="{FF2B5EF4-FFF2-40B4-BE49-F238E27FC236}">
                    <a16:creationId xmlns:a16="http://schemas.microsoft.com/office/drawing/2014/main" id="{A9300902-94F3-8949-9A54-8B95986ACBE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130" y="3288"/>
                <a:ext cx="205" cy="6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45" name="Line 271">
                <a:extLst>
                  <a:ext uri="{FF2B5EF4-FFF2-40B4-BE49-F238E27FC236}">
                    <a16:creationId xmlns:a16="http://schemas.microsoft.com/office/drawing/2014/main" id="{B93F32E3-8690-BD4B-B848-94E1FAAB5E8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35" y="3288"/>
                <a:ext cx="205" cy="6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46" name="Line 272">
                <a:extLst>
                  <a:ext uri="{FF2B5EF4-FFF2-40B4-BE49-F238E27FC236}">
                    <a16:creationId xmlns:a16="http://schemas.microsoft.com/office/drawing/2014/main" id="{AB0BEDC3-F0F0-4E42-A55F-57AC0548D59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30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47" name="Line 273">
                <a:extLst>
                  <a:ext uri="{FF2B5EF4-FFF2-40B4-BE49-F238E27FC236}">
                    <a16:creationId xmlns:a16="http://schemas.microsoft.com/office/drawing/2014/main" id="{3AF299DE-8F54-D84C-B398-5B3B44C53A9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335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48" name="Line 274">
                <a:extLst>
                  <a:ext uri="{FF2B5EF4-FFF2-40B4-BE49-F238E27FC236}">
                    <a16:creationId xmlns:a16="http://schemas.microsoft.com/office/drawing/2014/main" id="{C2005C3C-C4BA-FD44-A127-E5C4FE594D9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35" y="3303"/>
                <a:ext cx="0" cy="7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49" name="Line 275">
                <a:extLst>
                  <a:ext uri="{FF2B5EF4-FFF2-40B4-BE49-F238E27FC236}">
                    <a16:creationId xmlns:a16="http://schemas.microsoft.com/office/drawing/2014/main" id="{948DF918-9246-AF45-A55F-C5B7436635B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30" y="3888"/>
                <a:ext cx="205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50" name="Line 276">
                <a:extLst>
                  <a:ext uri="{FF2B5EF4-FFF2-40B4-BE49-F238E27FC236}">
                    <a16:creationId xmlns:a16="http://schemas.microsoft.com/office/drawing/2014/main" id="{3D1534AB-9253-A140-B4C5-81F085C4528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335" y="3888"/>
                <a:ext cx="205" cy="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51" name="Line 277">
                <a:extLst>
                  <a:ext uri="{FF2B5EF4-FFF2-40B4-BE49-F238E27FC236}">
                    <a16:creationId xmlns:a16="http://schemas.microsoft.com/office/drawing/2014/main" id="{3BA377A2-6A51-F64B-AA8B-4FB90FAA7D3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17" y="3668"/>
                <a:ext cx="118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52" name="Line 278">
                <a:extLst>
                  <a:ext uri="{FF2B5EF4-FFF2-40B4-BE49-F238E27FC236}">
                    <a16:creationId xmlns:a16="http://schemas.microsoft.com/office/drawing/2014/main" id="{FA310FA6-4B1E-0047-8066-8AF44673F2B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5" y="3668"/>
                <a:ext cx="124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53" name="Line 279">
                <a:extLst>
                  <a:ext uri="{FF2B5EF4-FFF2-40B4-BE49-F238E27FC236}">
                    <a16:creationId xmlns:a16="http://schemas.microsoft.com/office/drawing/2014/main" id="{254B094E-F3D3-0F46-BF4E-A226644B01D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78" y="3766"/>
                <a:ext cx="152" cy="7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54" name="Line 280">
                <a:extLst>
                  <a:ext uri="{FF2B5EF4-FFF2-40B4-BE49-F238E27FC236}">
                    <a16:creationId xmlns:a16="http://schemas.microsoft.com/office/drawing/2014/main" id="{9805319A-9CA5-7340-811A-8DBCB5A2BAC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5" y="3781"/>
                <a:ext cx="153" cy="6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55" name="Line 281">
                <a:extLst>
                  <a:ext uri="{FF2B5EF4-FFF2-40B4-BE49-F238E27FC236}">
                    <a16:creationId xmlns:a16="http://schemas.microsoft.com/office/drawing/2014/main" id="{6042C4DF-7427-904B-A064-26708AF4808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5" y="3567"/>
                <a:ext cx="78" cy="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56" name="Line 282">
                <a:extLst>
                  <a:ext uri="{FF2B5EF4-FFF2-40B4-BE49-F238E27FC236}">
                    <a16:creationId xmlns:a16="http://schemas.microsoft.com/office/drawing/2014/main" id="{21FF36A4-E56F-C94A-8E67-9A6E4DA844B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5" y="3428"/>
                <a:ext cx="49" cy="2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57" name="Line 283">
                <a:extLst>
                  <a:ext uri="{FF2B5EF4-FFF2-40B4-BE49-F238E27FC236}">
                    <a16:creationId xmlns:a16="http://schemas.microsoft.com/office/drawing/2014/main" id="{C6A0831D-FA2C-E744-8FE0-FDFDDB5FDD0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47" y="3558"/>
                <a:ext cx="9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58" name="Line 284">
                <a:extLst>
                  <a:ext uri="{FF2B5EF4-FFF2-40B4-BE49-F238E27FC236}">
                    <a16:creationId xmlns:a16="http://schemas.microsoft.com/office/drawing/2014/main" id="{65548550-729A-4849-9DC4-127F8FE86B2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89" y="3422"/>
                <a:ext cx="5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</p:grpSp>
        <p:pic>
          <p:nvPicPr>
            <p:cNvPr id="261" name="Picture 777" descr="access_point_stylized_small">
              <a:extLst>
                <a:ext uri="{FF2B5EF4-FFF2-40B4-BE49-F238E27FC236}">
                  <a16:creationId xmlns:a16="http://schemas.microsoft.com/office/drawing/2014/main" id="{FA9A412B-D725-D449-8707-A3626DCB48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19038" y="3856797"/>
              <a:ext cx="370169" cy="3067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9" name="Picture 780" descr="access_point_stylized_small">
              <a:extLst>
                <a:ext uri="{FF2B5EF4-FFF2-40B4-BE49-F238E27FC236}">
                  <a16:creationId xmlns:a16="http://schemas.microsoft.com/office/drawing/2014/main" id="{AC22920E-0555-BA45-9B6A-B76172153C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95766" y="5519130"/>
              <a:ext cx="380935" cy="317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71" name="Group 470">
              <a:extLst>
                <a:ext uri="{FF2B5EF4-FFF2-40B4-BE49-F238E27FC236}">
                  <a16:creationId xmlns:a16="http://schemas.microsoft.com/office/drawing/2014/main" id="{DE035BC7-2762-3044-BE80-C91EC827E65C}"/>
                </a:ext>
              </a:extLst>
            </p:cNvPr>
            <p:cNvGrpSpPr/>
            <p:nvPr/>
          </p:nvGrpSpPr>
          <p:grpSpPr>
            <a:xfrm>
              <a:off x="9788714" y="4984881"/>
              <a:ext cx="393760" cy="218578"/>
              <a:chOff x="7493876" y="2774731"/>
              <a:chExt cx="1481958" cy="894622"/>
            </a:xfrm>
          </p:grpSpPr>
          <p:sp>
            <p:nvSpPr>
              <p:cNvPr id="472" name="Freeform 471">
                <a:extLst>
                  <a:ext uri="{FF2B5EF4-FFF2-40B4-BE49-F238E27FC236}">
                    <a16:creationId xmlns:a16="http://schemas.microsoft.com/office/drawing/2014/main" id="{BEE06200-7AF9-4A43-9447-2349DCBFF947}"/>
                  </a:ext>
                </a:extLst>
              </p:cNvPr>
              <p:cNvSpPr/>
              <p:nvPr/>
            </p:nvSpPr>
            <p:spPr>
              <a:xfrm>
                <a:off x="7493876" y="3084399"/>
                <a:ext cx="1481958" cy="584954"/>
              </a:xfrm>
              <a:custGeom>
                <a:avLst/>
                <a:gdLst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88524 w 8187558"/>
                  <a:gd name="connsiteY5" fmla="*/ 1597573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88524 w 8187558"/>
                  <a:gd name="connsiteY5" fmla="*/ 1597573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76538 w 8176538"/>
                  <a:gd name="connsiteY0" fmla="*/ 0 h 2638097"/>
                  <a:gd name="connsiteX1" fmla="*/ 8176538 w 8176538"/>
                  <a:gd name="connsiteY1" fmla="*/ 1271752 h 2638097"/>
                  <a:gd name="connsiteX2" fmla="*/ 4088015 w 8176538"/>
                  <a:gd name="connsiteY2" fmla="*/ 2638097 h 2638097"/>
                  <a:gd name="connsiteX3" fmla="*/ 0 w 8176538"/>
                  <a:gd name="connsiteY3" fmla="*/ 1269888 h 2638097"/>
                  <a:gd name="connsiteX4" fmla="*/ 20511 w 8176538"/>
                  <a:gd name="connsiteY4" fmla="*/ 147145 h 2638097"/>
                  <a:gd name="connsiteX5" fmla="*/ 4088015 w 8176538"/>
                  <a:gd name="connsiteY5" fmla="*/ 1566042 h 2638097"/>
                  <a:gd name="connsiteX6" fmla="*/ 8176538 w 8176538"/>
                  <a:gd name="connsiteY6" fmla="*/ 0 h 2638097"/>
                  <a:gd name="connsiteX0" fmla="*/ 8176538 w 8176538"/>
                  <a:gd name="connsiteY0" fmla="*/ 0 h 2772020"/>
                  <a:gd name="connsiteX1" fmla="*/ 8176538 w 8176538"/>
                  <a:gd name="connsiteY1" fmla="*/ 1271752 h 2772020"/>
                  <a:gd name="connsiteX2" fmla="*/ 4099034 w 8176538"/>
                  <a:gd name="connsiteY2" fmla="*/ 2772020 h 2772020"/>
                  <a:gd name="connsiteX3" fmla="*/ 0 w 8176538"/>
                  <a:gd name="connsiteY3" fmla="*/ 1269888 h 2772020"/>
                  <a:gd name="connsiteX4" fmla="*/ 20511 w 8176538"/>
                  <a:gd name="connsiteY4" fmla="*/ 147145 h 2772020"/>
                  <a:gd name="connsiteX5" fmla="*/ 4088015 w 8176538"/>
                  <a:gd name="connsiteY5" fmla="*/ 1566042 h 2772020"/>
                  <a:gd name="connsiteX6" fmla="*/ 8176538 w 8176538"/>
                  <a:gd name="connsiteY6" fmla="*/ 0 h 2772020"/>
                  <a:gd name="connsiteX0" fmla="*/ 8176538 w 8176538"/>
                  <a:gd name="connsiteY0" fmla="*/ 0 h 2772339"/>
                  <a:gd name="connsiteX1" fmla="*/ 8176538 w 8176538"/>
                  <a:gd name="connsiteY1" fmla="*/ 1378890 h 2772339"/>
                  <a:gd name="connsiteX2" fmla="*/ 4099034 w 8176538"/>
                  <a:gd name="connsiteY2" fmla="*/ 2772020 h 2772339"/>
                  <a:gd name="connsiteX3" fmla="*/ 0 w 8176538"/>
                  <a:gd name="connsiteY3" fmla="*/ 1269888 h 2772339"/>
                  <a:gd name="connsiteX4" fmla="*/ 20511 w 8176538"/>
                  <a:gd name="connsiteY4" fmla="*/ 147145 h 2772339"/>
                  <a:gd name="connsiteX5" fmla="*/ 4088015 w 8176538"/>
                  <a:gd name="connsiteY5" fmla="*/ 1566042 h 2772339"/>
                  <a:gd name="connsiteX6" fmla="*/ 8176538 w 8176538"/>
                  <a:gd name="connsiteY6" fmla="*/ 0 h 2772339"/>
                  <a:gd name="connsiteX0" fmla="*/ 8176538 w 8176538"/>
                  <a:gd name="connsiteY0" fmla="*/ 0 h 2825888"/>
                  <a:gd name="connsiteX1" fmla="*/ 8176538 w 8176538"/>
                  <a:gd name="connsiteY1" fmla="*/ 1378890 h 2825888"/>
                  <a:gd name="connsiteX2" fmla="*/ 4099034 w 8176538"/>
                  <a:gd name="connsiteY2" fmla="*/ 2825590 h 2825888"/>
                  <a:gd name="connsiteX3" fmla="*/ 0 w 8176538"/>
                  <a:gd name="connsiteY3" fmla="*/ 1269888 h 2825888"/>
                  <a:gd name="connsiteX4" fmla="*/ 20511 w 8176538"/>
                  <a:gd name="connsiteY4" fmla="*/ 147145 h 2825888"/>
                  <a:gd name="connsiteX5" fmla="*/ 4088015 w 8176538"/>
                  <a:gd name="connsiteY5" fmla="*/ 1566042 h 2825888"/>
                  <a:gd name="connsiteX6" fmla="*/ 8176538 w 8176538"/>
                  <a:gd name="connsiteY6" fmla="*/ 0 h 2825888"/>
                  <a:gd name="connsiteX0" fmla="*/ 8165518 w 8165518"/>
                  <a:gd name="connsiteY0" fmla="*/ 0 h 2825606"/>
                  <a:gd name="connsiteX1" fmla="*/ 8165518 w 8165518"/>
                  <a:gd name="connsiteY1" fmla="*/ 1378890 h 2825606"/>
                  <a:gd name="connsiteX2" fmla="*/ 4088014 w 8165518"/>
                  <a:gd name="connsiteY2" fmla="*/ 2825590 h 2825606"/>
                  <a:gd name="connsiteX3" fmla="*/ 0 w 8165518"/>
                  <a:gd name="connsiteY3" fmla="*/ 1403811 h 2825606"/>
                  <a:gd name="connsiteX4" fmla="*/ 9491 w 8165518"/>
                  <a:gd name="connsiteY4" fmla="*/ 147145 h 2825606"/>
                  <a:gd name="connsiteX5" fmla="*/ 4076995 w 8165518"/>
                  <a:gd name="connsiteY5" fmla="*/ 1566042 h 2825606"/>
                  <a:gd name="connsiteX6" fmla="*/ 8165518 w 8165518"/>
                  <a:gd name="connsiteY6" fmla="*/ 0 h 2825606"/>
                  <a:gd name="connsiteX0" fmla="*/ 8165518 w 8165518"/>
                  <a:gd name="connsiteY0" fmla="*/ 0 h 2879174"/>
                  <a:gd name="connsiteX1" fmla="*/ 8165518 w 8165518"/>
                  <a:gd name="connsiteY1" fmla="*/ 1378890 h 2879174"/>
                  <a:gd name="connsiteX2" fmla="*/ 4132092 w 8165518"/>
                  <a:gd name="connsiteY2" fmla="*/ 2879159 h 2879174"/>
                  <a:gd name="connsiteX3" fmla="*/ 0 w 8165518"/>
                  <a:gd name="connsiteY3" fmla="*/ 1403811 h 2879174"/>
                  <a:gd name="connsiteX4" fmla="*/ 9491 w 8165518"/>
                  <a:gd name="connsiteY4" fmla="*/ 147145 h 2879174"/>
                  <a:gd name="connsiteX5" fmla="*/ 4076995 w 8165518"/>
                  <a:gd name="connsiteY5" fmla="*/ 1566042 h 2879174"/>
                  <a:gd name="connsiteX6" fmla="*/ 8165518 w 8165518"/>
                  <a:gd name="connsiteY6" fmla="*/ 0 h 2879174"/>
                  <a:gd name="connsiteX0" fmla="*/ 8165518 w 8176537"/>
                  <a:gd name="connsiteY0" fmla="*/ 0 h 2879410"/>
                  <a:gd name="connsiteX1" fmla="*/ 8176537 w 8176537"/>
                  <a:gd name="connsiteY1" fmla="*/ 1499420 h 2879410"/>
                  <a:gd name="connsiteX2" fmla="*/ 4132092 w 8176537"/>
                  <a:gd name="connsiteY2" fmla="*/ 2879159 h 2879410"/>
                  <a:gd name="connsiteX3" fmla="*/ 0 w 8176537"/>
                  <a:gd name="connsiteY3" fmla="*/ 1403811 h 2879410"/>
                  <a:gd name="connsiteX4" fmla="*/ 9491 w 8176537"/>
                  <a:gd name="connsiteY4" fmla="*/ 147145 h 2879410"/>
                  <a:gd name="connsiteX5" fmla="*/ 4076995 w 8176537"/>
                  <a:gd name="connsiteY5" fmla="*/ 1566042 h 2879410"/>
                  <a:gd name="connsiteX6" fmla="*/ 8165518 w 8176537"/>
                  <a:gd name="connsiteY6" fmla="*/ 0 h 2879410"/>
                  <a:gd name="connsiteX0" fmla="*/ 8165518 w 8176537"/>
                  <a:gd name="connsiteY0" fmla="*/ 0 h 2879262"/>
                  <a:gd name="connsiteX1" fmla="*/ 8176537 w 8176537"/>
                  <a:gd name="connsiteY1" fmla="*/ 1499420 h 2879262"/>
                  <a:gd name="connsiteX2" fmla="*/ 4132092 w 8176537"/>
                  <a:gd name="connsiteY2" fmla="*/ 2879159 h 2879262"/>
                  <a:gd name="connsiteX3" fmla="*/ 0 w 8176537"/>
                  <a:gd name="connsiteY3" fmla="*/ 1403811 h 2879262"/>
                  <a:gd name="connsiteX4" fmla="*/ 9491 w 8176537"/>
                  <a:gd name="connsiteY4" fmla="*/ 147145 h 2879262"/>
                  <a:gd name="connsiteX5" fmla="*/ 4076995 w 8176537"/>
                  <a:gd name="connsiteY5" fmla="*/ 1566042 h 2879262"/>
                  <a:gd name="connsiteX6" fmla="*/ 8165518 w 8176537"/>
                  <a:gd name="connsiteY6" fmla="*/ 0 h 2879262"/>
                  <a:gd name="connsiteX0" fmla="*/ 8165518 w 8176537"/>
                  <a:gd name="connsiteY0" fmla="*/ 0 h 2879163"/>
                  <a:gd name="connsiteX1" fmla="*/ 8176537 w 8176537"/>
                  <a:gd name="connsiteY1" fmla="*/ 1499420 h 2879163"/>
                  <a:gd name="connsiteX2" fmla="*/ 4132092 w 8176537"/>
                  <a:gd name="connsiteY2" fmla="*/ 2879159 h 2879163"/>
                  <a:gd name="connsiteX3" fmla="*/ 0 w 8176537"/>
                  <a:gd name="connsiteY3" fmla="*/ 1510948 h 2879163"/>
                  <a:gd name="connsiteX4" fmla="*/ 9491 w 8176537"/>
                  <a:gd name="connsiteY4" fmla="*/ 147145 h 2879163"/>
                  <a:gd name="connsiteX5" fmla="*/ 4076995 w 8176537"/>
                  <a:gd name="connsiteY5" fmla="*/ 1566042 h 2879163"/>
                  <a:gd name="connsiteX6" fmla="*/ 8165518 w 8176537"/>
                  <a:gd name="connsiteY6" fmla="*/ 0 h 2879163"/>
                  <a:gd name="connsiteX0" fmla="*/ 8165518 w 8198577"/>
                  <a:gd name="connsiteY0" fmla="*/ 0 h 2879451"/>
                  <a:gd name="connsiteX1" fmla="*/ 8198577 w 8198577"/>
                  <a:gd name="connsiteY1" fmla="*/ 1606558 h 2879451"/>
                  <a:gd name="connsiteX2" fmla="*/ 4132092 w 8198577"/>
                  <a:gd name="connsiteY2" fmla="*/ 2879159 h 2879451"/>
                  <a:gd name="connsiteX3" fmla="*/ 0 w 8198577"/>
                  <a:gd name="connsiteY3" fmla="*/ 1510948 h 2879451"/>
                  <a:gd name="connsiteX4" fmla="*/ 9491 w 8198577"/>
                  <a:gd name="connsiteY4" fmla="*/ 147145 h 2879451"/>
                  <a:gd name="connsiteX5" fmla="*/ 4076995 w 8198577"/>
                  <a:gd name="connsiteY5" fmla="*/ 1566042 h 2879451"/>
                  <a:gd name="connsiteX6" fmla="*/ 8165518 w 8198577"/>
                  <a:gd name="connsiteY6" fmla="*/ 0 h 2879451"/>
                  <a:gd name="connsiteX0" fmla="*/ 8165518 w 8165518"/>
                  <a:gd name="connsiteY0" fmla="*/ 0 h 2880066"/>
                  <a:gd name="connsiteX1" fmla="*/ 8165518 w 8165518"/>
                  <a:gd name="connsiteY1" fmla="*/ 1673520 h 2880066"/>
                  <a:gd name="connsiteX2" fmla="*/ 4132092 w 8165518"/>
                  <a:gd name="connsiteY2" fmla="*/ 2879159 h 2880066"/>
                  <a:gd name="connsiteX3" fmla="*/ 0 w 8165518"/>
                  <a:gd name="connsiteY3" fmla="*/ 1510948 h 2880066"/>
                  <a:gd name="connsiteX4" fmla="*/ 9491 w 8165518"/>
                  <a:gd name="connsiteY4" fmla="*/ 147145 h 2880066"/>
                  <a:gd name="connsiteX5" fmla="*/ 4076995 w 8165518"/>
                  <a:gd name="connsiteY5" fmla="*/ 1566042 h 2880066"/>
                  <a:gd name="connsiteX6" fmla="*/ 8165518 w 8165518"/>
                  <a:gd name="connsiteY6" fmla="*/ 0 h 2880066"/>
                  <a:gd name="connsiteX0" fmla="*/ 8156794 w 8156794"/>
                  <a:gd name="connsiteY0" fmla="*/ 0 h 2879270"/>
                  <a:gd name="connsiteX1" fmla="*/ 8156794 w 8156794"/>
                  <a:gd name="connsiteY1" fmla="*/ 1673520 h 2879270"/>
                  <a:gd name="connsiteX2" fmla="*/ 4123368 w 8156794"/>
                  <a:gd name="connsiteY2" fmla="*/ 2879159 h 2879270"/>
                  <a:gd name="connsiteX3" fmla="*/ 2295 w 8156794"/>
                  <a:gd name="connsiteY3" fmla="*/ 1618086 h 2879270"/>
                  <a:gd name="connsiteX4" fmla="*/ 767 w 8156794"/>
                  <a:gd name="connsiteY4" fmla="*/ 147145 h 2879270"/>
                  <a:gd name="connsiteX5" fmla="*/ 4068271 w 8156794"/>
                  <a:gd name="connsiteY5" fmla="*/ 1566042 h 2879270"/>
                  <a:gd name="connsiteX6" fmla="*/ 8156794 w 8156794"/>
                  <a:gd name="connsiteY6" fmla="*/ 0 h 287927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20"/>
                  <a:gd name="connsiteX1" fmla="*/ 8156794 w 8156794"/>
                  <a:gd name="connsiteY1" fmla="*/ 1673520 h 2973020"/>
                  <a:gd name="connsiteX2" fmla="*/ 4134388 w 8156794"/>
                  <a:gd name="connsiteY2" fmla="*/ 2972904 h 2973020"/>
                  <a:gd name="connsiteX3" fmla="*/ 2295 w 8156794"/>
                  <a:gd name="connsiteY3" fmla="*/ 1618086 h 2973020"/>
                  <a:gd name="connsiteX4" fmla="*/ 767 w 8156794"/>
                  <a:gd name="connsiteY4" fmla="*/ 147145 h 2973020"/>
                  <a:gd name="connsiteX5" fmla="*/ 4068271 w 8156794"/>
                  <a:gd name="connsiteY5" fmla="*/ 1566042 h 2973020"/>
                  <a:gd name="connsiteX6" fmla="*/ 8156794 w 8156794"/>
                  <a:gd name="connsiteY6" fmla="*/ 0 h 2973020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141"/>
                  <a:gd name="connsiteX1" fmla="*/ 8156794 w 8156794"/>
                  <a:gd name="connsiteY1" fmla="*/ 1673520 h 2973141"/>
                  <a:gd name="connsiteX2" fmla="*/ 4134388 w 8156794"/>
                  <a:gd name="connsiteY2" fmla="*/ 2972904 h 2973141"/>
                  <a:gd name="connsiteX3" fmla="*/ 2295 w 8156794"/>
                  <a:gd name="connsiteY3" fmla="*/ 1618086 h 2973141"/>
                  <a:gd name="connsiteX4" fmla="*/ 767 w 8156794"/>
                  <a:gd name="connsiteY4" fmla="*/ 147145 h 2973141"/>
                  <a:gd name="connsiteX5" fmla="*/ 4068271 w 8156794"/>
                  <a:gd name="connsiteY5" fmla="*/ 1566042 h 2973141"/>
                  <a:gd name="connsiteX6" fmla="*/ 8156794 w 8156794"/>
                  <a:gd name="connsiteY6" fmla="*/ 0 h 2973141"/>
                  <a:gd name="connsiteX0" fmla="*/ 8156794 w 8156794"/>
                  <a:gd name="connsiteY0" fmla="*/ 0 h 3066827"/>
                  <a:gd name="connsiteX1" fmla="*/ 8156794 w 8156794"/>
                  <a:gd name="connsiteY1" fmla="*/ 1673520 h 3066827"/>
                  <a:gd name="connsiteX2" fmla="*/ 4123353 w 8156794"/>
                  <a:gd name="connsiteY2" fmla="*/ 3066650 h 3066827"/>
                  <a:gd name="connsiteX3" fmla="*/ 2295 w 8156794"/>
                  <a:gd name="connsiteY3" fmla="*/ 1618086 h 3066827"/>
                  <a:gd name="connsiteX4" fmla="*/ 767 w 8156794"/>
                  <a:gd name="connsiteY4" fmla="*/ 147145 h 3066827"/>
                  <a:gd name="connsiteX5" fmla="*/ 4068271 w 8156794"/>
                  <a:gd name="connsiteY5" fmla="*/ 1566042 h 3066827"/>
                  <a:gd name="connsiteX6" fmla="*/ 8156794 w 8156794"/>
                  <a:gd name="connsiteY6" fmla="*/ 0 h 3066827"/>
                  <a:gd name="connsiteX0" fmla="*/ 8123689 w 8156794"/>
                  <a:gd name="connsiteY0" fmla="*/ 0 h 2999866"/>
                  <a:gd name="connsiteX1" fmla="*/ 8156794 w 8156794"/>
                  <a:gd name="connsiteY1" fmla="*/ 1606559 h 2999866"/>
                  <a:gd name="connsiteX2" fmla="*/ 4123353 w 8156794"/>
                  <a:gd name="connsiteY2" fmla="*/ 2999689 h 2999866"/>
                  <a:gd name="connsiteX3" fmla="*/ 2295 w 8156794"/>
                  <a:gd name="connsiteY3" fmla="*/ 1551125 h 2999866"/>
                  <a:gd name="connsiteX4" fmla="*/ 767 w 8156794"/>
                  <a:gd name="connsiteY4" fmla="*/ 80184 h 2999866"/>
                  <a:gd name="connsiteX5" fmla="*/ 4068271 w 8156794"/>
                  <a:gd name="connsiteY5" fmla="*/ 1499081 h 2999866"/>
                  <a:gd name="connsiteX6" fmla="*/ 8123689 w 8156794"/>
                  <a:gd name="connsiteY6" fmla="*/ 0 h 2999866"/>
                  <a:gd name="connsiteX0" fmla="*/ 8167828 w 8167828"/>
                  <a:gd name="connsiteY0" fmla="*/ 0 h 3026651"/>
                  <a:gd name="connsiteX1" fmla="*/ 8156794 w 8167828"/>
                  <a:gd name="connsiteY1" fmla="*/ 1633344 h 3026651"/>
                  <a:gd name="connsiteX2" fmla="*/ 4123353 w 8167828"/>
                  <a:gd name="connsiteY2" fmla="*/ 3026474 h 3026651"/>
                  <a:gd name="connsiteX3" fmla="*/ 2295 w 8167828"/>
                  <a:gd name="connsiteY3" fmla="*/ 1577910 h 3026651"/>
                  <a:gd name="connsiteX4" fmla="*/ 767 w 8167828"/>
                  <a:gd name="connsiteY4" fmla="*/ 106969 h 3026651"/>
                  <a:gd name="connsiteX5" fmla="*/ 4068271 w 8167828"/>
                  <a:gd name="connsiteY5" fmla="*/ 1525866 h 3026651"/>
                  <a:gd name="connsiteX6" fmla="*/ 8167828 w 8167828"/>
                  <a:gd name="connsiteY6" fmla="*/ 0 h 3026651"/>
                  <a:gd name="connsiteX0" fmla="*/ 8167828 w 8167828"/>
                  <a:gd name="connsiteY0" fmla="*/ 0 h 3027228"/>
                  <a:gd name="connsiteX1" fmla="*/ 8145760 w 8167828"/>
                  <a:gd name="connsiteY1" fmla="*/ 1686913 h 3027228"/>
                  <a:gd name="connsiteX2" fmla="*/ 4123353 w 8167828"/>
                  <a:gd name="connsiteY2" fmla="*/ 3026474 h 3027228"/>
                  <a:gd name="connsiteX3" fmla="*/ 2295 w 8167828"/>
                  <a:gd name="connsiteY3" fmla="*/ 1577910 h 3027228"/>
                  <a:gd name="connsiteX4" fmla="*/ 767 w 8167828"/>
                  <a:gd name="connsiteY4" fmla="*/ 106969 h 3027228"/>
                  <a:gd name="connsiteX5" fmla="*/ 4068271 w 8167828"/>
                  <a:gd name="connsiteY5" fmla="*/ 1525866 h 3027228"/>
                  <a:gd name="connsiteX6" fmla="*/ 8167828 w 8167828"/>
                  <a:gd name="connsiteY6" fmla="*/ 0 h 3027228"/>
                  <a:gd name="connsiteX0" fmla="*/ 8156794 w 8156794"/>
                  <a:gd name="connsiteY0" fmla="*/ 0 h 2933483"/>
                  <a:gd name="connsiteX1" fmla="*/ 8145760 w 8156794"/>
                  <a:gd name="connsiteY1" fmla="*/ 1593168 h 2933483"/>
                  <a:gd name="connsiteX2" fmla="*/ 4123353 w 8156794"/>
                  <a:gd name="connsiteY2" fmla="*/ 2932729 h 2933483"/>
                  <a:gd name="connsiteX3" fmla="*/ 2295 w 8156794"/>
                  <a:gd name="connsiteY3" fmla="*/ 1484165 h 2933483"/>
                  <a:gd name="connsiteX4" fmla="*/ 767 w 8156794"/>
                  <a:gd name="connsiteY4" fmla="*/ 13224 h 2933483"/>
                  <a:gd name="connsiteX5" fmla="*/ 4068271 w 8156794"/>
                  <a:gd name="connsiteY5" fmla="*/ 1432121 h 2933483"/>
                  <a:gd name="connsiteX6" fmla="*/ 8156794 w 8156794"/>
                  <a:gd name="connsiteY6" fmla="*/ 0 h 2933483"/>
                  <a:gd name="connsiteX0" fmla="*/ 8156794 w 8156794"/>
                  <a:gd name="connsiteY0" fmla="*/ 0 h 2933483"/>
                  <a:gd name="connsiteX1" fmla="*/ 8145760 w 8156794"/>
                  <a:gd name="connsiteY1" fmla="*/ 1593168 h 2933483"/>
                  <a:gd name="connsiteX2" fmla="*/ 4123353 w 8156794"/>
                  <a:gd name="connsiteY2" fmla="*/ 2932729 h 2933483"/>
                  <a:gd name="connsiteX3" fmla="*/ 2295 w 8156794"/>
                  <a:gd name="connsiteY3" fmla="*/ 1484165 h 2933483"/>
                  <a:gd name="connsiteX4" fmla="*/ 767 w 8156794"/>
                  <a:gd name="connsiteY4" fmla="*/ 13224 h 2933483"/>
                  <a:gd name="connsiteX5" fmla="*/ 4068271 w 8156794"/>
                  <a:gd name="connsiteY5" fmla="*/ 1432121 h 2933483"/>
                  <a:gd name="connsiteX6" fmla="*/ 8156794 w 8156794"/>
                  <a:gd name="connsiteY6" fmla="*/ 0 h 2933483"/>
                  <a:gd name="connsiteX0" fmla="*/ 8123689 w 8145760"/>
                  <a:gd name="connsiteY0" fmla="*/ 13560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23689 w 8145760"/>
                  <a:gd name="connsiteY6" fmla="*/ 13560 h 2920259"/>
                  <a:gd name="connsiteX0" fmla="*/ 8178863 w 8178863"/>
                  <a:gd name="connsiteY0" fmla="*/ 26952 h 2920259"/>
                  <a:gd name="connsiteX1" fmla="*/ 8145760 w 8178863"/>
                  <a:gd name="connsiteY1" fmla="*/ 1579944 h 2920259"/>
                  <a:gd name="connsiteX2" fmla="*/ 4123353 w 8178863"/>
                  <a:gd name="connsiteY2" fmla="*/ 2919505 h 2920259"/>
                  <a:gd name="connsiteX3" fmla="*/ 2295 w 8178863"/>
                  <a:gd name="connsiteY3" fmla="*/ 1470941 h 2920259"/>
                  <a:gd name="connsiteX4" fmla="*/ 767 w 8178863"/>
                  <a:gd name="connsiteY4" fmla="*/ 0 h 2920259"/>
                  <a:gd name="connsiteX5" fmla="*/ 4068271 w 8178863"/>
                  <a:gd name="connsiteY5" fmla="*/ 1418897 h 2920259"/>
                  <a:gd name="connsiteX6" fmla="*/ 8178863 w 8178863"/>
                  <a:gd name="connsiteY6" fmla="*/ 26952 h 2920259"/>
                  <a:gd name="connsiteX0" fmla="*/ 8167827 w 8167827"/>
                  <a:gd name="connsiteY0" fmla="*/ 40343 h 2920259"/>
                  <a:gd name="connsiteX1" fmla="*/ 8145760 w 8167827"/>
                  <a:gd name="connsiteY1" fmla="*/ 1579944 h 2920259"/>
                  <a:gd name="connsiteX2" fmla="*/ 4123353 w 8167827"/>
                  <a:gd name="connsiteY2" fmla="*/ 2919505 h 2920259"/>
                  <a:gd name="connsiteX3" fmla="*/ 2295 w 8167827"/>
                  <a:gd name="connsiteY3" fmla="*/ 1470941 h 2920259"/>
                  <a:gd name="connsiteX4" fmla="*/ 767 w 8167827"/>
                  <a:gd name="connsiteY4" fmla="*/ 0 h 2920259"/>
                  <a:gd name="connsiteX5" fmla="*/ 4068271 w 8167827"/>
                  <a:gd name="connsiteY5" fmla="*/ 1418897 h 2920259"/>
                  <a:gd name="connsiteX6" fmla="*/ 8167827 w 8167827"/>
                  <a:gd name="connsiteY6" fmla="*/ 40343 h 2920259"/>
                  <a:gd name="connsiteX0" fmla="*/ 8123687 w 8145760"/>
                  <a:gd name="connsiteY0" fmla="*/ 53735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23687 w 8145760"/>
                  <a:gd name="connsiteY6" fmla="*/ 53735 h 2920259"/>
                  <a:gd name="connsiteX0" fmla="*/ 8161918 w 8161918"/>
                  <a:gd name="connsiteY0" fmla="*/ 0 h 2943855"/>
                  <a:gd name="connsiteX1" fmla="*/ 8145760 w 8161918"/>
                  <a:gd name="connsiteY1" fmla="*/ 1603540 h 2943855"/>
                  <a:gd name="connsiteX2" fmla="*/ 4123353 w 8161918"/>
                  <a:gd name="connsiteY2" fmla="*/ 2943101 h 2943855"/>
                  <a:gd name="connsiteX3" fmla="*/ 2295 w 8161918"/>
                  <a:gd name="connsiteY3" fmla="*/ 1494537 h 2943855"/>
                  <a:gd name="connsiteX4" fmla="*/ 767 w 8161918"/>
                  <a:gd name="connsiteY4" fmla="*/ 23596 h 2943855"/>
                  <a:gd name="connsiteX5" fmla="*/ 4068271 w 8161918"/>
                  <a:gd name="connsiteY5" fmla="*/ 1442493 h 2943855"/>
                  <a:gd name="connsiteX6" fmla="*/ 8161918 w 8161918"/>
                  <a:gd name="connsiteY6" fmla="*/ 0 h 2943855"/>
                  <a:gd name="connsiteX0" fmla="*/ 8144926 w 8145760"/>
                  <a:gd name="connsiteY0" fmla="*/ 43424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44926 w 8145760"/>
                  <a:gd name="connsiteY6" fmla="*/ 43424 h 2920259"/>
                  <a:gd name="connsiteX0" fmla="*/ 8161918 w 8161918"/>
                  <a:gd name="connsiteY0" fmla="*/ 0 h 2959321"/>
                  <a:gd name="connsiteX1" fmla="*/ 8145760 w 8161918"/>
                  <a:gd name="connsiteY1" fmla="*/ 1619006 h 2959321"/>
                  <a:gd name="connsiteX2" fmla="*/ 4123353 w 8161918"/>
                  <a:gd name="connsiteY2" fmla="*/ 2958567 h 2959321"/>
                  <a:gd name="connsiteX3" fmla="*/ 2295 w 8161918"/>
                  <a:gd name="connsiteY3" fmla="*/ 1510003 h 2959321"/>
                  <a:gd name="connsiteX4" fmla="*/ 767 w 8161918"/>
                  <a:gd name="connsiteY4" fmla="*/ 39062 h 2959321"/>
                  <a:gd name="connsiteX5" fmla="*/ 4068271 w 8161918"/>
                  <a:gd name="connsiteY5" fmla="*/ 1457959 h 2959321"/>
                  <a:gd name="connsiteX6" fmla="*/ 8161918 w 8161918"/>
                  <a:gd name="connsiteY6" fmla="*/ 0 h 2959321"/>
                  <a:gd name="connsiteX0" fmla="*/ 8161918 w 8162752"/>
                  <a:gd name="connsiteY0" fmla="*/ 0 h 2959488"/>
                  <a:gd name="connsiteX1" fmla="*/ 8162752 w 8162752"/>
                  <a:gd name="connsiteY1" fmla="*/ 1629317 h 2959488"/>
                  <a:gd name="connsiteX2" fmla="*/ 4123353 w 8162752"/>
                  <a:gd name="connsiteY2" fmla="*/ 2958567 h 2959488"/>
                  <a:gd name="connsiteX3" fmla="*/ 2295 w 8162752"/>
                  <a:gd name="connsiteY3" fmla="*/ 1510003 h 2959488"/>
                  <a:gd name="connsiteX4" fmla="*/ 767 w 8162752"/>
                  <a:gd name="connsiteY4" fmla="*/ 39062 h 2959488"/>
                  <a:gd name="connsiteX5" fmla="*/ 4068271 w 8162752"/>
                  <a:gd name="connsiteY5" fmla="*/ 1457959 h 2959488"/>
                  <a:gd name="connsiteX6" fmla="*/ 8161918 w 8162752"/>
                  <a:gd name="connsiteY6" fmla="*/ 0 h 2959488"/>
                  <a:gd name="connsiteX0" fmla="*/ 8165930 w 8166764"/>
                  <a:gd name="connsiteY0" fmla="*/ 7337 h 2966825"/>
                  <a:gd name="connsiteX1" fmla="*/ 8166764 w 8166764"/>
                  <a:gd name="connsiteY1" fmla="*/ 1636654 h 2966825"/>
                  <a:gd name="connsiteX2" fmla="*/ 4127365 w 8166764"/>
                  <a:gd name="connsiteY2" fmla="*/ 2965904 h 2966825"/>
                  <a:gd name="connsiteX3" fmla="*/ 6307 w 8166764"/>
                  <a:gd name="connsiteY3" fmla="*/ 1517340 h 2966825"/>
                  <a:gd name="connsiteX4" fmla="*/ 532 w 8166764"/>
                  <a:gd name="connsiteY4" fmla="*/ 0 h 2966825"/>
                  <a:gd name="connsiteX5" fmla="*/ 4072283 w 8166764"/>
                  <a:gd name="connsiteY5" fmla="*/ 1465296 h 2966825"/>
                  <a:gd name="connsiteX6" fmla="*/ 8165930 w 8166764"/>
                  <a:gd name="connsiteY6" fmla="*/ 7337 h 2966825"/>
                  <a:gd name="connsiteX0" fmla="*/ 8168119 w 8168953"/>
                  <a:gd name="connsiteY0" fmla="*/ 7337 h 2966682"/>
                  <a:gd name="connsiteX1" fmla="*/ 8168953 w 8168953"/>
                  <a:gd name="connsiteY1" fmla="*/ 1636654 h 2966682"/>
                  <a:gd name="connsiteX2" fmla="*/ 4129554 w 8168953"/>
                  <a:gd name="connsiteY2" fmla="*/ 2965904 h 2966682"/>
                  <a:gd name="connsiteX3" fmla="*/ 0 w 8168953"/>
                  <a:gd name="connsiteY3" fmla="*/ 1527651 h 2966682"/>
                  <a:gd name="connsiteX4" fmla="*/ 2721 w 8168953"/>
                  <a:gd name="connsiteY4" fmla="*/ 0 h 2966682"/>
                  <a:gd name="connsiteX5" fmla="*/ 4074472 w 8168953"/>
                  <a:gd name="connsiteY5" fmla="*/ 1465296 h 2966682"/>
                  <a:gd name="connsiteX6" fmla="*/ 8168119 w 8168953"/>
                  <a:gd name="connsiteY6" fmla="*/ 7337 h 2966682"/>
                  <a:gd name="connsiteX0" fmla="*/ 8168119 w 8168953"/>
                  <a:gd name="connsiteY0" fmla="*/ 7337 h 3100377"/>
                  <a:gd name="connsiteX1" fmla="*/ 8168953 w 8168953"/>
                  <a:gd name="connsiteY1" fmla="*/ 1636654 h 3100377"/>
                  <a:gd name="connsiteX2" fmla="*/ 4118520 w 8168953"/>
                  <a:gd name="connsiteY2" fmla="*/ 3099826 h 3100377"/>
                  <a:gd name="connsiteX3" fmla="*/ 0 w 8168953"/>
                  <a:gd name="connsiteY3" fmla="*/ 1527651 h 3100377"/>
                  <a:gd name="connsiteX4" fmla="*/ 2721 w 8168953"/>
                  <a:gd name="connsiteY4" fmla="*/ 0 h 3100377"/>
                  <a:gd name="connsiteX5" fmla="*/ 4074472 w 8168953"/>
                  <a:gd name="connsiteY5" fmla="*/ 1465296 h 3100377"/>
                  <a:gd name="connsiteX6" fmla="*/ 8168119 w 8168953"/>
                  <a:gd name="connsiteY6" fmla="*/ 7337 h 3100377"/>
                  <a:gd name="connsiteX0" fmla="*/ 8168119 w 8168953"/>
                  <a:gd name="connsiteY0" fmla="*/ 7337 h 3100429"/>
                  <a:gd name="connsiteX1" fmla="*/ 8168953 w 8168953"/>
                  <a:gd name="connsiteY1" fmla="*/ 1636654 h 3100429"/>
                  <a:gd name="connsiteX2" fmla="*/ 4118520 w 8168953"/>
                  <a:gd name="connsiteY2" fmla="*/ 3099826 h 3100429"/>
                  <a:gd name="connsiteX3" fmla="*/ 0 w 8168953"/>
                  <a:gd name="connsiteY3" fmla="*/ 1527651 h 3100429"/>
                  <a:gd name="connsiteX4" fmla="*/ 2721 w 8168953"/>
                  <a:gd name="connsiteY4" fmla="*/ 0 h 3100429"/>
                  <a:gd name="connsiteX5" fmla="*/ 4074472 w 8168953"/>
                  <a:gd name="connsiteY5" fmla="*/ 1465296 h 3100429"/>
                  <a:gd name="connsiteX6" fmla="*/ 8168119 w 8168953"/>
                  <a:gd name="connsiteY6" fmla="*/ 7337 h 3100429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72202 w 8166683"/>
                  <a:gd name="connsiteY5" fmla="*/ 1465296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72202 w 8166683"/>
                  <a:gd name="connsiteY5" fmla="*/ 1465296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61168 w 8166683"/>
                  <a:gd name="connsiteY5" fmla="*/ 1438511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61168 w 8166683"/>
                  <a:gd name="connsiteY5" fmla="*/ 1438511 h 3099826"/>
                  <a:gd name="connsiteX6" fmla="*/ 8165849 w 8166683"/>
                  <a:gd name="connsiteY6" fmla="*/ 7337 h 3099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166683" h="3099826">
                    <a:moveTo>
                      <a:pt x="8165849" y="7337"/>
                    </a:moveTo>
                    <a:lnTo>
                      <a:pt x="8166683" y="1636654"/>
                    </a:lnTo>
                    <a:cubicBezTo>
                      <a:pt x="7917761" y="2728489"/>
                      <a:pt x="5475903" y="3100137"/>
                      <a:pt x="4116250" y="3099826"/>
                    </a:cubicBezTo>
                    <a:cubicBezTo>
                      <a:pt x="2756597" y="3099515"/>
                      <a:pt x="245424" y="2744647"/>
                      <a:pt x="8764" y="1634789"/>
                    </a:cubicBezTo>
                    <a:cubicBezTo>
                      <a:pt x="11928" y="1215900"/>
                      <a:pt x="-2713" y="418889"/>
                      <a:pt x="451" y="0"/>
                    </a:cubicBezTo>
                    <a:cubicBezTo>
                      <a:pt x="385485" y="953840"/>
                      <a:pt x="2700268" y="1437288"/>
                      <a:pt x="4061168" y="1438511"/>
                    </a:cubicBezTo>
                    <a:cubicBezTo>
                      <a:pt x="5422068" y="1439734"/>
                      <a:pt x="7793228" y="1089449"/>
                      <a:pt x="8165849" y="7337"/>
                    </a:cubicBezTo>
                    <a:close/>
                  </a:path>
                </a:pathLst>
              </a:custGeom>
              <a:gradFill>
                <a:gsLst>
                  <a:gs pos="0">
                    <a:srgbClr val="B8C2C9"/>
                  </a:gs>
                  <a:gs pos="21000">
                    <a:schemeClr val="bg1"/>
                  </a:gs>
                  <a:gs pos="60000">
                    <a:srgbClr val="D6DCE0"/>
                  </a:gs>
                  <a:gs pos="100000">
                    <a:srgbClr val="B8C2C9"/>
                  </a:gs>
                </a:gsLst>
                <a:lin ang="0" scaled="0"/>
              </a:gra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                  </a:t>
                </a:r>
              </a:p>
            </p:txBody>
          </p:sp>
          <p:sp>
            <p:nvSpPr>
              <p:cNvPr id="473" name="Oval 472">
                <a:extLst>
                  <a:ext uri="{FF2B5EF4-FFF2-40B4-BE49-F238E27FC236}">
                    <a16:creationId xmlns:a16="http://schemas.microsoft.com/office/drawing/2014/main" id="{3340A80C-5091-6D49-89E5-375F02E94864}"/>
                  </a:ext>
                </a:extLst>
              </p:cNvPr>
              <p:cNvSpPr/>
              <p:nvPr/>
            </p:nvSpPr>
            <p:spPr>
              <a:xfrm>
                <a:off x="7494729" y="2774731"/>
                <a:ext cx="1480163" cy="579140"/>
              </a:xfrm>
              <a:prstGeom prst="ellipse">
                <a:avLst/>
              </a:prstGeom>
              <a:solidFill>
                <a:srgbClr val="B8C2C9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             </a:t>
                </a:r>
              </a:p>
            </p:txBody>
          </p:sp>
          <p:grpSp>
            <p:nvGrpSpPr>
              <p:cNvPr id="474" name="Group 473">
                <a:extLst>
                  <a:ext uri="{FF2B5EF4-FFF2-40B4-BE49-F238E27FC236}">
                    <a16:creationId xmlns:a16="http://schemas.microsoft.com/office/drawing/2014/main" id="{B2821126-95C5-B044-AEBC-BA333FAF6B2D}"/>
                  </a:ext>
                </a:extLst>
              </p:cNvPr>
              <p:cNvGrpSpPr/>
              <p:nvPr/>
            </p:nvGrpSpPr>
            <p:grpSpPr>
              <a:xfrm>
                <a:off x="7713663" y="2848339"/>
                <a:ext cx="1042107" cy="425543"/>
                <a:chOff x="7786941" y="2884917"/>
                <a:chExt cx="897649" cy="353919"/>
              </a:xfrm>
            </p:grpSpPr>
            <p:sp>
              <p:nvSpPr>
                <p:cNvPr id="475" name="Freeform 474">
                  <a:extLst>
                    <a:ext uri="{FF2B5EF4-FFF2-40B4-BE49-F238E27FC236}">
                      <a16:creationId xmlns:a16="http://schemas.microsoft.com/office/drawing/2014/main" id="{B76A81D4-5DC8-C241-B209-B819BC6D74F3}"/>
                    </a:ext>
                  </a:extLst>
                </p:cNvPr>
                <p:cNvSpPr/>
                <p:nvPr/>
              </p:nvSpPr>
              <p:spPr>
                <a:xfrm>
                  <a:off x="7811770" y="2884917"/>
                  <a:ext cx="849158" cy="198115"/>
                </a:xfrm>
                <a:custGeom>
                  <a:avLst/>
                  <a:gdLst>
                    <a:gd name="connsiteX0" fmla="*/ 3725333 w 4588933"/>
                    <a:gd name="connsiteY0" fmla="*/ 0 h 1049866"/>
                    <a:gd name="connsiteX1" fmla="*/ 4588933 w 4588933"/>
                    <a:gd name="connsiteY1" fmla="*/ 270933 h 1049866"/>
                    <a:gd name="connsiteX2" fmla="*/ 3962400 w 4588933"/>
                    <a:gd name="connsiteY2" fmla="*/ 541866 h 1049866"/>
                    <a:gd name="connsiteX3" fmla="*/ 3742267 w 4588933"/>
                    <a:gd name="connsiteY3" fmla="*/ 457200 h 1049866"/>
                    <a:gd name="connsiteX4" fmla="*/ 2269067 w 4588933"/>
                    <a:gd name="connsiteY4" fmla="*/ 1049866 h 1049866"/>
                    <a:gd name="connsiteX5" fmla="*/ 880533 w 4588933"/>
                    <a:gd name="connsiteY5" fmla="*/ 457200 h 1049866"/>
                    <a:gd name="connsiteX6" fmla="*/ 592667 w 4588933"/>
                    <a:gd name="connsiteY6" fmla="*/ 541866 h 1049866"/>
                    <a:gd name="connsiteX7" fmla="*/ 0 w 4588933"/>
                    <a:gd name="connsiteY7" fmla="*/ 254000 h 1049866"/>
                    <a:gd name="connsiteX8" fmla="*/ 880533 w 4588933"/>
                    <a:gd name="connsiteY8" fmla="*/ 16933 h 1049866"/>
                    <a:gd name="connsiteX9" fmla="*/ 2302933 w 4588933"/>
                    <a:gd name="connsiteY9" fmla="*/ 626533 h 1049866"/>
                    <a:gd name="connsiteX10" fmla="*/ 3725333 w 4588933"/>
                    <a:gd name="connsiteY10" fmla="*/ 0 h 1049866"/>
                    <a:gd name="connsiteX0" fmla="*/ 3725333 w 4641485"/>
                    <a:gd name="connsiteY0" fmla="*/ 0 h 1049866"/>
                    <a:gd name="connsiteX1" fmla="*/ 4641485 w 4641485"/>
                    <a:gd name="connsiteY1" fmla="*/ 239402 h 1049866"/>
                    <a:gd name="connsiteX2" fmla="*/ 3962400 w 4641485"/>
                    <a:gd name="connsiteY2" fmla="*/ 541866 h 1049866"/>
                    <a:gd name="connsiteX3" fmla="*/ 3742267 w 4641485"/>
                    <a:gd name="connsiteY3" fmla="*/ 457200 h 1049866"/>
                    <a:gd name="connsiteX4" fmla="*/ 2269067 w 4641485"/>
                    <a:gd name="connsiteY4" fmla="*/ 1049866 h 1049866"/>
                    <a:gd name="connsiteX5" fmla="*/ 880533 w 4641485"/>
                    <a:gd name="connsiteY5" fmla="*/ 457200 h 1049866"/>
                    <a:gd name="connsiteX6" fmla="*/ 592667 w 4641485"/>
                    <a:gd name="connsiteY6" fmla="*/ 541866 h 1049866"/>
                    <a:gd name="connsiteX7" fmla="*/ 0 w 4641485"/>
                    <a:gd name="connsiteY7" fmla="*/ 254000 h 1049866"/>
                    <a:gd name="connsiteX8" fmla="*/ 880533 w 4641485"/>
                    <a:gd name="connsiteY8" fmla="*/ 16933 h 1049866"/>
                    <a:gd name="connsiteX9" fmla="*/ 2302933 w 4641485"/>
                    <a:gd name="connsiteY9" fmla="*/ 626533 h 1049866"/>
                    <a:gd name="connsiteX10" fmla="*/ 3725333 w 4641485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73798 w 4673016"/>
                    <a:gd name="connsiteY3" fmla="*/ 45720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84308 w 4673016"/>
                    <a:gd name="connsiteY3" fmla="*/ 404648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815839 w 4673016"/>
                    <a:gd name="connsiteY3" fmla="*/ 46771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673016" h="1049866">
                      <a:moveTo>
                        <a:pt x="3756864" y="0"/>
                      </a:moveTo>
                      <a:lnTo>
                        <a:pt x="4673016" y="239402"/>
                      </a:lnTo>
                      <a:lnTo>
                        <a:pt x="3993931" y="541866"/>
                      </a:lnTo>
                      <a:lnTo>
                        <a:pt x="3815839" y="467710"/>
                      </a:lnTo>
                      <a:lnTo>
                        <a:pt x="2300598" y="1049866"/>
                      </a:lnTo>
                      <a:lnTo>
                        <a:pt x="912064" y="457200"/>
                      </a:lnTo>
                      <a:lnTo>
                        <a:pt x="624198" y="541866"/>
                      </a:lnTo>
                      <a:lnTo>
                        <a:pt x="0" y="275021"/>
                      </a:lnTo>
                      <a:lnTo>
                        <a:pt x="912064" y="16933"/>
                      </a:lnTo>
                      <a:lnTo>
                        <a:pt x="2323954" y="616023"/>
                      </a:lnTo>
                      <a:lnTo>
                        <a:pt x="3756864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76" name="Freeform 475">
                  <a:extLst>
                    <a:ext uri="{FF2B5EF4-FFF2-40B4-BE49-F238E27FC236}">
                      <a16:creationId xmlns:a16="http://schemas.microsoft.com/office/drawing/2014/main" id="{6F6ED06A-086C-754C-BE82-59E2830CF0D9}"/>
                    </a:ext>
                  </a:extLst>
                </p:cNvPr>
                <p:cNvSpPr/>
                <p:nvPr/>
              </p:nvSpPr>
              <p:spPr>
                <a:xfrm>
                  <a:off x="8367548" y="3054383"/>
                  <a:ext cx="317042" cy="170569"/>
                </a:xfrm>
                <a:custGeom>
                  <a:avLst/>
                  <a:gdLst>
                    <a:gd name="connsiteX0" fmla="*/ 21021 w 1744718"/>
                    <a:gd name="connsiteY0" fmla="*/ 0 h 903890"/>
                    <a:gd name="connsiteX1" fmla="*/ 1744718 w 1744718"/>
                    <a:gd name="connsiteY1" fmla="*/ 693683 h 903890"/>
                    <a:gd name="connsiteX2" fmla="*/ 1145628 w 1744718"/>
                    <a:gd name="connsiteY2" fmla="*/ 903890 h 903890"/>
                    <a:gd name="connsiteX3" fmla="*/ 0 w 1744718"/>
                    <a:gd name="connsiteY3" fmla="*/ 451945 h 903890"/>
                    <a:gd name="connsiteX4" fmla="*/ 21021 w 1744718"/>
                    <a:gd name="connsiteY4" fmla="*/ 0 h 9038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4718" h="903890">
                      <a:moveTo>
                        <a:pt x="21021" y="0"/>
                      </a:moveTo>
                      <a:lnTo>
                        <a:pt x="1744718" y="693683"/>
                      </a:lnTo>
                      <a:lnTo>
                        <a:pt x="1145628" y="903890"/>
                      </a:lnTo>
                      <a:lnTo>
                        <a:pt x="0" y="451945"/>
                      </a:lnTo>
                      <a:lnTo>
                        <a:pt x="21021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77" name="Freeform 476">
                  <a:extLst>
                    <a:ext uri="{FF2B5EF4-FFF2-40B4-BE49-F238E27FC236}">
                      <a16:creationId xmlns:a16="http://schemas.microsoft.com/office/drawing/2014/main" id="{A32340AB-4CC3-5442-987B-A47EF2040F10}"/>
                    </a:ext>
                  </a:extLst>
                </p:cNvPr>
                <p:cNvSpPr/>
                <p:nvPr/>
              </p:nvSpPr>
              <p:spPr>
                <a:xfrm>
                  <a:off x="7786941" y="3054383"/>
                  <a:ext cx="311312" cy="168585"/>
                </a:xfrm>
                <a:custGeom>
                  <a:avLst/>
                  <a:gdLst>
                    <a:gd name="connsiteX0" fmla="*/ 1702676 w 1713187"/>
                    <a:gd name="connsiteY0" fmla="*/ 0 h 893380"/>
                    <a:gd name="connsiteX1" fmla="*/ 1713187 w 1713187"/>
                    <a:gd name="connsiteY1" fmla="*/ 472966 h 893380"/>
                    <a:gd name="connsiteX2" fmla="*/ 578069 w 1713187"/>
                    <a:gd name="connsiteY2" fmla="*/ 893380 h 893380"/>
                    <a:gd name="connsiteX3" fmla="*/ 0 w 1713187"/>
                    <a:gd name="connsiteY3" fmla="*/ 693683 h 893380"/>
                    <a:gd name="connsiteX4" fmla="*/ 1702676 w 1713187"/>
                    <a:gd name="connsiteY4" fmla="*/ 0 h 8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13187" h="893380">
                      <a:moveTo>
                        <a:pt x="1702676" y="0"/>
                      </a:moveTo>
                      <a:lnTo>
                        <a:pt x="1713187" y="472966"/>
                      </a:lnTo>
                      <a:lnTo>
                        <a:pt x="578069" y="893380"/>
                      </a:lnTo>
                      <a:lnTo>
                        <a:pt x="0" y="693683"/>
                      </a:lnTo>
                      <a:lnTo>
                        <a:pt x="1702676" y="0"/>
                      </a:lnTo>
                      <a:close/>
                    </a:path>
                  </a:pathLst>
                </a:custGeom>
                <a:solidFill>
                  <a:srgbClr val="0000A8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78" name="Freeform 477">
                  <a:extLst>
                    <a:ext uri="{FF2B5EF4-FFF2-40B4-BE49-F238E27FC236}">
                      <a16:creationId xmlns:a16="http://schemas.microsoft.com/office/drawing/2014/main" id="{AC0AB71B-FD2B-9C4A-AE22-B586FC335685}"/>
                    </a:ext>
                  </a:extLst>
                </p:cNvPr>
                <p:cNvSpPr/>
                <p:nvPr/>
              </p:nvSpPr>
              <p:spPr>
                <a:xfrm>
                  <a:off x="7895013" y="2971083"/>
                  <a:ext cx="676892" cy="267753"/>
                </a:xfrm>
                <a:custGeom>
                  <a:avLst/>
                  <a:gdLst>
                    <a:gd name="connsiteX0" fmla="*/ 599089 w 4162096"/>
                    <a:gd name="connsiteY0" fmla="*/ 273269 h 1618593"/>
                    <a:gd name="connsiteX1" fmla="*/ 882869 w 4162096"/>
                    <a:gd name="connsiteY1" fmla="*/ 199697 h 1618593"/>
                    <a:gd name="connsiteX2" fmla="*/ 2312276 w 4162096"/>
                    <a:gd name="connsiteY2" fmla="*/ 798786 h 1618593"/>
                    <a:gd name="connsiteX3" fmla="*/ 3794234 w 4162096"/>
                    <a:gd name="connsiteY3" fmla="*/ 199697 h 1618593"/>
                    <a:gd name="connsiteX4" fmla="*/ 4014951 w 4162096"/>
                    <a:gd name="connsiteY4" fmla="*/ 273269 h 1618593"/>
                    <a:gd name="connsiteX5" fmla="*/ 3058510 w 4162096"/>
                    <a:gd name="connsiteY5" fmla="*/ 641131 h 1618593"/>
                    <a:gd name="connsiteX6" fmla="*/ 3026979 w 4162096"/>
                    <a:gd name="connsiteY6" fmla="*/ 1114097 h 1618593"/>
                    <a:gd name="connsiteX7" fmla="*/ 4162096 w 4162096"/>
                    <a:gd name="connsiteY7" fmla="*/ 1545021 h 1618593"/>
                    <a:gd name="connsiteX8" fmla="*/ 3878317 w 4162096"/>
                    <a:gd name="connsiteY8" fmla="*/ 1608083 h 1618593"/>
                    <a:gd name="connsiteX9" fmla="*/ 2301765 w 4162096"/>
                    <a:gd name="connsiteY9" fmla="*/ 945931 h 1618593"/>
                    <a:gd name="connsiteX10" fmla="*/ 693682 w 4162096"/>
                    <a:gd name="connsiteY10" fmla="*/ 1618593 h 1618593"/>
                    <a:gd name="connsiteX11" fmla="*/ 430924 w 4162096"/>
                    <a:gd name="connsiteY11" fmla="*/ 1524000 h 1618593"/>
                    <a:gd name="connsiteX12" fmla="*/ 1576551 w 4162096"/>
                    <a:gd name="connsiteY12" fmla="*/ 1082566 h 1618593"/>
                    <a:gd name="connsiteX13" fmla="*/ 1545020 w 4162096"/>
                    <a:gd name="connsiteY13" fmla="*/ 609600 h 1618593"/>
                    <a:gd name="connsiteX14" fmla="*/ 0 w 4162096"/>
                    <a:gd name="connsiteY14" fmla="*/ 0 h 1618593"/>
                    <a:gd name="connsiteX15" fmla="*/ 872358 w 4162096"/>
                    <a:gd name="connsiteY15" fmla="*/ 210207 h 1618593"/>
                    <a:gd name="connsiteX16" fmla="*/ 872358 w 4162096"/>
                    <a:gd name="connsiteY16" fmla="*/ 210207 h 1618593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15" fmla="*/ 441434 w 3731172"/>
                    <a:gd name="connsiteY15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357351 w 3731172"/>
                    <a:gd name="connsiteY14" fmla="*/ 115613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56137 w 3731172"/>
                    <a:gd name="connsiteY13" fmla="*/ 441434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903890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575034 w 3710151"/>
                    <a:gd name="connsiteY6" fmla="*/ 91440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06565 w 3710151"/>
                    <a:gd name="connsiteY6" fmla="*/ 92491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5151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09858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62012 w 3725019"/>
                    <a:gd name="connsiteY0" fmla="*/ 73572 h 1418896"/>
                    <a:gd name="connsiteX1" fmla="*/ 445792 w 3725019"/>
                    <a:gd name="connsiteY1" fmla="*/ 0 h 1418896"/>
                    <a:gd name="connsiteX2" fmla="*/ 1852896 w 3725019"/>
                    <a:gd name="connsiteY2" fmla="*/ 591655 h 1418896"/>
                    <a:gd name="connsiteX3" fmla="*/ 3357157 w 3725019"/>
                    <a:gd name="connsiteY3" fmla="*/ 0 h 1418896"/>
                    <a:gd name="connsiteX4" fmla="*/ 3577874 w 3725019"/>
                    <a:gd name="connsiteY4" fmla="*/ 73572 h 1418896"/>
                    <a:gd name="connsiteX5" fmla="*/ 2632585 w 3725019"/>
                    <a:gd name="connsiteY5" fmla="*/ 448868 h 1418896"/>
                    <a:gd name="connsiteX6" fmla="*/ 2625150 w 3725019"/>
                    <a:gd name="connsiteY6" fmla="*/ 902607 h 1418896"/>
                    <a:gd name="connsiteX7" fmla="*/ 3725019 w 3725019"/>
                    <a:gd name="connsiteY7" fmla="*/ 1345324 h 1418896"/>
                    <a:gd name="connsiteX8" fmla="*/ 3441240 w 3725019"/>
                    <a:gd name="connsiteY8" fmla="*/ 1408386 h 1418896"/>
                    <a:gd name="connsiteX9" fmla="*/ 1864688 w 3725019"/>
                    <a:gd name="connsiteY9" fmla="*/ 746234 h 1418896"/>
                    <a:gd name="connsiteX10" fmla="*/ 256605 w 3725019"/>
                    <a:gd name="connsiteY10" fmla="*/ 1418896 h 1418896"/>
                    <a:gd name="connsiteX11" fmla="*/ 0 w 3725019"/>
                    <a:gd name="connsiteY11" fmla="*/ 1331097 h 1418896"/>
                    <a:gd name="connsiteX12" fmla="*/ 1113454 w 3725019"/>
                    <a:gd name="connsiteY12" fmla="*/ 903890 h 1418896"/>
                    <a:gd name="connsiteX13" fmla="*/ 1102302 w 3725019"/>
                    <a:gd name="connsiteY13" fmla="*/ 451945 h 1418896"/>
                    <a:gd name="connsiteX14" fmla="*/ 183032 w 3725019"/>
                    <a:gd name="connsiteY14" fmla="*/ 84081 h 1418896"/>
                    <a:gd name="connsiteX15" fmla="*/ 162012 w 3725019"/>
                    <a:gd name="connsiteY15" fmla="*/ 73572 h 14188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725019" h="1418896">
                      <a:moveTo>
                        <a:pt x="162012" y="73572"/>
                      </a:moveTo>
                      <a:lnTo>
                        <a:pt x="445792" y="0"/>
                      </a:lnTo>
                      <a:lnTo>
                        <a:pt x="1852896" y="591655"/>
                      </a:lnTo>
                      <a:lnTo>
                        <a:pt x="3357157" y="0"/>
                      </a:lnTo>
                      <a:lnTo>
                        <a:pt x="3577874" y="73572"/>
                      </a:lnTo>
                      <a:lnTo>
                        <a:pt x="2632585" y="448868"/>
                      </a:lnTo>
                      <a:lnTo>
                        <a:pt x="2625150" y="902607"/>
                      </a:lnTo>
                      <a:lnTo>
                        <a:pt x="3725019" y="1345324"/>
                      </a:lnTo>
                      <a:lnTo>
                        <a:pt x="3441240" y="1408386"/>
                      </a:lnTo>
                      <a:lnTo>
                        <a:pt x="1864688" y="746234"/>
                      </a:lnTo>
                      <a:lnTo>
                        <a:pt x="256605" y="1418896"/>
                      </a:lnTo>
                      <a:lnTo>
                        <a:pt x="0" y="1331097"/>
                      </a:lnTo>
                      <a:lnTo>
                        <a:pt x="1113454" y="903890"/>
                      </a:lnTo>
                      <a:cubicBezTo>
                        <a:pt x="1113454" y="760249"/>
                        <a:pt x="1102302" y="595586"/>
                        <a:pt x="1102302" y="451945"/>
                      </a:cubicBezTo>
                      <a:lnTo>
                        <a:pt x="183032" y="84081"/>
                      </a:lnTo>
                      <a:cubicBezTo>
                        <a:pt x="26317" y="21019"/>
                        <a:pt x="169019" y="77075"/>
                        <a:pt x="162012" y="73572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520" name="Group 519">
              <a:extLst>
                <a:ext uri="{FF2B5EF4-FFF2-40B4-BE49-F238E27FC236}">
                  <a16:creationId xmlns:a16="http://schemas.microsoft.com/office/drawing/2014/main" id="{60B6F784-668B-5D4B-A622-66CCE6350B84}"/>
                </a:ext>
              </a:extLst>
            </p:cNvPr>
            <p:cNvGrpSpPr/>
            <p:nvPr/>
          </p:nvGrpSpPr>
          <p:grpSpPr>
            <a:xfrm>
              <a:off x="9854521" y="5333935"/>
              <a:ext cx="309740" cy="190838"/>
              <a:chOff x="3668110" y="2448910"/>
              <a:chExt cx="3794234" cy="2165130"/>
            </a:xfrm>
          </p:grpSpPr>
          <p:sp>
            <p:nvSpPr>
              <p:cNvPr id="521" name="Rectangle 520">
                <a:extLst>
                  <a:ext uri="{FF2B5EF4-FFF2-40B4-BE49-F238E27FC236}">
                    <a16:creationId xmlns:a16="http://schemas.microsoft.com/office/drawing/2014/main" id="{275B9F34-60F1-4A43-AAD4-D58802DAAC8F}"/>
                  </a:ext>
                </a:extLst>
              </p:cNvPr>
              <p:cNvSpPr/>
              <p:nvPr/>
            </p:nvSpPr>
            <p:spPr>
              <a:xfrm>
                <a:off x="3668110" y="3741409"/>
                <a:ext cx="3780587" cy="872631"/>
              </a:xfrm>
              <a:prstGeom prst="rect">
                <a:avLst/>
              </a:prstGeom>
              <a:gradFill>
                <a:gsLst>
                  <a:gs pos="0">
                    <a:srgbClr val="B8C2C9"/>
                  </a:gs>
                  <a:gs pos="21000">
                    <a:schemeClr val="bg1"/>
                  </a:gs>
                  <a:gs pos="60000">
                    <a:srgbClr val="D6DCE0"/>
                  </a:gs>
                  <a:gs pos="100000">
                    <a:srgbClr val="B8C2C9"/>
                  </a:gs>
                </a:gsLst>
                <a:lin ang="0" scaled="0"/>
              </a:gra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22" name="Freeform 521">
                <a:extLst>
                  <a:ext uri="{FF2B5EF4-FFF2-40B4-BE49-F238E27FC236}">
                    <a16:creationId xmlns:a16="http://schemas.microsoft.com/office/drawing/2014/main" id="{778A1510-2C69-F848-B6B3-6C73FF163690}"/>
                  </a:ext>
                </a:extLst>
              </p:cNvPr>
              <p:cNvSpPr/>
              <p:nvPr/>
            </p:nvSpPr>
            <p:spPr>
              <a:xfrm>
                <a:off x="3678620" y="2448910"/>
                <a:ext cx="3783724" cy="1324303"/>
              </a:xfrm>
              <a:custGeom>
                <a:avLst/>
                <a:gdLst>
                  <a:gd name="connsiteX0" fmla="*/ 0 w 3783724"/>
                  <a:gd name="connsiteY0" fmla="*/ 1313793 h 1324303"/>
                  <a:gd name="connsiteX1" fmla="*/ 0 w 3783724"/>
                  <a:gd name="connsiteY1" fmla="*/ 1313793 h 1324303"/>
                  <a:gd name="connsiteX2" fmla="*/ 252248 w 3783724"/>
                  <a:gd name="connsiteY2" fmla="*/ 0 h 1324303"/>
                  <a:gd name="connsiteX3" fmla="*/ 3415862 w 3783724"/>
                  <a:gd name="connsiteY3" fmla="*/ 21020 h 1324303"/>
                  <a:gd name="connsiteX4" fmla="*/ 3783724 w 3783724"/>
                  <a:gd name="connsiteY4" fmla="*/ 1324303 h 1324303"/>
                  <a:gd name="connsiteX5" fmla="*/ 0 w 3783724"/>
                  <a:gd name="connsiteY5" fmla="*/ 1313793 h 1324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783724" h="1324303">
                    <a:moveTo>
                      <a:pt x="0" y="1313793"/>
                    </a:moveTo>
                    <a:lnTo>
                      <a:pt x="0" y="1313793"/>
                    </a:lnTo>
                    <a:lnTo>
                      <a:pt x="252248" y="0"/>
                    </a:lnTo>
                    <a:lnTo>
                      <a:pt x="3415862" y="21020"/>
                    </a:lnTo>
                    <a:lnTo>
                      <a:pt x="3783724" y="1324303"/>
                    </a:lnTo>
                    <a:lnTo>
                      <a:pt x="0" y="1313793"/>
                    </a:lnTo>
                    <a:close/>
                  </a:path>
                </a:pathLst>
              </a:custGeom>
              <a:solidFill>
                <a:srgbClr val="B8C2C9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523" name="Group 522">
                <a:extLst>
                  <a:ext uri="{FF2B5EF4-FFF2-40B4-BE49-F238E27FC236}">
                    <a16:creationId xmlns:a16="http://schemas.microsoft.com/office/drawing/2014/main" id="{85BFF772-B3A6-F548-BDE0-8AEB95F33FBE}"/>
                  </a:ext>
                </a:extLst>
              </p:cNvPr>
              <p:cNvGrpSpPr/>
              <p:nvPr/>
            </p:nvGrpSpPr>
            <p:grpSpPr>
              <a:xfrm>
                <a:off x="3941378" y="2603243"/>
                <a:ext cx="3202061" cy="1066110"/>
                <a:chOff x="7939341" y="3037317"/>
                <a:chExt cx="897649" cy="353919"/>
              </a:xfrm>
            </p:grpSpPr>
            <p:sp>
              <p:nvSpPr>
                <p:cNvPr id="524" name="Freeform 523">
                  <a:extLst>
                    <a:ext uri="{FF2B5EF4-FFF2-40B4-BE49-F238E27FC236}">
                      <a16:creationId xmlns:a16="http://schemas.microsoft.com/office/drawing/2014/main" id="{B37A32DB-8119-5447-A58C-87AD1FDF0EB7}"/>
                    </a:ext>
                  </a:extLst>
                </p:cNvPr>
                <p:cNvSpPr/>
                <p:nvPr/>
              </p:nvSpPr>
              <p:spPr>
                <a:xfrm>
                  <a:off x="7964170" y="3037317"/>
                  <a:ext cx="849158" cy="198115"/>
                </a:xfrm>
                <a:custGeom>
                  <a:avLst/>
                  <a:gdLst>
                    <a:gd name="connsiteX0" fmla="*/ 3725333 w 4588933"/>
                    <a:gd name="connsiteY0" fmla="*/ 0 h 1049866"/>
                    <a:gd name="connsiteX1" fmla="*/ 4588933 w 4588933"/>
                    <a:gd name="connsiteY1" fmla="*/ 270933 h 1049866"/>
                    <a:gd name="connsiteX2" fmla="*/ 3962400 w 4588933"/>
                    <a:gd name="connsiteY2" fmla="*/ 541866 h 1049866"/>
                    <a:gd name="connsiteX3" fmla="*/ 3742267 w 4588933"/>
                    <a:gd name="connsiteY3" fmla="*/ 457200 h 1049866"/>
                    <a:gd name="connsiteX4" fmla="*/ 2269067 w 4588933"/>
                    <a:gd name="connsiteY4" fmla="*/ 1049866 h 1049866"/>
                    <a:gd name="connsiteX5" fmla="*/ 880533 w 4588933"/>
                    <a:gd name="connsiteY5" fmla="*/ 457200 h 1049866"/>
                    <a:gd name="connsiteX6" fmla="*/ 592667 w 4588933"/>
                    <a:gd name="connsiteY6" fmla="*/ 541866 h 1049866"/>
                    <a:gd name="connsiteX7" fmla="*/ 0 w 4588933"/>
                    <a:gd name="connsiteY7" fmla="*/ 254000 h 1049866"/>
                    <a:gd name="connsiteX8" fmla="*/ 880533 w 4588933"/>
                    <a:gd name="connsiteY8" fmla="*/ 16933 h 1049866"/>
                    <a:gd name="connsiteX9" fmla="*/ 2302933 w 4588933"/>
                    <a:gd name="connsiteY9" fmla="*/ 626533 h 1049866"/>
                    <a:gd name="connsiteX10" fmla="*/ 3725333 w 4588933"/>
                    <a:gd name="connsiteY10" fmla="*/ 0 h 1049866"/>
                    <a:gd name="connsiteX0" fmla="*/ 3725333 w 4641485"/>
                    <a:gd name="connsiteY0" fmla="*/ 0 h 1049866"/>
                    <a:gd name="connsiteX1" fmla="*/ 4641485 w 4641485"/>
                    <a:gd name="connsiteY1" fmla="*/ 239402 h 1049866"/>
                    <a:gd name="connsiteX2" fmla="*/ 3962400 w 4641485"/>
                    <a:gd name="connsiteY2" fmla="*/ 541866 h 1049866"/>
                    <a:gd name="connsiteX3" fmla="*/ 3742267 w 4641485"/>
                    <a:gd name="connsiteY3" fmla="*/ 457200 h 1049866"/>
                    <a:gd name="connsiteX4" fmla="*/ 2269067 w 4641485"/>
                    <a:gd name="connsiteY4" fmla="*/ 1049866 h 1049866"/>
                    <a:gd name="connsiteX5" fmla="*/ 880533 w 4641485"/>
                    <a:gd name="connsiteY5" fmla="*/ 457200 h 1049866"/>
                    <a:gd name="connsiteX6" fmla="*/ 592667 w 4641485"/>
                    <a:gd name="connsiteY6" fmla="*/ 541866 h 1049866"/>
                    <a:gd name="connsiteX7" fmla="*/ 0 w 4641485"/>
                    <a:gd name="connsiteY7" fmla="*/ 254000 h 1049866"/>
                    <a:gd name="connsiteX8" fmla="*/ 880533 w 4641485"/>
                    <a:gd name="connsiteY8" fmla="*/ 16933 h 1049866"/>
                    <a:gd name="connsiteX9" fmla="*/ 2302933 w 4641485"/>
                    <a:gd name="connsiteY9" fmla="*/ 626533 h 1049866"/>
                    <a:gd name="connsiteX10" fmla="*/ 3725333 w 4641485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73798 w 4673016"/>
                    <a:gd name="connsiteY3" fmla="*/ 45720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84308 w 4673016"/>
                    <a:gd name="connsiteY3" fmla="*/ 404648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815839 w 4673016"/>
                    <a:gd name="connsiteY3" fmla="*/ 46771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673016" h="1049866">
                      <a:moveTo>
                        <a:pt x="3756864" y="0"/>
                      </a:moveTo>
                      <a:lnTo>
                        <a:pt x="4673016" y="239402"/>
                      </a:lnTo>
                      <a:lnTo>
                        <a:pt x="3993931" y="541866"/>
                      </a:lnTo>
                      <a:lnTo>
                        <a:pt x="3815839" y="467710"/>
                      </a:lnTo>
                      <a:lnTo>
                        <a:pt x="2300598" y="1049866"/>
                      </a:lnTo>
                      <a:lnTo>
                        <a:pt x="912064" y="457200"/>
                      </a:lnTo>
                      <a:lnTo>
                        <a:pt x="624198" y="541866"/>
                      </a:lnTo>
                      <a:lnTo>
                        <a:pt x="0" y="275021"/>
                      </a:lnTo>
                      <a:lnTo>
                        <a:pt x="912064" y="16933"/>
                      </a:lnTo>
                      <a:lnTo>
                        <a:pt x="2323954" y="616023"/>
                      </a:lnTo>
                      <a:lnTo>
                        <a:pt x="3756864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25" name="Freeform 524">
                  <a:extLst>
                    <a:ext uri="{FF2B5EF4-FFF2-40B4-BE49-F238E27FC236}">
                      <a16:creationId xmlns:a16="http://schemas.microsoft.com/office/drawing/2014/main" id="{58EF4D92-6D83-864D-92A9-A12640536887}"/>
                    </a:ext>
                  </a:extLst>
                </p:cNvPr>
                <p:cNvSpPr/>
                <p:nvPr/>
              </p:nvSpPr>
              <p:spPr>
                <a:xfrm>
                  <a:off x="8519948" y="3206783"/>
                  <a:ext cx="317042" cy="170569"/>
                </a:xfrm>
                <a:custGeom>
                  <a:avLst/>
                  <a:gdLst>
                    <a:gd name="connsiteX0" fmla="*/ 21021 w 1744718"/>
                    <a:gd name="connsiteY0" fmla="*/ 0 h 903890"/>
                    <a:gd name="connsiteX1" fmla="*/ 1744718 w 1744718"/>
                    <a:gd name="connsiteY1" fmla="*/ 693683 h 903890"/>
                    <a:gd name="connsiteX2" fmla="*/ 1145628 w 1744718"/>
                    <a:gd name="connsiteY2" fmla="*/ 903890 h 903890"/>
                    <a:gd name="connsiteX3" fmla="*/ 0 w 1744718"/>
                    <a:gd name="connsiteY3" fmla="*/ 451945 h 903890"/>
                    <a:gd name="connsiteX4" fmla="*/ 21021 w 1744718"/>
                    <a:gd name="connsiteY4" fmla="*/ 0 h 9038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4718" h="903890">
                      <a:moveTo>
                        <a:pt x="21021" y="0"/>
                      </a:moveTo>
                      <a:lnTo>
                        <a:pt x="1744718" y="693683"/>
                      </a:lnTo>
                      <a:lnTo>
                        <a:pt x="1145628" y="903890"/>
                      </a:lnTo>
                      <a:lnTo>
                        <a:pt x="0" y="451945"/>
                      </a:lnTo>
                      <a:lnTo>
                        <a:pt x="21021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26" name="Freeform 525">
                  <a:extLst>
                    <a:ext uri="{FF2B5EF4-FFF2-40B4-BE49-F238E27FC236}">
                      <a16:creationId xmlns:a16="http://schemas.microsoft.com/office/drawing/2014/main" id="{79E03014-7882-0546-B7FE-50715AB53593}"/>
                    </a:ext>
                  </a:extLst>
                </p:cNvPr>
                <p:cNvSpPr/>
                <p:nvPr/>
              </p:nvSpPr>
              <p:spPr>
                <a:xfrm>
                  <a:off x="7939341" y="3206783"/>
                  <a:ext cx="311312" cy="168585"/>
                </a:xfrm>
                <a:custGeom>
                  <a:avLst/>
                  <a:gdLst>
                    <a:gd name="connsiteX0" fmla="*/ 1702676 w 1713187"/>
                    <a:gd name="connsiteY0" fmla="*/ 0 h 893380"/>
                    <a:gd name="connsiteX1" fmla="*/ 1713187 w 1713187"/>
                    <a:gd name="connsiteY1" fmla="*/ 472966 h 893380"/>
                    <a:gd name="connsiteX2" fmla="*/ 578069 w 1713187"/>
                    <a:gd name="connsiteY2" fmla="*/ 893380 h 893380"/>
                    <a:gd name="connsiteX3" fmla="*/ 0 w 1713187"/>
                    <a:gd name="connsiteY3" fmla="*/ 693683 h 893380"/>
                    <a:gd name="connsiteX4" fmla="*/ 1702676 w 1713187"/>
                    <a:gd name="connsiteY4" fmla="*/ 0 h 8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13187" h="893380">
                      <a:moveTo>
                        <a:pt x="1702676" y="0"/>
                      </a:moveTo>
                      <a:lnTo>
                        <a:pt x="1713187" y="472966"/>
                      </a:lnTo>
                      <a:lnTo>
                        <a:pt x="578069" y="893380"/>
                      </a:lnTo>
                      <a:lnTo>
                        <a:pt x="0" y="693683"/>
                      </a:lnTo>
                      <a:lnTo>
                        <a:pt x="1702676" y="0"/>
                      </a:lnTo>
                      <a:close/>
                    </a:path>
                  </a:pathLst>
                </a:custGeom>
                <a:solidFill>
                  <a:srgbClr val="0000A8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27" name="Freeform 526">
                  <a:extLst>
                    <a:ext uri="{FF2B5EF4-FFF2-40B4-BE49-F238E27FC236}">
                      <a16:creationId xmlns:a16="http://schemas.microsoft.com/office/drawing/2014/main" id="{530508B2-B7B9-B347-8151-5F7967C6BEDA}"/>
                    </a:ext>
                  </a:extLst>
                </p:cNvPr>
                <p:cNvSpPr/>
                <p:nvPr/>
              </p:nvSpPr>
              <p:spPr>
                <a:xfrm>
                  <a:off x="8047413" y="3123483"/>
                  <a:ext cx="676892" cy="267753"/>
                </a:xfrm>
                <a:custGeom>
                  <a:avLst/>
                  <a:gdLst>
                    <a:gd name="connsiteX0" fmla="*/ 599089 w 4162096"/>
                    <a:gd name="connsiteY0" fmla="*/ 273269 h 1618593"/>
                    <a:gd name="connsiteX1" fmla="*/ 882869 w 4162096"/>
                    <a:gd name="connsiteY1" fmla="*/ 199697 h 1618593"/>
                    <a:gd name="connsiteX2" fmla="*/ 2312276 w 4162096"/>
                    <a:gd name="connsiteY2" fmla="*/ 798786 h 1618593"/>
                    <a:gd name="connsiteX3" fmla="*/ 3794234 w 4162096"/>
                    <a:gd name="connsiteY3" fmla="*/ 199697 h 1618593"/>
                    <a:gd name="connsiteX4" fmla="*/ 4014951 w 4162096"/>
                    <a:gd name="connsiteY4" fmla="*/ 273269 h 1618593"/>
                    <a:gd name="connsiteX5" fmla="*/ 3058510 w 4162096"/>
                    <a:gd name="connsiteY5" fmla="*/ 641131 h 1618593"/>
                    <a:gd name="connsiteX6" fmla="*/ 3026979 w 4162096"/>
                    <a:gd name="connsiteY6" fmla="*/ 1114097 h 1618593"/>
                    <a:gd name="connsiteX7" fmla="*/ 4162096 w 4162096"/>
                    <a:gd name="connsiteY7" fmla="*/ 1545021 h 1618593"/>
                    <a:gd name="connsiteX8" fmla="*/ 3878317 w 4162096"/>
                    <a:gd name="connsiteY8" fmla="*/ 1608083 h 1618593"/>
                    <a:gd name="connsiteX9" fmla="*/ 2301765 w 4162096"/>
                    <a:gd name="connsiteY9" fmla="*/ 945931 h 1618593"/>
                    <a:gd name="connsiteX10" fmla="*/ 693682 w 4162096"/>
                    <a:gd name="connsiteY10" fmla="*/ 1618593 h 1618593"/>
                    <a:gd name="connsiteX11" fmla="*/ 430924 w 4162096"/>
                    <a:gd name="connsiteY11" fmla="*/ 1524000 h 1618593"/>
                    <a:gd name="connsiteX12" fmla="*/ 1576551 w 4162096"/>
                    <a:gd name="connsiteY12" fmla="*/ 1082566 h 1618593"/>
                    <a:gd name="connsiteX13" fmla="*/ 1545020 w 4162096"/>
                    <a:gd name="connsiteY13" fmla="*/ 609600 h 1618593"/>
                    <a:gd name="connsiteX14" fmla="*/ 0 w 4162096"/>
                    <a:gd name="connsiteY14" fmla="*/ 0 h 1618593"/>
                    <a:gd name="connsiteX15" fmla="*/ 872358 w 4162096"/>
                    <a:gd name="connsiteY15" fmla="*/ 210207 h 1618593"/>
                    <a:gd name="connsiteX16" fmla="*/ 872358 w 4162096"/>
                    <a:gd name="connsiteY16" fmla="*/ 210207 h 1618593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15" fmla="*/ 441434 w 3731172"/>
                    <a:gd name="connsiteY15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357351 w 3731172"/>
                    <a:gd name="connsiteY14" fmla="*/ 115613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56137 w 3731172"/>
                    <a:gd name="connsiteY13" fmla="*/ 441434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903890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575034 w 3710151"/>
                    <a:gd name="connsiteY6" fmla="*/ 91440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06565 w 3710151"/>
                    <a:gd name="connsiteY6" fmla="*/ 92491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5151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09858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62012 w 3725019"/>
                    <a:gd name="connsiteY0" fmla="*/ 73572 h 1418896"/>
                    <a:gd name="connsiteX1" fmla="*/ 445792 w 3725019"/>
                    <a:gd name="connsiteY1" fmla="*/ 0 h 1418896"/>
                    <a:gd name="connsiteX2" fmla="*/ 1852896 w 3725019"/>
                    <a:gd name="connsiteY2" fmla="*/ 591655 h 1418896"/>
                    <a:gd name="connsiteX3" fmla="*/ 3357157 w 3725019"/>
                    <a:gd name="connsiteY3" fmla="*/ 0 h 1418896"/>
                    <a:gd name="connsiteX4" fmla="*/ 3577874 w 3725019"/>
                    <a:gd name="connsiteY4" fmla="*/ 73572 h 1418896"/>
                    <a:gd name="connsiteX5" fmla="*/ 2632585 w 3725019"/>
                    <a:gd name="connsiteY5" fmla="*/ 448868 h 1418896"/>
                    <a:gd name="connsiteX6" fmla="*/ 2625150 w 3725019"/>
                    <a:gd name="connsiteY6" fmla="*/ 902607 h 1418896"/>
                    <a:gd name="connsiteX7" fmla="*/ 3725019 w 3725019"/>
                    <a:gd name="connsiteY7" fmla="*/ 1345324 h 1418896"/>
                    <a:gd name="connsiteX8" fmla="*/ 3441240 w 3725019"/>
                    <a:gd name="connsiteY8" fmla="*/ 1408386 h 1418896"/>
                    <a:gd name="connsiteX9" fmla="*/ 1864688 w 3725019"/>
                    <a:gd name="connsiteY9" fmla="*/ 746234 h 1418896"/>
                    <a:gd name="connsiteX10" fmla="*/ 256605 w 3725019"/>
                    <a:gd name="connsiteY10" fmla="*/ 1418896 h 1418896"/>
                    <a:gd name="connsiteX11" fmla="*/ 0 w 3725019"/>
                    <a:gd name="connsiteY11" fmla="*/ 1331097 h 1418896"/>
                    <a:gd name="connsiteX12" fmla="*/ 1113454 w 3725019"/>
                    <a:gd name="connsiteY12" fmla="*/ 903890 h 1418896"/>
                    <a:gd name="connsiteX13" fmla="*/ 1102302 w 3725019"/>
                    <a:gd name="connsiteY13" fmla="*/ 451945 h 1418896"/>
                    <a:gd name="connsiteX14" fmla="*/ 183032 w 3725019"/>
                    <a:gd name="connsiteY14" fmla="*/ 84081 h 1418896"/>
                    <a:gd name="connsiteX15" fmla="*/ 162012 w 3725019"/>
                    <a:gd name="connsiteY15" fmla="*/ 73572 h 14188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725019" h="1418896">
                      <a:moveTo>
                        <a:pt x="162012" y="73572"/>
                      </a:moveTo>
                      <a:lnTo>
                        <a:pt x="445792" y="0"/>
                      </a:lnTo>
                      <a:lnTo>
                        <a:pt x="1852896" y="591655"/>
                      </a:lnTo>
                      <a:lnTo>
                        <a:pt x="3357157" y="0"/>
                      </a:lnTo>
                      <a:lnTo>
                        <a:pt x="3577874" y="73572"/>
                      </a:lnTo>
                      <a:lnTo>
                        <a:pt x="2632585" y="448868"/>
                      </a:lnTo>
                      <a:lnTo>
                        <a:pt x="2625150" y="902607"/>
                      </a:lnTo>
                      <a:lnTo>
                        <a:pt x="3725019" y="1345324"/>
                      </a:lnTo>
                      <a:lnTo>
                        <a:pt x="3441240" y="1408386"/>
                      </a:lnTo>
                      <a:lnTo>
                        <a:pt x="1864688" y="746234"/>
                      </a:lnTo>
                      <a:lnTo>
                        <a:pt x="256605" y="1418896"/>
                      </a:lnTo>
                      <a:lnTo>
                        <a:pt x="0" y="1331097"/>
                      </a:lnTo>
                      <a:lnTo>
                        <a:pt x="1113454" y="903890"/>
                      </a:lnTo>
                      <a:cubicBezTo>
                        <a:pt x="1113454" y="760249"/>
                        <a:pt x="1102302" y="595586"/>
                        <a:pt x="1102302" y="451945"/>
                      </a:cubicBezTo>
                      <a:lnTo>
                        <a:pt x="183032" y="84081"/>
                      </a:lnTo>
                      <a:cubicBezTo>
                        <a:pt x="26317" y="21019"/>
                        <a:pt x="169019" y="77075"/>
                        <a:pt x="162012" y="73572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479" name="Group 478">
              <a:extLst>
                <a:ext uri="{FF2B5EF4-FFF2-40B4-BE49-F238E27FC236}">
                  <a16:creationId xmlns:a16="http://schemas.microsoft.com/office/drawing/2014/main" id="{11A03BFE-097D-3B42-AA2B-11FFEA70FF5B}"/>
                </a:ext>
              </a:extLst>
            </p:cNvPr>
            <p:cNvGrpSpPr/>
            <p:nvPr/>
          </p:nvGrpSpPr>
          <p:grpSpPr>
            <a:xfrm>
              <a:off x="8681775" y="4962318"/>
              <a:ext cx="393760" cy="218578"/>
              <a:chOff x="7493876" y="2774731"/>
              <a:chExt cx="1481958" cy="894622"/>
            </a:xfrm>
          </p:grpSpPr>
          <p:sp>
            <p:nvSpPr>
              <p:cNvPr id="480" name="Freeform 479">
                <a:extLst>
                  <a:ext uri="{FF2B5EF4-FFF2-40B4-BE49-F238E27FC236}">
                    <a16:creationId xmlns:a16="http://schemas.microsoft.com/office/drawing/2014/main" id="{89B10910-D4AF-3246-860A-25F1D908938B}"/>
                  </a:ext>
                </a:extLst>
              </p:cNvPr>
              <p:cNvSpPr/>
              <p:nvPr/>
            </p:nvSpPr>
            <p:spPr>
              <a:xfrm>
                <a:off x="7493876" y="3084399"/>
                <a:ext cx="1481958" cy="584954"/>
              </a:xfrm>
              <a:custGeom>
                <a:avLst/>
                <a:gdLst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88524 w 8187558"/>
                  <a:gd name="connsiteY5" fmla="*/ 1597573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88524 w 8187558"/>
                  <a:gd name="connsiteY5" fmla="*/ 1597573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76538 w 8176538"/>
                  <a:gd name="connsiteY0" fmla="*/ 0 h 2638097"/>
                  <a:gd name="connsiteX1" fmla="*/ 8176538 w 8176538"/>
                  <a:gd name="connsiteY1" fmla="*/ 1271752 h 2638097"/>
                  <a:gd name="connsiteX2" fmla="*/ 4088015 w 8176538"/>
                  <a:gd name="connsiteY2" fmla="*/ 2638097 h 2638097"/>
                  <a:gd name="connsiteX3" fmla="*/ 0 w 8176538"/>
                  <a:gd name="connsiteY3" fmla="*/ 1269888 h 2638097"/>
                  <a:gd name="connsiteX4" fmla="*/ 20511 w 8176538"/>
                  <a:gd name="connsiteY4" fmla="*/ 147145 h 2638097"/>
                  <a:gd name="connsiteX5" fmla="*/ 4088015 w 8176538"/>
                  <a:gd name="connsiteY5" fmla="*/ 1566042 h 2638097"/>
                  <a:gd name="connsiteX6" fmla="*/ 8176538 w 8176538"/>
                  <a:gd name="connsiteY6" fmla="*/ 0 h 2638097"/>
                  <a:gd name="connsiteX0" fmla="*/ 8176538 w 8176538"/>
                  <a:gd name="connsiteY0" fmla="*/ 0 h 2772020"/>
                  <a:gd name="connsiteX1" fmla="*/ 8176538 w 8176538"/>
                  <a:gd name="connsiteY1" fmla="*/ 1271752 h 2772020"/>
                  <a:gd name="connsiteX2" fmla="*/ 4099034 w 8176538"/>
                  <a:gd name="connsiteY2" fmla="*/ 2772020 h 2772020"/>
                  <a:gd name="connsiteX3" fmla="*/ 0 w 8176538"/>
                  <a:gd name="connsiteY3" fmla="*/ 1269888 h 2772020"/>
                  <a:gd name="connsiteX4" fmla="*/ 20511 w 8176538"/>
                  <a:gd name="connsiteY4" fmla="*/ 147145 h 2772020"/>
                  <a:gd name="connsiteX5" fmla="*/ 4088015 w 8176538"/>
                  <a:gd name="connsiteY5" fmla="*/ 1566042 h 2772020"/>
                  <a:gd name="connsiteX6" fmla="*/ 8176538 w 8176538"/>
                  <a:gd name="connsiteY6" fmla="*/ 0 h 2772020"/>
                  <a:gd name="connsiteX0" fmla="*/ 8176538 w 8176538"/>
                  <a:gd name="connsiteY0" fmla="*/ 0 h 2772339"/>
                  <a:gd name="connsiteX1" fmla="*/ 8176538 w 8176538"/>
                  <a:gd name="connsiteY1" fmla="*/ 1378890 h 2772339"/>
                  <a:gd name="connsiteX2" fmla="*/ 4099034 w 8176538"/>
                  <a:gd name="connsiteY2" fmla="*/ 2772020 h 2772339"/>
                  <a:gd name="connsiteX3" fmla="*/ 0 w 8176538"/>
                  <a:gd name="connsiteY3" fmla="*/ 1269888 h 2772339"/>
                  <a:gd name="connsiteX4" fmla="*/ 20511 w 8176538"/>
                  <a:gd name="connsiteY4" fmla="*/ 147145 h 2772339"/>
                  <a:gd name="connsiteX5" fmla="*/ 4088015 w 8176538"/>
                  <a:gd name="connsiteY5" fmla="*/ 1566042 h 2772339"/>
                  <a:gd name="connsiteX6" fmla="*/ 8176538 w 8176538"/>
                  <a:gd name="connsiteY6" fmla="*/ 0 h 2772339"/>
                  <a:gd name="connsiteX0" fmla="*/ 8176538 w 8176538"/>
                  <a:gd name="connsiteY0" fmla="*/ 0 h 2825888"/>
                  <a:gd name="connsiteX1" fmla="*/ 8176538 w 8176538"/>
                  <a:gd name="connsiteY1" fmla="*/ 1378890 h 2825888"/>
                  <a:gd name="connsiteX2" fmla="*/ 4099034 w 8176538"/>
                  <a:gd name="connsiteY2" fmla="*/ 2825590 h 2825888"/>
                  <a:gd name="connsiteX3" fmla="*/ 0 w 8176538"/>
                  <a:gd name="connsiteY3" fmla="*/ 1269888 h 2825888"/>
                  <a:gd name="connsiteX4" fmla="*/ 20511 w 8176538"/>
                  <a:gd name="connsiteY4" fmla="*/ 147145 h 2825888"/>
                  <a:gd name="connsiteX5" fmla="*/ 4088015 w 8176538"/>
                  <a:gd name="connsiteY5" fmla="*/ 1566042 h 2825888"/>
                  <a:gd name="connsiteX6" fmla="*/ 8176538 w 8176538"/>
                  <a:gd name="connsiteY6" fmla="*/ 0 h 2825888"/>
                  <a:gd name="connsiteX0" fmla="*/ 8165518 w 8165518"/>
                  <a:gd name="connsiteY0" fmla="*/ 0 h 2825606"/>
                  <a:gd name="connsiteX1" fmla="*/ 8165518 w 8165518"/>
                  <a:gd name="connsiteY1" fmla="*/ 1378890 h 2825606"/>
                  <a:gd name="connsiteX2" fmla="*/ 4088014 w 8165518"/>
                  <a:gd name="connsiteY2" fmla="*/ 2825590 h 2825606"/>
                  <a:gd name="connsiteX3" fmla="*/ 0 w 8165518"/>
                  <a:gd name="connsiteY3" fmla="*/ 1403811 h 2825606"/>
                  <a:gd name="connsiteX4" fmla="*/ 9491 w 8165518"/>
                  <a:gd name="connsiteY4" fmla="*/ 147145 h 2825606"/>
                  <a:gd name="connsiteX5" fmla="*/ 4076995 w 8165518"/>
                  <a:gd name="connsiteY5" fmla="*/ 1566042 h 2825606"/>
                  <a:gd name="connsiteX6" fmla="*/ 8165518 w 8165518"/>
                  <a:gd name="connsiteY6" fmla="*/ 0 h 2825606"/>
                  <a:gd name="connsiteX0" fmla="*/ 8165518 w 8165518"/>
                  <a:gd name="connsiteY0" fmla="*/ 0 h 2879174"/>
                  <a:gd name="connsiteX1" fmla="*/ 8165518 w 8165518"/>
                  <a:gd name="connsiteY1" fmla="*/ 1378890 h 2879174"/>
                  <a:gd name="connsiteX2" fmla="*/ 4132092 w 8165518"/>
                  <a:gd name="connsiteY2" fmla="*/ 2879159 h 2879174"/>
                  <a:gd name="connsiteX3" fmla="*/ 0 w 8165518"/>
                  <a:gd name="connsiteY3" fmla="*/ 1403811 h 2879174"/>
                  <a:gd name="connsiteX4" fmla="*/ 9491 w 8165518"/>
                  <a:gd name="connsiteY4" fmla="*/ 147145 h 2879174"/>
                  <a:gd name="connsiteX5" fmla="*/ 4076995 w 8165518"/>
                  <a:gd name="connsiteY5" fmla="*/ 1566042 h 2879174"/>
                  <a:gd name="connsiteX6" fmla="*/ 8165518 w 8165518"/>
                  <a:gd name="connsiteY6" fmla="*/ 0 h 2879174"/>
                  <a:gd name="connsiteX0" fmla="*/ 8165518 w 8176537"/>
                  <a:gd name="connsiteY0" fmla="*/ 0 h 2879410"/>
                  <a:gd name="connsiteX1" fmla="*/ 8176537 w 8176537"/>
                  <a:gd name="connsiteY1" fmla="*/ 1499420 h 2879410"/>
                  <a:gd name="connsiteX2" fmla="*/ 4132092 w 8176537"/>
                  <a:gd name="connsiteY2" fmla="*/ 2879159 h 2879410"/>
                  <a:gd name="connsiteX3" fmla="*/ 0 w 8176537"/>
                  <a:gd name="connsiteY3" fmla="*/ 1403811 h 2879410"/>
                  <a:gd name="connsiteX4" fmla="*/ 9491 w 8176537"/>
                  <a:gd name="connsiteY4" fmla="*/ 147145 h 2879410"/>
                  <a:gd name="connsiteX5" fmla="*/ 4076995 w 8176537"/>
                  <a:gd name="connsiteY5" fmla="*/ 1566042 h 2879410"/>
                  <a:gd name="connsiteX6" fmla="*/ 8165518 w 8176537"/>
                  <a:gd name="connsiteY6" fmla="*/ 0 h 2879410"/>
                  <a:gd name="connsiteX0" fmla="*/ 8165518 w 8176537"/>
                  <a:gd name="connsiteY0" fmla="*/ 0 h 2879262"/>
                  <a:gd name="connsiteX1" fmla="*/ 8176537 w 8176537"/>
                  <a:gd name="connsiteY1" fmla="*/ 1499420 h 2879262"/>
                  <a:gd name="connsiteX2" fmla="*/ 4132092 w 8176537"/>
                  <a:gd name="connsiteY2" fmla="*/ 2879159 h 2879262"/>
                  <a:gd name="connsiteX3" fmla="*/ 0 w 8176537"/>
                  <a:gd name="connsiteY3" fmla="*/ 1403811 h 2879262"/>
                  <a:gd name="connsiteX4" fmla="*/ 9491 w 8176537"/>
                  <a:gd name="connsiteY4" fmla="*/ 147145 h 2879262"/>
                  <a:gd name="connsiteX5" fmla="*/ 4076995 w 8176537"/>
                  <a:gd name="connsiteY5" fmla="*/ 1566042 h 2879262"/>
                  <a:gd name="connsiteX6" fmla="*/ 8165518 w 8176537"/>
                  <a:gd name="connsiteY6" fmla="*/ 0 h 2879262"/>
                  <a:gd name="connsiteX0" fmla="*/ 8165518 w 8176537"/>
                  <a:gd name="connsiteY0" fmla="*/ 0 h 2879163"/>
                  <a:gd name="connsiteX1" fmla="*/ 8176537 w 8176537"/>
                  <a:gd name="connsiteY1" fmla="*/ 1499420 h 2879163"/>
                  <a:gd name="connsiteX2" fmla="*/ 4132092 w 8176537"/>
                  <a:gd name="connsiteY2" fmla="*/ 2879159 h 2879163"/>
                  <a:gd name="connsiteX3" fmla="*/ 0 w 8176537"/>
                  <a:gd name="connsiteY3" fmla="*/ 1510948 h 2879163"/>
                  <a:gd name="connsiteX4" fmla="*/ 9491 w 8176537"/>
                  <a:gd name="connsiteY4" fmla="*/ 147145 h 2879163"/>
                  <a:gd name="connsiteX5" fmla="*/ 4076995 w 8176537"/>
                  <a:gd name="connsiteY5" fmla="*/ 1566042 h 2879163"/>
                  <a:gd name="connsiteX6" fmla="*/ 8165518 w 8176537"/>
                  <a:gd name="connsiteY6" fmla="*/ 0 h 2879163"/>
                  <a:gd name="connsiteX0" fmla="*/ 8165518 w 8198577"/>
                  <a:gd name="connsiteY0" fmla="*/ 0 h 2879451"/>
                  <a:gd name="connsiteX1" fmla="*/ 8198577 w 8198577"/>
                  <a:gd name="connsiteY1" fmla="*/ 1606558 h 2879451"/>
                  <a:gd name="connsiteX2" fmla="*/ 4132092 w 8198577"/>
                  <a:gd name="connsiteY2" fmla="*/ 2879159 h 2879451"/>
                  <a:gd name="connsiteX3" fmla="*/ 0 w 8198577"/>
                  <a:gd name="connsiteY3" fmla="*/ 1510948 h 2879451"/>
                  <a:gd name="connsiteX4" fmla="*/ 9491 w 8198577"/>
                  <a:gd name="connsiteY4" fmla="*/ 147145 h 2879451"/>
                  <a:gd name="connsiteX5" fmla="*/ 4076995 w 8198577"/>
                  <a:gd name="connsiteY5" fmla="*/ 1566042 h 2879451"/>
                  <a:gd name="connsiteX6" fmla="*/ 8165518 w 8198577"/>
                  <a:gd name="connsiteY6" fmla="*/ 0 h 2879451"/>
                  <a:gd name="connsiteX0" fmla="*/ 8165518 w 8165518"/>
                  <a:gd name="connsiteY0" fmla="*/ 0 h 2880066"/>
                  <a:gd name="connsiteX1" fmla="*/ 8165518 w 8165518"/>
                  <a:gd name="connsiteY1" fmla="*/ 1673520 h 2880066"/>
                  <a:gd name="connsiteX2" fmla="*/ 4132092 w 8165518"/>
                  <a:gd name="connsiteY2" fmla="*/ 2879159 h 2880066"/>
                  <a:gd name="connsiteX3" fmla="*/ 0 w 8165518"/>
                  <a:gd name="connsiteY3" fmla="*/ 1510948 h 2880066"/>
                  <a:gd name="connsiteX4" fmla="*/ 9491 w 8165518"/>
                  <a:gd name="connsiteY4" fmla="*/ 147145 h 2880066"/>
                  <a:gd name="connsiteX5" fmla="*/ 4076995 w 8165518"/>
                  <a:gd name="connsiteY5" fmla="*/ 1566042 h 2880066"/>
                  <a:gd name="connsiteX6" fmla="*/ 8165518 w 8165518"/>
                  <a:gd name="connsiteY6" fmla="*/ 0 h 2880066"/>
                  <a:gd name="connsiteX0" fmla="*/ 8156794 w 8156794"/>
                  <a:gd name="connsiteY0" fmla="*/ 0 h 2879270"/>
                  <a:gd name="connsiteX1" fmla="*/ 8156794 w 8156794"/>
                  <a:gd name="connsiteY1" fmla="*/ 1673520 h 2879270"/>
                  <a:gd name="connsiteX2" fmla="*/ 4123368 w 8156794"/>
                  <a:gd name="connsiteY2" fmla="*/ 2879159 h 2879270"/>
                  <a:gd name="connsiteX3" fmla="*/ 2295 w 8156794"/>
                  <a:gd name="connsiteY3" fmla="*/ 1618086 h 2879270"/>
                  <a:gd name="connsiteX4" fmla="*/ 767 w 8156794"/>
                  <a:gd name="connsiteY4" fmla="*/ 147145 h 2879270"/>
                  <a:gd name="connsiteX5" fmla="*/ 4068271 w 8156794"/>
                  <a:gd name="connsiteY5" fmla="*/ 1566042 h 2879270"/>
                  <a:gd name="connsiteX6" fmla="*/ 8156794 w 8156794"/>
                  <a:gd name="connsiteY6" fmla="*/ 0 h 287927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20"/>
                  <a:gd name="connsiteX1" fmla="*/ 8156794 w 8156794"/>
                  <a:gd name="connsiteY1" fmla="*/ 1673520 h 2973020"/>
                  <a:gd name="connsiteX2" fmla="*/ 4134388 w 8156794"/>
                  <a:gd name="connsiteY2" fmla="*/ 2972904 h 2973020"/>
                  <a:gd name="connsiteX3" fmla="*/ 2295 w 8156794"/>
                  <a:gd name="connsiteY3" fmla="*/ 1618086 h 2973020"/>
                  <a:gd name="connsiteX4" fmla="*/ 767 w 8156794"/>
                  <a:gd name="connsiteY4" fmla="*/ 147145 h 2973020"/>
                  <a:gd name="connsiteX5" fmla="*/ 4068271 w 8156794"/>
                  <a:gd name="connsiteY5" fmla="*/ 1566042 h 2973020"/>
                  <a:gd name="connsiteX6" fmla="*/ 8156794 w 8156794"/>
                  <a:gd name="connsiteY6" fmla="*/ 0 h 2973020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141"/>
                  <a:gd name="connsiteX1" fmla="*/ 8156794 w 8156794"/>
                  <a:gd name="connsiteY1" fmla="*/ 1673520 h 2973141"/>
                  <a:gd name="connsiteX2" fmla="*/ 4134388 w 8156794"/>
                  <a:gd name="connsiteY2" fmla="*/ 2972904 h 2973141"/>
                  <a:gd name="connsiteX3" fmla="*/ 2295 w 8156794"/>
                  <a:gd name="connsiteY3" fmla="*/ 1618086 h 2973141"/>
                  <a:gd name="connsiteX4" fmla="*/ 767 w 8156794"/>
                  <a:gd name="connsiteY4" fmla="*/ 147145 h 2973141"/>
                  <a:gd name="connsiteX5" fmla="*/ 4068271 w 8156794"/>
                  <a:gd name="connsiteY5" fmla="*/ 1566042 h 2973141"/>
                  <a:gd name="connsiteX6" fmla="*/ 8156794 w 8156794"/>
                  <a:gd name="connsiteY6" fmla="*/ 0 h 2973141"/>
                  <a:gd name="connsiteX0" fmla="*/ 8156794 w 8156794"/>
                  <a:gd name="connsiteY0" fmla="*/ 0 h 3066827"/>
                  <a:gd name="connsiteX1" fmla="*/ 8156794 w 8156794"/>
                  <a:gd name="connsiteY1" fmla="*/ 1673520 h 3066827"/>
                  <a:gd name="connsiteX2" fmla="*/ 4123353 w 8156794"/>
                  <a:gd name="connsiteY2" fmla="*/ 3066650 h 3066827"/>
                  <a:gd name="connsiteX3" fmla="*/ 2295 w 8156794"/>
                  <a:gd name="connsiteY3" fmla="*/ 1618086 h 3066827"/>
                  <a:gd name="connsiteX4" fmla="*/ 767 w 8156794"/>
                  <a:gd name="connsiteY4" fmla="*/ 147145 h 3066827"/>
                  <a:gd name="connsiteX5" fmla="*/ 4068271 w 8156794"/>
                  <a:gd name="connsiteY5" fmla="*/ 1566042 h 3066827"/>
                  <a:gd name="connsiteX6" fmla="*/ 8156794 w 8156794"/>
                  <a:gd name="connsiteY6" fmla="*/ 0 h 3066827"/>
                  <a:gd name="connsiteX0" fmla="*/ 8123689 w 8156794"/>
                  <a:gd name="connsiteY0" fmla="*/ 0 h 2999866"/>
                  <a:gd name="connsiteX1" fmla="*/ 8156794 w 8156794"/>
                  <a:gd name="connsiteY1" fmla="*/ 1606559 h 2999866"/>
                  <a:gd name="connsiteX2" fmla="*/ 4123353 w 8156794"/>
                  <a:gd name="connsiteY2" fmla="*/ 2999689 h 2999866"/>
                  <a:gd name="connsiteX3" fmla="*/ 2295 w 8156794"/>
                  <a:gd name="connsiteY3" fmla="*/ 1551125 h 2999866"/>
                  <a:gd name="connsiteX4" fmla="*/ 767 w 8156794"/>
                  <a:gd name="connsiteY4" fmla="*/ 80184 h 2999866"/>
                  <a:gd name="connsiteX5" fmla="*/ 4068271 w 8156794"/>
                  <a:gd name="connsiteY5" fmla="*/ 1499081 h 2999866"/>
                  <a:gd name="connsiteX6" fmla="*/ 8123689 w 8156794"/>
                  <a:gd name="connsiteY6" fmla="*/ 0 h 2999866"/>
                  <a:gd name="connsiteX0" fmla="*/ 8167828 w 8167828"/>
                  <a:gd name="connsiteY0" fmla="*/ 0 h 3026651"/>
                  <a:gd name="connsiteX1" fmla="*/ 8156794 w 8167828"/>
                  <a:gd name="connsiteY1" fmla="*/ 1633344 h 3026651"/>
                  <a:gd name="connsiteX2" fmla="*/ 4123353 w 8167828"/>
                  <a:gd name="connsiteY2" fmla="*/ 3026474 h 3026651"/>
                  <a:gd name="connsiteX3" fmla="*/ 2295 w 8167828"/>
                  <a:gd name="connsiteY3" fmla="*/ 1577910 h 3026651"/>
                  <a:gd name="connsiteX4" fmla="*/ 767 w 8167828"/>
                  <a:gd name="connsiteY4" fmla="*/ 106969 h 3026651"/>
                  <a:gd name="connsiteX5" fmla="*/ 4068271 w 8167828"/>
                  <a:gd name="connsiteY5" fmla="*/ 1525866 h 3026651"/>
                  <a:gd name="connsiteX6" fmla="*/ 8167828 w 8167828"/>
                  <a:gd name="connsiteY6" fmla="*/ 0 h 3026651"/>
                  <a:gd name="connsiteX0" fmla="*/ 8167828 w 8167828"/>
                  <a:gd name="connsiteY0" fmla="*/ 0 h 3027228"/>
                  <a:gd name="connsiteX1" fmla="*/ 8145760 w 8167828"/>
                  <a:gd name="connsiteY1" fmla="*/ 1686913 h 3027228"/>
                  <a:gd name="connsiteX2" fmla="*/ 4123353 w 8167828"/>
                  <a:gd name="connsiteY2" fmla="*/ 3026474 h 3027228"/>
                  <a:gd name="connsiteX3" fmla="*/ 2295 w 8167828"/>
                  <a:gd name="connsiteY3" fmla="*/ 1577910 h 3027228"/>
                  <a:gd name="connsiteX4" fmla="*/ 767 w 8167828"/>
                  <a:gd name="connsiteY4" fmla="*/ 106969 h 3027228"/>
                  <a:gd name="connsiteX5" fmla="*/ 4068271 w 8167828"/>
                  <a:gd name="connsiteY5" fmla="*/ 1525866 h 3027228"/>
                  <a:gd name="connsiteX6" fmla="*/ 8167828 w 8167828"/>
                  <a:gd name="connsiteY6" fmla="*/ 0 h 3027228"/>
                  <a:gd name="connsiteX0" fmla="*/ 8156794 w 8156794"/>
                  <a:gd name="connsiteY0" fmla="*/ 0 h 2933483"/>
                  <a:gd name="connsiteX1" fmla="*/ 8145760 w 8156794"/>
                  <a:gd name="connsiteY1" fmla="*/ 1593168 h 2933483"/>
                  <a:gd name="connsiteX2" fmla="*/ 4123353 w 8156794"/>
                  <a:gd name="connsiteY2" fmla="*/ 2932729 h 2933483"/>
                  <a:gd name="connsiteX3" fmla="*/ 2295 w 8156794"/>
                  <a:gd name="connsiteY3" fmla="*/ 1484165 h 2933483"/>
                  <a:gd name="connsiteX4" fmla="*/ 767 w 8156794"/>
                  <a:gd name="connsiteY4" fmla="*/ 13224 h 2933483"/>
                  <a:gd name="connsiteX5" fmla="*/ 4068271 w 8156794"/>
                  <a:gd name="connsiteY5" fmla="*/ 1432121 h 2933483"/>
                  <a:gd name="connsiteX6" fmla="*/ 8156794 w 8156794"/>
                  <a:gd name="connsiteY6" fmla="*/ 0 h 2933483"/>
                  <a:gd name="connsiteX0" fmla="*/ 8156794 w 8156794"/>
                  <a:gd name="connsiteY0" fmla="*/ 0 h 2933483"/>
                  <a:gd name="connsiteX1" fmla="*/ 8145760 w 8156794"/>
                  <a:gd name="connsiteY1" fmla="*/ 1593168 h 2933483"/>
                  <a:gd name="connsiteX2" fmla="*/ 4123353 w 8156794"/>
                  <a:gd name="connsiteY2" fmla="*/ 2932729 h 2933483"/>
                  <a:gd name="connsiteX3" fmla="*/ 2295 w 8156794"/>
                  <a:gd name="connsiteY3" fmla="*/ 1484165 h 2933483"/>
                  <a:gd name="connsiteX4" fmla="*/ 767 w 8156794"/>
                  <a:gd name="connsiteY4" fmla="*/ 13224 h 2933483"/>
                  <a:gd name="connsiteX5" fmla="*/ 4068271 w 8156794"/>
                  <a:gd name="connsiteY5" fmla="*/ 1432121 h 2933483"/>
                  <a:gd name="connsiteX6" fmla="*/ 8156794 w 8156794"/>
                  <a:gd name="connsiteY6" fmla="*/ 0 h 2933483"/>
                  <a:gd name="connsiteX0" fmla="*/ 8123689 w 8145760"/>
                  <a:gd name="connsiteY0" fmla="*/ 13560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23689 w 8145760"/>
                  <a:gd name="connsiteY6" fmla="*/ 13560 h 2920259"/>
                  <a:gd name="connsiteX0" fmla="*/ 8178863 w 8178863"/>
                  <a:gd name="connsiteY0" fmla="*/ 26952 h 2920259"/>
                  <a:gd name="connsiteX1" fmla="*/ 8145760 w 8178863"/>
                  <a:gd name="connsiteY1" fmla="*/ 1579944 h 2920259"/>
                  <a:gd name="connsiteX2" fmla="*/ 4123353 w 8178863"/>
                  <a:gd name="connsiteY2" fmla="*/ 2919505 h 2920259"/>
                  <a:gd name="connsiteX3" fmla="*/ 2295 w 8178863"/>
                  <a:gd name="connsiteY3" fmla="*/ 1470941 h 2920259"/>
                  <a:gd name="connsiteX4" fmla="*/ 767 w 8178863"/>
                  <a:gd name="connsiteY4" fmla="*/ 0 h 2920259"/>
                  <a:gd name="connsiteX5" fmla="*/ 4068271 w 8178863"/>
                  <a:gd name="connsiteY5" fmla="*/ 1418897 h 2920259"/>
                  <a:gd name="connsiteX6" fmla="*/ 8178863 w 8178863"/>
                  <a:gd name="connsiteY6" fmla="*/ 26952 h 2920259"/>
                  <a:gd name="connsiteX0" fmla="*/ 8167827 w 8167827"/>
                  <a:gd name="connsiteY0" fmla="*/ 40343 h 2920259"/>
                  <a:gd name="connsiteX1" fmla="*/ 8145760 w 8167827"/>
                  <a:gd name="connsiteY1" fmla="*/ 1579944 h 2920259"/>
                  <a:gd name="connsiteX2" fmla="*/ 4123353 w 8167827"/>
                  <a:gd name="connsiteY2" fmla="*/ 2919505 h 2920259"/>
                  <a:gd name="connsiteX3" fmla="*/ 2295 w 8167827"/>
                  <a:gd name="connsiteY3" fmla="*/ 1470941 h 2920259"/>
                  <a:gd name="connsiteX4" fmla="*/ 767 w 8167827"/>
                  <a:gd name="connsiteY4" fmla="*/ 0 h 2920259"/>
                  <a:gd name="connsiteX5" fmla="*/ 4068271 w 8167827"/>
                  <a:gd name="connsiteY5" fmla="*/ 1418897 h 2920259"/>
                  <a:gd name="connsiteX6" fmla="*/ 8167827 w 8167827"/>
                  <a:gd name="connsiteY6" fmla="*/ 40343 h 2920259"/>
                  <a:gd name="connsiteX0" fmla="*/ 8123687 w 8145760"/>
                  <a:gd name="connsiteY0" fmla="*/ 53735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23687 w 8145760"/>
                  <a:gd name="connsiteY6" fmla="*/ 53735 h 2920259"/>
                  <a:gd name="connsiteX0" fmla="*/ 8161918 w 8161918"/>
                  <a:gd name="connsiteY0" fmla="*/ 0 h 2943855"/>
                  <a:gd name="connsiteX1" fmla="*/ 8145760 w 8161918"/>
                  <a:gd name="connsiteY1" fmla="*/ 1603540 h 2943855"/>
                  <a:gd name="connsiteX2" fmla="*/ 4123353 w 8161918"/>
                  <a:gd name="connsiteY2" fmla="*/ 2943101 h 2943855"/>
                  <a:gd name="connsiteX3" fmla="*/ 2295 w 8161918"/>
                  <a:gd name="connsiteY3" fmla="*/ 1494537 h 2943855"/>
                  <a:gd name="connsiteX4" fmla="*/ 767 w 8161918"/>
                  <a:gd name="connsiteY4" fmla="*/ 23596 h 2943855"/>
                  <a:gd name="connsiteX5" fmla="*/ 4068271 w 8161918"/>
                  <a:gd name="connsiteY5" fmla="*/ 1442493 h 2943855"/>
                  <a:gd name="connsiteX6" fmla="*/ 8161918 w 8161918"/>
                  <a:gd name="connsiteY6" fmla="*/ 0 h 2943855"/>
                  <a:gd name="connsiteX0" fmla="*/ 8144926 w 8145760"/>
                  <a:gd name="connsiteY0" fmla="*/ 43424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44926 w 8145760"/>
                  <a:gd name="connsiteY6" fmla="*/ 43424 h 2920259"/>
                  <a:gd name="connsiteX0" fmla="*/ 8161918 w 8161918"/>
                  <a:gd name="connsiteY0" fmla="*/ 0 h 2959321"/>
                  <a:gd name="connsiteX1" fmla="*/ 8145760 w 8161918"/>
                  <a:gd name="connsiteY1" fmla="*/ 1619006 h 2959321"/>
                  <a:gd name="connsiteX2" fmla="*/ 4123353 w 8161918"/>
                  <a:gd name="connsiteY2" fmla="*/ 2958567 h 2959321"/>
                  <a:gd name="connsiteX3" fmla="*/ 2295 w 8161918"/>
                  <a:gd name="connsiteY3" fmla="*/ 1510003 h 2959321"/>
                  <a:gd name="connsiteX4" fmla="*/ 767 w 8161918"/>
                  <a:gd name="connsiteY4" fmla="*/ 39062 h 2959321"/>
                  <a:gd name="connsiteX5" fmla="*/ 4068271 w 8161918"/>
                  <a:gd name="connsiteY5" fmla="*/ 1457959 h 2959321"/>
                  <a:gd name="connsiteX6" fmla="*/ 8161918 w 8161918"/>
                  <a:gd name="connsiteY6" fmla="*/ 0 h 2959321"/>
                  <a:gd name="connsiteX0" fmla="*/ 8161918 w 8162752"/>
                  <a:gd name="connsiteY0" fmla="*/ 0 h 2959488"/>
                  <a:gd name="connsiteX1" fmla="*/ 8162752 w 8162752"/>
                  <a:gd name="connsiteY1" fmla="*/ 1629317 h 2959488"/>
                  <a:gd name="connsiteX2" fmla="*/ 4123353 w 8162752"/>
                  <a:gd name="connsiteY2" fmla="*/ 2958567 h 2959488"/>
                  <a:gd name="connsiteX3" fmla="*/ 2295 w 8162752"/>
                  <a:gd name="connsiteY3" fmla="*/ 1510003 h 2959488"/>
                  <a:gd name="connsiteX4" fmla="*/ 767 w 8162752"/>
                  <a:gd name="connsiteY4" fmla="*/ 39062 h 2959488"/>
                  <a:gd name="connsiteX5" fmla="*/ 4068271 w 8162752"/>
                  <a:gd name="connsiteY5" fmla="*/ 1457959 h 2959488"/>
                  <a:gd name="connsiteX6" fmla="*/ 8161918 w 8162752"/>
                  <a:gd name="connsiteY6" fmla="*/ 0 h 2959488"/>
                  <a:gd name="connsiteX0" fmla="*/ 8165930 w 8166764"/>
                  <a:gd name="connsiteY0" fmla="*/ 7337 h 2966825"/>
                  <a:gd name="connsiteX1" fmla="*/ 8166764 w 8166764"/>
                  <a:gd name="connsiteY1" fmla="*/ 1636654 h 2966825"/>
                  <a:gd name="connsiteX2" fmla="*/ 4127365 w 8166764"/>
                  <a:gd name="connsiteY2" fmla="*/ 2965904 h 2966825"/>
                  <a:gd name="connsiteX3" fmla="*/ 6307 w 8166764"/>
                  <a:gd name="connsiteY3" fmla="*/ 1517340 h 2966825"/>
                  <a:gd name="connsiteX4" fmla="*/ 532 w 8166764"/>
                  <a:gd name="connsiteY4" fmla="*/ 0 h 2966825"/>
                  <a:gd name="connsiteX5" fmla="*/ 4072283 w 8166764"/>
                  <a:gd name="connsiteY5" fmla="*/ 1465296 h 2966825"/>
                  <a:gd name="connsiteX6" fmla="*/ 8165930 w 8166764"/>
                  <a:gd name="connsiteY6" fmla="*/ 7337 h 2966825"/>
                  <a:gd name="connsiteX0" fmla="*/ 8168119 w 8168953"/>
                  <a:gd name="connsiteY0" fmla="*/ 7337 h 2966682"/>
                  <a:gd name="connsiteX1" fmla="*/ 8168953 w 8168953"/>
                  <a:gd name="connsiteY1" fmla="*/ 1636654 h 2966682"/>
                  <a:gd name="connsiteX2" fmla="*/ 4129554 w 8168953"/>
                  <a:gd name="connsiteY2" fmla="*/ 2965904 h 2966682"/>
                  <a:gd name="connsiteX3" fmla="*/ 0 w 8168953"/>
                  <a:gd name="connsiteY3" fmla="*/ 1527651 h 2966682"/>
                  <a:gd name="connsiteX4" fmla="*/ 2721 w 8168953"/>
                  <a:gd name="connsiteY4" fmla="*/ 0 h 2966682"/>
                  <a:gd name="connsiteX5" fmla="*/ 4074472 w 8168953"/>
                  <a:gd name="connsiteY5" fmla="*/ 1465296 h 2966682"/>
                  <a:gd name="connsiteX6" fmla="*/ 8168119 w 8168953"/>
                  <a:gd name="connsiteY6" fmla="*/ 7337 h 2966682"/>
                  <a:gd name="connsiteX0" fmla="*/ 8168119 w 8168953"/>
                  <a:gd name="connsiteY0" fmla="*/ 7337 h 3100377"/>
                  <a:gd name="connsiteX1" fmla="*/ 8168953 w 8168953"/>
                  <a:gd name="connsiteY1" fmla="*/ 1636654 h 3100377"/>
                  <a:gd name="connsiteX2" fmla="*/ 4118520 w 8168953"/>
                  <a:gd name="connsiteY2" fmla="*/ 3099826 h 3100377"/>
                  <a:gd name="connsiteX3" fmla="*/ 0 w 8168953"/>
                  <a:gd name="connsiteY3" fmla="*/ 1527651 h 3100377"/>
                  <a:gd name="connsiteX4" fmla="*/ 2721 w 8168953"/>
                  <a:gd name="connsiteY4" fmla="*/ 0 h 3100377"/>
                  <a:gd name="connsiteX5" fmla="*/ 4074472 w 8168953"/>
                  <a:gd name="connsiteY5" fmla="*/ 1465296 h 3100377"/>
                  <a:gd name="connsiteX6" fmla="*/ 8168119 w 8168953"/>
                  <a:gd name="connsiteY6" fmla="*/ 7337 h 3100377"/>
                  <a:gd name="connsiteX0" fmla="*/ 8168119 w 8168953"/>
                  <a:gd name="connsiteY0" fmla="*/ 7337 h 3100429"/>
                  <a:gd name="connsiteX1" fmla="*/ 8168953 w 8168953"/>
                  <a:gd name="connsiteY1" fmla="*/ 1636654 h 3100429"/>
                  <a:gd name="connsiteX2" fmla="*/ 4118520 w 8168953"/>
                  <a:gd name="connsiteY2" fmla="*/ 3099826 h 3100429"/>
                  <a:gd name="connsiteX3" fmla="*/ 0 w 8168953"/>
                  <a:gd name="connsiteY3" fmla="*/ 1527651 h 3100429"/>
                  <a:gd name="connsiteX4" fmla="*/ 2721 w 8168953"/>
                  <a:gd name="connsiteY4" fmla="*/ 0 h 3100429"/>
                  <a:gd name="connsiteX5" fmla="*/ 4074472 w 8168953"/>
                  <a:gd name="connsiteY5" fmla="*/ 1465296 h 3100429"/>
                  <a:gd name="connsiteX6" fmla="*/ 8168119 w 8168953"/>
                  <a:gd name="connsiteY6" fmla="*/ 7337 h 3100429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72202 w 8166683"/>
                  <a:gd name="connsiteY5" fmla="*/ 1465296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72202 w 8166683"/>
                  <a:gd name="connsiteY5" fmla="*/ 1465296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61168 w 8166683"/>
                  <a:gd name="connsiteY5" fmla="*/ 1438511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61168 w 8166683"/>
                  <a:gd name="connsiteY5" fmla="*/ 1438511 h 3099826"/>
                  <a:gd name="connsiteX6" fmla="*/ 8165849 w 8166683"/>
                  <a:gd name="connsiteY6" fmla="*/ 7337 h 3099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166683" h="3099826">
                    <a:moveTo>
                      <a:pt x="8165849" y="7337"/>
                    </a:moveTo>
                    <a:lnTo>
                      <a:pt x="8166683" y="1636654"/>
                    </a:lnTo>
                    <a:cubicBezTo>
                      <a:pt x="7917761" y="2728489"/>
                      <a:pt x="5475903" y="3100137"/>
                      <a:pt x="4116250" y="3099826"/>
                    </a:cubicBezTo>
                    <a:cubicBezTo>
                      <a:pt x="2756597" y="3099515"/>
                      <a:pt x="245424" y="2744647"/>
                      <a:pt x="8764" y="1634789"/>
                    </a:cubicBezTo>
                    <a:cubicBezTo>
                      <a:pt x="11928" y="1215900"/>
                      <a:pt x="-2713" y="418889"/>
                      <a:pt x="451" y="0"/>
                    </a:cubicBezTo>
                    <a:cubicBezTo>
                      <a:pt x="385485" y="953840"/>
                      <a:pt x="2700268" y="1437288"/>
                      <a:pt x="4061168" y="1438511"/>
                    </a:cubicBezTo>
                    <a:cubicBezTo>
                      <a:pt x="5422068" y="1439734"/>
                      <a:pt x="7793228" y="1089449"/>
                      <a:pt x="8165849" y="7337"/>
                    </a:cubicBezTo>
                    <a:close/>
                  </a:path>
                </a:pathLst>
              </a:custGeom>
              <a:gradFill>
                <a:gsLst>
                  <a:gs pos="0">
                    <a:srgbClr val="B8C2C9"/>
                  </a:gs>
                  <a:gs pos="21000">
                    <a:schemeClr val="bg1"/>
                  </a:gs>
                  <a:gs pos="60000">
                    <a:srgbClr val="D6DCE0"/>
                  </a:gs>
                  <a:gs pos="100000">
                    <a:srgbClr val="B8C2C9"/>
                  </a:gs>
                </a:gsLst>
                <a:lin ang="0" scaled="0"/>
              </a:gra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                  </a:t>
                </a:r>
              </a:p>
            </p:txBody>
          </p:sp>
          <p:sp>
            <p:nvSpPr>
              <p:cNvPr id="481" name="Oval 480">
                <a:extLst>
                  <a:ext uri="{FF2B5EF4-FFF2-40B4-BE49-F238E27FC236}">
                    <a16:creationId xmlns:a16="http://schemas.microsoft.com/office/drawing/2014/main" id="{F9BAB47F-DDD3-BE44-9A9E-FC2F67051936}"/>
                  </a:ext>
                </a:extLst>
              </p:cNvPr>
              <p:cNvSpPr/>
              <p:nvPr/>
            </p:nvSpPr>
            <p:spPr>
              <a:xfrm>
                <a:off x="7494729" y="2774731"/>
                <a:ext cx="1480163" cy="579140"/>
              </a:xfrm>
              <a:prstGeom prst="ellipse">
                <a:avLst/>
              </a:prstGeom>
              <a:solidFill>
                <a:srgbClr val="B8C2C9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             </a:t>
                </a:r>
              </a:p>
            </p:txBody>
          </p:sp>
          <p:grpSp>
            <p:nvGrpSpPr>
              <p:cNvPr id="482" name="Group 481">
                <a:extLst>
                  <a:ext uri="{FF2B5EF4-FFF2-40B4-BE49-F238E27FC236}">
                    <a16:creationId xmlns:a16="http://schemas.microsoft.com/office/drawing/2014/main" id="{753018A5-48AB-6D40-BB99-E6281192F8DD}"/>
                  </a:ext>
                </a:extLst>
              </p:cNvPr>
              <p:cNvGrpSpPr/>
              <p:nvPr/>
            </p:nvGrpSpPr>
            <p:grpSpPr>
              <a:xfrm>
                <a:off x="7713663" y="2848339"/>
                <a:ext cx="1042107" cy="425543"/>
                <a:chOff x="7786941" y="2884917"/>
                <a:chExt cx="897649" cy="353919"/>
              </a:xfrm>
            </p:grpSpPr>
            <p:sp>
              <p:nvSpPr>
                <p:cNvPr id="483" name="Freeform 482">
                  <a:extLst>
                    <a:ext uri="{FF2B5EF4-FFF2-40B4-BE49-F238E27FC236}">
                      <a16:creationId xmlns:a16="http://schemas.microsoft.com/office/drawing/2014/main" id="{BD7DB5A0-40AC-504F-93F8-89A5617E2AE4}"/>
                    </a:ext>
                  </a:extLst>
                </p:cNvPr>
                <p:cNvSpPr/>
                <p:nvPr/>
              </p:nvSpPr>
              <p:spPr>
                <a:xfrm>
                  <a:off x="7811770" y="2884917"/>
                  <a:ext cx="849158" cy="198115"/>
                </a:xfrm>
                <a:custGeom>
                  <a:avLst/>
                  <a:gdLst>
                    <a:gd name="connsiteX0" fmla="*/ 3725333 w 4588933"/>
                    <a:gd name="connsiteY0" fmla="*/ 0 h 1049866"/>
                    <a:gd name="connsiteX1" fmla="*/ 4588933 w 4588933"/>
                    <a:gd name="connsiteY1" fmla="*/ 270933 h 1049866"/>
                    <a:gd name="connsiteX2" fmla="*/ 3962400 w 4588933"/>
                    <a:gd name="connsiteY2" fmla="*/ 541866 h 1049866"/>
                    <a:gd name="connsiteX3" fmla="*/ 3742267 w 4588933"/>
                    <a:gd name="connsiteY3" fmla="*/ 457200 h 1049866"/>
                    <a:gd name="connsiteX4" fmla="*/ 2269067 w 4588933"/>
                    <a:gd name="connsiteY4" fmla="*/ 1049866 h 1049866"/>
                    <a:gd name="connsiteX5" fmla="*/ 880533 w 4588933"/>
                    <a:gd name="connsiteY5" fmla="*/ 457200 h 1049866"/>
                    <a:gd name="connsiteX6" fmla="*/ 592667 w 4588933"/>
                    <a:gd name="connsiteY6" fmla="*/ 541866 h 1049866"/>
                    <a:gd name="connsiteX7" fmla="*/ 0 w 4588933"/>
                    <a:gd name="connsiteY7" fmla="*/ 254000 h 1049866"/>
                    <a:gd name="connsiteX8" fmla="*/ 880533 w 4588933"/>
                    <a:gd name="connsiteY8" fmla="*/ 16933 h 1049866"/>
                    <a:gd name="connsiteX9" fmla="*/ 2302933 w 4588933"/>
                    <a:gd name="connsiteY9" fmla="*/ 626533 h 1049866"/>
                    <a:gd name="connsiteX10" fmla="*/ 3725333 w 4588933"/>
                    <a:gd name="connsiteY10" fmla="*/ 0 h 1049866"/>
                    <a:gd name="connsiteX0" fmla="*/ 3725333 w 4641485"/>
                    <a:gd name="connsiteY0" fmla="*/ 0 h 1049866"/>
                    <a:gd name="connsiteX1" fmla="*/ 4641485 w 4641485"/>
                    <a:gd name="connsiteY1" fmla="*/ 239402 h 1049866"/>
                    <a:gd name="connsiteX2" fmla="*/ 3962400 w 4641485"/>
                    <a:gd name="connsiteY2" fmla="*/ 541866 h 1049866"/>
                    <a:gd name="connsiteX3" fmla="*/ 3742267 w 4641485"/>
                    <a:gd name="connsiteY3" fmla="*/ 457200 h 1049866"/>
                    <a:gd name="connsiteX4" fmla="*/ 2269067 w 4641485"/>
                    <a:gd name="connsiteY4" fmla="*/ 1049866 h 1049866"/>
                    <a:gd name="connsiteX5" fmla="*/ 880533 w 4641485"/>
                    <a:gd name="connsiteY5" fmla="*/ 457200 h 1049866"/>
                    <a:gd name="connsiteX6" fmla="*/ 592667 w 4641485"/>
                    <a:gd name="connsiteY6" fmla="*/ 541866 h 1049866"/>
                    <a:gd name="connsiteX7" fmla="*/ 0 w 4641485"/>
                    <a:gd name="connsiteY7" fmla="*/ 254000 h 1049866"/>
                    <a:gd name="connsiteX8" fmla="*/ 880533 w 4641485"/>
                    <a:gd name="connsiteY8" fmla="*/ 16933 h 1049866"/>
                    <a:gd name="connsiteX9" fmla="*/ 2302933 w 4641485"/>
                    <a:gd name="connsiteY9" fmla="*/ 626533 h 1049866"/>
                    <a:gd name="connsiteX10" fmla="*/ 3725333 w 4641485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73798 w 4673016"/>
                    <a:gd name="connsiteY3" fmla="*/ 45720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84308 w 4673016"/>
                    <a:gd name="connsiteY3" fmla="*/ 404648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815839 w 4673016"/>
                    <a:gd name="connsiteY3" fmla="*/ 46771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673016" h="1049866">
                      <a:moveTo>
                        <a:pt x="3756864" y="0"/>
                      </a:moveTo>
                      <a:lnTo>
                        <a:pt x="4673016" y="239402"/>
                      </a:lnTo>
                      <a:lnTo>
                        <a:pt x="3993931" y="541866"/>
                      </a:lnTo>
                      <a:lnTo>
                        <a:pt x="3815839" y="467710"/>
                      </a:lnTo>
                      <a:lnTo>
                        <a:pt x="2300598" y="1049866"/>
                      </a:lnTo>
                      <a:lnTo>
                        <a:pt x="912064" y="457200"/>
                      </a:lnTo>
                      <a:lnTo>
                        <a:pt x="624198" y="541866"/>
                      </a:lnTo>
                      <a:lnTo>
                        <a:pt x="0" y="275021"/>
                      </a:lnTo>
                      <a:lnTo>
                        <a:pt x="912064" y="16933"/>
                      </a:lnTo>
                      <a:lnTo>
                        <a:pt x="2323954" y="616023"/>
                      </a:lnTo>
                      <a:lnTo>
                        <a:pt x="3756864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84" name="Freeform 483">
                  <a:extLst>
                    <a:ext uri="{FF2B5EF4-FFF2-40B4-BE49-F238E27FC236}">
                      <a16:creationId xmlns:a16="http://schemas.microsoft.com/office/drawing/2014/main" id="{DBEBB83D-40BF-8849-BAAA-59AB22EA0857}"/>
                    </a:ext>
                  </a:extLst>
                </p:cNvPr>
                <p:cNvSpPr/>
                <p:nvPr/>
              </p:nvSpPr>
              <p:spPr>
                <a:xfrm>
                  <a:off x="8367548" y="3054383"/>
                  <a:ext cx="317042" cy="170569"/>
                </a:xfrm>
                <a:custGeom>
                  <a:avLst/>
                  <a:gdLst>
                    <a:gd name="connsiteX0" fmla="*/ 21021 w 1744718"/>
                    <a:gd name="connsiteY0" fmla="*/ 0 h 903890"/>
                    <a:gd name="connsiteX1" fmla="*/ 1744718 w 1744718"/>
                    <a:gd name="connsiteY1" fmla="*/ 693683 h 903890"/>
                    <a:gd name="connsiteX2" fmla="*/ 1145628 w 1744718"/>
                    <a:gd name="connsiteY2" fmla="*/ 903890 h 903890"/>
                    <a:gd name="connsiteX3" fmla="*/ 0 w 1744718"/>
                    <a:gd name="connsiteY3" fmla="*/ 451945 h 903890"/>
                    <a:gd name="connsiteX4" fmla="*/ 21021 w 1744718"/>
                    <a:gd name="connsiteY4" fmla="*/ 0 h 9038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4718" h="903890">
                      <a:moveTo>
                        <a:pt x="21021" y="0"/>
                      </a:moveTo>
                      <a:lnTo>
                        <a:pt x="1744718" y="693683"/>
                      </a:lnTo>
                      <a:lnTo>
                        <a:pt x="1145628" y="903890"/>
                      </a:lnTo>
                      <a:lnTo>
                        <a:pt x="0" y="451945"/>
                      </a:lnTo>
                      <a:lnTo>
                        <a:pt x="21021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85" name="Freeform 484">
                  <a:extLst>
                    <a:ext uri="{FF2B5EF4-FFF2-40B4-BE49-F238E27FC236}">
                      <a16:creationId xmlns:a16="http://schemas.microsoft.com/office/drawing/2014/main" id="{18930CC0-2525-0C49-9555-463122A4FBB4}"/>
                    </a:ext>
                  </a:extLst>
                </p:cNvPr>
                <p:cNvSpPr/>
                <p:nvPr/>
              </p:nvSpPr>
              <p:spPr>
                <a:xfrm>
                  <a:off x="7786941" y="3054383"/>
                  <a:ext cx="311312" cy="168585"/>
                </a:xfrm>
                <a:custGeom>
                  <a:avLst/>
                  <a:gdLst>
                    <a:gd name="connsiteX0" fmla="*/ 1702676 w 1713187"/>
                    <a:gd name="connsiteY0" fmla="*/ 0 h 893380"/>
                    <a:gd name="connsiteX1" fmla="*/ 1713187 w 1713187"/>
                    <a:gd name="connsiteY1" fmla="*/ 472966 h 893380"/>
                    <a:gd name="connsiteX2" fmla="*/ 578069 w 1713187"/>
                    <a:gd name="connsiteY2" fmla="*/ 893380 h 893380"/>
                    <a:gd name="connsiteX3" fmla="*/ 0 w 1713187"/>
                    <a:gd name="connsiteY3" fmla="*/ 693683 h 893380"/>
                    <a:gd name="connsiteX4" fmla="*/ 1702676 w 1713187"/>
                    <a:gd name="connsiteY4" fmla="*/ 0 h 8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13187" h="893380">
                      <a:moveTo>
                        <a:pt x="1702676" y="0"/>
                      </a:moveTo>
                      <a:lnTo>
                        <a:pt x="1713187" y="472966"/>
                      </a:lnTo>
                      <a:lnTo>
                        <a:pt x="578069" y="893380"/>
                      </a:lnTo>
                      <a:lnTo>
                        <a:pt x="0" y="693683"/>
                      </a:lnTo>
                      <a:lnTo>
                        <a:pt x="1702676" y="0"/>
                      </a:lnTo>
                      <a:close/>
                    </a:path>
                  </a:pathLst>
                </a:custGeom>
                <a:solidFill>
                  <a:srgbClr val="0000A8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86" name="Freeform 485">
                  <a:extLst>
                    <a:ext uri="{FF2B5EF4-FFF2-40B4-BE49-F238E27FC236}">
                      <a16:creationId xmlns:a16="http://schemas.microsoft.com/office/drawing/2014/main" id="{0C651989-7B8A-F043-A1B6-F47D8764FCE0}"/>
                    </a:ext>
                  </a:extLst>
                </p:cNvPr>
                <p:cNvSpPr/>
                <p:nvPr/>
              </p:nvSpPr>
              <p:spPr>
                <a:xfrm>
                  <a:off x="7895013" y="2971083"/>
                  <a:ext cx="676892" cy="267753"/>
                </a:xfrm>
                <a:custGeom>
                  <a:avLst/>
                  <a:gdLst>
                    <a:gd name="connsiteX0" fmla="*/ 599089 w 4162096"/>
                    <a:gd name="connsiteY0" fmla="*/ 273269 h 1618593"/>
                    <a:gd name="connsiteX1" fmla="*/ 882869 w 4162096"/>
                    <a:gd name="connsiteY1" fmla="*/ 199697 h 1618593"/>
                    <a:gd name="connsiteX2" fmla="*/ 2312276 w 4162096"/>
                    <a:gd name="connsiteY2" fmla="*/ 798786 h 1618593"/>
                    <a:gd name="connsiteX3" fmla="*/ 3794234 w 4162096"/>
                    <a:gd name="connsiteY3" fmla="*/ 199697 h 1618593"/>
                    <a:gd name="connsiteX4" fmla="*/ 4014951 w 4162096"/>
                    <a:gd name="connsiteY4" fmla="*/ 273269 h 1618593"/>
                    <a:gd name="connsiteX5" fmla="*/ 3058510 w 4162096"/>
                    <a:gd name="connsiteY5" fmla="*/ 641131 h 1618593"/>
                    <a:gd name="connsiteX6" fmla="*/ 3026979 w 4162096"/>
                    <a:gd name="connsiteY6" fmla="*/ 1114097 h 1618593"/>
                    <a:gd name="connsiteX7" fmla="*/ 4162096 w 4162096"/>
                    <a:gd name="connsiteY7" fmla="*/ 1545021 h 1618593"/>
                    <a:gd name="connsiteX8" fmla="*/ 3878317 w 4162096"/>
                    <a:gd name="connsiteY8" fmla="*/ 1608083 h 1618593"/>
                    <a:gd name="connsiteX9" fmla="*/ 2301765 w 4162096"/>
                    <a:gd name="connsiteY9" fmla="*/ 945931 h 1618593"/>
                    <a:gd name="connsiteX10" fmla="*/ 693682 w 4162096"/>
                    <a:gd name="connsiteY10" fmla="*/ 1618593 h 1618593"/>
                    <a:gd name="connsiteX11" fmla="*/ 430924 w 4162096"/>
                    <a:gd name="connsiteY11" fmla="*/ 1524000 h 1618593"/>
                    <a:gd name="connsiteX12" fmla="*/ 1576551 w 4162096"/>
                    <a:gd name="connsiteY12" fmla="*/ 1082566 h 1618593"/>
                    <a:gd name="connsiteX13" fmla="*/ 1545020 w 4162096"/>
                    <a:gd name="connsiteY13" fmla="*/ 609600 h 1618593"/>
                    <a:gd name="connsiteX14" fmla="*/ 0 w 4162096"/>
                    <a:gd name="connsiteY14" fmla="*/ 0 h 1618593"/>
                    <a:gd name="connsiteX15" fmla="*/ 872358 w 4162096"/>
                    <a:gd name="connsiteY15" fmla="*/ 210207 h 1618593"/>
                    <a:gd name="connsiteX16" fmla="*/ 872358 w 4162096"/>
                    <a:gd name="connsiteY16" fmla="*/ 210207 h 1618593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15" fmla="*/ 441434 w 3731172"/>
                    <a:gd name="connsiteY15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357351 w 3731172"/>
                    <a:gd name="connsiteY14" fmla="*/ 115613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56137 w 3731172"/>
                    <a:gd name="connsiteY13" fmla="*/ 441434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903890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575034 w 3710151"/>
                    <a:gd name="connsiteY6" fmla="*/ 91440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06565 w 3710151"/>
                    <a:gd name="connsiteY6" fmla="*/ 92491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5151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09858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62012 w 3725019"/>
                    <a:gd name="connsiteY0" fmla="*/ 73572 h 1418896"/>
                    <a:gd name="connsiteX1" fmla="*/ 445792 w 3725019"/>
                    <a:gd name="connsiteY1" fmla="*/ 0 h 1418896"/>
                    <a:gd name="connsiteX2" fmla="*/ 1852896 w 3725019"/>
                    <a:gd name="connsiteY2" fmla="*/ 591655 h 1418896"/>
                    <a:gd name="connsiteX3" fmla="*/ 3357157 w 3725019"/>
                    <a:gd name="connsiteY3" fmla="*/ 0 h 1418896"/>
                    <a:gd name="connsiteX4" fmla="*/ 3577874 w 3725019"/>
                    <a:gd name="connsiteY4" fmla="*/ 73572 h 1418896"/>
                    <a:gd name="connsiteX5" fmla="*/ 2632585 w 3725019"/>
                    <a:gd name="connsiteY5" fmla="*/ 448868 h 1418896"/>
                    <a:gd name="connsiteX6" fmla="*/ 2625150 w 3725019"/>
                    <a:gd name="connsiteY6" fmla="*/ 902607 h 1418896"/>
                    <a:gd name="connsiteX7" fmla="*/ 3725019 w 3725019"/>
                    <a:gd name="connsiteY7" fmla="*/ 1345324 h 1418896"/>
                    <a:gd name="connsiteX8" fmla="*/ 3441240 w 3725019"/>
                    <a:gd name="connsiteY8" fmla="*/ 1408386 h 1418896"/>
                    <a:gd name="connsiteX9" fmla="*/ 1864688 w 3725019"/>
                    <a:gd name="connsiteY9" fmla="*/ 746234 h 1418896"/>
                    <a:gd name="connsiteX10" fmla="*/ 256605 w 3725019"/>
                    <a:gd name="connsiteY10" fmla="*/ 1418896 h 1418896"/>
                    <a:gd name="connsiteX11" fmla="*/ 0 w 3725019"/>
                    <a:gd name="connsiteY11" fmla="*/ 1331097 h 1418896"/>
                    <a:gd name="connsiteX12" fmla="*/ 1113454 w 3725019"/>
                    <a:gd name="connsiteY12" fmla="*/ 903890 h 1418896"/>
                    <a:gd name="connsiteX13" fmla="*/ 1102302 w 3725019"/>
                    <a:gd name="connsiteY13" fmla="*/ 451945 h 1418896"/>
                    <a:gd name="connsiteX14" fmla="*/ 183032 w 3725019"/>
                    <a:gd name="connsiteY14" fmla="*/ 84081 h 1418896"/>
                    <a:gd name="connsiteX15" fmla="*/ 162012 w 3725019"/>
                    <a:gd name="connsiteY15" fmla="*/ 73572 h 14188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725019" h="1418896">
                      <a:moveTo>
                        <a:pt x="162012" y="73572"/>
                      </a:moveTo>
                      <a:lnTo>
                        <a:pt x="445792" y="0"/>
                      </a:lnTo>
                      <a:lnTo>
                        <a:pt x="1852896" y="591655"/>
                      </a:lnTo>
                      <a:lnTo>
                        <a:pt x="3357157" y="0"/>
                      </a:lnTo>
                      <a:lnTo>
                        <a:pt x="3577874" y="73572"/>
                      </a:lnTo>
                      <a:lnTo>
                        <a:pt x="2632585" y="448868"/>
                      </a:lnTo>
                      <a:lnTo>
                        <a:pt x="2625150" y="902607"/>
                      </a:lnTo>
                      <a:lnTo>
                        <a:pt x="3725019" y="1345324"/>
                      </a:lnTo>
                      <a:lnTo>
                        <a:pt x="3441240" y="1408386"/>
                      </a:lnTo>
                      <a:lnTo>
                        <a:pt x="1864688" y="746234"/>
                      </a:lnTo>
                      <a:lnTo>
                        <a:pt x="256605" y="1418896"/>
                      </a:lnTo>
                      <a:lnTo>
                        <a:pt x="0" y="1331097"/>
                      </a:lnTo>
                      <a:lnTo>
                        <a:pt x="1113454" y="903890"/>
                      </a:lnTo>
                      <a:cubicBezTo>
                        <a:pt x="1113454" y="760249"/>
                        <a:pt x="1102302" y="595586"/>
                        <a:pt x="1102302" y="451945"/>
                      </a:cubicBezTo>
                      <a:lnTo>
                        <a:pt x="183032" y="84081"/>
                      </a:lnTo>
                      <a:cubicBezTo>
                        <a:pt x="26317" y="21019"/>
                        <a:pt x="169019" y="77075"/>
                        <a:pt x="162012" y="73572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529" name="Group 528">
              <a:extLst>
                <a:ext uri="{FF2B5EF4-FFF2-40B4-BE49-F238E27FC236}">
                  <a16:creationId xmlns:a16="http://schemas.microsoft.com/office/drawing/2014/main" id="{DE45D3AB-47E3-364E-81D6-324D69CE101C}"/>
                </a:ext>
              </a:extLst>
            </p:cNvPr>
            <p:cNvGrpSpPr/>
            <p:nvPr/>
          </p:nvGrpSpPr>
          <p:grpSpPr>
            <a:xfrm>
              <a:off x="8316676" y="5189331"/>
              <a:ext cx="309740" cy="190838"/>
              <a:chOff x="3668110" y="2448910"/>
              <a:chExt cx="3794234" cy="2165130"/>
            </a:xfrm>
          </p:grpSpPr>
          <p:sp>
            <p:nvSpPr>
              <p:cNvPr id="530" name="Rectangle 529">
                <a:extLst>
                  <a:ext uri="{FF2B5EF4-FFF2-40B4-BE49-F238E27FC236}">
                    <a16:creationId xmlns:a16="http://schemas.microsoft.com/office/drawing/2014/main" id="{72425686-3D93-0646-A923-6ADF75485CDC}"/>
                  </a:ext>
                </a:extLst>
              </p:cNvPr>
              <p:cNvSpPr/>
              <p:nvPr/>
            </p:nvSpPr>
            <p:spPr>
              <a:xfrm>
                <a:off x="3668110" y="3741409"/>
                <a:ext cx="3780587" cy="872631"/>
              </a:xfrm>
              <a:prstGeom prst="rect">
                <a:avLst/>
              </a:prstGeom>
              <a:gradFill>
                <a:gsLst>
                  <a:gs pos="0">
                    <a:srgbClr val="B8C2C9"/>
                  </a:gs>
                  <a:gs pos="21000">
                    <a:schemeClr val="bg1"/>
                  </a:gs>
                  <a:gs pos="60000">
                    <a:srgbClr val="D6DCE0"/>
                  </a:gs>
                  <a:gs pos="100000">
                    <a:srgbClr val="B8C2C9"/>
                  </a:gs>
                </a:gsLst>
                <a:lin ang="0" scaled="0"/>
              </a:gra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31" name="Freeform 530">
                <a:extLst>
                  <a:ext uri="{FF2B5EF4-FFF2-40B4-BE49-F238E27FC236}">
                    <a16:creationId xmlns:a16="http://schemas.microsoft.com/office/drawing/2014/main" id="{6ADFF160-CF04-7049-A6D4-1C789FDD39AE}"/>
                  </a:ext>
                </a:extLst>
              </p:cNvPr>
              <p:cNvSpPr/>
              <p:nvPr/>
            </p:nvSpPr>
            <p:spPr>
              <a:xfrm>
                <a:off x="3678620" y="2448910"/>
                <a:ext cx="3783724" cy="1324303"/>
              </a:xfrm>
              <a:custGeom>
                <a:avLst/>
                <a:gdLst>
                  <a:gd name="connsiteX0" fmla="*/ 0 w 3783724"/>
                  <a:gd name="connsiteY0" fmla="*/ 1313793 h 1324303"/>
                  <a:gd name="connsiteX1" fmla="*/ 0 w 3783724"/>
                  <a:gd name="connsiteY1" fmla="*/ 1313793 h 1324303"/>
                  <a:gd name="connsiteX2" fmla="*/ 252248 w 3783724"/>
                  <a:gd name="connsiteY2" fmla="*/ 0 h 1324303"/>
                  <a:gd name="connsiteX3" fmla="*/ 3415862 w 3783724"/>
                  <a:gd name="connsiteY3" fmla="*/ 21020 h 1324303"/>
                  <a:gd name="connsiteX4" fmla="*/ 3783724 w 3783724"/>
                  <a:gd name="connsiteY4" fmla="*/ 1324303 h 1324303"/>
                  <a:gd name="connsiteX5" fmla="*/ 0 w 3783724"/>
                  <a:gd name="connsiteY5" fmla="*/ 1313793 h 1324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783724" h="1324303">
                    <a:moveTo>
                      <a:pt x="0" y="1313793"/>
                    </a:moveTo>
                    <a:lnTo>
                      <a:pt x="0" y="1313793"/>
                    </a:lnTo>
                    <a:lnTo>
                      <a:pt x="252248" y="0"/>
                    </a:lnTo>
                    <a:lnTo>
                      <a:pt x="3415862" y="21020"/>
                    </a:lnTo>
                    <a:lnTo>
                      <a:pt x="3783724" y="1324303"/>
                    </a:lnTo>
                    <a:lnTo>
                      <a:pt x="0" y="1313793"/>
                    </a:lnTo>
                    <a:close/>
                  </a:path>
                </a:pathLst>
              </a:custGeom>
              <a:solidFill>
                <a:srgbClr val="B8C2C9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532" name="Group 531">
                <a:extLst>
                  <a:ext uri="{FF2B5EF4-FFF2-40B4-BE49-F238E27FC236}">
                    <a16:creationId xmlns:a16="http://schemas.microsoft.com/office/drawing/2014/main" id="{AFDD9D33-8D17-F840-A9A5-3807DD3BA314}"/>
                  </a:ext>
                </a:extLst>
              </p:cNvPr>
              <p:cNvGrpSpPr/>
              <p:nvPr/>
            </p:nvGrpSpPr>
            <p:grpSpPr>
              <a:xfrm>
                <a:off x="3941378" y="2603243"/>
                <a:ext cx="3202061" cy="1066110"/>
                <a:chOff x="7939341" y="3037317"/>
                <a:chExt cx="897649" cy="353919"/>
              </a:xfrm>
            </p:grpSpPr>
            <p:sp>
              <p:nvSpPr>
                <p:cNvPr id="533" name="Freeform 532">
                  <a:extLst>
                    <a:ext uri="{FF2B5EF4-FFF2-40B4-BE49-F238E27FC236}">
                      <a16:creationId xmlns:a16="http://schemas.microsoft.com/office/drawing/2014/main" id="{3AF3452D-972F-6944-8123-ECA4288786DF}"/>
                    </a:ext>
                  </a:extLst>
                </p:cNvPr>
                <p:cNvSpPr/>
                <p:nvPr/>
              </p:nvSpPr>
              <p:spPr>
                <a:xfrm>
                  <a:off x="7964170" y="3037317"/>
                  <a:ext cx="849158" cy="198115"/>
                </a:xfrm>
                <a:custGeom>
                  <a:avLst/>
                  <a:gdLst>
                    <a:gd name="connsiteX0" fmla="*/ 3725333 w 4588933"/>
                    <a:gd name="connsiteY0" fmla="*/ 0 h 1049866"/>
                    <a:gd name="connsiteX1" fmla="*/ 4588933 w 4588933"/>
                    <a:gd name="connsiteY1" fmla="*/ 270933 h 1049866"/>
                    <a:gd name="connsiteX2" fmla="*/ 3962400 w 4588933"/>
                    <a:gd name="connsiteY2" fmla="*/ 541866 h 1049866"/>
                    <a:gd name="connsiteX3" fmla="*/ 3742267 w 4588933"/>
                    <a:gd name="connsiteY3" fmla="*/ 457200 h 1049866"/>
                    <a:gd name="connsiteX4" fmla="*/ 2269067 w 4588933"/>
                    <a:gd name="connsiteY4" fmla="*/ 1049866 h 1049866"/>
                    <a:gd name="connsiteX5" fmla="*/ 880533 w 4588933"/>
                    <a:gd name="connsiteY5" fmla="*/ 457200 h 1049866"/>
                    <a:gd name="connsiteX6" fmla="*/ 592667 w 4588933"/>
                    <a:gd name="connsiteY6" fmla="*/ 541866 h 1049866"/>
                    <a:gd name="connsiteX7" fmla="*/ 0 w 4588933"/>
                    <a:gd name="connsiteY7" fmla="*/ 254000 h 1049866"/>
                    <a:gd name="connsiteX8" fmla="*/ 880533 w 4588933"/>
                    <a:gd name="connsiteY8" fmla="*/ 16933 h 1049866"/>
                    <a:gd name="connsiteX9" fmla="*/ 2302933 w 4588933"/>
                    <a:gd name="connsiteY9" fmla="*/ 626533 h 1049866"/>
                    <a:gd name="connsiteX10" fmla="*/ 3725333 w 4588933"/>
                    <a:gd name="connsiteY10" fmla="*/ 0 h 1049866"/>
                    <a:gd name="connsiteX0" fmla="*/ 3725333 w 4641485"/>
                    <a:gd name="connsiteY0" fmla="*/ 0 h 1049866"/>
                    <a:gd name="connsiteX1" fmla="*/ 4641485 w 4641485"/>
                    <a:gd name="connsiteY1" fmla="*/ 239402 h 1049866"/>
                    <a:gd name="connsiteX2" fmla="*/ 3962400 w 4641485"/>
                    <a:gd name="connsiteY2" fmla="*/ 541866 h 1049866"/>
                    <a:gd name="connsiteX3" fmla="*/ 3742267 w 4641485"/>
                    <a:gd name="connsiteY3" fmla="*/ 457200 h 1049866"/>
                    <a:gd name="connsiteX4" fmla="*/ 2269067 w 4641485"/>
                    <a:gd name="connsiteY4" fmla="*/ 1049866 h 1049866"/>
                    <a:gd name="connsiteX5" fmla="*/ 880533 w 4641485"/>
                    <a:gd name="connsiteY5" fmla="*/ 457200 h 1049866"/>
                    <a:gd name="connsiteX6" fmla="*/ 592667 w 4641485"/>
                    <a:gd name="connsiteY6" fmla="*/ 541866 h 1049866"/>
                    <a:gd name="connsiteX7" fmla="*/ 0 w 4641485"/>
                    <a:gd name="connsiteY7" fmla="*/ 254000 h 1049866"/>
                    <a:gd name="connsiteX8" fmla="*/ 880533 w 4641485"/>
                    <a:gd name="connsiteY8" fmla="*/ 16933 h 1049866"/>
                    <a:gd name="connsiteX9" fmla="*/ 2302933 w 4641485"/>
                    <a:gd name="connsiteY9" fmla="*/ 626533 h 1049866"/>
                    <a:gd name="connsiteX10" fmla="*/ 3725333 w 4641485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73798 w 4673016"/>
                    <a:gd name="connsiteY3" fmla="*/ 45720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84308 w 4673016"/>
                    <a:gd name="connsiteY3" fmla="*/ 404648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815839 w 4673016"/>
                    <a:gd name="connsiteY3" fmla="*/ 46771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673016" h="1049866">
                      <a:moveTo>
                        <a:pt x="3756864" y="0"/>
                      </a:moveTo>
                      <a:lnTo>
                        <a:pt x="4673016" y="239402"/>
                      </a:lnTo>
                      <a:lnTo>
                        <a:pt x="3993931" y="541866"/>
                      </a:lnTo>
                      <a:lnTo>
                        <a:pt x="3815839" y="467710"/>
                      </a:lnTo>
                      <a:lnTo>
                        <a:pt x="2300598" y="1049866"/>
                      </a:lnTo>
                      <a:lnTo>
                        <a:pt x="912064" y="457200"/>
                      </a:lnTo>
                      <a:lnTo>
                        <a:pt x="624198" y="541866"/>
                      </a:lnTo>
                      <a:lnTo>
                        <a:pt x="0" y="275021"/>
                      </a:lnTo>
                      <a:lnTo>
                        <a:pt x="912064" y="16933"/>
                      </a:lnTo>
                      <a:lnTo>
                        <a:pt x="2323954" y="616023"/>
                      </a:lnTo>
                      <a:lnTo>
                        <a:pt x="3756864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34" name="Freeform 533">
                  <a:extLst>
                    <a:ext uri="{FF2B5EF4-FFF2-40B4-BE49-F238E27FC236}">
                      <a16:creationId xmlns:a16="http://schemas.microsoft.com/office/drawing/2014/main" id="{BA43E42C-CD9B-1744-BEEC-9E664114AC8E}"/>
                    </a:ext>
                  </a:extLst>
                </p:cNvPr>
                <p:cNvSpPr/>
                <p:nvPr/>
              </p:nvSpPr>
              <p:spPr>
                <a:xfrm>
                  <a:off x="8519948" y="3206783"/>
                  <a:ext cx="317042" cy="170569"/>
                </a:xfrm>
                <a:custGeom>
                  <a:avLst/>
                  <a:gdLst>
                    <a:gd name="connsiteX0" fmla="*/ 21021 w 1744718"/>
                    <a:gd name="connsiteY0" fmla="*/ 0 h 903890"/>
                    <a:gd name="connsiteX1" fmla="*/ 1744718 w 1744718"/>
                    <a:gd name="connsiteY1" fmla="*/ 693683 h 903890"/>
                    <a:gd name="connsiteX2" fmla="*/ 1145628 w 1744718"/>
                    <a:gd name="connsiteY2" fmla="*/ 903890 h 903890"/>
                    <a:gd name="connsiteX3" fmla="*/ 0 w 1744718"/>
                    <a:gd name="connsiteY3" fmla="*/ 451945 h 903890"/>
                    <a:gd name="connsiteX4" fmla="*/ 21021 w 1744718"/>
                    <a:gd name="connsiteY4" fmla="*/ 0 h 9038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4718" h="903890">
                      <a:moveTo>
                        <a:pt x="21021" y="0"/>
                      </a:moveTo>
                      <a:lnTo>
                        <a:pt x="1744718" y="693683"/>
                      </a:lnTo>
                      <a:lnTo>
                        <a:pt x="1145628" y="903890"/>
                      </a:lnTo>
                      <a:lnTo>
                        <a:pt x="0" y="451945"/>
                      </a:lnTo>
                      <a:lnTo>
                        <a:pt x="21021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35" name="Freeform 534">
                  <a:extLst>
                    <a:ext uri="{FF2B5EF4-FFF2-40B4-BE49-F238E27FC236}">
                      <a16:creationId xmlns:a16="http://schemas.microsoft.com/office/drawing/2014/main" id="{42EF7BB0-4257-F646-805E-AFBA92B62F9D}"/>
                    </a:ext>
                  </a:extLst>
                </p:cNvPr>
                <p:cNvSpPr/>
                <p:nvPr/>
              </p:nvSpPr>
              <p:spPr>
                <a:xfrm>
                  <a:off x="7939341" y="3206783"/>
                  <a:ext cx="311312" cy="168585"/>
                </a:xfrm>
                <a:custGeom>
                  <a:avLst/>
                  <a:gdLst>
                    <a:gd name="connsiteX0" fmla="*/ 1702676 w 1713187"/>
                    <a:gd name="connsiteY0" fmla="*/ 0 h 893380"/>
                    <a:gd name="connsiteX1" fmla="*/ 1713187 w 1713187"/>
                    <a:gd name="connsiteY1" fmla="*/ 472966 h 893380"/>
                    <a:gd name="connsiteX2" fmla="*/ 578069 w 1713187"/>
                    <a:gd name="connsiteY2" fmla="*/ 893380 h 893380"/>
                    <a:gd name="connsiteX3" fmla="*/ 0 w 1713187"/>
                    <a:gd name="connsiteY3" fmla="*/ 693683 h 893380"/>
                    <a:gd name="connsiteX4" fmla="*/ 1702676 w 1713187"/>
                    <a:gd name="connsiteY4" fmla="*/ 0 h 8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13187" h="893380">
                      <a:moveTo>
                        <a:pt x="1702676" y="0"/>
                      </a:moveTo>
                      <a:lnTo>
                        <a:pt x="1713187" y="472966"/>
                      </a:lnTo>
                      <a:lnTo>
                        <a:pt x="578069" y="893380"/>
                      </a:lnTo>
                      <a:lnTo>
                        <a:pt x="0" y="693683"/>
                      </a:lnTo>
                      <a:lnTo>
                        <a:pt x="1702676" y="0"/>
                      </a:lnTo>
                      <a:close/>
                    </a:path>
                  </a:pathLst>
                </a:custGeom>
                <a:solidFill>
                  <a:srgbClr val="0000A8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36" name="Freeform 535">
                  <a:extLst>
                    <a:ext uri="{FF2B5EF4-FFF2-40B4-BE49-F238E27FC236}">
                      <a16:creationId xmlns:a16="http://schemas.microsoft.com/office/drawing/2014/main" id="{95AEC175-56C0-C14B-9DC5-693400B124AB}"/>
                    </a:ext>
                  </a:extLst>
                </p:cNvPr>
                <p:cNvSpPr/>
                <p:nvPr/>
              </p:nvSpPr>
              <p:spPr>
                <a:xfrm>
                  <a:off x="8047413" y="3123483"/>
                  <a:ext cx="676892" cy="267753"/>
                </a:xfrm>
                <a:custGeom>
                  <a:avLst/>
                  <a:gdLst>
                    <a:gd name="connsiteX0" fmla="*/ 599089 w 4162096"/>
                    <a:gd name="connsiteY0" fmla="*/ 273269 h 1618593"/>
                    <a:gd name="connsiteX1" fmla="*/ 882869 w 4162096"/>
                    <a:gd name="connsiteY1" fmla="*/ 199697 h 1618593"/>
                    <a:gd name="connsiteX2" fmla="*/ 2312276 w 4162096"/>
                    <a:gd name="connsiteY2" fmla="*/ 798786 h 1618593"/>
                    <a:gd name="connsiteX3" fmla="*/ 3794234 w 4162096"/>
                    <a:gd name="connsiteY3" fmla="*/ 199697 h 1618593"/>
                    <a:gd name="connsiteX4" fmla="*/ 4014951 w 4162096"/>
                    <a:gd name="connsiteY4" fmla="*/ 273269 h 1618593"/>
                    <a:gd name="connsiteX5" fmla="*/ 3058510 w 4162096"/>
                    <a:gd name="connsiteY5" fmla="*/ 641131 h 1618593"/>
                    <a:gd name="connsiteX6" fmla="*/ 3026979 w 4162096"/>
                    <a:gd name="connsiteY6" fmla="*/ 1114097 h 1618593"/>
                    <a:gd name="connsiteX7" fmla="*/ 4162096 w 4162096"/>
                    <a:gd name="connsiteY7" fmla="*/ 1545021 h 1618593"/>
                    <a:gd name="connsiteX8" fmla="*/ 3878317 w 4162096"/>
                    <a:gd name="connsiteY8" fmla="*/ 1608083 h 1618593"/>
                    <a:gd name="connsiteX9" fmla="*/ 2301765 w 4162096"/>
                    <a:gd name="connsiteY9" fmla="*/ 945931 h 1618593"/>
                    <a:gd name="connsiteX10" fmla="*/ 693682 w 4162096"/>
                    <a:gd name="connsiteY10" fmla="*/ 1618593 h 1618593"/>
                    <a:gd name="connsiteX11" fmla="*/ 430924 w 4162096"/>
                    <a:gd name="connsiteY11" fmla="*/ 1524000 h 1618593"/>
                    <a:gd name="connsiteX12" fmla="*/ 1576551 w 4162096"/>
                    <a:gd name="connsiteY12" fmla="*/ 1082566 h 1618593"/>
                    <a:gd name="connsiteX13" fmla="*/ 1545020 w 4162096"/>
                    <a:gd name="connsiteY13" fmla="*/ 609600 h 1618593"/>
                    <a:gd name="connsiteX14" fmla="*/ 0 w 4162096"/>
                    <a:gd name="connsiteY14" fmla="*/ 0 h 1618593"/>
                    <a:gd name="connsiteX15" fmla="*/ 872358 w 4162096"/>
                    <a:gd name="connsiteY15" fmla="*/ 210207 h 1618593"/>
                    <a:gd name="connsiteX16" fmla="*/ 872358 w 4162096"/>
                    <a:gd name="connsiteY16" fmla="*/ 210207 h 1618593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15" fmla="*/ 441434 w 3731172"/>
                    <a:gd name="connsiteY15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357351 w 3731172"/>
                    <a:gd name="connsiteY14" fmla="*/ 115613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56137 w 3731172"/>
                    <a:gd name="connsiteY13" fmla="*/ 441434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903890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575034 w 3710151"/>
                    <a:gd name="connsiteY6" fmla="*/ 91440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06565 w 3710151"/>
                    <a:gd name="connsiteY6" fmla="*/ 92491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5151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09858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62012 w 3725019"/>
                    <a:gd name="connsiteY0" fmla="*/ 73572 h 1418896"/>
                    <a:gd name="connsiteX1" fmla="*/ 445792 w 3725019"/>
                    <a:gd name="connsiteY1" fmla="*/ 0 h 1418896"/>
                    <a:gd name="connsiteX2" fmla="*/ 1852896 w 3725019"/>
                    <a:gd name="connsiteY2" fmla="*/ 591655 h 1418896"/>
                    <a:gd name="connsiteX3" fmla="*/ 3357157 w 3725019"/>
                    <a:gd name="connsiteY3" fmla="*/ 0 h 1418896"/>
                    <a:gd name="connsiteX4" fmla="*/ 3577874 w 3725019"/>
                    <a:gd name="connsiteY4" fmla="*/ 73572 h 1418896"/>
                    <a:gd name="connsiteX5" fmla="*/ 2632585 w 3725019"/>
                    <a:gd name="connsiteY5" fmla="*/ 448868 h 1418896"/>
                    <a:gd name="connsiteX6" fmla="*/ 2625150 w 3725019"/>
                    <a:gd name="connsiteY6" fmla="*/ 902607 h 1418896"/>
                    <a:gd name="connsiteX7" fmla="*/ 3725019 w 3725019"/>
                    <a:gd name="connsiteY7" fmla="*/ 1345324 h 1418896"/>
                    <a:gd name="connsiteX8" fmla="*/ 3441240 w 3725019"/>
                    <a:gd name="connsiteY8" fmla="*/ 1408386 h 1418896"/>
                    <a:gd name="connsiteX9" fmla="*/ 1864688 w 3725019"/>
                    <a:gd name="connsiteY9" fmla="*/ 746234 h 1418896"/>
                    <a:gd name="connsiteX10" fmla="*/ 256605 w 3725019"/>
                    <a:gd name="connsiteY10" fmla="*/ 1418896 h 1418896"/>
                    <a:gd name="connsiteX11" fmla="*/ 0 w 3725019"/>
                    <a:gd name="connsiteY11" fmla="*/ 1331097 h 1418896"/>
                    <a:gd name="connsiteX12" fmla="*/ 1113454 w 3725019"/>
                    <a:gd name="connsiteY12" fmla="*/ 903890 h 1418896"/>
                    <a:gd name="connsiteX13" fmla="*/ 1102302 w 3725019"/>
                    <a:gd name="connsiteY13" fmla="*/ 451945 h 1418896"/>
                    <a:gd name="connsiteX14" fmla="*/ 183032 w 3725019"/>
                    <a:gd name="connsiteY14" fmla="*/ 84081 h 1418896"/>
                    <a:gd name="connsiteX15" fmla="*/ 162012 w 3725019"/>
                    <a:gd name="connsiteY15" fmla="*/ 73572 h 14188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725019" h="1418896">
                      <a:moveTo>
                        <a:pt x="162012" y="73572"/>
                      </a:moveTo>
                      <a:lnTo>
                        <a:pt x="445792" y="0"/>
                      </a:lnTo>
                      <a:lnTo>
                        <a:pt x="1852896" y="591655"/>
                      </a:lnTo>
                      <a:lnTo>
                        <a:pt x="3357157" y="0"/>
                      </a:lnTo>
                      <a:lnTo>
                        <a:pt x="3577874" y="73572"/>
                      </a:lnTo>
                      <a:lnTo>
                        <a:pt x="2632585" y="448868"/>
                      </a:lnTo>
                      <a:lnTo>
                        <a:pt x="2625150" y="902607"/>
                      </a:lnTo>
                      <a:lnTo>
                        <a:pt x="3725019" y="1345324"/>
                      </a:lnTo>
                      <a:lnTo>
                        <a:pt x="3441240" y="1408386"/>
                      </a:lnTo>
                      <a:lnTo>
                        <a:pt x="1864688" y="746234"/>
                      </a:lnTo>
                      <a:lnTo>
                        <a:pt x="256605" y="1418896"/>
                      </a:lnTo>
                      <a:lnTo>
                        <a:pt x="0" y="1331097"/>
                      </a:lnTo>
                      <a:lnTo>
                        <a:pt x="1113454" y="903890"/>
                      </a:lnTo>
                      <a:cubicBezTo>
                        <a:pt x="1113454" y="760249"/>
                        <a:pt x="1102302" y="595586"/>
                        <a:pt x="1102302" y="451945"/>
                      </a:cubicBezTo>
                      <a:lnTo>
                        <a:pt x="183032" y="84081"/>
                      </a:lnTo>
                      <a:cubicBezTo>
                        <a:pt x="26317" y="21019"/>
                        <a:pt x="169019" y="77075"/>
                        <a:pt x="162012" y="73572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407" name="Group 406">
              <a:extLst>
                <a:ext uri="{FF2B5EF4-FFF2-40B4-BE49-F238E27FC236}">
                  <a16:creationId xmlns:a16="http://schemas.microsoft.com/office/drawing/2014/main" id="{CBD7A282-C22D-714A-88F1-C7D4EDD107F8}"/>
                </a:ext>
              </a:extLst>
            </p:cNvPr>
            <p:cNvGrpSpPr/>
            <p:nvPr/>
          </p:nvGrpSpPr>
          <p:grpSpPr>
            <a:xfrm>
              <a:off x="8444983" y="2807207"/>
              <a:ext cx="353678" cy="168275"/>
              <a:chOff x="7493876" y="2774731"/>
              <a:chExt cx="1481958" cy="894622"/>
            </a:xfrm>
          </p:grpSpPr>
          <p:sp>
            <p:nvSpPr>
              <p:cNvPr id="408" name="Freeform 407">
                <a:extLst>
                  <a:ext uri="{FF2B5EF4-FFF2-40B4-BE49-F238E27FC236}">
                    <a16:creationId xmlns:a16="http://schemas.microsoft.com/office/drawing/2014/main" id="{3C206862-9269-EE48-877D-EE261101A443}"/>
                  </a:ext>
                </a:extLst>
              </p:cNvPr>
              <p:cNvSpPr/>
              <p:nvPr/>
            </p:nvSpPr>
            <p:spPr>
              <a:xfrm>
                <a:off x="7493876" y="3084399"/>
                <a:ext cx="1481958" cy="584954"/>
              </a:xfrm>
              <a:custGeom>
                <a:avLst/>
                <a:gdLst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88524 w 8187558"/>
                  <a:gd name="connsiteY5" fmla="*/ 1597573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88524 w 8187558"/>
                  <a:gd name="connsiteY5" fmla="*/ 1597573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76538 w 8176538"/>
                  <a:gd name="connsiteY0" fmla="*/ 0 h 2638097"/>
                  <a:gd name="connsiteX1" fmla="*/ 8176538 w 8176538"/>
                  <a:gd name="connsiteY1" fmla="*/ 1271752 h 2638097"/>
                  <a:gd name="connsiteX2" fmla="*/ 4088015 w 8176538"/>
                  <a:gd name="connsiteY2" fmla="*/ 2638097 h 2638097"/>
                  <a:gd name="connsiteX3" fmla="*/ 0 w 8176538"/>
                  <a:gd name="connsiteY3" fmla="*/ 1269888 h 2638097"/>
                  <a:gd name="connsiteX4" fmla="*/ 20511 w 8176538"/>
                  <a:gd name="connsiteY4" fmla="*/ 147145 h 2638097"/>
                  <a:gd name="connsiteX5" fmla="*/ 4088015 w 8176538"/>
                  <a:gd name="connsiteY5" fmla="*/ 1566042 h 2638097"/>
                  <a:gd name="connsiteX6" fmla="*/ 8176538 w 8176538"/>
                  <a:gd name="connsiteY6" fmla="*/ 0 h 2638097"/>
                  <a:gd name="connsiteX0" fmla="*/ 8176538 w 8176538"/>
                  <a:gd name="connsiteY0" fmla="*/ 0 h 2772020"/>
                  <a:gd name="connsiteX1" fmla="*/ 8176538 w 8176538"/>
                  <a:gd name="connsiteY1" fmla="*/ 1271752 h 2772020"/>
                  <a:gd name="connsiteX2" fmla="*/ 4099034 w 8176538"/>
                  <a:gd name="connsiteY2" fmla="*/ 2772020 h 2772020"/>
                  <a:gd name="connsiteX3" fmla="*/ 0 w 8176538"/>
                  <a:gd name="connsiteY3" fmla="*/ 1269888 h 2772020"/>
                  <a:gd name="connsiteX4" fmla="*/ 20511 w 8176538"/>
                  <a:gd name="connsiteY4" fmla="*/ 147145 h 2772020"/>
                  <a:gd name="connsiteX5" fmla="*/ 4088015 w 8176538"/>
                  <a:gd name="connsiteY5" fmla="*/ 1566042 h 2772020"/>
                  <a:gd name="connsiteX6" fmla="*/ 8176538 w 8176538"/>
                  <a:gd name="connsiteY6" fmla="*/ 0 h 2772020"/>
                  <a:gd name="connsiteX0" fmla="*/ 8176538 w 8176538"/>
                  <a:gd name="connsiteY0" fmla="*/ 0 h 2772339"/>
                  <a:gd name="connsiteX1" fmla="*/ 8176538 w 8176538"/>
                  <a:gd name="connsiteY1" fmla="*/ 1378890 h 2772339"/>
                  <a:gd name="connsiteX2" fmla="*/ 4099034 w 8176538"/>
                  <a:gd name="connsiteY2" fmla="*/ 2772020 h 2772339"/>
                  <a:gd name="connsiteX3" fmla="*/ 0 w 8176538"/>
                  <a:gd name="connsiteY3" fmla="*/ 1269888 h 2772339"/>
                  <a:gd name="connsiteX4" fmla="*/ 20511 w 8176538"/>
                  <a:gd name="connsiteY4" fmla="*/ 147145 h 2772339"/>
                  <a:gd name="connsiteX5" fmla="*/ 4088015 w 8176538"/>
                  <a:gd name="connsiteY5" fmla="*/ 1566042 h 2772339"/>
                  <a:gd name="connsiteX6" fmla="*/ 8176538 w 8176538"/>
                  <a:gd name="connsiteY6" fmla="*/ 0 h 2772339"/>
                  <a:gd name="connsiteX0" fmla="*/ 8176538 w 8176538"/>
                  <a:gd name="connsiteY0" fmla="*/ 0 h 2825888"/>
                  <a:gd name="connsiteX1" fmla="*/ 8176538 w 8176538"/>
                  <a:gd name="connsiteY1" fmla="*/ 1378890 h 2825888"/>
                  <a:gd name="connsiteX2" fmla="*/ 4099034 w 8176538"/>
                  <a:gd name="connsiteY2" fmla="*/ 2825590 h 2825888"/>
                  <a:gd name="connsiteX3" fmla="*/ 0 w 8176538"/>
                  <a:gd name="connsiteY3" fmla="*/ 1269888 h 2825888"/>
                  <a:gd name="connsiteX4" fmla="*/ 20511 w 8176538"/>
                  <a:gd name="connsiteY4" fmla="*/ 147145 h 2825888"/>
                  <a:gd name="connsiteX5" fmla="*/ 4088015 w 8176538"/>
                  <a:gd name="connsiteY5" fmla="*/ 1566042 h 2825888"/>
                  <a:gd name="connsiteX6" fmla="*/ 8176538 w 8176538"/>
                  <a:gd name="connsiteY6" fmla="*/ 0 h 2825888"/>
                  <a:gd name="connsiteX0" fmla="*/ 8165518 w 8165518"/>
                  <a:gd name="connsiteY0" fmla="*/ 0 h 2825606"/>
                  <a:gd name="connsiteX1" fmla="*/ 8165518 w 8165518"/>
                  <a:gd name="connsiteY1" fmla="*/ 1378890 h 2825606"/>
                  <a:gd name="connsiteX2" fmla="*/ 4088014 w 8165518"/>
                  <a:gd name="connsiteY2" fmla="*/ 2825590 h 2825606"/>
                  <a:gd name="connsiteX3" fmla="*/ 0 w 8165518"/>
                  <a:gd name="connsiteY3" fmla="*/ 1403811 h 2825606"/>
                  <a:gd name="connsiteX4" fmla="*/ 9491 w 8165518"/>
                  <a:gd name="connsiteY4" fmla="*/ 147145 h 2825606"/>
                  <a:gd name="connsiteX5" fmla="*/ 4076995 w 8165518"/>
                  <a:gd name="connsiteY5" fmla="*/ 1566042 h 2825606"/>
                  <a:gd name="connsiteX6" fmla="*/ 8165518 w 8165518"/>
                  <a:gd name="connsiteY6" fmla="*/ 0 h 2825606"/>
                  <a:gd name="connsiteX0" fmla="*/ 8165518 w 8165518"/>
                  <a:gd name="connsiteY0" fmla="*/ 0 h 2879174"/>
                  <a:gd name="connsiteX1" fmla="*/ 8165518 w 8165518"/>
                  <a:gd name="connsiteY1" fmla="*/ 1378890 h 2879174"/>
                  <a:gd name="connsiteX2" fmla="*/ 4132092 w 8165518"/>
                  <a:gd name="connsiteY2" fmla="*/ 2879159 h 2879174"/>
                  <a:gd name="connsiteX3" fmla="*/ 0 w 8165518"/>
                  <a:gd name="connsiteY3" fmla="*/ 1403811 h 2879174"/>
                  <a:gd name="connsiteX4" fmla="*/ 9491 w 8165518"/>
                  <a:gd name="connsiteY4" fmla="*/ 147145 h 2879174"/>
                  <a:gd name="connsiteX5" fmla="*/ 4076995 w 8165518"/>
                  <a:gd name="connsiteY5" fmla="*/ 1566042 h 2879174"/>
                  <a:gd name="connsiteX6" fmla="*/ 8165518 w 8165518"/>
                  <a:gd name="connsiteY6" fmla="*/ 0 h 2879174"/>
                  <a:gd name="connsiteX0" fmla="*/ 8165518 w 8176537"/>
                  <a:gd name="connsiteY0" fmla="*/ 0 h 2879410"/>
                  <a:gd name="connsiteX1" fmla="*/ 8176537 w 8176537"/>
                  <a:gd name="connsiteY1" fmla="*/ 1499420 h 2879410"/>
                  <a:gd name="connsiteX2" fmla="*/ 4132092 w 8176537"/>
                  <a:gd name="connsiteY2" fmla="*/ 2879159 h 2879410"/>
                  <a:gd name="connsiteX3" fmla="*/ 0 w 8176537"/>
                  <a:gd name="connsiteY3" fmla="*/ 1403811 h 2879410"/>
                  <a:gd name="connsiteX4" fmla="*/ 9491 w 8176537"/>
                  <a:gd name="connsiteY4" fmla="*/ 147145 h 2879410"/>
                  <a:gd name="connsiteX5" fmla="*/ 4076995 w 8176537"/>
                  <a:gd name="connsiteY5" fmla="*/ 1566042 h 2879410"/>
                  <a:gd name="connsiteX6" fmla="*/ 8165518 w 8176537"/>
                  <a:gd name="connsiteY6" fmla="*/ 0 h 2879410"/>
                  <a:gd name="connsiteX0" fmla="*/ 8165518 w 8176537"/>
                  <a:gd name="connsiteY0" fmla="*/ 0 h 2879262"/>
                  <a:gd name="connsiteX1" fmla="*/ 8176537 w 8176537"/>
                  <a:gd name="connsiteY1" fmla="*/ 1499420 h 2879262"/>
                  <a:gd name="connsiteX2" fmla="*/ 4132092 w 8176537"/>
                  <a:gd name="connsiteY2" fmla="*/ 2879159 h 2879262"/>
                  <a:gd name="connsiteX3" fmla="*/ 0 w 8176537"/>
                  <a:gd name="connsiteY3" fmla="*/ 1403811 h 2879262"/>
                  <a:gd name="connsiteX4" fmla="*/ 9491 w 8176537"/>
                  <a:gd name="connsiteY4" fmla="*/ 147145 h 2879262"/>
                  <a:gd name="connsiteX5" fmla="*/ 4076995 w 8176537"/>
                  <a:gd name="connsiteY5" fmla="*/ 1566042 h 2879262"/>
                  <a:gd name="connsiteX6" fmla="*/ 8165518 w 8176537"/>
                  <a:gd name="connsiteY6" fmla="*/ 0 h 2879262"/>
                  <a:gd name="connsiteX0" fmla="*/ 8165518 w 8176537"/>
                  <a:gd name="connsiteY0" fmla="*/ 0 h 2879163"/>
                  <a:gd name="connsiteX1" fmla="*/ 8176537 w 8176537"/>
                  <a:gd name="connsiteY1" fmla="*/ 1499420 h 2879163"/>
                  <a:gd name="connsiteX2" fmla="*/ 4132092 w 8176537"/>
                  <a:gd name="connsiteY2" fmla="*/ 2879159 h 2879163"/>
                  <a:gd name="connsiteX3" fmla="*/ 0 w 8176537"/>
                  <a:gd name="connsiteY3" fmla="*/ 1510948 h 2879163"/>
                  <a:gd name="connsiteX4" fmla="*/ 9491 w 8176537"/>
                  <a:gd name="connsiteY4" fmla="*/ 147145 h 2879163"/>
                  <a:gd name="connsiteX5" fmla="*/ 4076995 w 8176537"/>
                  <a:gd name="connsiteY5" fmla="*/ 1566042 h 2879163"/>
                  <a:gd name="connsiteX6" fmla="*/ 8165518 w 8176537"/>
                  <a:gd name="connsiteY6" fmla="*/ 0 h 2879163"/>
                  <a:gd name="connsiteX0" fmla="*/ 8165518 w 8198577"/>
                  <a:gd name="connsiteY0" fmla="*/ 0 h 2879451"/>
                  <a:gd name="connsiteX1" fmla="*/ 8198577 w 8198577"/>
                  <a:gd name="connsiteY1" fmla="*/ 1606558 h 2879451"/>
                  <a:gd name="connsiteX2" fmla="*/ 4132092 w 8198577"/>
                  <a:gd name="connsiteY2" fmla="*/ 2879159 h 2879451"/>
                  <a:gd name="connsiteX3" fmla="*/ 0 w 8198577"/>
                  <a:gd name="connsiteY3" fmla="*/ 1510948 h 2879451"/>
                  <a:gd name="connsiteX4" fmla="*/ 9491 w 8198577"/>
                  <a:gd name="connsiteY4" fmla="*/ 147145 h 2879451"/>
                  <a:gd name="connsiteX5" fmla="*/ 4076995 w 8198577"/>
                  <a:gd name="connsiteY5" fmla="*/ 1566042 h 2879451"/>
                  <a:gd name="connsiteX6" fmla="*/ 8165518 w 8198577"/>
                  <a:gd name="connsiteY6" fmla="*/ 0 h 2879451"/>
                  <a:gd name="connsiteX0" fmla="*/ 8165518 w 8165518"/>
                  <a:gd name="connsiteY0" fmla="*/ 0 h 2880066"/>
                  <a:gd name="connsiteX1" fmla="*/ 8165518 w 8165518"/>
                  <a:gd name="connsiteY1" fmla="*/ 1673520 h 2880066"/>
                  <a:gd name="connsiteX2" fmla="*/ 4132092 w 8165518"/>
                  <a:gd name="connsiteY2" fmla="*/ 2879159 h 2880066"/>
                  <a:gd name="connsiteX3" fmla="*/ 0 w 8165518"/>
                  <a:gd name="connsiteY3" fmla="*/ 1510948 h 2880066"/>
                  <a:gd name="connsiteX4" fmla="*/ 9491 w 8165518"/>
                  <a:gd name="connsiteY4" fmla="*/ 147145 h 2880066"/>
                  <a:gd name="connsiteX5" fmla="*/ 4076995 w 8165518"/>
                  <a:gd name="connsiteY5" fmla="*/ 1566042 h 2880066"/>
                  <a:gd name="connsiteX6" fmla="*/ 8165518 w 8165518"/>
                  <a:gd name="connsiteY6" fmla="*/ 0 h 2880066"/>
                  <a:gd name="connsiteX0" fmla="*/ 8156794 w 8156794"/>
                  <a:gd name="connsiteY0" fmla="*/ 0 h 2879270"/>
                  <a:gd name="connsiteX1" fmla="*/ 8156794 w 8156794"/>
                  <a:gd name="connsiteY1" fmla="*/ 1673520 h 2879270"/>
                  <a:gd name="connsiteX2" fmla="*/ 4123368 w 8156794"/>
                  <a:gd name="connsiteY2" fmla="*/ 2879159 h 2879270"/>
                  <a:gd name="connsiteX3" fmla="*/ 2295 w 8156794"/>
                  <a:gd name="connsiteY3" fmla="*/ 1618086 h 2879270"/>
                  <a:gd name="connsiteX4" fmla="*/ 767 w 8156794"/>
                  <a:gd name="connsiteY4" fmla="*/ 147145 h 2879270"/>
                  <a:gd name="connsiteX5" fmla="*/ 4068271 w 8156794"/>
                  <a:gd name="connsiteY5" fmla="*/ 1566042 h 2879270"/>
                  <a:gd name="connsiteX6" fmla="*/ 8156794 w 8156794"/>
                  <a:gd name="connsiteY6" fmla="*/ 0 h 287927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20"/>
                  <a:gd name="connsiteX1" fmla="*/ 8156794 w 8156794"/>
                  <a:gd name="connsiteY1" fmla="*/ 1673520 h 2973020"/>
                  <a:gd name="connsiteX2" fmla="*/ 4134388 w 8156794"/>
                  <a:gd name="connsiteY2" fmla="*/ 2972904 h 2973020"/>
                  <a:gd name="connsiteX3" fmla="*/ 2295 w 8156794"/>
                  <a:gd name="connsiteY3" fmla="*/ 1618086 h 2973020"/>
                  <a:gd name="connsiteX4" fmla="*/ 767 w 8156794"/>
                  <a:gd name="connsiteY4" fmla="*/ 147145 h 2973020"/>
                  <a:gd name="connsiteX5" fmla="*/ 4068271 w 8156794"/>
                  <a:gd name="connsiteY5" fmla="*/ 1566042 h 2973020"/>
                  <a:gd name="connsiteX6" fmla="*/ 8156794 w 8156794"/>
                  <a:gd name="connsiteY6" fmla="*/ 0 h 2973020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141"/>
                  <a:gd name="connsiteX1" fmla="*/ 8156794 w 8156794"/>
                  <a:gd name="connsiteY1" fmla="*/ 1673520 h 2973141"/>
                  <a:gd name="connsiteX2" fmla="*/ 4134388 w 8156794"/>
                  <a:gd name="connsiteY2" fmla="*/ 2972904 h 2973141"/>
                  <a:gd name="connsiteX3" fmla="*/ 2295 w 8156794"/>
                  <a:gd name="connsiteY3" fmla="*/ 1618086 h 2973141"/>
                  <a:gd name="connsiteX4" fmla="*/ 767 w 8156794"/>
                  <a:gd name="connsiteY4" fmla="*/ 147145 h 2973141"/>
                  <a:gd name="connsiteX5" fmla="*/ 4068271 w 8156794"/>
                  <a:gd name="connsiteY5" fmla="*/ 1566042 h 2973141"/>
                  <a:gd name="connsiteX6" fmla="*/ 8156794 w 8156794"/>
                  <a:gd name="connsiteY6" fmla="*/ 0 h 2973141"/>
                  <a:gd name="connsiteX0" fmla="*/ 8156794 w 8156794"/>
                  <a:gd name="connsiteY0" fmla="*/ 0 h 3066827"/>
                  <a:gd name="connsiteX1" fmla="*/ 8156794 w 8156794"/>
                  <a:gd name="connsiteY1" fmla="*/ 1673520 h 3066827"/>
                  <a:gd name="connsiteX2" fmla="*/ 4123353 w 8156794"/>
                  <a:gd name="connsiteY2" fmla="*/ 3066650 h 3066827"/>
                  <a:gd name="connsiteX3" fmla="*/ 2295 w 8156794"/>
                  <a:gd name="connsiteY3" fmla="*/ 1618086 h 3066827"/>
                  <a:gd name="connsiteX4" fmla="*/ 767 w 8156794"/>
                  <a:gd name="connsiteY4" fmla="*/ 147145 h 3066827"/>
                  <a:gd name="connsiteX5" fmla="*/ 4068271 w 8156794"/>
                  <a:gd name="connsiteY5" fmla="*/ 1566042 h 3066827"/>
                  <a:gd name="connsiteX6" fmla="*/ 8156794 w 8156794"/>
                  <a:gd name="connsiteY6" fmla="*/ 0 h 3066827"/>
                  <a:gd name="connsiteX0" fmla="*/ 8123689 w 8156794"/>
                  <a:gd name="connsiteY0" fmla="*/ 0 h 2999866"/>
                  <a:gd name="connsiteX1" fmla="*/ 8156794 w 8156794"/>
                  <a:gd name="connsiteY1" fmla="*/ 1606559 h 2999866"/>
                  <a:gd name="connsiteX2" fmla="*/ 4123353 w 8156794"/>
                  <a:gd name="connsiteY2" fmla="*/ 2999689 h 2999866"/>
                  <a:gd name="connsiteX3" fmla="*/ 2295 w 8156794"/>
                  <a:gd name="connsiteY3" fmla="*/ 1551125 h 2999866"/>
                  <a:gd name="connsiteX4" fmla="*/ 767 w 8156794"/>
                  <a:gd name="connsiteY4" fmla="*/ 80184 h 2999866"/>
                  <a:gd name="connsiteX5" fmla="*/ 4068271 w 8156794"/>
                  <a:gd name="connsiteY5" fmla="*/ 1499081 h 2999866"/>
                  <a:gd name="connsiteX6" fmla="*/ 8123689 w 8156794"/>
                  <a:gd name="connsiteY6" fmla="*/ 0 h 2999866"/>
                  <a:gd name="connsiteX0" fmla="*/ 8167828 w 8167828"/>
                  <a:gd name="connsiteY0" fmla="*/ 0 h 3026651"/>
                  <a:gd name="connsiteX1" fmla="*/ 8156794 w 8167828"/>
                  <a:gd name="connsiteY1" fmla="*/ 1633344 h 3026651"/>
                  <a:gd name="connsiteX2" fmla="*/ 4123353 w 8167828"/>
                  <a:gd name="connsiteY2" fmla="*/ 3026474 h 3026651"/>
                  <a:gd name="connsiteX3" fmla="*/ 2295 w 8167828"/>
                  <a:gd name="connsiteY3" fmla="*/ 1577910 h 3026651"/>
                  <a:gd name="connsiteX4" fmla="*/ 767 w 8167828"/>
                  <a:gd name="connsiteY4" fmla="*/ 106969 h 3026651"/>
                  <a:gd name="connsiteX5" fmla="*/ 4068271 w 8167828"/>
                  <a:gd name="connsiteY5" fmla="*/ 1525866 h 3026651"/>
                  <a:gd name="connsiteX6" fmla="*/ 8167828 w 8167828"/>
                  <a:gd name="connsiteY6" fmla="*/ 0 h 3026651"/>
                  <a:gd name="connsiteX0" fmla="*/ 8167828 w 8167828"/>
                  <a:gd name="connsiteY0" fmla="*/ 0 h 3027228"/>
                  <a:gd name="connsiteX1" fmla="*/ 8145760 w 8167828"/>
                  <a:gd name="connsiteY1" fmla="*/ 1686913 h 3027228"/>
                  <a:gd name="connsiteX2" fmla="*/ 4123353 w 8167828"/>
                  <a:gd name="connsiteY2" fmla="*/ 3026474 h 3027228"/>
                  <a:gd name="connsiteX3" fmla="*/ 2295 w 8167828"/>
                  <a:gd name="connsiteY3" fmla="*/ 1577910 h 3027228"/>
                  <a:gd name="connsiteX4" fmla="*/ 767 w 8167828"/>
                  <a:gd name="connsiteY4" fmla="*/ 106969 h 3027228"/>
                  <a:gd name="connsiteX5" fmla="*/ 4068271 w 8167828"/>
                  <a:gd name="connsiteY5" fmla="*/ 1525866 h 3027228"/>
                  <a:gd name="connsiteX6" fmla="*/ 8167828 w 8167828"/>
                  <a:gd name="connsiteY6" fmla="*/ 0 h 3027228"/>
                  <a:gd name="connsiteX0" fmla="*/ 8156794 w 8156794"/>
                  <a:gd name="connsiteY0" fmla="*/ 0 h 2933483"/>
                  <a:gd name="connsiteX1" fmla="*/ 8145760 w 8156794"/>
                  <a:gd name="connsiteY1" fmla="*/ 1593168 h 2933483"/>
                  <a:gd name="connsiteX2" fmla="*/ 4123353 w 8156794"/>
                  <a:gd name="connsiteY2" fmla="*/ 2932729 h 2933483"/>
                  <a:gd name="connsiteX3" fmla="*/ 2295 w 8156794"/>
                  <a:gd name="connsiteY3" fmla="*/ 1484165 h 2933483"/>
                  <a:gd name="connsiteX4" fmla="*/ 767 w 8156794"/>
                  <a:gd name="connsiteY4" fmla="*/ 13224 h 2933483"/>
                  <a:gd name="connsiteX5" fmla="*/ 4068271 w 8156794"/>
                  <a:gd name="connsiteY5" fmla="*/ 1432121 h 2933483"/>
                  <a:gd name="connsiteX6" fmla="*/ 8156794 w 8156794"/>
                  <a:gd name="connsiteY6" fmla="*/ 0 h 2933483"/>
                  <a:gd name="connsiteX0" fmla="*/ 8156794 w 8156794"/>
                  <a:gd name="connsiteY0" fmla="*/ 0 h 2933483"/>
                  <a:gd name="connsiteX1" fmla="*/ 8145760 w 8156794"/>
                  <a:gd name="connsiteY1" fmla="*/ 1593168 h 2933483"/>
                  <a:gd name="connsiteX2" fmla="*/ 4123353 w 8156794"/>
                  <a:gd name="connsiteY2" fmla="*/ 2932729 h 2933483"/>
                  <a:gd name="connsiteX3" fmla="*/ 2295 w 8156794"/>
                  <a:gd name="connsiteY3" fmla="*/ 1484165 h 2933483"/>
                  <a:gd name="connsiteX4" fmla="*/ 767 w 8156794"/>
                  <a:gd name="connsiteY4" fmla="*/ 13224 h 2933483"/>
                  <a:gd name="connsiteX5" fmla="*/ 4068271 w 8156794"/>
                  <a:gd name="connsiteY5" fmla="*/ 1432121 h 2933483"/>
                  <a:gd name="connsiteX6" fmla="*/ 8156794 w 8156794"/>
                  <a:gd name="connsiteY6" fmla="*/ 0 h 2933483"/>
                  <a:gd name="connsiteX0" fmla="*/ 8123689 w 8145760"/>
                  <a:gd name="connsiteY0" fmla="*/ 13560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23689 w 8145760"/>
                  <a:gd name="connsiteY6" fmla="*/ 13560 h 2920259"/>
                  <a:gd name="connsiteX0" fmla="*/ 8178863 w 8178863"/>
                  <a:gd name="connsiteY0" fmla="*/ 26952 h 2920259"/>
                  <a:gd name="connsiteX1" fmla="*/ 8145760 w 8178863"/>
                  <a:gd name="connsiteY1" fmla="*/ 1579944 h 2920259"/>
                  <a:gd name="connsiteX2" fmla="*/ 4123353 w 8178863"/>
                  <a:gd name="connsiteY2" fmla="*/ 2919505 h 2920259"/>
                  <a:gd name="connsiteX3" fmla="*/ 2295 w 8178863"/>
                  <a:gd name="connsiteY3" fmla="*/ 1470941 h 2920259"/>
                  <a:gd name="connsiteX4" fmla="*/ 767 w 8178863"/>
                  <a:gd name="connsiteY4" fmla="*/ 0 h 2920259"/>
                  <a:gd name="connsiteX5" fmla="*/ 4068271 w 8178863"/>
                  <a:gd name="connsiteY5" fmla="*/ 1418897 h 2920259"/>
                  <a:gd name="connsiteX6" fmla="*/ 8178863 w 8178863"/>
                  <a:gd name="connsiteY6" fmla="*/ 26952 h 2920259"/>
                  <a:gd name="connsiteX0" fmla="*/ 8167827 w 8167827"/>
                  <a:gd name="connsiteY0" fmla="*/ 40343 h 2920259"/>
                  <a:gd name="connsiteX1" fmla="*/ 8145760 w 8167827"/>
                  <a:gd name="connsiteY1" fmla="*/ 1579944 h 2920259"/>
                  <a:gd name="connsiteX2" fmla="*/ 4123353 w 8167827"/>
                  <a:gd name="connsiteY2" fmla="*/ 2919505 h 2920259"/>
                  <a:gd name="connsiteX3" fmla="*/ 2295 w 8167827"/>
                  <a:gd name="connsiteY3" fmla="*/ 1470941 h 2920259"/>
                  <a:gd name="connsiteX4" fmla="*/ 767 w 8167827"/>
                  <a:gd name="connsiteY4" fmla="*/ 0 h 2920259"/>
                  <a:gd name="connsiteX5" fmla="*/ 4068271 w 8167827"/>
                  <a:gd name="connsiteY5" fmla="*/ 1418897 h 2920259"/>
                  <a:gd name="connsiteX6" fmla="*/ 8167827 w 8167827"/>
                  <a:gd name="connsiteY6" fmla="*/ 40343 h 2920259"/>
                  <a:gd name="connsiteX0" fmla="*/ 8123687 w 8145760"/>
                  <a:gd name="connsiteY0" fmla="*/ 53735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23687 w 8145760"/>
                  <a:gd name="connsiteY6" fmla="*/ 53735 h 2920259"/>
                  <a:gd name="connsiteX0" fmla="*/ 8161918 w 8161918"/>
                  <a:gd name="connsiteY0" fmla="*/ 0 h 2943855"/>
                  <a:gd name="connsiteX1" fmla="*/ 8145760 w 8161918"/>
                  <a:gd name="connsiteY1" fmla="*/ 1603540 h 2943855"/>
                  <a:gd name="connsiteX2" fmla="*/ 4123353 w 8161918"/>
                  <a:gd name="connsiteY2" fmla="*/ 2943101 h 2943855"/>
                  <a:gd name="connsiteX3" fmla="*/ 2295 w 8161918"/>
                  <a:gd name="connsiteY3" fmla="*/ 1494537 h 2943855"/>
                  <a:gd name="connsiteX4" fmla="*/ 767 w 8161918"/>
                  <a:gd name="connsiteY4" fmla="*/ 23596 h 2943855"/>
                  <a:gd name="connsiteX5" fmla="*/ 4068271 w 8161918"/>
                  <a:gd name="connsiteY5" fmla="*/ 1442493 h 2943855"/>
                  <a:gd name="connsiteX6" fmla="*/ 8161918 w 8161918"/>
                  <a:gd name="connsiteY6" fmla="*/ 0 h 2943855"/>
                  <a:gd name="connsiteX0" fmla="*/ 8144926 w 8145760"/>
                  <a:gd name="connsiteY0" fmla="*/ 43424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44926 w 8145760"/>
                  <a:gd name="connsiteY6" fmla="*/ 43424 h 2920259"/>
                  <a:gd name="connsiteX0" fmla="*/ 8161918 w 8161918"/>
                  <a:gd name="connsiteY0" fmla="*/ 0 h 2959321"/>
                  <a:gd name="connsiteX1" fmla="*/ 8145760 w 8161918"/>
                  <a:gd name="connsiteY1" fmla="*/ 1619006 h 2959321"/>
                  <a:gd name="connsiteX2" fmla="*/ 4123353 w 8161918"/>
                  <a:gd name="connsiteY2" fmla="*/ 2958567 h 2959321"/>
                  <a:gd name="connsiteX3" fmla="*/ 2295 w 8161918"/>
                  <a:gd name="connsiteY3" fmla="*/ 1510003 h 2959321"/>
                  <a:gd name="connsiteX4" fmla="*/ 767 w 8161918"/>
                  <a:gd name="connsiteY4" fmla="*/ 39062 h 2959321"/>
                  <a:gd name="connsiteX5" fmla="*/ 4068271 w 8161918"/>
                  <a:gd name="connsiteY5" fmla="*/ 1457959 h 2959321"/>
                  <a:gd name="connsiteX6" fmla="*/ 8161918 w 8161918"/>
                  <a:gd name="connsiteY6" fmla="*/ 0 h 2959321"/>
                  <a:gd name="connsiteX0" fmla="*/ 8161918 w 8162752"/>
                  <a:gd name="connsiteY0" fmla="*/ 0 h 2959488"/>
                  <a:gd name="connsiteX1" fmla="*/ 8162752 w 8162752"/>
                  <a:gd name="connsiteY1" fmla="*/ 1629317 h 2959488"/>
                  <a:gd name="connsiteX2" fmla="*/ 4123353 w 8162752"/>
                  <a:gd name="connsiteY2" fmla="*/ 2958567 h 2959488"/>
                  <a:gd name="connsiteX3" fmla="*/ 2295 w 8162752"/>
                  <a:gd name="connsiteY3" fmla="*/ 1510003 h 2959488"/>
                  <a:gd name="connsiteX4" fmla="*/ 767 w 8162752"/>
                  <a:gd name="connsiteY4" fmla="*/ 39062 h 2959488"/>
                  <a:gd name="connsiteX5" fmla="*/ 4068271 w 8162752"/>
                  <a:gd name="connsiteY5" fmla="*/ 1457959 h 2959488"/>
                  <a:gd name="connsiteX6" fmla="*/ 8161918 w 8162752"/>
                  <a:gd name="connsiteY6" fmla="*/ 0 h 2959488"/>
                  <a:gd name="connsiteX0" fmla="*/ 8165930 w 8166764"/>
                  <a:gd name="connsiteY0" fmla="*/ 7337 h 2966825"/>
                  <a:gd name="connsiteX1" fmla="*/ 8166764 w 8166764"/>
                  <a:gd name="connsiteY1" fmla="*/ 1636654 h 2966825"/>
                  <a:gd name="connsiteX2" fmla="*/ 4127365 w 8166764"/>
                  <a:gd name="connsiteY2" fmla="*/ 2965904 h 2966825"/>
                  <a:gd name="connsiteX3" fmla="*/ 6307 w 8166764"/>
                  <a:gd name="connsiteY3" fmla="*/ 1517340 h 2966825"/>
                  <a:gd name="connsiteX4" fmla="*/ 532 w 8166764"/>
                  <a:gd name="connsiteY4" fmla="*/ 0 h 2966825"/>
                  <a:gd name="connsiteX5" fmla="*/ 4072283 w 8166764"/>
                  <a:gd name="connsiteY5" fmla="*/ 1465296 h 2966825"/>
                  <a:gd name="connsiteX6" fmla="*/ 8165930 w 8166764"/>
                  <a:gd name="connsiteY6" fmla="*/ 7337 h 2966825"/>
                  <a:gd name="connsiteX0" fmla="*/ 8168119 w 8168953"/>
                  <a:gd name="connsiteY0" fmla="*/ 7337 h 2966682"/>
                  <a:gd name="connsiteX1" fmla="*/ 8168953 w 8168953"/>
                  <a:gd name="connsiteY1" fmla="*/ 1636654 h 2966682"/>
                  <a:gd name="connsiteX2" fmla="*/ 4129554 w 8168953"/>
                  <a:gd name="connsiteY2" fmla="*/ 2965904 h 2966682"/>
                  <a:gd name="connsiteX3" fmla="*/ 0 w 8168953"/>
                  <a:gd name="connsiteY3" fmla="*/ 1527651 h 2966682"/>
                  <a:gd name="connsiteX4" fmla="*/ 2721 w 8168953"/>
                  <a:gd name="connsiteY4" fmla="*/ 0 h 2966682"/>
                  <a:gd name="connsiteX5" fmla="*/ 4074472 w 8168953"/>
                  <a:gd name="connsiteY5" fmla="*/ 1465296 h 2966682"/>
                  <a:gd name="connsiteX6" fmla="*/ 8168119 w 8168953"/>
                  <a:gd name="connsiteY6" fmla="*/ 7337 h 2966682"/>
                  <a:gd name="connsiteX0" fmla="*/ 8168119 w 8168953"/>
                  <a:gd name="connsiteY0" fmla="*/ 7337 h 3100377"/>
                  <a:gd name="connsiteX1" fmla="*/ 8168953 w 8168953"/>
                  <a:gd name="connsiteY1" fmla="*/ 1636654 h 3100377"/>
                  <a:gd name="connsiteX2" fmla="*/ 4118520 w 8168953"/>
                  <a:gd name="connsiteY2" fmla="*/ 3099826 h 3100377"/>
                  <a:gd name="connsiteX3" fmla="*/ 0 w 8168953"/>
                  <a:gd name="connsiteY3" fmla="*/ 1527651 h 3100377"/>
                  <a:gd name="connsiteX4" fmla="*/ 2721 w 8168953"/>
                  <a:gd name="connsiteY4" fmla="*/ 0 h 3100377"/>
                  <a:gd name="connsiteX5" fmla="*/ 4074472 w 8168953"/>
                  <a:gd name="connsiteY5" fmla="*/ 1465296 h 3100377"/>
                  <a:gd name="connsiteX6" fmla="*/ 8168119 w 8168953"/>
                  <a:gd name="connsiteY6" fmla="*/ 7337 h 3100377"/>
                  <a:gd name="connsiteX0" fmla="*/ 8168119 w 8168953"/>
                  <a:gd name="connsiteY0" fmla="*/ 7337 h 3100429"/>
                  <a:gd name="connsiteX1" fmla="*/ 8168953 w 8168953"/>
                  <a:gd name="connsiteY1" fmla="*/ 1636654 h 3100429"/>
                  <a:gd name="connsiteX2" fmla="*/ 4118520 w 8168953"/>
                  <a:gd name="connsiteY2" fmla="*/ 3099826 h 3100429"/>
                  <a:gd name="connsiteX3" fmla="*/ 0 w 8168953"/>
                  <a:gd name="connsiteY3" fmla="*/ 1527651 h 3100429"/>
                  <a:gd name="connsiteX4" fmla="*/ 2721 w 8168953"/>
                  <a:gd name="connsiteY4" fmla="*/ 0 h 3100429"/>
                  <a:gd name="connsiteX5" fmla="*/ 4074472 w 8168953"/>
                  <a:gd name="connsiteY5" fmla="*/ 1465296 h 3100429"/>
                  <a:gd name="connsiteX6" fmla="*/ 8168119 w 8168953"/>
                  <a:gd name="connsiteY6" fmla="*/ 7337 h 3100429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72202 w 8166683"/>
                  <a:gd name="connsiteY5" fmla="*/ 1465296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72202 w 8166683"/>
                  <a:gd name="connsiteY5" fmla="*/ 1465296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61168 w 8166683"/>
                  <a:gd name="connsiteY5" fmla="*/ 1438511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61168 w 8166683"/>
                  <a:gd name="connsiteY5" fmla="*/ 1438511 h 3099826"/>
                  <a:gd name="connsiteX6" fmla="*/ 8165849 w 8166683"/>
                  <a:gd name="connsiteY6" fmla="*/ 7337 h 3099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166683" h="3099826">
                    <a:moveTo>
                      <a:pt x="8165849" y="7337"/>
                    </a:moveTo>
                    <a:lnTo>
                      <a:pt x="8166683" y="1636654"/>
                    </a:lnTo>
                    <a:cubicBezTo>
                      <a:pt x="7917761" y="2728489"/>
                      <a:pt x="5475903" y="3100137"/>
                      <a:pt x="4116250" y="3099826"/>
                    </a:cubicBezTo>
                    <a:cubicBezTo>
                      <a:pt x="2756597" y="3099515"/>
                      <a:pt x="245424" y="2744647"/>
                      <a:pt x="8764" y="1634789"/>
                    </a:cubicBezTo>
                    <a:cubicBezTo>
                      <a:pt x="11928" y="1215900"/>
                      <a:pt x="-2713" y="418889"/>
                      <a:pt x="451" y="0"/>
                    </a:cubicBezTo>
                    <a:cubicBezTo>
                      <a:pt x="385485" y="953840"/>
                      <a:pt x="2700268" y="1437288"/>
                      <a:pt x="4061168" y="1438511"/>
                    </a:cubicBezTo>
                    <a:cubicBezTo>
                      <a:pt x="5422068" y="1439734"/>
                      <a:pt x="7793228" y="1089449"/>
                      <a:pt x="8165849" y="7337"/>
                    </a:cubicBezTo>
                    <a:close/>
                  </a:path>
                </a:pathLst>
              </a:custGeom>
              <a:gradFill>
                <a:gsLst>
                  <a:gs pos="0">
                    <a:srgbClr val="B8C2C9"/>
                  </a:gs>
                  <a:gs pos="21000">
                    <a:schemeClr val="bg1"/>
                  </a:gs>
                  <a:gs pos="60000">
                    <a:srgbClr val="D6DCE0"/>
                  </a:gs>
                  <a:gs pos="100000">
                    <a:srgbClr val="B8C2C9"/>
                  </a:gs>
                </a:gsLst>
                <a:lin ang="0" scaled="0"/>
              </a:gra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                  </a:t>
                </a:r>
              </a:p>
            </p:txBody>
          </p:sp>
          <p:sp>
            <p:nvSpPr>
              <p:cNvPr id="409" name="Oval 408">
                <a:extLst>
                  <a:ext uri="{FF2B5EF4-FFF2-40B4-BE49-F238E27FC236}">
                    <a16:creationId xmlns:a16="http://schemas.microsoft.com/office/drawing/2014/main" id="{9B69A2C6-F31C-E749-B77A-1818B15E1B36}"/>
                  </a:ext>
                </a:extLst>
              </p:cNvPr>
              <p:cNvSpPr/>
              <p:nvPr/>
            </p:nvSpPr>
            <p:spPr>
              <a:xfrm>
                <a:off x="7494729" y="2774731"/>
                <a:ext cx="1480163" cy="579140"/>
              </a:xfrm>
              <a:prstGeom prst="ellipse">
                <a:avLst/>
              </a:prstGeom>
              <a:solidFill>
                <a:srgbClr val="B8C2C9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             </a:t>
                </a:r>
              </a:p>
            </p:txBody>
          </p:sp>
          <p:grpSp>
            <p:nvGrpSpPr>
              <p:cNvPr id="410" name="Group 409">
                <a:extLst>
                  <a:ext uri="{FF2B5EF4-FFF2-40B4-BE49-F238E27FC236}">
                    <a16:creationId xmlns:a16="http://schemas.microsoft.com/office/drawing/2014/main" id="{08BE9AB8-F5DA-4D4A-9621-9AB05D691F0C}"/>
                  </a:ext>
                </a:extLst>
              </p:cNvPr>
              <p:cNvGrpSpPr/>
              <p:nvPr/>
            </p:nvGrpSpPr>
            <p:grpSpPr>
              <a:xfrm>
                <a:off x="7713663" y="2848339"/>
                <a:ext cx="1042107" cy="425543"/>
                <a:chOff x="7786941" y="2884917"/>
                <a:chExt cx="897649" cy="353919"/>
              </a:xfrm>
            </p:grpSpPr>
            <p:sp>
              <p:nvSpPr>
                <p:cNvPr id="411" name="Freeform 410">
                  <a:extLst>
                    <a:ext uri="{FF2B5EF4-FFF2-40B4-BE49-F238E27FC236}">
                      <a16:creationId xmlns:a16="http://schemas.microsoft.com/office/drawing/2014/main" id="{56E730F0-5BB3-6446-9D5B-82D51B9EDAFB}"/>
                    </a:ext>
                  </a:extLst>
                </p:cNvPr>
                <p:cNvSpPr/>
                <p:nvPr/>
              </p:nvSpPr>
              <p:spPr>
                <a:xfrm>
                  <a:off x="7811770" y="2884917"/>
                  <a:ext cx="849158" cy="198115"/>
                </a:xfrm>
                <a:custGeom>
                  <a:avLst/>
                  <a:gdLst>
                    <a:gd name="connsiteX0" fmla="*/ 3725333 w 4588933"/>
                    <a:gd name="connsiteY0" fmla="*/ 0 h 1049866"/>
                    <a:gd name="connsiteX1" fmla="*/ 4588933 w 4588933"/>
                    <a:gd name="connsiteY1" fmla="*/ 270933 h 1049866"/>
                    <a:gd name="connsiteX2" fmla="*/ 3962400 w 4588933"/>
                    <a:gd name="connsiteY2" fmla="*/ 541866 h 1049866"/>
                    <a:gd name="connsiteX3" fmla="*/ 3742267 w 4588933"/>
                    <a:gd name="connsiteY3" fmla="*/ 457200 h 1049866"/>
                    <a:gd name="connsiteX4" fmla="*/ 2269067 w 4588933"/>
                    <a:gd name="connsiteY4" fmla="*/ 1049866 h 1049866"/>
                    <a:gd name="connsiteX5" fmla="*/ 880533 w 4588933"/>
                    <a:gd name="connsiteY5" fmla="*/ 457200 h 1049866"/>
                    <a:gd name="connsiteX6" fmla="*/ 592667 w 4588933"/>
                    <a:gd name="connsiteY6" fmla="*/ 541866 h 1049866"/>
                    <a:gd name="connsiteX7" fmla="*/ 0 w 4588933"/>
                    <a:gd name="connsiteY7" fmla="*/ 254000 h 1049866"/>
                    <a:gd name="connsiteX8" fmla="*/ 880533 w 4588933"/>
                    <a:gd name="connsiteY8" fmla="*/ 16933 h 1049866"/>
                    <a:gd name="connsiteX9" fmla="*/ 2302933 w 4588933"/>
                    <a:gd name="connsiteY9" fmla="*/ 626533 h 1049866"/>
                    <a:gd name="connsiteX10" fmla="*/ 3725333 w 4588933"/>
                    <a:gd name="connsiteY10" fmla="*/ 0 h 1049866"/>
                    <a:gd name="connsiteX0" fmla="*/ 3725333 w 4641485"/>
                    <a:gd name="connsiteY0" fmla="*/ 0 h 1049866"/>
                    <a:gd name="connsiteX1" fmla="*/ 4641485 w 4641485"/>
                    <a:gd name="connsiteY1" fmla="*/ 239402 h 1049866"/>
                    <a:gd name="connsiteX2" fmla="*/ 3962400 w 4641485"/>
                    <a:gd name="connsiteY2" fmla="*/ 541866 h 1049866"/>
                    <a:gd name="connsiteX3" fmla="*/ 3742267 w 4641485"/>
                    <a:gd name="connsiteY3" fmla="*/ 457200 h 1049866"/>
                    <a:gd name="connsiteX4" fmla="*/ 2269067 w 4641485"/>
                    <a:gd name="connsiteY4" fmla="*/ 1049866 h 1049866"/>
                    <a:gd name="connsiteX5" fmla="*/ 880533 w 4641485"/>
                    <a:gd name="connsiteY5" fmla="*/ 457200 h 1049866"/>
                    <a:gd name="connsiteX6" fmla="*/ 592667 w 4641485"/>
                    <a:gd name="connsiteY6" fmla="*/ 541866 h 1049866"/>
                    <a:gd name="connsiteX7" fmla="*/ 0 w 4641485"/>
                    <a:gd name="connsiteY7" fmla="*/ 254000 h 1049866"/>
                    <a:gd name="connsiteX8" fmla="*/ 880533 w 4641485"/>
                    <a:gd name="connsiteY8" fmla="*/ 16933 h 1049866"/>
                    <a:gd name="connsiteX9" fmla="*/ 2302933 w 4641485"/>
                    <a:gd name="connsiteY9" fmla="*/ 626533 h 1049866"/>
                    <a:gd name="connsiteX10" fmla="*/ 3725333 w 4641485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73798 w 4673016"/>
                    <a:gd name="connsiteY3" fmla="*/ 45720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84308 w 4673016"/>
                    <a:gd name="connsiteY3" fmla="*/ 404648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815839 w 4673016"/>
                    <a:gd name="connsiteY3" fmla="*/ 46771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673016" h="1049866">
                      <a:moveTo>
                        <a:pt x="3756864" y="0"/>
                      </a:moveTo>
                      <a:lnTo>
                        <a:pt x="4673016" y="239402"/>
                      </a:lnTo>
                      <a:lnTo>
                        <a:pt x="3993931" y="541866"/>
                      </a:lnTo>
                      <a:lnTo>
                        <a:pt x="3815839" y="467710"/>
                      </a:lnTo>
                      <a:lnTo>
                        <a:pt x="2300598" y="1049866"/>
                      </a:lnTo>
                      <a:lnTo>
                        <a:pt x="912064" y="457200"/>
                      </a:lnTo>
                      <a:lnTo>
                        <a:pt x="624198" y="541866"/>
                      </a:lnTo>
                      <a:lnTo>
                        <a:pt x="0" y="275021"/>
                      </a:lnTo>
                      <a:lnTo>
                        <a:pt x="912064" y="16933"/>
                      </a:lnTo>
                      <a:lnTo>
                        <a:pt x="2323954" y="616023"/>
                      </a:lnTo>
                      <a:lnTo>
                        <a:pt x="3756864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12" name="Freeform 411">
                  <a:extLst>
                    <a:ext uri="{FF2B5EF4-FFF2-40B4-BE49-F238E27FC236}">
                      <a16:creationId xmlns:a16="http://schemas.microsoft.com/office/drawing/2014/main" id="{5BA37E27-2FC6-BA43-8A97-14171CB51FDD}"/>
                    </a:ext>
                  </a:extLst>
                </p:cNvPr>
                <p:cNvSpPr/>
                <p:nvPr/>
              </p:nvSpPr>
              <p:spPr>
                <a:xfrm>
                  <a:off x="8367548" y="3054383"/>
                  <a:ext cx="317042" cy="170569"/>
                </a:xfrm>
                <a:custGeom>
                  <a:avLst/>
                  <a:gdLst>
                    <a:gd name="connsiteX0" fmla="*/ 21021 w 1744718"/>
                    <a:gd name="connsiteY0" fmla="*/ 0 h 903890"/>
                    <a:gd name="connsiteX1" fmla="*/ 1744718 w 1744718"/>
                    <a:gd name="connsiteY1" fmla="*/ 693683 h 903890"/>
                    <a:gd name="connsiteX2" fmla="*/ 1145628 w 1744718"/>
                    <a:gd name="connsiteY2" fmla="*/ 903890 h 903890"/>
                    <a:gd name="connsiteX3" fmla="*/ 0 w 1744718"/>
                    <a:gd name="connsiteY3" fmla="*/ 451945 h 903890"/>
                    <a:gd name="connsiteX4" fmla="*/ 21021 w 1744718"/>
                    <a:gd name="connsiteY4" fmla="*/ 0 h 9038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4718" h="903890">
                      <a:moveTo>
                        <a:pt x="21021" y="0"/>
                      </a:moveTo>
                      <a:lnTo>
                        <a:pt x="1744718" y="693683"/>
                      </a:lnTo>
                      <a:lnTo>
                        <a:pt x="1145628" y="903890"/>
                      </a:lnTo>
                      <a:lnTo>
                        <a:pt x="0" y="451945"/>
                      </a:lnTo>
                      <a:lnTo>
                        <a:pt x="21021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13" name="Freeform 412">
                  <a:extLst>
                    <a:ext uri="{FF2B5EF4-FFF2-40B4-BE49-F238E27FC236}">
                      <a16:creationId xmlns:a16="http://schemas.microsoft.com/office/drawing/2014/main" id="{CCB37CB3-304F-6144-85D0-8B420BDD0880}"/>
                    </a:ext>
                  </a:extLst>
                </p:cNvPr>
                <p:cNvSpPr/>
                <p:nvPr/>
              </p:nvSpPr>
              <p:spPr>
                <a:xfrm>
                  <a:off x="7786941" y="3054383"/>
                  <a:ext cx="311312" cy="168585"/>
                </a:xfrm>
                <a:custGeom>
                  <a:avLst/>
                  <a:gdLst>
                    <a:gd name="connsiteX0" fmla="*/ 1702676 w 1713187"/>
                    <a:gd name="connsiteY0" fmla="*/ 0 h 893380"/>
                    <a:gd name="connsiteX1" fmla="*/ 1713187 w 1713187"/>
                    <a:gd name="connsiteY1" fmla="*/ 472966 h 893380"/>
                    <a:gd name="connsiteX2" fmla="*/ 578069 w 1713187"/>
                    <a:gd name="connsiteY2" fmla="*/ 893380 h 893380"/>
                    <a:gd name="connsiteX3" fmla="*/ 0 w 1713187"/>
                    <a:gd name="connsiteY3" fmla="*/ 693683 h 893380"/>
                    <a:gd name="connsiteX4" fmla="*/ 1702676 w 1713187"/>
                    <a:gd name="connsiteY4" fmla="*/ 0 h 8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13187" h="893380">
                      <a:moveTo>
                        <a:pt x="1702676" y="0"/>
                      </a:moveTo>
                      <a:lnTo>
                        <a:pt x="1713187" y="472966"/>
                      </a:lnTo>
                      <a:lnTo>
                        <a:pt x="578069" y="893380"/>
                      </a:lnTo>
                      <a:lnTo>
                        <a:pt x="0" y="693683"/>
                      </a:lnTo>
                      <a:lnTo>
                        <a:pt x="1702676" y="0"/>
                      </a:lnTo>
                      <a:close/>
                    </a:path>
                  </a:pathLst>
                </a:custGeom>
                <a:solidFill>
                  <a:srgbClr val="0000A8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14" name="Freeform 413">
                  <a:extLst>
                    <a:ext uri="{FF2B5EF4-FFF2-40B4-BE49-F238E27FC236}">
                      <a16:creationId xmlns:a16="http://schemas.microsoft.com/office/drawing/2014/main" id="{BD0CA8E5-A033-834A-A402-E2EFB2FBBFC4}"/>
                    </a:ext>
                  </a:extLst>
                </p:cNvPr>
                <p:cNvSpPr/>
                <p:nvPr/>
              </p:nvSpPr>
              <p:spPr>
                <a:xfrm>
                  <a:off x="7895013" y="2971083"/>
                  <a:ext cx="676892" cy="267753"/>
                </a:xfrm>
                <a:custGeom>
                  <a:avLst/>
                  <a:gdLst>
                    <a:gd name="connsiteX0" fmla="*/ 599089 w 4162096"/>
                    <a:gd name="connsiteY0" fmla="*/ 273269 h 1618593"/>
                    <a:gd name="connsiteX1" fmla="*/ 882869 w 4162096"/>
                    <a:gd name="connsiteY1" fmla="*/ 199697 h 1618593"/>
                    <a:gd name="connsiteX2" fmla="*/ 2312276 w 4162096"/>
                    <a:gd name="connsiteY2" fmla="*/ 798786 h 1618593"/>
                    <a:gd name="connsiteX3" fmla="*/ 3794234 w 4162096"/>
                    <a:gd name="connsiteY3" fmla="*/ 199697 h 1618593"/>
                    <a:gd name="connsiteX4" fmla="*/ 4014951 w 4162096"/>
                    <a:gd name="connsiteY4" fmla="*/ 273269 h 1618593"/>
                    <a:gd name="connsiteX5" fmla="*/ 3058510 w 4162096"/>
                    <a:gd name="connsiteY5" fmla="*/ 641131 h 1618593"/>
                    <a:gd name="connsiteX6" fmla="*/ 3026979 w 4162096"/>
                    <a:gd name="connsiteY6" fmla="*/ 1114097 h 1618593"/>
                    <a:gd name="connsiteX7" fmla="*/ 4162096 w 4162096"/>
                    <a:gd name="connsiteY7" fmla="*/ 1545021 h 1618593"/>
                    <a:gd name="connsiteX8" fmla="*/ 3878317 w 4162096"/>
                    <a:gd name="connsiteY8" fmla="*/ 1608083 h 1618593"/>
                    <a:gd name="connsiteX9" fmla="*/ 2301765 w 4162096"/>
                    <a:gd name="connsiteY9" fmla="*/ 945931 h 1618593"/>
                    <a:gd name="connsiteX10" fmla="*/ 693682 w 4162096"/>
                    <a:gd name="connsiteY10" fmla="*/ 1618593 h 1618593"/>
                    <a:gd name="connsiteX11" fmla="*/ 430924 w 4162096"/>
                    <a:gd name="connsiteY11" fmla="*/ 1524000 h 1618593"/>
                    <a:gd name="connsiteX12" fmla="*/ 1576551 w 4162096"/>
                    <a:gd name="connsiteY12" fmla="*/ 1082566 h 1618593"/>
                    <a:gd name="connsiteX13" fmla="*/ 1545020 w 4162096"/>
                    <a:gd name="connsiteY13" fmla="*/ 609600 h 1618593"/>
                    <a:gd name="connsiteX14" fmla="*/ 0 w 4162096"/>
                    <a:gd name="connsiteY14" fmla="*/ 0 h 1618593"/>
                    <a:gd name="connsiteX15" fmla="*/ 872358 w 4162096"/>
                    <a:gd name="connsiteY15" fmla="*/ 210207 h 1618593"/>
                    <a:gd name="connsiteX16" fmla="*/ 872358 w 4162096"/>
                    <a:gd name="connsiteY16" fmla="*/ 210207 h 1618593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15" fmla="*/ 441434 w 3731172"/>
                    <a:gd name="connsiteY15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357351 w 3731172"/>
                    <a:gd name="connsiteY14" fmla="*/ 115613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56137 w 3731172"/>
                    <a:gd name="connsiteY13" fmla="*/ 441434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903890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575034 w 3710151"/>
                    <a:gd name="connsiteY6" fmla="*/ 91440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06565 w 3710151"/>
                    <a:gd name="connsiteY6" fmla="*/ 92491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5151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09858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62012 w 3725019"/>
                    <a:gd name="connsiteY0" fmla="*/ 73572 h 1418896"/>
                    <a:gd name="connsiteX1" fmla="*/ 445792 w 3725019"/>
                    <a:gd name="connsiteY1" fmla="*/ 0 h 1418896"/>
                    <a:gd name="connsiteX2" fmla="*/ 1852896 w 3725019"/>
                    <a:gd name="connsiteY2" fmla="*/ 591655 h 1418896"/>
                    <a:gd name="connsiteX3" fmla="*/ 3357157 w 3725019"/>
                    <a:gd name="connsiteY3" fmla="*/ 0 h 1418896"/>
                    <a:gd name="connsiteX4" fmla="*/ 3577874 w 3725019"/>
                    <a:gd name="connsiteY4" fmla="*/ 73572 h 1418896"/>
                    <a:gd name="connsiteX5" fmla="*/ 2632585 w 3725019"/>
                    <a:gd name="connsiteY5" fmla="*/ 448868 h 1418896"/>
                    <a:gd name="connsiteX6" fmla="*/ 2625150 w 3725019"/>
                    <a:gd name="connsiteY6" fmla="*/ 902607 h 1418896"/>
                    <a:gd name="connsiteX7" fmla="*/ 3725019 w 3725019"/>
                    <a:gd name="connsiteY7" fmla="*/ 1345324 h 1418896"/>
                    <a:gd name="connsiteX8" fmla="*/ 3441240 w 3725019"/>
                    <a:gd name="connsiteY8" fmla="*/ 1408386 h 1418896"/>
                    <a:gd name="connsiteX9" fmla="*/ 1864688 w 3725019"/>
                    <a:gd name="connsiteY9" fmla="*/ 746234 h 1418896"/>
                    <a:gd name="connsiteX10" fmla="*/ 256605 w 3725019"/>
                    <a:gd name="connsiteY10" fmla="*/ 1418896 h 1418896"/>
                    <a:gd name="connsiteX11" fmla="*/ 0 w 3725019"/>
                    <a:gd name="connsiteY11" fmla="*/ 1331097 h 1418896"/>
                    <a:gd name="connsiteX12" fmla="*/ 1113454 w 3725019"/>
                    <a:gd name="connsiteY12" fmla="*/ 903890 h 1418896"/>
                    <a:gd name="connsiteX13" fmla="*/ 1102302 w 3725019"/>
                    <a:gd name="connsiteY13" fmla="*/ 451945 h 1418896"/>
                    <a:gd name="connsiteX14" fmla="*/ 183032 w 3725019"/>
                    <a:gd name="connsiteY14" fmla="*/ 84081 h 1418896"/>
                    <a:gd name="connsiteX15" fmla="*/ 162012 w 3725019"/>
                    <a:gd name="connsiteY15" fmla="*/ 73572 h 14188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725019" h="1418896">
                      <a:moveTo>
                        <a:pt x="162012" y="73572"/>
                      </a:moveTo>
                      <a:lnTo>
                        <a:pt x="445792" y="0"/>
                      </a:lnTo>
                      <a:lnTo>
                        <a:pt x="1852896" y="591655"/>
                      </a:lnTo>
                      <a:lnTo>
                        <a:pt x="3357157" y="0"/>
                      </a:lnTo>
                      <a:lnTo>
                        <a:pt x="3577874" y="73572"/>
                      </a:lnTo>
                      <a:lnTo>
                        <a:pt x="2632585" y="448868"/>
                      </a:lnTo>
                      <a:lnTo>
                        <a:pt x="2625150" y="902607"/>
                      </a:lnTo>
                      <a:lnTo>
                        <a:pt x="3725019" y="1345324"/>
                      </a:lnTo>
                      <a:lnTo>
                        <a:pt x="3441240" y="1408386"/>
                      </a:lnTo>
                      <a:lnTo>
                        <a:pt x="1864688" y="746234"/>
                      </a:lnTo>
                      <a:lnTo>
                        <a:pt x="256605" y="1418896"/>
                      </a:lnTo>
                      <a:lnTo>
                        <a:pt x="0" y="1331097"/>
                      </a:lnTo>
                      <a:lnTo>
                        <a:pt x="1113454" y="903890"/>
                      </a:lnTo>
                      <a:cubicBezTo>
                        <a:pt x="1113454" y="760249"/>
                        <a:pt x="1102302" y="595586"/>
                        <a:pt x="1102302" y="451945"/>
                      </a:cubicBezTo>
                      <a:lnTo>
                        <a:pt x="183032" y="84081"/>
                      </a:lnTo>
                      <a:cubicBezTo>
                        <a:pt x="26317" y="21019"/>
                        <a:pt x="169019" y="77075"/>
                        <a:pt x="162012" y="73572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415" name="Group 414">
              <a:extLst>
                <a:ext uri="{FF2B5EF4-FFF2-40B4-BE49-F238E27FC236}">
                  <a16:creationId xmlns:a16="http://schemas.microsoft.com/office/drawing/2014/main" id="{F0DE4078-0801-A244-9A82-F7502B8B24A0}"/>
                </a:ext>
              </a:extLst>
            </p:cNvPr>
            <p:cNvGrpSpPr/>
            <p:nvPr/>
          </p:nvGrpSpPr>
          <p:grpSpPr>
            <a:xfrm>
              <a:off x="8055226" y="3960892"/>
              <a:ext cx="354986" cy="175668"/>
              <a:chOff x="7493876" y="2774731"/>
              <a:chExt cx="1481958" cy="894622"/>
            </a:xfrm>
          </p:grpSpPr>
          <p:sp>
            <p:nvSpPr>
              <p:cNvPr id="416" name="Freeform 415">
                <a:extLst>
                  <a:ext uri="{FF2B5EF4-FFF2-40B4-BE49-F238E27FC236}">
                    <a16:creationId xmlns:a16="http://schemas.microsoft.com/office/drawing/2014/main" id="{EA784F43-D793-4342-92F3-EBC3632212A6}"/>
                  </a:ext>
                </a:extLst>
              </p:cNvPr>
              <p:cNvSpPr/>
              <p:nvPr/>
            </p:nvSpPr>
            <p:spPr>
              <a:xfrm>
                <a:off x="7493876" y="3084399"/>
                <a:ext cx="1481958" cy="584954"/>
              </a:xfrm>
              <a:custGeom>
                <a:avLst/>
                <a:gdLst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88524 w 8187558"/>
                  <a:gd name="connsiteY5" fmla="*/ 1597573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88524 w 8187558"/>
                  <a:gd name="connsiteY5" fmla="*/ 1597573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76538 w 8176538"/>
                  <a:gd name="connsiteY0" fmla="*/ 0 h 2638097"/>
                  <a:gd name="connsiteX1" fmla="*/ 8176538 w 8176538"/>
                  <a:gd name="connsiteY1" fmla="*/ 1271752 h 2638097"/>
                  <a:gd name="connsiteX2" fmla="*/ 4088015 w 8176538"/>
                  <a:gd name="connsiteY2" fmla="*/ 2638097 h 2638097"/>
                  <a:gd name="connsiteX3" fmla="*/ 0 w 8176538"/>
                  <a:gd name="connsiteY3" fmla="*/ 1269888 h 2638097"/>
                  <a:gd name="connsiteX4" fmla="*/ 20511 w 8176538"/>
                  <a:gd name="connsiteY4" fmla="*/ 147145 h 2638097"/>
                  <a:gd name="connsiteX5" fmla="*/ 4088015 w 8176538"/>
                  <a:gd name="connsiteY5" fmla="*/ 1566042 h 2638097"/>
                  <a:gd name="connsiteX6" fmla="*/ 8176538 w 8176538"/>
                  <a:gd name="connsiteY6" fmla="*/ 0 h 2638097"/>
                  <a:gd name="connsiteX0" fmla="*/ 8176538 w 8176538"/>
                  <a:gd name="connsiteY0" fmla="*/ 0 h 2772020"/>
                  <a:gd name="connsiteX1" fmla="*/ 8176538 w 8176538"/>
                  <a:gd name="connsiteY1" fmla="*/ 1271752 h 2772020"/>
                  <a:gd name="connsiteX2" fmla="*/ 4099034 w 8176538"/>
                  <a:gd name="connsiteY2" fmla="*/ 2772020 h 2772020"/>
                  <a:gd name="connsiteX3" fmla="*/ 0 w 8176538"/>
                  <a:gd name="connsiteY3" fmla="*/ 1269888 h 2772020"/>
                  <a:gd name="connsiteX4" fmla="*/ 20511 w 8176538"/>
                  <a:gd name="connsiteY4" fmla="*/ 147145 h 2772020"/>
                  <a:gd name="connsiteX5" fmla="*/ 4088015 w 8176538"/>
                  <a:gd name="connsiteY5" fmla="*/ 1566042 h 2772020"/>
                  <a:gd name="connsiteX6" fmla="*/ 8176538 w 8176538"/>
                  <a:gd name="connsiteY6" fmla="*/ 0 h 2772020"/>
                  <a:gd name="connsiteX0" fmla="*/ 8176538 w 8176538"/>
                  <a:gd name="connsiteY0" fmla="*/ 0 h 2772339"/>
                  <a:gd name="connsiteX1" fmla="*/ 8176538 w 8176538"/>
                  <a:gd name="connsiteY1" fmla="*/ 1378890 h 2772339"/>
                  <a:gd name="connsiteX2" fmla="*/ 4099034 w 8176538"/>
                  <a:gd name="connsiteY2" fmla="*/ 2772020 h 2772339"/>
                  <a:gd name="connsiteX3" fmla="*/ 0 w 8176538"/>
                  <a:gd name="connsiteY3" fmla="*/ 1269888 h 2772339"/>
                  <a:gd name="connsiteX4" fmla="*/ 20511 w 8176538"/>
                  <a:gd name="connsiteY4" fmla="*/ 147145 h 2772339"/>
                  <a:gd name="connsiteX5" fmla="*/ 4088015 w 8176538"/>
                  <a:gd name="connsiteY5" fmla="*/ 1566042 h 2772339"/>
                  <a:gd name="connsiteX6" fmla="*/ 8176538 w 8176538"/>
                  <a:gd name="connsiteY6" fmla="*/ 0 h 2772339"/>
                  <a:gd name="connsiteX0" fmla="*/ 8176538 w 8176538"/>
                  <a:gd name="connsiteY0" fmla="*/ 0 h 2825888"/>
                  <a:gd name="connsiteX1" fmla="*/ 8176538 w 8176538"/>
                  <a:gd name="connsiteY1" fmla="*/ 1378890 h 2825888"/>
                  <a:gd name="connsiteX2" fmla="*/ 4099034 w 8176538"/>
                  <a:gd name="connsiteY2" fmla="*/ 2825590 h 2825888"/>
                  <a:gd name="connsiteX3" fmla="*/ 0 w 8176538"/>
                  <a:gd name="connsiteY3" fmla="*/ 1269888 h 2825888"/>
                  <a:gd name="connsiteX4" fmla="*/ 20511 w 8176538"/>
                  <a:gd name="connsiteY4" fmla="*/ 147145 h 2825888"/>
                  <a:gd name="connsiteX5" fmla="*/ 4088015 w 8176538"/>
                  <a:gd name="connsiteY5" fmla="*/ 1566042 h 2825888"/>
                  <a:gd name="connsiteX6" fmla="*/ 8176538 w 8176538"/>
                  <a:gd name="connsiteY6" fmla="*/ 0 h 2825888"/>
                  <a:gd name="connsiteX0" fmla="*/ 8165518 w 8165518"/>
                  <a:gd name="connsiteY0" fmla="*/ 0 h 2825606"/>
                  <a:gd name="connsiteX1" fmla="*/ 8165518 w 8165518"/>
                  <a:gd name="connsiteY1" fmla="*/ 1378890 h 2825606"/>
                  <a:gd name="connsiteX2" fmla="*/ 4088014 w 8165518"/>
                  <a:gd name="connsiteY2" fmla="*/ 2825590 h 2825606"/>
                  <a:gd name="connsiteX3" fmla="*/ 0 w 8165518"/>
                  <a:gd name="connsiteY3" fmla="*/ 1403811 h 2825606"/>
                  <a:gd name="connsiteX4" fmla="*/ 9491 w 8165518"/>
                  <a:gd name="connsiteY4" fmla="*/ 147145 h 2825606"/>
                  <a:gd name="connsiteX5" fmla="*/ 4076995 w 8165518"/>
                  <a:gd name="connsiteY5" fmla="*/ 1566042 h 2825606"/>
                  <a:gd name="connsiteX6" fmla="*/ 8165518 w 8165518"/>
                  <a:gd name="connsiteY6" fmla="*/ 0 h 2825606"/>
                  <a:gd name="connsiteX0" fmla="*/ 8165518 w 8165518"/>
                  <a:gd name="connsiteY0" fmla="*/ 0 h 2879174"/>
                  <a:gd name="connsiteX1" fmla="*/ 8165518 w 8165518"/>
                  <a:gd name="connsiteY1" fmla="*/ 1378890 h 2879174"/>
                  <a:gd name="connsiteX2" fmla="*/ 4132092 w 8165518"/>
                  <a:gd name="connsiteY2" fmla="*/ 2879159 h 2879174"/>
                  <a:gd name="connsiteX3" fmla="*/ 0 w 8165518"/>
                  <a:gd name="connsiteY3" fmla="*/ 1403811 h 2879174"/>
                  <a:gd name="connsiteX4" fmla="*/ 9491 w 8165518"/>
                  <a:gd name="connsiteY4" fmla="*/ 147145 h 2879174"/>
                  <a:gd name="connsiteX5" fmla="*/ 4076995 w 8165518"/>
                  <a:gd name="connsiteY5" fmla="*/ 1566042 h 2879174"/>
                  <a:gd name="connsiteX6" fmla="*/ 8165518 w 8165518"/>
                  <a:gd name="connsiteY6" fmla="*/ 0 h 2879174"/>
                  <a:gd name="connsiteX0" fmla="*/ 8165518 w 8176537"/>
                  <a:gd name="connsiteY0" fmla="*/ 0 h 2879410"/>
                  <a:gd name="connsiteX1" fmla="*/ 8176537 w 8176537"/>
                  <a:gd name="connsiteY1" fmla="*/ 1499420 h 2879410"/>
                  <a:gd name="connsiteX2" fmla="*/ 4132092 w 8176537"/>
                  <a:gd name="connsiteY2" fmla="*/ 2879159 h 2879410"/>
                  <a:gd name="connsiteX3" fmla="*/ 0 w 8176537"/>
                  <a:gd name="connsiteY3" fmla="*/ 1403811 h 2879410"/>
                  <a:gd name="connsiteX4" fmla="*/ 9491 w 8176537"/>
                  <a:gd name="connsiteY4" fmla="*/ 147145 h 2879410"/>
                  <a:gd name="connsiteX5" fmla="*/ 4076995 w 8176537"/>
                  <a:gd name="connsiteY5" fmla="*/ 1566042 h 2879410"/>
                  <a:gd name="connsiteX6" fmla="*/ 8165518 w 8176537"/>
                  <a:gd name="connsiteY6" fmla="*/ 0 h 2879410"/>
                  <a:gd name="connsiteX0" fmla="*/ 8165518 w 8176537"/>
                  <a:gd name="connsiteY0" fmla="*/ 0 h 2879262"/>
                  <a:gd name="connsiteX1" fmla="*/ 8176537 w 8176537"/>
                  <a:gd name="connsiteY1" fmla="*/ 1499420 h 2879262"/>
                  <a:gd name="connsiteX2" fmla="*/ 4132092 w 8176537"/>
                  <a:gd name="connsiteY2" fmla="*/ 2879159 h 2879262"/>
                  <a:gd name="connsiteX3" fmla="*/ 0 w 8176537"/>
                  <a:gd name="connsiteY3" fmla="*/ 1403811 h 2879262"/>
                  <a:gd name="connsiteX4" fmla="*/ 9491 w 8176537"/>
                  <a:gd name="connsiteY4" fmla="*/ 147145 h 2879262"/>
                  <a:gd name="connsiteX5" fmla="*/ 4076995 w 8176537"/>
                  <a:gd name="connsiteY5" fmla="*/ 1566042 h 2879262"/>
                  <a:gd name="connsiteX6" fmla="*/ 8165518 w 8176537"/>
                  <a:gd name="connsiteY6" fmla="*/ 0 h 2879262"/>
                  <a:gd name="connsiteX0" fmla="*/ 8165518 w 8176537"/>
                  <a:gd name="connsiteY0" fmla="*/ 0 h 2879163"/>
                  <a:gd name="connsiteX1" fmla="*/ 8176537 w 8176537"/>
                  <a:gd name="connsiteY1" fmla="*/ 1499420 h 2879163"/>
                  <a:gd name="connsiteX2" fmla="*/ 4132092 w 8176537"/>
                  <a:gd name="connsiteY2" fmla="*/ 2879159 h 2879163"/>
                  <a:gd name="connsiteX3" fmla="*/ 0 w 8176537"/>
                  <a:gd name="connsiteY3" fmla="*/ 1510948 h 2879163"/>
                  <a:gd name="connsiteX4" fmla="*/ 9491 w 8176537"/>
                  <a:gd name="connsiteY4" fmla="*/ 147145 h 2879163"/>
                  <a:gd name="connsiteX5" fmla="*/ 4076995 w 8176537"/>
                  <a:gd name="connsiteY5" fmla="*/ 1566042 h 2879163"/>
                  <a:gd name="connsiteX6" fmla="*/ 8165518 w 8176537"/>
                  <a:gd name="connsiteY6" fmla="*/ 0 h 2879163"/>
                  <a:gd name="connsiteX0" fmla="*/ 8165518 w 8198577"/>
                  <a:gd name="connsiteY0" fmla="*/ 0 h 2879451"/>
                  <a:gd name="connsiteX1" fmla="*/ 8198577 w 8198577"/>
                  <a:gd name="connsiteY1" fmla="*/ 1606558 h 2879451"/>
                  <a:gd name="connsiteX2" fmla="*/ 4132092 w 8198577"/>
                  <a:gd name="connsiteY2" fmla="*/ 2879159 h 2879451"/>
                  <a:gd name="connsiteX3" fmla="*/ 0 w 8198577"/>
                  <a:gd name="connsiteY3" fmla="*/ 1510948 h 2879451"/>
                  <a:gd name="connsiteX4" fmla="*/ 9491 w 8198577"/>
                  <a:gd name="connsiteY4" fmla="*/ 147145 h 2879451"/>
                  <a:gd name="connsiteX5" fmla="*/ 4076995 w 8198577"/>
                  <a:gd name="connsiteY5" fmla="*/ 1566042 h 2879451"/>
                  <a:gd name="connsiteX6" fmla="*/ 8165518 w 8198577"/>
                  <a:gd name="connsiteY6" fmla="*/ 0 h 2879451"/>
                  <a:gd name="connsiteX0" fmla="*/ 8165518 w 8165518"/>
                  <a:gd name="connsiteY0" fmla="*/ 0 h 2880066"/>
                  <a:gd name="connsiteX1" fmla="*/ 8165518 w 8165518"/>
                  <a:gd name="connsiteY1" fmla="*/ 1673520 h 2880066"/>
                  <a:gd name="connsiteX2" fmla="*/ 4132092 w 8165518"/>
                  <a:gd name="connsiteY2" fmla="*/ 2879159 h 2880066"/>
                  <a:gd name="connsiteX3" fmla="*/ 0 w 8165518"/>
                  <a:gd name="connsiteY3" fmla="*/ 1510948 h 2880066"/>
                  <a:gd name="connsiteX4" fmla="*/ 9491 w 8165518"/>
                  <a:gd name="connsiteY4" fmla="*/ 147145 h 2880066"/>
                  <a:gd name="connsiteX5" fmla="*/ 4076995 w 8165518"/>
                  <a:gd name="connsiteY5" fmla="*/ 1566042 h 2880066"/>
                  <a:gd name="connsiteX6" fmla="*/ 8165518 w 8165518"/>
                  <a:gd name="connsiteY6" fmla="*/ 0 h 2880066"/>
                  <a:gd name="connsiteX0" fmla="*/ 8156794 w 8156794"/>
                  <a:gd name="connsiteY0" fmla="*/ 0 h 2879270"/>
                  <a:gd name="connsiteX1" fmla="*/ 8156794 w 8156794"/>
                  <a:gd name="connsiteY1" fmla="*/ 1673520 h 2879270"/>
                  <a:gd name="connsiteX2" fmla="*/ 4123368 w 8156794"/>
                  <a:gd name="connsiteY2" fmla="*/ 2879159 h 2879270"/>
                  <a:gd name="connsiteX3" fmla="*/ 2295 w 8156794"/>
                  <a:gd name="connsiteY3" fmla="*/ 1618086 h 2879270"/>
                  <a:gd name="connsiteX4" fmla="*/ 767 w 8156794"/>
                  <a:gd name="connsiteY4" fmla="*/ 147145 h 2879270"/>
                  <a:gd name="connsiteX5" fmla="*/ 4068271 w 8156794"/>
                  <a:gd name="connsiteY5" fmla="*/ 1566042 h 2879270"/>
                  <a:gd name="connsiteX6" fmla="*/ 8156794 w 8156794"/>
                  <a:gd name="connsiteY6" fmla="*/ 0 h 287927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20"/>
                  <a:gd name="connsiteX1" fmla="*/ 8156794 w 8156794"/>
                  <a:gd name="connsiteY1" fmla="*/ 1673520 h 2973020"/>
                  <a:gd name="connsiteX2" fmla="*/ 4134388 w 8156794"/>
                  <a:gd name="connsiteY2" fmla="*/ 2972904 h 2973020"/>
                  <a:gd name="connsiteX3" fmla="*/ 2295 w 8156794"/>
                  <a:gd name="connsiteY3" fmla="*/ 1618086 h 2973020"/>
                  <a:gd name="connsiteX4" fmla="*/ 767 w 8156794"/>
                  <a:gd name="connsiteY4" fmla="*/ 147145 h 2973020"/>
                  <a:gd name="connsiteX5" fmla="*/ 4068271 w 8156794"/>
                  <a:gd name="connsiteY5" fmla="*/ 1566042 h 2973020"/>
                  <a:gd name="connsiteX6" fmla="*/ 8156794 w 8156794"/>
                  <a:gd name="connsiteY6" fmla="*/ 0 h 2973020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141"/>
                  <a:gd name="connsiteX1" fmla="*/ 8156794 w 8156794"/>
                  <a:gd name="connsiteY1" fmla="*/ 1673520 h 2973141"/>
                  <a:gd name="connsiteX2" fmla="*/ 4134388 w 8156794"/>
                  <a:gd name="connsiteY2" fmla="*/ 2972904 h 2973141"/>
                  <a:gd name="connsiteX3" fmla="*/ 2295 w 8156794"/>
                  <a:gd name="connsiteY3" fmla="*/ 1618086 h 2973141"/>
                  <a:gd name="connsiteX4" fmla="*/ 767 w 8156794"/>
                  <a:gd name="connsiteY4" fmla="*/ 147145 h 2973141"/>
                  <a:gd name="connsiteX5" fmla="*/ 4068271 w 8156794"/>
                  <a:gd name="connsiteY5" fmla="*/ 1566042 h 2973141"/>
                  <a:gd name="connsiteX6" fmla="*/ 8156794 w 8156794"/>
                  <a:gd name="connsiteY6" fmla="*/ 0 h 2973141"/>
                  <a:gd name="connsiteX0" fmla="*/ 8156794 w 8156794"/>
                  <a:gd name="connsiteY0" fmla="*/ 0 h 3066827"/>
                  <a:gd name="connsiteX1" fmla="*/ 8156794 w 8156794"/>
                  <a:gd name="connsiteY1" fmla="*/ 1673520 h 3066827"/>
                  <a:gd name="connsiteX2" fmla="*/ 4123353 w 8156794"/>
                  <a:gd name="connsiteY2" fmla="*/ 3066650 h 3066827"/>
                  <a:gd name="connsiteX3" fmla="*/ 2295 w 8156794"/>
                  <a:gd name="connsiteY3" fmla="*/ 1618086 h 3066827"/>
                  <a:gd name="connsiteX4" fmla="*/ 767 w 8156794"/>
                  <a:gd name="connsiteY4" fmla="*/ 147145 h 3066827"/>
                  <a:gd name="connsiteX5" fmla="*/ 4068271 w 8156794"/>
                  <a:gd name="connsiteY5" fmla="*/ 1566042 h 3066827"/>
                  <a:gd name="connsiteX6" fmla="*/ 8156794 w 8156794"/>
                  <a:gd name="connsiteY6" fmla="*/ 0 h 3066827"/>
                  <a:gd name="connsiteX0" fmla="*/ 8123689 w 8156794"/>
                  <a:gd name="connsiteY0" fmla="*/ 0 h 2999866"/>
                  <a:gd name="connsiteX1" fmla="*/ 8156794 w 8156794"/>
                  <a:gd name="connsiteY1" fmla="*/ 1606559 h 2999866"/>
                  <a:gd name="connsiteX2" fmla="*/ 4123353 w 8156794"/>
                  <a:gd name="connsiteY2" fmla="*/ 2999689 h 2999866"/>
                  <a:gd name="connsiteX3" fmla="*/ 2295 w 8156794"/>
                  <a:gd name="connsiteY3" fmla="*/ 1551125 h 2999866"/>
                  <a:gd name="connsiteX4" fmla="*/ 767 w 8156794"/>
                  <a:gd name="connsiteY4" fmla="*/ 80184 h 2999866"/>
                  <a:gd name="connsiteX5" fmla="*/ 4068271 w 8156794"/>
                  <a:gd name="connsiteY5" fmla="*/ 1499081 h 2999866"/>
                  <a:gd name="connsiteX6" fmla="*/ 8123689 w 8156794"/>
                  <a:gd name="connsiteY6" fmla="*/ 0 h 2999866"/>
                  <a:gd name="connsiteX0" fmla="*/ 8167828 w 8167828"/>
                  <a:gd name="connsiteY0" fmla="*/ 0 h 3026651"/>
                  <a:gd name="connsiteX1" fmla="*/ 8156794 w 8167828"/>
                  <a:gd name="connsiteY1" fmla="*/ 1633344 h 3026651"/>
                  <a:gd name="connsiteX2" fmla="*/ 4123353 w 8167828"/>
                  <a:gd name="connsiteY2" fmla="*/ 3026474 h 3026651"/>
                  <a:gd name="connsiteX3" fmla="*/ 2295 w 8167828"/>
                  <a:gd name="connsiteY3" fmla="*/ 1577910 h 3026651"/>
                  <a:gd name="connsiteX4" fmla="*/ 767 w 8167828"/>
                  <a:gd name="connsiteY4" fmla="*/ 106969 h 3026651"/>
                  <a:gd name="connsiteX5" fmla="*/ 4068271 w 8167828"/>
                  <a:gd name="connsiteY5" fmla="*/ 1525866 h 3026651"/>
                  <a:gd name="connsiteX6" fmla="*/ 8167828 w 8167828"/>
                  <a:gd name="connsiteY6" fmla="*/ 0 h 3026651"/>
                  <a:gd name="connsiteX0" fmla="*/ 8167828 w 8167828"/>
                  <a:gd name="connsiteY0" fmla="*/ 0 h 3027228"/>
                  <a:gd name="connsiteX1" fmla="*/ 8145760 w 8167828"/>
                  <a:gd name="connsiteY1" fmla="*/ 1686913 h 3027228"/>
                  <a:gd name="connsiteX2" fmla="*/ 4123353 w 8167828"/>
                  <a:gd name="connsiteY2" fmla="*/ 3026474 h 3027228"/>
                  <a:gd name="connsiteX3" fmla="*/ 2295 w 8167828"/>
                  <a:gd name="connsiteY3" fmla="*/ 1577910 h 3027228"/>
                  <a:gd name="connsiteX4" fmla="*/ 767 w 8167828"/>
                  <a:gd name="connsiteY4" fmla="*/ 106969 h 3027228"/>
                  <a:gd name="connsiteX5" fmla="*/ 4068271 w 8167828"/>
                  <a:gd name="connsiteY5" fmla="*/ 1525866 h 3027228"/>
                  <a:gd name="connsiteX6" fmla="*/ 8167828 w 8167828"/>
                  <a:gd name="connsiteY6" fmla="*/ 0 h 3027228"/>
                  <a:gd name="connsiteX0" fmla="*/ 8156794 w 8156794"/>
                  <a:gd name="connsiteY0" fmla="*/ 0 h 2933483"/>
                  <a:gd name="connsiteX1" fmla="*/ 8145760 w 8156794"/>
                  <a:gd name="connsiteY1" fmla="*/ 1593168 h 2933483"/>
                  <a:gd name="connsiteX2" fmla="*/ 4123353 w 8156794"/>
                  <a:gd name="connsiteY2" fmla="*/ 2932729 h 2933483"/>
                  <a:gd name="connsiteX3" fmla="*/ 2295 w 8156794"/>
                  <a:gd name="connsiteY3" fmla="*/ 1484165 h 2933483"/>
                  <a:gd name="connsiteX4" fmla="*/ 767 w 8156794"/>
                  <a:gd name="connsiteY4" fmla="*/ 13224 h 2933483"/>
                  <a:gd name="connsiteX5" fmla="*/ 4068271 w 8156794"/>
                  <a:gd name="connsiteY5" fmla="*/ 1432121 h 2933483"/>
                  <a:gd name="connsiteX6" fmla="*/ 8156794 w 8156794"/>
                  <a:gd name="connsiteY6" fmla="*/ 0 h 2933483"/>
                  <a:gd name="connsiteX0" fmla="*/ 8156794 w 8156794"/>
                  <a:gd name="connsiteY0" fmla="*/ 0 h 2933483"/>
                  <a:gd name="connsiteX1" fmla="*/ 8145760 w 8156794"/>
                  <a:gd name="connsiteY1" fmla="*/ 1593168 h 2933483"/>
                  <a:gd name="connsiteX2" fmla="*/ 4123353 w 8156794"/>
                  <a:gd name="connsiteY2" fmla="*/ 2932729 h 2933483"/>
                  <a:gd name="connsiteX3" fmla="*/ 2295 w 8156794"/>
                  <a:gd name="connsiteY3" fmla="*/ 1484165 h 2933483"/>
                  <a:gd name="connsiteX4" fmla="*/ 767 w 8156794"/>
                  <a:gd name="connsiteY4" fmla="*/ 13224 h 2933483"/>
                  <a:gd name="connsiteX5" fmla="*/ 4068271 w 8156794"/>
                  <a:gd name="connsiteY5" fmla="*/ 1432121 h 2933483"/>
                  <a:gd name="connsiteX6" fmla="*/ 8156794 w 8156794"/>
                  <a:gd name="connsiteY6" fmla="*/ 0 h 2933483"/>
                  <a:gd name="connsiteX0" fmla="*/ 8123689 w 8145760"/>
                  <a:gd name="connsiteY0" fmla="*/ 13560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23689 w 8145760"/>
                  <a:gd name="connsiteY6" fmla="*/ 13560 h 2920259"/>
                  <a:gd name="connsiteX0" fmla="*/ 8178863 w 8178863"/>
                  <a:gd name="connsiteY0" fmla="*/ 26952 h 2920259"/>
                  <a:gd name="connsiteX1" fmla="*/ 8145760 w 8178863"/>
                  <a:gd name="connsiteY1" fmla="*/ 1579944 h 2920259"/>
                  <a:gd name="connsiteX2" fmla="*/ 4123353 w 8178863"/>
                  <a:gd name="connsiteY2" fmla="*/ 2919505 h 2920259"/>
                  <a:gd name="connsiteX3" fmla="*/ 2295 w 8178863"/>
                  <a:gd name="connsiteY3" fmla="*/ 1470941 h 2920259"/>
                  <a:gd name="connsiteX4" fmla="*/ 767 w 8178863"/>
                  <a:gd name="connsiteY4" fmla="*/ 0 h 2920259"/>
                  <a:gd name="connsiteX5" fmla="*/ 4068271 w 8178863"/>
                  <a:gd name="connsiteY5" fmla="*/ 1418897 h 2920259"/>
                  <a:gd name="connsiteX6" fmla="*/ 8178863 w 8178863"/>
                  <a:gd name="connsiteY6" fmla="*/ 26952 h 2920259"/>
                  <a:gd name="connsiteX0" fmla="*/ 8167827 w 8167827"/>
                  <a:gd name="connsiteY0" fmla="*/ 40343 h 2920259"/>
                  <a:gd name="connsiteX1" fmla="*/ 8145760 w 8167827"/>
                  <a:gd name="connsiteY1" fmla="*/ 1579944 h 2920259"/>
                  <a:gd name="connsiteX2" fmla="*/ 4123353 w 8167827"/>
                  <a:gd name="connsiteY2" fmla="*/ 2919505 h 2920259"/>
                  <a:gd name="connsiteX3" fmla="*/ 2295 w 8167827"/>
                  <a:gd name="connsiteY3" fmla="*/ 1470941 h 2920259"/>
                  <a:gd name="connsiteX4" fmla="*/ 767 w 8167827"/>
                  <a:gd name="connsiteY4" fmla="*/ 0 h 2920259"/>
                  <a:gd name="connsiteX5" fmla="*/ 4068271 w 8167827"/>
                  <a:gd name="connsiteY5" fmla="*/ 1418897 h 2920259"/>
                  <a:gd name="connsiteX6" fmla="*/ 8167827 w 8167827"/>
                  <a:gd name="connsiteY6" fmla="*/ 40343 h 2920259"/>
                  <a:gd name="connsiteX0" fmla="*/ 8123687 w 8145760"/>
                  <a:gd name="connsiteY0" fmla="*/ 53735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23687 w 8145760"/>
                  <a:gd name="connsiteY6" fmla="*/ 53735 h 2920259"/>
                  <a:gd name="connsiteX0" fmla="*/ 8161918 w 8161918"/>
                  <a:gd name="connsiteY0" fmla="*/ 0 h 2943855"/>
                  <a:gd name="connsiteX1" fmla="*/ 8145760 w 8161918"/>
                  <a:gd name="connsiteY1" fmla="*/ 1603540 h 2943855"/>
                  <a:gd name="connsiteX2" fmla="*/ 4123353 w 8161918"/>
                  <a:gd name="connsiteY2" fmla="*/ 2943101 h 2943855"/>
                  <a:gd name="connsiteX3" fmla="*/ 2295 w 8161918"/>
                  <a:gd name="connsiteY3" fmla="*/ 1494537 h 2943855"/>
                  <a:gd name="connsiteX4" fmla="*/ 767 w 8161918"/>
                  <a:gd name="connsiteY4" fmla="*/ 23596 h 2943855"/>
                  <a:gd name="connsiteX5" fmla="*/ 4068271 w 8161918"/>
                  <a:gd name="connsiteY5" fmla="*/ 1442493 h 2943855"/>
                  <a:gd name="connsiteX6" fmla="*/ 8161918 w 8161918"/>
                  <a:gd name="connsiteY6" fmla="*/ 0 h 2943855"/>
                  <a:gd name="connsiteX0" fmla="*/ 8144926 w 8145760"/>
                  <a:gd name="connsiteY0" fmla="*/ 43424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44926 w 8145760"/>
                  <a:gd name="connsiteY6" fmla="*/ 43424 h 2920259"/>
                  <a:gd name="connsiteX0" fmla="*/ 8161918 w 8161918"/>
                  <a:gd name="connsiteY0" fmla="*/ 0 h 2959321"/>
                  <a:gd name="connsiteX1" fmla="*/ 8145760 w 8161918"/>
                  <a:gd name="connsiteY1" fmla="*/ 1619006 h 2959321"/>
                  <a:gd name="connsiteX2" fmla="*/ 4123353 w 8161918"/>
                  <a:gd name="connsiteY2" fmla="*/ 2958567 h 2959321"/>
                  <a:gd name="connsiteX3" fmla="*/ 2295 w 8161918"/>
                  <a:gd name="connsiteY3" fmla="*/ 1510003 h 2959321"/>
                  <a:gd name="connsiteX4" fmla="*/ 767 w 8161918"/>
                  <a:gd name="connsiteY4" fmla="*/ 39062 h 2959321"/>
                  <a:gd name="connsiteX5" fmla="*/ 4068271 w 8161918"/>
                  <a:gd name="connsiteY5" fmla="*/ 1457959 h 2959321"/>
                  <a:gd name="connsiteX6" fmla="*/ 8161918 w 8161918"/>
                  <a:gd name="connsiteY6" fmla="*/ 0 h 2959321"/>
                  <a:gd name="connsiteX0" fmla="*/ 8161918 w 8162752"/>
                  <a:gd name="connsiteY0" fmla="*/ 0 h 2959488"/>
                  <a:gd name="connsiteX1" fmla="*/ 8162752 w 8162752"/>
                  <a:gd name="connsiteY1" fmla="*/ 1629317 h 2959488"/>
                  <a:gd name="connsiteX2" fmla="*/ 4123353 w 8162752"/>
                  <a:gd name="connsiteY2" fmla="*/ 2958567 h 2959488"/>
                  <a:gd name="connsiteX3" fmla="*/ 2295 w 8162752"/>
                  <a:gd name="connsiteY3" fmla="*/ 1510003 h 2959488"/>
                  <a:gd name="connsiteX4" fmla="*/ 767 w 8162752"/>
                  <a:gd name="connsiteY4" fmla="*/ 39062 h 2959488"/>
                  <a:gd name="connsiteX5" fmla="*/ 4068271 w 8162752"/>
                  <a:gd name="connsiteY5" fmla="*/ 1457959 h 2959488"/>
                  <a:gd name="connsiteX6" fmla="*/ 8161918 w 8162752"/>
                  <a:gd name="connsiteY6" fmla="*/ 0 h 2959488"/>
                  <a:gd name="connsiteX0" fmla="*/ 8165930 w 8166764"/>
                  <a:gd name="connsiteY0" fmla="*/ 7337 h 2966825"/>
                  <a:gd name="connsiteX1" fmla="*/ 8166764 w 8166764"/>
                  <a:gd name="connsiteY1" fmla="*/ 1636654 h 2966825"/>
                  <a:gd name="connsiteX2" fmla="*/ 4127365 w 8166764"/>
                  <a:gd name="connsiteY2" fmla="*/ 2965904 h 2966825"/>
                  <a:gd name="connsiteX3" fmla="*/ 6307 w 8166764"/>
                  <a:gd name="connsiteY3" fmla="*/ 1517340 h 2966825"/>
                  <a:gd name="connsiteX4" fmla="*/ 532 w 8166764"/>
                  <a:gd name="connsiteY4" fmla="*/ 0 h 2966825"/>
                  <a:gd name="connsiteX5" fmla="*/ 4072283 w 8166764"/>
                  <a:gd name="connsiteY5" fmla="*/ 1465296 h 2966825"/>
                  <a:gd name="connsiteX6" fmla="*/ 8165930 w 8166764"/>
                  <a:gd name="connsiteY6" fmla="*/ 7337 h 2966825"/>
                  <a:gd name="connsiteX0" fmla="*/ 8168119 w 8168953"/>
                  <a:gd name="connsiteY0" fmla="*/ 7337 h 2966682"/>
                  <a:gd name="connsiteX1" fmla="*/ 8168953 w 8168953"/>
                  <a:gd name="connsiteY1" fmla="*/ 1636654 h 2966682"/>
                  <a:gd name="connsiteX2" fmla="*/ 4129554 w 8168953"/>
                  <a:gd name="connsiteY2" fmla="*/ 2965904 h 2966682"/>
                  <a:gd name="connsiteX3" fmla="*/ 0 w 8168953"/>
                  <a:gd name="connsiteY3" fmla="*/ 1527651 h 2966682"/>
                  <a:gd name="connsiteX4" fmla="*/ 2721 w 8168953"/>
                  <a:gd name="connsiteY4" fmla="*/ 0 h 2966682"/>
                  <a:gd name="connsiteX5" fmla="*/ 4074472 w 8168953"/>
                  <a:gd name="connsiteY5" fmla="*/ 1465296 h 2966682"/>
                  <a:gd name="connsiteX6" fmla="*/ 8168119 w 8168953"/>
                  <a:gd name="connsiteY6" fmla="*/ 7337 h 2966682"/>
                  <a:gd name="connsiteX0" fmla="*/ 8168119 w 8168953"/>
                  <a:gd name="connsiteY0" fmla="*/ 7337 h 3100377"/>
                  <a:gd name="connsiteX1" fmla="*/ 8168953 w 8168953"/>
                  <a:gd name="connsiteY1" fmla="*/ 1636654 h 3100377"/>
                  <a:gd name="connsiteX2" fmla="*/ 4118520 w 8168953"/>
                  <a:gd name="connsiteY2" fmla="*/ 3099826 h 3100377"/>
                  <a:gd name="connsiteX3" fmla="*/ 0 w 8168953"/>
                  <a:gd name="connsiteY3" fmla="*/ 1527651 h 3100377"/>
                  <a:gd name="connsiteX4" fmla="*/ 2721 w 8168953"/>
                  <a:gd name="connsiteY4" fmla="*/ 0 h 3100377"/>
                  <a:gd name="connsiteX5" fmla="*/ 4074472 w 8168953"/>
                  <a:gd name="connsiteY5" fmla="*/ 1465296 h 3100377"/>
                  <a:gd name="connsiteX6" fmla="*/ 8168119 w 8168953"/>
                  <a:gd name="connsiteY6" fmla="*/ 7337 h 3100377"/>
                  <a:gd name="connsiteX0" fmla="*/ 8168119 w 8168953"/>
                  <a:gd name="connsiteY0" fmla="*/ 7337 h 3100429"/>
                  <a:gd name="connsiteX1" fmla="*/ 8168953 w 8168953"/>
                  <a:gd name="connsiteY1" fmla="*/ 1636654 h 3100429"/>
                  <a:gd name="connsiteX2" fmla="*/ 4118520 w 8168953"/>
                  <a:gd name="connsiteY2" fmla="*/ 3099826 h 3100429"/>
                  <a:gd name="connsiteX3" fmla="*/ 0 w 8168953"/>
                  <a:gd name="connsiteY3" fmla="*/ 1527651 h 3100429"/>
                  <a:gd name="connsiteX4" fmla="*/ 2721 w 8168953"/>
                  <a:gd name="connsiteY4" fmla="*/ 0 h 3100429"/>
                  <a:gd name="connsiteX5" fmla="*/ 4074472 w 8168953"/>
                  <a:gd name="connsiteY5" fmla="*/ 1465296 h 3100429"/>
                  <a:gd name="connsiteX6" fmla="*/ 8168119 w 8168953"/>
                  <a:gd name="connsiteY6" fmla="*/ 7337 h 3100429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72202 w 8166683"/>
                  <a:gd name="connsiteY5" fmla="*/ 1465296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72202 w 8166683"/>
                  <a:gd name="connsiteY5" fmla="*/ 1465296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61168 w 8166683"/>
                  <a:gd name="connsiteY5" fmla="*/ 1438511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61168 w 8166683"/>
                  <a:gd name="connsiteY5" fmla="*/ 1438511 h 3099826"/>
                  <a:gd name="connsiteX6" fmla="*/ 8165849 w 8166683"/>
                  <a:gd name="connsiteY6" fmla="*/ 7337 h 3099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166683" h="3099826">
                    <a:moveTo>
                      <a:pt x="8165849" y="7337"/>
                    </a:moveTo>
                    <a:lnTo>
                      <a:pt x="8166683" y="1636654"/>
                    </a:lnTo>
                    <a:cubicBezTo>
                      <a:pt x="7917761" y="2728489"/>
                      <a:pt x="5475903" y="3100137"/>
                      <a:pt x="4116250" y="3099826"/>
                    </a:cubicBezTo>
                    <a:cubicBezTo>
                      <a:pt x="2756597" y="3099515"/>
                      <a:pt x="245424" y="2744647"/>
                      <a:pt x="8764" y="1634789"/>
                    </a:cubicBezTo>
                    <a:cubicBezTo>
                      <a:pt x="11928" y="1215900"/>
                      <a:pt x="-2713" y="418889"/>
                      <a:pt x="451" y="0"/>
                    </a:cubicBezTo>
                    <a:cubicBezTo>
                      <a:pt x="385485" y="953840"/>
                      <a:pt x="2700268" y="1437288"/>
                      <a:pt x="4061168" y="1438511"/>
                    </a:cubicBezTo>
                    <a:cubicBezTo>
                      <a:pt x="5422068" y="1439734"/>
                      <a:pt x="7793228" y="1089449"/>
                      <a:pt x="8165849" y="7337"/>
                    </a:cubicBezTo>
                    <a:close/>
                  </a:path>
                </a:pathLst>
              </a:custGeom>
              <a:gradFill>
                <a:gsLst>
                  <a:gs pos="0">
                    <a:srgbClr val="B8C2C9"/>
                  </a:gs>
                  <a:gs pos="21000">
                    <a:schemeClr val="bg1"/>
                  </a:gs>
                  <a:gs pos="60000">
                    <a:srgbClr val="D6DCE0"/>
                  </a:gs>
                  <a:gs pos="100000">
                    <a:srgbClr val="B8C2C9"/>
                  </a:gs>
                </a:gsLst>
                <a:lin ang="0" scaled="0"/>
              </a:gra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                  </a:t>
                </a:r>
              </a:p>
            </p:txBody>
          </p:sp>
          <p:sp>
            <p:nvSpPr>
              <p:cNvPr id="417" name="Oval 416">
                <a:extLst>
                  <a:ext uri="{FF2B5EF4-FFF2-40B4-BE49-F238E27FC236}">
                    <a16:creationId xmlns:a16="http://schemas.microsoft.com/office/drawing/2014/main" id="{75841943-4184-5D4E-AAD4-8FEAC9D7330F}"/>
                  </a:ext>
                </a:extLst>
              </p:cNvPr>
              <p:cNvSpPr/>
              <p:nvPr/>
            </p:nvSpPr>
            <p:spPr>
              <a:xfrm>
                <a:off x="7494729" y="2774731"/>
                <a:ext cx="1480163" cy="579140"/>
              </a:xfrm>
              <a:prstGeom prst="ellipse">
                <a:avLst/>
              </a:prstGeom>
              <a:solidFill>
                <a:srgbClr val="B8C2C9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             </a:t>
                </a:r>
              </a:p>
            </p:txBody>
          </p:sp>
          <p:grpSp>
            <p:nvGrpSpPr>
              <p:cNvPr id="418" name="Group 417">
                <a:extLst>
                  <a:ext uri="{FF2B5EF4-FFF2-40B4-BE49-F238E27FC236}">
                    <a16:creationId xmlns:a16="http://schemas.microsoft.com/office/drawing/2014/main" id="{23FBC748-DCBA-AA41-A6F7-895374D50CDF}"/>
                  </a:ext>
                </a:extLst>
              </p:cNvPr>
              <p:cNvGrpSpPr/>
              <p:nvPr/>
            </p:nvGrpSpPr>
            <p:grpSpPr>
              <a:xfrm>
                <a:off x="7713663" y="2848339"/>
                <a:ext cx="1042107" cy="425543"/>
                <a:chOff x="7786941" y="2884917"/>
                <a:chExt cx="897649" cy="353919"/>
              </a:xfrm>
            </p:grpSpPr>
            <p:sp>
              <p:nvSpPr>
                <p:cNvPr id="419" name="Freeform 418">
                  <a:extLst>
                    <a:ext uri="{FF2B5EF4-FFF2-40B4-BE49-F238E27FC236}">
                      <a16:creationId xmlns:a16="http://schemas.microsoft.com/office/drawing/2014/main" id="{96DA1F2B-2063-8C40-BF46-086C20D317A7}"/>
                    </a:ext>
                  </a:extLst>
                </p:cNvPr>
                <p:cNvSpPr/>
                <p:nvPr/>
              </p:nvSpPr>
              <p:spPr>
                <a:xfrm>
                  <a:off x="7811770" y="2884917"/>
                  <a:ext cx="849158" cy="198115"/>
                </a:xfrm>
                <a:custGeom>
                  <a:avLst/>
                  <a:gdLst>
                    <a:gd name="connsiteX0" fmla="*/ 3725333 w 4588933"/>
                    <a:gd name="connsiteY0" fmla="*/ 0 h 1049866"/>
                    <a:gd name="connsiteX1" fmla="*/ 4588933 w 4588933"/>
                    <a:gd name="connsiteY1" fmla="*/ 270933 h 1049866"/>
                    <a:gd name="connsiteX2" fmla="*/ 3962400 w 4588933"/>
                    <a:gd name="connsiteY2" fmla="*/ 541866 h 1049866"/>
                    <a:gd name="connsiteX3" fmla="*/ 3742267 w 4588933"/>
                    <a:gd name="connsiteY3" fmla="*/ 457200 h 1049866"/>
                    <a:gd name="connsiteX4" fmla="*/ 2269067 w 4588933"/>
                    <a:gd name="connsiteY4" fmla="*/ 1049866 h 1049866"/>
                    <a:gd name="connsiteX5" fmla="*/ 880533 w 4588933"/>
                    <a:gd name="connsiteY5" fmla="*/ 457200 h 1049866"/>
                    <a:gd name="connsiteX6" fmla="*/ 592667 w 4588933"/>
                    <a:gd name="connsiteY6" fmla="*/ 541866 h 1049866"/>
                    <a:gd name="connsiteX7" fmla="*/ 0 w 4588933"/>
                    <a:gd name="connsiteY7" fmla="*/ 254000 h 1049866"/>
                    <a:gd name="connsiteX8" fmla="*/ 880533 w 4588933"/>
                    <a:gd name="connsiteY8" fmla="*/ 16933 h 1049866"/>
                    <a:gd name="connsiteX9" fmla="*/ 2302933 w 4588933"/>
                    <a:gd name="connsiteY9" fmla="*/ 626533 h 1049866"/>
                    <a:gd name="connsiteX10" fmla="*/ 3725333 w 4588933"/>
                    <a:gd name="connsiteY10" fmla="*/ 0 h 1049866"/>
                    <a:gd name="connsiteX0" fmla="*/ 3725333 w 4641485"/>
                    <a:gd name="connsiteY0" fmla="*/ 0 h 1049866"/>
                    <a:gd name="connsiteX1" fmla="*/ 4641485 w 4641485"/>
                    <a:gd name="connsiteY1" fmla="*/ 239402 h 1049866"/>
                    <a:gd name="connsiteX2" fmla="*/ 3962400 w 4641485"/>
                    <a:gd name="connsiteY2" fmla="*/ 541866 h 1049866"/>
                    <a:gd name="connsiteX3" fmla="*/ 3742267 w 4641485"/>
                    <a:gd name="connsiteY3" fmla="*/ 457200 h 1049866"/>
                    <a:gd name="connsiteX4" fmla="*/ 2269067 w 4641485"/>
                    <a:gd name="connsiteY4" fmla="*/ 1049866 h 1049866"/>
                    <a:gd name="connsiteX5" fmla="*/ 880533 w 4641485"/>
                    <a:gd name="connsiteY5" fmla="*/ 457200 h 1049866"/>
                    <a:gd name="connsiteX6" fmla="*/ 592667 w 4641485"/>
                    <a:gd name="connsiteY6" fmla="*/ 541866 h 1049866"/>
                    <a:gd name="connsiteX7" fmla="*/ 0 w 4641485"/>
                    <a:gd name="connsiteY7" fmla="*/ 254000 h 1049866"/>
                    <a:gd name="connsiteX8" fmla="*/ 880533 w 4641485"/>
                    <a:gd name="connsiteY8" fmla="*/ 16933 h 1049866"/>
                    <a:gd name="connsiteX9" fmla="*/ 2302933 w 4641485"/>
                    <a:gd name="connsiteY9" fmla="*/ 626533 h 1049866"/>
                    <a:gd name="connsiteX10" fmla="*/ 3725333 w 4641485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73798 w 4673016"/>
                    <a:gd name="connsiteY3" fmla="*/ 45720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84308 w 4673016"/>
                    <a:gd name="connsiteY3" fmla="*/ 404648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815839 w 4673016"/>
                    <a:gd name="connsiteY3" fmla="*/ 46771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673016" h="1049866">
                      <a:moveTo>
                        <a:pt x="3756864" y="0"/>
                      </a:moveTo>
                      <a:lnTo>
                        <a:pt x="4673016" y="239402"/>
                      </a:lnTo>
                      <a:lnTo>
                        <a:pt x="3993931" y="541866"/>
                      </a:lnTo>
                      <a:lnTo>
                        <a:pt x="3815839" y="467710"/>
                      </a:lnTo>
                      <a:lnTo>
                        <a:pt x="2300598" y="1049866"/>
                      </a:lnTo>
                      <a:lnTo>
                        <a:pt x="912064" y="457200"/>
                      </a:lnTo>
                      <a:lnTo>
                        <a:pt x="624198" y="541866"/>
                      </a:lnTo>
                      <a:lnTo>
                        <a:pt x="0" y="275021"/>
                      </a:lnTo>
                      <a:lnTo>
                        <a:pt x="912064" y="16933"/>
                      </a:lnTo>
                      <a:lnTo>
                        <a:pt x="2323954" y="616023"/>
                      </a:lnTo>
                      <a:lnTo>
                        <a:pt x="3756864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20" name="Freeform 419">
                  <a:extLst>
                    <a:ext uri="{FF2B5EF4-FFF2-40B4-BE49-F238E27FC236}">
                      <a16:creationId xmlns:a16="http://schemas.microsoft.com/office/drawing/2014/main" id="{8A1EF987-02EE-DA4D-8224-02537D5034D5}"/>
                    </a:ext>
                  </a:extLst>
                </p:cNvPr>
                <p:cNvSpPr/>
                <p:nvPr/>
              </p:nvSpPr>
              <p:spPr>
                <a:xfrm>
                  <a:off x="8367548" y="3054383"/>
                  <a:ext cx="317042" cy="170569"/>
                </a:xfrm>
                <a:custGeom>
                  <a:avLst/>
                  <a:gdLst>
                    <a:gd name="connsiteX0" fmla="*/ 21021 w 1744718"/>
                    <a:gd name="connsiteY0" fmla="*/ 0 h 903890"/>
                    <a:gd name="connsiteX1" fmla="*/ 1744718 w 1744718"/>
                    <a:gd name="connsiteY1" fmla="*/ 693683 h 903890"/>
                    <a:gd name="connsiteX2" fmla="*/ 1145628 w 1744718"/>
                    <a:gd name="connsiteY2" fmla="*/ 903890 h 903890"/>
                    <a:gd name="connsiteX3" fmla="*/ 0 w 1744718"/>
                    <a:gd name="connsiteY3" fmla="*/ 451945 h 903890"/>
                    <a:gd name="connsiteX4" fmla="*/ 21021 w 1744718"/>
                    <a:gd name="connsiteY4" fmla="*/ 0 h 9038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4718" h="903890">
                      <a:moveTo>
                        <a:pt x="21021" y="0"/>
                      </a:moveTo>
                      <a:lnTo>
                        <a:pt x="1744718" y="693683"/>
                      </a:lnTo>
                      <a:lnTo>
                        <a:pt x="1145628" y="903890"/>
                      </a:lnTo>
                      <a:lnTo>
                        <a:pt x="0" y="451945"/>
                      </a:lnTo>
                      <a:lnTo>
                        <a:pt x="21021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21" name="Freeform 420">
                  <a:extLst>
                    <a:ext uri="{FF2B5EF4-FFF2-40B4-BE49-F238E27FC236}">
                      <a16:creationId xmlns:a16="http://schemas.microsoft.com/office/drawing/2014/main" id="{1FC5854A-AF8F-6841-92AD-B18DDAF1E99E}"/>
                    </a:ext>
                  </a:extLst>
                </p:cNvPr>
                <p:cNvSpPr/>
                <p:nvPr/>
              </p:nvSpPr>
              <p:spPr>
                <a:xfrm>
                  <a:off x="7786941" y="3054383"/>
                  <a:ext cx="311312" cy="168585"/>
                </a:xfrm>
                <a:custGeom>
                  <a:avLst/>
                  <a:gdLst>
                    <a:gd name="connsiteX0" fmla="*/ 1702676 w 1713187"/>
                    <a:gd name="connsiteY0" fmla="*/ 0 h 893380"/>
                    <a:gd name="connsiteX1" fmla="*/ 1713187 w 1713187"/>
                    <a:gd name="connsiteY1" fmla="*/ 472966 h 893380"/>
                    <a:gd name="connsiteX2" fmla="*/ 578069 w 1713187"/>
                    <a:gd name="connsiteY2" fmla="*/ 893380 h 893380"/>
                    <a:gd name="connsiteX3" fmla="*/ 0 w 1713187"/>
                    <a:gd name="connsiteY3" fmla="*/ 693683 h 893380"/>
                    <a:gd name="connsiteX4" fmla="*/ 1702676 w 1713187"/>
                    <a:gd name="connsiteY4" fmla="*/ 0 h 8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13187" h="893380">
                      <a:moveTo>
                        <a:pt x="1702676" y="0"/>
                      </a:moveTo>
                      <a:lnTo>
                        <a:pt x="1713187" y="472966"/>
                      </a:lnTo>
                      <a:lnTo>
                        <a:pt x="578069" y="893380"/>
                      </a:lnTo>
                      <a:lnTo>
                        <a:pt x="0" y="693683"/>
                      </a:lnTo>
                      <a:lnTo>
                        <a:pt x="1702676" y="0"/>
                      </a:lnTo>
                      <a:close/>
                    </a:path>
                  </a:pathLst>
                </a:custGeom>
                <a:solidFill>
                  <a:srgbClr val="0000A8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22" name="Freeform 421">
                  <a:extLst>
                    <a:ext uri="{FF2B5EF4-FFF2-40B4-BE49-F238E27FC236}">
                      <a16:creationId xmlns:a16="http://schemas.microsoft.com/office/drawing/2014/main" id="{A510FA68-BEB6-B54A-A1D4-984168F85718}"/>
                    </a:ext>
                  </a:extLst>
                </p:cNvPr>
                <p:cNvSpPr/>
                <p:nvPr/>
              </p:nvSpPr>
              <p:spPr>
                <a:xfrm>
                  <a:off x="7895013" y="2971083"/>
                  <a:ext cx="676892" cy="267753"/>
                </a:xfrm>
                <a:custGeom>
                  <a:avLst/>
                  <a:gdLst>
                    <a:gd name="connsiteX0" fmla="*/ 599089 w 4162096"/>
                    <a:gd name="connsiteY0" fmla="*/ 273269 h 1618593"/>
                    <a:gd name="connsiteX1" fmla="*/ 882869 w 4162096"/>
                    <a:gd name="connsiteY1" fmla="*/ 199697 h 1618593"/>
                    <a:gd name="connsiteX2" fmla="*/ 2312276 w 4162096"/>
                    <a:gd name="connsiteY2" fmla="*/ 798786 h 1618593"/>
                    <a:gd name="connsiteX3" fmla="*/ 3794234 w 4162096"/>
                    <a:gd name="connsiteY3" fmla="*/ 199697 h 1618593"/>
                    <a:gd name="connsiteX4" fmla="*/ 4014951 w 4162096"/>
                    <a:gd name="connsiteY4" fmla="*/ 273269 h 1618593"/>
                    <a:gd name="connsiteX5" fmla="*/ 3058510 w 4162096"/>
                    <a:gd name="connsiteY5" fmla="*/ 641131 h 1618593"/>
                    <a:gd name="connsiteX6" fmla="*/ 3026979 w 4162096"/>
                    <a:gd name="connsiteY6" fmla="*/ 1114097 h 1618593"/>
                    <a:gd name="connsiteX7" fmla="*/ 4162096 w 4162096"/>
                    <a:gd name="connsiteY7" fmla="*/ 1545021 h 1618593"/>
                    <a:gd name="connsiteX8" fmla="*/ 3878317 w 4162096"/>
                    <a:gd name="connsiteY8" fmla="*/ 1608083 h 1618593"/>
                    <a:gd name="connsiteX9" fmla="*/ 2301765 w 4162096"/>
                    <a:gd name="connsiteY9" fmla="*/ 945931 h 1618593"/>
                    <a:gd name="connsiteX10" fmla="*/ 693682 w 4162096"/>
                    <a:gd name="connsiteY10" fmla="*/ 1618593 h 1618593"/>
                    <a:gd name="connsiteX11" fmla="*/ 430924 w 4162096"/>
                    <a:gd name="connsiteY11" fmla="*/ 1524000 h 1618593"/>
                    <a:gd name="connsiteX12" fmla="*/ 1576551 w 4162096"/>
                    <a:gd name="connsiteY12" fmla="*/ 1082566 h 1618593"/>
                    <a:gd name="connsiteX13" fmla="*/ 1545020 w 4162096"/>
                    <a:gd name="connsiteY13" fmla="*/ 609600 h 1618593"/>
                    <a:gd name="connsiteX14" fmla="*/ 0 w 4162096"/>
                    <a:gd name="connsiteY14" fmla="*/ 0 h 1618593"/>
                    <a:gd name="connsiteX15" fmla="*/ 872358 w 4162096"/>
                    <a:gd name="connsiteY15" fmla="*/ 210207 h 1618593"/>
                    <a:gd name="connsiteX16" fmla="*/ 872358 w 4162096"/>
                    <a:gd name="connsiteY16" fmla="*/ 210207 h 1618593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15" fmla="*/ 441434 w 3731172"/>
                    <a:gd name="connsiteY15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357351 w 3731172"/>
                    <a:gd name="connsiteY14" fmla="*/ 115613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56137 w 3731172"/>
                    <a:gd name="connsiteY13" fmla="*/ 441434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903890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575034 w 3710151"/>
                    <a:gd name="connsiteY6" fmla="*/ 91440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06565 w 3710151"/>
                    <a:gd name="connsiteY6" fmla="*/ 92491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5151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09858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62012 w 3725019"/>
                    <a:gd name="connsiteY0" fmla="*/ 73572 h 1418896"/>
                    <a:gd name="connsiteX1" fmla="*/ 445792 w 3725019"/>
                    <a:gd name="connsiteY1" fmla="*/ 0 h 1418896"/>
                    <a:gd name="connsiteX2" fmla="*/ 1852896 w 3725019"/>
                    <a:gd name="connsiteY2" fmla="*/ 591655 h 1418896"/>
                    <a:gd name="connsiteX3" fmla="*/ 3357157 w 3725019"/>
                    <a:gd name="connsiteY3" fmla="*/ 0 h 1418896"/>
                    <a:gd name="connsiteX4" fmla="*/ 3577874 w 3725019"/>
                    <a:gd name="connsiteY4" fmla="*/ 73572 h 1418896"/>
                    <a:gd name="connsiteX5" fmla="*/ 2632585 w 3725019"/>
                    <a:gd name="connsiteY5" fmla="*/ 448868 h 1418896"/>
                    <a:gd name="connsiteX6" fmla="*/ 2625150 w 3725019"/>
                    <a:gd name="connsiteY6" fmla="*/ 902607 h 1418896"/>
                    <a:gd name="connsiteX7" fmla="*/ 3725019 w 3725019"/>
                    <a:gd name="connsiteY7" fmla="*/ 1345324 h 1418896"/>
                    <a:gd name="connsiteX8" fmla="*/ 3441240 w 3725019"/>
                    <a:gd name="connsiteY8" fmla="*/ 1408386 h 1418896"/>
                    <a:gd name="connsiteX9" fmla="*/ 1864688 w 3725019"/>
                    <a:gd name="connsiteY9" fmla="*/ 746234 h 1418896"/>
                    <a:gd name="connsiteX10" fmla="*/ 256605 w 3725019"/>
                    <a:gd name="connsiteY10" fmla="*/ 1418896 h 1418896"/>
                    <a:gd name="connsiteX11" fmla="*/ 0 w 3725019"/>
                    <a:gd name="connsiteY11" fmla="*/ 1331097 h 1418896"/>
                    <a:gd name="connsiteX12" fmla="*/ 1113454 w 3725019"/>
                    <a:gd name="connsiteY12" fmla="*/ 903890 h 1418896"/>
                    <a:gd name="connsiteX13" fmla="*/ 1102302 w 3725019"/>
                    <a:gd name="connsiteY13" fmla="*/ 451945 h 1418896"/>
                    <a:gd name="connsiteX14" fmla="*/ 183032 w 3725019"/>
                    <a:gd name="connsiteY14" fmla="*/ 84081 h 1418896"/>
                    <a:gd name="connsiteX15" fmla="*/ 162012 w 3725019"/>
                    <a:gd name="connsiteY15" fmla="*/ 73572 h 14188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725019" h="1418896">
                      <a:moveTo>
                        <a:pt x="162012" y="73572"/>
                      </a:moveTo>
                      <a:lnTo>
                        <a:pt x="445792" y="0"/>
                      </a:lnTo>
                      <a:lnTo>
                        <a:pt x="1852896" y="591655"/>
                      </a:lnTo>
                      <a:lnTo>
                        <a:pt x="3357157" y="0"/>
                      </a:lnTo>
                      <a:lnTo>
                        <a:pt x="3577874" y="73572"/>
                      </a:lnTo>
                      <a:lnTo>
                        <a:pt x="2632585" y="448868"/>
                      </a:lnTo>
                      <a:lnTo>
                        <a:pt x="2625150" y="902607"/>
                      </a:lnTo>
                      <a:lnTo>
                        <a:pt x="3725019" y="1345324"/>
                      </a:lnTo>
                      <a:lnTo>
                        <a:pt x="3441240" y="1408386"/>
                      </a:lnTo>
                      <a:lnTo>
                        <a:pt x="1864688" y="746234"/>
                      </a:lnTo>
                      <a:lnTo>
                        <a:pt x="256605" y="1418896"/>
                      </a:lnTo>
                      <a:lnTo>
                        <a:pt x="0" y="1331097"/>
                      </a:lnTo>
                      <a:lnTo>
                        <a:pt x="1113454" y="903890"/>
                      </a:lnTo>
                      <a:cubicBezTo>
                        <a:pt x="1113454" y="760249"/>
                        <a:pt x="1102302" y="595586"/>
                        <a:pt x="1102302" y="451945"/>
                      </a:cubicBezTo>
                      <a:lnTo>
                        <a:pt x="183032" y="84081"/>
                      </a:lnTo>
                      <a:cubicBezTo>
                        <a:pt x="26317" y="21019"/>
                        <a:pt x="169019" y="77075"/>
                        <a:pt x="162012" y="73572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455" name="Group 454">
              <a:extLst>
                <a:ext uri="{FF2B5EF4-FFF2-40B4-BE49-F238E27FC236}">
                  <a16:creationId xmlns:a16="http://schemas.microsoft.com/office/drawing/2014/main" id="{52B7B73B-1125-084D-8669-C68CC371DDC6}"/>
                </a:ext>
              </a:extLst>
            </p:cNvPr>
            <p:cNvGrpSpPr/>
            <p:nvPr/>
          </p:nvGrpSpPr>
          <p:grpSpPr>
            <a:xfrm>
              <a:off x="10889241" y="3596263"/>
              <a:ext cx="170989" cy="97052"/>
              <a:chOff x="7493876" y="2774731"/>
              <a:chExt cx="1481958" cy="894622"/>
            </a:xfrm>
          </p:grpSpPr>
          <p:sp>
            <p:nvSpPr>
              <p:cNvPr id="456" name="Freeform 455">
                <a:extLst>
                  <a:ext uri="{FF2B5EF4-FFF2-40B4-BE49-F238E27FC236}">
                    <a16:creationId xmlns:a16="http://schemas.microsoft.com/office/drawing/2014/main" id="{3196A4F9-B139-4D4B-B210-0318216604FE}"/>
                  </a:ext>
                </a:extLst>
              </p:cNvPr>
              <p:cNvSpPr/>
              <p:nvPr/>
            </p:nvSpPr>
            <p:spPr>
              <a:xfrm>
                <a:off x="7493876" y="3084399"/>
                <a:ext cx="1481958" cy="584954"/>
              </a:xfrm>
              <a:custGeom>
                <a:avLst/>
                <a:gdLst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88524 w 8187558"/>
                  <a:gd name="connsiteY5" fmla="*/ 1597573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88524 w 8187558"/>
                  <a:gd name="connsiteY5" fmla="*/ 1597573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76538 w 8176538"/>
                  <a:gd name="connsiteY0" fmla="*/ 0 h 2638097"/>
                  <a:gd name="connsiteX1" fmla="*/ 8176538 w 8176538"/>
                  <a:gd name="connsiteY1" fmla="*/ 1271752 h 2638097"/>
                  <a:gd name="connsiteX2" fmla="*/ 4088015 w 8176538"/>
                  <a:gd name="connsiteY2" fmla="*/ 2638097 h 2638097"/>
                  <a:gd name="connsiteX3" fmla="*/ 0 w 8176538"/>
                  <a:gd name="connsiteY3" fmla="*/ 1269888 h 2638097"/>
                  <a:gd name="connsiteX4" fmla="*/ 20511 w 8176538"/>
                  <a:gd name="connsiteY4" fmla="*/ 147145 h 2638097"/>
                  <a:gd name="connsiteX5" fmla="*/ 4088015 w 8176538"/>
                  <a:gd name="connsiteY5" fmla="*/ 1566042 h 2638097"/>
                  <a:gd name="connsiteX6" fmla="*/ 8176538 w 8176538"/>
                  <a:gd name="connsiteY6" fmla="*/ 0 h 2638097"/>
                  <a:gd name="connsiteX0" fmla="*/ 8176538 w 8176538"/>
                  <a:gd name="connsiteY0" fmla="*/ 0 h 2772020"/>
                  <a:gd name="connsiteX1" fmla="*/ 8176538 w 8176538"/>
                  <a:gd name="connsiteY1" fmla="*/ 1271752 h 2772020"/>
                  <a:gd name="connsiteX2" fmla="*/ 4099034 w 8176538"/>
                  <a:gd name="connsiteY2" fmla="*/ 2772020 h 2772020"/>
                  <a:gd name="connsiteX3" fmla="*/ 0 w 8176538"/>
                  <a:gd name="connsiteY3" fmla="*/ 1269888 h 2772020"/>
                  <a:gd name="connsiteX4" fmla="*/ 20511 w 8176538"/>
                  <a:gd name="connsiteY4" fmla="*/ 147145 h 2772020"/>
                  <a:gd name="connsiteX5" fmla="*/ 4088015 w 8176538"/>
                  <a:gd name="connsiteY5" fmla="*/ 1566042 h 2772020"/>
                  <a:gd name="connsiteX6" fmla="*/ 8176538 w 8176538"/>
                  <a:gd name="connsiteY6" fmla="*/ 0 h 2772020"/>
                  <a:gd name="connsiteX0" fmla="*/ 8176538 w 8176538"/>
                  <a:gd name="connsiteY0" fmla="*/ 0 h 2772339"/>
                  <a:gd name="connsiteX1" fmla="*/ 8176538 w 8176538"/>
                  <a:gd name="connsiteY1" fmla="*/ 1378890 h 2772339"/>
                  <a:gd name="connsiteX2" fmla="*/ 4099034 w 8176538"/>
                  <a:gd name="connsiteY2" fmla="*/ 2772020 h 2772339"/>
                  <a:gd name="connsiteX3" fmla="*/ 0 w 8176538"/>
                  <a:gd name="connsiteY3" fmla="*/ 1269888 h 2772339"/>
                  <a:gd name="connsiteX4" fmla="*/ 20511 w 8176538"/>
                  <a:gd name="connsiteY4" fmla="*/ 147145 h 2772339"/>
                  <a:gd name="connsiteX5" fmla="*/ 4088015 w 8176538"/>
                  <a:gd name="connsiteY5" fmla="*/ 1566042 h 2772339"/>
                  <a:gd name="connsiteX6" fmla="*/ 8176538 w 8176538"/>
                  <a:gd name="connsiteY6" fmla="*/ 0 h 2772339"/>
                  <a:gd name="connsiteX0" fmla="*/ 8176538 w 8176538"/>
                  <a:gd name="connsiteY0" fmla="*/ 0 h 2825888"/>
                  <a:gd name="connsiteX1" fmla="*/ 8176538 w 8176538"/>
                  <a:gd name="connsiteY1" fmla="*/ 1378890 h 2825888"/>
                  <a:gd name="connsiteX2" fmla="*/ 4099034 w 8176538"/>
                  <a:gd name="connsiteY2" fmla="*/ 2825590 h 2825888"/>
                  <a:gd name="connsiteX3" fmla="*/ 0 w 8176538"/>
                  <a:gd name="connsiteY3" fmla="*/ 1269888 h 2825888"/>
                  <a:gd name="connsiteX4" fmla="*/ 20511 w 8176538"/>
                  <a:gd name="connsiteY4" fmla="*/ 147145 h 2825888"/>
                  <a:gd name="connsiteX5" fmla="*/ 4088015 w 8176538"/>
                  <a:gd name="connsiteY5" fmla="*/ 1566042 h 2825888"/>
                  <a:gd name="connsiteX6" fmla="*/ 8176538 w 8176538"/>
                  <a:gd name="connsiteY6" fmla="*/ 0 h 2825888"/>
                  <a:gd name="connsiteX0" fmla="*/ 8165518 w 8165518"/>
                  <a:gd name="connsiteY0" fmla="*/ 0 h 2825606"/>
                  <a:gd name="connsiteX1" fmla="*/ 8165518 w 8165518"/>
                  <a:gd name="connsiteY1" fmla="*/ 1378890 h 2825606"/>
                  <a:gd name="connsiteX2" fmla="*/ 4088014 w 8165518"/>
                  <a:gd name="connsiteY2" fmla="*/ 2825590 h 2825606"/>
                  <a:gd name="connsiteX3" fmla="*/ 0 w 8165518"/>
                  <a:gd name="connsiteY3" fmla="*/ 1403811 h 2825606"/>
                  <a:gd name="connsiteX4" fmla="*/ 9491 w 8165518"/>
                  <a:gd name="connsiteY4" fmla="*/ 147145 h 2825606"/>
                  <a:gd name="connsiteX5" fmla="*/ 4076995 w 8165518"/>
                  <a:gd name="connsiteY5" fmla="*/ 1566042 h 2825606"/>
                  <a:gd name="connsiteX6" fmla="*/ 8165518 w 8165518"/>
                  <a:gd name="connsiteY6" fmla="*/ 0 h 2825606"/>
                  <a:gd name="connsiteX0" fmla="*/ 8165518 w 8165518"/>
                  <a:gd name="connsiteY0" fmla="*/ 0 h 2879174"/>
                  <a:gd name="connsiteX1" fmla="*/ 8165518 w 8165518"/>
                  <a:gd name="connsiteY1" fmla="*/ 1378890 h 2879174"/>
                  <a:gd name="connsiteX2" fmla="*/ 4132092 w 8165518"/>
                  <a:gd name="connsiteY2" fmla="*/ 2879159 h 2879174"/>
                  <a:gd name="connsiteX3" fmla="*/ 0 w 8165518"/>
                  <a:gd name="connsiteY3" fmla="*/ 1403811 h 2879174"/>
                  <a:gd name="connsiteX4" fmla="*/ 9491 w 8165518"/>
                  <a:gd name="connsiteY4" fmla="*/ 147145 h 2879174"/>
                  <a:gd name="connsiteX5" fmla="*/ 4076995 w 8165518"/>
                  <a:gd name="connsiteY5" fmla="*/ 1566042 h 2879174"/>
                  <a:gd name="connsiteX6" fmla="*/ 8165518 w 8165518"/>
                  <a:gd name="connsiteY6" fmla="*/ 0 h 2879174"/>
                  <a:gd name="connsiteX0" fmla="*/ 8165518 w 8176537"/>
                  <a:gd name="connsiteY0" fmla="*/ 0 h 2879410"/>
                  <a:gd name="connsiteX1" fmla="*/ 8176537 w 8176537"/>
                  <a:gd name="connsiteY1" fmla="*/ 1499420 h 2879410"/>
                  <a:gd name="connsiteX2" fmla="*/ 4132092 w 8176537"/>
                  <a:gd name="connsiteY2" fmla="*/ 2879159 h 2879410"/>
                  <a:gd name="connsiteX3" fmla="*/ 0 w 8176537"/>
                  <a:gd name="connsiteY3" fmla="*/ 1403811 h 2879410"/>
                  <a:gd name="connsiteX4" fmla="*/ 9491 w 8176537"/>
                  <a:gd name="connsiteY4" fmla="*/ 147145 h 2879410"/>
                  <a:gd name="connsiteX5" fmla="*/ 4076995 w 8176537"/>
                  <a:gd name="connsiteY5" fmla="*/ 1566042 h 2879410"/>
                  <a:gd name="connsiteX6" fmla="*/ 8165518 w 8176537"/>
                  <a:gd name="connsiteY6" fmla="*/ 0 h 2879410"/>
                  <a:gd name="connsiteX0" fmla="*/ 8165518 w 8176537"/>
                  <a:gd name="connsiteY0" fmla="*/ 0 h 2879262"/>
                  <a:gd name="connsiteX1" fmla="*/ 8176537 w 8176537"/>
                  <a:gd name="connsiteY1" fmla="*/ 1499420 h 2879262"/>
                  <a:gd name="connsiteX2" fmla="*/ 4132092 w 8176537"/>
                  <a:gd name="connsiteY2" fmla="*/ 2879159 h 2879262"/>
                  <a:gd name="connsiteX3" fmla="*/ 0 w 8176537"/>
                  <a:gd name="connsiteY3" fmla="*/ 1403811 h 2879262"/>
                  <a:gd name="connsiteX4" fmla="*/ 9491 w 8176537"/>
                  <a:gd name="connsiteY4" fmla="*/ 147145 h 2879262"/>
                  <a:gd name="connsiteX5" fmla="*/ 4076995 w 8176537"/>
                  <a:gd name="connsiteY5" fmla="*/ 1566042 h 2879262"/>
                  <a:gd name="connsiteX6" fmla="*/ 8165518 w 8176537"/>
                  <a:gd name="connsiteY6" fmla="*/ 0 h 2879262"/>
                  <a:gd name="connsiteX0" fmla="*/ 8165518 w 8176537"/>
                  <a:gd name="connsiteY0" fmla="*/ 0 h 2879163"/>
                  <a:gd name="connsiteX1" fmla="*/ 8176537 w 8176537"/>
                  <a:gd name="connsiteY1" fmla="*/ 1499420 h 2879163"/>
                  <a:gd name="connsiteX2" fmla="*/ 4132092 w 8176537"/>
                  <a:gd name="connsiteY2" fmla="*/ 2879159 h 2879163"/>
                  <a:gd name="connsiteX3" fmla="*/ 0 w 8176537"/>
                  <a:gd name="connsiteY3" fmla="*/ 1510948 h 2879163"/>
                  <a:gd name="connsiteX4" fmla="*/ 9491 w 8176537"/>
                  <a:gd name="connsiteY4" fmla="*/ 147145 h 2879163"/>
                  <a:gd name="connsiteX5" fmla="*/ 4076995 w 8176537"/>
                  <a:gd name="connsiteY5" fmla="*/ 1566042 h 2879163"/>
                  <a:gd name="connsiteX6" fmla="*/ 8165518 w 8176537"/>
                  <a:gd name="connsiteY6" fmla="*/ 0 h 2879163"/>
                  <a:gd name="connsiteX0" fmla="*/ 8165518 w 8198577"/>
                  <a:gd name="connsiteY0" fmla="*/ 0 h 2879451"/>
                  <a:gd name="connsiteX1" fmla="*/ 8198577 w 8198577"/>
                  <a:gd name="connsiteY1" fmla="*/ 1606558 h 2879451"/>
                  <a:gd name="connsiteX2" fmla="*/ 4132092 w 8198577"/>
                  <a:gd name="connsiteY2" fmla="*/ 2879159 h 2879451"/>
                  <a:gd name="connsiteX3" fmla="*/ 0 w 8198577"/>
                  <a:gd name="connsiteY3" fmla="*/ 1510948 h 2879451"/>
                  <a:gd name="connsiteX4" fmla="*/ 9491 w 8198577"/>
                  <a:gd name="connsiteY4" fmla="*/ 147145 h 2879451"/>
                  <a:gd name="connsiteX5" fmla="*/ 4076995 w 8198577"/>
                  <a:gd name="connsiteY5" fmla="*/ 1566042 h 2879451"/>
                  <a:gd name="connsiteX6" fmla="*/ 8165518 w 8198577"/>
                  <a:gd name="connsiteY6" fmla="*/ 0 h 2879451"/>
                  <a:gd name="connsiteX0" fmla="*/ 8165518 w 8165518"/>
                  <a:gd name="connsiteY0" fmla="*/ 0 h 2880066"/>
                  <a:gd name="connsiteX1" fmla="*/ 8165518 w 8165518"/>
                  <a:gd name="connsiteY1" fmla="*/ 1673520 h 2880066"/>
                  <a:gd name="connsiteX2" fmla="*/ 4132092 w 8165518"/>
                  <a:gd name="connsiteY2" fmla="*/ 2879159 h 2880066"/>
                  <a:gd name="connsiteX3" fmla="*/ 0 w 8165518"/>
                  <a:gd name="connsiteY3" fmla="*/ 1510948 h 2880066"/>
                  <a:gd name="connsiteX4" fmla="*/ 9491 w 8165518"/>
                  <a:gd name="connsiteY4" fmla="*/ 147145 h 2880066"/>
                  <a:gd name="connsiteX5" fmla="*/ 4076995 w 8165518"/>
                  <a:gd name="connsiteY5" fmla="*/ 1566042 h 2880066"/>
                  <a:gd name="connsiteX6" fmla="*/ 8165518 w 8165518"/>
                  <a:gd name="connsiteY6" fmla="*/ 0 h 2880066"/>
                  <a:gd name="connsiteX0" fmla="*/ 8156794 w 8156794"/>
                  <a:gd name="connsiteY0" fmla="*/ 0 h 2879270"/>
                  <a:gd name="connsiteX1" fmla="*/ 8156794 w 8156794"/>
                  <a:gd name="connsiteY1" fmla="*/ 1673520 h 2879270"/>
                  <a:gd name="connsiteX2" fmla="*/ 4123368 w 8156794"/>
                  <a:gd name="connsiteY2" fmla="*/ 2879159 h 2879270"/>
                  <a:gd name="connsiteX3" fmla="*/ 2295 w 8156794"/>
                  <a:gd name="connsiteY3" fmla="*/ 1618086 h 2879270"/>
                  <a:gd name="connsiteX4" fmla="*/ 767 w 8156794"/>
                  <a:gd name="connsiteY4" fmla="*/ 147145 h 2879270"/>
                  <a:gd name="connsiteX5" fmla="*/ 4068271 w 8156794"/>
                  <a:gd name="connsiteY5" fmla="*/ 1566042 h 2879270"/>
                  <a:gd name="connsiteX6" fmla="*/ 8156794 w 8156794"/>
                  <a:gd name="connsiteY6" fmla="*/ 0 h 287927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20"/>
                  <a:gd name="connsiteX1" fmla="*/ 8156794 w 8156794"/>
                  <a:gd name="connsiteY1" fmla="*/ 1673520 h 2973020"/>
                  <a:gd name="connsiteX2" fmla="*/ 4134388 w 8156794"/>
                  <a:gd name="connsiteY2" fmla="*/ 2972904 h 2973020"/>
                  <a:gd name="connsiteX3" fmla="*/ 2295 w 8156794"/>
                  <a:gd name="connsiteY3" fmla="*/ 1618086 h 2973020"/>
                  <a:gd name="connsiteX4" fmla="*/ 767 w 8156794"/>
                  <a:gd name="connsiteY4" fmla="*/ 147145 h 2973020"/>
                  <a:gd name="connsiteX5" fmla="*/ 4068271 w 8156794"/>
                  <a:gd name="connsiteY5" fmla="*/ 1566042 h 2973020"/>
                  <a:gd name="connsiteX6" fmla="*/ 8156794 w 8156794"/>
                  <a:gd name="connsiteY6" fmla="*/ 0 h 2973020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141"/>
                  <a:gd name="connsiteX1" fmla="*/ 8156794 w 8156794"/>
                  <a:gd name="connsiteY1" fmla="*/ 1673520 h 2973141"/>
                  <a:gd name="connsiteX2" fmla="*/ 4134388 w 8156794"/>
                  <a:gd name="connsiteY2" fmla="*/ 2972904 h 2973141"/>
                  <a:gd name="connsiteX3" fmla="*/ 2295 w 8156794"/>
                  <a:gd name="connsiteY3" fmla="*/ 1618086 h 2973141"/>
                  <a:gd name="connsiteX4" fmla="*/ 767 w 8156794"/>
                  <a:gd name="connsiteY4" fmla="*/ 147145 h 2973141"/>
                  <a:gd name="connsiteX5" fmla="*/ 4068271 w 8156794"/>
                  <a:gd name="connsiteY5" fmla="*/ 1566042 h 2973141"/>
                  <a:gd name="connsiteX6" fmla="*/ 8156794 w 8156794"/>
                  <a:gd name="connsiteY6" fmla="*/ 0 h 2973141"/>
                  <a:gd name="connsiteX0" fmla="*/ 8156794 w 8156794"/>
                  <a:gd name="connsiteY0" fmla="*/ 0 h 3066827"/>
                  <a:gd name="connsiteX1" fmla="*/ 8156794 w 8156794"/>
                  <a:gd name="connsiteY1" fmla="*/ 1673520 h 3066827"/>
                  <a:gd name="connsiteX2" fmla="*/ 4123353 w 8156794"/>
                  <a:gd name="connsiteY2" fmla="*/ 3066650 h 3066827"/>
                  <a:gd name="connsiteX3" fmla="*/ 2295 w 8156794"/>
                  <a:gd name="connsiteY3" fmla="*/ 1618086 h 3066827"/>
                  <a:gd name="connsiteX4" fmla="*/ 767 w 8156794"/>
                  <a:gd name="connsiteY4" fmla="*/ 147145 h 3066827"/>
                  <a:gd name="connsiteX5" fmla="*/ 4068271 w 8156794"/>
                  <a:gd name="connsiteY5" fmla="*/ 1566042 h 3066827"/>
                  <a:gd name="connsiteX6" fmla="*/ 8156794 w 8156794"/>
                  <a:gd name="connsiteY6" fmla="*/ 0 h 3066827"/>
                  <a:gd name="connsiteX0" fmla="*/ 8123689 w 8156794"/>
                  <a:gd name="connsiteY0" fmla="*/ 0 h 2999866"/>
                  <a:gd name="connsiteX1" fmla="*/ 8156794 w 8156794"/>
                  <a:gd name="connsiteY1" fmla="*/ 1606559 h 2999866"/>
                  <a:gd name="connsiteX2" fmla="*/ 4123353 w 8156794"/>
                  <a:gd name="connsiteY2" fmla="*/ 2999689 h 2999866"/>
                  <a:gd name="connsiteX3" fmla="*/ 2295 w 8156794"/>
                  <a:gd name="connsiteY3" fmla="*/ 1551125 h 2999866"/>
                  <a:gd name="connsiteX4" fmla="*/ 767 w 8156794"/>
                  <a:gd name="connsiteY4" fmla="*/ 80184 h 2999866"/>
                  <a:gd name="connsiteX5" fmla="*/ 4068271 w 8156794"/>
                  <a:gd name="connsiteY5" fmla="*/ 1499081 h 2999866"/>
                  <a:gd name="connsiteX6" fmla="*/ 8123689 w 8156794"/>
                  <a:gd name="connsiteY6" fmla="*/ 0 h 2999866"/>
                  <a:gd name="connsiteX0" fmla="*/ 8167828 w 8167828"/>
                  <a:gd name="connsiteY0" fmla="*/ 0 h 3026651"/>
                  <a:gd name="connsiteX1" fmla="*/ 8156794 w 8167828"/>
                  <a:gd name="connsiteY1" fmla="*/ 1633344 h 3026651"/>
                  <a:gd name="connsiteX2" fmla="*/ 4123353 w 8167828"/>
                  <a:gd name="connsiteY2" fmla="*/ 3026474 h 3026651"/>
                  <a:gd name="connsiteX3" fmla="*/ 2295 w 8167828"/>
                  <a:gd name="connsiteY3" fmla="*/ 1577910 h 3026651"/>
                  <a:gd name="connsiteX4" fmla="*/ 767 w 8167828"/>
                  <a:gd name="connsiteY4" fmla="*/ 106969 h 3026651"/>
                  <a:gd name="connsiteX5" fmla="*/ 4068271 w 8167828"/>
                  <a:gd name="connsiteY5" fmla="*/ 1525866 h 3026651"/>
                  <a:gd name="connsiteX6" fmla="*/ 8167828 w 8167828"/>
                  <a:gd name="connsiteY6" fmla="*/ 0 h 3026651"/>
                  <a:gd name="connsiteX0" fmla="*/ 8167828 w 8167828"/>
                  <a:gd name="connsiteY0" fmla="*/ 0 h 3027228"/>
                  <a:gd name="connsiteX1" fmla="*/ 8145760 w 8167828"/>
                  <a:gd name="connsiteY1" fmla="*/ 1686913 h 3027228"/>
                  <a:gd name="connsiteX2" fmla="*/ 4123353 w 8167828"/>
                  <a:gd name="connsiteY2" fmla="*/ 3026474 h 3027228"/>
                  <a:gd name="connsiteX3" fmla="*/ 2295 w 8167828"/>
                  <a:gd name="connsiteY3" fmla="*/ 1577910 h 3027228"/>
                  <a:gd name="connsiteX4" fmla="*/ 767 w 8167828"/>
                  <a:gd name="connsiteY4" fmla="*/ 106969 h 3027228"/>
                  <a:gd name="connsiteX5" fmla="*/ 4068271 w 8167828"/>
                  <a:gd name="connsiteY5" fmla="*/ 1525866 h 3027228"/>
                  <a:gd name="connsiteX6" fmla="*/ 8167828 w 8167828"/>
                  <a:gd name="connsiteY6" fmla="*/ 0 h 3027228"/>
                  <a:gd name="connsiteX0" fmla="*/ 8156794 w 8156794"/>
                  <a:gd name="connsiteY0" fmla="*/ 0 h 2933483"/>
                  <a:gd name="connsiteX1" fmla="*/ 8145760 w 8156794"/>
                  <a:gd name="connsiteY1" fmla="*/ 1593168 h 2933483"/>
                  <a:gd name="connsiteX2" fmla="*/ 4123353 w 8156794"/>
                  <a:gd name="connsiteY2" fmla="*/ 2932729 h 2933483"/>
                  <a:gd name="connsiteX3" fmla="*/ 2295 w 8156794"/>
                  <a:gd name="connsiteY3" fmla="*/ 1484165 h 2933483"/>
                  <a:gd name="connsiteX4" fmla="*/ 767 w 8156794"/>
                  <a:gd name="connsiteY4" fmla="*/ 13224 h 2933483"/>
                  <a:gd name="connsiteX5" fmla="*/ 4068271 w 8156794"/>
                  <a:gd name="connsiteY5" fmla="*/ 1432121 h 2933483"/>
                  <a:gd name="connsiteX6" fmla="*/ 8156794 w 8156794"/>
                  <a:gd name="connsiteY6" fmla="*/ 0 h 2933483"/>
                  <a:gd name="connsiteX0" fmla="*/ 8156794 w 8156794"/>
                  <a:gd name="connsiteY0" fmla="*/ 0 h 2933483"/>
                  <a:gd name="connsiteX1" fmla="*/ 8145760 w 8156794"/>
                  <a:gd name="connsiteY1" fmla="*/ 1593168 h 2933483"/>
                  <a:gd name="connsiteX2" fmla="*/ 4123353 w 8156794"/>
                  <a:gd name="connsiteY2" fmla="*/ 2932729 h 2933483"/>
                  <a:gd name="connsiteX3" fmla="*/ 2295 w 8156794"/>
                  <a:gd name="connsiteY3" fmla="*/ 1484165 h 2933483"/>
                  <a:gd name="connsiteX4" fmla="*/ 767 w 8156794"/>
                  <a:gd name="connsiteY4" fmla="*/ 13224 h 2933483"/>
                  <a:gd name="connsiteX5" fmla="*/ 4068271 w 8156794"/>
                  <a:gd name="connsiteY5" fmla="*/ 1432121 h 2933483"/>
                  <a:gd name="connsiteX6" fmla="*/ 8156794 w 8156794"/>
                  <a:gd name="connsiteY6" fmla="*/ 0 h 2933483"/>
                  <a:gd name="connsiteX0" fmla="*/ 8123689 w 8145760"/>
                  <a:gd name="connsiteY0" fmla="*/ 13560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23689 w 8145760"/>
                  <a:gd name="connsiteY6" fmla="*/ 13560 h 2920259"/>
                  <a:gd name="connsiteX0" fmla="*/ 8178863 w 8178863"/>
                  <a:gd name="connsiteY0" fmla="*/ 26952 h 2920259"/>
                  <a:gd name="connsiteX1" fmla="*/ 8145760 w 8178863"/>
                  <a:gd name="connsiteY1" fmla="*/ 1579944 h 2920259"/>
                  <a:gd name="connsiteX2" fmla="*/ 4123353 w 8178863"/>
                  <a:gd name="connsiteY2" fmla="*/ 2919505 h 2920259"/>
                  <a:gd name="connsiteX3" fmla="*/ 2295 w 8178863"/>
                  <a:gd name="connsiteY3" fmla="*/ 1470941 h 2920259"/>
                  <a:gd name="connsiteX4" fmla="*/ 767 w 8178863"/>
                  <a:gd name="connsiteY4" fmla="*/ 0 h 2920259"/>
                  <a:gd name="connsiteX5" fmla="*/ 4068271 w 8178863"/>
                  <a:gd name="connsiteY5" fmla="*/ 1418897 h 2920259"/>
                  <a:gd name="connsiteX6" fmla="*/ 8178863 w 8178863"/>
                  <a:gd name="connsiteY6" fmla="*/ 26952 h 2920259"/>
                  <a:gd name="connsiteX0" fmla="*/ 8167827 w 8167827"/>
                  <a:gd name="connsiteY0" fmla="*/ 40343 h 2920259"/>
                  <a:gd name="connsiteX1" fmla="*/ 8145760 w 8167827"/>
                  <a:gd name="connsiteY1" fmla="*/ 1579944 h 2920259"/>
                  <a:gd name="connsiteX2" fmla="*/ 4123353 w 8167827"/>
                  <a:gd name="connsiteY2" fmla="*/ 2919505 h 2920259"/>
                  <a:gd name="connsiteX3" fmla="*/ 2295 w 8167827"/>
                  <a:gd name="connsiteY3" fmla="*/ 1470941 h 2920259"/>
                  <a:gd name="connsiteX4" fmla="*/ 767 w 8167827"/>
                  <a:gd name="connsiteY4" fmla="*/ 0 h 2920259"/>
                  <a:gd name="connsiteX5" fmla="*/ 4068271 w 8167827"/>
                  <a:gd name="connsiteY5" fmla="*/ 1418897 h 2920259"/>
                  <a:gd name="connsiteX6" fmla="*/ 8167827 w 8167827"/>
                  <a:gd name="connsiteY6" fmla="*/ 40343 h 2920259"/>
                  <a:gd name="connsiteX0" fmla="*/ 8123687 w 8145760"/>
                  <a:gd name="connsiteY0" fmla="*/ 53735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23687 w 8145760"/>
                  <a:gd name="connsiteY6" fmla="*/ 53735 h 2920259"/>
                  <a:gd name="connsiteX0" fmla="*/ 8161918 w 8161918"/>
                  <a:gd name="connsiteY0" fmla="*/ 0 h 2943855"/>
                  <a:gd name="connsiteX1" fmla="*/ 8145760 w 8161918"/>
                  <a:gd name="connsiteY1" fmla="*/ 1603540 h 2943855"/>
                  <a:gd name="connsiteX2" fmla="*/ 4123353 w 8161918"/>
                  <a:gd name="connsiteY2" fmla="*/ 2943101 h 2943855"/>
                  <a:gd name="connsiteX3" fmla="*/ 2295 w 8161918"/>
                  <a:gd name="connsiteY3" fmla="*/ 1494537 h 2943855"/>
                  <a:gd name="connsiteX4" fmla="*/ 767 w 8161918"/>
                  <a:gd name="connsiteY4" fmla="*/ 23596 h 2943855"/>
                  <a:gd name="connsiteX5" fmla="*/ 4068271 w 8161918"/>
                  <a:gd name="connsiteY5" fmla="*/ 1442493 h 2943855"/>
                  <a:gd name="connsiteX6" fmla="*/ 8161918 w 8161918"/>
                  <a:gd name="connsiteY6" fmla="*/ 0 h 2943855"/>
                  <a:gd name="connsiteX0" fmla="*/ 8144926 w 8145760"/>
                  <a:gd name="connsiteY0" fmla="*/ 43424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44926 w 8145760"/>
                  <a:gd name="connsiteY6" fmla="*/ 43424 h 2920259"/>
                  <a:gd name="connsiteX0" fmla="*/ 8161918 w 8161918"/>
                  <a:gd name="connsiteY0" fmla="*/ 0 h 2959321"/>
                  <a:gd name="connsiteX1" fmla="*/ 8145760 w 8161918"/>
                  <a:gd name="connsiteY1" fmla="*/ 1619006 h 2959321"/>
                  <a:gd name="connsiteX2" fmla="*/ 4123353 w 8161918"/>
                  <a:gd name="connsiteY2" fmla="*/ 2958567 h 2959321"/>
                  <a:gd name="connsiteX3" fmla="*/ 2295 w 8161918"/>
                  <a:gd name="connsiteY3" fmla="*/ 1510003 h 2959321"/>
                  <a:gd name="connsiteX4" fmla="*/ 767 w 8161918"/>
                  <a:gd name="connsiteY4" fmla="*/ 39062 h 2959321"/>
                  <a:gd name="connsiteX5" fmla="*/ 4068271 w 8161918"/>
                  <a:gd name="connsiteY5" fmla="*/ 1457959 h 2959321"/>
                  <a:gd name="connsiteX6" fmla="*/ 8161918 w 8161918"/>
                  <a:gd name="connsiteY6" fmla="*/ 0 h 2959321"/>
                  <a:gd name="connsiteX0" fmla="*/ 8161918 w 8162752"/>
                  <a:gd name="connsiteY0" fmla="*/ 0 h 2959488"/>
                  <a:gd name="connsiteX1" fmla="*/ 8162752 w 8162752"/>
                  <a:gd name="connsiteY1" fmla="*/ 1629317 h 2959488"/>
                  <a:gd name="connsiteX2" fmla="*/ 4123353 w 8162752"/>
                  <a:gd name="connsiteY2" fmla="*/ 2958567 h 2959488"/>
                  <a:gd name="connsiteX3" fmla="*/ 2295 w 8162752"/>
                  <a:gd name="connsiteY3" fmla="*/ 1510003 h 2959488"/>
                  <a:gd name="connsiteX4" fmla="*/ 767 w 8162752"/>
                  <a:gd name="connsiteY4" fmla="*/ 39062 h 2959488"/>
                  <a:gd name="connsiteX5" fmla="*/ 4068271 w 8162752"/>
                  <a:gd name="connsiteY5" fmla="*/ 1457959 h 2959488"/>
                  <a:gd name="connsiteX6" fmla="*/ 8161918 w 8162752"/>
                  <a:gd name="connsiteY6" fmla="*/ 0 h 2959488"/>
                  <a:gd name="connsiteX0" fmla="*/ 8165930 w 8166764"/>
                  <a:gd name="connsiteY0" fmla="*/ 7337 h 2966825"/>
                  <a:gd name="connsiteX1" fmla="*/ 8166764 w 8166764"/>
                  <a:gd name="connsiteY1" fmla="*/ 1636654 h 2966825"/>
                  <a:gd name="connsiteX2" fmla="*/ 4127365 w 8166764"/>
                  <a:gd name="connsiteY2" fmla="*/ 2965904 h 2966825"/>
                  <a:gd name="connsiteX3" fmla="*/ 6307 w 8166764"/>
                  <a:gd name="connsiteY3" fmla="*/ 1517340 h 2966825"/>
                  <a:gd name="connsiteX4" fmla="*/ 532 w 8166764"/>
                  <a:gd name="connsiteY4" fmla="*/ 0 h 2966825"/>
                  <a:gd name="connsiteX5" fmla="*/ 4072283 w 8166764"/>
                  <a:gd name="connsiteY5" fmla="*/ 1465296 h 2966825"/>
                  <a:gd name="connsiteX6" fmla="*/ 8165930 w 8166764"/>
                  <a:gd name="connsiteY6" fmla="*/ 7337 h 2966825"/>
                  <a:gd name="connsiteX0" fmla="*/ 8168119 w 8168953"/>
                  <a:gd name="connsiteY0" fmla="*/ 7337 h 2966682"/>
                  <a:gd name="connsiteX1" fmla="*/ 8168953 w 8168953"/>
                  <a:gd name="connsiteY1" fmla="*/ 1636654 h 2966682"/>
                  <a:gd name="connsiteX2" fmla="*/ 4129554 w 8168953"/>
                  <a:gd name="connsiteY2" fmla="*/ 2965904 h 2966682"/>
                  <a:gd name="connsiteX3" fmla="*/ 0 w 8168953"/>
                  <a:gd name="connsiteY3" fmla="*/ 1527651 h 2966682"/>
                  <a:gd name="connsiteX4" fmla="*/ 2721 w 8168953"/>
                  <a:gd name="connsiteY4" fmla="*/ 0 h 2966682"/>
                  <a:gd name="connsiteX5" fmla="*/ 4074472 w 8168953"/>
                  <a:gd name="connsiteY5" fmla="*/ 1465296 h 2966682"/>
                  <a:gd name="connsiteX6" fmla="*/ 8168119 w 8168953"/>
                  <a:gd name="connsiteY6" fmla="*/ 7337 h 2966682"/>
                  <a:gd name="connsiteX0" fmla="*/ 8168119 w 8168953"/>
                  <a:gd name="connsiteY0" fmla="*/ 7337 h 3100377"/>
                  <a:gd name="connsiteX1" fmla="*/ 8168953 w 8168953"/>
                  <a:gd name="connsiteY1" fmla="*/ 1636654 h 3100377"/>
                  <a:gd name="connsiteX2" fmla="*/ 4118520 w 8168953"/>
                  <a:gd name="connsiteY2" fmla="*/ 3099826 h 3100377"/>
                  <a:gd name="connsiteX3" fmla="*/ 0 w 8168953"/>
                  <a:gd name="connsiteY3" fmla="*/ 1527651 h 3100377"/>
                  <a:gd name="connsiteX4" fmla="*/ 2721 w 8168953"/>
                  <a:gd name="connsiteY4" fmla="*/ 0 h 3100377"/>
                  <a:gd name="connsiteX5" fmla="*/ 4074472 w 8168953"/>
                  <a:gd name="connsiteY5" fmla="*/ 1465296 h 3100377"/>
                  <a:gd name="connsiteX6" fmla="*/ 8168119 w 8168953"/>
                  <a:gd name="connsiteY6" fmla="*/ 7337 h 3100377"/>
                  <a:gd name="connsiteX0" fmla="*/ 8168119 w 8168953"/>
                  <a:gd name="connsiteY0" fmla="*/ 7337 h 3100429"/>
                  <a:gd name="connsiteX1" fmla="*/ 8168953 w 8168953"/>
                  <a:gd name="connsiteY1" fmla="*/ 1636654 h 3100429"/>
                  <a:gd name="connsiteX2" fmla="*/ 4118520 w 8168953"/>
                  <a:gd name="connsiteY2" fmla="*/ 3099826 h 3100429"/>
                  <a:gd name="connsiteX3" fmla="*/ 0 w 8168953"/>
                  <a:gd name="connsiteY3" fmla="*/ 1527651 h 3100429"/>
                  <a:gd name="connsiteX4" fmla="*/ 2721 w 8168953"/>
                  <a:gd name="connsiteY4" fmla="*/ 0 h 3100429"/>
                  <a:gd name="connsiteX5" fmla="*/ 4074472 w 8168953"/>
                  <a:gd name="connsiteY5" fmla="*/ 1465296 h 3100429"/>
                  <a:gd name="connsiteX6" fmla="*/ 8168119 w 8168953"/>
                  <a:gd name="connsiteY6" fmla="*/ 7337 h 3100429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72202 w 8166683"/>
                  <a:gd name="connsiteY5" fmla="*/ 1465296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72202 w 8166683"/>
                  <a:gd name="connsiteY5" fmla="*/ 1465296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61168 w 8166683"/>
                  <a:gd name="connsiteY5" fmla="*/ 1438511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61168 w 8166683"/>
                  <a:gd name="connsiteY5" fmla="*/ 1438511 h 3099826"/>
                  <a:gd name="connsiteX6" fmla="*/ 8165849 w 8166683"/>
                  <a:gd name="connsiteY6" fmla="*/ 7337 h 3099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166683" h="3099826">
                    <a:moveTo>
                      <a:pt x="8165849" y="7337"/>
                    </a:moveTo>
                    <a:lnTo>
                      <a:pt x="8166683" y="1636654"/>
                    </a:lnTo>
                    <a:cubicBezTo>
                      <a:pt x="7917761" y="2728489"/>
                      <a:pt x="5475903" y="3100137"/>
                      <a:pt x="4116250" y="3099826"/>
                    </a:cubicBezTo>
                    <a:cubicBezTo>
                      <a:pt x="2756597" y="3099515"/>
                      <a:pt x="245424" y="2744647"/>
                      <a:pt x="8764" y="1634789"/>
                    </a:cubicBezTo>
                    <a:cubicBezTo>
                      <a:pt x="11928" y="1215900"/>
                      <a:pt x="-2713" y="418889"/>
                      <a:pt x="451" y="0"/>
                    </a:cubicBezTo>
                    <a:cubicBezTo>
                      <a:pt x="385485" y="953840"/>
                      <a:pt x="2700268" y="1437288"/>
                      <a:pt x="4061168" y="1438511"/>
                    </a:cubicBezTo>
                    <a:cubicBezTo>
                      <a:pt x="5422068" y="1439734"/>
                      <a:pt x="7793228" y="1089449"/>
                      <a:pt x="8165849" y="7337"/>
                    </a:cubicBezTo>
                    <a:close/>
                  </a:path>
                </a:pathLst>
              </a:custGeom>
              <a:gradFill>
                <a:gsLst>
                  <a:gs pos="0">
                    <a:srgbClr val="B8C2C9"/>
                  </a:gs>
                  <a:gs pos="21000">
                    <a:schemeClr val="bg1"/>
                  </a:gs>
                  <a:gs pos="60000">
                    <a:srgbClr val="D6DCE0"/>
                  </a:gs>
                  <a:gs pos="100000">
                    <a:srgbClr val="B8C2C9"/>
                  </a:gs>
                </a:gsLst>
                <a:lin ang="0" scaled="0"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                  </a:t>
                </a:r>
              </a:p>
            </p:txBody>
          </p:sp>
          <p:sp>
            <p:nvSpPr>
              <p:cNvPr id="457" name="Oval 456">
                <a:extLst>
                  <a:ext uri="{FF2B5EF4-FFF2-40B4-BE49-F238E27FC236}">
                    <a16:creationId xmlns:a16="http://schemas.microsoft.com/office/drawing/2014/main" id="{1D1C7F3A-BE45-014B-AF9C-58CA77DA029D}"/>
                  </a:ext>
                </a:extLst>
              </p:cNvPr>
              <p:cNvSpPr/>
              <p:nvPr/>
            </p:nvSpPr>
            <p:spPr>
              <a:xfrm>
                <a:off x="7494729" y="2774731"/>
                <a:ext cx="1480163" cy="579140"/>
              </a:xfrm>
              <a:prstGeom prst="ellipse">
                <a:avLst/>
              </a:prstGeom>
              <a:solidFill>
                <a:srgbClr val="B8C2C9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             </a:t>
                </a:r>
              </a:p>
            </p:txBody>
          </p:sp>
          <p:grpSp>
            <p:nvGrpSpPr>
              <p:cNvPr id="458" name="Group 457">
                <a:extLst>
                  <a:ext uri="{FF2B5EF4-FFF2-40B4-BE49-F238E27FC236}">
                    <a16:creationId xmlns:a16="http://schemas.microsoft.com/office/drawing/2014/main" id="{83DFFE47-64E8-F54C-8ABC-E896DA957F0D}"/>
                  </a:ext>
                </a:extLst>
              </p:cNvPr>
              <p:cNvGrpSpPr/>
              <p:nvPr/>
            </p:nvGrpSpPr>
            <p:grpSpPr>
              <a:xfrm>
                <a:off x="7713663" y="2848339"/>
                <a:ext cx="1042107" cy="425543"/>
                <a:chOff x="7786941" y="2884917"/>
                <a:chExt cx="897649" cy="353919"/>
              </a:xfrm>
            </p:grpSpPr>
            <p:sp>
              <p:nvSpPr>
                <p:cNvPr id="459" name="Freeform 458">
                  <a:extLst>
                    <a:ext uri="{FF2B5EF4-FFF2-40B4-BE49-F238E27FC236}">
                      <a16:creationId xmlns:a16="http://schemas.microsoft.com/office/drawing/2014/main" id="{2A9F0EE2-8F99-EB4D-9331-7AE3BDCBE9C6}"/>
                    </a:ext>
                  </a:extLst>
                </p:cNvPr>
                <p:cNvSpPr/>
                <p:nvPr/>
              </p:nvSpPr>
              <p:spPr>
                <a:xfrm>
                  <a:off x="7811770" y="2884917"/>
                  <a:ext cx="849158" cy="198115"/>
                </a:xfrm>
                <a:custGeom>
                  <a:avLst/>
                  <a:gdLst>
                    <a:gd name="connsiteX0" fmla="*/ 3725333 w 4588933"/>
                    <a:gd name="connsiteY0" fmla="*/ 0 h 1049866"/>
                    <a:gd name="connsiteX1" fmla="*/ 4588933 w 4588933"/>
                    <a:gd name="connsiteY1" fmla="*/ 270933 h 1049866"/>
                    <a:gd name="connsiteX2" fmla="*/ 3962400 w 4588933"/>
                    <a:gd name="connsiteY2" fmla="*/ 541866 h 1049866"/>
                    <a:gd name="connsiteX3" fmla="*/ 3742267 w 4588933"/>
                    <a:gd name="connsiteY3" fmla="*/ 457200 h 1049866"/>
                    <a:gd name="connsiteX4" fmla="*/ 2269067 w 4588933"/>
                    <a:gd name="connsiteY4" fmla="*/ 1049866 h 1049866"/>
                    <a:gd name="connsiteX5" fmla="*/ 880533 w 4588933"/>
                    <a:gd name="connsiteY5" fmla="*/ 457200 h 1049866"/>
                    <a:gd name="connsiteX6" fmla="*/ 592667 w 4588933"/>
                    <a:gd name="connsiteY6" fmla="*/ 541866 h 1049866"/>
                    <a:gd name="connsiteX7" fmla="*/ 0 w 4588933"/>
                    <a:gd name="connsiteY7" fmla="*/ 254000 h 1049866"/>
                    <a:gd name="connsiteX8" fmla="*/ 880533 w 4588933"/>
                    <a:gd name="connsiteY8" fmla="*/ 16933 h 1049866"/>
                    <a:gd name="connsiteX9" fmla="*/ 2302933 w 4588933"/>
                    <a:gd name="connsiteY9" fmla="*/ 626533 h 1049866"/>
                    <a:gd name="connsiteX10" fmla="*/ 3725333 w 4588933"/>
                    <a:gd name="connsiteY10" fmla="*/ 0 h 1049866"/>
                    <a:gd name="connsiteX0" fmla="*/ 3725333 w 4641485"/>
                    <a:gd name="connsiteY0" fmla="*/ 0 h 1049866"/>
                    <a:gd name="connsiteX1" fmla="*/ 4641485 w 4641485"/>
                    <a:gd name="connsiteY1" fmla="*/ 239402 h 1049866"/>
                    <a:gd name="connsiteX2" fmla="*/ 3962400 w 4641485"/>
                    <a:gd name="connsiteY2" fmla="*/ 541866 h 1049866"/>
                    <a:gd name="connsiteX3" fmla="*/ 3742267 w 4641485"/>
                    <a:gd name="connsiteY3" fmla="*/ 457200 h 1049866"/>
                    <a:gd name="connsiteX4" fmla="*/ 2269067 w 4641485"/>
                    <a:gd name="connsiteY4" fmla="*/ 1049866 h 1049866"/>
                    <a:gd name="connsiteX5" fmla="*/ 880533 w 4641485"/>
                    <a:gd name="connsiteY5" fmla="*/ 457200 h 1049866"/>
                    <a:gd name="connsiteX6" fmla="*/ 592667 w 4641485"/>
                    <a:gd name="connsiteY6" fmla="*/ 541866 h 1049866"/>
                    <a:gd name="connsiteX7" fmla="*/ 0 w 4641485"/>
                    <a:gd name="connsiteY7" fmla="*/ 254000 h 1049866"/>
                    <a:gd name="connsiteX8" fmla="*/ 880533 w 4641485"/>
                    <a:gd name="connsiteY8" fmla="*/ 16933 h 1049866"/>
                    <a:gd name="connsiteX9" fmla="*/ 2302933 w 4641485"/>
                    <a:gd name="connsiteY9" fmla="*/ 626533 h 1049866"/>
                    <a:gd name="connsiteX10" fmla="*/ 3725333 w 4641485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73798 w 4673016"/>
                    <a:gd name="connsiteY3" fmla="*/ 45720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84308 w 4673016"/>
                    <a:gd name="connsiteY3" fmla="*/ 404648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815839 w 4673016"/>
                    <a:gd name="connsiteY3" fmla="*/ 46771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673016" h="1049866">
                      <a:moveTo>
                        <a:pt x="3756864" y="0"/>
                      </a:moveTo>
                      <a:lnTo>
                        <a:pt x="4673016" y="239402"/>
                      </a:lnTo>
                      <a:lnTo>
                        <a:pt x="3993931" y="541866"/>
                      </a:lnTo>
                      <a:lnTo>
                        <a:pt x="3815839" y="467710"/>
                      </a:lnTo>
                      <a:lnTo>
                        <a:pt x="2300598" y="1049866"/>
                      </a:lnTo>
                      <a:lnTo>
                        <a:pt x="912064" y="457200"/>
                      </a:lnTo>
                      <a:lnTo>
                        <a:pt x="624198" y="541866"/>
                      </a:lnTo>
                      <a:lnTo>
                        <a:pt x="0" y="275021"/>
                      </a:lnTo>
                      <a:lnTo>
                        <a:pt x="912064" y="16933"/>
                      </a:lnTo>
                      <a:lnTo>
                        <a:pt x="2323954" y="616023"/>
                      </a:lnTo>
                      <a:lnTo>
                        <a:pt x="3756864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60" name="Freeform 459">
                  <a:extLst>
                    <a:ext uri="{FF2B5EF4-FFF2-40B4-BE49-F238E27FC236}">
                      <a16:creationId xmlns:a16="http://schemas.microsoft.com/office/drawing/2014/main" id="{2E314A90-8DB8-2A49-8BB6-D51C2DAE9CF7}"/>
                    </a:ext>
                  </a:extLst>
                </p:cNvPr>
                <p:cNvSpPr/>
                <p:nvPr/>
              </p:nvSpPr>
              <p:spPr>
                <a:xfrm>
                  <a:off x="8367548" y="3054383"/>
                  <a:ext cx="317042" cy="170569"/>
                </a:xfrm>
                <a:custGeom>
                  <a:avLst/>
                  <a:gdLst>
                    <a:gd name="connsiteX0" fmla="*/ 21021 w 1744718"/>
                    <a:gd name="connsiteY0" fmla="*/ 0 h 903890"/>
                    <a:gd name="connsiteX1" fmla="*/ 1744718 w 1744718"/>
                    <a:gd name="connsiteY1" fmla="*/ 693683 h 903890"/>
                    <a:gd name="connsiteX2" fmla="*/ 1145628 w 1744718"/>
                    <a:gd name="connsiteY2" fmla="*/ 903890 h 903890"/>
                    <a:gd name="connsiteX3" fmla="*/ 0 w 1744718"/>
                    <a:gd name="connsiteY3" fmla="*/ 451945 h 903890"/>
                    <a:gd name="connsiteX4" fmla="*/ 21021 w 1744718"/>
                    <a:gd name="connsiteY4" fmla="*/ 0 h 9038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4718" h="903890">
                      <a:moveTo>
                        <a:pt x="21021" y="0"/>
                      </a:moveTo>
                      <a:lnTo>
                        <a:pt x="1744718" y="693683"/>
                      </a:lnTo>
                      <a:lnTo>
                        <a:pt x="1145628" y="903890"/>
                      </a:lnTo>
                      <a:lnTo>
                        <a:pt x="0" y="451945"/>
                      </a:lnTo>
                      <a:lnTo>
                        <a:pt x="21021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61" name="Freeform 460">
                  <a:extLst>
                    <a:ext uri="{FF2B5EF4-FFF2-40B4-BE49-F238E27FC236}">
                      <a16:creationId xmlns:a16="http://schemas.microsoft.com/office/drawing/2014/main" id="{7D8C0277-204E-2B4D-B954-94739B9DE720}"/>
                    </a:ext>
                  </a:extLst>
                </p:cNvPr>
                <p:cNvSpPr/>
                <p:nvPr/>
              </p:nvSpPr>
              <p:spPr>
                <a:xfrm>
                  <a:off x="7786941" y="3054383"/>
                  <a:ext cx="311312" cy="168585"/>
                </a:xfrm>
                <a:custGeom>
                  <a:avLst/>
                  <a:gdLst>
                    <a:gd name="connsiteX0" fmla="*/ 1702676 w 1713187"/>
                    <a:gd name="connsiteY0" fmla="*/ 0 h 893380"/>
                    <a:gd name="connsiteX1" fmla="*/ 1713187 w 1713187"/>
                    <a:gd name="connsiteY1" fmla="*/ 472966 h 893380"/>
                    <a:gd name="connsiteX2" fmla="*/ 578069 w 1713187"/>
                    <a:gd name="connsiteY2" fmla="*/ 893380 h 893380"/>
                    <a:gd name="connsiteX3" fmla="*/ 0 w 1713187"/>
                    <a:gd name="connsiteY3" fmla="*/ 693683 h 893380"/>
                    <a:gd name="connsiteX4" fmla="*/ 1702676 w 1713187"/>
                    <a:gd name="connsiteY4" fmla="*/ 0 h 8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13187" h="893380">
                      <a:moveTo>
                        <a:pt x="1702676" y="0"/>
                      </a:moveTo>
                      <a:lnTo>
                        <a:pt x="1713187" y="472966"/>
                      </a:lnTo>
                      <a:lnTo>
                        <a:pt x="578069" y="893380"/>
                      </a:lnTo>
                      <a:lnTo>
                        <a:pt x="0" y="693683"/>
                      </a:lnTo>
                      <a:lnTo>
                        <a:pt x="1702676" y="0"/>
                      </a:lnTo>
                      <a:close/>
                    </a:path>
                  </a:pathLst>
                </a:custGeom>
                <a:solidFill>
                  <a:srgbClr val="0000A8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62" name="Freeform 461">
                  <a:extLst>
                    <a:ext uri="{FF2B5EF4-FFF2-40B4-BE49-F238E27FC236}">
                      <a16:creationId xmlns:a16="http://schemas.microsoft.com/office/drawing/2014/main" id="{69955D3C-6D1B-EA40-8228-73DF01564152}"/>
                    </a:ext>
                  </a:extLst>
                </p:cNvPr>
                <p:cNvSpPr/>
                <p:nvPr/>
              </p:nvSpPr>
              <p:spPr>
                <a:xfrm>
                  <a:off x="7895013" y="2971083"/>
                  <a:ext cx="676892" cy="267753"/>
                </a:xfrm>
                <a:custGeom>
                  <a:avLst/>
                  <a:gdLst>
                    <a:gd name="connsiteX0" fmla="*/ 599089 w 4162096"/>
                    <a:gd name="connsiteY0" fmla="*/ 273269 h 1618593"/>
                    <a:gd name="connsiteX1" fmla="*/ 882869 w 4162096"/>
                    <a:gd name="connsiteY1" fmla="*/ 199697 h 1618593"/>
                    <a:gd name="connsiteX2" fmla="*/ 2312276 w 4162096"/>
                    <a:gd name="connsiteY2" fmla="*/ 798786 h 1618593"/>
                    <a:gd name="connsiteX3" fmla="*/ 3794234 w 4162096"/>
                    <a:gd name="connsiteY3" fmla="*/ 199697 h 1618593"/>
                    <a:gd name="connsiteX4" fmla="*/ 4014951 w 4162096"/>
                    <a:gd name="connsiteY4" fmla="*/ 273269 h 1618593"/>
                    <a:gd name="connsiteX5" fmla="*/ 3058510 w 4162096"/>
                    <a:gd name="connsiteY5" fmla="*/ 641131 h 1618593"/>
                    <a:gd name="connsiteX6" fmla="*/ 3026979 w 4162096"/>
                    <a:gd name="connsiteY6" fmla="*/ 1114097 h 1618593"/>
                    <a:gd name="connsiteX7" fmla="*/ 4162096 w 4162096"/>
                    <a:gd name="connsiteY7" fmla="*/ 1545021 h 1618593"/>
                    <a:gd name="connsiteX8" fmla="*/ 3878317 w 4162096"/>
                    <a:gd name="connsiteY8" fmla="*/ 1608083 h 1618593"/>
                    <a:gd name="connsiteX9" fmla="*/ 2301765 w 4162096"/>
                    <a:gd name="connsiteY9" fmla="*/ 945931 h 1618593"/>
                    <a:gd name="connsiteX10" fmla="*/ 693682 w 4162096"/>
                    <a:gd name="connsiteY10" fmla="*/ 1618593 h 1618593"/>
                    <a:gd name="connsiteX11" fmla="*/ 430924 w 4162096"/>
                    <a:gd name="connsiteY11" fmla="*/ 1524000 h 1618593"/>
                    <a:gd name="connsiteX12" fmla="*/ 1576551 w 4162096"/>
                    <a:gd name="connsiteY12" fmla="*/ 1082566 h 1618593"/>
                    <a:gd name="connsiteX13" fmla="*/ 1545020 w 4162096"/>
                    <a:gd name="connsiteY13" fmla="*/ 609600 h 1618593"/>
                    <a:gd name="connsiteX14" fmla="*/ 0 w 4162096"/>
                    <a:gd name="connsiteY14" fmla="*/ 0 h 1618593"/>
                    <a:gd name="connsiteX15" fmla="*/ 872358 w 4162096"/>
                    <a:gd name="connsiteY15" fmla="*/ 210207 h 1618593"/>
                    <a:gd name="connsiteX16" fmla="*/ 872358 w 4162096"/>
                    <a:gd name="connsiteY16" fmla="*/ 210207 h 1618593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15" fmla="*/ 441434 w 3731172"/>
                    <a:gd name="connsiteY15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357351 w 3731172"/>
                    <a:gd name="connsiteY14" fmla="*/ 115613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56137 w 3731172"/>
                    <a:gd name="connsiteY13" fmla="*/ 441434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903890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575034 w 3710151"/>
                    <a:gd name="connsiteY6" fmla="*/ 91440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06565 w 3710151"/>
                    <a:gd name="connsiteY6" fmla="*/ 92491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5151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09858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62012 w 3725019"/>
                    <a:gd name="connsiteY0" fmla="*/ 73572 h 1418896"/>
                    <a:gd name="connsiteX1" fmla="*/ 445792 w 3725019"/>
                    <a:gd name="connsiteY1" fmla="*/ 0 h 1418896"/>
                    <a:gd name="connsiteX2" fmla="*/ 1852896 w 3725019"/>
                    <a:gd name="connsiteY2" fmla="*/ 591655 h 1418896"/>
                    <a:gd name="connsiteX3" fmla="*/ 3357157 w 3725019"/>
                    <a:gd name="connsiteY3" fmla="*/ 0 h 1418896"/>
                    <a:gd name="connsiteX4" fmla="*/ 3577874 w 3725019"/>
                    <a:gd name="connsiteY4" fmla="*/ 73572 h 1418896"/>
                    <a:gd name="connsiteX5" fmla="*/ 2632585 w 3725019"/>
                    <a:gd name="connsiteY5" fmla="*/ 448868 h 1418896"/>
                    <a:gd name="connsiteX6" fmla="*/ 2625150 w 3725019"/>
                    <a:gd name="connsiteY6" fmla="*/ 902607 h 1418896"/>
                    <a:gd name="connsiteX7" fmla="*/ 3725019 w 3725019"/>
                    <a:gd name="connsiteY7" fmla="*/ 1345324 h 1418896"/>
                    <a:gd name="connsiteX8" fmla="*/ 3441240 w 3725019"/>
                    <a:gd name="connsiteY8" fmla="*/ 1408386 h 1418896"/>
                    <a:gd name="connsiteX9" fmla="*/ 1864688 w 3725019"/>
                    <a:gd name="connsiteY9" fmla="*/ 746234 h 1418896"/>
                    <a:gd name="connsiteX10" fmla="*/ 256605 w 3725019"/>
                    <a:gd name="connsiteY10" fmla="*/ 1418896 h 1418896"/>
                    <a:gd name="connsiteX11" fmla="*/ 0 w 3725019"/>
                    <a:gd name="connsiteY11" fmla="*/ 1331097 h 1418896"/>
                    <a:gd name="connsiteX12" fmla="*/ 1113454 w 3725019"/>
                    <a:gd name="connsiteY12" fmla="*/ 903890 h 1418896"/>
                    <a:gd name="connsiteX13" fmla="*/ 1102302 w 3725019"/>
                    <a:gd name="connsiteY13" fmla="*/ 451945 h 1418896"/>
                    <a:gd name="connsiteX14" fmla="*/ 183032 w 3725019"/>
                    <a:gd name="connsiteY14" fmla="*/ 84081 h 1418896"/>
                    <a:gd name="connsiteX15" fmla="*/ 162012 w 3725019"/>
                    <a:gd name="connsiteY15" fmla="*/ 73572 h 14188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725019" h="1418896">
                      <a:moveTo>
                        <a:pt x="162012" y="73572"/>
                      </a:moveTo>
                      <a:lnTo>
                        <a:pt x="445792" y="0"/>
                      </a:lnTo>
                      <a:lnTo>
                        <a:pt x="1852896" y="591655"/>
                      </a:lnTo>
                      <a:lnTo>
                        <a:pt x="3357157" y="0"/>
                      </a:lnTo>
                      <a:lnTo>
                        <a:pt x="3577874" y="73572"/>
                      </a:lnTo>
                      <a:lnTo>
                        <a:pt x="2632585" y="448868"/>
                      </a:lnTo>
                      <a:lnTo>
                        <a:pt x="2625150" y="902607"/>
                      </a:lnTo>
                      <a:lnTo>
                        <a:pt x="3725019" y="1345324"/>
                      </a:lnTo>
                      <a:lnTo>
                        <a:pt x="3441240" y="1408386"/>
                      </a:lnTo>
                      <a:lnTo>
                        <a:pt x="1864688" y="746234"/>
                      </a:lnTo>
                      <a:lnTo>
                        <a:pt x="256605" y="1418896"/>
                      </a:lnTo>
                      <a:lnTo>
                        <a:pt x="0" y="1331097"/>
                      </a:lnTo>
                      <a:lnTo>
                        <a:pt x="1113454" y="903890"/>
                      </a:lnTo>
                      <a:cubicBezTo>
                        <a:pt x="1113454" y="760249"/>
                        <a:pt x="1102302" y="595586"/>
                        <a:pt x="1102302" y="451945"/>
                      </a:cubicBezTo>
                      <a:lnTo>
                        <a:pt x="183032" y="84081"/>
                      </a:lnTo>
                      <a:cubicBezTo>
                        <a:pt x="26317" y="21019"/>
                        <a:pt x="169019" y="77075"/>
                        <a:pt x="162012" y="73572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615" name="Group 614">
              <a:extLst>
                <a:ext uri="{FF2B5EF4-FFF2-40B4-BE49-F238E27FC236}">
                  <a16:creationId xmlns:a16="http://schemas.microsoft.com/office/drawing/2014/main" id="{E166183D-5423-4E4A-AD63-A361EDE184C0}"/>
                </a:ext>
              </a:extLst>
            </p:cNvPr>
            <p:cNvGrpSpPr/>
            <p:nvPr/>
          </p:nvGrpSpPr>
          <p:grpSpPr>
            <a:xfrm>
              <a:off x="10415765" y="3491036"/>
              <a:ext cx="353678" cy="198344"/>
              <a:chOff x="7493876" y="2774731"/>
              <a:chExt cx="1481958" cy="894622"/>
            </a:xfrm>
          </p:grpSpPr>
          <p:sp>
            <p:nvSpPr>
              <p:cNvPr id="616" name="Freeform 615">
                <a:extLst>
                  <a:ext uri="{FF2B5EF4-FFF2-40B4-BE49-F238E27FC236}">
                    <a16:creationId xmlns:a16="http://schemas.microsoft.com/office/drawing/2014/main" id="{8470D159-2329-7F46-9191-000B96A32C79}"/>
                  </a:ext>
                </a:extLst>
              </p:cNvPr>
              <p:cNvSpPr/>
              <p:nvPr/>
            </p:nvSpPr>
            <p:spPr>
              <a:xfrm>
                <a:off x="7493876" y="3084399"/>
                <a:ext cx="1481958" cy="584954"/>
              </a:xfrm>
              <a:custGeom>
                <a:avLst/>
                <a:gdLst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88524 w 8187558"/>
                  <a:gd name="connsiteY5" fmla="*/ 1597573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88524 w 8187558"/>
                  <a:gd name="connsiteY5" fmla="*/ 1597573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76538 w 8176538"/>
                  <a:gd name="connsiteY0" fmla="*/ 0 h 2638097"/>
                  <a:gd name="connsiteX1" fmla="*/ 8176538 w 8176538"/>
                  <a:gd name="connsiteY1" fmla="*/ 1271752 h 2638097"/>
                  <a:gd name="connsiteX2" fmla="*/ 4088015 w 8176538"/>
                  <a:gd name="connsiteY2" fmla="*/ 2638097 h 2638097"/>
                  <a:gd name="connsiteX3" fmla="*/ 0 w 8176538"/>
                  <a:gd name="connsiteY3" fmla="*/ 1269888 h 2638097"/>
                  <a:gd name="connsiteX4" fmla="*/ 20511 w 8176538"/>
                  <a:gd name="connsiteY4" fmla="*/ 147145 h 2638097"/>
                  <a:gd name="connsiteX5" fmla="*/ 4088015 w 8176538"/>
                  <a:gd name="connsiteY5" fmla="*/ 1566042 h 2638097"/>
                  <a:gd name="connsiteX6" fmla="*/ 8176538 w 8176538"/>
                  <a:gd name="connsiteY6" fmla="*/ 0 h 2638097"/>
                  <a:gd name="connsiteX0" fmla="*/ 8176538 w 8176538"/>
                  <a:gd name="connsiteY0" fmla="*/ 0 h 2772020"/>
                  <a:gd name="connsiteX1" fmla="*/ 8176538 w 8176538"/>
                  <a:gd name="connsiteY1" fmla="*/ 1271752 h 2772020"/>
                  <a:gd name="connsiteX2" fmla="*/ 4099034 w 8176538"/>
                  <a:gd name="connsiteY2" fmla="*/ 2772020 h 2772020"/>
                  <a:gd name="connsiteX3" fmla="*/ 0 w 8176538"/>
                  <a:gd name="connsiteY3" fmla="*/ 1269888 h 2772020"/>
                  <a:gd name="connsiteX4" fmla="*/ 20511 w 8176538"/>
                  <a:gd name="connsiteY4" fmla="*/ 147145 h 2772020"/>
                  <a:gd name="connsiteX5" fmla="*/ 4088015 w 8176538"/>
                  <a:gd name="connsiteY5" fmla="*/ 1566042 h 2772020"/>
                  <a:gd name="connsiteX6" fmla="*/ 8176538 w 8176538"/>
                  <a:gd name="connsiteY6" fmla="*/ 0 h 2772020"/>
                  <a:gd name="connsiteX0" fmla="*/ 8176538 w 8176538"/>
                  <a:gd name="connsiteY0" fmla="*/ 0 h 2772339"/>
                  <a:gd name="connsiteX1" fmla="*/ 8176538 w 8176538"/>
                  <a:gd name="connsiteY1" fmla="*/ 1378890 h 2772339"/>
                  <a:gd name="connsiteX2" fmla="*/ 4099034 w 8176538"/>
                  <a:gd name="connsiteY2" fmla="*/ 2772020 h 2772339"/>
                  <a:gd name="connsiteX3" fmla="*/ 0 w 8176538"/>
                  <a:gd name="connsiteY3" fmla="*/ 1269888 h 2772339"/>
                  <a:gd name="connsiteX4" fmla="*/ 20511 w 8176538"/>
                  <a:gd name="connsiteY4" fmla="*/ 147145 h 2772339"/>
                  <a:gd name="connsiteX5" fmla="*/ 4088015 w 8176538"/>
                  <a:gd name="connsiteY5" fmla="*/ 1566042 h 2772339"/>
                  <a:gd name="connsiteX6" fmla="*/ 8176538 w 8176538"/>
                  <a:gd name="connsiteY6" fmla="*/ 0 h 2772339"/>
                  <a:gd name="connsiteX0" fmla="*/ 8176538 w 8176538"/>
                  <a:gd name="connsiteY0" fmla="*/ 0 h 2825888"/>
                  <a:gd name="connsiteX1" fmla="*/ 8176538 w 8176538"/>
                  <a:gd name="connsiteY1" fmla="*/ 1378890 h 2825888"/>
                  <a:gd name="connsiteX2" fmla="*/ 4099034 w 8176538"/>
                  <a:gd name="connsiteY2" fmla="*/ 2825590 h 2825888"/>
                  <a:gd name="connsiteX3" fmla="*/ 0 w 8176538"/>
                  <a:gd name="connsiteY3" fmla="*/ 1269888 h 2825888"/>
                  <a:gd name="connsiteX4" fmla="*/ 20511 w 8176538"/>
                  <a:gd name="connsiteY4" fmla="*/ 147145 h 2825888"/>
                  <a:gd name="connsiteX5" fmla="*/ 4088015 w 8176538"/>
                  <a:gd name="connsiteY5" fmla="*/ 1566042 h 2825888"/>
                  <a:gd name="connsiteX6" fmla="*/ 8176538 w 8176538"/>
                  <a:gd name="connsiteY6" fmla="*/ 0 h 2825888"/>
                  <a:gd name="connsiteX0" fmla="*/ 8165518 w 8165518"/>
                  <a:gd name="connsiteY0" fmla="*/ 0 h 2825606"/>
                  <a:gd name="connsiteX1" fmla="*/ 8165518 w 8165518"/>
                  <a:gd name="connsiteY1" fmla="*/ 1378890 h 2825606"/>
                  <a:gd name="connsiteX2" fmla="*/ 4088014 w 8165518"/>
                  <a:gd name="connsiteY2" fmla="*/ 2825590 h 2825606"/>
                  <a:gd name="connsiteX3" fmla="*/ 0 w 8165518"/>
                  <a:gd name="connsiteY3" fmla="*/ 1403811 h 2825606"/>
                  <a:gd name="connsiteX4" fmla="*/ 9491 w 8165518"/>
                  <a:gd name="connsiteY4" fmla="*/ 147145 h 2825606"/>
                  <a:gd name="connsiteX5" fmla="*/ 4076995 w 8165518"/>
                  <a:gd name="connsiteY5" fmla="*/ 1566042 h 2825606"/>
                  <a:gd name="connsiteX6" fmla="*/ 8165518 w 8165518"/>
                  <a:gd name="connsiteY6" fmla="*/ 0 h 2825606"/>
                  <a:gd name="connsiteX0" fmla="*/ 8165518 w 8165518"/>
                  <a:gd name="connsiteY0" fmla="*/ 0 h 2879174"/>
                  <a:gd name="connsiteX1" fmla="*/ 8165518 w 8165518"/>
                  <a:gd name="connsiteY1" fmla="*/ 1378890 h 2879174"/>
                  <a:gd name="connsiteX2" fmla="*/ 4132092 w 8165518"/>
                  <a:gd name="connsiteY2" fmla="*/ 2879159 h 2879174"/>
                  <a:gd name="connsiteX3" fmla="*/ 0 w 8165518"/>
                  <a:gd name="connsiteY3" fmla="*/ 1403811 h 2879174"/>
                  <a:gd name="connsiteX4" fmla="*/ 9491 w 8165518"/>
                  <a:gd name="connsiteY4" fmla="*/ 147145 h 2879174"/>
                  <a:gd name="connsiteX5" fmla="*/ 4076995 w 8165518"/>
                  <a:gd name="connsiteY5" fmla="*/ 1566042 h 2879174"/>
                  <a:gd name="connsiteX6" fmla="*/ 8165518 w 8165518"/>
                  <a:gd name="connsiteY6" fmla="*/ 0 h 2879174"/>
                  <a:gd name="connsiteX0" fmla="*/ 8165518 w 8176537"/>
                  <a:gd name="connsiteY0" fmla="*/ 0 h 2879410"/>
                  <a:gd name="connsiteX1" fmla="*/ 8176537 w 8176537"/>
                  <a:gd name="connsiteY1" fmla="*/ 1499420 h 2879410"/>
                  <a:gd name="connsiteX2" fmla="*/ 4132092 w 8176537"/>
                  <a:gd name="connsiteY2" fmla="*/ 2879159 h 2879410"/>
                  <a:gd name="connsiteX3" fmla="*/ 0 w 8176537"/>
                  <a:gd name="connsiteY3" fmla="*/ 1403811 h 2879410"/>
                  <a:gd name="connsiteX4" fmla="*/ 9491 w 8176537"/>
                  <a:gd name="connsiteY4" fmla="*/ 147145 h 2879410"/>
                  <a:gd name="connsiteX5" fmla="*/ 4076995 w 8176537"/>
                  <a:gd name="connsiteY5" fmla="*/ 1566042 h 2879410"/>
                  <a:gd name="connsiteX6" fmla="*/ 8165518 w 8176537"/>
                  <a:gd name="connsiteY6" fmla="*/ 0 h 2879410"/>
                  <a:gd name="connsiteX0" fmla="*/ 8165518 w 8176537"/>
                  <a:gd name="connsiteY0" fmla="*/ 0 h 2879262"/>
                  <a:gd name="connsiteX1" fmla="*/ 8176537 w 8176537"/>
                  <a:gd name="connsiteY1" fmla="*/ 1499420 h 2879262"/>
                  <a:gd name="connsiteX2" fmla="*/ 4132092 w 8176537"/>
                  <a:gd name="connsiteY2" fmla="*/ 2879159 h 2879262"/>
                  <a:gd name="connsiteX3" fmla="*/ 0 w 8176537"/>
                  <a:gd name="connsiteY3" fmla="*/ 1403811 h 2879262"/>
                  <a:gd name="connsiteX4" fmla="*/ 9491 w 8176537"/>
                  <a:gd name="connsiteY4" fmla="*/ 147145 h 2879262"/>
                  <a:gd name="connsiteX5" fmla="*/ 4076995 w 8176537"/>
                  <a:gd name="connsiteY5" fmla="*/ 1566042 h 2879262"/>
                  <a:gd name="connsiteX6" fmla="*/ 8165518 w 8176537"/>
                  <a:gd name="connsiteY6" fmla="*/ 0 h 2879262"/>
                  <a:gd name="connsiteX0" fmla="*/ 8165518 w 8176537"/>
                  <a:gd name="connsiteY0" fmla="*/ 0 h 2879163"/>
                  <a:gd name="connsiteX1" fmla="*/ 8176537 w 8176537"/>
                  <a:gd name="connsiteY1" fmla="*/ 1499420 h 2879163"/>
                  <a:gd name="connsiteX2" fmla="*/ 4132092 w 8176537"/>
                  <a:gd name="connsiteY2" fmla="*/ 2879159 h 2879163"/>
                  <a:gd name="connsiteX3" fmla="*/ 0 w 8176537"/>
                  <a:gd name="connsiteY3" fmla="*/ 1510948 h 2879163"/>
                  <a:gd name="connsiteX4" fmla="*/ 9491 w 8176537"/>
                  <a:gd name="connsiteY4" fmla="*/ 147145 h 2879163"/>
                  <a:gd name="connsiteX5" fmla="*/ 4076995 w 8176537"/>
                  <a:gd name="connsiteY5" fmla="*/ 1566042 h 2879163"/>
                  <a:gd name="connsiteX6" fmla="*/ 8165518 w 8176537"/>
                  <a:gd name="connsiteY6" fmla="*/ 0 h 2879163"/>
                  <a:gd name="connsiteX0" fmla="*/ 8165518 w 8198577"/>
                  <a:gd name="connsiteY0" fmla="*/ 0 h 2879451"/>
                  <a:gd name="connsiteX1" fmla="*/ 8198577 w 8198577"/>
                  <a:gd name="connsiteY1" fmla="*/ 1606558 h 2879451"/>
                  <a:gd name="connsiteX2" fmla="*/ 4132092 w 8198577"/>
                  <a:gd name="connsiteY2" fmla="*/ 2879159 h 2879451"/>
                  <a:gd name="connsiteX3" fmla="*/ 0 w 8198577"/>
                  <a:gd name="connsiteY3" fmla="*/ 1510948 h 2879451"/>
                  <a:gd name="connsiteX4" fmla="*/ 9491 w 8198577"/>
                  <a:gd name="connsiteY4" fmla="*/ 147145 h 2879451"/>
                  <a:gd name="connsiteX5" fmla="*/ 4076995 w 8198577"/>
                  <a:gd name="connsiteY5" fmla="*/ 1566042 h 2879451"/>
                  <a:gd name="connsiteX6" fmla="*/ 8165518 w 8198577"/>
                  <a:gd name="connsiteY6" fmla="*/ 0 h 2879451"/>
                  <a:gd name="connsiteX0" fmla="*/ 8165518 w 8165518"/>
                  <a:gd name="connsiteY0" fmla="*/ 0 h 2880066"/>
                  <a:gd name="connsiteX1" fmla="*/ 8165518 w 8165518"/>
                  <a:gd name="connsiteY1" fmla="*/ 1673520 h 2880066"/>
                  <a:gd name="connsiteX2" fmla="*/ 4132092 w 8165518"/>
                  <a:gd name="connsiteY2" fmla="*/ 2879159 h 2880066"/>
                  <a:gd name="connsiteX3" fmla="*/ 0 w 8165518"/>
                  <a:gd name="connsiteY3" fmla="*/ 1510948 h 2880066"/>
                  <a:gd name="connsiteX4" fmla="*/ 9491 w 8165518"/>
                  <a:gd name="connsiteY4" fmla="*/ 147145 h 2880066"/>
                  <a:gd name="connsiteX5" fmla="*/ 4076995 w 8165518"/>
                  <a:gd name="connsiteY5" fmla="*/ 1566042 h 2880066"/>
                  <a:gd name="connsiteX6" fmla="*/ 8165518 w 8165518"/>
                  <a:gd name="connsiteY6" fmla="*/ 0 h 2880066"/>
                  <a:gd name="connsiteX0" fmla="*/ 8156794 w 8156794"/>
                  <a:gd name="connsiteY0" fmla="*/ 0 h 2879270"/>
                  <a:gd name="connsiteX1" fmla="*/ 8156794 w 8156794"/>
                  <a:gd name="connsiteY1" fmla="*/ 1673520 h 2879270"/>
                  <a:gd name="connsiteX2" fmla="*/ 4123368 w 8156794"/>
                  <a:gd name="connsiteY2" fmla="*/ 2879159 h 2879270"/>
                  <a:gd name="connsiteX3" fmla="*/ 2295 w 8156794"/>
                  <a:gd name="connsiteY3" fmla="*/ 1618086 h 2879270"/>
                  <a:gd name="connsiteX4" fmla="*/ 767 w 8156794"/>
                  <a:gd name="connsiteY4" fmla="*/ 147145 h 2879270"/>
                  <a:gd name="connsiteX5" fmla="*/ 4068271 w 8156794"/>
                  <a:gd name="connsiteY5" fmla="*/ 1566042 h 2879270"/>
                  <a:gd name="connsiteX6" fmla="*/ 8156794 w 8156794"/>
                  <a:gd name="connsiteY6" fmla="*/ 0 h 287927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20"/>
                  <a:gd name="connsiteX1" fmla="*/ 8156794 w 8156794"/>
                  <a:gd name="connsiteY1" fmla="*/ 1673520 h 2973020"/>
                  <a:gd name="connsiteX2" fmla="*/ 4134388 w 8156794"/>
                  <a:gd name="connsiteY2" fmla="*/ 2972904 h 2973020"/>
                  <a:gd name="connsiteX3" fmla="*/ 2295 w 8156794"/>
                  <a:gd name="connsiteY3" fmla="*/ 1618086 h 2973020"/>
                  <a:gd name="connsiteX4" fmla="*/ 767 w 8156794"/>
                  <a:gd name="connsiteY4" fmla="*/ 147145 h 2973020"/>
                  <a:gd name="connsiteX5" fmla="*/ 4068271 w 8156794"/>
                  <a:gd name="connsiteY5" fmla="*/ 1566042 h 2973020"/>
                  <a:gd name="connsiteX6" fmla="*/ 8156794 w 8156794"/>
                  <a:gd name="connsiteY6" fmla="*/ 0 h 2973020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141"/>
                  <a:gd name="connsiteX1" fmla="*/ 8156794 w 8156794"/>
                  <a:gd name="connsiteY1" fmla="*/ 1673520 h 2973141"/>
                  <a:gd name="connsiteX2" fmla="*/ 4134388 w 8156794"/>
                  <a:gd name="connsiteY2" fmla="*/ 2972904 h 2973141"/>
                  <a:gd name="connsiteX3" fmla="*/ 2295 w 8156794"/>
                  <a:gd name="connsiteY3" fmla="*/ 1618086 h 2973141"/>
                  <a:gd name="connsiteX4" fmla="*/ 767 w 8156794"/>
                  <a:gd name="connsiteY4" fmla="*/ 147145 h 2973141"/>
                  <a:gd name="connsiteX5" fmla="*/ 4068271 w 8156794"/>
                  <a:gd name="connsiteY5" fmla="*/ 1566042 h 2973141"/>
                  <a:gd name="connsiteX6" fmla="*/ 8156794 w 8156794"/>
                  <a:gd name="connsiteY6" fmla="*/ 0 h 2973141"/>
                  <a:gd name="connsiteX0" fmla="*/ 8156794 w 8156794"/>
                  <a:gd name="connsiteY0" fmla="*/ 0 h 3066827"/>
                  <a:gd name="connsiteX1" fmla="*/ 8156794 w 8156794"/>
                  <a:gd name="connsiteY1" fmla="*/ 1673520 h 3066827"/>
                  <a:gd name="connsiteX2" fmla="*/ 4123353 w 8156794"/>
                  <a:gd name="connsiteY2" fmla="*/ 3066650 h 3066827"/>
                  <a:gd name="connsiteX3" fmla="*/ 2295 w 8156794"/>
                  <a:gd name="connsiteY3" fmla="*/ 1618086 h 3066827"/>
                  <a:gd name="connsiteX4" fmla="*/ 767 w 8156794"/>
                  <a:gd name="connsiteY4" fmla="*/ 147145 h 3066827"/>
                  <a:gd name="connsiteX5" fmla="*/ 4068271 w 8156794"/>
                  <a:gd name="connsiteY5" fmla="*/ 1566042 h 3066827"/>
                  <a:gd name="connsiteX6" fmla="*/ 8156794 w 8156794"/>
                  <a:gd name="connsiteY6" fmla="*/ 0 h 3066827"/>
                  <a:gd name="connsiteX0" fmla="*/ 8123689 w 8156794"/>
                  <a:gd name="connsiteY0" fmla="*/ 0 h 2999866"/>
                  <a:gd name="connsiteX1" fmla="*/ 8156794 w 8156794"/>
                  <a:gd name="connsiteY1" fmla="*/ 1606559 h 2999866"/>
                  <a:gd name="connsiteX2" fmla="*/ 4123353 w 8156794"/>
                  <a:gd name="connsiteY2" fmla="*/ 2999689 h 2999866"/>
                  <a:gd name="connsiteX3" fmla="*/ 2295 w 8156794"/>
                  <a:gd name="connsiteY3" fmla="*/ 1551125 h 2999866"/>
                  <a:gd name="connsiteX4" fmla="*/ 767 w 8156794"/>
                  <a:gd name="connsiteY4" fmla="*/ 80184 h 2999866"/>
                  <a:gd name="connsiteX5" fmla="*/ 4068271 w 8156794"/>
                  <a:gd name="connsiteY5" fmla="*/ 1499081 h 2999866"/>
                  <a:gd name="connsiteX6" fmla="*/ 8123689 w 8156794"/>
                  <a:gd name="connsiteY6" fmla="*/ 0 h 2999866"/>
                  <a:gd name="connsiteX0" fmla="*/ 8167828 w 8167828"/>
                  <a:gd name="connsiteY0" fmla="*/ 0 h 3026651"/>
                  <a:gd name="connsiteX1" fmla="*/ 8156794 w 8167828"/>
                  <a:gd name="connsiteY1" fmla="*/ 1633344 h 3026651"/>
                  <a:gd name="connsiteX2" fmla="*/ 4123353 w 8167828"/>
                  <a:gd name="connsiteY2" fmla="*/ 3026474 h 3026651"/>
                  <a:gd name="connsiteX3" fmla="*/ 2295 w 8167828"/>
                  <a:gd name="connsiteY3" fmla="*/ 1577910 h 3026651"/>
                  <a:gd name="connsiteX4" fmla="*/ 767 w 8167828"/>
                  <a:gd name="connsiteY4" fmla="*/ 106969 h 3026651"/>
                  <a:gd name="connsiteX5" fmla="*/ 4068271 w 8167828"/>
                  <a:gd name="connsiteY5" fmla="*/ 1525866 h 3026651"/>
                  <a:gd name="connsiteX6" fmla="*/ 8167828 w 8167828"/>
                  <a:gd name="connsiteY6" fmla="*/ 0 h 3026651"/>
                  <a:gd name="connsiteX0" fmla="*/ 8167828 w 8167828"/>
                  <a:gd name="connsiteY0" fmla="*/ 0 h 3027228"/>
                  <a:gd name="connsiteX1" fmla="*/ 8145760 w 8167828"/>
                  <a:gd name="connsiteY1" fmla="*/ 1686913 h 3027228"/>
                  <a:gd name="connsiteX2" fmla="*/ 4123353 w 8167828"/>
                  <a:gd name="connsiteY2" fmla="*/ 3026474 h 3027228"/>
                  <a:gd name="connsiteX3" fmla="*/ 2295 w 8167828"/>
                  <a:gd name="connsiteY3" fmla="*/ 1577910 h 3027228"/>
                  <a:gd name="connsiteX4" fmla="*/ 767 w 8167828"/>
                  <a:gd name="connsiteY4" fmla="*/ 106969 h 3027228"/>
                  <a:gd name="connsiteX5" fmla="*/ 4068271 w 8167828"/>
                  <a:gd name="connsiteY5" fmla="*/ 1525866 h 3027228"/>
                  <a:gd name="connsiteX6" fmla="*/ 8167828 w 8167828"/>
                  <a:gd name="connsiteY6" fmla="*/ 0 h 3027228"/>
                  <a:gd name="connsiteX0" fmla="*/ 8156794 w 8156794"/>
                  <a:gd name="connsiteY0" fmla="*/ 0 h 2933483"/>
                  <a:gd name="connsiteX1" fmla="*/ 8145760 w 8156794"/>
                  <a:gd name="connsiteY1" fmla="*/ 1593168 h 2933483"/>
                  <a:gd name="connsiteX2" fmla="*/ 4123353 w 8156794"/>
                  <a:gd name="connsiteY2" fmla="*/ 2932729 h 2933483"/>
                  <a:gd name="connsiteX3" fmla="*/ 2295 w 8156794"/>
                  <a:gd name="connsiteY3" fmla="*/ 1484165 h 2933483"/>
                  <a:gd name="connsiteX4" fmla="*/ 767 w 8156794"/>
                  <a:gd name="connsiteY4" fmla="*/ 13224 h 2933483"/>
                  <a:gd name="connsiteX5" fmla="*/ 4068271 w 8156794"/>
                  <a:gd name="connsiteY5" fmla="*/ 1432121 h 2933483"/>
                  <a:gd name="connsiteX6" fmla="*/ 8156794 w 8156794"/>
                  <a:gd name="connsiteY6" fmla="*/ 0 h 2933483"/>
                  <a:gd name="connsiteX0" fmla="*/ 8156794 w 8156794"/>
                  <a:gd name="connsiteY0" fmla="*/ 0 h 2933483"/>
                  <a:gd name="connsiteX1" fmla="*/ 8145760 w 8156794"/>
                  <a:gd name="connsiteY1" fmla="*/ 1593168 h 2933483"/>
                  <a:gd name="connsiteX2" fmla="*/ 4123353 w 8156794"/>
                  <a:gd name="connsiteY2" fmla="*/ 2932729 h 2933483"/>
                  <a:gd name="connsiteX3" fmla="*/ 2295 w 8156794"/>
                  <a:gd name="connsiteY3" fmla="*/ 1484165 h 2933483"/>
                  <a:gd name="connsiteX4" fmla="*/ 767 w 8156794"/>
                  <a:gd name="connsiteY4" fmla="*/ 13224 h 2933483"/>
                  <a:gd name="connsiteX5" fmla="*/ 4068271 w 8156794"/>
                  <a:gd name="connsiteY5" fmla="*/ 1432121 h 2933483"/>
                  <a:gd name="connsiteX6" fmla="*/ 8156794 w 8156794"/>
                  <a:gd name="connsiteY6" fmla="*/ 0 h 2933483"/>
                  <a:gd name="connsiteX0" fmla="*/ 8123689 w 8145760"/>
                  <a:gd name="connsiteY0" fmla="*/ 13560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23689 w 8145760"/>
                  <a:gd name="connsiteY6" fmla="*/ 13560 h 2920259"/>
                  <a:gd name="connsiteX0" fmla="*/ 8178863 w 8178863"/>
                  <a:gd name="connsiteY0" fmla="*/ 26952 h 2920259"/>
                  <a:gd name="connsiteX1" fmla="*/ 8145760 w 8178863"/>
                  <a:gd name="connsiteY1" fmla="*/ 1579944 h 2920259"/>
                  <a:gd name="connsiteX2" fmla="*/ 4123353 w 8178863"/>
                  <a:gd name="connsiteY2" fmla="*/ 2919505 h 2920259"/>
                  <a:gd name="connsiteX3" fmla="*/ 2295 w 8178863"/>
                  <a:gd name="connsiteY3" fmla="*/ 1470941 h 2920259"/>
                  <a:gd name="connsiteX4" fmla="*/ 767 w 8178863"/>
                  <a:gd name="connsiteY4" fmla="*/ 0 h 2920259"/>
                  <a:gd name="connsiteX5" fmla="*/ 4068271 w 8178863"/>
                  <a:gd name="connsiteY5" fmla="*/ 1418897 h 2920259"/>
                  <a:gd name="connsiteX6" fmla="*/ 8178863 w 8178863"/>
                  <a:gd name="connsiteY6" fmla="*/ 26952 h 2920259"/>
                  <a:gd name="connsiteX0" fmla="*/ 8167827 w 8167827"/>
                  <a:gd name="connsiteY0" fmla="*/ 40343 h 2920259"/>
                  <a:gd name="connsiteX1" fmla="*/ 8145760 w 8167827"/>
                  <a:gd name="connsiteY1" fmla="*/ 1579944 h 2920259"/>
                  <a:gd name="connsiteX2" fmla="*/ 4123353 w 8167827"/>
                  <a:gd name="connsiteY2" fmla="*/ 2919505 h 2920259"/>
                  <a:gd name="connsiteX3" fmla="*/ 2295 w 8167827"/>
                  <a:gd name="connsiteY3" fmla="*/ 1470941 h 2920259"/>
                  <a:gd name="connsiteX4" fmla="*/ 767 w 8167827"/>
                  <a:gd name="connsiteY4" fmla="*/ 0 h 2920259"/>
                  <a:gd name="connsiteX5" fmla="*/ 4068271 w 8167827"/>
                  <a:gd name="connsiteY5" fmla="*/ 1418897 h 2920259"/>
                  <a:gd name="connsiteX6" fmla="*/ 8167827 w 8167827"/>
                  <a:gd name="connsiteY6" fmla="*/ 40343 h 2920259"/>
                  <a:gd name="connsiteX0" fmla="*/ 8123687 w 8145760"/>
                  <a:gd name="connsiteY0" fmla="*/ 53735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23687 w 8145760"/>
                  <a:gd name="connsiteY6" fmla="*/ 53735 h 2920259"/>
                  <a:gd name="connsiteX0" fmla="*/ 8161918 w 8161918"/>
                  <a:gd name="connsiteY0" fmla="*/ 0 h 2943855"/>
                  <a:gd name="connsiteX1" fmla="*/ 8145760 w 8161918"/>
                  <a:gd name="connsiteY1" fmla="*/ 1603540 h 2943855"/>
                  <a:gd name="connsiteX2" fmla="*/ 4123353 w 8161918"/>
                  <a:gd name="connsiteY2" fmla="*/ 2943101 h 2943855"/>
                  <a:gd name="connsiteX3" fmla="*/ 2295 w 8161918"/>
                  <a:gd name="connsiteY3" fmla="*/ 1494537 h 2943855"/>
                  <a:gd name="connsiteX4" fmla="*/ 767 w 8161918"/>
                  <a:gd name="connsiteY4" fmla="*/ 23596 h 2943855"/>
                  <a:gd name="connsiteX5" fmla="*/ 4068271 w 8161918"/>
                  <a:gd name="connsiteY5" fmla="*/ 1442493 h 2943855"/>
                  <a:gd name="connsiteX6" fmla="*/ 8161918 w 8161918"/>
                  <a:gd name="connsiteY6" fmla="*/ 0 h 2943855"/>
                  <a:gd name="connsiteX0" fmla="*/ 8144926 w 8145760"/>
                  <a:gd name="connsiteY0" fmla="*/ 43424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44926 w 8145760"/>
                  <a:gd name="connsiteY6" fmla="*/ 43424 h 2920259"/>
                  <a:gd name="connsiteX0" fmla="*/ 8161918 w 8161918"/>
                  <a:gd name="connsiteY0" fmla="*/ 0 h 2959321"/>
                  <a:gd name="connsiteX1" fmla="*/ 8145760 w 8161918"/>
                  <a:gd name="connsiteY1" fmla="*/ 1619006 h 2959321"/>
                  <a:gd name="connsiteX2" fmla="*/ 4123353 w 8161918"/>
                  <a:gd name="connsiteY2" fmla="*/ 2958567 h 2959321"/>
                  <a:gd name="connsiteX3" fmla="*/ 2295 w 8161918"/>
                  <a:gd name="connsiteY3" fmla="*/ 1510003 h 2959321"/>
                  <a:gd name="connsiteX4" fmla="*/ 767 w 8161918"/>
                  <a:gd name="connsiteY4" fmla="*/ 39062 h 2959321"/>
                  <a:gd name="connsiteX5" fmla="*/ 4068271 w 8161918"/>
                  <a:gd name="connsiteY5" fmla="*/ 1457959 h 2959321"/>
                  <a:gd name="connsiteX6" fmla="*/ 8161918 w 8161918"/>
                  <a:gd name="connsiteY6" fmla="*/ 0 h 2959321"/>
                  <a:gd name="connsiteX0" fmla="*/ 8161918 w 8162752"/>
                  <a:gd name="connsiteY0" fmla="*/ 0 h 2959488"/>
                  <a:gd name="connsiteX1" fmla="*/ 8162752 w 8162752"/>
                  <a:gd name="connsiteY1" fmla="*/ 1629317 h 2959488"/>
                  <a:gd name="connsiteX2" fmla="*/ 4123353 w 8162752"/>
                  <a:gd name="connsiteY2" fmla="*/ 2958567 h 2959488"/>
                  <a:gd name="connsiteX3" fmla="*/ 2295 w 8162752"/>
                  <a:gd name="connsiteY3" fmla="*/ 1510003 h 2959488"/>
                  <a:gd name="connsiteX4" fmla="*/ 767 w 8162752"/>
                  <a:gd name="connsiteY4" fmla="*/ 39062 h 2959488"/>
                  <a:gd name="connsiteX5" fmla="*/ 4068271 w 8162752"/>
                  <a:gd name="connsiteY5" fmla="*/ 1457959 h 2959488"/>
                  <a:gd name="connsiteX6" fmla="*/ 8161918 w 8162752"/>
                  <a:gd name="connsiteY6" fmla="*/ 0 h 2959488"/>
                  <a:gd name="connsiteX0" fmla="*/ 8165930 w 8166764"/>
                  <a:gd name="connsiteY0" fmla="*/ 7337 h 2966825"/>
                  <a:gd name="connsiteX1" fmla="*/ 8166764 w 8166764"/>
                  <a:gd name="connsiteY1" fmla="*/ 1636654 h 2966825"/>
                  <a:gd name="connsiteX2" fmla="*/ 4127365 w 8166764"/>
                  <a:gd name="connsiteY2" fmla="*/ 2965904 h 2966825"/>
                  <a:gd name="connsiteX3" fmla="*/ 6307 w 8166764"/>
                  <a:gd name="connsiteY3" fmla="*/ 1517340 h 2966825"/>
                  <a:gd name="connsiteX4" fmla="*/ 532 w 8166764"/>
                  <a:gd name="connsiteY4" fmla="*/ 0 h 2966825"/>
                  <a:gd name="connsiteX5" fmla="*/ 4072283 w 8166764"/>
                  <a:gd name="connsiteY5" fmla="*/ 1465296 h 2966825"/>
                  <a:gd name="connsiteX6" fmla="*/ 8165930 w 8166764"/>
                  <a:gd name="connsiteY6" fmla="*/ 7337 h 2966825"/>
                  <a:gd name="connsiteX0" fmla="*/ 8168119 w 8168953"/>
                  <a:gd name="connsiteY0" fmla="*/ 7337 h 2966682"/>
                  <a:gd name="connsiteX1" fmla="*/ 8168953 w 8168953"/>
                  <a:gd name="connsiteY1" fmla="*/ 1636654 h 2966682"/>
                  <a:gd name="connsiteX2" fmla="*/ 4129554 w 8168953"/>
                  <a:gd name="connsiteY2" fmla="*/ 2965904 h 2966682"/>
                  <a:gd name="connsiteX3" fmla="*/ 0 w 8168953"/>
                  <a:gd name="connsiteY3" fmla="*/ 1527651 h 2966682"/>
                  <a:gd name="connsiteX4" fmla="*/ 2721 w 8168953"/>
                  <a:gd name="connsiteY4" fmla="*/ 0 h 2966682"/>
                  <a:gd name="connsiteX5" fmla="*/ 4074472 w 8168953"/>
                  <a:gd name="connsiteY5" fmla="*/ 1465296 h 2966682"/>
                  <a:gd name="connsiteX6" fmla="*/ 8168119 w 8168953"/>
                  <a:gd name="connsiteY6" fmla="*/ 7337 h 2966682"/>
                  <a:gd name="connsiteX0" fmla="*/ 8168119 w 8168953"/>
                  <a:gd name="connsiteY0" fmla="*/ 7337 h 3100377"/>
                  <a:gd name="connsiteX1" fmla="*/ 8168953 w 8168953"/>
                  <a:gd name="connsiteY1" fmla="*/ 1636654 h 3100377"/>
                  <a:gd name="connsiteX2" fmla="*/ 4118520 w 8168953"/>
                  <a:gd name="connsiteY2" fmla="*/ 3099826 h 3100377"/>
                  <a:gd name="connsiteX3" fmla="*/ 0 w 8168953"/>
                  <a:gd name="connsiteY3" fmla="*/ 1527651 h 3100377"/>
                  <a:gd name="connsiteX4" fmla="*/ 2721 w 8168953"/>
                  <a:gd name="connsiteY4" fmla="*/ 0 h 3100377"/>
                  <a:gd name="connsiteX5" fmla="*/ 4074472 w 8168953"/>
                  <a:gd name="connsiteY5" fmla="*/ 1465296 h 3100377"/>
                  <a:gd name="connsiteX6" fmla="*/ 8168119 w 8168953"/>
                  <a:gd name="connsiteY6" fmla="*/ 7337 h 3100377"/>
                  <a:gd name="connsiteX0" fmla="*/ 8168119 w 8168953"/>
                  <a:gd name="connsiteY0" fmla="*/ 7337 h 3100429"/>
                  <a:gd name="connsiteX1" fmla="*/ 8168953 w 8168953"/>
                  <a:gd name="connsiteY1" fmla="*/ 1636654 h 3100429"/>
                  <a:gd name="connsiteX2" fmla="*/ 4118520 w 8168953"/>
                  <a:gd name="connsiteY2" fmla="*/ 3099826 h 3100429"/>
                  <a:gd name="connsiteX3" fmla="*/ 0 w 8168953"/>
                  <a:gd name="connsiteY3" fmla="*/ 1527651 h 3100429"/>
                  <a:gd name="connsiteX4" fmla="*/ 2721 w 8168953"/>
                  <a:gd name="connsiteY4" fmla="*/ 0 h 3100429"/>
                  <a:gd name="connsiteX5" fmla="*/ 4074472 w 8168953"/>
                  <a:gd name="connsiteY5" fmla="*/ 1465296 h 3100429"/>
                  <a:gd name="connsiteX6" fmla="*/ 8168119 w 8168953"/>
                  <a:gd name="connsiteY6" fmla="*/ 7337 h 3100429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72202 w 8166683"/>
                  <a:gd name="connsiteY5" fmla="*/ 1465296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72202 w 8166683"/>
                  <a:gd name="connsiteY5" fmla="*/ 1465296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61168 w 8166683"/>
                  <a:gd name="connsiteY5" fmla="*/ 1438511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61168 w 8166683"/>
                  <a:gd name="connsiteY5" fmla="*/ 1438511 h 3099826"/>
                  <a:gd name="connsiteX6" fmla="*/ 8165849 w 8166683"/>
                  <a:gd name="connsiteY6" fmla="*/ 7337 h 3099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166683" h="3099826">
                    <a:moveTo>
                      <a:pt x="8165849" y="7337"/>
                    </a:moveTo>
                    <a:lnTo>
                      <a:pt x="8166683" y="1636654"/>
                    </a:lnTo>
                    <a:cubicBezTo>
                      <a:pt x="7917761" y="2728489"/>
                      <a:pt x="5475903" y="3100137"/>
                      <a:pt x="4116250" y="3099826"/>
                    </a:cubicBezTo>
                    <a:cubicBezTo>
                      <a:pt x="2756597" y="3099515"/>
                      <a:pt x="245424" y="2744647"/>
                      <a:pt x="8764" y="1634789"/>
                    </a:cubicBezTo>
                    <a:cubicBezTo>
                      <a:pt x="11928" y="1215900"/>
                      <a:pt x="-2713" y="418889"/>
                      <a:pt x="451" y="0"/>
                    </a:cubicBezTo>
                    <a:cubicBezTo>
                      <a:pt x="385485" y="953840"/>
                      <a:pt x="2700268" y="1437288"/>
                      <a:pt x="4061168" y="1438511"/>
                    </a:cubicBezTo>
                    <a:cubicBezTo>
                      <a:pt x="5422068" y="1439734"/>
                      <a:pt x="7793228" y="1089449"/>
                      <a:pt x="8165849" y="7337"/>
                    </a:cubicBezTo>
                    <a:close/>
                  </a:path>
                </a:pathLst>
              </a:custGeom>
              <a:gradFill>
                <a:gsLst>
                  <a:gs pos="0">
                    <a:srgbClr val="B8C2C9"/>
                  </a:gs>
                  <a:gs pos="21000">
                    <a:schemeClr val="bg1"/>
                  </a:gs>
                  <a:gs pos="60000">
                    <a:srgbClr val="D6DCE0"/>
                  </a:gs>
                  <a:gs pos="100000">
                    <a:srgbClr val="B8C2C9"/>
                  </a:gs>
                </a:gsLst>
                <a:lin ang="0" scaled="0"/>
              </a:gra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                  </a:t>
                </a:r>
              </a:p>
            </p:txBody>
          </p:sp>
          <p:sp>
            <p:nvSpPr>
              <p:cNvPr id="617" name="Oval 616">
                <a:extLst>
                  <a:ext uri="{FF2B5EF4-FFF2-40B4-BE49-F238E27FC236}">
                    <a16:creationId xmlns:a16="http://schemas.microsoft.com/office/drawing/2014/main" id="{825BDAE5-F4DB-9148-9BC8-0F6F2D1E653F}"/>
                  </a:ext>
                </a:extLst>
              </p:cNvPr>
              <p:cNvSpPr/>
              <p:nvPr/>
            </p:nvSpPr>
            <p:spPr>
              <a:xfrm>
                <a:off x="7494729" y="2774731"/>
                <a:ext cx="1480163" cy="579140"/>
              </a:xfrm>
              <a:prstGeom prst="ellipse">
                <a:avLst/>
              </a:prstGeom>
              <a:solidFill>
                <a:srgbClr val="B8C2C9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             </a:t>
                </a:r>
              </a:p>
            </p:txBody>
          </p:sp>
          <p:grpSp>
            <p:nvGrpSpPr>
              <p:cNvPr id="618" name="Group 617">
                <a:extLst>
                  <a:ext uri="{FF2B5EF4-FFF2-40B4-BE49-F238E27FC236}">
                    <a16:creationId xmlns:a16="http://schemas.microsoft.com/office/drawing/2014/main" id="{237F0420-A845-064A-97A2-458F63D673CA}"/>
                  </a:ext>
                </a:extLst>
              </p:cNvPr>
              <p:cNvGrpSpPr/>
              <p:nvPr/>
            </p:nvGrpSpPr>
            <p:grpSpPr>
              <a:xfrm>
                <a:off x="7713663" y="2848339"/>
                <a:ext cx="1042107" cy="425543"/>
                <a:chOff x="7786941" y="2884917"/>
                <a:chExt cx="897649" cy="353919"/>
              </a:xfrm>
            </p:grpSpPr>
            <p:sp>
              <p:nvSpPr>
                <p:cNvPr id="619" name="Freeform 618">
                  <a:extLst>
                    <a:ext uri="{FF2B5EF4-FFF2-40B4-BE49-F238E27FC236}">
                      <a16:creationId xmlns:a16="http://schemas.microsoft.com/office/drawing/2014/main" id="{D11109B9-8A56-A945-BA04-5A564B10300A}"/>
                    </a:ext>
                  </a:extLst>
                </p:cNvPr>
                <p:cNvSpPr/>
                <p:nvPr/>
              </p:nvSpPr>
              <p:spPr>
                <a:xfrm>
                  <a:off x="7811770" y="2884917"/>
                  <a:ext cx="849158" cy="198115"/>
                </a:xfrm>
                <a:custGeom>
                  <a:avLst/>
                  <a:gdLst>
                    <a:gd name="connsiteX0" fmla="*/ 3725333 w 4588933"/>
                    <a:gd name="connsiteY0" fmla="*/ 0 h 1049866"/>
                    <a:gd name="connsiteX1" fmla="*/ 4588933 w 4588933"/>
                    <a:gd name="connsiteY1" fmla="*/ 270933 h 1049866"/>
                    <a:gd name="connsiteX2" fmla="*/ 3962400 w 4588933"/>
                    <a:gd name="connsiteY2" fmla="*/ 541866 h 1049866"/>
                    <a:gd name="connsiteX3" fmla="*/ 3742267 w 4588933"/>
                    <a:gd name="connsiteY3" fmla="*/ 457200 h 1049866"/>
                    <a:gd name="connsiteX4" fmla="*/ 2269067 w 4588933"/>
                    <a:gd name="connsiteY4" fmla="*/ 1049866 h 1049866"/>
                    <a:gd name="connsiteX5" fmla="*/ 880533 w 4588933"/>
                    <a:gd name="connsiteY5" fmla="*/ 457200 h 1049866"/>
                    <a:gd name="connsiteX6" fmla="*/ 592667 w 4588933"/>
                    <a:gd name="connsiteY6" fmla="*/ 541866 h 1049866"/>
                    <a:gd name="connsiteX7" fmla="*/ 0 w 4588933"/>
                    <a:gd name="connsiteY7" fmla="*/ 254000 h 1049866"/>
                    <a:gd name="connsiteX8" fmla="*/ 880533 w 4588933"/>
                    <a:gd name="connsiteY8" fmla="*/ 16933 h 1049866"/>
                    <a:gd name="connsiteX9" fmla="*/ 2302933 w 4588933"/>
                    <a:gd name="connsiteY9" fmla="*/ 626533 h 1049866"/>
                    <a:gd name="connsiteX10" fmla="*/ 3725333 w 4588933"/>
                    <a:gd name="connsiteY10" fmla="*/ 0 h 1049866"/>
                    <a:gd name="connsiteX0" fmla="*/ 3725333 w 4641485"/>
                    <a:gd name="connsiteY0" fmla="*/ 0 h 1049866"/>
                    <a:gd name="connsiteX1" fmla="*/ 4641485 w 4641485"/>
                    <a:gd name="connsiteY1" fmla="*/ 239402 h 1049866"/>
                    <a:gd name="connsiteX2" fmla="*/ 3962400 w 4641485"/>
                    <a:gd name="connsiteY2" fmla="*/ 541866 h 1049866"/>
                    <a:gd name="connsiteX3" fmla="*/ 3742267 w 4641485"/>
                    <a:gd name="connsiteY3" fmla="*/ 457200 h 1049866"/>
                    <a:gd name="connsiteX4" fmla="*/ 2269067 w 4641485"/>
                    <a:gd name="connsiteY4" fmla="*/ 1049866 h 1049866"/>
                    <a:gd name="connsiteX5" fmla="*/ 880533 w 4641485"/>
                    <a:gd name="connsiteY5" fmla="*/ 457200 h 1049866"/>
                    <a:gd name="connsiteX6" fmla="*/ 592667 w 4641485"/>
                    <a:gd name="connsiteY6" fmla="*/ 541866 h 1049866"/>
                    <a:gd name="connsiteX7" fmla="*/ 0 w 4641485"/>
                    <a:gd name="connsiteY7" fmla="*/ 254000 h 1049866"/>
                    <a:gd name="connsiteX8" fmla="*/ 880533 w 4641485"/>
                    <a:gd name="connsiteY8" fmla="*/ 16933 h 1049866"/>
                    <a:gd name="connsiteX9" fmla="*/ 2302933 w 4641485"/>
                    <a:gd name="connsiteY9" fmla="*/ 626533 h 1049866"/>
                    <a:gd name="connsiteX10" fmla="*/ 3725333 w 4641485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73798 w 4673016"/>
                    <a:gd name="connsiteY3" fmla="*/ 45720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84308 w 4673016"/>
                    <a:gd name="connsiteY3" fmla="*/ 404648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815839 w 4673016"/>
                    <a:gd name="connsiteY3" fmla="*/ 46771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673016" h="1049866">
                      <a:moveTo>
                        <a:pt x="3756864" y="0"/>
                      </a:moveTo>
                      <a:lnTo>
                        <a:pt x="4673016" y="239402"/>
                      </a:lnTo>
                      <a:lnTo>
                        <a:pt x="3993931" y="541866"/>
                      </a:lnTo>
                      <a:lnTo>
                        <a:pt x="3815839" y="467710"/>
                      </a:lnTo>
                      <a:lnTo>
                        <a:pt x="2300598" y="1049866"/>
                      </a:lnTo>
                      <a:lnTo>
                        <a:pt x="912064" y="457200"/>
                      </a:lnTo>
                      <a:lnTo>
                        <a:pt x="624198" y="541866"/>
                      </a:lnTo>
                      <a:lnTo>
                        <a:pt x="0" y="275021"/>
                      </a:lnTo>
                      <a:lnTo>
                        <a:pt x="912064" y="16933"/>
                      </a:lnTo>
                      <a:lnTo>
                        <a:pt x="2323954" y="616023"/>
                      </a:lnTo>
                      <a:lnTo>
                        <a:pt x="3756864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20" name="Freeform 619">
                  <a:extLst>
                    <a:ext uri="{FF2B5EF4-FFF2-40B4-BE49-F238E27FC236}">
                      <a16:creationId xmlns:a16="http://schemas.microsoft.com/office/drawing/2014/main" id="{170AB2AC-06DB-034E-A5C4-0C8F62E3BE40}"/>
                    </a:ext>
                  </a:extLst>
                </p:cNvPr>
                <p:cNvSpPr/>
                <p:nvPr/>
              </p:nvSpPr>
              <p:spPr>
                <a:xfrm>
                  <a:off x="8367548" y="3054383"/>
                  <a:ext cx="317042" cy="170569"/>
                </a:xfrm>
                <a:custGeom>
                  <a:avLst/>
                  <a:gdLst>
                    <a:gd name="connsiteX0" fmla="*/ 21021 w 1744718"/>
                    <a:gd name="connsiteY0" fmla="*/ 0 h 903890"/>
                    <a:gd name="connsiteX1" fmla="*/ 1744718 w 1744718"/>
                    <a:gd name="connsiteY1" fmla="*/ 693683 h 903890"/>
                    <a:gd name="connsiteX2" fmla="*/ 1145628 w 1744718"/>
                    <a:gd name="connsiteY2" fmla="*/ 903890 h 903890"/>
                    <a:gd name="connsiteX3" fmla="*/ 0 w 1744718"/>
                    <a:gd name="connsiteY3" fmla="*/ 451945 h 903890"/>
                    <a:gd name="connsiteX4" fmla="*/ 21021 w 1744718"/>
                    <a:gd name="connsiteY4" fmla="*/ 0 h 9038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4718" h="903890">
                      <a:moveTo>
                        <a:pt x="21021" y="0"/>
                      </a:moveTo>
                      <a:lnTo>
                        <a:pt x="1744718" y="693683"/>
                      </a:lnTo>
                      <a:lnTo>
                        <a:pt x="1145628" y="903890"/>
                      </a:lnTo>
                      <a:lnTo>
                        <a:pt x="0" y="451945"/>
                      </a:lnTo>
                      <a:lnTo>
                        <a:pt x="21021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21" name="Freeform 620">
                  <a:extLst>
                    <a:ext uri="{FF2B5EF4-FFF2-40B4-BE49-F238E27FC236}">
                      <a16:creationId xmlns:a16="http://schemas.microsoft.com/office/drawing/2014/main" id="{E41AEAC2-F85C-4A4E-B0B9-D5C02217D605}"/>
                    </a:ext>
                  </a:extLst>
                </p:cNvPr>
                <p:cNvSpPr/>
                <p:nvPr/>
              </p:nvSpPr>
              <p:spPr>
                <a:xfrm>
                  <a:off x="7786941" y="3054383"/>
                  <a:ext cx="311312" cy="168585"/>
                </a:xfrm>
                <a:custGeom>
                  <a:avLst/>
                  <a:gdLst>
                    <a:gd name="connsiteX0" fmla="*/ 1702676 w 1713187"/>
                    <a:gd name="connsiteY0" fmla="*/ 0 h 893380"/>
                    <a:gd name="connsiteX1" fmla="*/ 1713187 w 1713187"/>
                    <a:gd name="connsiteY1" fmla="*/ 472966 h 893380"/>
                    <a:gd name="connsiteX2" fmla="*/ 578069 w 1713187"/>
                    <a:gd name="connsiteY2" fmla="*/ 893380 h 893380"/>
                    <a:gd name="connsiteX3" fmla="*/ 0 w 1713187"/>
                    <a:gd name="connsiteY3" fmla="*/ 693683 h 893380"/>
                    <a:gd name="connsiteX4" fmla="*/ 1702676 w 1713187"/>
                    <a:gd name="connsiteY4" fmla="*/ 0 h 8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13187" h="893380">
                      <a:moveTo>
                        <a:pt x="1702676" y="0"/>
                      </a:moveTo>
                      <a:lnTo>
                        <a:pt x="1713187" y="472966"/>
                      </a:lnTo>
                      <a:lnTo>
                        <a:pt x="578069" y="893380"/>
                      </a:lnTo>
                      <a:lnTo>
                        <a:pt x="0" y="693683"/>
                      </a:lnTo>
                      <a:lnTo>
                        <a:pt x="1702676" y="0"/>
                      </a:lnTo>
                      <a:close/>
                    </a:path>
                  </a:pathLst>
                </a:custGeom>
                <a:solidFill>
                  <a:srgbClr val="0000A8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22" name="Freeform 621">
                  <a:extLst>
                    <a:ext uri="{FF2B5EF4-FFF2-40B4-BE49-F238E27FC236}">
                      <a16:creationId xmlns:a16="http://schemas.microsoft.com/office/drawing/2014/main" id="{7955A7EE-741F-9740-8344-A2BC817675A5}"/>
                    </a:ext>
                  </a:extLst>
                </p:cNvPr>
                <p:cNvSpPr/>
                <p:nvPr/>
              </p:nvSpPr>
              <p:spPr>
                <a:xfrm>
                  <a:off x="7895013" y="2971083"/>
                  <a:ext cx="676892" cy="267753"/>
                </a:xfrm>
                <a:custGeom>
                  <a:avLst/>
                  <a:gdLst>
                    <a:gd name="connsiteX0" fmla="*/ 599089 w 4162096"/>
                    <a:gd name="connsiteY0" fmla="*/ 273269 h 1618593"/>
                    <a:gd name="connsiteX1" fmla="*/ 882869 w 4162096"/>
                    <a:gd name="connsiteY1" fmla="*/ 199697 h 1618593"/>
                    <a:gd name="connsiteX2" fmla="*/ 2312276 w 4162096"/>
                    <a:gd name="connsiteY2" fmla="*/ 798786 h 1618593"/>
                    <a:gd name="connsiteX3" fmla="*/ 3794234 w 4162096"/>
                    <a:gd name="connsiteY3" fmla="*/ 199697 h 1618593"/>
                    <a:gd name="connsiteX4" fmla="*/ 4014951 w 4162096"/>
                    <a:gd name="connsiteY4" fmla="*/ 273269 h 1618593"/>
                    <a:gd name="connsiteX5" fmla="*/ 3058510 w 4162096"/>
                    <a:gd name="connsiteY5" fmla="*/ 641131 h 1618593"/>
                    <a:gd name="connsiteX6" fmla="*/ 3026979 w 4162096"/>
                    <a:gd name="connsiteY6" fmla="*/ 1114097 h 1618593"/>
                    <a:gd name="connsiteX7" fmla="*/ 4162096 w 4162096"/>
                    <a:gd name="connsiteY7" fmla="*/ 1545021 h 1618593"/>
                    <a:gd name="connsiteX8" fmla="*/ 3878317 w 4162096"/>
                    <a:gd name="connsiteY8" fmla="*/ 1608083 h 1618593"/>
                    <a:gd name="connsiteX9" fmla="*/ 2301765 w 4162096"/>
                    <a:gd name="connsiteY9" fmla="*/ 945931 h 1618593"/>
                    <a:gd name="connsiteX10" fmla="*/ 693682 w 4162096"/>
                    <a:gd name="connsiteY10" fmla="*/ 1618593 h 1618593"/>
                    <a:gd name="connsiteX11" fmla="*/ 430924 w 4162096"/>
                    <a:gd name="connsiteY11" fmla="*/ 1524000 h 1618593"/>
                    <a:gd name="connsiteX12" fmla="*/ 1576551 w 4162096"/>
                    <a:gd name="connsiteY12" fmla="*/ 1082566 h 1618593"/>
                    <a:gd name="connsiteX13" fmla="*/ 1545020 w 4162096"/>
                    <a:gd name="connsiteY13" fmla="*/ 609600 h 1618593"/>
                    <a:gd name="connsiteX14" fmla="*/ 0 w 4162096"/>
                    <a:gd name="connsiteY14" fmla="*/ 0 h 1618593"/>
                    <a:gd name="connsiteX15" fmla="*/ 872358 w 4162096"/>
                    <a:gd name="connsiteY15" fmla="*/ 210207 h 1618593"/>
                    <a:gd name="connsiteX16" fmla="*/ 872358 w 4162096"/>
                    <a:gd name="connsiteY16" fmla="*/ 210207 h 1618593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15" fmla="*/ 441434 w 3731172"/>
                    <a:gd name="connsiteY15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357351 w 3731172"/>
                    <a:gd name="connsiteY14" fmla="*/ 115613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56137 w 3731172"/>
                    <a:gd name="connsiteY13" fmla="*/ 441434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903890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575034 w 3710151"/>
                    <a:gd name="connsiteY6" fmla="*/ 91440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06565 w 3710151"/>
                    <a:gd name="connsiteY6" fmla="*/ 92491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5151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09858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62012 w 3725019"/>
                    <a:gd name="connsiteY0" fmla="*/ 73572 h 1418896"/>
                    <a:gd name="connsiteX1" fmla="*/ 445792 w 3725019"/>
                    <a:gd name="connsiteY1" fmla="*/ 0 h 1418896"/>
                    <a:gd name="connsiteX2" fmla="*/ 1852896 w 3725019"/>
                    <a:gd name="connsiteY2" fmla="*/ 591655 h 1418896"/>
                    <a:gd name="connsiteX3" fmla="*/ 3357157 w 3725019"/>
                    <a:gd name="connsiteY3" fmla="*/ 0 h 1418896"/>
                    <a:gd name="connsiteX4" fmla="*/ 3577874 w 3725019"/>
                    <a:gd name="connsiteY4" fmla="*/ 73572 h 1418896"/>
                    <a:gd name="connsiteX5" fmla="*/ 2632585 w 3725019"/>
                    <a:gd name="connsiteY5" fmla="*/ 448868 h 1418896"/>
                    <a:gd name="connsiteX6" fmla="*/ 2625150 w 3725019"/>
                    <a:gd name="connsiteY6" fmla="*/ 902607 h 1418896"/>
                    <a:gd name="connsiteX7" fmla="*/ 3725019 w 3725019"/>
                    <a:gd name="connsiteY7" fmla="*/ 1345324 h 1418896"/>
                    <a:gd name="connsiteX8" fmla="*/ 3441240 w 3725019"/>
                    <a:gd name="connsiteY8" fmla="*/ 1408386 h 1418896"/>
                    <a:gd name="connsiteX9" fmla="*/ 1864688 w 3725019"/>
                    <a:gd name="connsiteY9" fmla="*/ 746234 h 1418896"/>
                    <a:gd name="connsiteX10" fmla="*/ 256605 w 3725019"/>
                    <a:gd name="connsiteY10" fmla="*/ 1418896 h 1418896"/>
                    <a:gd name="connsiteX11" fmla="*/ 0 w 3725019"/>
                    <a:gd name="connsiteY11" fmla="*/ 1331097 h 1418896"/>
                    <a:gd name="connsiteX12" fmla="*/ 1113454 w 3725019"/>
                    <a:gd name="connsiteY12" fmla="*/ 903890 h 1418896"/>
                    <a:gd name="connsiteX13" fmla="*/ 1102302 w 3725019"/>
                    <a:gd name="connsiteY13" fmla="*/ 451945 h 1418896"/>
                    <a:gd name="connsiteX14" fmla="*/ 183032 w 3725019"/>
                    <a:gd name="connsiteY14" fmla="*/ 84081 h 1418896"/>
                    <a:gd name="connsiteX15" fmla="*/ 162012 w 3725019"/>
                    <a:gd name="connsiteY15" fmla="*/ 73572 h 14188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725019" h="1418896">
                      <a:moveTo>
                        <a:pt x="162012" y="73572"/>
                      </a:moveTo>
                      <a:lnTo>
                        <a:pt x="445792" y="0"/>
                      </a:lnTo>
                      <a:lnTo>
                        <a:pt x="1852896" y="591655"/>
                      </a:lnTo>
                      <a:lnTo>
                        <a:pt x="3357157" y="0"/>
                      </a:lnTo>
                      <a:lnTo>
                        <a:pt x="3577874" y="73572"/>
                      </a:lnTo>
                      <a:lnTo>
                        <a:pt x="2632585" y="448868"/>
                      </a:lnTo>
                      <a:lnTo>
                        <a:pt x="2625150" y="902607"/>
                      </a:lnTo>
                      <a:lnTo>
                        <a:pt x="3725019" y="1345324"/>
                      </a:lnTo>
                      <a:lnTo>
                        <a:pt x="3441240" y="1408386"/>
                      </a:lnTo>
                      <a:lnTo>
                        <a:pt x="1864688" y="746234"/>
                      </a:lnTo>
                      <a:lnTo>
                        <a:pt x="256605" y="1418896"/>
                      </a:lnTo>
                      <a:lnTo>
                        <a:pt x="0" y="1331097"/>
                      </a:lnTo>
                      <a:lnTo>
                        <a:pt x="1113454" y="903890"/>
                      </a:lnTo>
                      <a:cubicBezTo>
                        <a:pt x="1113454" y="760249"/>
                        <a:pt x="1102302" y="595586"/>
                        <a:pt x="1102302" y="451945"/>
                      </a:cubicBezTo>
                      <a:lnTo>
                        <a:pt x="183032" y="84081"/>
                      </a:lnTo>
                      <a:cubicBezTo>
                        <a:pt x="26317" y="21019"/>
                        <a:pt x="169019" y="77075"/>
                        <a:pt x="162012" y="73572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577" name="Group 576">
              <a:extLst>
                <a:ext uri="{FF2B5EF4-FFF2-40B4-BE49-F238E27FC236}">
                  <a16:creationId xmlns:a16="http://schemas.microsoft.com/office/drawing/2014/main" id="{C471E59B-7A0B-AE4F-95D6-F76514D2D55A}"/>
                </a:ext>
              </a:extLst>
            </p:cNvPr>
            <p:cNvGrpSpPr/>
            <p:nvPr/>
          </p:nvGrpSpPr>
          <p:grpSpPr>
            <a:xfrm>
              <a:off x="9953880" y="2197190"/>
              <a:ext cx="353678" cy="198344"/>
              <a:chOff x="7493876" y="2774731"/>
              <a:chExt cx="1481958" cy="894622"/>
            </a:xfrm>
          </p:grpSpPr>
          <p:sp>
            <p:nvSpPr>
              <p:cNvPr id="578" name="Freeform 577">
                <a:extLst>
                  <a:ext uri="{FF2B5EF4-FFF2-40B4-BE49-F238E27FC236}">
                    <a16:creationId xmlns:a16="http://schemas.microsoft.com/office/drawing/2014/main" id="{8CD016E7-5480-8E4E-94F7-201A1C6046D9}"/>
                  </a:ext>
                </a:extLst>
              </p:cNvPr>
              <p:cNvSpPr/>
              <p:nvPr/>
            </p:nvSpPr>
            <p:spPr>
              <a:xfrm>
                <a:off x="7493876" y="3084399"/>
                <a:ext cx="1481958" cy="584954"/>
              </a:xfrm>
              <a:custGeom>
                <a:avLst/>
                <a:gdLst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88524 w 8187558"/>
                  <a:gd name="connsiteY5" fmla="*/ 1597573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88524 w 8187558"/>
                  <a:gd name="connsiteY5" fmla="*/ 1597573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76538 w 8176538"/>
                  <a:gd name="connsiteY0" fmla="*/ 0 h 2638097"/>
                  <a:gd name="connsiteX1" fmla="*/ 8176538 w 8176538"/>
                  <a:gd name="connsiteY1" fmla="*/ 1271752 h 2638097"/>
                  <a:gd name="connsiteX2" fmla="*/ 4088015 w 8176538"/>
                  <a:gd name="connsiteY2" fmla="*/ 2638097 h 2638097"/>
                  <a:gd name="connsiteX3" fmla="*/ 0 w 8176538"/>
                  <a:gd name="connsiteY3" fmla="*/ 1269888 h 2638097"/>
                  <a:gd name="connsiteX4" fmla="*/ 20511 w 8176538"/>
                  <a:gd name="connsiteY4" fmla="*/ 147145 h 2638097"/>
                  <a:gd name="connsiteX5" fmla="*/ 4088015 w 8176538"/>
                  <a:gd name="connsiteY5" fmla="*/ 1566042 h 2638097"/>
                  <a:gd name="connsiteX6" fmla="*/ 8176538 w 8176538"/>
                  <a:gd name="connsiteY6" fmla="*/ 0 h 2638097"/>
                  <a:gd name="connsiteX0" fmla="*/ 8176538 w 8176538"/>
                  <a:gd name="connsiteY0" fmla="*/ 0 h 2772020"/>
                  <a:gd name="connsiteX1" fmla="*/ 8176538 w 8176538"/>
                  <a:gd name="connsiteY1" fmla="*/ 1271752 h 2772020"/>
                  <a:gd name="connsiteX2" fmla="*/ 4099034 w 8176538"/>
                  <a:gd name="connsiteY2" fmla="*/ 2772020 h 2772020"/>
                  <a:gd name="connsiteX3" fmla="*/ 0 w 8176538"/>
                  <a:gd name="connsiteY3" fmla="*/ 1269888 h 2772020"/>
                  <a:gd name="connsiteX4" fmla="*/ 20511 w 8176538"/>
                  <a:gd name="connsiteY4" fmla="*/ 147145 h 2772020"/>
                  <a:gd name="connsiteX5" fmla="*/ 4088015 w 8176538"/>
                  <a:gd name="connsiteY5" fmla="*/ 1566042 h 2772020"/>
                  <a:gd name="connsiteX6" fmla="*/ 8176538 w 8176538"/>
                  <a:gd name="connsiteY6" fmla="*/ 0 h 2772020"/>
                  <a:gd name="connsiteX0" fmla="*/ 8176538 w 8176538"/>
                  <a:gd name="connsiteY0" fmla="*/ 0 h 2772339"/>
                  <a:gd name="connsiteX1" fmla="*/ 8176538 w 8176538"/>
                  <a:gd name="connsiteY1" fmla="*/ 1378890 h 2772339"/>
                  <a:gd name="connsiteX2" fmla="*/ 4099034 w 8176538"/>
                  <a:gd name="connsiteY2" fmla="*/ 2772020 h 2772339"/>
                  <a:gd name="connsiteX3" fmla="*/ 0 w 8176538"/>
                  <a:gd name="connsiteY3" fmla="*/ 1269888 h 2772339"/>
                  <a:gd name="connsiteX4" fmla="*/ 20511 w 8176538"/>
                  <a:gd name="connsiteY4" fmla="*/ 147145 h 2772339"/>
                  <a:gd name="connsiteX5" fmla="*/ 4088015 w 8176538"/>
                  <a:gd name="connsiteY5" fmla="*/ 1566042 h 2772339"/>
                  <a:gd name="connsiteX6" fmla="*/ 8176538 w 8176538"/>
                  <a:gd name="connsiteY6" fmla="*/ 0 h 2772339"/>
                  <a:gd name="connsiteX0" fmla="*/ 8176538 w 8176538"/>
                  <a:gd name="connsiteY0" fmla="*/ 0 h 2825888"/>
                  <a:gd name="connsiteX1" fmla="*/ 8176538 w 8176538"/>
                  <a:gd name="connsiteY1" fmla="*/ 1378890 h 2825888"/>
                  <a:gd name="connsiteX2" fmla="*/ 4099034 w 8176538"/>
                  <a:gd name="connsiteY2" fmla="*/ 2825590 h 2825888"/>
                  <a:gd name="connsiteX3" fmla="*/ 0 w 8176538"/>
                  <a:gd name="connsiteY3" fmla="*/ 1269888 h 2825888"/>
                  <a:gd name="connsiteX4" fmla="*/ 20511 w 8176538"/>
                  <a:gd name="connsiteY4" fmla="*/ 147145 h 2825888"/>
                  <a:gd name="connsiteX5" fmla="*/ 4088015 w 8176538"/>
                  <a:gd name="connsiteY5" fmla="*/ 1566042 h 2825888"/>
                  <a:gd name="connsiteX6" fmla="*/ 8176538 w 8176538"/>
                  <a:gd name="connsiteY6" fmla="*/ 0 h 2825888"/>
                  <a:gd name="connsiteX0" fmla="*/ 8165518 w 8165518"/>
                  <a:gd name="connsiteY0" fmla="*/ 0 h 2825606"/>
                  <a:gd name="connsiteX1" fmla="*/ 8165518 w 8165518"/>
                  <a:gd name="connsiteY1" fmla="*/ 1378890 h 2825606"/>
                  <a:gd name="connsiteX2" fmla="*/ 4088014 w 8165518"/>
                  <a:gd name="connsiteY2" fmla="*/ 2825590 h 2825606"/>
                  <a:gd name="connsiteX3" fmla="*/ 0 w 8165518"/>
                  <a:gd name="connsiteY3" fmla="*/ 1403811 h 2825606"/>
                  <a:gd name="connsiteX4" fmla="*/ 9491 w 8165518"/>
                  <a:gd name="connsiteY4" fmla="*/ 147145 h 2825606"/>
                  <a:gd name="connsiteX5" fmla="*/ 4076995 w 8165518"/>
                  <a:gd name="connsiteY5" fmla="*/ 1566042 h 2825606"/>
                  <a:gd name="connsiteX6" fmla="*/ 8165518 w 8165518"/>
                  <a:gd name="connsiteY6" fmla="*/ 0 h 2825606"/>
                  <a:gd name="connsiteX0" fmla="*/ 8165518 w 8165518"/>
                  <a:gd name="connsiteY0" fmla="*/ 0 h 2879174"/>
                  <a:gd name="connsiteX1" fmla="*/ 8165518 w 8165518"/>
                  <a:gd name="connsiteY1" fmla="*/ 1378890 h 2879174"/>
                  <a:gd name="connsiteX2" fmla="*/ 4132092 w 8165518"/>
                  <a:gd name="connsiteY2" fmla="*/ 2879159 h 2879174"/>
                  <a:gd name="connsiteX3" fmla="*/ 0 w 8165518"/>
                  <a:gd name="connsiteY3" fmla="*/ 1403811 h 2879174"/>
                  <a:gd name="connsiteX4" fmla="*/ 9491 w 8165518"/>
                  <a:gd name="connsiteY4" fmla="*/ 147145 h 2879174"/>
                  <a:gd name="connsiteX5" fmla="*/ 4076995 w 8165518"/>
                  <a:gd name="connsiteY5" fmla="*/ 1566042 h 2879174"/>
                  <a:gd name="connsiteX6" fmla="*/ 8165518 w 8165518"/>
                  <a:gd name="connsiteY6" fmla="*/ 0 h 2879174"/>
                  <a:gd name="connsiteX0" fmla="*/ 8165518 w 8176537"/>
                  <a:gd name="connsiteY0" fmla="*/ 0 h 2879410"/>
                  <a:gd name="connsiteX1" fmla="*/ 8176537 w 8176537"/>
                  <a:gd name="connsiteY1" fmla="*/ 1499420 h 2879410"/>
                  <a:gd name="connsiteX2" fmla="*/ 4132092 w 8176537"/>
                  <a:gd name="connsiteY2" fmla="*/ 2879159 h 2879410"/>
                  <a:gd name="connsiteX3" fmla="*/ 0 w 8176537"/>
                  <a:gd name="connsiteY3" fmla="*/ 1403811 h 2879410"/>
                  <a:gd name="connsiteX4" fmla="*/ 9491 w 8176537"/>
                  <a:gd name="connsiteY4" fmla="*/ 147145 h 2879410"/>
                  <a:gd name="connsiteX5" fmla="*/ 4076995 w 8176537"/>
                  <a:gd name="connsiteY5" fmla="*/ 1566042 h 2879410"/>
                  <a:gd name="connsiteX6" fmla="*/ 8165518 w 8176537"/>
                  <a:gd name="connsiteY6" fmla="*/ 0 h 2879410"/>
                  <a:gd name="connsiteX0" fmla="*/ 8165518 w 8176537"/>
                  <a:gd name="connsiteY0" fmla="*/ 0 h 2879262"/>
                  <a:gd name="connsiteX1" fmla="*/ 8176537 w 8176537"/>
                  <a:gd name="connsiteY1" fmla="*/ 1499420 h 2879262"/>
                  <a:gd name="connsiteX2" fmla="*/ 4132092 w 8176537"/>
                  <a:gd name="connsiteY2" fmla="*/ 2879159 h 2879262"/>
                  <a:gd name="connsiteX3" fmla="*/ 0 w 8176537"/>
                  <a:gd name="connsiteY3" fmla="*/ 1403811 h 2879262"/>
                  <a:gd name="connsiteX4" fmla="*/ 9491 w 8176537"/>
                  <a:gd name="connsiteY4" fmla="*/ 147145 h 2879262"/>
                  <a:gd name="connsiteX5" fmla="*/ 4076995 w 8176537"/>
                  <a:gd name="connsiteY5" fmla="*/ 1566042 h 2879262"/>
                  <a:gd name="connsiteX6" fmla="*/ 8165518 w 8176537"/>
                  <a:gd name="connsiteY6" fmla="*/ 0 h 2879262"/>
                  <a:gd name="connsiteX0" fmla="*/ 8165518 w 8176537"/>
                  <a:gd name="connsiteY0" fmla="*/ 0 h 2879163"/>
                  <a:gd name="connsiteX1" fmla="*/ 8176537 w 8176537"/>
                  <a:gd name="connsiteY1" fmla="*/ 1499420 h 2879163"/>
                  <a:gd name="connsiteX2" fmla="*/ 4132092 w 8176537"/>
                  <a:gd name="connsiteY2" fmla="*/ 2879159 h 2879163"/>
                  <a:gd name="connsiteX3" fmla="*/ 0 w 8176537"/>
                  <a:gd name="connsiteY3" fmla="*/ 1510948 h 2879163"/>
                  <a:gd name="connsiteX4" fmla="*/ 9491 w 8176537"/>
                  <a:gd name="connsiteY4" fmla="*/ 147145 h 2879163"/>
                  <a:gd name="connsiteX5" fmla="*/ 4076995 w 8176537"/>
                  <a:gd name="connsiteY5" fmla="*/ 1566042 h 2879163"/>
                  <a:gd name="connsiteX6" fmla="*/ 8165518 w 8176537"/>
                  <a:gd name="connsiteY6" fmla="*/ 0 h 2879163"/>
                  <a:gd name="connsiteX0" fmla="*/ 8165518 w 8198577"/>
                  <a:gd name="connsiteY0" fmla="*/ 0 h 2879451"/>
                  <a:gd name="connsiteX1" fmla="*/ 8198577 w 8198577"/>
                  <a:gd name="connsiteY1" fmla="*/ 1606558 h 2879451"/>
                  <a:gd name="connsiteX2" fmla="*/ 4132092 w 8198577"/>
                  <a:gd name="connsiteY2" fmla="*/ 2879159 h 2879451"/>
                  <a:gd name="connsiteX3" fmla="*/ 0 w 8198577"/>
                  <a:gd name="connsiteY3" fmla="*/ 1510948 h 2879451"/>
                  <a:gd name="connsiteX4" fmla="*/ 9491 w 8198577"/>
                  <a:gd name="connsiteY4" fmla="*/ 147145 h 2879451"/>
                  <a:gd name="connsiteX5" fmla="*/ 4076995 w 8198577"/>
                  <a:gd name="connsiteY5" fmla="*/ 1566042 h 2879451"/>
                  <a:gd name="connsiteX6" fmla="*/ 8165518 w 8198577"/>
                  <a:gd name="connsiteY6" fmla="*/ 0 h 2879451"/>
                  <a:gd name="connsiteX0" fmla="*/ 8165518 w 8165518"/>
                  <a:gd name="connsiteY0" fmla="*/ 0 h 2880066"/>
                  <a:gd name="connsiteX1" fmla="*/ 8165518 w 8165518"/>
                  <a:gd name="connsiteY1" fmla="*/ 1673520 h 2880066"/>
                  <a:gd name="connsiteX2" fmla="*/ 4132092 w 8165518"/>
                  <a:gd name="connsiteY2" fmla="*/ 2879159 h 2880066"/>
                  <a:gd name="connsiteX3" fmla="*/ 0 w 8165518"/>
                  <a:gd name="connsiteY3" fmla="*/ 1510948 h 2880066"/>
                  <a:gd name="connsiteX4" fmla="*/ 9491 w 8165518"/>
                  <a:gd name="connsiteY4" fmla="*/ 147145 h 2880066"/>
                  <a:gd name="connsiteX5" fmla="*/ 4076995 w 8165518"/>
                  <a:gd name="connsiteY5" fmla="*/ 1566042 h 2880066"/>
                  <a:gd name="connsiteX6" fmla="*/ 8165518 w 8165518"/>
                  <a:gd name="connsiteY6" fmla="*/ 0 h 2880066"/>
                  <a:gd name="connsiteX0" fmla="*/ 8156794 w 8156794"/>
                  <a:gd name="connsiteY0" fmla="*/ 0 h 2879270"/>
                  <a:gd name="connsiteX1" fmla="*/ 8156794 w 8156794"/>
                  <a:gd name="connsiteY1" fmla="*/ 1673520 h 2879270"/>
                  <a:gd name="connsiteX2" fmla="*/ 4123368 w 8156794"/>
                  <a:gd name="connsiteY2" fmla="*/ 2879159 h 2879270"/>
                  <a:gd name="connsiteX3" fmla="*/ 2295 w 8156794"/>
                  <a:gd name="connsiteY3" fmla="*/ 1618086 h 2879270"/>
                  <a:gd name="connsiteX4" fmla="*/ 767 w 8156794"/>
                  <a:gd name="connsiteY4" fmla="*/ 147145 h 2879270"/>
                  <a:gd name="connsiteX5" fmla="*/ 4068271 w 8156794"/>
                  <a:gd name="connsiteY5" fmla="*/ 1566042 h 2879270"/>
                  <a:gd name="connsiteX6" fmla="*/ 8156794 w 8156794"/>
                  <a:gd name="connsiteY6" fmla="*/ 0 h 287927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20"/>
                  <a:gd name="connsiteX1" fmla="*/ 8156794 w 8156794"/>
                  <a:gd name="connsiteY1" fmla="*/ 1673520 h 2973020"/>
                  <a:gd name="connsiteX2" fmla="*/ 4134388 w 8156794"/>
                  <a:gd name="connsiteY2" fmla="*/ 2972904 h 2973020"/>
                  <a:gd name="connsiteX3" fmla="*/ 2295 w 8156794"/>
                  <a:gd name="connsiteY3" fmla="*/ 1618086 h 2973020"/>
                  <a:gd name="connsiteX4" fmla="*/ 767 w 8156794"/>
                  <a:gd name="connsiteY4" fmla="*/ 147145 h 2973020"/>
                  <a:gd name="connsiteX5" fmla="*/ 4068271 w 8156794"/>
                  <a:gd name="connsiteY5" fmla="*/ 1566042 h 2973020"/>
                  <a:gd name="connsiteX6" fmla="*/ 8156794 w 8156794"/>
                  <a:gd name="connsiteY6" fmla="*/ 0 h 2973020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141"/>
                  <a:gd name="connsiteX1" fmla="*/ 8156794 w 8156794"/>
                  <a:gd name="connsiteY1" fmla="*/ 1673520 h 2973141"/>
                  <a:gd name="connsiteX2" fmla="*/ 4134388 w 8156794"/>
                  <a:gd name="connsiteY2" fmla="*/ 2972904 h 2973141"/>
                  <a:gd name="connsiteX3" fmla="*/ 2295 w 8156794"/>
                  <a:gd name="connsiteY3" fmla="*/ 1618086 h 2973141"/>
                  <a:gd name="connsiteX4" fmla="*/ 767 w 8156794"/>
                  <a:gd name="connsiteY4" fmla="*/ 147145 h 2973141"/>
                  <a:gd name="connsiteX5" fmla="*/ 4068271 w 8156794"/>
                  <a:gd name="connsiteY5" fmla="*/ 1566042 h 2973141"/>
                  <a:gd name="connsiteX6" fmla="*/ 8156794 w 8156794"/>
                  <a:gd name="connsiteY6" fmla="*/ 0 h 2973141"/>
                  <a:gd name="connsiteX0" fmla="*/ 8156794 w 8156794"/>
                  <a:gd name="connsiteY0" fmla="*/ 0 h 3066827"/>
                  <a:gd name="connsiteX1" fmla="*/ 8156794 w 8156794"/>
                  <a:gd name="connsiteY1" fmla="*/ 1673520 h 3066827"/>
                  <a:gd name="connsiteX2" fmla="*/ 4123353 w 8156794"/>
                  <a:gd name="connsiteY2" fmla="*/ 3066650 h 3066827"/>
                  <a:gd name="connsiteX3" fmla="*/ 2295 w 8156794"/>
                  <a:gd name="connsiteY3" fmla="*/ 1618086 h 3066827"/>
                  <a:gd name="connsiteX4" fmla="*/ 767 w 8156794"/>
                  <a:gd name="connsiteY4" fmla="*/ 147145 h 3066827"/>
                  <a:gd name="connsiteX5" fmla="*/ 4068271 w 8156794"/>
                  <a:gd name="connsiteY5" fmla="*/ 1566042 h 3066827"/>
                  <a:gd name="connsiteX6" fmla="*/ 8156794 w 8156794"/>
                  <a:gd name="connsiteY6" fmla="*/ 0 h 3066827"/>
                  <a:gd name="connsiteX0" fmla="*/ 8123689 w 8156794"/>
                  <a:gd name="connsiteY0" fmla="*/ 0 h 2999866"/>
                  <a:gd name="connsiteX1" fmla="*/ 8156794 w 8156794"/>
                  <a:gd name="connsiteY1" fmla="*/ 1606559 h 2999866"/>
                  <a:gd name="connsiteX2" fmla="*/ 4123353 w 8156794"/>
                  <a:gd name="connsiteY2" fmla="*/ 2999689 h 2999866"/>
                  <a:gd name="connsiteX3" fmla="*/ 2295 w 8156794"/>
                  <a:gd name="connsiteY3" fmla="*/ 1551125 h 2999866"/>
                  <a:gd name="connsiteX4" fmla="*/ 767 w 8156794"/>
                  <a:gd name="connsiteY4" fmla="*/ 80184 h 2999866"/>
                  <a:gd name="connsiteX5" fmla="*/ 4068271 w 8156794"/>
                  <a:gd name="connsiteY5" fmla="*/ 1499081 h 2999866"/>
                  <a:gd name="connsiteX6" fmla="*/ 8123689 w 8156794"/>
                  <a:gd name="connsiteY6" fmla="*/ 0 h 2999866"/>
                  <a:gd name="connsiteX0" fmla="*/ 8167828 w 8167828"/>
                  <a:gd name="connsiteY0" fmla="*/ 0 h 3026651"/>
                  <a:gd name="connsiteX1" fmla="*/ 8156794 w 8167828"/>
                  <a:gd name="connsiteY1" fmla="*/ 1633344 h 3026651"/>
                  <a:gd name="connsiteX2" fmla="*/ 4123353 w 8167828"/>
                  <a:gd name="connsiteY2" fmla="*/ 3026474 h 3026651"/>
                  <a:gd name="connsiteX3" fmla="*/ 2295 w 8167828"/>
                  <a:gd name="connsiteY3" fmla="*/ 1577910 h 3026651"/>
                  <a:gd name="connsiteX4" fmla="*/ 767 w 8167828"/>
                  <a:gd name="connsiteY4" fmla="*/ 106969 h 3026651"/>
                  <a:gd name="connsiteX5" fmla="*/ 4068271 w 8167828"/>
                  <a:gd name="connsiteY5" fmla="*/ 1525866 h 3026651"/>
                  <a:gd name="connsiteX6" fmla="*/ 8167828 w 8167828"/>
                  <a:gd name="connsiteY6" fmla="*/ 0 h 3026651"/>
                  <a:gd name="connsiteX0" fmla="*/ 8167828 w 8167828"/>
                  <a:gd name="connsiteY0" fmla="*/ 0 h 3027228"/>
                  <a:gd name="connsiteX1" fmla="*/ 8145760 w 8167828"/>
                  <a:gd name="connsiteY1" fmla="*/ 1686913 h 3027228"/>
                  <a:gd name="connsiteX2" fmla="*/ 4123353 w 8167828"/>
                  <a:gd name="connsiteY2" fmla="*/ 3026474 h 3027228"/>
                  <a:gd name="connsiteX3" fmla="*/ 2295 w 8167828"/>
                  <a:gd name="connsiteY3" fmla="*/ 1577910 h 3027228"/>
                  <a:gd name="connsiteX4" fmla="*/ 767 w 8167828"/>
                  <a:gd name="connsiteY4" fmla="*/ 106969 h 3027228"/>
                  <a:gd name="connsiteX5" fmla="*/ 4068271 w 8167828"/>
                  <a:gd name="connsiteY5" fmla="*/ 1525866 h 3027228"/>
                  <a:gd name="connsiteX6" fmla="*/ 8167828 w 8167828"/>
                  <a:gd name="connsiteY6" fmla="*/ 0 h 3027228"/>
                  <a:gd name="connsiteX0" fmla="*/ 8156794 w 8156794"/>
                  <a:gd name="connsiteY0" fmla="*/ 0 h 2933483"/>
                  <a:gd name="connsiteX1" fmla="*/ 8145760 w 8156794"/>
                  <a:gd name="connsiteY1" fmla="*/ 1593168 h 2933483"/>
                  <a:gd name="connsiteX2" fmla="*/ 4123353 w 8156794"/>
                  <a:gd name="connsiteY2" fmla="*/ 2932729 h 2933483"/>
                  <a:gd name="connsiteX3" fmla="*/ 2295 w 8156794"/>
                  <a:gd name="connsiteY3" fmla="*/ 1484165 h 2933483"/>
                  <a:gd name="connsiteX4" fmla="*/ 767 w 8156794"/>
                  <a:gd name="connsiteY4" fmla="*/ 13224 h 2933483"/>
                  <a:gd name="connsiteX5" fmla="*/ 4068271 w 8156794"/>
                  <a:gd name="connsiteY5" fmla="*/ 1432121 h 2933483"/>
                  <a:gd name="connsiteX6" fmla="*/ 8156794 w 8156794"/>
                  <a:gd name="connsiteY6" fmla="*/ 0 h 2933483"/>
                  <a:gd name="connsiteX0" fmla="*/ 8156794 w 8156794"/>
                  <a:gd name="connsiteY0" fmla="*/ 0 h 2933483"/>
                  <a:gd name="connsiteX1" fmla="*/ 8145760 w 8156794"/>
                  <a:gd name="connsiteY1" fmla="*/ 1593168 h 2933483"/>
                  <a:gd name="connsiteX2" fmla="*/ 4123353 w 8156794"/>
                  <a:gd name="connsiteY2" fmla="*/ 2932729 h 2933483"/>
                  <a:gd name="connsiteX3" fmla="*/ 2295 w 8156794"/>
                  <a:gd name="connsiteY3" fmla="*/ 1484165 h 2933483"/>
                  <a:gd name="connsiteX4" fmla="*/ 767 w 8156794"/>
                  <a:gd name="connsiteY4" fmla="*/ 13224 h 2933483"/>
                  <a:gd name="connsiteX5" fmla="*/ 4068271 w 8156794"/>
                  <a:gd name="connsiteY5" fmla="*/ 1432121 h 2933483"/>
                  <a:gd name="connsiteX6" fmla="*/ 8156794 w 8156794"/>
                  <a:gd name="connsiteY6" fmla="*/ 0 h 2933483"/>
                  <a:gd name="connsiteX0" fmla="*/ 8123689 w 8145760"/>
                  <a:gd name="connsiteY0" fmla="*/ 13560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23689 w 8145760"/>
                  <a:gd name="connsiteY6" fmla="*/ 13560 h 2920259"/>
                  <a:gd name="connsiteX0" fmla="*/ 8178863 w 8178863"/>
                  <a:gd name="connsiteY0" fmla="*/ 26952 h 2920259"/>
                  <a:gd name="connsiteX1" fmla="*/ 8145760 w 8178863"/>
                  <a:gd name="connsiteY1" fmla="*/ 1579944 h 2920259"/>
                  <a:gd name="connsiteX2" fmla="*/ 4123353 w 8178863"/>
                  <a:gd name="connsiteY2" fmla="*/ 2919505 h 2920259"/>
                  <a:gd name="connsiteX3" fmla="*/ 2295 w 8178863"/>
                  <a:gd name="connsiteY3" fmla="*/ 1470941 h 2920259"/>
                  <a:gd name="connsiteX4" fmla="*/ 767 w 8178863"/>
                  <a:gd name="connsiteY4" fmla="*/ 0 h 2920259"/>
                  <a:gd name="connsiteX5" fmla="*/ 4068271 w 8178863"/>
                  <a:gd name="connsiteY5" fmla="*/ 1418897 h 2920259"/>
                  <a:gd name="connsiteX6" fmla="*/ 8178863 w 8178863"/>
                  <a:gd name="connsiteY6" fmla="*/ 26952 h 2920259"/>
                  <a:gd name="connsiteX0" fmla="*/ 8167827 w 8167827"/>
                  <a:gd name="connsiteY0" fmla="*/ 40343 h 2920259"/>
                  <a:gd name="connsiteX1" fmla="*/ 8145760 w 8167827"/>
                  <a:gd name="connsiteY1" fmla="*/ 1579944 h 2920259"/>
                  <a:gd name="connsiteX2" fmla="*/ 4123353 w 8167827"/>
                  <a:gd name="connsiteY2" fmla="*/ 2919505 h 2920259"/>
                  <a:gd name="connsiteX3" fmla="*/ 2295 w 8167827"/>
                  <a:gd name="connsiteY3" fmla="*/ 1470941 h 2920259"/>
                  <a:gd name="connsiteX4" fmla="*/ 767 w 8167827"/>
                  <a:gd name="connsiteY4" fmla="*/ 0 h 2920259"/>
                  <a:gd name="connsiteX5" fmla="*/ 4068271 w 8167827"/>
                  <a:gd name="connsiteY5" fmla="*/ 1418897 h 2920259"/>
                  <a:gd name="connsiteX6" fmla="*/ 8167827 w 8167827"/>
                  <a:gd name="connsiteY6" fmla="*/ 40343 h 2920259"/>
                  <a:gd name="connsiteX0" fmla="*/ 8123687 w 8145760"/>
                  <a:gd name="connsiteY0" fmla="*/ 53735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23687 w 8145760"/>
                  <a:gd name="connsiteY6" fmla="*/ 53735 h 2920259"/>
                  <a:gd name="connsiteX0" fmla="*/ 8161918 w 8161918"/>
                  <a:gd name="connsiteY0" fmla="*/ 0 h 2943855"/>
                  <a:gd name="connsiteX1" fmla="*/ 8145760 w 8161918"/>
                  <a:gd name="connsiteY1" fmla="*/ 1603540 h 2943855"/>
                  <a:gd name="connsiteX2" fmla="*/ 4123353 w 8161918"/>
                  <a:gd name="connsiteY2" fmla="*/ 2943101 h 2943855"/>
                  <a:gd name="connsiteX3" fmla="*/ 2295 w 8161918"/>
                  <a:gd name="connsiteY3" fmla="*/ 1494537 h 2943855"/>
                  <a:gd name="connsiteX4" fmla="*/ 767 w 8161918"/>
                  <a:gd name="connsiteY4" fmla="*/ 23596 h 2943855"/>
                  <a:gd name="connsiteX5" fmla="*/ 4068271 w 8161918"/>
                  <a:gd name="connsiteY5" fmla="*/ 1442493 h 2943855"/>
                  <a:gd name="connsiteX6" fmla="*/ 8161918 w 8161918"/>
                  <a:gd name="connsiteY6" fmla="*/ 0 h 2943855"/>
                  <a:gd name="connsiteX0" fmla="*/ 8144926 w 8145760"/>
                  <a:gd name="connsiteY0" fmla="*/ 43424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44926 w 8145760"/>
                  <a:gd name="connsiteY6" fmla="*/ 43424 h 2920259"/>
                  <a:gd name="connsiteX0" fmla="*/ 8161918 w 8161918"/>
                  <a:gd name="connsiteY0" fmla="*/ 0 h 2959321"/>
                  <a:gd name="connsiteX1" fmla="*/ 8145760 w 8161918"/>
                  <a:gd name="connsiteY1" fmla="*/ 1619006 h 2959321"/>
                  <a:gd name="connsiteX2" fmla="*/ 4123353 w 8161918"/>
                  <a:gd name="connsiteY2" fmla="*/ 2958567 h 2959321"/>
                  <a:gd name="connsiteX3" fmla="*/ 2295 w 8161918"/>
                  <a:gd name="connsiteY3" fmla="*/ 1510003 h 2959321"/>
                  <a:gd name="connsiteX4" fmla="*/ 767 w 8161918"/>
                  <a:gd name="connsiteY4" fmla="*/ 39062 h 2959321"/>
                  <a:gd name="connsiteX5" fmla="*/ 4068271 w 8161918"/>
                  <a:gd name="connsiteY5" fmla="*/ 1457959 h 2959321"/>
                  <a:gd name="connsiteX6" fmla="*/ 8161918 w 8161918"/>
                  <a:gd name="connsiteY6" fmla="*/ 0 h 2959321"/>
                  <a:gd name="connsiteX0" fmla="*/ 8161918 w 8162752"/>
                  <a:gd name="connsiteY0" fmla="*/ 0 h 2959488"/>
                  <a:gd name="connsiteX1" fmla="*/ 8162752 w 8162752"/>
                  <a:gd name="connsiteY1" fmla="*/ 1629317 h 2959488"/>
                  <a:gd name="connsiteX2" fmla="*/ 4123353 w 8162752"/>
                  <a:gd name="connsiteY2" fmla="*/ 2958567 h 2959488"/>
                  <a:gd name="connsiteX3" fmla="*/ 2295 w 8162752"/>
                  <a:gd name="connsiteY3" fmla="*/ 1510003 h 2959488"/>
                  <a:gd name="connsiteX4" fmla="*/ 767 w 8162752"/>
                  <a:gd name="connsiteY4" fmla="*/ 39062 h 2959488"/>
                  <a:gd name="connsiteX5" fmla="*/ 4068271 w 8162752"/>
                  <a:gd name="connsiteY5" fmla="*/ 1457959 h 2959488"/>
                  <a:gd name="connsiteX6" fmla="*/ 8161918 w 8162752"/>
                  <a:gd name="connsiteY6" fmla="*/ 0 h 2959488"/>
                  <a:gd name="connsiteX0" fmla="*/ 8165930 w 8166764"/>
                  <a:gd name="connsiteY0" fmla="*/ 7337 h 2966825"/>
                  <a:gd name="connsiteX1" fmla="*/ 8166764 w 8166764"/>
                  <a:gd name="connsiteY1" fmla="*/ 1636654 h 2966825"/>
                  <a:gd name="connsiteX2" fmla="*/ 4127365 w 8166764"/>
                  <a:gd name="connsiteY2" fmla="*/ 2965904 h 2966825"/>
                  <a:gd name="connsiteX3" fmla="*/ 6307 w 8166764"/>
                  <a:gd name="connsiteY3" fmla="*/ 1517340 h 2966825"/>
                  <a:gd name="connsiteX4" fmla="*/ 532 w 8166764"/>
                  <a:gd name="connsiteY4" fmla="*/ 0 h 2966825"/>
                  <a:gd name="connsiteX5" fmla="*/ 4072283 w 8166764"/>
                  <a:gd name="connsiteY5" fmla="*/ 1465296 h 2966825"/>
                  <a:gd name="connsiteX6" fmla="*/ 8165930 w 8166764"/>
                  <a:gd name="connsiteY6" fmla="*/ 7337 h 2966825"/>
                  <a:gd name="connsiteX0" fmla="*/ 8168119 w 8168953"/>
                  <a:gd name="connsiteY0" fmla="*/ 7337 h 2966682"/>
                  <a:gd name="connsiteX1" fmla="*/ 8168953 w 8168953"/>
                  <a:gd name="connsiteY1" fmla="*/ 1636654 h 2966682"/>
                  <a:gd name="connsiteX2" fmla="*/ 4129554 w 8168953"/>
                  <a:gd name="connsiteY2" fmla="*/ 2965904 h 2966682"/>
                  <a:gd name="connsiteX3" fmla="*/ 0 w 8168953"/>
                  <a:gd name="connsiteY3" fmla="*/ 1527651 h 2966682"/>
                  <a:gd name="connsiteX4" fmla="*/ 2721 w 8168953"/>
                  <a:gd name="connsiteY4" fmla="*/ 0 h 2966682"/>
                  <a:gd name="connsiteX5" fmla="*/ 4074472 w 8168953"/>
                  <a:gd name="connsiteY5" fmla="*/ 1465296 h 2966682"/>
                  <a:gd name="connsiteX6" fmla="*/ 8168119 w 8168953"/>
                  <a:gd name="connsiteY6" fmla="*/ 7337 h 2966682"/>
                  <a:gd name="connsiteX0" fmla="*/ 8168119 w 8168953"/>
                  <a:gd name="connsiteY0" fmla="*/ 7337 h 3100377"/>
                  <a:gd name="connsiteX1" fmla="*/ 8168953 w 8168953"/>
                  <a:gd name="connsiteY1" fmla="*/ 1636654 h 3100377"/>
                  <a:gd name="connsiteX2" fmla="*/ 4118520 w 8168953"/>
                  <a:gd name="connsiteY2" fmla="*/ 3099826 h 3100377"/>
                  <a:gd name="connsiteX3" fmla="*/ 0 w 8168953"/>
                  <a:gd name="connsiteY3" fmla="*/ 1527651 h 3100377"/>
                  <a:gd name="connsiteX4" fmla="*/ 2721 w 8168953"/>
                  <a:gd name="connsiteY4" fmla="*/ 0 h 3100377"/>
                  <a:gd name="connsiteX5" fmla="*/ 4074472 w 8168953"/>
                  <a:gd name="connsiteY5" fmla="*/ 1465296 h 3100377"/>
                  <a:gd name="connsiteX6" fmla="*/ 8168119 w 8168953"/>
                  <a:gd name="connsiteY6" fmla="*/ 7337 h 3100377"/>
                  <a:gd name="connsiteX0" fmla="*/ 8168119 w 8168953"/>
                  <a:gd name="connsiteY0" fmla="*/ 7337 h 3100429"/>
                  <a:gd name="connsiteX1" fmla="*/ 8168953 w 8168953"/>
                  <a:gd name="connsiteY1" fmla="*/ 1636654 h 3100429"/>
                  <a:gd name="connsiteX2" fmla="*/ 4118520 w 8168953"/>
                  <a:gd name="connsiteY2" fmla="*/ 3099826 h 3100429"/>
                  <a:gd name="connsiteX3" fmla="*/ 0 w 8168953"/>
                  <a:gd name="connsiteY3" fmla="*/ 1527651 h 3100429"/>
                  <a:gd name="connsiteX4" fmla="*/ 2721 w 8168953"/>
                  <a:gd name="connsiteY4" fmla="*/ 0 h 3100429"/>
                  <a:gd name="connsiteX5" fmla="*/ 4074472 w 8168953"/>
                  <a:gd name="connsiteY5" fmla="*/ 1465296 h 3100429"/>
                  <a:gd name="connsiteX6" fmla="*/ 8168119 w 8168953"/>
                  <a:gd name="connsiteY6" fmla="*/ 7337 h 3100429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72202 w 8166683"/>
                  <a:gd name="connsiteY5" fmla="*/ 1465296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72202 w 8166683"/>
                  <a:gd name="connsiteY5" fmla="*/ 1465296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61168 w 8166683"/>
                  <a:gd name="connsiteY5" fmla="*/ 1438511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61168 w 8166683"/>
                  <a:gd name="connsiteY5" fmla="*/ 1438511 h 3099826"/>
                  <a:gd name="connsiteX6" fmla="*/ 8165849 w 8166683"/>
                  <a:gd name="connsiteY6" fmla="*/ 7337 h 3099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166683" h="3099826">
                    <a:moveTo>
                      <a:pt x="8165849" y="7337"/>
                    </a:moveTo>
                    <a:lnTo>
                      <a:pt x="8166683" y="1636654"/>
                    </a:lnTo>
                    <a:cubicBezTo>
                      <a:pt x="7917761" y="2728489"/>
                      <a:pt x="5475903" y="3100137"/>
                      <a:pt x="4116250" y="3099826"/>
                    </a:cubicBezTo>
                    <a:cubicBezTo>
                      <a:pt x="2756597" y="3099515"/>
                      <a:pt x="245424" y="2744647"/>
                      <a:pt x="8764" y="1634789"/>
                    </a:cubicBezTo>
                    <a:cubicBezTo>
                      <a:pt x="11928" y="1215900"/>
                      <a:pt x="-2713" y="418889"/>
                      <a:pt x="451" y="0"/>
                    </a:cubicBezTo>
                    <a:cubicBezTo>
                      <a:pt x="385485" y="953840"/>
                      <a:pt x="2700268" y="1437288"/>
                      <a:pt x="4061168" y="1438511"/>
                    </a:cubicBezTo>
                    <a:cubicBezTo>
                      <a:pt x="5422068" y="1439734"/>
                      <a:pt x="7793228" y="1089449"/>
                      <a:pt x="8165849" y="7337"/>
                    </a:cubicBezTo>
                    <a:close/>
                  </a:path>
                </a:pathLst>
              </a:custGeom>
              <a:gradFill>
                <a:gsLst>
                  <a:gs pos="0">
                    <a:srgbClr val="B8C2C9"/>
                  </a:gs>
                  <a:gs pos="21000">
                    <a:schemeClr val="bg1"/>
                  </a:gs>
                  <a:gs pos="60000">
                    <a:srgbClr val="D6DCE0"/>
                  </a:gs>
                  <a:gs pos="100000">
                    <a:srgbClr val="B8C2C9"/>
                  </a:gs>
                </a:gsLst>
                <a:lin ang="0" scaled="0"/>
              </a:gra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                  </a:t>
                </a:r>
              </a:p>
            </p:txBody>
          </p:sp>
          <p:sp>
            <p:nvSpPr>
              <p:cNvPr id="579" name="Oval 578">
                <a:extLst>
                  <a:ext uri="{FF2B5EF4-FFF2-40B4-BE49-F238E27FC236}">
                    <a16:creationId xmlns:a16="http://schemas.microsoft.com/office/drawing/2014/main" id="{593A573C-B6D6-684E-BA73-8F7F7FA8D57C}"/>
                  </a:ext>
                </a:extLst>
              </p:cNvPr>
              <p:cNvSpPr/>
              <p:nvPr/>
            </p:nvSpPr>
            <p:spPr>
              <a:xfrm>
                <a:off x="7494729" y="2774731"/>
                <a:ext cx="1480163" cy="579140"/>
              </a:xfrm>
              <a:prstGeom prst="ellipse">
                <a:avLst/>
              </a:prstGeom>
              <a:solidFill>
                <a:srgbClr val="B8C2C9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             </a:t>
                </a:r>
              </a:p>
            </p:txBody>
          </p:sp>
          <p:grpSp>
            <p:nvGrpSpPr>
              <p:cNvPr id="580" name="Group 579">
                <a:extLst>
                  <a:ext uri="{FF2B5EF4-FFF2-40B4-BE49-F238E27FC236}">
                    <a16:creationId xmlns:a16="http://schemas.microsoft.com/office/drawing/2014/main" id="{2C09AC60-D16C-A948-B25E-01CF60EAAD7B}"/>
                  </a:ext>
                </a:extLst>
              </p:cNvPr>
              <p:cNvGrpSpPr/>
              <p:nvPr/>
            </p:nvGrpSpPr>
            <p:grpSpPr>
              <a:xfrm>
                <a:off x="7713663" y="2848339"/>
                <a:ext cx="1042107" cy="425543"/>
                <a:chOff x="7786941" y="2884917"/>
                <a:chExt cx="897649" cy="353919"/>
              </a:xfrm>
            </p:grpSpPr>
            <p:sp>
              <p:nvSpPr>
                <p:cNvPr id="581" name="Freeform 580">
                  <a:extLst>
                    <a:ext uri="{FF2B5EF4-FFF2-40B4-BE49-F238E27FC236}">
                      <a16:creationId xmlns:a16="http://schemas.microsoft.com/office/drawing/2014/main" id="{D9A85682-B6A6-2344-B24D-66A792630B39}"/>
                    </a:ext>
                  </a:extLst>
                </p:cNvPr>
                <p:cNvSpPr/>
                <p:nvPr/>
              </p:nvSpPr>
              <p:spPr>
                <a:xfrm>
                  <a:off x="7811770" y="2884917"/>
                  <a:ext cx="849158" cy="198115"/>
                </a:xfrm>
                <a:custGeom>
                  <a:avLst/>
                  <a:gdLst>
                    <a:gd name="connsiteX0" fmla="*/ 3725333 w 4588933"/>
                    <a:gd name="connsiteY0" fmla="*/ 0 h 1049866"/>
                    <a:gd name="connsiteX1" fmla="*/ 4588933 w 4588933"/>
                    <a:gd name="connsiteY1" fmla="*/ 270933 h 1049866"/>
                    <a:gd name="connsiteX2" fmla="*/ 3962400 w 4588933"/>
                    <a:gd name="connsiteY2" fmla="*/ 541866 h 1049866"/>
                    <a:gd name="connsiteX3" fmla="*/ 3742267 w 4588933"/>
                    <a:gd name="connsiteY3" fmla="*/ 457200 h 1049866"/>
                    <a:gd name="connsiteX4" fmla="*/ 2269067 w 4588933"/>
                    <a:gd name="connsiteY4" fmla="*/ 1049866 h 1049866"/>
                    <a:gd name="connsiteX5" fmla="*/ 880533 w 4588933"/>
                    <a:gd name="connsiteY5" fmla="*/ 457200 h 1049866"/>
                    <a:gd name="connsiteX6" fmla="*/ 592667 w 4588933"/>
                    <a:gd name="connsiteY6" fmla="*/ 541866 h 1049866"/>
                    <a:gd name="connsiteX7" fmla="*/ 0 w 4588933"/>
                    <a:gd name="connsiteY7" fmla="*/ 254000 h 1049866"/>
                    <a:gd name="connsiteX8" fmla="*/ 880533 w 4588933"/>
                    <a:gd name="connsiteY8" fmla="*/ 16933 h 1049866"/>
                    <a:gd name="connsiteX9" fmla="*/ 2302933 w 4588933"/>
                    <a:gd name="connsiteY9" fmla="*/ 626533 h 1049866"/>
                    <a:gd name="connsiteX10" fmla="*/ 3725333 w 4588933"/>
                    <a:gd name="connsiteY10" fmla="*/ 0 h 1049866"/>
                    <a:gd name="connsiteX0" fmla="*/ 3725333 w 4641485"/>
                    <a:gd name="connsiteY0" fmla="*/ 0 h 1049866"/>
                    <a:gd name="connsiteX1" fmla="*/ 4641485 w 4641485"/>
                    <a:gd name="connsiteY1" fmla="*/ 239402 h 1049866"/>
                    <a:gd name="connsiteX2" fmla="*/ 3962400 w 4641485"/>
                    <a:gd name="connsiteY2" fmla="*/ 541866 h 1049866"/>
                    <a:gd name="connsiteX3" fmla="*/ 3742267 w 4641485"/>
                    <a:gd name="connsiteY3" fmla="*/ 457200 h 1049866"/>
                    <a:gd name="connsiteX4" fmla="*/ 2269067 w 4641485"/>
                    <a:gd name="connsiteY4" fmla="*/ 1049866 h 1049866"/>
                    <a:gd name="connsiteX5" fmla="*/ 880533 w 4641485"/>
                    <a:gd name="connsiteY5" fmla="*/ 457200 h 1049866"/>
                    <a:gd name="connsiteX6" fmla="*/ 592667 w 4641485"/>
                    <a:gd name="connsiteY6" fmla="*/ 541866 h 1049866"/>
                    <a:gd name="connsiteX7" fmla="*/ 0 w 4641485"/>
                    <a:gd name="connsiteY7" fmla="*/ 254000 h 1049866"/>
                    <a:gd name="connsiteX8" fmla="*/ 880533 w 4641485"/>
                    <a:gd name="connsiteY8" fmla="*/ 16933 h 1049866"/>
                    <a:gd name="connsiteX9" fmla="*/ 2302933 w 4641485"/>
                    <a:gd name="connsiteY9" fmla="*/ 626533 h 1049866"/>
                    <a:gd name="connsiteX10" fmla="*/ 3725333 w 4641485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73798 w 4673016"/>
                    <a:gd name="connsiteY3" fmla="*/ 45720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84308 w 4673016"/>
                    <a:gd name="connsiteY3" fmla="*/ 404648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815839 w 4673016"/>
                    <a:gd name="connsiteY3" fmla="*/ 46771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673016" h="1049866">
                      <a:moveTo>
                        <a:pt x="3756864" y="0"/>
                      </a:moveTo>
                      <a:lnTo>
                        <a:pt x="4673016" y="239402"/>
                      </a:lnTo>
                      <a:lnTo>
                        <a:pt x="3993931" y="541866"/>
                      </a:lnTo>
                      <a:lnTo>
                        <a:pt x="3815839" y="467710"/>
                      </a:lnTo>
                      <a:lnTo>
                        <a:pt x="2300598" y="1049866"/>
                      </a:lnTo>
                      <a:lnTo>
                        <a:pt x="912064" y="457200"/>
                      </a:lnTo>
                      <a:lnTo>
                        <a:pt x="624198" y="541866"/>
                      </a:lnTo>
                      <a:lnTo>
                        <a:pt x="0" y="275021"/>
                      </a:lnTo>
                      <a:lnTo>
                        <a:pt x="912064" y="16933"/>
                      </a:lnTo>
                      <a:lnTo>
                        <a:pt x="2323954" y="616023"/>
                      </a:lnTo>
                      <a:lnTo>
                        <a:pt x="3756864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82" name="Freeform 581">
                  <a:extLst>
                    <a:ext uri="{FF2B5EF4-FFF2-40B4-BE49-F238E27FC236}">
                      <a16:creationId xmlns:a16="http://schemas.microsoft.com/office/drawing/2014/main" id="{52EBCF47-0621-B64C-B884-20683D14D92A}"/>
                    </a:ext>
                  </a:extLst>
                </p:cNvPr>
                <p:cNvSpPr/>
                <p:nvPr/>
              </p:nvSpPr>
              <p:spPr>
                <a:xfrm>
                  <a:off x="8367548" y="3054383"/>
                  <a:ext cx="317042" cy="170569"/>
                </a:xfrm>
                <a:custGeom>
                  <a:avLst/>
                  <a:gdLst>
                    <a:gd name="connsiteX0" fmla="*/ 21021 w 1744718"/>
                    <a:gd name="connsiteY0" fmla="*/ 0 h 903890"/>
                    <a:gd name="connsiteX1" fmla="*/ 1744718 w 1744718"/>
                    <a:gd name="connsiteY1" fmla="*/ 693683 h 903890"/>
                    <a:gd name="connsiteX2" fmla="*/ 1145628 w 1744718"/>
                    <a:gd name="connsiteY2" fmla="*/ 903890 h 903890"/>
                    <a:gd name="connsiteX3" fmla="*/ 0 w 1744718"/>
                    <a:gd name="connsiteY3" fmla="*/ 451945 h 903890"/>
                    <a:gd name="connsiteX4" fmla="*/ 21021 w 1744718"/>
                    <a:gd name="connsiteY4" fmla="*/ 0 h 9038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4718" h="903890">
                      <a:moveTo>
                        <a:pt x="21021" y="0"/>
                      </a:moveTo>
                      <a:lnTo>
                        <a:pt x="1744718" y="693683"/>
                      </a:lnTo>
                      <a:lnTo>
                        <a:pt x="1145628" y="903890"/>
                      </a:lnTo>
                      <a:lnTo>
                        <a:pt x="0" y="451945"/>
                      </a:lnTo>
                      <a:lnTo>
                        <a:pt x="21021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83" name="Freeform 582">
                  <a:extLst>
                    <a:ext uri="{FF2B5EF4-FFF2-40B4-BE49-F238E27FC236}">
                      <a16:creationId xmlns:a16="http://schemas.microsoft.com/office/drawing/2014/main" id="{83AAD1CC-D818-A245-9CF9-C4877A62A5D6}"/>
                    </a:ext>
                  </a:extLst>
                </p:cNvPr>
                <p:cNvSpPr/>
                <p:nvPr/>
              </p:nvSpPr>
              <p:spPr>
                <a:xfrm>
                  <a:off x="7786941" y="3054383"/>
                  <a:ext cx="311312" cy="168585"/>
                </a:xfrm>
                <a:custGeom>
                  <a:avLst/>
                  <a:gdLst>
                    <a:gd name="connsiteX0" fmla="*/ 1702676 w 1713187"/>
                    <a:gd name="connsiteY0" fmla="*/ 0 h 893380"/>
                    <a:gd name="connsiteX1" fmla="*/ 1713187 w 1713187"/>
                    <a:gd name="connsiteY1" fmla="*/ 472966 h 893380"/>
                    <a:gd name="connsiteX2" fmla="*/ 578069 w 1713187"/>
                    <a:gd name="connsiteY2" fmla="*/ 893380 h 893380"/>
                    <a:gd name="connsiteX3" fmla="*/ 0 w 1713187"/>
                    <a:gd name="connsiteY3" fmla="*/ 693683 h 893380"/>
                    <a:gd name="connsiteX4" fmla="*/ 1702676 w 1713187"/>
                    <a:gd name="connsiteY4" fmla="*/ 0 h 8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13187" h="893380">
                      <a:moveTo>
                        <a:pt x="1702676" y="0"/>
                      </a:moveTo>
                      <a:lnTo>
                        <a:pt x="1713187" y="472966"/>
                      </a:lnTo>
                      <a:lnTo>
                        <a:pt x="578069" y="893380"/>
                      </a:lnTo>
                      <a:lnTo>
                        <a:pt x="0" y="693683"/>
                      </a:lnTo>
                      <a:lnTo>
                        <a:pt x="1702676" y="0"/>
                      </a:lnTo>
                      <a:close/>
                    </a:path>
                  </a:pathLst>
                </a:custGeom>
                <a:solidFill>
                  <a:srgbClr val="0000A8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84" name="Freeform 583">
                  <a:extLst>
                    <a:ext uri="{FF2B5EF4-FFF2-40B4-BE49-F238E27FC236}">
                      <a16:creationId xmlns:a16="http://schemas.microsoft.com/office/drawing/2014/main" id="{51F55DD1-3A8F-0242-A470-690BE99AC688}"/>
                    </a:ext>
                  </a:extLst>
                </p:cNvPr>
                <p:cNvSpPr/>
                <p:nvPr/>
              </p:nvSpPr>
              <p:spPr>
                <a:xfrm>
                  <a:off x="7895013" y="2971083"/>
                  <a:ext cx="676892" cy="267753"/>
                </a:xfrm>
                <a:custGeom>
                  <a:avLst/>
                  <a:gdLst>
                    <a:gd name="connsiteX0" fmla="*/ 599089 w 4162096"/>
                    <a:gd name="connsiteY0" fmla="*/ 273269 h 1618593"/>
                    <a:gd name="connsiteX1" fmla="*/ 882869 w 4162096"/>
                    <a:gd name="connsiteY1" fmla="*/ 199697 h 1618593"/>
                    <a:gd name="connsiteX2" fmla="*/ 2312276 w 4162096"/>
                    <a:gd name="connsiteY2" fmla="*/ 798786 h 1618593"/>
                    <a:gd name="connsiteX3" fmla="*/ 3794234 w 4162096"/>
                    <a:gd name="connsiteY3" fmla="*/ 199697 h 1618593"/>
                    <a:gd name="connsiteX4" fmla="*/ 4014951 w 4162096"/>
                    <a:gd name="connsiteY4" fmla="*/ 273269 h 1618593"/>
                    <a:gd name="connsiteX5" fmla="*/ 3058510 w 4162096"/>
                    <a:gd name="connsiteY5" fmla="*/ 641131 h 1618593"/>
                    <a:gd name="connsiteX6" fmla="*/ 3026979 w 4162096"/>
                    <a:gd name="connsiteY6" fmla="*/ 1114097 h 1618593"/>
                    <a:gd name="connsiteX7" fmla="*/ 4162096 w 4162096"/>
                    <a:gd name="connsiteY7" fmla="*/ 1545021 h 1618593"/>
                    <a:gd name="connsiteX8" fmla="*/ 3878317 w 4162096"/>
                    <a:gd name="connsiteY8" fmla="*/ 1608083 h 1618593"/>
                    <a:gd name="connsiteX9" fmla="*/ 2301765 w 4162096"/>
                    <a:gd name="connsiteY9" fmla="*/ 945931 h 1618593"/>
                    <a:gd name="connsiteX10" fmla="*/ 693682 w 4162096"/>
                    <a:gd name="connsiteY10" fmla="*/ 1618593 h 1618593"/>
                    <a:gd name="connsiteX11" fmla="*/ 430924 w 4162096"/>
                    <a:gd name="connsiteY11" fmla="*/ 1524000 h 1618593"/>
                    <a:gd name="connsiteX12" fmla="*/ 1576551 w 4162096"/>
                    <a:gd name="connsiteY12" fmla="*/ 1082566 h 1618593"/>
                    <a:gd name="connsiteX13" fmla="*/ 1545020 w 4162096"/>
                    <a:gd name="connsiteY13" fmla="*/ 609600 h 1618593"/>
                    <a:gd name="connsiteX14" fmla="*/ 0 w 4162096"/>
                    <a:gd name="connsiteY14" fmla="*/ 0 h 1618593"/>
                    <a:gd name="connsiteX15" fmla="*/ 872358 w 4162096"/>
                    <a:gd name="connsiteY15" fmla="*/ 210207 h 1618593"/>
                    <a:gd name="connsiteX16" fmla="*/ 872358 w 4162096"/>
                    <a:gd name="connsiteY16" fmla="*/ 210207 h 1618593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15" fmla="*/ 441434 w 3731172"/>
                    <a:gd name="connsiteY15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357351 w 3731172"/>
                    <a:gd name="connsiteY14" fmla="*/ 115613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56137 w 3731172"/>
                    <a:gd name="connsiteY13" fmla="*/ 441434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903890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575034 w 3710151"/>
                    <a:gd name="connsiteY6" fmla="*/ 91440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06565 w 3710151"/>
                    <a:gd name="connsiteY6" fmla="*/ 92491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5151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09858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62012 w 3725019"/>
                    <a:gd name="connsiteY0" fmla="*/ 73572 h 1418896"/>
                    <a:gd name="connsiteX1" fmla="*/ 445792 w 3725019"/>
                    <a:gd name="connsiteY1" fmla="*/ 0 h 1418896"/>
                    <a:gd name="connsiteX2" fmla="*/ 1852896 w 3725019"/>
                    <a:gd name="connsiteY2" fmla="*/ 591655 h 1418896"/>
                    <a:gd name="connsiteX3" fmla="*/ 3357157 w 3725019"/>
                    <a:gd name="connsiteY3" fmla="*/ 0 h 1418896"/>
                    <a:gd name="connsiteX4" fmla="*/ 3577874 w 3725019"/>
                    <a:gd name="connsiteY4" fmla="*/ 73572 h 1418896"/>
                    <a:gd name="connsiteX5" fmla="*/ 2632585 w 3725019"/>
                    <a:gd name="connsiteY5" fmla="*/ 448868 h 1418896"/>
                    <a:gd name="connsiteX6" fmla="*/ 2625150 w 3725019"/>
                    <a:gd name="connsiteY6" fmla="*/ 902607 h 1418896"/>
                    <a:gd name="connsiteX7" fmla="*/ 3725019 w 3725019"/>
                    <a:gd name="connsiteY7" fmla="*/ 1345324 h 1418896"/>
                    <a:gd name="connsiteX8" fmla="*/ 3441240 w 3725019"/>
                    <a:gd name="connsiteY8" fmla="*/ 1408386 h 1418896"/>
                    <a:gd name="connsiteX9" fmla="*/ 1864688 w 3725019"/>
                    <a:gd name="connsiteY9" fmla="*/ 746234 h 1418896"/>
                    <a:gd name="connsiteX10" fmla="*/ 256605 w 3725019"/>
                    <a:gd name="connsiteY10" fmla="*/ 1418896 h 1418896"/>
                    <a:gd name="connsiteX11" fmla="*/ 0 w 3725019"/>
                    <a:gd name="connsiteY11" fmla="*/ 1331097 h 1418896"/>
                    <a:gd name="connsiteX12" fmla="*/ 1113454 w 3725019"/>
                    <a:gd name="connsiteY12" fmla="*/ 903890 h 1418896"/>
                    <a:gd name="connsiteX13" fmla="*/ 1102302 w 3725019"/>
                    <a:gd name="connsiteY13" fmla="*/ 451945 h 1418896"/>
                    <a:gd name="connsiteX14" fmla="*/ 183032 w 3725019"/>
                    <a:gd name="connsiteY14" fmla="*/ 84081 h 1418896"/>
                    <a:gd name="connsiteX15" fmla="*/ 162012 w 3725019"/>
                    <a:gd name="connsiteY15" fmla="*/ 73572 h 14188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725019" h="1418896">
                      <a:moveTo>
                        <a:pt x="162012" y="73572"/>
                      </a:moveTo>
                      <a:lnTo>
                        <a:pt x="445792" y="0"/>
                      </a:lnTo>
                      <a:lnTo>
                        <a:pt x="1852896" y="591655"/>
                      </a:lnTo>
                      <a:lnTo>
                        <a:pt x="3357157" y="0"/>
                      </a:lnTo>
                      <a:lnTo>
                        <a:pt x="3577874" y="73572"/>
                      </a:lnTo>
                      <a:lnTo>
                        <a:pt x="2632585" y="448868"/>
                      </a:lnTo>
                      <a:lnTo>
                        <a:pt x="2625150" y="902607"/>
                      </a:lnTo>
                      <a:lnTo>
                        <a:pt x="3725019" y="1345324"/>
                      </a:lnTo>
                      <a:lnTo>
                        <a:pt x="3441240" y="1408386"/>
                      </a:lnTo>
                      <a:lnTo>
                        <a:pt x="1864688" y="746234"/>
                      </a:lnTo>
                      <a:lnTo>
                        <a:pt x="256605" y="1418896"/>
                      </a:lnTo>
                      <a:lnTo>
                        <a:pt x="0" y="1331097"/>
                      </a:lnTo>
                      <a:lnTo>
                        <a:pt x="1113454" y="903890"/>
                      </a:lnTo>
                      <a:cubicBezTo>
                        <a:pt x="1113454" y="760249"/>
                        <a:pt x="1102302" y="595586"/>
                        <a:pt x="1102302" y="451945"/>
                      </a:cubicBezTo>
                      <a:lnTo>
                        <a:pt x="183032" y="84081"/>
                      </a:lnTo>
                      <a:cubicBezTo>
                        <a:pt x="26317" y="21019"/>
                        <a:pt x="169019" y="77075"/>
                        <a:pt x="162012" y="73572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593" name="Group 592">
              <a:extLst>
                <a:ext uri="{FF2B5EF4-FFF2-40B4-BE49-F238E27FC236}">
                  <a16:creationId xmlns:a16="http://schemas.microsoft.com/office/drawing/2014/main" id="{7BF36121-B4F6-2447-9F5B-F29B627F3B2A}"/>
                </a:ext>
              </a:extLst>
            </p:cNvPr>
            <p:cNvGrpSpPr/>
            <p:nvPr/>
          </p:nvGrpSpPr>
          <p:grpSpPr>
            <a:xfrm>
              <a:off x="10532370" y="2608265"/>
              <a:ext cx="353678" cy="198344"/>
              <a:chOff x="7493876" y="2774731"/>
              <a:chExt cx="1481958" cy="894622"/>
            </a:xfrm>
          </p:grpSpPr>
          <p:sp>
            <p:nvSpPr>
              <p:cNvPr id="594" name="Freeform 593">
                <a:extLst>
                  <a:ext uri="{FF2B5EF4-FFF2-40B4-BE49-F238E27FC236}">
                    <a16:creationId xmlns:a16="http://schemas.microsoft.com/office/drawing/2014/main" id="{D13949CD-BE6A-5744-98EE-61BE5EE60D49}"/>
                  </a:ext>
                </a:extLst>
              </p:cNvPr>
              <p:cNvSpPr/>
              <p:nvPr/>
            </p:nvSpPr>
            <p:spPr>
              <a:xfrm>
                <a:off x="7493876" y="3084399"/>
                <a:ext cx="1481958" cy="584954"/>
              </a:xfrm>
              <a:custGeom>
                <a:avLst/>
                <a:gdLst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88524 w 8187558"/>
                  <a:gd name="connsiteY5" fmla="*/ 1597573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88524 w 8187558"/>
                  <a:gd name="connsiteY5" fmla="*/ 1597573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76538 w 8176538"/>
                  <a:gd name="connsiteY0" fmla="*/ 0 h 2638097"/>
                  <a:gd name="connsiteX1" fmla="*/ 8176538 w 8176538"/>
                  <a:gd name="connsiteY1" fmla="*/ 1271752 h 2638097"/>
                  <a:gd name="connsiteX2" fmla="*/ 4088015 w 8176538"/>
                  <a:gd name="connsiteY2" fmla="*/ 2638097 h 2638097"/>
                  <a:gd name="connsiteX3" fmla="*/ 0 w 8176538"/>
                  <a:gd name="connsiteY3" fmla="*/ 1269888 h 2638097"/>
                  <a:gd name="connsiteX4" fmla="*/ 20511 w 8176538"/>
                  <a:gd name="connsiteY4" fmla="*/ 147145 h 2638097"/>
                  <a:gd name="connsiteX5" fmla="*/ 4088015 w 8176538"/>
                  <a:gd name="connsiteY5" fmla="*/ 1566042 h 2638097"/>
                  <a:gd name="connsiteX6" fmla="*/ 8176538 w 8176538"/>
                  <a:gd name="connsiteY6" fmla="*/ 0 h 2638097"/>
                  <a:gd name="connsiteX0" fmla="*/ 8176538 w 8176538"/>
                  <a:gd name="connsiteY0" fmla="*/ 0 h 2772020"/>
                  <a:gd name="connsiteX1" fmla="*/ 8176538 w 8176538"/>
                  <a:gd name="connsiteY1" fmla="*/ 1271752 h 2772020"/>
                  <a:gd name="connsiteX2" fmla="*/ 4099034 w 8176538"/>
                  <a:gd name="connsiteY2" fmla="*/ 2772020 h 2772020"/>
                  <a:gd name="connsiteX3" fmla="*/ 0 w 8176538"/>
                  <a:gd name="connsiteY3" fmla="*/ 1269888 h 2772020"/>
                  <a:gd name="connsiteX4" fmla="*/ 20511 w 8176538"/>
                  <a:gd name="connsiteY4" fmla="*/ 147145 h 2772020"/>
                  <a:gd name="connsiteX5" fmla="*/ 4088015 w 8176538"/>
                  <a:gd name="connsiteY5" fmla="*/ 1566042 h 2772020"/>
                  <a:gd name="connsiteX6" fmla="*/ 8176538 w 8176538"/>
                  <a:gd name="connsiteY6" fmla="*/ 0 h 2772020"/>
                  <a:gd name="connsiteX0" fmla="*/ 8176538 w 8176538"/>
                  <a:gd name="connsiteY0" fmla="*/ 0 h 2772339"/>
                  <a:gd name="connsiteX1" fmla="*/ 8176538 w 8176538"/>
                  <a:gd name="connsiteY1" fmla="*/ 1378890 h 2772339"/>
                  <a:gd name="connsiteX2" fmla="*/ 4099034 w 8176538"/>
                  <a:gd name="connsiteY2" fmla="*/ 2772020 h 2772339"/>
                  <a:gd name="connsiteX3" fmla="*/ 0 w 8176538"/>
                  <a:gd name="connsiteY3" fmla="*/ 1269888 h 2772339"/>
                  <a:gd name="connsiteX4" fmla="*/ 20511 w 8176538"/>
                  <a:gd name="connsiteY4" fmla="*/ 147145 h 2772339"/>
                  <a:gd name="connsiteX5" fmla="*/ 4088015 w 8176538"/>
                  <a:gd name="connsiteY5" fmla="*/ 1566042 h 2772339"/>
                  <a:gd name="connsiteX6" fmla="*/ 8176538 w 8176538"/>
                  <a:gd name="connsiteY6" fmla="*/ 0 h 2772339"/>
                  <a:gd name="connsiteX0" fmla="*/ 8176538 w 8176538"/>
                  <a:gd name="connsiteY0" fmla="*/ 0 h 2825888"/>
                  <a:gd name="connsiteX1" fmla="*/ 8176538 w 8176538"/>
                  <a:gd name="connsiteY1" fmla="*/ 1378890 h 2825888"/>
                  <a:gd name="connsiteX2" fmla="*/ 4099034 w 8176538"/>
                  <a:gd name="connsiteY2" fmla="*/ 2825590 h 2825888"/>
                  <a:gd name="connsiteX3" fmla="*/ 0 w 8176538"/>
                  <a:gd name="connsiteY3" fmla="*/ 1269888 h 2825888"/>
                  <a:gd name="connsiteX4" fmla="*/ 20511 w 8176538"/>
                  <a:gd name="connsiteY4" fmla="*/ 147145 h 2825888"/>
                  <a:gd name="connsiteX5" fmla="*/ 4088015 w 8176538"/>
                  <a:gd name="connsiteY5" fmla="*/ 1566042 h 2825888"/>
                  <a:gd name="connsiteX6" fmla="*/ 8176538 w 8176538"/>
                  <a:gd name="connsiteY6" fmla="*/ 0 h 2825888"/>
                  <a:gd name="connsiteX0" fmla="*/ 8165518 w 8165518"/>
                  <a:gd name="connsiteY0" fmla="*/ 0 h 2825606"/>
                  <a:gd name="connsiteX1" fmla="*/ 8165518 w 8165518"/>
                  <a:gd name="connsiteY1" fmla="*/ 1378890 h 2825606"/>
                  <a:gd name="connsiteX2" fmla="*/ 4088014 w 8165518"/>
                  <a:gd name="connsiteY2" fmla="*/ 2825590 h 2825606"/>
                  <a:gd name="connsiteX3" fmla="*/ 0 w 8165518"/>
                  <a:gd name="connsiteY3" fmla="*/ 1403811 h 2825606"/>
                  <a:gd name="connsiteX4" fmla="*/ 9491 w 8165518"/>
                  <a:gd name="connsiteY4" fmla="*/ 147145 h 2825606"/>
                  <a:gd name="connsiteX5" fmla="*/ 4076995 w 8165518"/>
                  <a:gd name="connsiteY5" fmla="*/ 1566042 h 2825606"/>
                  <a:gd name="connsiteX6" fmla="*/ 8165518 w 8165518"/>
                  <a:gd name="connsiteY6" fmla="*/ 0 h 2825606"/>
                  <a:gd name="connsiteX0" fmla="*/ 8165518 w 8165518"/>
                  <a:gd name="connsiteY0" fmla="*/ 0 h 2879174"/>
                  <a:gd name="connsiteX1" fmla="*/ 8165518 w 8165518"/>
                  <a:gd name="connsiteY1" fmla="*/ 1378890 h 2879174"/>
                  <a:gd name="connsiteX2" fmla="*/ 4132092 w 8165518"/>
                  <a:gd name="connsiteY2" fmla="*/ 2879159 h 2879174"/>
                  <a:gd name="connsiteX3" fmla="*/ 0 w 8165518"/>
                  <a:gd name="connsiteY3" fmla="*/ 1403811 h 2879174"/>
                  <a:gd name="connsiteX4" fmla="*/ 9491 w 8165518"/>
                  <a:gd name="connsiteY4" fmla="*/ 147145 h 2879174"/>
                  <a:gd name="connsiteX5" fmla="*/ 4076995 w 8165518"/>
                  <a:gd name="connsiteY5" fmla="*/ 1566042 h 2879174"/>
                  <a:gd name="connsiteX6" fmla="*/ 8165518 w 8165518"/>
                  <a:gd name="connsiteY6" fmla="*/ 0 h 2879174"/>
                  <a:gd name="connsiteX0" fmla="*/ 8165518 w 8176537"/>
                  <a:gd name="connsiteY0" fmla="*/ 0 h 2879410"/>
                  <a:gd name="connsiteX1" fmla="*/ 8176537 w 8176537"/>
                  <a:gd name="connsiteY1" fmla="*/ 1499420 h 2879410"/>
                  <a:gd name="connsiteX2" fmla="*/ 4132092 w 8176537"/>
                  <a:gd name="connsiteY2" fmla="*/ 2879159 h 2879410"/>
                  <a:gd name="connsiteX3" fmla="*/ 0 w 8176537"/>
                  <a:gd name="connsiteY3" fmla="*/ 1403811 h 2879410"/>
                  <a:gd name="connsiteX4" fmla="*/ 9491 w 8176537"/>
                  <a:gd name="connsiteY4" fmla="*/ 147145 h 2879410"/>
                  <a:gd name="connsiteX5" fmla="*/ 4076995 w 8176537"/>
                  <a:gd name="connsiteY5" fmla="*/ 1566042 h 2879410"/>
                  <a:gd name="connsiteX6" fmla="*/ 8165518 w 8176537"/>
                  <a:gd name="connsiteY6" fmla="*/ 0 h 2879410"/>
                  <a:gd name="connsiteX0" fmla="*/ 8165518 w 8176537"/>
                  <a:gd name="connsiteY0" fmla="*/ 0 h 2879262"/>
                  <a:gd name="connsiteX1" fmla="*/ 8176537 w 8176537"/>
                  <a:gd name="connsiteY1" fmla="*/ 1499420 h 2879262"/>
                  <a:gd name="connsiteX2" fmla="*/ 4132092 w 8176537"/>
                  <a:gd name="connsiteY2" fmla="*/ 2879159 h 2879262"/>
                  <a:gd name="connsiteX3" fmla="*/ 0 w 8176537"/>
                  <a:gd name="connsiteY3" fmla="*/ 1403811 h 2879262"/>
                  <a:gd name="connsiteX4" fmla="*/ 9491 w 8176537"/>
                  <a:gd name="connsiteY4" fmla="*/ 147145 h 2879262"/>
                  <a:gd name="connsiteX5" fmla="*/ 4076995 w 8176537"/>
                  <a:gd name="connsiteY5" fmla="*/ 1566042 h 2879262"/>
                  <a:gd name="connsiteX6" fmla="*/ 8165518 w 8176537"/>
                  <a:gd name="connsiteY6" fmla="*/ 0 h 2879262"/>
                  <a:gd name="connsiteX0" fmla="*/ 8165518 w 8176537"/>
                  <a:gd name="connsiteY0" fmla="*/ 0 h 2879163"/>
                  <a:gd name="connsiteX1" fmla="*/ 8176537 w 8176537"/>
                  <a:gd name="connsiteY1" fmla="*/ 1499420 h 2879163"/>
                  <a:gd name="connsiteX2" fmla="*/ 4132092 w 8176537"/>
                  <a:gd name="connsiteY2" fmla="*/ 2879159 h 2879163"/>
                  <a:gd name="connsiteX3" fmla="*/ 0 w 8176537"/>
                  <a:gd name="connsiteY3" fmla="*/ 1510948 h 2879163"/>
                  <a:gd name="connsiteX4" fmla="*/ 9491 w 8176537"/>
                  <a:gd name="connsiteY4" fmla="*/ 147145 h 2879163"/>
                  <a:gd name="connsiteX5" fmla="*/ 4076995 w 8176537"/>
                  <a:gd name="connsiteY5" fmla="*/ 1566042 h 2879163"/>
                  <a:gd name="connsiteX6" fmla="*/ 8165518 w 8176537"/>
                  <a:gd name="connsiteY6" fmla="*/ 0 h 2879163"/>
                  <a:gd name="connsiteX0" fmla="*/ 8165518 w 8198577"/>
                  <a:gd name="connsiteY0" fmla="*/ 0 h 2879451"/>
                  <a:gd name="connsiteX1" fmla="*/ 8198577 w 8198577"/>
                  <a:gd name="connsiteY1" fmla="*/ 1606558 h 2879451"/>
                  <a:gd name="connsiteX2" fmla="*/ 4132092 w 8198577"/>
                  <a:gd name="connsiteY2" fmla="*/ 2879159 h 2879451"/>
                  <a:gd name="connsiteX3" fmla="*/ 0 w 8198577"/>
                  <a:gd name="connsiteY3" fmla="*/ 1510948 h 2879451"/>
                  <a:gd name="connsiteX4" fmla="*/ 9491 w 8198577"/>
                  <a:gd name="connsiteY4" fmla="*/ 147145 h 2879451"/>
                  <a:gd name="connsiteX5" fmla="*/ 4076995 w 8198577"/>
                  <a:gd name="connsiteY5" fmla="*/ 1566042 h 2879451"/>
                  <a:gd name="connsiteX6" fmla="*/ 8165518 w 8198577"/>
                  <a:gd name="connsiteY6" fmla="*/ 0 h 2879451"/>
                  <a:gd name="connsiteX0" fmla="*/ 8165518 w 8165518"/>
                  <a:gd name="connsiteY0" fmla="*/ 0 h 2880066"/>
                  <a:gd name="connsiteX1" fmla="*/ 8165518 w 8165518"/>
                  <a:gd name="connsiteY1" fmla="*/ 1673520 h 2880066"/>
                  <a:gd name="connsiteX2" fmla="*/ 4132092 w 8165518"/>
                  <a:gd name="connsiteY2" fmla="*/ 2879159 h 2880066"/>
                  <a:gd name="connsiteX3" fmla="*/ 0 w 8165518"/>
                  <a:gd name="connsiteY3" fmla="*/ 1510948 h 2880066"/>
                  <a:gd name="connsiteX4" fmla="*/ 9491 w 8165518"/>
                  <a:gd name="connsiteY4" fmla="*/ 147145 h 2880066"/>
                  <a:gd name="connsiteX5" fmla="*/ 4076995 w 8165518"/>
                  <a:gd name="connsiteY5" fmla="*/ 1566042 h 2880066"/>
                  <a:gd name="connsiteX6" fmla="*/ 8165518 w 8165518"/>
                  <a:gd name="connsiteY6" fmla="*/ 0 h 2880066"/>
                  <a:gd name="connsiteX0" fmla="*/ 8156794 w 8156794"/>
                  <a:gd name="connsiteY0" fmla="*/ 0 h 2879270"/>
                  <a:gd name="connsiteX1" fmla="*/ 8156794 w 8156794"/>
                  <a:gd name="connsiteY1" fmla="*/ 1673520 h 2879270"/>
                  <a:gd name="connsiteX2" fmla="*/ 4123368 w 8156794"/>
                  <a:gd name="connsiteY2" fmla="*/ 2879159 h 2879270"/>
                  <a:gd name="connsiteX3" fmla="*/ 2295 w 8156794"/>
                  <a:gd name="connsiteY3" fmla="*/ 1618086 h 2879270"/>
                  <a:gd name="connsiteX4" fmla="*/ 767 w 8156794"/>
                  <a:gd name="connsiteY4" fmla="*/ 147145 h 2879270"/>
                  <a:gd name="connsiteX5" fmla="*/ 4068271 w 8156794"/>
                  <a:gd name="connsiteY5" fmla="*/ 1566042 h 2879270"/>
                  <a:gd name="connsiteX6" fmla="*/ 8156794 w 8156794"/>
                  <a:gd name="connsiteY6" fmla="*/ 0 h 287927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20"/>
                  <a:gd name="connsiteX1" fmla="*/ 8156794 w 8156794"/>
                  <a:gd name="connsiteY1" fmla="*/ 1673520 h 2973020"/>
                  <a:gd name="connsiteX2" fmla="*/ 4134388 w 8156794"/>
                  <a:gd name="connsiteY2" fmla="*/ 2972904 h 2973020"/>
                  <a:gd name="connsiteX3" fmla="*/ 2295 w 8156794"/>
                  <a:gd name="connsiteY3" fmla="*/ 1618086 h 2973020"/>
                  <a:gd name="connsiteX4" fmla="*/ 767 w 8156794"/>
                  <a:gd name="connsiteY4" fmla="*/ 147145 h 2973020"/>
                  <a:gd name="connsiteX5" fmla="*/ 4068271 w 8156794"/>
                  <a:gd name="connsiteY5" fmla="*/ 1566042 h 2973020"/>
                  <a:gd name="connsiteX6" fmla="*/ 8156794 w 8156794"/>
                  <a:gd name="connsiteY6" fmla="*/ 0 h 2973020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141"/>
                  <a:gd name="connsiteX1" fmla="*/ 8156794 w 8156794"/>
                  <a:gd name="connsiteY1" fmla="*/ 1673520 h 2973141"/>
                  <a:gd name="connsiteX2" fmla="*/ 4134388 w 8156794"/>
                  <a:gd name="connsiteY2" fmla="*/ 2972904 h 2973141"/>
                  <a:gd name="connsiteX3" fmla="*/ 2295 w 8156794"/>
                  <a:gd name="connsiteY3" fmla="*/ 1618086 h 2973141"/>
                  <a:gd name="connsiteX4" fmla="*/ 767 w 8156794"/>
                  <a:gd name="connsiteY4" fmla="*/ 147145 h 2973141"/>
                  <a:gd name="connsiteX5" fmla="*/ 4068271 w 8156794"/>
                  <a:gd name="connsiteY5" fmla="*/ 1566042 h 2973141"/>
                  <a:gd name="connsiteX6" fmla="*/ 8156794 w 8156794"/>
                  <a:gd name="connsiteY6" fmla="*/ 0 h 2973141"/>
                  <a:gd name="connsiteX0" fmla="*/ 8156794 w 8156794"/>
                  <a:gd name="connsiteY0" fmla="*/ 0 h 3066827"/>
                  <a:gd name="connsiteX1" fmla="*/ 8156794 w 8156794"/>
                  <a:gd name="connsiteY1" fmla="*/ 1673520 h 3066827"/>
                  <a:gd name="connsiteX2" fmla="*/ 4123353 w 8156794"/>
                  <a:gd name="connsiteY2" fmla="*/ 3066650 h 3066827"/>
                  <a:gd name="connsiteX3" fmla="*/ 2295 w 8156794"/>
                  <a:gd name="connsiteY3" fmla="*/ 1618086 h 3066827"/>
                  <a:gd name="connsiteX4" fmla="*/ 767 w 8156794"/>
                  <a:gd name="connsiteY4" fmla="*/ 147145 h 3066827"/>
                  <a:gd name="connsiteX5" fmla="*/ 4068271 w 8156794"/>
                  <a:gd name="connsiteY5" fmla="*/ 1566042 h 3066827"/>
                  <a:gd name="connsiteX6" fmla="*/ 8156794 w 8156794"/>
                  <a:gd name="connsiteY6" fmla="*/ 0 h 3066827"/>
                  <a:gd name="connsiteX0" fmla="*/ 8123689 w 8156794"/>
                  <a:gd name="connsiteY0" fmla="*/ 0 h 2999866"/>
                  <a:gd name="connsiteX1" fmla="*/ 8156794 w 8156794"/>
                  <a:gd name="connsiteY1" fmla="*/ 1606559 h 2999866"/>
                  <a:gd name="connsiteX2" fmla="*/ 4123353 w 8156794"/>
                  <a:gd name="connsiteY2" fmla="*/ 2999689 h 2999866"/>
                  <a:gd name="connsiteX3" fmla="*/ 2295 w 8156794"/>
                  <a:gd name="connsiteY3" fmla="*/ 1551125 h 2999866"/>
                  <a:gd name="connsiteX4" fmla="*/ 767 w 8156794"/>
                  <a:gd name="connsiteY4" fmla="*/ 80184 h 2999866"/>
                  <a:gd name="connsiteX5" fmla="*/ 4068271 w 8156794"/>
                  <a:gd name="connsiteY5" fmla="*/ 1499081 h 2999866"/>
                  <a:gd name="connsiteX6" fmla="*/ 8123689 w 8156794"/>
                  <a:gd name="connsiteY6" fmla="*/ 0 h 2999866"/>
                  <a:gd name="connsiteX0" fmla="*/ 8167828 w 8167828"/>
                  <a:gd name="connsiteY0" fmla="*/ 0 h 3026651"/>
                  <a:gd name="connsiteX1" fmla="*/ 8156794 w 8167828"/>
                  <a:gd name="connsiteY1" fmla="*/ 1633344 h 3026651"/>
                  <a:gd name="connsiteX2" fmla="*/ 4123353 w 8167828"/>
                  <a:gd name="connsiteY2" fmla="*/ 3026474 h 3026651"/>
                  <a:gd name="connsiteX3" fmla="*/ 2295 w 8167828"/>
                  <a:gd name="connsiteY3" fmla="*/ 1577910 h 3026651"/>
                  <a:gd name="connsiteX4" fmla="*/ 767 w 8167828"/>
                  <a:gd name="connsiteY4" fmla="*/ 106969 h 3026651"/>
                  <a:gd name="connsiteX5" fmla="*/ 4068271 w 8167828"/>
                  <a:gd name="connsiteY5" fmla="*/ 1525866 h 3026651"/>
                  <a:gd name="connsiteX6" fmla="*/ 8167828 w 8167828"/>
                  <a:gd name="connsiteY6" fmla="*/ 0 h 3026651"/>
                  <a:gd name="connsiteX0" fmla="*/ 8167828 w 8167828"/>
                  <a:gd name="connsiteY0" fmla="*/ 0 h 3027228"/>
                  <a:gd name="connsiteX1" fmla="*/ 8145760 w 8167828"/>
                  <a:gd name="connsiteY1" fmla="*/ 1686913 h 3027228"/>
                  <a:gd name="connsiteX2" fmla="*/ 4123353 w 8167828"/>
                  <a:gd name="connsiteY2" fmla="*/ 3026474 h 3027228"/>
                  <a:gd name="connsiteX3" fmla="*/ 2295 w 8167828"/>
                  <a:gd name="connsiteY3" fmla="*/ 1577910 h 3027228"/>
                  <a:gd name="connsiteX4" fmla="*/ 767 w 8167828"/>
                  <a:gd name="connsiteY4" fmla="*/ 106969 h 3027228"/>
                  <a:gd name="connsiteX5" fmla="*/ 4068271 w 8167828"/>
                  <a:gd name="connsiteY5" fmla="*/ 1525866 h 3027228"/>
                  <a:gd name="connsiteX6" fmla="*/ 8167828 w 8167828"/>
                  <a:gd name="connsiteY6" fmla="*/ 0 h 3027228"/>
                  <a:gd name="connsiteX0" fmla="*/ 8156794 w 8156794"/>
                  <a:gd name="connsiteY0" fmla="*/ 0 h 2933483"/>
                  <a:gd name="connsiteX1" fmla="*/ 8145760 w 8156794"/>
                  <a:gd name="connsiteY1" fmla="*/ 1593168 h 2933483"/>
                  <a:gd name="connsiteX2" fmla="*/ 4123353 w 8156794"/>
                  <a:gd name="connsiteY2" fmla="*/ 2932729 h 2933483"/>
                  <a:gd name="connsiteX3" fmla="*/ 2295 w 8156794"/>
                  <a:gd name="connsiteY3" fmla="*/ 1484165 h 2933483"/>
                  <a:gd name="connsiteX4" fmla="*/ 767 w 8156794"/>
                  <a:gd name="connsiteY4" fmla="*/ 13224 h 2933483"/>
                  <a:gd name="connsiteX5" fmla="*/ 4068271 w 8156794"/>
                  <a:gd name="connsiteY5" fmla="*/ 1432121 h 2933483"/>
                  <a:gd name="connsiteX6" fmla="*/ 8156794 w 8156794"/>
                  <a:gd name="connsiteY6" fmla="*/ 0 h 2933483"/>
                  <a:gd name="connsiteX0" fmla="*/ 8156794 w 8156794"/>
                  <a:gd name="connsiteY0" fmla="*/ 0 h 2933483"/>
                  <a:gd name="connsiteX1" fmla="*/ 8145760 w 8156794"/>
                  <a:gd name="connsiteY1" fmla="*/ 1593168 h 2933483"/>
                  <a:gd name="connsiteX2" fmla="*/ 4123353 w 8156794"/>
                  <a:gd name="connsiteY2" fmla="*/ 2932729 h 2933483"/>
                  <a:gd name="connsiteX3" fmla="*/ 2295 w 8156794"/>
                  <a:gd name="connsiteY3" fmla="*/ 1484165 h 2933483"/>
                  <a:gd name="connsiteX4" fmla="*/ 767 w 8156794"/>
                  <a:gd name="connsiteY4" fmla="*/ 13224 h 2933483"/>
                  <a:gd name="connsiteX5" fmla="*/ 4068271 w 8156794"/>
                  <a:gd name="connsiteY5" fmla="*/ 1432121 h 2933483"/>
                  <a:gd name="connsiteX6" fmla="*/ 8156794 w 8156794"/>
                  <a:gd name="connsiteY6" fmla="*/ 0 h 2933483"/>
                  <a:gd name="connsiteX0" fmla="*/ 8123689 w 8145760"/>
                  <a:gd name="connsiteY0" fmla="*/ 13560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23689 w 8145760"/>
                  <a:gd name="connsiteY6" fmla="*/ 13560 h 2920259"/>
                  <a:gd name="connsiteX0" fmla="*/ 8178863 w 8178863"/>
                  <a:gd name="connsiteY0" fmla="*/ 26952 h 2920259"/>
                  <a:gd name="connsiteX1" fmla="*/ 8145760 w 8178863"/>
                  <a:gd name="connsiteY1" fmla="*/ 1579944 h 2920259"/>
                  <a:gd name="connsiteX2" fmla="*/ 4123353 w 8178863"/>
                  <a:gd name="connsiteY2" fmla="*/ 2919505 h 2920259"/>
                  <a:gd name="connsiteX3" fmla="*/ 2295 w 8178863"/>
                  <a:gd name="connsiteY3" fmla="*/ 1470941 h 2920259"/>
                  <a:gd name="connsiteX4" fmla="*/ 767 w 8178863"/>
                  <a:gd name="connsiteY4" fmla="*/ 0 h 2920259"/>
                  <a:gd name="connsiteX5" fmla="*/ 4068271 w 8178863"/>
                  <a:gd name="connsiteY5" fmla="*/ 1418897 h 2920259"/>
                  <a:gd name="connsiteX6" fmla="*/ 8178863 w 8178863"/>
                  <a:gd name="connsiteY6" fmla="*/ 26952 h 2920259"/>
                  <a:gd name="connsiteX0" fmla="*/ 8167827 w 8167827"/>
                  <a:gd name="connsiteY0" fmla="*/ 40343 h 2920259"/>
                  <a:gd name="connsiteX1" fmla="*/ 8145760 w 8167827"/>
                  <a:gd name="connsiteY1" fmla="*/ 1579944 h 2920259"/>
                  <a:gd name="connsiteX2" fmla="*/ 4123353 w 8167827"/>
                  <a:gd name="connsiteY2" fmla="*/ 2919505 h 2920259"/>
                  <a:gd name="connsiteX3" fmla="*/ 2295 w 8167827"/>
                  <a:gd name="connsiteY3" fmla="*/ 1470941 h 2920259"/>
                  <a:gd name="connsiteX4" fmla="*/ 767 w 8167827"/>
                  <a:gd name="connsiteY4" fmla="*/ 0 h 2920259"/>
                  <a:gd name="connsiteX5" fmla="*/ 4068271 w 8167827"/>
                  <a:gd name="connsiteY5" fmla="*/ 1418897 h 2920259"/>
                  <a:gd name="connsiteX6" fmla="*/ 8167827 w 8167827"/>
                  <a:gd name="connsiteY6" fmla="*/ 40343 h 2920259"/>
                  <a:gd name="connsiteX0" fmla="*/ 8123687 w 8145760"/>
                  <a:gd name="connsiteY0" fmla="*/ 53735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23687 w 8145760"/>
                  <a:gd name="connsiteY6" fmla="*/ 53735 h 2920259"/>
                  <a:gd name="connsiteX0" fmla="*/ 8161918 w 8161918"/>
                  <a:gd name="connsiteY0" fmla="*/ 0 h 2943855"/>
                  <a:gd name="connsiteX1" fmla="*/ 8145760 w 8161918"/>
                  <a:gd name="connsiteY1" fmla="*/ 1603540 h 2943855"/>
                  <a:gd name="connsiteX2" fmla="*/ 4123353 w 8161918"/>
                  <a:gd name="connsiteY2" fmla="*/ 2943101 h 2943855"/>
                  <a:gd name="connsiteX3" fmla="*/ 2295 w 8161918"/>
                  <a:gd name="connsiteY3" fmla="*/ 1494537 h 2943855"/>
                  <a:gd name="connsiteX4" fmla="*/ 767 w 8161918"/>
                  <a:gd name="connsiteY4" fmla="*/ 23596 h 2943855"/>
                  <a:gd name="connsiteX5" fmla="*/ 4068271 w 8161918"/>
                  <a:gd name="connsiteY5" fmla="*/ 1442493 h 2943855"/>
                  <a:gd name="connsiteX6" fmla="*/ 8161918 w 8161918"/>
                  <a:gd name="connsiteY6" fmla="*/ 0 h 2943855"/>
                  <a:gd name="connsiteX0" fmla="*/ 8144926 w 8145760"/>
                  <a:gd name="connsiteY0" fmla="*/ 43424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44926 w 8145760"/>
                  <a:gd name="connsiteY6" fmla="*/ 43424 h 2920259"/>
                  <a:gd name="connsiteX0" fmla="*/ 8161918 w 8161918"/>
                  <a:gd name="connsiteY0" fmla="*/ 0 h 2959321"/>
                  <a:gd name="connsiteX1" fmla="*/ 8145760 w 8161918"/>
                  <a:gd name="connsiteY1" fmla="*/ 1619006 h 2959321"/>
                  <a:gd name="connsiteX2" fmla="*/ 4123353 w 8161918"/>
                  <a:gd name="connsiteY2" fmla="*/ 2958567 h 2959321"/>
                  <a:gd name="connsiteX3" fmla="*/ 2295 w 8161918"/>
                  <a:gd name="connsiteY3" fmla="*/ 1510003 h 2959321"/>
                  <a:gd name="connsiteX4" fmla="*/ 767 w 8161918"/>
                  <a:gd name="connsiteY4" fmla="*/ 39062 h 2959321"/>
                  <a:gd name="connsiteX5" fmla="*/ 4068271 w 8161918"/>
                  <a:gd name="connsiteY5" fmla="*/ 1457959 h 2959321"/>
                  <a:gd name="connsiteX6" fmla="*/ 8161918 w 8161918"/>
                  <a:gd name="connsiteY6" fmla="*/ 0 h 2959321"/>
                  <a:gd name="connsiteX0" fmla="*/ 8161918 w 8162752"/>
                  <a:gd name="connsiteY0" fmla="*/ 0 h 2959488"/>
                  <a:gd name="connsiteX1" fmla="*/ 8162752 w 8162752"/>
                  <a:gd name="connsiteY1" fmla="*/ 1629317 h 2959488"/>
                  <a:gd name="connsiteX2" fmla="*/ 4123353 w 8162752"/>
                  <a:gd name="connsiteY2" fmla="*/ 2958567 h 2959488"/>
                  <a:gd name="connsiteX3" fmla="*/ 2295 w 8162752"/>
                  <a:gd name="connsiteY3" fmla="*/ 1510003 h 2959488"/>
                  <a:gd name="connsiteX4" fmla="*/ 767 w 8162752"/>
                  <a:gd name="connsiteY4" fmla="*/ 39062 h 2959488"/>
                  <a:gd name="connsiteX5" fmla="*/ 4068271 w 8162752"/>
                  <a:gd name="connsiteY5" fmla="*/ 1457959 h 2959488"/>
                  <a:gd name="connsiteX6" fmla="*/ 8161918 w 8162752"/>
                  <a:gd name="connsiteY6" fmla="*/ 0 h 2959488"/>
                  <a:gd name="connsiteX0" fmla="*/ 8165930 w 8166764"/>
                  <a:gd name="connsiteY0" fmla="*/ 7337 h 2966825"/>
                  <a:gd name="connsiteX1" fmla="*/ 8166764 w 8166764"/>
                  <a:gd name="connsiteY1" fmla="*/ 1636654 h 2966825"/>
                  <a:gd name="connsiteX2" fmla="*/ 4127365 w 8166764"/>
                  <a:gd name="connsiteY2" fmla="*/ 2965904 h 2966825"/>
                  <a:gd name="connsiteX3" fmla="*/ 6307 w 8166764"/>
                  <a:gd name="connsiteY3" fmla="*/ 1517340 h 2966825"/>
                  <a:gd name="connsiteX4" fmla="*/ 532 w 8166764"/>
                  <a:gd name="connsiteY4" fmla="*/ 0 h 2966825"/>
                  <a:gd name="connsiteX5" fmla="*/ 4072283 w 8166764"/>
                  <a:gd name="connsiteY5" fmla="*/ 1465296 h 2966825"/>
                  <a:gd name="connsiteX6" fmla="*/ 8165930 w 8166764"/>
                  <a:gd name="connsiteY6" fmla="*/ 7337 h 2966825"/>
                  <a:gd name="connsiteX0" fmla="*/ 8168119 w 8168953"/>
                  <a:gd name="connsiteY0" fmla="*/ 7337 h 2966682"/>
                  <a:gd name="connsiteX1" fmla="*/ 8168953 w 8168953"/>
                  <a:gd name="connsiteY1" fmla="*/ 1636654 h 2966682"/>
                  <a:gd name="connsiteX2" fmla="*/ 4129554 w 8168953"/>
                  <a:gd name="connsiteY2" fmla="*/ 2965904 h 2966682"/>
                  <a:gd name="connsiteX3" fmla="*/ 0 w 8168953"/>
                  <a:gd name="connsiteY3" fmla="*/ 1527651 h 2966682"/>
                  <a:gd name="connsiteX4" fmla="*/ 2721 w 8168953"/>
                  <a:gd name="connsiteY4" fmla="*/ 0 h 2966682"/>
                  <a:gd name="connsiteX5" fmla="*/ 4074472 w 8168953"/>
                  <a:gd name="connsiteY5" fmla="*/ 1465296 h 2966682"/>
                  <a:gd name="connsiteX6" fmla="*/ 8168119 w 8168953"/>
                  <a:gd name="connsiteY6" fmla="*/ 7337 h 2966682"/>
                  <a:gd name="connsiteX0" fmla="*/ 8168119 w 8168953"/>
                  <a:gd name="connsiteY0" fmla="*/ 7337 h 3100377"/>
                  <a:gd name="connsiteX1" fmla="*/ 8168953 w 8168953"/>
                  <a:gd name="connsiteY1" fmla="*/ 1636654 h 3100377"/>
                  <a:gd name="connsiteX2" fmla="*/ 4118520 w 8168953"/>
                  <a:gd name="connsiteY2" fmla="*/ 3099826 h 3100377"/>
                  <a:gd name="connsiteX3" fmla="*/ 0 w 8168953"/>
                  <a:gd name="connsiteY3" fmla="*/ 1527651 h 3100377"/>
                  <a:gd name="connsiteX4" fmla="*/ 2721 w 8168953"/>
                  <a:gd name="connsiteY4" fmla="*/ 0 h 3100377"/>
                  <a:gd name="connsiteX5" fmla="*/ 4074472 w 8168953"/>
                  <a:gd name="connsiteY5" fmla="*/ 1465296 h 3100377"/>
                  <a:gd name="connsiteX6" fmla="*/ 8168119 w 8168953"/>
                  <a:gd name="connsiteY6" fmla="*/ 7337 h 3100377"/>
                  <a:gd name="connsiteX0" fmla="*/ 8168119 w 8168953"/>
                  <a:gd name="connsiteY0" fmla="*/ 7337 h 3100429"/>
                  <a:gd name="connsiteX1" fmla="*/ 8168953 w 8168953"/>
                  <a:gd name="connsiteY1" fmla="*/ 1636654 h 3100429"/>
                  <a:gd name="connsiteX2" fmla="*/ 4118520 w 8168953"/>
                  <a:gd name="connsiteY2" fmla="*/ 3099826 h 3100429"/>
                  <a:gd name="connsiteX3" fmla="*/ 0 w 8168953"/>
                  <a:gd name="connsiteY3" fmla="*/ 1527651 h 3100429"/>
                  <a:gd name="connsiteX4" fmla="*/ 2721 w 8168953"/>
                  <a:gd name="connsiteY4" fmla="*/ 0 h 3100429"/>
                  <a:gd name="connsiteX5" fmla="*/ 4074472 w 8168953"/>
                  <a:gd name="connsiteY5" fmla="*/ 1465296 h 3100429"/>
                  <a:gd name="connsiteX6" fmla="*/ 8168119 w 8168953"/>
                  <a:gd name="connsiteY6" fmla="*/ 7337 h 3100429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72202 w 8166683"/>
                  <a:gd name="connsiteY5" fmla="*/ 1465296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72202 w 8166683"/>
                  <a:gd name="connsiteY5" fmla="*/ 1465296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61168 w 8166683"/>
                  <a:gd name="connsiteY5" fmla="*/ 1438511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61168 w 8166683"/>
                  <a:gd name="connsiteY5" fmla="*/ 1438511 h 3099826"/>
                  <a:gd name="connsiteX6" fmla="*/ 8165849 w 8166683"/>
                  <a:gd name="connsiteY6" fmla="*/ 7337 h 3099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166683" h="3099826">
                    <a:moveTo>
                      <a:pt x="8165849" y="7337"/>
                    </a:moveTo>
                    <a:lnTo>
                      <a:pt x="8166683" y="1636654"/>
                    </a:lnTo>
                    <a:cubicBezTo>
                      <a:pt x="7917761" y="2728489"/>
                      <a:pt x="5475903" y="3100137"/>
                      <a:pt x="4116250" y="3099826"/>
                    </a:cubicBezTo>
                    <a:cubicBezTo>
                      <a:pt x="2756597" y="3099515"/>
                      <a:pt x="245424" y="2744647"/>
                      <a:pt x="8764" y="1634789"/>
                    </a:cubicBezTo>
                    <a:cubicBezTo>
                      <a:pt x="11928" y="1215900"/>
                      <a:pt x="-2713" y="418889"/>
                      <a:pt x="451" y="0"/>
                    </a:cubicBezTo>
                    <a:cubicBezTo>
                      <a:pt x="385485" y="953840"/>
                      <a:pt x="2700268" y="1437288"/>
                      <a:pt x="4061168" y="1438511"/>
                    </a:cubicBezTo>
                    <a:cubicBezTo>
                      <a:pt x="5422068" y="1439734"/>
                      <a:pt x="7793228" y="1089449"/>
                      <a:pt x="8165849" y="7337"/>
                    </a:cubicBezTo>
                    <a:close/>
                  </a:path>
                </a:pathLst>
              </a:custGeom>
              <a:gradFill>
                <a:gsLst>
                  <a:gs pos="0">
                    <a:srgbClr val="B8C2C9"/>
                  </a:gs>
                  <a:gs pos="21000">
                    <a:schemeClr val="bg1"/>
                  </a:gs>
                  <a:gs pos="60000">
                    <a:srgbClr val="D6DCE0"/>
                  </a:gs>
                  <a:gs pos="100000">
                    <a:srgbClr val="B8C2C9"/>
                  </a:gs>
                </a:gsLst>
                <a:lin ang="0" scaled="0"/>
              </a:gra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                  </a:t>
                </a:r>
              </a:p>
            </p:txBody>
          </p:sp>
          <p:sp>
            <p:nvSpPr>
              <p:cNvPr id="595" name="Oval 594">
                <a:extLst>
                  <a:ext uri="{FF2B5EF4-FFF2-40B4-BE49-F238E27FC236}">
                    <a16:creationId xmlns:a16="http://schemas.microsoft.com/office/drawing/2014/main" id="{F3651F16-DD17-4D47-9A8D-8EFA601CA85B}"/>
                  </a:ext>
                </a:extLst>
              </p:cNvPr>
              <p:cNvSpPr/>
              <p:nvPr/>
            </p:nvSpPr>
            <p:spPr>
              <a:xfrm>
                <a:off x="7494729" y="2774731"/>
                <a:ext cx="1480163" cy="579140"/>
              </a:xfrm>
              <a:prstGeom prst="ellipse">
                <a:avLst/>
              </a:prstGeom>
              <a:solidFill>
                <a:srgbClr val="B8C2C9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             </a:t>
                </a:r>
              </a:p>
            </p:txBody>
          </p:sp>
          <p:grpSp>
            <p:nvGrpSpPr>
              <p:cNvPr id="596" name="Group 595">
                <a:extLst>
                  <a:ext uri="{FF2B5EF4-FFF2-40B4-BE49-F238E27FC236}">
                    <a16:creationId xmlns:a16="http://schemas.microsoft.com/office/drawing/2014/main" id="{10CA9012-91B2-A449-8A2E-65BA6061B48F}"/>
                  </a:ext>
                </a:extLst>
              </p:cNvPr>
              <p:cNvGrpSpPr/>
              <p:nvPr/>
            </p:nvGrpSpPr>
            <p:grpSpPr>
              <a:xfrm>
                <a:off x="7713663" y="2848339"/>
                <a:ext cx="1042107" cy="425543"/>
                <a:chOff x="7786941" y="2884917"/>
                <a:chExt cx="897649" cy="353919"/>
              </a:xfrm>
            </p:grpSpPr>
            <p:sp>
              <p:nvSpPr>
                <p:cNvPr id="597" name="Freeform 596">
                  <a:extLst>
                    <a:ext uri="{FF2B5EF4-FFF2-40B4-BE49-F238E27FC236}">
                      <a16:creationId xmlns:a16="http://schemas.microsoft.com/office/drawing/2014/main" id="{964BBEA0-D220-6747-850B-459388ABF255}"/>
                    </a:ext>
                  </a:extLst>
                </p:cNvPr>
                <p:cNvSpPr/>
                <p:nvPr/>
              </p:nvSpPr>
              <p:spPr>
                <a:xfrm>
                  <a:off x="7811770" y="2884917"/>
                  <a:ext cx="849158" cy="198115"/>
                </a:xfrm>
                <a:custGeom>
                  <a:avLst/>
                  <a:gdLst>
                    <a:gd name="connsiteX0" fmla="*/ 3725333 w 4588933"/>
                    <a:gd name="connsiteY0" fmla="*/ 0 h 1049866"/>
                    <a:gd name="connsiteX1" fmla="*/ 4588933 w 4588933"/>
                    <a:gd name="connsiteY1" fmla="*/ 270933 h 1049866"/>
                    <a:gd name="connsiteX2" fmla="*/ 3962400 w 4588933"/>
                    <a:gd name="connsiteY2" fmla="*/ 541866 h 1049866"/>
                    <a:gd name="connsiteX3" fmla="*/ 3742267 w 4588933"/>
                    <a:gd name="connsiteY3" fmla="*/ 457200 h 1049866"/>
                    <a:gd name="connsiteX4" fmla="*/ 2269067 w 4588933"/>
                    <a:gd name="connsiteY4" fmla="*/ 1049866 h 1049866"/>
                    <a:gd name="connsiteX5" fmla="*/ 880533 w 4588933"/>
                    <a:gd name="connsiteY5" fmla="*/ 457200 h 1049866"/>
                    <a:gd name="connsiteX6" fmla="*/ 592667 w 4588933"/>
                    <a:gd name="connsiteY6" fmla="*/ 541866 h 1049866"/>
                    <a:gd name="connsiteX7" fmla="*/ 0 w 4588933"/>
                    <a:gd name="connsiteY7" fmla="*/ 254000 h 1049866"/>
                    <a:gd name="connsiteX8" fmla="*/ 880533 w 4588933"/>
                    <a:gd name="connsiteY8" fmla="*/ 16933 h 1049866"/>
                    <a:gd name="connsiteX9" fmla="*/ 2302933 w 4588933"/>
                    <a:gd name="connsiteY9" fmla="*/ 626533 h 1049866"/>
                    <a:gd name="connsiteX10" fmla="*/ 3725333 w 4588933"/>
                    <a:gd name="connsiteY10" fmla="*/ 0 h 1049866"/>
                    <a:gd name="connsiteX0" fmla="*/ 3725333 w 4641485"/>
                    <a:gd name="connsiteY0" fmla="*/ 0 h 1049866"/>
                    <a:gd name="connsiteX1" fmla="*/ 4641485 w 4641485"/>
                    <a:gd name="connsiteY1" fmla="*/ 239402 h 1049866"/>
                    <a:gd name="connsiteX2" fmla="*/ 3962400 w 4641485"/>
                    <a:gd name="connsiteY2" fmla="*/ 541866 h 1049866"/>
                    <a:gd name="connsiteX3" fmla="*/ 3742267 w 4641485"/>
                    <a:gd name="connsiteY3" fmla="*/ 457200 h 1049866"/>
                    <a:gd name="connsiteX4" fmla="*/ 2269067 w 4641485"/>
                    <a:gd name="connsiteY4" fmla="*/ 1049866 h 1049866"/>
                    <a:gd name="connsiteX5" fmla="*/ 880533 w 4641485"/>
                    <a:gd name="connsiteY5" fmla="*/ 457200 h 1049866"/>
                    <a:gd name="connsiteX6" fmla="*/ 592667 w 4641485"/>
                    <a:gd name="connsiteY6" fmla="*/ 541866 h 1049866"/>
                    <a:gd name="connsiteX7" fmla="*/ 0 w 4641485"/>
                    <a:gd name="connsiteY7" fmla="*/ 254000 h 1049866"/>
                    <a:gd name="connsiteX8" fmla="*/ 880533 w 4641485"/>
                    <a:gd name="connsiteY8" fmla="*/ 16933 h 1049866"/>
                    <a:gd name="connsiteX9" fmla="*/ 2302933 w 4641485"/>
                    <a:gd name="connsiteY9" fmla="*/ 626533 h 1049866"/>
                    <a:gd name="connsiteX10" fmla="*/ 3725333 w 4641485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73798 w 4673016"/>
                    <a:gd name="connsiteY3" fmla="*/ 45720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84308 w 4673016"/>
                    <a:gd name="connsiteY3" fmla="*/ 404648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815839 w 4673016"/>
                    <a:gd name="connsiteY3" fmla="*/ 46771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673016" h="1049866">
                      <a:moveTo>
                        <a:pt x="3756864" y="0"/>
                      </a:moveTo>
                      <a:lnTo>
                        <a:pt x="4673016" y="239402"/>
                      </a:lnTo>
                      <a:lnTo>
                        <a:pt x="3993931" y="541866"/>
                      </a:lnTo>
                      <a:lnTo>
                        <a:pt x="3815839" y="467710"/>
                      </a:lnTo>
                      <a:lnTo>
                        <a:pt x="2300598" y="1049866"/>
                      </a:lnTo>
                      <a:lnTo>
                        <a:pt x="912064" y="457200"/>
                      </a:lnTo>
                      <a:lnTo>
                        <a:pt x="624198" y="541866"/>
                      </a:lnTo>
                      <a:lnTo>
                        <a:pt x="0" y="275021"/>
                      </a:lnTo>
                      <a:lnTo>
                        <a:pt x="912064" y="16933"/>
                      </a:lnTo>
                      <a:lnTo>
                        <a:pt x="2323954" y="616023"/>
                      </a:lnTo>
                      <a:lnTo>
                        <a:pt x="3756864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98" name="Freeform 597">
                  <a:extLst>
                    <a:ext uri="{FF2B5EF4-FFF2-40B4-BE49-F238E27FC236}">
                      <a16:creationId xmlns:a16="http://schemas.microsoft.com/office/drawing/2014/main" id="{ADEC5ED7-ED4C-584D-AB78-AA02A93E9466}"/>
                    </a:ext>
                  </a:extLst>
                </p:cNvPr>
                <p:cNvSpPr/>
                <p:nvPr/>
              </p:nvSpPr>
              <p:spPr>
                <a:xfrm>
                  <a:off x="8367548" y="3054383"/>
                  <a:ext cx="317042" cy="170569"/>
                </a:xfrm>
                <a:custGeom>
                  <a:avLst/>
                  <a:gdLst>
                    <a:gd name="connsiteX0" fmla="*/ 21021 w 1744718"/>
                    <a:gd name="connsiteY0" fmla="*/ 0 h 903890"/>
                    <a:gd name="connsiteX1" fmla="*/ 1744718 w 1744718"/>
                    <a:gd name="connsiteY1" fmla="*/ 693683 h 903890"/>
                    <a:gd name="connsiteX2" fmla="*/ 1145628 w 1744718"/>
                    <a:gd name="connsiteY2" fmla="*/ 903890 h 903890"/>
                    <a:gd name="connsiteX3" fmla="*/ 0 w 1744718"/>
                    <a:gd name="connsiteY3" fmla="*/ 451945 h 903890"/>
                    <a:gd name="connsiteX4" fmla="*/ 21021 w 1744718"/>
                    <a:gd name="connsiteY4" fmla="*/ 0 h 9038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4718" h="903890">
                      <a:moveTo>
                        <a:pt x="21021" y="0"/>
                      </a:moveTo>
                      <a:lnTo>
                        <a:pt x="1744718" y="693683"/>
                      </a:lnTo>
                      <a:lnTo>
                        <a:pt x="1145628" y="903890"/>
                      </a:lnTo>
                      <a:lnTo>
                        <a:pt x="0" y="451945"/>
                      </a:lnTo>
                      <a:lnTo>
                        <a:pt x="21021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99" name="Freeform 598">
                  <a:extLst>
                    <a:ext uri="{FF2B5EF4-FFF2-40B4-BE49-F238E27FC236}">
                      <a16:creationId xmlns:a16="http://schemas.microsoft.com/office/drawing/2014/main" id="{F45598BF-44BC-354D-9020-97A874C585BE}"/>
                    </a:ext>
                  </a:extLst>
                </p:cNvPr>
                <p:cNvSpPr/>
                <p:nvPr/>
              </p:nvSpPr>
              <p:spPr>
                <a:xfrm>
                  <a:off x="7786941" y="3054383"/>
                  <a:ext cx="311312" cy="168585"/>
                </a:xfrm>
                <a:custGeom>
                  <a:avLst/>
                  <a:gdLst>
                    <a:gd name="connsiteX0" fmla="*/ 1702676 w 1713187"/>
                    <a:gd name="connsiteY0" fmla="*/ 0 h 893380"/>
                    <a:gd name="connsiteX1" fmla="*/ 1713187 w 1713187"/>
                    <a:gd name="connsiteY1" fmla="*/ 472966 h 893380"/>
                    <a:gd name="connsiteX2" fmla="*/ 578069 w 1713187"/>
                    <a:gd name="connsiteY2" fmla="*/ 893380 h 893380"/>
                    <a:gd name="connsiteX3" fmla="*/ 0 w 1713187"/>
                    <a:gd name="connsiteY3" fmla="*/ 693683 h 893380"/>
                    <a:gd name="connsiteX4" fmla="*/ 1702676 w 1713187"/>
                    <a:gd name="connsiteY4" fmla="*/ 0 h 8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13187" h="893380">
                      <a:moveTo>
                        <a:pt x="1702676" y="0"/>
                      </a:moveTo>
                      <a:lnTo>
                        <a:pt x="1713187" y="472966"/>
                      </a:lnTo>
                      <a:lnTo>
                        <a:pt x="578069" y="893380"/>
                      </a:lnTo>
                      <a:lnTo>
                        <a:pt x="0" y="693683"/>
                      </a:lnTo>
                      <a:lnTo>
                        <a:pt x="1702676" y="0"/>
                      </a:lnTo>
                      <a:close/>
                    </a:path>
                  </a:pathLst>
                </a:custGeom>
                <a:solidFill>
                  <a:srgbClr val="0000A8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00" name="Freeform 599">
                  <a:extLst>
                    <a:ext uri="{FF2B5EF4-FFF2-40B4-BE49-F238E27FC236}">
                      <a16:creationId xmlns:a16="http://schemas.microsoft.com/office/drawing/2014/main" id="{3A2BDF5D-2CA0-2145-8059-D8F121D4D324}"/>
                    </a:ext>
                  </a:extLst>
                </p:cNvPr>
                <p:cNvSpPr/>
                <p:nvPr/>
              </p:nvSpPr>
              <p:spPr>
                <a:xfrm>
                  <a:off x="7895013" y="2971083"/>
                  <a:ext cx="676892" cy="267753"/>
                </a:xfrm>
                <a:custGeom>
                  <a:avLst/>
                  <a:gdLst>
                    <a:gd name="connsiteX0" fmla="*/ 599089 w 4162096"/>
                    <a:gd name="connsiteY0" fmla="*/ 273269 h 1618593"/>
                    <a:gd name="connsiteX1" fmla="*/ 882869 w 4162096"/>
                    <a:gd name="connsiteY1" fmla="*/ 199697 h 1618593"/>
                    <a:gd name="connsiteX2" fmla="*/ 2312276 w 4162096"/>
                    <a:gd name="connsiteY2" fmla="*/ 798786 h 1618593"/>
                    <a:gd name="connsiteX3" fmla="*/ 3794234 w 4162096"/>
                    <a:gd name="connsiteY3" fmla="*/ 199697 h 1618593"/>
                    <a:gd name="connsiteX4" fmla="*/ 4014951 w 4162096"/>
                    <a:gd name="connsiteY4" fmla="*/ 273269 h 1618593"/>
                    <a:gd name="connsiteX5" fmla="*/ 3058510 w 4162096"/>
                    <a:gd name="connsiteY5" fmla="*/ 641131 h 1618593"/>
                    <a:gd name="connsiteX6" fmla="*/ 3026979 w 4162096"/>
                    <a:gd name="connsiteY6" fmla="*/ 1114097 h 1618593"/>
                    <a:gd name="connsiteX7" fmla="*/ 4162096 w 4162096"/>
                    <a:gd name="connsiteY7" fmla="*/ 1545021 h 1618593"/>
                    <a:gd name="connsiteX8" fmla="*/ 3878317 w 4162096"/>
                    <a:gd name="connsiteY8" fmla="*/ 1608083 h 1618593"/>
                    <a:gd name="connsiteX9" fmla="*/ 2301765 w 4162096"/>
                    <a:gd name="connsiteY9" fmla="*/ 945931 h 1618593"/>
                    <a:gd name="connsiteX10" fmla="*/ 693682 w 4162096"/>
                    <a:gd name="connsiteY10" fmla="*/ 1618593 h 1618593"/>
                    <a:gd name="connsiteX11" fmla="*/ 430924 w 4162096"/>
                    <a:gd name="connsiteY11" fmla="*/ 1524000 h 1618593"/>
                    <a:gd name="connsiteX12" fmla="*/ 1576551 w 4162096"/>
                    <a:gd name="connsiteY12" fmla="*/ 1082566 h 1618593"/>
                    <a:gd name="connsiteX13" fmla="*/ 1545020 w 4162096"/>
                    <a:gd name="connsiteY13" fmla="*/ 609600 h 1618593"/>
                    <a:gd name="connsiteX14" fmla="*/ 0 w 4162096"/>
                    <a:gd name="connsiteY14" fmla="*/ 0 h 1618593"/>
                    <a:gd name="connsiteX15" fmla="*/ 872358 w 4162096"/>
                    <a:gd name="connsiteY15" fmla="*/ 210207 h 1618593"/>
                    <a:gd name="connsiteX16" fmla="*/ 872358 w 4162096"/>
                    <a:gd name="connsiteY16" fmla="*/ 210207 h 1618593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15" fmla="*/ 441434 w 3731172"/>
                    <a:gd name="connsiteY15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357351 w 3731172"/>
                    <a:gd name="connsiteY14" fmla="*/ 115613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56137 w 3731172"/>
                    <a:gd name="connsiteY13" fmla="*/ 441434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903890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575034 w 3710151"/>
                    <a:gd name="connsiteY6" fmla="*/ 91440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06565 w 3710151"/>
                    <a:gd name="connsiteY6" fmla="*/ 92491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5151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09858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62012 w 3725019"/>
                    <a:gd name="connsiteY0" fmla="*/ 73572 h 1418896"/>
                    <a:gd name="connsiteX1" fmla="*/ 445792 w 3725019"/>
                    <a:gd name="connsiteY1" fmla="*/ 0 h 1418896"/>
                    <a:gd name="connsiteX2" fmla="*/ 1852896 w 3725019"/>
                    <a:gd name="connsiteY2" fmla="*/ 591655 h 1418896"/>
                    <a:gd name="connsiteX3" fmla="*/ 3357157 w 3725019"/>
                    <a:gd name="connsiteY3" fmla="*/ 0 h 1418896"/>
                    <a:gd name="connsiteX4" fmla="*/ 3577874 w 3725019"/>
                    <a:gd name="connsiteY4" fmla="*/ 73572 h 1418896"/>
                    <a:gd name="connsiteX5" fmla="*/ 2632585 w 3725019"/>
                    <a:gd name="connsiteY5" fmla="*/ 448868 h 1418896"/>
                    <a:gd name="connsiteX6" fmla="*/ 2625150 w 3725019"/>
                    <a:gd name="connsiteY6" fmla="*/ 902607 h 1418896"/>
                    <a:gd name="connsiteX7" fmla="*/ 3725019 w 3725019"/>
                    <a:gd name="connsiteY7" fmla="*/ 1345324 h 1418896"/>
                    <a:gd name="connsiteX8" fmla="*/ 3441240 w 3725019"/>
                    <a:gd name="connsiteY8" fmla="*/ 1408386 h 1418896"/>
                    <a:gd name="connsiteX9" fmla="*/ 1864688 w 3725019"/>
                    <a:gd name="connsiteY9" fmla="*/ 746234 h 1418896"/>
                    <a:gd name="connsiteX10" fmla="*/ 256605 w 3725019"/>
                    <a:gd name="connsiteY10" fmla="*/ 1418896 h 1418896"/>
                    <a:gd name="connsiteX11" fmla="*/ 0 w 3725019"/>
                    <a:gd name="connsiteY11" fmla="*/ 1331097 h 1418896"/>
                    <a:gd name="connsiteX12" fmla="*/ 1113454 w 3725019"/>
                    <a:gd name="connsiteY12" fmla="*/ 903890 h 1418896"/>
                    <a:gd name="connsiteX13" fmla="*/ 1102302 w 3725019"/>
                    <a:gd name="connsiteY13" fmla="*/ 451945 h 1418896"/>
                    <a:gd name="connsiteX14" fmla="*/ 183032 w 3725019"/>
                    <a:gd name="connsiteY14" fmla="*/ 84081 h 1418896"/>
                    <a:gd name="connsiteX15" fmla="*/ 162012 w 3725019"/>
                    <a:gd name="connsiteY15" fmla="*/ 73572 h 14188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725019" h="1418896">
                      <a:moveTo>
                        <a:pt x="162012" y="73572"/>
                      </a:moveTo>
                      <a:lnTo>
                        <a:pt x="445792" y="0"/>
                      </a:lnTo>
                      <a:lnTo>
                        <a:pt x="1852896" y="591655"/>
                      </a:lnTo>
                      <a:lnTo>
                        <a:pt x="3357157" y="0"/>
                      </a:lnTo>
                      <a:lnTo>
                        <a:pt x="3577874" y="73572"/>
                      </a:lnTo>
                      <a:lnTo>
                        <a:pt x="2632585" y="448868"/>
                      </a:lnTo>
                      <a:lnTo>
                        <a:pt x="2625150" y="902607"/>
                      </a:lnTo>
                      <a:lnTo>
                        <a:pt x="3725019" y="1345324"/>
                      </a:lnTo>
                      <a:lnTo>
                        <a:pt x="3441240" y="1408386"/>
                      </a:lnTo>
                      <a:lnTo>
                        <a:pt x="1864688" y="746234"/>
                      </a:lnTo>
                      <a:lnTo>
                        <a:pt x="256605" y="1418896"/>
                      </a:lnTo>
                      <a:lnTo>
                        <a:pt x="0" y="1331097"/>
                      </a:lnTo>
                      <a:lnTo>
                        <a:pt x="1113454" y="903890"/>
                      </a:lnTo>
                      <a:cubicBezTo>
                        <a:pt x="1113454" y="760249"/>
                        <a:pt x="1102302" y="595586"/>
                        <a:pt x="1102302" y="451945"/>
                      </a:cubicBezTo>
                      <a:lnTo>
                        <a:pt x="183032" y="84081"/>
                      </a:lnTo>
                      <a:cubicBezTo>
                        <a:pt x="26317" y="21019"/>
                        <a:pt x="169019" y="77075"/>
                        <a:pt x="162012" y="73572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601" name="Group 600">
              <a:extLst>
                <a:ext uri="{FF2B5EF4-FFF2-40B4-BE49-F238E27FC236}">
                  <a16:creationId xmlns:a16="http://schemas.microsoft.com/office/drawing/2014/main" id="{187A607B-CA61-BE46-8032-8E34596E7689}"/>
                </a:ext>
              </a:extLst>
            </p:cNvPr>
            <p:cNvGrpSpPr/>
            <p:nvPr/>
          </p:nvGrpSpPr>
          <p:grpSpPr>
            <a:xfrm>
              <a:off x="10648981" y="2102861"/>
              <a:ext cx="353678" cy="198344"/>
              <a:chOff x="7493876" y="2774731"/>
              <a:chExt cx="1481958" cy="894622"/>
            </a:xfrm>
          </p:grpSpPr>
          <p:sp>
            <p:nvSpPr>
              <p:cNvPr id="602" name="Freeform 601">
                <a:extLst>
                  <a:ext uri="{FF2B5EF4-FFF2-40B4-BE49-F238E27FC236}">
                    <a16:creationId xmlns:a16="http://schemas.microsoft.com/office/drawing/2014/main" id="{EB8C3753-6F83-F64B-9439-656B124AA3BD}"/>
                  </a:ext>
                </a:extLst>
              </p:cNvPr>
              <p:cNvSpPr/>
              <p:nvPr/>
            </p:nvSpPr>
            <p:spPr>
              <a:xfrm>
                <a:off x="7493876" y="3084399"/>
                <a:ext cx="1481958" cy="584954"/>
              </a:xfrm>
              <a:custGeom>
                <a:avLst/>
                <a:gdLst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88524 w 8187558"/>
                  <a:gd name="connsiteY5" fmla="*/ 1597573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88524 w 8187558"/>
                  <a:gd name="connsiteY5" fmla="*/ 1597573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76538 w 8176538"/>
                  <a:gd name="connsiteY0" fmla="*/ 0 h 2638097"/>
                  <a:gd name="connsiteX1" fmla="*/ 8176538 w 8176538"/>
                  <a:gd name="connsiteY1" fmla="*/ 1271752 h 2638097"/>
                  <a:gd name="connsiteX2" fmla="*/ 4088015 w 8176538"/>
                  <a:gd name="connsiteY2" fmla="*/ 2638097 h 2638097"/>
                  <a:gd name="connsiteX3" fmla="*/ 0 w 8176538"/>
                  <a:gd name="connsiteY3" fmla="*/ 1269888 h 2638097"/>
                  <a:gd name="connsiteX4" fmla="*/ 20511 w 8176538"/>
                  <a:gd name="connsiteY4" fmla="*/ 147145 h 2638097"/>
                  <a:gd name="connsiteX5" fmla="*/ 4088015 w 8176538"/>
                  <a:gd name="connsiteY5" fmla="*/ 1566042 h 2638097"/>
                  <a:gd name="connsiteX6" fmla="*/ 8176538 w 8176538"/>
                  <a:gd name="connsiteY6" fmla="*/ 0 h 2638097"/>
                  <a:gd name="connsiteX0" fmla="*/ 8176538 w 8176538"/>
                  <a:gd name="connsiteY0" fmla="*/ 0 h 2772020"/>
                  <a:gd name="connsiteX1" fmla="*/ 8176538 w 8176538"/>
                  <a:gd name="connsiteY1" fmla="*/ 1271752 h 2772020"/>
                  <a:gd name="connsiteX2" fmla="*/ 4099034 w 8176538"/>
                  <a:gd name="connsiteY2" fmla="*/ 2772020 h 2772020"/>
                  <a:gd name="connsiteX3" fmla="*/ 0 w 8176538"/>
                  <a:gd name="connsiteY3" fmla="*/ 1269888 h 2772020"/>
                  <a:gd name="connsiteX4" fmla="*/ 20511 w 8176538"/>
                  <a:gd name="connsiteY4" fmla="*/ 147145 h 2772020"/>
                  <a:gd name="connsiteX5" fmla="*/ 4088015 w 8176538"/>
                  <a:gd name="connsiteY5" fmla="*/ 1566042 h 2772020"/>
                  <a:gd name="connsiteX6" fmla="*/ 8176538 w 8176538"/>
                  <a:gd name="connsiteY6" fmla="*/ 0 h 2772020"/>
                  <a:gd name="connsiteX0" fmla="*/ 8176538 w 8176538"/>
                  <a:gd name="connsiteY0" fmla="*/ 0 h 2772339"/>
                  <a:gd name="connsiteX1" fmla="*/ 8176538 w 8176538"/>
                  <a:gd name="connsiteY1" fmla="*/ 1378890 h 2772339"/>
                  <a:gd name="connsiteX2" fmla="*/ 4099034 w 8176538"/>
                  <a:gd name="connsiteY2" fmla="*/ 2772020 h 2772339"/>
                  <a:gd name="connsiteX3" fmla="*/ 0 w 8176538"/>
                  <a:gd name="connsiteY3" fmla="*/ 1269888 h 2772339"/>
                  <a:gd name="connsiteX4" fmla="*/ 20511 w 8176538"/>
                  <a:gd name="connsiteY4" fmla="*/ 147145 h 2772339"/>
                  <a:gd name="connsiteX5" fmla="*/ 4088015 w 8176538"/>
                  <a:gd name="connsiteY5" fmla="*/ 1566042 h 2772339"/>
                  <a:gd name="connsiteX6" fmla="*/ 8176538 w 8176538"/>
                  <a:gd name="connsiteY6" fmla="*/ 0 h 2772339"/>
                  <a:gd name="connsiteX0" fmla="*/ 8176538 w 8176538"/>
                  <a:gd name="connsiteY0" fmla="*/ 0 h 2825888"/>
                  <a:gd name="connsiteX1" fmla="*/ 8176538 w 8176538"/>
                  <a:gd name="connsiteY1" fmla="*/ 1378890 h 2825888"/>
                  <a:gd name="connsiteX2" fmla="*/ 4099034 w 8176538"/>
                  <a:gd name="connsiteY2" fmla="*/ 2825590 h 2825888"/>
                  <a:gd name="connsiteX3" fmla="*/ 0 w 8176538"/>
                  <a:gd name="connsiteY3" fmla="*/ 1269888 h 2825888"/>
                  <a:gd name="connsiteX4" fmla="*/ 20511 w 8176538"/>
                  <a:gd name="connsiteY4" fmla="*/ 147145 h 2825888"/>
                  <a:gd name="connsiteX5" fmla="*/ 4088015 w 8176538"/>
                  <a:gd name="connsiteY5" fmla="*/ 1566042 h 2825888"/>
                  <a:gd name="connsiteX6" fmla="*/ 8176538 w 8176538"/>
                  <a:gd name="connsiteY6" fmla="*/ 0 h 2825888"/>
                  <a:gd name="connsiteX0" fmla="*/ 8165518 w 8165518"/>
                  <a:gd name="connsiteY0" fmla="*/ 0 h 2825606"/>
                  <a:gd name="connsiteX1" fmla="*/ 8165518 w 8165518"/>
                  <a:gd name="connsiteY1" fmla="*/ 1378890 h 2825606"/>
                  <a:gd name="connsiteX2" fmla="*/ 4088014 w 8165518"/>
                  <a:gd name="connsiteY2" fmla="*/ 2825590 h 2825606"/>
                  <a:gd name="connsiteX3" fmla="*/ 0 w 8165518"/>
                  <a:gd name="connsiteY3" fmla="*/ 1403811 h 2825606"/>
                  <a:gd name="connsiteX4" fmla="*/ 9491 w 8165518"/>
                  <a:gd name="connsiteY4" fmla="*/ 147145 h 2825606"/>
                  <a:gd name="connsiteX5" fmla="*/ 4076995 w 8165518"/>
                  <a:gd name="connsiteY5" fmla="*/ 1566042 h 2825606"/>
                  <a:gd name="connsiteX6" fmla="*/ 8165518 w 8165518"/>
                  <a:gd name="connsiteY6" fmla="*/ 0 h 2825606"/>
                  <a:gd name="connsiteX0" fmla="*/ 8165518 w 8165518"/>
                  <a:gd name="connsiteY0" fmla="*/ 0 h 2879174"/>
                  <a:gd name="connsiteX1" fmla="*/ 8165518 w 8165518"/>
                  <a:gd name="connsiteY1" fmla="*/ 1378890 h 2879174"/>
                  <a:gd name="connsiteX2" fmla="*/ 4132092 w 8165518"/>
                  <a:gd name="connsiteY2" fmla="*/ 2879159 h 2879174"/>
                  <a:gd name="connsiteX3" fmla="*/ 0 w 8165518"/>
                  <a:gd name="connsiteY3" fmla="*/ 1403811 h 2879174"/>
                  <a:gd name="connsiteX4" fmla="*/ 9491 w 8165518"/>
                  <a:gd name="connsiteY4" fmla="*/ 147145 h 2879174"/>
                  <a:gd name="connsiteX5" fmla="*/ 4076995 w 8165518"/>
                  <a:gd name="connsiteY5" fmla="*/ 1566042 h 2879174"/>
                  <a:gd name="connsiteX6" fmla="*/ 8165518 w 8165518"/>
                  <a:gd name="connsiteY6" fmla="*/ 0 h 2879174"/>
                  <a:gd name="connsiteX0" fmla="*/ 8165518 w 8176537"/>
                  <a:gd name="connsiteY0" fmla="*/ 0 h 2879410"/>
                  <a:gd name="connsiteX1" fmla="*/ 8176537 w 8176537"/>
                  <a:gd name="connsiteY1" fmla="*/ 1499420 h 2879410"/>
                  <a:gd name="connsiteX2" fmla="*/ 4132092 w 8176537"/>
                  <a:gd name="connsiteY2" fmla="*/ 2879159 h 2879410"/>
                  <a:gd name="connsiteX3" fmla="*/ 0 w 8176537"/>
                  <a:gd name="connsiteY3" fmla="*/ 1403811 h 2879410"/>
                  <a:gd name="connsiteX4" fmla="*/ 9491 w 8176537"/>
                  <a:gd name="connsiteY4" fmla="*/ 147145 h 2879410"/>
                  <a:gd name="connsiteX5" fmla="*/ 4076995 w 8176537"/>
                  <a:gd name="connsiteY5" fmla="*/ 1566042 h 2879410"/>
                  <a:gd name="connsiteX6" fmla="*/ 8165518 w 8176537"/>
                  <a:gd name="connsiteY6" fmla="*/ 0 h 2879410"/>
                  <a:gd name="connsiteX0" fmla="*/ 8165518 w 8176537"/>
                  <a:gd name="connsiteY0" fmla="*/ 0 h 2879262"/>
                  <a:gd name="connsiteX1" fmla="*/ 8176537 w 8176537"/>
                  <a:gd name="connsiteY1" fmla="*/ 1499420 h 2879262"/>
                  <a:gd name="connsiteX2" fmla="*/ 4132092 w 8176537"/>
                  <a:gd name="connsiteY2" fmla="*/ 2879159 h 2879262"/>
                  <a:gd name="connsiteX3" fmla="*/ 0 w 8176537"/>
                  <a:gd name="connsiteY3" fmla="*/ 1403811 h 2879262"/>
                  <a:gd name="connsiteX4" fmla="*/ 9491 w 8176537"/>
                  <a:gd name="connsiteY4" fmla="*/ 147145 h 2879262"/>
                  <a:gd name="connsiteX5" fmla="*/ 4076995 w 8176537"/>
                  <a:gd name="connsiteY5" fmla="*/ 1566042 h 2879262"/>
                  <a:gd name="connsiteX6" fmla="*/ 8165518 w 8176537"/>
                  <a:gd name="connsiteY6" fmla="*/ 0 h 2879262"/>
                  <a:gd name="connsiteX0" fmla="*/ 8165518 w 8176537"/>
                  <a:gd name="connsiteY0" fmla="*/ 0 h 2879163"/>
                  <a:gd name="connsiteX1" fmla="*/ 8176537 w 8176537"/>
                  <a:gd name="connsiteY1" fmla="*/ 1499420 h 2879163"/>
                  <a:gd name="connsiteX2" fmla="*/ 4132092 w 8176537"/>
                  <a:gd name="connsiteY2" fmla="*/ 2879159 h 2879163"/>
                  <a:gd name="connsiteX3" fmla="*/ 0 w 8176537"/>
                  <a:gd name="connsiteY3" fmla="*/ 1510948 h 2879163"/>
                  <a:gd name="connsiteX4" fmla="*/ 9491 w 8176537"/>
                  <a:gd name="connsiteY4" fmla="*/ 147145 h 2879163"/>
                  <a:gd name="connsiteX5" fmla="*/ 4076995 w 8176537"/>
                  <a:gd name="connsiteY5" fmla="*/ 1566042 h 2879163"/>
                  <a:gd name="connsiteX6" fmla="*/ 8165518 w 8176537"/>
                  <a:gd name="connsiteY6" fmla="*/ 0 h 2879163"/>
                  <a:gd name="connsiteX0" fmla="*/ 8165518 w 8198577"/>
                  <a:gd name="connsiteY0" fmla="*/ 0 h 2879451"/>
                  <a:gd name="connsiteX1" fmla="*/ 8198577 w 8198577"/>
                  <a:gd name="connsiteY1" fmla="*/ 1606558 h 2879451"/>
                  <a:gd name="connsiteX2" fmla="*/ 4132092 w 8198577"/>
                  <a:gd name="connsiteY2" fmla="*/ 2879159 h 2879451"/>
                  <a:gd name="connsiteX3" fmla="*/ 0 w 8198577"/>
                  <a:gd name="connsiteY3" fmla="*/ 1510948 h 2879451"/>
                  <a:gd name="connsiteX4" fmla="*/ 9491 w 8198577"/>
                  <a:gd name="connsiteY4" fmla="*/ 147145 h 2879451"/>
                  <a:gd name="connsiteX5" fmla="*/ 4076995 w 8198577"/>
                  <a:gd name="connsiteY5" fmla="*/ 1566042 h 2879451"/>
                  <a:gd name="connsiteX6" fmla="*/ 8165518 w 8198577"/>
                  <a:gd name="connsiteY6" fmla="*/ 0 h 2879451"/>
                  <a:gd name="connsiteX0" fmla="*/ 8165518 w 8165518"/>
                  <a:gd name="connsiteY0" fmla="*/ 0 h 2880066"/>
                  <a:gd name="connsiteX1" fmla="*/ 8165518 w 8165518"/>
                  <a:gd name="connsiteY1" fmla="*/ 1673520 h 2880066"/>
                  <a:gd name="connsiteX2" fmla="*/ 4132092 w 8165518"/>
                  <a:gd name="connsiteY2" fmla="*/ 2879159 h 2880066"/>
                  <a:gd name="connsiteX3" fmla="*/ 0 w 8165518"/>
                  <a:gd name="connsiteY3" fmla="*/ 1510948 h 2880066"/>
                  <a:gd name="connsiteX4" fmla="*/ 9491 w 8165518"/>
                  <a:gd name="connsiteY4" fmla="*/ 147145 h 2880066"/>
                  <a:gd name="connsiteX5" fmla="*/ 4076995 w 8165518"/>
                  <a:gd name="connsiteY5" fmla="*/ 1566042 h 2880066"/>
                  <a:gd name="connsiteX6" fmla="*/ 8165518 w 8165518"/>
                  <a:gd name="connsiteY6" fmla="*/ 0 h 2880066"/>
                  <a:gd name="connsiteX0" fmla="*/ 8156794 w 8156794"/>
                  <a:gd name="connsiteY0" fmla="*/ 0 h 2879270"/>
                  <a:gd name="connsiteX1" fmla="*/ 8156794 w 8156794"/>
                  <a:gd name="connsiteY1" fmla="*/ 1673520 h 2879270"/>
                  <a:gd name="connsiteX2" fmla="*/ 4123368 w 8156794"/>
                  <a:gd name="connsiteY2" fmla="*/ 2879159 h 2879270"/>
                  <a:gd name="connsiteX3" fmla="*/ 2295 w 8156794"/>
                  <a:gd name="connsiteY3" fmla="*/ 1618086 h 2879270"/>
                  <a:gd name="connsiteX4" fmla="*/ 767 w 8156794"/>
                  <a:gd name="connsiteY4" fmla="*/ 147145 h 2879270"/>
                  <a:gd name="connsiteX5" fmla="*/ 4068271 w 8156794"/>
                  <a:gd name="connsiteY5" fmla="*/ 1566042 h 2879270"/>
                  <a:gd name="connsiteX6" fmla="*/ 8156794 w 8156794"/>
                  <a:gd name="connsiteY6" fmla="*/ 0 h 287927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20"/>
                  <a:gd name="connsiteX1" fmla="*/ 8156794 w 8156794"/>
                  <a:gd name="connsiteY1" fmla="*/ 1673520 h 2973020"/>
                  <a:gd name="connsiteX2" fmla="*/ 4134388 w 8156794"/>
                  <a:gd name="connsiteY2" fmla="*/ 2972904 h 2973020"/>
                  <a:gd name="connsiteX3" fmla="*/ 2295 w 8156794"/>
                  <a:gd name="connsiteY3" fmla="*/ 1618086 h 2973020"/>
                  <a:gd name="connsiteX4" fmla="*/ 767 w 8156794"/>
                  <a:gd name="connsiteY4" fmla="*/ 147145 h 2973020"/>
                  <a:gd name="connsiteX5" fmla="*/ 4068271 w 8156794"/>
                  <a:gd name="connsiteY5" fmla="*/ 1566042 h 2973020"/>
                  <a:gd name="connsiteX6" fmla="*/ 8156794 w 8156794"/>
                  <a:gd name="connsiteY6" fmla="*/ 0 h 2973020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141"/>
                  <a:gd name="connsiteX1" fmla="*/ 8156794 w 8156794"/>
                  <a:gd name="connsiteY1" fmla="*/ 1673520 h 2973141"/>
                  <a:gd name="connsiteX2" fmla="*/ 4134388 w 8156794"/>
                  <a:gd name="connsiteY2" fmla="*/ 2972904 h 2973141"/>
                  <a:gd name="connsiteX3" fmla="*/ 2295 w 8156794"/>
                  <a:gd name="connsiteY3" fmla="*/ 1618086 h 2973141"/>
                  <a:gd name="connsiteX4" fmla="*/ 767 w 8156794"/>
                  <a:gd name="connsiteY4" fmla="*/ 147145 h 2973141"/>
                  <a:gd name="connsiteX5" fmla="*/ 4068271 w 8156794"/>
                  <a:gd name="connsiteY5" fmla="*/ 1566042 h 2973141"/>
                  <a:gd name="connsiteX6" fmla="*/ 8156794 w 8156794"/>
                  <a:gd name="connsiteY6" fmla="*/ 0 h 2973141"/>
                  <a:gd name="connsiteX0" fmla="*/ 8156794 w 8156794"/>
                  <a:gd name="connsiteY0" fmla="*/ 0 h 3066827"/>
                  <a:gd name="connsiteX1" fmla="*/ 8156794 w 8156794"/>
                  <a:gd name="connsiteY1" fmla="*/ 1673520 h 3066827"/>
                  <a:gd name="connsiteX2" fmla="*/ 4123353 w 8156794"/>
                  <a:gd name="connsiteY2" fmla="*/ 3066650 h 3066827"/>
                  <a:gd name="connsiteX3" fmla="*/ 2295 w 8156794"/>
                  <a:gd name="connsiteY3" fmla="*/ 1618086 h 3066827"/>
                  <a:gd name="connsiteX4" fmla="*/ 767 w 8156794"/>
                  <a:gd name="connsiteY4" fmla="*/ 147145 h 3066827"/>
                  <a:gd name="connsiteX5" fmla="*/ 4068271 w 8156794"/>
                  <a:gd name="connsiteY5" fmla="*/ 1566042 h 3066827"/>
                  <a:gd name="connsiteX6" fmla="*/ 8156794 w 8156794"/>
                  <a:gd name="connsiteY6" fmla="*/ 0 h 3066827"/>
                  <a:gd name="connsiteX0" fmla="*/ 8123689 w 8156794"/>
                  <a:gd name="connsiteY0" fmla="*/ 0 h 2999866"/>
                  <a:gd name="connsiteX1" fmla="*/ 8156794 w 8156794"/>
                  <a:gd name="connsiteY1" fmla="*/ 1606559 h 2999866"/>
                  <a:gd name="connsiteX2" fmla="*/ 4123353 w 8156794"/>
                  <a:gd name="connsiteY2" fmla="*/ 2999689 h 2999866"/>
                  <a:gd name="connsiteX3" fmla="*/ 2295 w 8156794"/>
                  <a:gd name="connsiteY3" fmla="*/ 1551125 h 2999866"/>
                  <a:gd name="connsiteX4" fmla="*/ 767 w 8156794"/>
                  <a:gd name="connsiteY4" fmla="*/ 80184 h 2999866"/>
                  <a:gd name="connsiteX5" fmla="*/ 4068271 w 8156794"/>
                  <a:gd name="connsiteY5" fmla="*/ 1499081 h 2999866"/>
                  <a:gd name="connsiteX6" fmla="*/ 8123689 w 8156794"/>
                  <a:gd name="connsiteY6" fmla="*/ 0 h 2999866"/>
                  <a:gd name="connsiteX0" fmla="*/ 8167828 w 8167828"/>
                  <a:gd name="connsiteY0" fmla="*/ 0 h 3026651"/>
                  <a:gd name="connsiteX1" fmla="*/ 8156794 w 8167828"/>
                  <a:gd name="connsiteY1" fmla="*/ 1633344 h 3026651"/>
                  <a:gd name="connsiteX2" fmla="*/ 4123353 w 8167828"/>
                  <a:gd name="connsiteY2" fmla="*/ 3026474 h 3026651"/>
                  <a:gd name="connsiteX3" fmla="*/ 2295 w 8167828"/>
                  <a:gd name="connsiteY3" fmla="*/ 1577910 h 3026651"/>
                  <a:gd name="connsiteX4" fmla="*/ 767 w 8167828"/>
                  <a:gd name="connsiteY4" fmla="*/ 106969 h 3026651"/>
                  <a:gd name="connsiteX5" fmla="*/ 4068271 w 8167828"/>
                  <a:gd name="connsiteY5" fmla="*/ 1525866 h 3026651"/>
                  <a:gd name="connsiteX6" fmla="*/ 8167828 w 8167828"/>
                  <a:gd name="connsiteY6" fmla="*/ 0 h 3026651"/>
                  <a:gd name="connsiteX0" fmla="*/ 8167828 w 8167828"/>
                  <a:gd name="connsiteY0" fmla="*/ 0 h 3027228"/>
                  <a:gd name="connsiteX1" fmla="*/ 8145760 w 8167828"/>
                  <a:gd name="connsiteY1" fmla="*/ 1686913 h 3027228"/>
                  <a:gd name="connsiteX2" fmla="*/ 4123353 w 8167828"/>
                  <a:gd name="connsiteY2" fmla="*/ 3026474 h 3027228"/>
                  <a:gd name="connsiteX3" fmla="*/ 2295 w 8167828"/>
                  <a:gd name="connsiteY3" fmla="*/ 1577910 h 3027228"/>
                  <a:gd name="connsiteX4" fmla="*/ 767 w 8167828"/>
                  <a:gd name="connsiteY4" fmla="*/ 106969 h 3027228"/>
                  <a:gd name="connsiteX5" fmla="*/ 4068271 w 8167828"/>
                  <a:gd name="connsiteY5" fmla="*/ 1525866 h 3027228"/>
                  <a:gd name="connsiteX6" fmla="*/ 8167828 w 8167828"/>
                  <a:gd name="connsiteY6" fmla="*/ 0 h 3027228"/>
                  <a:gd name="connsiteX0" fmla="*/ 8156794 w 8156794"/>
                  <a:gd name="connsiteY0" fmla="*/ 0 h 2933483"/>
                  <a:gd name="connsiteX1" fmla="*/ 8145760 w 8156794"/>
                  <a:gd name="connsiteY1" fmla="*/ 1593168 h 2933483"/>
                  <a:gd name="connsiteX2" fmla="*/ 4123353 w 8156794"/>
                  <a:gd name="connsiteY2" fmla="*/ 2932729 h 2933483"/>
                  <a:gd name="connsiteX3" fmla="*/ 2295 w 8156794"/>
                  <a:gd name="connsiteY3" fmla="*/ 1484165 h 2933483"/>
                  <a:gd name="connsiteX4" fmla="*/ 767 w 8156794"/>
                  <a:gd name="connsiteY4" fmla="*/ 13224 h 2933483"/>
                  <a:gd name="connsiteX5" fmla="*/ 4068271 w 8156794"/>
                  <a:gd name="connsiteY5" fmla="*/ 1432121 h 2933483"/>
                  <a:gd name="connsiteX6" fmla="*/ 8156794 w 8156794"/>
                  <a:gd name="connsiteY6" fmla="*/ 0 h 2933483"/>
                  <a:gd name="connsiteX0" fmla="*/ 8156794 w 8156794"/>
                  <a:gd name="connsiteY0" fmla="*/ 0 h 2933483"/>
                  <a:gd name="connsiteX1" fmla="*/ 8145760 w 8156794"/>
                  <a:gd name="connsiteY1" fmla="*/ 1593168 h 2933483"/>
                  <a:gd name="connsiteX2" fmla="*/ 4123353 w 8156794"/>
                  <a:gd name="connsiteY2" fmla="*/ 2932729 h 2933483"/>
                  <a:gd name="connsiteX3" fmla="*/ 2295 w 8156794"/>
                  <a:gd name="connsiteY3" fmla="*/ 1484165 h 2933483"/>
                  <a:gd name="connsiteX4" fmla="*/ 767 w 8156794"/>
                  <a:gd name="connsiteY4" fmla="*/ 13224 h 2933483"/>
                  <a:gd name="connsiteX5" fmla="*/ 4068271 w 8156794"/>
                  <a:gd name="connsiteY5" fmla="*/ 1432121 h 2933483"/>
                  <a:gd name="connsiteX6" fmla="*/ 8156794 w 8156794"/>
                  <a:gd name="connsiteY6" fmla="*/ 0 h 2933483"/>
                  <a:gd name="connsiteX0" fmla="*/ 8123689 w 8145760"/>
                  <a:gd name="connsiteY0" fmla="*/ 13560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23689 w 8145760"/>
                  <a:gd name="connsiteY6" fmla="*/ 13560 h 2920259"/>
                  <a:gd name="connsiteX0" fmla="*/ 8178863 w 8178863"/>
                  <a:gd name="connsiteY0" fmla="*/ 26952 h 2920259"/>
                  <a:gd name="connsiteX1" fmla="*/ 8145760 w 8178863"/>
                  <a:gd name="connsiteY1" fmla="*/ 1579944 h 2920259"/>
                  <a:gd name="connsiteX2" fmla="*/ 4123353 w 8178863"/>
                  <a:gd name="connsiteY2" fmla="*/ 2919505 h 2920259"/>
                  <a:gd name="connsiteX3" fmla="*/ 2295 w 8178863"/>
                  <a:gd name="connsiteY3" fmla="*/ 1470941 h 2920259"/>
                  <a:gd name="connsiteX4" fmla="*/ 767 w 8178863"/>
                  <a:gd name="connsiteY4" fmla="*/ 0 h 2920259"/>
                  <a:gd name="connsiteX5" fmla="*/ 4068271 w 8178863"/>
                  <a:gd name="connsiteY5" fmla="*/ 1418897 h 2920259"/>
                  <a:gd name="connsiteX6" fmla="*/ 8178863 w 8178863"/>
                  <a:gd name="connsiteY6" fmla="*/ 26952 h 2920259"/>
                  <a:gd name="connsiteX0" fmla="*/ 8167827 w 8167827"/>
                  <a:gd name="connsiteY0" fmla="*/ 40343 h 2920259"/>
                  <a:gd name="connsiteX1" fmla="*/ 8145760 w 8167827"/>
                  <a:gd name="connsiteY1" fmla="*/ 1579944 h 2920259"/>
                  <a:gd name="connsiteX2" fmla="*/ 4123353 w 8167827"/>
                  <a:gd name="connsiteY2" fmla="*/ 2919505 h 2920259"/>
                  <a:gd name="connsiteX3" fmla="*/ 2295 w 8167827"/>
                  <a:gd name="connsiteY3" fmla="*/ 1470941 h 2920259"/>
                  <a:gd name="connsiteX4" fmla="*/ 767 w 8167827"/>
                  <a:gd name="connsiteY4" fmla="*/ 0 h 2920259"/>
                  <a:gd name="connsiteX5" fmla="*/ 4068271 w 8167827"/>
                  <a:gd name="connsiteY5" fmla="*/ 1418897 h 2920259"/>
                  <a:gd name="connsiteX6" fmla="*/ 8167827 w 8167827"/>
                  <a:gd name="connsiteY6" fmla="*/ 40343 h 2920259"/>
                  <a:gd name="connsiteX0" fmla="*/ 8123687 w 8145760"/>
                  <a:gd name="connsiteY0" fmla="*/ 53735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23687 w 8145760"/>
                  <a:gd name="connsiteY6" fmla="*/ 53735 h 2920259"/>
                  <a:gd name="connsiteX0" fmla="*/ 8161918 w 8161918"/>
                  <a:gd name="connsiteY0" fmla="*/ 0 h 2943855"/>
                  <a:gd name="connsiteX1" fmla="*/ 8145760 w 8161918"/>
                  <a:gd name="connsiteY1" fmla="*/ 1603540 h 2943855"/>
                  <a:gd name="connsiteX2" fmla="*/ 4123353 w 8161918"/>
                  <a:gd name="connsiteY2" fmla="*/ 2943101 h 2943855"/>
                  <a:gd name="connsiteX3" fmla="*/ 2295 w 8161918"/>
                  <a:gd name="connsiteY3" fmla="*/ 1494537 h 2943855"/>
                  <a:gd name="connsiteX4" fmla="*/ 767 w 8161918"/>
                  <a:gd name="connsiteY4" fmla="*/ 23596 h 2943855"/>
                  <a:gd name="connsiteX5" fmla="*/ 4068271 w 8161918"/>
                  <a:gd name="connsiteY5" fmla="*/ 1442493 h 2943855"/>
                  <a:gd name="connsiteX6" fmla="*/ 8161918 w 8161918"/>
                  <a:gd name="connsiteY6" fmla="*/ 0 h 2943855"/>
                  <a:gd name="connsiteX0" fmla="*/ 8144926 w 8145760"/>
                  <a:gd name="connsiteY0" fmla="*/ 43424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44926 w 8145760"/>
                  <a:gd name="connsiteY6" fmla="*/ 43424 h 2920259"/>
                  <a:gd name="connsiteX0" fmla="*/ 8161918 w 8161918"/>
                  <a:gd name="connsiteY0" fmla="*/ 0 h 2959321"/>
                  <a:gd name="connsiteX1" fmla="*/ 8145760 w 8161918"/>
                  <a:gd name="connsiteY1" fmla="*/ 1619006 h 2959321"/>
                  <a:gd name="connsiteX2" fmla="*/ 4123353 w 8161918"/>
                  <a:gd name="connsiteY2" fmla="*/ 2958567 h 2959321"/>
                  <a:gd name="connsiteX3" fmla="*/ 2295 w 8161918"/>
                  <a:gd name="connsiteY3" fmla="*/ 1510003 h 2959321"/>
                  <a:gd name="connsiteX4" fmla="*/ 767 w 8161918"/>
                  <a:gd name="connsiteY4" fmla="*/ 39062 h 2959321"/>
                  <a:gd name="connsiteX5" fmla="*/ 4068271 w 8161918"/>
                  <a:gd name="connsiteY5" fmla="*/ 1457959 h 2959321"/>
                  <a:gd name="connsiteX6" fmla="*/ 8161918 w 8161918"/>
                  <a:gd name="connsiteY6" fmla="*/ 0 h 2959321"/>
                  <a:gd name="connsiteX0" fmla="*/ 8161918 w 8162752"/>
                  <a:gd name="connsiteY0" fmla="*/ 0 h 2959488"/>
                  <a:gd name="connsiteX1" fmla="*/ 8162752 w 8162752"/>
                  <a:gd name="connsiteY1" fmla="*/ 1629317 h 2959488"/>
                  <a:gd name="connsiteX2" fmla="*/ 4123353 w 8162752"/>
                  <a:gd name="connsiteY2" fmla="*/ 2958567 h 2959488"/>
                  <a:gd name="connsiteX3" fmla="*/ 2295 w 8162752"/>
                  <a:gd name="connsiteY3" fmla="*/ 1510003 h 2959488"/>
                  <a:gd name="connsiteX4" fmla="*/ 767 w 8162752"/>
                  <a:gd name="connsiteY4" fmla="*/ 39062 h 2959488"/>
                  <a:gd name="connsiteX5" fmla="*/ 4068271 w 8162752"/>
                  <a:gd name="connsiteY5" fmla="*/ 1457959 h 2959488"/>
                  <a:gd name="connsiteX6" fmla="*/ 8161918 w 8162752"/>
                  <a:gd name="connsiteY6" fmla="*/ 0 h 2959488"/>
                  <a:gd name="connsiteX0" fmla="*/ 8165930 w 8166764"/>
                  <a:gd name="connsiteY0" fmla="*/ 7337 h 2966825"/>
                  <a:gd name="connsiteX1" fmla="*/ 8166764 w 8166764"/>
                  <a:gd name="connsiteY1" fmla="*/ 1636654 h 2966825"/>
                  <a:gd name="connsiteX2" fmla="*/ 4127365 w 8166764"/>
                  <a:gd name="connsiteY2" fmla="*/ 2965904 h 2966825"/>
                  <a:gd name="connsiteX3" fmla="*/ 6307 w 8166764"/>
                  <a:gd name="connsiteY3" fmla="*/ 1517340 h 2966825"/>
                  <a:gd name="connsiteX4" fmla="*/ 532 w 8166764"/>
                  <a:gd name="connsiteY4" fmla="*/ 0 h 2966825"/>
                  <a:gd name="connsiteX5" fmla="*/ 4072283 w 8166764"/>
                  <a:gd name="connsiteY5" fmla="*/ 1465296 h 2966825"/>
                  <a:gd name="connsiteX6" fmla="*/ 8165930 w 8166764"/>
                  <a:gd name="connsiteY6" fmla="*/ 7337 h 2966825"/>
                  <a:gd name="connsiteX0" fmla="*/ 8168119 w 8168953"/>
                  <a:gd name="connsiteY0" fmla="*/ 7337 h 2966682"/>
                  <a:gd name="connsiteX1" fmla="*/ 8168953 w 8168953"/>
                  <a:gd name="connsiteY1" fmla="*/ 1636654 h 2966682"/>
                  <a:gd name="connsiteX2" fmla="*/ 4129554 w 8168953"/>
                  <a:gd name="connsiteY2" fmla="*/ 2965904 h 2966682"/>
                  <a:gd name="connsiteX3" fmla="*/ 0 w 8168953"/>
                  <a:gd name="connsiteY3" fmla="*/ 1527651 h 2966682"/>
                  <a:gd name="connsiteX4" fmla="*/ 2721 w 8168953"/>
                  <a:gd name="connsiteY4" fmla="*/ 0 h 2966682"/>
                  <a:gd name="connsiteX5" fmla="*/ 4074472 w 8168953"/>
                  <a:gd name="connsiteY5" fmla="*/ 1465296 h 2966682"/>
                  <a:gd name="connsiteX6" fmla="*/ 8168119 w 8168953"/>
                  <a:gd name="connsiteY6" fmla="*/ 7337 h 2966682"/>
                  <a:gd name="connsiteX0" fmla="*/ 8168119 w 8168953"/>
                  <a:gd name="connsiteY0" fmla="*/ 7337 h 3100377"/>
                  <a:gd name="connsiteX1" fmla="*/ 8168953 w 8168953"/>
                  <a:gd name="connsiteY1" fmla="*/ 1636654 h 3100377"/>
                  <a:gd name="connsiteX2" fmla="*/ 4118520 w 8168953"/>
                  <a:gd name="connsiteY2" fmla="*/ 3099826 h 3100377"/>
                  <a:gd name="connsiteX3" fmla="*/ 0 w 8168953"/>
                  <a:gd name="connsiteY3" fmla="*/ 1527651 h 3100377"/>
                  <a:gd name="connsiteX4" fmla="*/ 2721 w 8168953"/>
                  <a:gd name="connsiteY4" fmla="*/ 0 h 3100377"/>
                  <a:gd name="connsiteX5" fmla="*/ 4074472 w 8168953"/>
                  <a:gd name="connsiteY5" fmla="*/ 1465296 h 3100377"/>
                  <a:gd name="connsiteX6" fmla="*/ 8168119 w 8168953"/>
                  <a:gd name="connsiteY6" fmla="*/ 7337 h 3100377"/>
                  <a:gd name="connsiteX0" fmla="*/ 8168119 w 8168953"/>
                  <a:gd name="connsiteY0" fmla="*/ 7337 h 3100429"/>
                  <a:gd name="connsiteX1" fmla="*/ 8168953 w 8168953"/>
                  <a:gd name="connsiteY1" fmla="*/ 1636654 h 3100429"/>
                  <a:gd name="connsiteX2" fmla="*/ 4118520 w 8168953"/>
                  <a:gd name="connsiteY2" fmla="*/ 3099826 h 3100429"/>
                  <a:gd name="connsiteX3" fmla="*/ 0 w 8168953"/>
                  <a:gd name="connsiteY3" fmla="*/ 1527651 h 3100429"/>
                  <a:gd name="connsiteX4" fmla="*/ 2721 w 8168953"/>
                  <a:gd name="connsiteY4" fmla="*/ 0 h 3100429"/>
                  <a:gd name="connsiteX5" fmla="*/ 4074472 w 8168953"/>
                  <a:gd name="connsiteY5" fmla="*/ 1465296 h 3100429"/>
                  <a:gd name="connsiteX6" fmla="*/ 8168119 w 8168953"/>
                  <a:gd name="connsiteY6" fmla="*/ 7337 h 3100429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72202 w 8166683"/>
                  <a:gd name="connsiteY5" fmla="*/ 1465296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72202 w 8166683"/>
                  <a:gd name="connsiteY5" fmla="*/ 1465296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61168 w 8166683"/>
                  <a:gd name="connsiteY5" fmla="*/ 1438511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61168 w 8166683"/>
                  <a:gd name="connsiteY5" fmla="*/ 1438511 h 3099826"/>
                  <a:gd name="connsiteX6" fmla="*/ 8165849 w 8166683"/>
                  <a:gd name="connsiteY6" fmla="*/ 7337 h 3099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166683" h="3099826">
                    <a:moveTo>
                      <a:pt x="8165849" y="7337"/>
                    </a:moveTo>
                    <a:lnTo>
                      <a:pt x="8166683" y="1636654"/>
                    </a:lnTo>
                    <a:cubicBezTo>
                      <a:pt x="7917761" y="2728489"/>
                      <a:pt x="5475903" y="3100137"/>
                      <a:pt x="4116250" y="3099826"/>
                    </a:cubicBezTo>
                    <a:cubicBezTo>
                      <a:pt x="2756597" y="3099515"/>
                      <a:pt x="245424" y="2744647"/>
                      <a:pt x="8764" y="1634789"/>
                    </a:cubicBezTo>
                    <a:cubicBezTo>
                      <a:pt x="11928" y="1215900"/>
                      <a:pt x="-2713" y="418889"/>
                      <a:pt x="451" y="0"/>
                    </a:cubicBezTo>
                    <a:cubicBezTo>
                      <a:pt x="385485" y="953840"/>
                      <a:pt x="2700268" y="1437288"/>
                      <a:pt x="4061168" y="1438511"/>
                    </a:cubicBezTo>
                    <a:cubicBezTo>
                      <a:pt x="5422068" y="1439734"/>
                      <a:pt x="7793228" y="1089449"/>
                      <a:pt x="8165849" y="7337"/>
                    </a:cubicBezTo>
                    <a:close/>
                  </a:path>
                </a:pathLst>
              </a:custGeom>
              <a:gradFill>
                <a:gsLst>
                  <a:gs pos="0">
                    <a:srgbClr val="B8C2C9"/>
                  </a:gs>
                  <a:gs pos="21000">
                    <a:schemeClr val="bg1"/>
                  </a:gs>
                  <a:gs pos="60000">
                    <a:srgbClr val="D6DCE0"/>
                  </a:gs>
                  <a:gs pos="100000">
                    <a:srgbClr val="B8C2C9"/>
                  </a:gs>
                </a:gsLst>
                <a:lin ang="0" scaled="0"/>
              </a:gra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                  </a:t>
                </a:r>
              </a:p>
            </p:txBody>
          </p:sp>
          <p:sp>
            <p:nvSpPr>
              <p:cNvPr id="603" name="Oval 602">
                <a:extLst>
                  <a:ext uri="{FF2B5EF4-FFF2-40B4-BE49-F238E27FC236}">
                    <a16:creationId xmlns:a16="http://schemas.microsoft.com/office/drawing/2014/main" id="{F476EE06-2893-8D4D-AF54-92697A0FE8A9}"/>
                  </a:ext>
                </a:extLst>
              </p:cNvPr>
              <p:cNvSpPr/>
              <p:nvPr/>
            </p:nvSpPr>
            <p:spPr>
              <a:xfrm>
                <a:off x="7494729" y="2774731"/>
                <a:ext cx="1480163" cy="579140"/>
              </a:xfrm>
              <a:prstGeom prst="ellipse">
                <a:avLst/>
              </a:prstGeom>
              <a:solidFill>
                <a:srgbClr val="B8C2C9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             </a:t>
                </a:r>
              </a:p>
            </p:txBody>
          </p:sp>
          <p:grpSp>
            <p:nvGrpSpPr>
              <p:cNvPr id="604" name="Group 603">
                <a:extLst>
                  <a:ext uri="{FF2B5EF4-FFF2-40B4-BE49-F238E27FC236}">
                    <a16:creationId xmlns:a16="http://schemas.microsoft.com/office/drawing/2014/main" id="{5DED3EC9-29B0-8D48-BC37-13731DFE683F}"/>
                  </a:ext>
                </a:extLst>
              </p:cNvPr>
              <p:cNvGrpSpPr/>
              <p:nvPr/>
            </p:nvGrpSpPr>
            <p:grpSpPr>
              <a:xfrm>
                <a:off x="7713663" y="2848339"/>
                <a:ext cx="1042107" cy="425543"/>
                <a:chOff x="7786941" y="2884917"/>
                <a:chExt cx="897649" cy="353919"/>
              </a:xfrm>
            </p:grpSpPr>
            <p:sp>
              <p:nvSpPr>
                <p:cNvPr id="605" name="Freeform 604">
                  <a:extLst>
                    <a:ext uri="{FF2B5EF4-FFF2-40B4-BE49-F238E27FC236}">
                      <a16:creationId xmlns:a16="http://schemas.microsoft.com/office/drawing/2014/main" id="{D08D678C-613A-3543-B832-EE51616C6931}"/>
                    </a:ext>
                  </a:extLst>
                </p:cNvPr>
                <p:cNvSpPr/>
                <p:nvPr/>
              </p:nvSpPr>
              <p:spPr>
                <a:xfrm>
                  <a:off x="7811770" y="2884917"/>
                  <a:ext cx="849158" cy="198115"/>
                </a:xfrm>
                <a:custGeom>
                  <a:avLst/>
                  <a:gdLst>
                    <a:gd name="connsiteX0" fmla="*/ 3725333 w 4588933"/>
                    <a:gd name="connsiteY0" fmla="*/ 0 h 1049866"/>
                    <a:gd name="connsiteX1" fmla="*/ 4588933 w 4588933"/>
                    <a:gd name="connsiteY1" fmla="*/ 270933 h 1049866"/>
                    <a:gd name="connsiteX2" fmla="*/ 3962400 w 4588933"/>
                    <a:gd name="connsiteY2" fmla="*/ 541866 h 1049866"/>
                    <a:gd name="connsiteX3" fmla="*/ 3742267 w 4588933"/>
                    <a:gd name="connsiteY3" fmla="*/ 457200 h 1049866"/>
                    <a:gd name="connsiteX4" fmla="*/ 2269067 w 4588933"/>
                    <a:gd name="connsiteY4" fmla="*/ 1049866 h 1049866"/>
                    <a:gd name="connsiteX5" fmla="*/ 880533 w 4588933"/>
                    <a:gd name="connsiteY5" fmla="*/ 457200 h 1049866"/>
                    <a:gd name="connsiteX6" fmla="*/ 592667 w 4588933"/>
                    <a:gd name="connsiteY6" fmla="*/ 541866 h 1049866"/>
                    <a:gd name="connsiteX7" fmla="*/ 0 w 4588933"/>
                    <a:gd name="connsiteY7" fmla="*/ 254000 h 1049866"/>
                    <a:gd name="connsiteX8" fmla="*/ 880533 w 4588933"/>
                    <a:gd name="connsiteY8" fmla="*/ 16933 h 1049866"/>
                    <a:gd name="connsiteX9" fmla="*/ 2302933 w 4588933"/>
                    <a:gd name="connsiteY9" fmla="*/ 626533 h 1049866"/>
                    <a:gd name="connsiteX10" fmla="*/ 3725333 w 4588933"/>
                    <a:gd name="connsiteY10" fmla="*/ 0 h 1049866"/>
                    <a:gd name="connsiteX0" fmla="*/ 3725333 w 4641485"/>
                    <a:gd name="connsiteY0" fmla="*/ 0 h 1049866"/>
                    <a:gd name="connsiteX1" fmla="*/ 4641485 w 4641485"/>
                    <a:gd name="connsiteY1" fmla="*/ 239402 h 1049866"/>
                    <a:gd name="connsiteX2" fmla="*/ 3962400 w 4641485"/>
                    <a:gd name="connsiteY2" fmla="*/ 541866 h 1049866"/>
                    <a:gd name="connsiteX3" fmla="*/ 3742267 w 4641485"/>
                    <a:gd name="connsiteY3" fmla="*/ 457200 h 1049866"/>
                    <a:gd name="connsiteX4" fmla="*/ 2269067 w 4641485"/>
                    <a:gd name="connsiteY4" fmla="*/ 1049866 h 1049866"/>
                    <a:gd name="connsiteX5" fmla="*/ 880533 w 4641485"/>
                    <a:gd name="connsiteY5" fmla="*/ 457200 h 1049866"/>
                    <a:gd name="connsiteX6" fmla="*/ 592667 w 4641485"/>
                    <a:gd name="connsiteY6" fmla="*/ 541866 h 1049866"/>
                    <a:gd name="connsiteX7" fmla="*/ 0 w 4641485"/>
                    <a:gd name="connsiteY7" fmla="*/ 254000 h 1049866"/>
                    <a:gd name="connsiteX8" fmla="*/ 880533 w 4641485"/>
                    <a:gd name="connsiteY8" fmla="*/ 16933 h 1049866"/>
                    <a:gd name="connsiteX9" fmla="*/ 2302933 w 4641485"/>
                    <a:gd name="connsiteY9" fmla="*/ 626533 h 1049866"/>
                    <a:gd name="connsiteX10" fmla="*/ 3725333 w 4641485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73798 w 4673016"/>
                    <a:gd name="connsiteY3" fmla="*/ 45720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84308 w 4673016"/>
                    <a:gd name="connsiteY3" fmla="*/ 404648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815839 w 4673016"/>
                    <a:gd name="connsiteY3" fmla="*/ 46771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673016" h="1049866">
                      <a:moveTo>
                        <a:pt x="3756864" y="0"/>
                      </a:moveTo>
                      <a:lnTo>
                        <a:pt x="4673016" y="239402"/>
                      </a:lnTo>
                      <a:lnTo>
                        <a:pt x="3993931" y="541866"/>
                      </a:lnTo>
                      <a:lnTo>
                        <a:pt x="3815839" y="467710"/>
                      </a:lnTo>
                      <a:lnTo>
                        <a:pt x="2300598" y="1049866"/>
                      </a:lnTo>
                      <a:lnTo>
                        <a:pt x="912064" y="457200"/>
                      </a:lnTo>
                      <a:lnTo>
                        <a:pt x="624198" y="541866"/>
                      </a:lnTo>
                      <a:lnTo>
                        <a:pt x="0" y="275021"/>
                      </a:lnTo>
                      <a:lnTo>
                        <a:pt x="912064" y="16933"/>
                      </a:lnTo>
                      <a:lnTo>
                        <a:pt x="2323954" y="616023"/>
                      </a:lnTo>
                      <a:lnTo>
                        <a:pt x="3756864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06" name="Freeform 605">
                  <a:extLst>
                    <a:ext uri="{FF2B5EF4-FFF2-40B4-BE49-F238E27FC236}">
                      <a16:creationId xmlns:a16="http://schemas.microsoft.com/office/drawing/2014/main" id="{9EB7819C-4684-3347-AA14-421D743ECB94}"/>
                    </a:ext>
                  </a:extLst>
                </p:cNvPr>
                <p:cNvSpPr/>
                <p:nvPr/>
              </p:nvSpPr>
              <p:spPr>
                <a:xfrm>
                  <a:off x="8367548" y="3054383"/>
                  <a:ext cx="317042" cy="170569"/>
                </a:xfrm>
                <a:custGeom>
                  <a:avLst/>
                  <a:gdLst>
                    <a:gd name="connsiteX0" fmla="*/ 21021 w 1744718"/>
                    <a:gd name="connsiteY0" fmla="*/ 0 h 903890"/>
                    <a:gd name="connsiteX1" fmla="*/ 1744718 w 1744718"/>
                    <a:gd name="connsiteY1" fmla="*/ 693683 h 903890"/>
                    <a:gd name="connsiteX2" fmla="*/ 1145628 w 1744718"/>
                    <a:gd name="connsiteY2" fmla="*/ 903890 h 903890"/>
                    <a:gd name="connsiteX3" fmla="*/ 0 w 1744718"/>
                    <a:gd name="connsiteY3" fmla="*/ 451945 h 903890"/>
                    <a:gd name="connsiteX4" fmla="*/ 21021 w 1744718"/>
                    <a:gd name="connsiteY4" fmla="*/ 0 h 9038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4718" h="903890">
                      <a:moveTo>
                        <a:pt x="21021" y="0"/>
                      </a:moveTo>
                      <a:lnTo>
                        <a:pt x="1744718" y="693683"/>
                      </a:lnTo>
                      <a:lnTo>
                        <a:pt x="1145628" y="903890"/>
                      </a:lnTo>
                      <a:lnTo>
                        <a:pt x="0" y="451945"/>
                      </a:lnTo>
                      <a:lnTo>
                        <a:pt x="21021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07" name="Freeform 606">
                  <a:extLst>
                    <a:ext uri="{FF2B5EF4-FFF2-40B4-BE49-F238E27FC236}">
                      <a16:creationId xmlns:a16="http://schemas.microsoft.com/office/drawing/2014/main" id="{F23E654E-4CEA-E346-A508-15310ABC704C}"/>
                    </a:ext>
                  </a:extLst>
                </p:cNvPr>
                <p:cNvSpPr/>
                <p:nvPr/>
              </p:nvSpPr>
              <p:spPr>
                <a:xfrm>
                  <a:off x="7786941" y="3054383"/>
                  <a:ext cx="311312" cy="168585"/>
                </a:xfrm>
                <a:custGeom>
                  <a:avLst/>
                  <a:gdLst>
                    <a:gd name="connsiteX0" fmla="*/ 1702676 w 1713187"/>
                    <a:gd name="connsiteY0" fmla="*/ 0 h 893380"/>
                    <a:gd name="connsiteX1" fmla="*/ 1713187 w 1713187"/>
                    <a:gd name="connsiteY1" fmla="*/ 472966 h 893380"/>
                    <a:gd name="connsiteX2" fmla="*/ 578069 w 1713187"/>
                    <a:gd name="connsiteY2" fmla="*/ 893380 h 893380"/>
                    <a:gd name="connsiteX3" fmla="*/ 0 w 1713187"/>
                    <a:gd name="connsiteY3" fmla="*/ 693683 h 893380"/>
                    <a:gd name="connsiteX4" fmla="*/ 1702676 w 1713187"/>
                    <a:gd name="connsiteY4" fmla="*/ 0 h 8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13187" h="893380">
                      <a:moveTo>
                        <a:pt x="1702676" y="0"/>
                      </a:moveTo>
                      <a:lnTo>
                        <a:pt x="1713187" y="472966"/>
                      </a:lnTo>
                      <a:lnTo>
                        <a:pt x="578069" y="893380"/>
                      </a:lnTo>
                      <a:lnTo>
                        <a:pt x="0" y="693683"/>
                      </a:lnTo>
                      <a:lnTo>
                        <a:pt x="1702676" y="0"/>
                      </a:lnTo>
                      <a:close/>
                    </a:path>
                  </a:pathLst>
                </a:custGeom>
                <a:solidFill>
                  <a:srgbClr val="0000A8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08" name="Freeform 607">
                  <a:extLst>
                    <a:ext uri="{FF2B5EF4-FFF2-40B4-BE49-F238E27FC236}">
                      <a16:creationId xmlns:a16="http://schemas.microsoft.com/office/drawing/2014/main" id="{EF443A10-9F41-BB4D-8E65-E94AEE09BDA7}"/>
                    </a:ext>
                  </a:extLst>
                </p:cNvPr>
                <p:cNvSpPr/>
                <p:nvPr/>
              </p:nvSpPr>
              <p:spPr>
                <a:xfrm>
                  <a:off x="7895013" y="2971083"/>
                  <a:ext cx="676892" cy="267753"/>
                </a:xfrm>
                <a:custGeom>
                  <a:avLst/>
                  <a:gdLst>
                    <a:gd name="connsiteX0" fmla="*/ 599089 w 4162096"/>
                    <a:gd name="connsiteY0" fmla="*/ 273269 h 1618593"/>
                    <a:gd name="connsiteX1" fmla="*/ 882869 w 4162096"/>
                    <a:gd name="connsiteY1" fmla="*/ 199697 h 1618593"/>
                    <a:gd name="connsiteX2" fmla="*/ 2312276 w 4162096"/>
                    <a:gd name="connsiteY2" fmla="*/ 798786 h 1618593"/>
                    <a:gd name="connsiteX3" fmla="*/ 3794234 w 4162096"/>
                    <a:gd name="connsiteY3" fmla="*/ 199697 h 1618593"/>
                    <a:gd name="connsiteX4" fmla="*/ 4014951 w 4162096"/>
                    <a:gd name="connsiteY4" fmla="*/ 273269 h 1618593"/>
                    <a:gd name="connsiteX5" fmla="*/ 3058510 w 4162096"/>
                    <a:gd name="connsiteY5" fmla="*/ 641131 h 1618593"/>
                    <a:gd name="connsiteX6" fmla="*/ 3026979 w 4162096"/>
                    <a:gd name="connsiteY6" fmla="*/ 1114097 h 1618593"/>
                    <a:gd name="connsiteX7" fmla="*/ 4162096 w 4162096"/>
                    <a:gd name="connsiteY7" fmla="*/ 1545021 h 1618593"/>
                    <a:gd name="connsiteX8" fmla="*/ 3878317 w 4162096"/>
                    <a:gd name="connsiteY8" fmla="*/ 1608083 h 1618593"/>
                    <a:gd name="connsiteX9" fmla="*/ 2301765 w 4162096"/>
                    <a:gd name="connsiteY9" fmla="*/ 945931 h 1618593"/>
                    <a:gd name="connsiteX10" fmla="*/ 693682 w 4162096"/>
                    <a:gd name="connsiteY10" fmla="*/ 1618593 h 1618593"/>
                    <a:gd name="connsiteX11" fmla="*/ 430924 w 4162096"/>
                    <a:gd name="connsiteY11" fmla="*/ 1524000 h 1618593"/>
                    <a:gd name="connsiteX12" fmla="*/ 1576551 w 4162096"/>
                    <a:gd name="connsiteY12" fmla="*/ 1082566 h 1618593"/>
                    <a:gd name="connsiteX13" fmla="*/ 1545020 w 4162096"/>
                    <a:gd name="connsiteY13" fmla="*/ 609600 h 1618593"/>
                    <a:gd name="connsiteX14" fmla="*/ 0 w 4162096"/>
                    <a:gd name="connsiteY14" fmla="*/ 0 h 1618593"/>
                    <a:gd name="connsiteX15" fmla="*/ 872358 w 4162096"/>
                    <a:gd name="connsiteY15" fmla="*/ 210207 h 1618593"/>
                    <a:gd name="connsiteX16" fmla="*/ 872358 w 4162096"/>
                    <a:gd name="connsiteY16" fmla="*/ 210207 h 1618593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15" fmla="*/ 441434 w 3731172"/>
                    <a:gd name="connsiteY15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357351 w 3731172"/>
                    <a:gd name="connsiteY14" fmla="*/ 115613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56137 w 3731172"/>
                    <a:gd name="connsiteY13" fmla="*/ 441434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903890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575034 w 3710151"/>
                    <a:gd name="connsiteY6" fmla="*/ 91440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06565 w 3710151"/>
                    <a:gd name="connsiteY6" fmla="*/ 92491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5151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09858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62012 w 3725019"/>
                    <a:gd name="connsiteY0" fmla="*/ 73572 h 1418896"/>
                    <a:gd name="connsiteX1" fmla="*/ 445792 w 3725019"/>
                    <a:gd name="connsiteY1" fmla="*/ 0 h 1418896"/>
                    <a:gd name="connsiteX2" fmla="*/ 1852896 w 3725019"/>
                    <a:gd name="connsiteY2" fmla="*/ 591655 h 1418896"/>
                    <a:gd name="connsiteX3" fmla="*/ 3357157 w 3725019"/>
                    <a:gd name="connsiteY3" fmla="*/ 0 h 1418896"/>
                    <a:gd name="connsiteX4" fmla="*/ 3577874 w 3725019"/>
                    <a:gd name="connsiteY4" fmla="*/ 73572 h 1418896"/>
                    <a:gd name="connsiteX5" fmla="*/ 2632585 w 3725019"/>
                    <a:gd name="connsiteY5" fmla="*/ 448868 h 1418896"/>
                    <a:gd name="connsiteX6" fmla="*/ 2625150 w 3725019"/>
                    <a:gd name="connsiteY6" fmla="*/ 902607 h 1418896"/>
                    <a:gd name="connsiteX7" fmla="*/ 3725019 w 3725019"/>
                    <a:gd name="connsiteY7" fmla="*/ 1345324 h 1418896"/>
                    <a:gd name="connsiteX8" fmla="*/ 3441240 w 3725019"/>
                    <a:gd name="connsiteY8" fmla="*/ 1408386 h 1418896"/>
                    <a:gd name="connsiteX9" fmla="*/ 1864688 w 3725019"/>
                    <a:gd name="connsiteY9" fmla="*/ 746234 h 1418896"/>
                    <a:gd name="connsiteX10" fmla="*/ 256605 w 3725019"/>
                    <a:gd name="connsiteY10" fmla="*/ 1418896 h 1418896"/>
                    <a:gd name="connsiteX11" fmla="*/ 0 w 3725019"/>
                    <a:gd name="connsiteY11" fmla="*/ 1331097 h 1418896"/>
                    <a:gd name="connsiteX12" fmla="*/ 1113454 w 3725019"/>
                    <a:gd name="connsiteY12" fmla="*/ 903890 h 1418896"/>
                    <a:gd name="connsiteX13" fmla="*/ 1102302 w 3725019"/>
                    <a:gd name="connsiteY13" fmla="*/ 451945 h 1418896"/>
                    <a:gd name="connsiteX14" fmla="*/ 183032 w 3725019"/>
                    <a:gd name="connsiteY14" fmla="*/ 84081 h 1418896"/>
                    <a:gd name="connsiteX15" fmla="*/ 162012 w 3725019"/>
                    <a:gd name="connsiteY15" fmla="*/ 73572 h 14188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725019" h="1418896">
                      <a:moveTo>
                        <a:pt x="162012" y="73572"/>
                      </a:moveTo>
                      <a:lnTo>
                        <a:pt x="445792" y="0"/>
                      </a:lnTo>
                      <a:lnTo>
                        <a:pt x="1852896" y="591655"/>
                      </a:lnTo>
                      <a:lnTo>
                        <a:pt x="3357157" y="0"/>
                      </a:lnTo>
                      <a:lnTo>
                        <a:pt x="3577874" y="73572"/>
                      </a:lnTo>
                      <a:lnTo>
                        <a:pt x="2632585" y="448868"/>
                      </a:lnTo>
                      <a:lnTo>
                        <a:pt x="2625150" y="902607"/>
                      </a:lnTo>
                      <a:lnTo>
                        <a:pt x="3725019" y="1345324"/>
                      </a:lnTo>
                      <a:lnTo>
                        <a:pt x="3441240" y="1408386"/>
                      </a:lnTo>
                      <a:lnTo>
                        <a:pt x="1864688" y="746234"/>
                      </a:lnTo>
                      <a:lnTo>
                        <a:pt x="256605" y="1418896"/>
                      </a:lnTo>
                      <a:lnTo>
                        <a:pt x="0" y="1331097"/>
                      </a:lnTo>
                      <a:lnTo>
                        <a:pt x="1113454" y="903890"/>
                      </a:lnTo>
                      <a:cubicBezTo>
                        <a:pt x="1113454" y="760249"/>
                        <a:pt x="1102302" y="595586"/>
                        <a:pt x="1102302" y="451945"/>
                      </a:cubicBezTo>
                      <a:lnTo>
                        <a:pt x="183032" y="84081"/>
                      </a:lnTo>
                      <a:cubicBezTo>
                        <a:pt x="26317" y="21019"/>
                        <a:pt x="169019" y="77075"/>
                        <a:pt x="162012" y="73572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554" name="Group 553">
              <a:extLst>
                <a:ext uri="{FF2B5EF4-FFF2-40B4-BE49-F238E27FC236}">
                  <a16:creationId xmlns:a16="http://schemas.microsoft.com/office/drawing/2014/main" id="{7CCD8656-0FD3-B844-BC6C-33CE0577598D}"/>
                </a:ext>
              </a:extLst>
            </p:cNvPr>
            <p:cNvGrpSpPr/>
            <p:nvPr/>
          </p:nvGrpSpPr>
          <p:grpSpPr>
            <a:xfrm>
              <a:off x="9103944" y="3951522"/>
              <a:ext cx="367224" cy="240304"/>
              <a:chOff x="7493876" y="2774731"/>
              <a:chExt cx="1481958" cy="894622"/>
            </a:xfrm>
          </p:grpSpPr>
          <p:sp>
            <p:nvSpPr>
              <p:cNvPr id="555" name="Freeform 554">
                <a:extLst>
                  <a:ext uri="{FF2B5EF4-FFF2-40B4-BE49-F238E27FC236}">
                    <a16:creationId xmlns:a16="http://schemas.microsoft.com/office/drawing/2014/main" id="{7CF4B187-63BE-654E-852A-09C69503C97A}"/>
                  </a:ext>
                </a:extLst>
              </p:cNvPr>
              <p:cNvSpPr/>
              <p:nvPr/>
            </p:nvSpPr>
            <p:spPr>
              <a:xfrm>
                <a:off x="7493876" y="3084399"/>
                <a:ext cx="1481958" cy="584954"/>
              </a:xfrm>
              <a:custGeom>
                <a:avLst/>
                <a:gdLst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88524 w 8187558"/>
                  <a:gd name="connsiteY5" fmla="*/ 1597573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88524 w 8187558"/>
                  <a:gd name="connsiteY5" fmla="*/ 1597573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76538 w 8176538"/>
                  <a:gd name="connsiteY0" fmla="*/ 0 h 2638097"/>
                  <a:gd name="connsiteX1" fmla="*/ 8176538 w 8176538"/>
                  <a:gd name="connsiteY1" fmla="*/ 1271752 h 2638097"/>
                  <a:gd name="connsiteX2" fmla="*/ 4088015 w 8176538"/>
                  <a:gd name="connsiteY2" fmla="*/ 2638097 h 2638097"/>
                  <a:gd name="connsiteX3" fmla="*/ 0 w 8176538"/>
                  <a:gd name="connsiteY3" fmla="*/ 1269888 h 2638097"/>
                  <a:gd name="connsiteX4" fmla="*/ 20511 w 8176538"/>
                  <a:gd name="connsiteY4" fmla="*/ 147145 h 2638097"/>
                  <a:gd name="connsiteX5" fmla="*/ 4088015 w 8176538"/>
                  <a:gd name="connsiteY5" fmla="*/ 1566042 h 2638097"/>
                  <a:gd name="connsiteX6" fmla="*/ 8176538 w 8176538"/>
                  <a:gd name="connsiteY6" fmla="*/ 0 h 2638097"/>
                  <a:gd name="connsiteX0" fmla="*/ 8176538 w 8176538"/>
                  <a:gd name="connsiteY0" fmla="*/ 0 h 2772020"/>
                  <a:gd name="connsiteX1" fmla="*/ 8176538 w 8176538"/>
                  <a:gd name="connsiteY1" fmla="*/ 1271752 h 2772020"/>
                  <a:gd name="connsiteX2" fmla="*/ 4099034 w 8176538"/>
                  <a:gd name="connsiteY2" fmla="*/ 2772020 h 2772020"/>
                  <a:gd name="connsiteX3" fmla="*/ 0 w 8176538"/>
                  <a:gd name="connsiteY3" fmla="*/ 1269888 h 2772020"/>
                  <a:gd name="connsiteX4" fmla="*/ 20511 w 8176538"/>
                  <a:gd name="connsiteY4" fmla="*/ 147145 h 2772020"/>
                  <a:gd name="connsiteX5" fmla="*/ 4088015 w 8176538"/>
                  <a:gd name="connsiteY5" fmla="*/ 1566042 h 2772020"/>
                  <a:gd name="connsiteX6" fmla="*/ 8176538 w 8176538"/>
                  <a:gd name="connsiteY6" fmla="*/ 0 h 2772020"/>
                  <a:gd name="connsiteX0" fmla="*/ 8176538 w 8176538"/>
                  <a:gd name="connsiteY0" fmla="*/ 0 h 2772339"/>
                  <a:gd name="connsiteX1" fmla="*/ 8176538 w 8176538"/>
                  <a:gd name="connsiteY1" fmla="*/ 1378890 h 2772339"/>
                  <a:gd name="connsiteX2" fmla="*/ 4099034 w 8176538"/>
                  <a:gd name="connsiteY2" fmla="*/ 2772020 h 2772339"/>
                  <a:gd name="connsiteX3" fmla="*/ 0 w 8176538"/>
                  <a:gd name="connsiteY3" fmla="*/ 1269888 h 2772339"/>
                  <a:gd name="connsiteX4" fmla="*/ 20511 w 8176538"/>
                  <a:gd name="connsiteY4" fmla="*/ 147145 h 2772339"/>
                  <a:gd name="connsiteX5" fmla="*/ 4088015 w 8176538"/>
                  <a:gd name="connsiteY5" fmla="*/ 1566042 h 2772339"/>
                  <a:gd name="connsiteX6" fmla="*/ 8176538 w 8176538"/>
                  <a:gd name="connsiteY6" fmla="*/ 0 h 2772339"/>
                  <a:gd name="connsiteX0" fmla="*/ 8176538 w 8176538"/>
                  <a:gd name="connsiteY0" fmla="*/ 0 h 2825888"/>
                  <a:gd name="connsiteX1" fmla="*/ 8176538 w 8176538"/>
                  <a:gd name="connsiteY1" fmla="*/ 1378890 h 2825888"/>
                  <a:gd name="connsiteX2" fmla="*/ 4099034 w 8176538"/>
                  <a:gd name="connsiteY2" fmla="*/ 2825590 h 2825888"/>
                  <a:gd name="connsiteX3" fmla="*/ 0 w 8176538"/>
                  <a:gd name="connsiteY3" fmla="*/ 1269888 h 2825888"/>
                  <a:gd name="connsiteX4" fmla="*/ 20511 w 8176538"/>
                  <a:gd name="connsiteY4" fmla="*/ 147145 h 2825888"/>
                  <a:gd name="connsiteX5" fmla="*/ 4088015 w 8176538"/>
                  <a:gd name="connsiteY5" fmla="*/ 1566042 h 2825888"/>
                  <a:gd name="connsiteX6" fmla="*/ 8176538 w 8176538"/>
                  <a:gd name="connsiteY6" fmla="*/ 0 h 2825888"/>
                  <a:gd name="connsiteX0" fmla="*/ 8165518 w 8165518"/>
                  <a:gd name="connsiteY0" fmla="*/ 0 h 2825606"/>
                  <a:gd name="connsiteX1" fmla="*/ 8165518 w 8165518"/>
                  <a:gd name="connsiteY1" fmla="*/ 1378890 h 2825606"/>
                  <a:gd name="connsiteX2" fmla="*/ 4088014 w 8165518"/>
                  <a:gd name="connsiteY2" fmla="*/ 2825590 h 2825606"/>
                  <a:gd name="connsiteX3" fmla="*/ 0 w 8165518"/>
                  <a:gd name="connsiteY3" fmla="*/ 1403811 h 2825606"/>
                  <a:gd name="connsiteX4" fmla="*/ 9491 w 8165518"/>
                  <a:gd name="connsiteY4" fmla="*/ 147145 h 2825606"/>
                  <a:gd name="connsiteX5" fmla="*/ 4076995 w 8165518"/>
                  <a:gd name="connsiteY5" fmla="*/ 1566042 h 2825606"/>
                  <a:gd name="connsiteX6" fmla="*/ 8165518 w 8165518"/>
                  <a:gd name="connsiteY6" fmla="*/ 0 h 2825606"/>
                  <a:gd name="connsiteX0" fmla="*/ 8165518 w 8165518"/>
                  <a:gd name="connsiteY0" fmla="*/ 0 h 2879174"/>
                  <a:gd name="connsiteX1" fmla="*/ 8165518 w 8165518"/>
                  <a:gd name="connsiteY1" fmla="*/ 1378890 h 2879174"/>
                  <a:gd name="connsiteX2" fmla="*/ 4132092 w 8165518"/>
                  <a:gd name="connsiteY2" fmla="*/ 2879159 h 2879174"/>
                  <a:gd name="connsiteX3" fmla="*/ 0 w 8165518"/>
                  <a:gd name="connsiteY3" fmla="*/ 1403811 h 2879174"/>
                  <a:gd name="connsiteX4" fmla="*/ 9491 w 8165518"/>
                  <a:gd name="connsiteY4" fmla="*/ 147145 h 2879174"/>
                  <a:gd name="connsiteX5" fmla="*/ 4076995 w 8165518"/>
                  <a:gd name="connsiteY5" fmla="*/ 1566042 h 2879174"/>
                  <a:gd name="connsiteX6" fmla="*/ 8165518 w 8165518"/>
                  <a:gd name="connsiteY6" fmla="*/ 0 h 2879174"/>
                  <a:gd name="connsiteX0" fmla="*/ 8165518 w 8176537"/>
                  <a:gd name="connsiteY0" fmla="*/ 0 h 2879410"/>
                  <a:gd name="connsiteX1" fmla="*/ 8176537 w 8176537"/>
                  <a:gd name="connsiteY1" fmla="*/ 1499420 h 2879410"/>
                  <a:gd name="connsiteX2" fmla="*/ 4132092 w 8176537"/>
                  <a:gd name="connsiteY2" fmla="*/ 2879159 h 2879410"/>
                  <a:gd name="connsiteX3" fmla="*/ 0 w 8176537"/>
                  <a:gd name="connsiteY3" fmla="*/ 1403811 h 2879410"/>
                  <a:gd name="connsiteX4" fmla="*/ 9491 w 8176537"/>
                  <a:gd name="connsiteY4" fmla="*/ 147145 h 2879410"/>
                  <a:gd name="connsiteX5" fmla="*/ 4076995 w 8176537"/>
                  <a:gd name="connsiteY5" fmla="*/ 1566042 h 2879410"/>
                  <a:gd name="connsiteX6" fmla="*/ 8165518 w 8176537"/>
                  <a:gd name="connsiteY6" fmla="*/ 0 h 2879410"/>
                  <a:gd name="connsiteX0" fmla="*/ 8165518 w 8176537"/>
                  <a:gd name="connsiteY0" fmla="*/ 0 h 2879262"/>
                  <a:gd name="connsiteX1" fmla="*/ 8176537 w 8176537"/>
                  <a:gd name="connsiteY1" fmla="*/ 1499420 h 2879262"/>
                  <a:gd name="connsiteX2" fmla="*/ 4132092 w 8176537"/>
                  <a:gd name="connsiteY2" fmla="*/ 2879159 h 2879262"/>
                  <a:gd name="connsiteX3" fmla="*/ 0 w 8176537"/>
                  <a:gd name="connsiteY3" fmla="*/ 1403811 h 2879262"/>
                  <a:gd name="connsiteX4" fmla="*/ 9491 w 8176537"/>
                  <a:gd name="connsiteY4" fmla="*/ 147145 h 2879262"/>
                  <a:gd name="connsiteX5" fmla="*/ 4076995 w 8176537"/>
                  <a:gd name="connsiteY5" fmla="*/ 1566042 h 2879262"/>
                  <a:gd name="connsiteX6" fmla="*/ 8165518 w 8176537"/>
                  <a:gd name="connsiteY6" fmla="*/ 0 h 2879262"/>
                  <a:gd name="connsiteX0" fmla="*/ 8165518 w 8176537"/>
                  <a:gd name="connsiteY0" fmla="*/ 0 h 2879163"/>
                  <a:gd name="connsiteX1" fmla="*/ 8176537 w 8176537"/>
                  <a:gd name="connsiteY1" fmla="*/ 1499420 h 2879163"/>
                  <a:gd name="connsiteX2" fmla="*/ 4132092 w 8176537"/>
                  <a:gd name="connsiteY2" fmla="*/ 2879159 h 2879163"/>
                  <a:gd name="connsiteX3" fmla="*/ 0 w 8176537"/>
                  <a:gd name="connsiteY3" fmla="*/ 1510948 h 2879163"/>
                  <a:gd name="connsiteX4" fmla="*/ 9491 w 8176537"/>
                  <a:gd name="connsiteY4" fmla="*/ 147145 h 2879163"/>
                  <a:gd name="connsiteX5" fmla="*/ 4076995 w 8176537"/>
                  <a:gd name="connsiteY5" fmla="*/ 1566042 h 2879163"/>
                  <a:gd name="connsiteX6" fmla="*/ 8165518 w 8176537"/>
                  <a:gd name="connsiteY6" fmla="*/ 0 h 2879163"/>
                  <a:gd name="connsiteX0" fmla="*/ 8165518 w 8198577"/>
                  <a:gd name="connsiteY0" fmla="*/ 0 h 2879451"/>
                  <a:gd name="connsiteX1" fmla="*/ 8198577 w 8198577"/>
                  <a:gd name="connsiteY1" fmla="*/ 1606558 h 2879451"/>
                  <a:gd name="connsiteX2" fmla="*/ 4132092 w 8198577"/>
                  <a:gd name="connsiteY2" fmla="*/ 2879159 h 2879451"/>
                  <a:gd name="connsiteX3" fmla="*/ 0 w 8198577"/>
                  <a:gd name="connsiteY3" fmla="*/ 1510948 h 2879451"/>
                  <a:gd name="connsiteX4" fmla="*/ 9491 w 8198577"/>
                  <a:gd name="connsiteY4" fmla="*/ 147145 h 2879451"/>
                  <a:gd name="connsiteX5" fmla="*/ 4076995 w 8198577"/>
                  <a:gd name="connsiteY5" fmla="*/ 1566042 h 2879451"/>
                  <a:gd name="connsiteX6" fmla="*/ 8165518 w 8198577"/>
                  <a:gd name="connsiteY6" fmla="*/ 0 h 2879451"/>
                  <a:gd name="connsiteX0" fmla="*/ 8165518 w 8165518"/>
                  <a:gd name="connsiteY0" fmla="*/ 0 h 2880066"/>
                  <a:gd name="connsiteX1" fmla="*/ 8165518 w 8165518"/>
                  <a:gd name="connsiteY1" fmla="*/ 1673520 h 2880066"/>
                  <a:gd name="connsiteX2" fmla="*/ 4132092 w 8165518"/>
                  <a:gd name="connsiteY2" fmla="*/ 2879159 h 2880066"/>
                  <a:gd name="connsiteX3" fmla="*/ 0 w 8165518"/>
                  <a:gd name="connsiteY3" fmla="*/ 1510948 h 2880066"/>
                  <a:gd name="connsiteX4" fmla="*/ 9491 w 8165518"/>
                  <a:gd name="connsiteY4" fmla="*/ 147145 h 2880066"/>
                  <a:gd name="connsiteX5" fmla="*/ 4076995 w 8165518"/>
                  <a:gd name="connsiteY5" fmla="*/ 1566042 h 2880066"/>
                  <a:gd name="connsiteX6" fmla="*/ 8165518 w 8165518"/>
                  <a:gd name="connsiteY6" fmla="*/ 0 h 2880066"/>
                  <a:gd name="connsiteX0" fmla="*/ 8156794 w 8156794"/>
                  <a:gd name="connsiteY0" fmla="*/ 0 h 2879270"/>
                  <a:gd name="connsiteX1" fmla="*/ 8156794 w 8156794"/>
                  <a:gd name="connsiteY1" fmla="*/ 1673520 h 2879270"/>
                  <a:gd name="connsiteX2" fmla="*/ 4123368 w 8156794"/>
                  <a:gd name="connsiteY2" fmla="*/ 2879159 h 2879270"/>
                  <a:gd name="connsiteX3" fmla="*/ 2295 w 8156794"/>
                  <a:gd name="connsiteY3" fmla="*/ 1618086 h 2879270"/>
                  <a:gd name="connsiteX4" fmla="*/ 767 w 8156794"/>
                  <a:gd name="connsiteY4" fmla="*/ 147145 h 2879270"/>
                  <a:gd name="connsiteX5" fmla="*/ 4068271 w 8156794"/>
                  <a:gd name="connsiteY5" fmla="*/ 1566042 h 2879270"/>
                  <a:gd name="connsiteX6" fmla="*/ 8156794 w 8156794"/>
                  <a:gd name="connsiteY6" fmla="*/ 0 h 287927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20"/>
                  <a:gd name="connsiteX1" fmla="*/ 8156794 w 8156794"/>
                  <a:gd name="connsiteY1" fmla="*/ 1673520 h 2973020"/>
                  <a:gd name="connsiteX2" fmla="*/ 4134388 w 8156794"/>
                  <a:gd name="connsiteY2" fmla="*/ 2972904 h 2973020"/>
                  <a:gd name="connsiteX3" fmla="*/ 2295 w 8156794"/>
                  <a:gd name="connsiteY3" fmla="*/ 1618086 h 2973020"/>
                  <a:gd name="connsiteX4" fmla="*/ 767 w 8156794"/>
                  <a:gd name="connsiteY4" fmla="*/ 147145 h 2973020"/>
                  <a:gd name="connsiteX5" fmla="*/ 4068271 w 8156794"/>
                  <a:gd name="connsiteY5" fmla="*/ 1566042 h 2973020"/>
                  <a:gd name="connsiteX6" fmla="*/ 8156794 w 8156794"/>
                  <a:gd name="connsiteY6" fmla="*/ 0 h 2973020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141"/>
                  <a:gd name="connsiteX1" fmla="*/ 8156794 w 8156794"/>
                  <a:gd name="connsiteY1" fmla="*/ 1673520 h 2973141"/>
                  <a:gd name="connsiteX2" fmla="*/ 4134388 w 8156794"/>
                  <a:gd name="connsiteY2" fmla="*/ 2972904 h 2973141"/>
                  <a:gd name="connsiteX3" fmla="*/ 2295 w 8156794"/>
                  <a:gd name="connsiteY3" fmla="*/ 1618086 h 2973141"/>
                  <a:gd name="connsiteX4" fmla="*/ 767 w 8156794"/>
                  <a:gd name="connsiteY4" fmla="*/ 147145 h 2973141"/>
                  <a:gd name="connsiteX5" fmla="*/ 4068271 w 8156794"/>
                  <a:gd name="connsiteY5" fmla="*/ 1566042 h 2973141"/>
                  <a:gd name="connsiteX6" fmla="*/ 8156794 w 8156794"/>
                  <a:gd name="connsiteY6" fmla="*/ 0 h 2973141"/>
                  <a:gd name="connsiteX0" fmla="*/ 8156794 w 8156794"/>
                  <a:gd name="connsiteY0" fmla="*/ 0 h 3066827"/>
                  <a:gd name="connsiteX1" fmla="*/ 8156794 w 8156794"/>
                  <a:gd name="connsiteY1" fmla="*/ 1673520 h 3066827"/>
                  <a:gd name="connsiteX2" fmla="*/ 4123353 w 8156794"/>
                  <a:gd name="connsiteY2" fmla="*/ 3066650 h 3066827"/>
                  <a:gd name="connsiteX3" fmla="*/ 2295 w 8156794"/>
                  <a:gd name="connsiteY3" fmla="*/ 1618086 h 3066827"/>
                  <a:gd name="connsiteX4" fmla="*/ 767 w 8156794"/>
                  <a:gd name="connsiteY4" fmla="*/ 147145 h 3066827"/>
                  <a:gd name="connsiteX5" fmla="*/ 4068271 w 8156794"/>
                  <a:gd name="connsiteY5" fmla="*/ 1566042 h 3066827"/>
                  <a:gd name="connsiteX6" fmla="*/ 8156794 w 8156794"/>
                  <a:gd name="connsiteY6" fmla="*/ 0 h 3066827"/>
                  <a:gd name="connsiteX0" fmla="*/ 8123689 w 8156794"/>
                  <a:gd name="connsiteY0" fmla="*/ 0 h 2999866"/>
                  <a:gd name="connsiteX1" fmla="*/ 8156794 w 8156794"/>
                  <a:gd name="connsiteY1" fmla="*/ 1606559 h 2999866"/>
                  <a:gd name="connsiteX2" fmla="*/ 4123353 w 8156794"/>
                  <a:gd name="connsiteY2" fmla="*/ 2999689 h 2999866"/>
                  <a:gd name="connsiteX3" fmla="*/ 2295 w 8156794"/>
                  <a:gd name="connsiteY3" fmla="*/ 1551125 h 2999866"/>
                  <a:gd name="connsiteX4" fmla="*/ 767 w 8156794"/>
                  <a:gd name="connsiteY4" fmla="*/ 80184 h 2999866"/>
                  <a:gd name="connsiteX5" fmla="*/ 4068271 w 8156794"/>
                  <a:gd name="connsiteY5" fmla="*/ 1499081 h 2999866"/>
                  <a:gd name="connsiteX6" fmla="*/ 8123689 w 8156794"/>
                  <a:gd name="connsiteY6" fmla="*/ 0 h 2999866"/>
                  <a:gd name="connsiteX0" fmla="*/ 8167828 w 8167828"/>
                  <a:gd name="connsiteY0" fmla="*/ 0 h 3026651"/>
                  <a:gd name="connsiteX1" fmla="*/ 8156794 w 8167828"/>
                  <a:gd name="connsiteY1" fmla="*/ 1633344 h 3026651"/>
                  <a:gd name="connsiteX2" fmla="*/ 4123353 w 8167828"/>
                  <a:gd name="connsiteY2" fmla="*/ 3026474 h 3026651"/>
                  <a:gd name="connsiteX3" fmla="*/ 2295 w 8167828"/>
                  <a:gd name="connsiteY3" fmla="*/ 1577910 h 3026651"/>
                  <a:gd name="connsiteX4" fmla="*/ 767 w 8167828"/>
                  <a:gd name="connsiteY4" fmla="*/ 106969 h 3026651"/>
                  <a:gd name="connsiteX5" fmla="*/ 4068271 w 8167828"/>
                  <a:gd name="connsiteY5" fmla="*/ 1525866 h 3026651"/>
                  <a:gd name="connsiteX6" fmla="*/ 8167828 w 8167828"/>
                  <a:gd name="connsiteY6" fmla="*/ 0 h 3026651"/>
                  <a:gd name="connsiteX0" fmla="*/ 8167828 w 8167828"/>
                  <a:gd name="connsiteY0" fmla="*/ 0 h 3027228"/>
                  <a:gd name="connsiteX1" fmla="*/ 8145760 w 8167828"/>
                  <a:gd name="connsiteY1" fmla="*/ 1686913 h 3027228"/>
                  <a:gd name="connsiteX2" fmla="*/ 4123353 w 8167828"/>
                  <a:gd name="connsiteY2" fmla="*/ 3026474 h 3027228"/>
                  <a:gd name="connsiteX3" fmla="*/ 2295 w 8167828"/>
                  <a:gd name="connsiteY3" fmla="*/ 1577910 h 3027228"/>
                  <a:gd name="connsiteX4" fmla="*/ 767 w 8167828"/>
                  <a:gd name="connsiteY4" fmla="*/ 106969 h 3027228"/>
                  <a:gd name="connsiteX5" fmla="*/ 4068271 w 8167828"/>
                  <a:gd name="connsiteY5" fmla="*/ 1525866 h 3027228"/>
                  <a:gd name="connsiteX6" fmla="*/ 8167828 w 8167828"/>
                  <a:gd name="connsiteY6" fmla="*/ 0 h 3027228"/>
                  <a:gd name="connsiteX0" fmla="*/ 8156794 w 8156794"/>
                  <a:gd name="connsiteY0" fmla="*/ 0 h 2933483"/>
                  <a:gd name="connsiteX1" fmla="*/ 8145760 w 8156794"/>
                  <a:gd name="connsiteY1" fmla="*/ 1593168 h 2933483"/>
                  <a:gd name="connsiteX2" fmla="*/ 4123353 w 8156794"/>
                  <a:gd name="connsiteY2" fmla="*/ 2932729 h 2933483"/>
                  <a:gd name="connsiteX3" fmla="*/ 2295 w 8156794"/>
                  <a:gd name="connsiteY3" fmla="*/ 1484165 h 2933483"/>
                  <a:gd name="connsiteX4" fmla="*/ 767 w 8156794"/>
                  <a:gd name="connsiteY4" fmla="*/ 13224 h 2933483"/>
                  <a:gd name="connsiteX5" fmla="*/ 4068271 w 8156794"/>
                  <a:gd name="connsiteY5" fmla="*/ 1432121 h 2933483"/>
                  <a:gd name="connsiteX6" fmla="*/ 8156794 w 8156794"/>
                  <a:gd name="connsiteY6" fmla="*/ 0 h 2933483"/>
                  <a:gd name="connsiteX0" fmla="*/ 8156794 w 8156794"/>
                  <a:gd name="connsiteY0" fmla="*/ 0 h 2933483"/>
                  <a:gd name="connsiteX1" fmla="*/ 8145760 w 8156794"/>
                  <a:gd name="connsiteY1" fmla="*/ 1593168 h 2933483"/>
                  <a:gd name="connsiteX2" fmla="*/ 4123353 w 8156794"/>
                  <a:gd name="connsiteY2" fmla="*/ 2932729 h 2933483"/>
                  <a:gd name="connsiteX3" fmla="*/ 2295 w 8156794"/>
                  <a:gd name="connsiteY3" fmla="*/ 1484165 h 2933483"/>
                  <a:gd name="connsiteX4" fmla="*/ 767 w 8156794"/>
                  <a:gd name="connsiteY4" fmla="*/ 13224 h 2933483"/>
                  <a:gd name="connsiteX5" fmla="*/ 4068271 w 8156794"/>
                  <a:gd name="connsiteY5" fmla="*/ 1432121 h 2933483"/>
                  <a:gd name="connsiteX6" fmla="*/ 8156794 w 8156794"/>
                  <a:gd name="connsiteY6" fmla="*/ 0 h 2933483"/>
                  <a:gd name="connsiteX0" fmla="*/ 8123689 w 8145760"/>
                  <a:gd name="connsiteY0" fmla="*/ 13560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23689 w 8145760"/>
                  <a:gd name="connsiteY6" fmla="*/ 13560 h 2920259"/>
                  <a:gd name="connsiteX0" fmla="*/ 8178863 w 8178863"/>
                  <a:gd name="connsiteY0" fmla="*/ 26952 h 2920259"/>
                  <a:gd name="connsiteX1" fmla="*/ 8145760 w 8178863"/>
                  <a:gd name="connsiteY1" fmla="*/ 1579944 h 2920259"/>
                  <a:gd name="connsiteX2" fmla="*/ 4123353 w 8178863"/>
                  <a:gd name="connsiteY2" fmla="*/ 2919505 h 2920259"/>
                  <a:gd name="connsiteX3" fmla="*/ 2295 w 8178863"/>
                  <a:gd name="connsiteY3" fmla="*/ 1470941 h 2920259"/>
                  <a:gd name="connsiteX4" fmla="*/ 767 w 8178863"/>
                  <a:gd name="connsiteY4" fmla="*/ 0 h 2920259"/>
                  <a:gd name="connsiteX5" fmla="*/ 4068271 w 8178863"/>
                  <a:gd name="connsiteY5" fmla="*/ 1418897 h 2920259"/>
                  <a:gd name="connsiteX6" fmla="*/ 8178863 w 8178863"/>
                  <a:gd name="connsiteY6" fmla="*/ 26952 h 2920259"/>
                  <a:gd name="connsiteX0" fmla="*/ 8167827 w 8167827"/>
                  <a:gd name="connsiteY0" fmla="*/ 40343 h 2920259"/>
                  <a:gd name="connsiteX1" fmla="*/ 8145760 w 8167827"/>
                  <a:gd name="connsiteY1" fmla="*/ 1579944 h 2920259"/>
                  <a:gd name="connsiteX2" fmla="*/ 4123353 w 8167827"/>
                  <a:gd name="connsiteY2" fmla="*/ 2919505 h 2920259"/>
                  <a:gd name="connsiteX3" fmla="*/ 2295 w 8167827"/>
                  <a:gd name="connsiteY3" fmla="*/ 1470941 h 2920259"/>
                  <a:gd name="connsiteX4" fmla="*/ 767 w 8167827"/>
                  <a:gd name="connsiteY4" fmla="*/ 0 h 2920259"/>
                  <a:gd name="connsiteX5" fmla="*/ 4068271 w 8167827"/>
                  <a:gd name="connsiteY5" fmla="*/ 1418897 h 2920259"/>
                  <a:gd name="connsiteX6" fmla="*/ 8167827 w 8167827"/>
                  <a:gd name="connsiteY6" fmla="*/ 40343 h 2920259"/>
                  <a:gd name="connsiteX0" fmla="*/ 8123687 w 8145760"/>
                  <a:gd name="connsiteY0" fmla="*/ 53735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23687 w 8145760"/>
                  <a:gd name="connsiteY6" fmla="*/ 53735 h 2920259"/>
                  <a:gd name="connsiteX0" fmla="*/ 8161918 w 8161918"/>
                  <a:gd name="connsiteY0" fmla="*/ 0 h 2943855"/>
                  <a:gd name="connsiteX1" fmla="*/ 8145760 w 8161918"/>
                  <a:gd name="connsiteY1" fmla="*/ 1603540 h 2943855"/>
                  <a:gd name="connsiteX2" fmla="*/ 4123353 w 8161918"/>
                  <a:gd name="connsiteY2" fmla="*/ 2943101 h 2943855"/>
                  <a:gd name="connsiteX3" fmla="*/ 2295 w 8161918"/>
                  <a:gd name="connsiteY3" fmla="*/ 1494537 h 2943855"/>
                  <a:gd name="connsiteX4" fmla="*/ 767 w 8161918"/>
                  <a:gd name="connsiteY4" fmla="*/ 23596 h 2943855"/>
                  <a:gd name="connsiteX5" fmla="*/ 4068271 w 8161918"/>
                  <a:gd name="connsiteY5" fmla="*/ 1442493 h 2943855"/>
                  <a:gd name="connsiteX6" fmla="*/ 8161918 w 8161918"/>
                  <a:gd name="connsiteY6" fmla="*/ 0 h 2943855"/>
                  <a:gd name="connsiteX0" fmla="*/ 8144926 w 8145760"/>
                  <a:gd name="connsiteY0" fmla="*/ 43424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44926 w 8145760"/>
                  <a:gd name="connsiteY6" fmla="*/ 43424 h 2920259"/>
                  <a:gd name="connsiteX0" fmla="*/ 8161918 w 8161918"/>
                  <a:gd name="connsiteY0" fmla="*/ 0 h 2959321"/>
                  <a:gd name="connsiteX1" fmla="*/ 8145760 w 8161918"/>
                  <a:gd name="connsiteY1" fmla="*/ 1619006 h 2959321"/>
                  <a:gd name="connsiteX2" fmla="*/ 4123353 w 8161918"/>
                  <a:gd name="connsiteY2" fmla="*/ 2958567 h 2959321"/>
                  <a:gd name="connsiteX3" fmla="*/ 2295 w 8161918"/>
                  <a:gd name="connsiteY3" fmla="*/ 1510003 h 2959321"/>
                  <a:gd name="connsiteX4" fmla="*/ 767 w 8161918"/>
                  <a:gd name="connsiteY4" fmla="*/ 39062 h 2959321"/>
                  <a:gd name="connsiteX5" fmla="*/ 4068271 w 8161918"/>
                  <a:gd name="connsiteY5" fmla="*/ 1457959 h 2959321"/>
                  <a:gd name="connsiteX6" fmla="*/ 8161918 w 8161918"/>
                  <a:gd name="connsiteY6" fmla="*/ 0 h 2959321"/>
                  <a:gd name="connsiteX0" fmla="*/ 8161918 w 8162752"/>
                  <a:gd name="connsiteY0" fmla="*/ 0 h 2959488"/>
                  <a:gd name="connsiteX1" fmla="*/ 8162752 w 8162752"/>
                  <a:gd name="connsiteY1" fmla="*/ 1629317 h 2959488"/>
                  <a:gd name="connsiteX2" fmla="*/ 4123353 w 8162752"/>
                  <a:gd name="connsiteY2" fmla="*/ 2958567 h 2959488"/>
                  <a:gd name="connsiteX3" fmla="*/ 2295 w 8162752"/>
                  <a:gd name="connsiteY3" fmla="*/ 1510003 h 2959488"/>
                  <a:gd name="connsiteX4" fmla="*/ 767 w 8162752"/>
                  <a:gd name="connsiteY4" fmla="*/ 39062 h 2959488"/>
                  <a:gd name="connsiteX5" fmla="*/ 4068271 w 8162752"/>
                  <a:gd name="connsiteY5" fmla="*/ 1457959 h 2959488"/>
                  <a:gd name="connsiteX6" fmla="*/ 8161918 w 8162752"/>
                  <a:gd name="connsiteY6" fmla="*/ 0 h 2959488"/>
                  <a:gd name="connsiteX0" fmla="*/ 8165930 w 8166764"/>
                  <a:gd name="connsiteY0" fmla="*/ 7337 h 2966825"/>
                  <a:gd name="connsiteX1" fmla="*/ 8166764 w 8166764"/>
                  <a:gd name="connsiteY1" fmla="*/ 1636654 h 2966825"/>
                  <a:gd name="connsiteX2" fmla="*/ 4127365 w 8166764"/>
                  <a:gd name="connsiteY2" fmla="*/ 2965904 h 2966825"/>
                  <a:gd name="connsiteX3" fmla="*/ 6307 w 8166764"/>
                  <a:gd name="connsiteY3" fmla="*/ 1517340 h 2966825"/>
                  <a:gd name="connsiteX4" fmla="*/ 532 w 8166764"/>
                  <a:gd name="connsiteY4" fmla="*/ 0 h 2966825"/>
                  <a:gd name="connsiteX5" fmla="*/ 4072283 w 8166764"/>
                  <a:gd name="connsiteY5" fmla="*/ 1465296 h 2966825"/>
                  <a:gd name="connsiteX6" fmla="*/ 8165930 w 8166764"/>
                  <a:gd name="connsiteY6" fmla="*/ 7337 h 2966825"/>
                  <a:gd name="connsiteX0" fmla="*/ 8168119 w 8168953"/>
                  <a:gd name="connsiteY0" fmla="*/ 7337 h 2966682"/>
                  <a:gd name="connsiteX1" fmla="*/ 8168953 w 8168953"/>
                  <a:gd name="connsiteY1" fmla="*/ 1636654 h 2966682"/>
                  <a:gd name="connsiteX2" fmla="*/ 4129554 w 8168953"/>
                  <a:gd name="connsiteY2" fmla="*/ 2965904 h 2966682"/>
                  <a:gd name="connsiteX3" fmla="*/ 0 w 8168953"/>
                  <a:gd name="connsiteY3" fmla="*/ 1527651 h 2966682"/>
                  <a:gd name="connsiteX4" fmla="*/ 2721 w 8168953"/>
                  <a:gd name="connsiteY4" fmla="*/ 0 h 2966682"/>
                  <a:gd name="connsiteX5" fmla="*/ 4074472 w 8168953"/>
                  <a:gd name="connsiteY5" fmla="*/ 1465296 h 2966682"/>
                  <a:gd name="connsiteX6" fmla="*/ 8168119 w 8168953"/>
                  <a:gd name="connsiteY6" fmla="*/ 7337 h 2966682"/>
                  <a:gd name="connsiteX0" fmla="*/ 8168119 w 8168953"/>
                  <a:gd name="connsiteY0" fmla="*/ 7337 h 3100377"/>
                  <a:gd name="connsiteX1" fmla="*/ 8168953 w 8168953"/>
                  <a:gd name="connsiteY1" fmla="*/ 1636654 h 3100377"/>
                  <a:gd name="connsiteX2" fmla="*/ 4118520 w 8168953"/>
                  <a:gd name="connsiteY2" fmla="*/ 3099826 h 3100377"/>
                  <a:gd name="connsiteX3" fmla="*/ 0 w 8168953"/>
                  <a:gd name="connsiteY3" fmla="*/ 1527651 h 3100377"/>
                  <a:gd name="connsiteX4" fmla="*/ 2721 w 8168953"/>
                  <a:gd name="connsiteY4" fmla="*/ 0 h 3100377"/>
                  <a:gd name="connsiteX5" fmla="*/ 4074472 w 8168953"/>
                  <a:gd name="connsiteY5" fmla="*/ 1465296 h 3100377"/>
                  <a:gd name="connsiteX6" fmla="*/ 8168119 w 8168953"/>
                  <a:gd name="connsiteY6" fmla="*/ 7337 h 3100377"/>
                  <a:gd name="connsiteX0" fmla="*/ 8168119 w 8168953"/>
                  <a:gd name="connsiteY0" fmla="*/ 7337 h 3100429"/>
                  <a:gd name="connsiteX1" fmla="*/ 8168953 w 8168953"/>
                  <a:gd name="connsiteY1" fmla="*/ 1636654 h 3100429"/>
                  <a:gd name="connsiteX2" fmla="*/ 4118520 w 8168953"/>
                  <a:gd name="connsiteY2" fmla="*/ 3099826 h 3100429"/>
                  <a:gd name="connsiteX3" fmla="*/ 0 w 8168953"/>
                  <a:gd name="connsiteY3" fmla="*/ 1527651 h 3100429"/>
                  <a:gd name="connsiteX4" fmla="*/ 2721 w 8168953"/>
                  <a:gd name="connsiteY4" fmla="*/ 0 h 3100429"/>
                  <a:gd name="connsiteX5" fmla="*/ 4074472 w 8168953"/>
                  <a:gd name="connsiteY5" fmla="*/ 1465296 h 3100429"/>
                  <a:gd name="connsiteX6" fmla="*/ 8168119 w 8168953"/>
                  <a:gd name="connsiteY6" fmla="*/ 7337 h 3100429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72202 w 8166683"/>
                  <a:gd name="connsiteY5" fmla="*/ 1465296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72202 w 8166683"/>
                  <a:gd name="connsiteY5" fmla="*/ 1465296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61168 w 8166683"/>
                  <a:gd name="connsiteY5" fmla="*/ 1438511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61168 w 8166683"/>
                  <a:gd name="connsiteY5" fmla="*/ 1438511 h 3099826"/>
                  <a:gd name="connsiteX6" fmla="*/ 8165849 w 8166683"/>
                  <a:gd name="connsiteY6" fmla="*/ 7337 h 3099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166683" h="3099826">
                    <a:moveTo>
                      <a:pt x="8165849" y="7337"/>
                    </a:moveTo>
                    <a:lnTo>
                      <a:pt x="8166683" y="1636654"/>
                    </a:lnTo>
                    <a:cubicBezTo>
                      <a:pt x="7917761" y="2728489"/>
                      <a:pt x="5475903" y="3100137"/>
                      <a:pt x="4116250" y="3099826"/>
                    </a:cubicBezTo>
                    <a:cubicBezTo>
                      <a:pt x="2756597" y="3099515"/>
                      <a:pt x="245424" y="2744647"/>
                      <a:pt x="8764" y="1634789"/>
                    </a:cubicBezTo>
                    <a:cubicBezTo>
                      <a:pt x="11928" y="1215900"/>
                      <a:pt x="-2713" y="418889"/>
                      <a:pt x="451" y="0"/>
                    </a:cubicBezTo>
                    <a:cubicBezTo>
                      <a:pt x="385485" y="953840"/>
                      <a:pt x="2700268" y="1437288"/>
                      <a:pt x="4061168" y="1438511"/>
                    </a:cubicBezTo>
                    <a:cubicBezTo>
                      <a:pt x="5422068" y="1439734"/>
                      <a:pt x="7793228" y="1089449"/>
                      <a:pt x="8165849" y="7337"/>
                    </a:cubicBezTo>
                    <a:close/>
                  </a:path>
                </a:pathLst>
              </a:custGeom>
              <a:gradFill>
                <a:gsLst>
                  <a:gs pos="0">
                    <a:srgbClr val="B8C2C9"/>
                  </a:gs>
                  <a:gs pos="21000">
                    <a:schemeClr val="bg1"/>
                  </a:gs>
                  <a:gs pos="60000">
                    <a:srgbClr val="D6DCE0"/>
                  </a:gs>
                  <a:gs pos="100000">
                    <a:srgbClr val="B8C2C9"/>
                  </a:gs>
                </a:gsLst>
                <a:lin ang="0" scaled="0"/>
              </a:gra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                  </a:t>
                </a:r>
              </a:p>
            </p:txBody>
          </p:sp>
          <p:sp>
            <p:nvSpPr>
              <p:cNvPr id="556" name="Oval 555">
                <a:extLst>
                  <a:ext uri="{FF2B5EF4-FFF2-40B4-BE49-F238E27FC236}">
                    <a16:creationId xmlns:a16="http://schemas.microsoft.com/office/drawing/2014/main" id="{3B5270E4-3067-1643-B96C-CE5CEE09747A}"/>
                  </a:ext>
                </a:extLst>
              </p:cNvPr>
              <p:cNvSpPr/>
              <p:nvPr/>
            </p:nvSpPr>
            <p:spPr>
              <a:xfrm>
                <a:off x="7494729" y="2774731"/>
                <a:ext cx="1480163" cy="579140"/>
              </a:xfrm>
              <a:prstGeom prst="ellipse">
                <a:avLst/>
              </a:prstGeom>
              <a:solidFill>
                <a:srgbClr val="B8C2C9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             </a:t>
                </a:r>
              </a:p>
            </p:txBody>
          </p:sp>
          <p:grpSp>
            <p:nvGrpSpPr>
              <p:cNvPr id="557" name="Group 556">
                <a:extLst>
                  <a:ext uri="{FF2B5EF4-FFF2-40B4-BE49-F238E27FC236}">
                    <a16:creationId xmlns:a16="http://schemas.microsoft.com/office/drawing/2014/main" id="{3BECC0F9-CE1F-254B-B04F-1EAA89C59C97}"/>
                  </a:ext>
                </a:extLst>
              </p:cNvPr>
              <p:cNvGrpSpPr/>
              <p:nvPr/>
            </p:nvGrpSpPr>
            <p:grpSpPr>
              <a:xfrm>
                <a:off x="7713663" y="2848339"/>
                <a:ext cx="1042107" cy="425543"/>
                <a:chOff x="7786941" y="2884917"/>
                <a:chExt cx="897649" cy="353919"/>
              </a:xfrm>
            </p:grpSpPr>
            <p:sp>
              <p:nvSpPr>
                <p:cNvPr id="558" name="Freeform 557">
                  <a:extLst>
                    <a:ext uri="{FF2B5EF4-FFF2-40B4-BE49-F238E27FC236}">
                      <a16:creationId xmlns:a16="http://schemas.microsoft.com/office/drawing/2014/main" id="{7C55C6EE-4672-4F4F-A2F8-2821804F5944}"/>
                    </a:ext>
                  </a:extLst>
                </p:cNvPr>
                <p:cNvSpPr/>
                <p:nvPr/>
              </p:nvSpPr>
              <p:spPr>
                <a:xfrm>
                  <a:off x="7811770" y="2884917"/>
                  <a:ext cx="849158" cy="198115"/>
                </a:xfrm>
                <a:custGeom>
                  <a:avLst/>
                  <a:gdLst>
                    <a:gd name="connsiteX0" fmla="*/ 3725333 w 4588933"/>
                    <a:gd name="connsiteY0" fmla="*/ 0 h 1049866"/>
                    <a:gd name="connsiteX1" fmla="*/ 4588933 w 4588933"/>
                    <a:gd name="connsiteY1" fmla="*/ 270933 h 1049866"/>
                    <a:gd name="connsiteX2" fmla="*/ 3962400 w 4588933"/>
                    <a:gd name="connsiteY2" fmla="*/ 541866 h 1049866"/>
                    <a:gd name="connsiteX3" fmla="*/ 3742267 w 4588933"/>
                    <a:gd name="connsiteY3" fmla="*/ 457200 h 1049866"/>
                    <a:gd name="connsiteX4" fmla="*/ 2269067 w 4588933"/>
                    <a:gd name="connsiteY4" fmla="*/ 1049866 h 1049866"/>
                    <a:gd name="connsiteX5" fmla="*/ 880533 w 4588933"/>
                    <a:gd name="connsiteY5" fmla="*/ 457200 h 1049866"/>
                    <a:gd name="connsiteX6" fmla="*/ 592667 w 4588933"/>
                    <a:gd name="connsiteY6" fmla="*/ 541866 h 1049866"/>
                    <a:gd name="connsiteX7" fmla="*/ 0 w 4588933"/>
                    <a:gd name="connsiteY7" fmla="*/ 254000 h 1049866"/>
                    <a:gd name="connsiteX8" fmla="*/ 880533 w 4588933"/>
                    <a:gd name="connsiteY8" fmla="*/ 16933 h 1049866"/>
                    <a:gd name="connsiteX9" fmla="*/ 2302933 w 4588933"/>
                    <a:gd name="connsiteY9" fmla="*/ 626533 h 1049866"/>
                    <a:gd name="connsiteX10" fmla="*/ 3725333 w 4588933"/>
                    <a:gd name="connsiteY10" fmla="*/ 0 h 1049866"/>
                    <a:gd name="connsiteX0" fmla="*/ 3725333 w 4641485"/>
                    <a:gd name="connsiteY0" fmla="*/ 0 h 1049866"/>
                    <a:gd name="connsiteX1" fmla="*/ 4641485 w 4641485"/>
                    <a:gd name="connsiteY1" fmla="*/ 239402 h 1049866"/>
                    <a:gd name="connsiteX2" fmla="*/ 3962400 w 4641485"/>
                    <a:gd name="connsiteY2" fmla="*/ 541866 h 1049866"/>
                    <a:gd name="connsiteX3" fmla="*/ 3742267 w 4641485"/>
                    <a:gd name="connsiteY3" fmla="*/ 457200 h 1049866"/>
                    <a:gd name="connsiteX4" fmla="*/ 2269067 w 4641485"/>
                    <a:gd name="connsiteY4" fmla="*/ 1049866 h 1049866"/>
                    <a:gd name="connsiteX5" fmla="*/ 880533 w 4641485"/>
                    <a:gd name="connsiteY5" fmla="*/ 457200 h 1049866"/>
                    <a:gd name="connsiteX6" fmla="*/ 592667 w 4641485"/>
                    <a:gd name="connsiteY6" fmla="*/ 541866 h 1049866"/>
                    <a:gd name="connsiteX7" fmla="*/ 0 w 4641485"/>
                    <a:gd name="connsiteY7" fmla="*/ 254000 h 1049866"/>
                    <a:gd name="connsiteX8" fmla="*/ 880533 w 4641485"/>
                    <a:gd name="connsiteY8" fmla="*/ 16933 h 1049866"/>
                    <a:gd name="connsiteX9" fmla="*/ 2302933 w 4641485"/>
                    <a:gd name="connsiteY9" fmla="*/ 626533 h 1049866"/>
                    <a:gd name="connsiteX10" fmla="*/ 3725333 w 4641485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73798 w 4673016"/>
                    <a:gd name="connsiteY3" fmla="*/ 45720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84308 w 4673016"/>
                    <a:gd name="connsiteY3" fmla="*/ 404648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815839 w 4673016"/>
                    <a:gd name="connsiteY3" fmla="*/ 46771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673016" h="1049866">
                      <a:moveTo>
                        <a:pt x="3756864" y="0"/>
                      </a:moveTo>
                      <a:lnTo>
                        <a:pt x="4673016" y="239402"/>
                      </a:lnTo>
                      <a:lnTo>
                        <a:pt x="3993931" y="541866"/>
                      </a:lnTo>
                      <a:lnTo>
                        <a:pt x="3815839" y="467710"/>
                      </a:lnTo>
                      <a:lnTo>
                        <a:pt x="2300598" y="1049866"/>
                      </a:lnTo>
                      <a:lnTo>
                        <a:pt x="912064" y="457200"/>
                      </a:lnTo>
                      <a:lnTo>
                        <a:pt x="624198" y="541866"/>
                      </a:lnTo>
                      <a:lnTo>
                        <a:pt x="0" y="275021"/>
                      </a:lnTo>
                      <a:lnTo>
                        <a:pt x="912064" y="16933"/>
                      </a:lnTo>
                      <a:lnTo>
                        <a:pt x="2323954" y="616023"/>
                      </a:lnTo>
                      <a:lnTo>
                        <a:pt x="3756864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59" name="Freeform 558">
                  <a:extLst>
                    <a:ext uri="{FF2B5EF4-FFF2-40B4-BE49-F238E27FC236}">
                      <a16:creationId xmlns:a16="http://schemas.microsoft.com/office/drawing/2014/main" id="{C3B242E2-FAA3-F340-B7F0-35D87BB6BAA8}"/>
                    </a:ext>
                  </a:extLst>
                </p:cNvPr>
                <p:cNvSpPr/>
                <p:nvPr/>
              </p:nvSpPr>
              <p:spPr>
                <a:xfrm>
                  <a:off x="8367548" y="3054383"/>
                  <a:ext cx="317042" cy="170569"/>
                </a:xfrm>
                <a:custGeom>
                  <a:avLst/>
                  <a:gdLst>
                    <a:gd name="connsiteX0" fmla="*/ 21021 w 1744718"/>
                    <a:gd name="connsiteY0" fmla="*/ 0 h 903890"/>
                    <a:gd name="connsiteX1" fmla="*/ 1744718 w 1744718"/>
                    <a:gd name="connsiteY1" fmla="*/ 693683 h 903890"/>
                    <a:gd name="connsiteX2" fmla="*/ 1145628 w 1744718"/>
                    <a:gd name="connsiteY2" fmla="*/ 903890 h 903890"/>
                    <a:gd name="connsiteX3" fmla="*/ 0 w 1744718"/>
                    <a:gd name="connsiteY3" fmla="*/ 451945 h 903890"/>
                    <a:gd name="connsiteX4" fmla="*/ 21021 w 1744718"/>
                    <a:gd name="connsiteY4" fmla="*/ 0 h 9038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4718" h="903890">
                      <a:moveTo>
                        <a:pt x="21021" y="0"/>
                      </a:moveTo>
                      <a:lnTo>
                        <a:pt x="1744718" y="693683"/>
                      </a:lnTo>
                      <a:lnTo>
                        <a:pt x="1145628" y="903890"/>
                      </a:lnTo>
                      <a:lnTo>
                        <a:pt x="0" y="451945"/>
                      </a:lnTo>
                      <a:lnTo>
                        <a:pt x="21021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60" name="Freeform 559">
                  <a:extLst>
                    <a:ext uri="{FF2B5EF4-FFF2-40B4-BE49-F238E27FC236}">
                      <a16:creationId xmlns:a16="http://schemas.microsoft.com/office/drawing/2014/main" id="{87ED7762-177B-454C-AA37-EB518D75B66F}"/>
                    </a:ext>
                  </a:extLst>
                </p:cNvPr>
                <p:cNvSpPr/>
                <p:nvPr/>
              </p:nvSpPr>
              <p:spPr>
                <a:xfrm>
                  <a:off x="7786941" y="3054383"/>
                  <a:ext cx="311312" cy="168585"/>
                </a:xfrm>
                <a:custGeom>
                  <a:avLst/>
                  <a:gdLst>
                    <a:gd name="connsiteX0" fmla="*/ 1702676 w 1713187"/>
                    <a:gd name="connsiteY0" fmla="*/ 0 h 893380"/>
                    <a:gd name="connsiteX1" fmla="*/ 1713187 w 1713187"/>
                    <a:gd name="connsiteY1" fmla="*/ 472966 h 893380"/>
                    <a:gd name="connsiteX2" fmla="*/ 578069 w 1713187"/>
                    <a:gd name="connsiteY2" fmla="*/ 893380 h 893380"/>
                    <a:gd name="connsiteX3" fmla="*/ 0 w 1713187"/>
                    <a:gd name="connsiteY3" fmla="*/ 693683 h 893380"/>
                    <a:gd name="connsiteX4" fmla="*/ 1702676 w 1713187"/>
                    <a:gd name="connsiteY4" fmla="*/ 0 h 8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13187" h="893380">
                      <a:moveTo>
                        <a:pt x="1702676" y="0"/>
                      </a:moveTo>
                      <a:lnTo>
                        <a:pt x="1713187" y="472966"/>
                      </a:lnTo>
                      <a:lnTo>
                        <a:pt x="578069" y="893380"/>
                      </a:lnTo>
                      <a:lnTo>
                        <a:pt x="0" y="693683"/>
                      </a:lnTo>
                      <a:lnTo>
                        <a:pt x="1702676" y="0"/>
                      </a:lnTo>
                      <a:close/>
                    </a:path>
                  </a:pathLst>
                </a:custGeom>
                <a:solidFill>
                  <a:srgbClr val="0000A8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61" name="Freeform 560">
                  <a:extLst>
                    <a:ext uri="{FF2B5EF4-FFF2-40B4-BE49-F238E27FC236}">
                      <a16:creationId xmlns:a16="http://schemas.microsoft.com/office/drawing/2014/main" id="{AD88A8A1-4E2B-154E-845D-5419478A1D2E}"/>
                    </a:ext>
                  </a:extLst>
                </p:cNvPr>
                <p:cNvSpPr/>
                <p:nvPr/>
              </p:nvSpPr>
              <p:spPr>
                <a:xfrm>
                  <a:off x="7895013" y="2971083"/>
                  <a:ext cx="676892" cy="267753"/>
                </a:xfrm>
                <a:custGeom>
                  <a:avLst/>
                  <a:gdLst>
                    <a:gd name="connsiteX0" fmla="*/ 599089 w 4162096"/>
                    <a:gd name="connsiteY0" fmla="*/ 273269 h 1618593"/>
                    <a:gd name="connsiteX1" fmla="*/ 882869 w 4162096"/>
                    <a:gd name="connsiteY1" fmla="*/ 199697 h 1618593"/>
                    <a:gd name="connsiteX2" fmla="*/ 2312276 w 4162096"/>
                    <a:gd name="connsiteY2" fmla="*/ 798786 h 1618593"/>
                    <a:gd name="connsiteX3" fmla="*/ 3794234 w 4162096"/>
                    <a:gd name="connsiteY3" fmla="*/ 199697 h 1618593"/>
                    <a:gd name="connsiteX4" fmla="*/ 4014951 w 4162096"/>
                    <a:gd name="connsiteY4" fmla="*/ 273269 h 1618593"/>
                    <a:gd name="connsiteX5" fmla="*/ 3058510 w 4162096"/>
                    <a:gd name="connsiteY5" fmla="*/ 641131 h 1618593"/>
                    <a:gd name="connsiteX6" fmla="*/ 3026979 w 4162096"/>
                    <a:gd name="connsiteY6" fmla="*/ 1114097 h 1618593"/>
                    <a:gd name="connsiteX7" fmla="*/ 4162096 w 4162096"/>
                    <a:gd name="connsiteY7" fmla="*/ 1545021 h 1618593"/>
                    <a:gd name="connsiteX8" fmla="*/ 3878317 w 4162096"/>
                    <a:gd name="connsiteY8" fmla="*/ 1608083 h 1618593"/>
                    <a:gd name="connsiteX9" fmla="*/ 2301765 w 4162096"/>
                    <a:gd name="connsiteY9" fmla="*/ 945931 h 1618593"/>
                    <a:gd name="connsiteX10" fmla="*/ 693682 w 4162096"/>
                    <a:gd name="connsiteY10" fmla="*/ 1618593 h 1618593"/>
                    <a:gd name="connsiteX11" fmla="*/ 430924 w 4162096"/>
                    <a:gd name="connsiteY11" fmla="*/ 1524000 h 1618593"/>
                    <a:gd name="connsiteX12" fmla="*/ 1576551 w 4162096"/>
                    <a:gd name="connsiteY12" fmla="*/ 1082566 h 1618593"/>
                    <a:gd name="connsiteX13" fmla="*/ 1545020 w 4162096"/>
                    <a:gd name="connsiteY13" fmla="*/ 609600 h 1618593"/>
                    <a:gd name="connsiteX14" fmla="*/ 0 w 4162096"/>
                    <a:gd name="connsiteY14" fmla="*/ 0 h 1618593"/>
                    <a:gd name="connsiteX15" fmla="*/ 872358 w 4162096"/>
                    <a:gd name="connsiteY15" fmla="*/ 210207 h 1618593"/>
                    <a:gd name="connsiteX16" fmla="*/ 872358 w 4162096"/>
                    <a:gd name="connsiteY16" fmla="*/ 210207 h 1618593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15" fmla="*/ 441434 w 3731172"/>
                    <a:gd name="connsiteY15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357351 w 3731172"/>
                    <a:gd name="connsiteY14" fmla="*/ 115613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56137 w 3731172"/>
                    <a:gd name="connsiteY13" fmla="*/ 441434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903890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575034 w 3710151"/>
                    <a:gd name="connsiteY6" fmla="*/ 91440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06565 w 3710151"/>
                    <a:gd name="connsiteY6" fmla="*/ 92491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5151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09858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62012 w 3725019"/>
                    <a:gd name="connsiteY0" fmla="*/ 73572 h 1418896"/>
                    <a:gd name="connsiteX1" fmla="*/ 445792 w 3725019"/>
                    <a:gd name="connsiteY1" fmla="*/ 0 h 1418896"/>
                    <a:gd name="connsiteX2" fmla="*/ 1852896 w 3725019"/>
                    <a:gd name="connsiteY2" fmla="*/ 591655 h 1418896"/>
                    <a:gd name="connsiteX3" fmla="*/ 3357157 w 3725019"/>
                    <a:gd name="connsiteY3" fmla="*/ 0 h 1418896"/>
                    <a:gd name="connsiteX4" fmla="*/ 3577874 w 3725019"/>
                    <a:gd name="connsiteY4" fmla="*/ 73572 h 1418896"/>
                    <a:gd name="connsiteX5" fmla="*/ 2632585 w 3725019"/>
                    <a:gd name="connsiteY5" fmla="*/ 448868 h 1418896"/>
                    <a:gd name="connsiteX6" fmla="*/ 2625150 w 3725019"/>
                    <a:gd name="connsiteY6" fmla="*/ 902607 h 1418896"/>
                    <a:gd name="connsiteX7" fmla="*/ 3725019 w 3725019"/>
                    <a:gd name="connsiteY7" fmla="*/ 1345324 h 1418896"/>
                    <a:gd name="connsiteX8" fmla="*/ 3441240 w 3725019"/>
                    <a:gd name="connsiteY8" fmla="*/ 1408386 h 1418896"/>
                    <a:gd name="connsiteX9" fmla="*/ 1864688 w 3725019"/>
                    <a:gd name="connsiteY9" fmla="*/ 746234 h 1418896"/>
                    <a:gd name="connsiteX10" fmla="*/ 256605 w 3725019"/>
                    <a:gd name="connsiteY10" fmla="*/ 1418896 h 1418896"/>
                    <a:gd name="connsiteX11" fmla="*/ 0 w 3725019"/>
                    <a:gd name="connsiteY11" fmla="*/ 1331097 h 1418896"/>
                    <a:gd name="connsiteX12" fmla="*/ 1113454 w 3725019"/>
                    <a:gd name="connsiteY12" fmla="*/ 903890 h 1418896"/>
                    <a:gd name="connsiteX13" fmla="*/ 1102302 w 3725019"/>
                    <a:gd name="connsiteY13" fmla="*/ 451945 h 1418896"/>
                    <a:gd name="connsiteX14" fmla="*/ 183032 w 3725019"/>
                    <a:gd name="connsiteY14" fmla="*/ 84081 h 1418896"/>
                    <a:gd name="connsiteX15" fmla="*/ 162012 w 3725019"/>
                    <a:gd name="connsiteY15" fmla="*/ 73572 h 14188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725019" h="1418896">
                      <a:moveTo>
                        <a:pt x="162012" y="73572"/>
                      </a:moveTo>
                      <a:lnTo>
                        <a:pt x="445792" y="0"/>
                      </a:lnTo>
                      <a:lnTo>
                        <a:pt x="1852896" y="591655"/>
                      </a:lnTo>
                      <a:lnTo>
                        <a:pt x="3357157" y="0"/>
                      </a:lnTo>
                      <a:lnTo>
                        <a:pt x="3577874" y="73572"/>
                      </a:lnTo>
                      <a:lnTo>
                        <a:pt x="2632585" y="448868"/>
                      </a:lnTo>
                      <a:lnTo>
                        <a:pt x="2625150" y="902607"/>
                      </a:lnTo>
                      <a:lnTo>
                        <a:pt x="3725019" y="1345324"/>
                      </a:lnTo>
                      <a:lnTo>
                        <a:pt x="3441240" y="1408386"/>
                      </a:lnTo>
                      <a:lnTo>
                        <a:pt x="1864688" y="746234"/>
                      </a:lnTo>
                      <a:lnTo>
                        <a:pt x="256605" y="1418896"/>
                      </a:lnTo>
                      <a:lnTo>
                        <a:pt x="0" y="1331097"/>
                      </a:lnTo>
                      <a:lnTo>
                        <a:pt x="1113454" y="903890"/>
                      </a:lnTo>
                      <a:cubicBezTo>
                        <a:pt x="1113454" y="760249"/>
                        <a:pt x="1102302" y="595586"/>
                        <a:pt x="1102302" y="451945"/>
                      </a:cubicBezTo>
                      <a:lnTo>
                        <a:pt x="183032" y="84081"/>
                      </a:lnTo>
                      <a:cubicBezTo>
                        <a:pt x="26317" y="21019"/>
                        <a:pt x="169019" y="77075"/>
                        <a:pt x="162012" y="73572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585" name="Group 584">
              <a:extLst>
                <a:ext uri="{FF2B5EF4-FFF2-40B4-BE49-F238E27FC236}">
                  <a16:creationId xmlns:a16="http://schemas.microsoft.com/office/drawing/2014/main" id="{1A0C1583-3B4A-E44D-BB19-B20517502EBD}"/>
                </a:ext>
              </a:extLst>
            </p:cNvPr>
            <p:cNvGrpSpPr/>
            <p:nvPr/>
          </p:nvGrpSpPr>
          <p:grpSpPr>
            <a:xfrm>
              <a:off x="9985282" y="2656463"/>
              <a:ext cx="353678" cy="198344"/>
              <a:chOff x="7493876" y="2774731"/>
              <a:chExt cx="1481958" cy="894622"/>
            </a:xfrm>
          </p:grpSpPr>
          <p:sp>
            <p:nvSpPr>
              <p:cNvPr id="586" name="Freeform 585">
                <a:extLst>
                  <a:ext uri="{FF2B5EF4-FFF2-40B4-BE49-F238E27FC236}">
                    <a16:creationId xmlns:a16="http://schemas.microsoft.com/office/drawing/2014/main" id="{196997C3-A7DB-5041-AC08-10F980FB77EC}"/>
                  </a:ext>
                </a:extLst>
              </p:cNvPr>
              <p:cNvSpPr/>
              <p:nvPr/>
            </p:nvSpPr>
            <p:spPr>
              <a:xfrm>
                <a:off x="7493876" y="3084399"/>
                <a:ext cx="1481958" cy="584954"/>
              </a:xfrm>
              <a:custGeom>
                <a:avLst/>
                <a:gdLst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88524 w 8187558"/>
                  <a:gd name="connsiteY5" fmla="*/ 1597573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88524 w 8187558"/>
                  <a:gd name="connsiteY5" fmla="*/ 1597573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76538 w 8176538"/>
                  <a:gd name="connsiteY0" fmla="*/ 0 h 2638097"/>
                  <a:gd name="connsiteX1" fmla="*/ 8176538 w 8176538"/>
                  <a:gd name="connsiteY1" fmla="*/ 1271752 h 2638097"/>
                  <a:gd name="connsiteX2" fmla="*/ 4088015 w 8176538"/>
                  <a:gd name="connsiteY2" fmla="*/ 2638097 h 2638097"/>
                  <a:gd name="connsiteX3" fmla="*/ 0 w 8176538"/>
                  <a:gd name="connsiteY3" fmla="*/ 1269888 h 2638097"/>
                  <a:gd name="connsiteX4" fmla="*/ 20511 w 8176538"/>
                  <a:gd name="connsiteY4" fmla="*/ 147145 h 2638097"/>
                  <a:gd name="connsiteX5" fmla="*/ 4088015 w 8176538"/>
                  <a:gd name="connsiteY5" fmla="*/ 1566042 h 2638097"/>
                  <a:gd name="connsiteX6" fmla="*/ 8176538 w 8176538"/>
                  <a:gd name="connsiteY6" fmla="*/ 0 h 2638097"/>
                  <a:gd name="connsiteX0" fmla="*/ 8176538 w 8176538"/>
                  <a:gd name="connsiteY0" fmla="*/ 0 h 2772020"/>
                  <a:gd name="connsiteX1" fmla="*/ 8176538 w 8176538"/>
                  <a:gd name="connsiteY1" fmla="*/ 1271752 h 2772020"/>
                  <a:gd name="connsiteX2" fmla="*/ 4099034 w 8176538"/>
                  <a:gd name="connsiteY2" fmla="*/ 2772020 h 2772020"/>
                  <a:gd name="connsiteX3" fmla="*/ 0 w 8176538"/>
                  <a:gd name="connsiteY3" fmla="*/ 1269888 h 2772020"/>
                  <a:gd name="connsiteX4" fmla="*/ 20511 w 8176538"/>
                  <a:gd name="connsiteY4" fmla="*/ 147145 h 2772020"/>
                  <a:gd name="connsiteX5" fmla="*/ 4088015 w 8176538"/>
                  <a:gd name="connsiteY5" fmla="*/ 1566042 h 2772020"/>
                  <a:gd name="connsiteX6" fmla="*/ 8176538 w 8176538"/>
                  <a:gd name="connsiteY6" fmla="*/ 0 h 2772020"/>
                  <a:gd name="connsiteX0" fmla="*/ 8176538 w 8176538"/>
                  <a:gd name="connsiteY0" fmla="*/ 0 h 2772339"/>
                  <a:gd name="connsiteX1" fmla="*/ 8176538 w 8176538"/>
                  <a:gd name="connsiteY1" fmla="*/ 1378890 h 2772339"/>
                  <a:gd name="connsiteX2" fmla="*/ 4099034 w 8176538"/>
                  <a:gd name="connsiteY2" fmla="*/ 2772020 h 2772339"/>
                  <a:gd name="connsiteX3" fmla="*/ 0 w 8176538"/>
                  <a:gd name="connsiteY3" fmla="*/ 1269888 h 2772339"/>
                  <a:gd name="connsiteX4" fmla="*/ 20511 w 8176538"/>
                  <a:gd name="connsiteY4" fmla="*/ 147145 h 2772339"/>
                  <a:gd name="connsiteX5" fmla="*/ 4088015 w 8176538"/>
                  <a:gd name="connsiteY5" fmla="*/ 1566042 h 2772339"/>
                  <a:gd name="connsiteX6" fmla="*/ 8176538 w 8176538"/>
                  <a:gd name="connsiteY6" fmla="*/ 0 h 2772339"/>
                  <a:gd name="connsiteX0" fmla="*/ 8176538 w 8176538"/>
                  <a:gd name="connsiteY0" fmla="*/ 0 h 2825888"/>
                  <a:gd name="connsiteX1" fmla="*/ 8176538 w 8176538"/>
                  <a:gd name="connsiteY1" fmla="*/ 1378890 h 2825888"/>
                  <a:gd name="connsiteX2" fmla="*/ 4099034 w 8176538"/>
                  <a:gd name="connsiteY2" fmla="*/ 2825590 h 2825888"/>
                  <a:gd name="connsiteX3" fmla="*/ 0 w 8176538"/>
                  <a:gd name="connsiteY3" fmla="*/ 1269888 h 2825888"/>
                  <a:gd name="connsiteX4" fmla="*/ 20511 w 8176538"/>
                  <a:gd name="connsiteY4" fmla="*/ 147145 h 2825888"/>
                  <a:gd name="connsiteX5" fmla="*/ 4088015 w 8176538"/>
                  <a:gd name="connsiteY5" fmla="*/ 1566042 h 2825888"/>
                  <a:gd name="connsiteX6" fmla="*/ 8176538 w 8176538"/>
                  <a:gd name="connsiteY6" fmla="*/ 0 h 2825888"/>
                  <a:gd name="connsiteX0" fmla="*/ 8165518 w 8165518"/>
                  <a:gd name="connsiteY0" fmla="*/ 0 h 2825606"/>
                  <a:gd name="connsiteX1" fmla="*/ 8165518 w 8165518"/>
                  <a:gd name="connsiteY1" fmla="*/ 1378890 h 2825606"/>
                  <a:gd name="connsiteX2" fmla="*/ 4088014 w 8165518"/>
                  <a:gd name="connsiteY2" fmla="*/ 2825590 h 2825606"/>
                  <a:gd name="connsiteX3" fmla="*/ 0 w 8165518"/>
                  <a:gd name="connsiteY3" fmla="*/ 1403811 h 2825606"/>
                  <a:gd name="connsiteX4" fmla="*/ 9491 w 8165518"/>
                  <a:gd name="connsiteY4" fmla="*/ 147145 h 2825606"/>
                  <a:gd name="connsiteX5" fmla="*/ 4076995 w 8165518"/>
                  <a:gd name="connsiteY5" fmla="*/ 1566042 h 2825606"/>
                  <a:gd name="connsiteX6" fmla="*/ 8165518 w 8165518"/>
                  <a:gd name="connsiteY6" fmla="*/ 0 h 2825606"/>
                  <a:gd name="connsiteX0" fmla="*/ 8165518 w 8165518"/>
                  <a:gd name="connsiteY0" fmla="*/ 0 h 2879174"/>
                  <a:gd name="connsiteX1" fmla="*/ 8165518 w 8165518"/>
                  <a:gd name="connsiteY1" fmla="*/ 1378890 h 2879174"/>
                  <a:gd name="connsiteX2" fmla="*/ 4132092 w 8165518"/>
                  <a:gd name="connsiteY2" fmla="*/ 2879159 h 2879174"/>
                  <a:gd name="connsiteX3" fmla="*/ 0 w 8165518"/>
                  <a:gd name="connsiteY3" fmla="*/ 1403811 h 2879174"/>
                  <a:gd name="connsiteX4" fmla="*/ 9491 w 8165518"/>
                  <a:gd name="connsiteY4" fmla="*/ 147145 h 2879174"/>
                  <a:gd name="connsiteX5" fmla="*/ 4076995 w 8165518"/>
                  <a:gd name="connsiteY5" fmla="*/ 1566042 h 2879174"/>
                  <a:gd name="connsiteX6" fmla="*/ 8165518 w 8165518"/>
                  <a:gd name="connsiteY6" fmla="*/ 0 h 2879174"/>
                  <a:gd name="connsiteX0" fmla="*/ 8165518 w 8176537"/>
                  <a:gd name="connsiteY0" fmla="*/ 0 h 2879410"/>
                  <a:gd name="connsiteX1" fmla="*/ 8176537 w 8176537"/>
                  <a:gd name="connsiteY1" fmla="*/ 1499420 h 2879410"/>
                  <a:gd name="connsiteX2" fmla="*/ 4132092 w 8176537"/>
                  <a:gd name="connsiteY2" fmla="*/ 2879159 h 2879410"/>
                  <a:gd name="connsiteX3" fmla="*/ 0 w 8176537"/>
                  <a:gd name="connsiteY3" fmla="*/ 1403811 h 2879410"/>
                  <a:gd name="connsiteX4" fmla="*/ 9491 w 8176537"/>
                  <a:gd name="connsiteY4" fmla="*/ 147145 h 2879410"/>
                  <a:gd name="connsiteX5" fmla="*/ 4076995 w 8176537"/>
                  <a:gd name="connsiteY5" fmla="*/ 1566042 h 2879410"/>
                  <a:gd name="connsiteX6" fmla="*/ 8165518 w 8176537"/>
                  <a:gd name="connsiteY6" fmla="*/ 0 h 2879410"/>
                  <a:gd name="connsiteX0" fmla="*/ 8165518 w 8176537"/>
                  <a:gd name="connsiteY0" fmla="*/ 0 h 2879262"/>
                  <a:gd name="connsiteX1" fmla="*/ 8176537 w 8176537"/>
                  <a:gd name="connsiteY1" fmla="*/ 1499420 h 2879262"/>
                  <a:gd name="connsiteX2" fmla="*/ 4132092 w 8176537"/>
                  <a:gd name="connsiteY2" fmla="*/ 2879159 h 2879262"/>
                  <a:gd name="connsiteX3" fmla="*/ 0 w 8176537"/>
                  <a:gd name="connsiteY3" fmla="*/ 1403811 h 2879262"/>
                  <a:gd name="connsiteX4" fmla="*/ 9491 w 8176537"/>
                  <a:gd name="connsiteY4" fmla="*/ 147145 h 2879262"/>
                  <a:gd name="connsiteX5" fmla="*/ 4076995 w 8176537"/>
                  <a:gd name="connsiteY5" fmla="*/ 1566042 h 2879262"/>
                  <a:gd name="connsiteX6" fmla="*/ 8165518 w 8176537"/>
                  <a:gd name="connsiteY6" fmla="*/ 0 h 2879262"/>
                  <a:gd name="connsiteX0" fmla="*/ 8165518 w 8176537"/>
                  <a:gd name="connsiteY0" fmla="*/ 0 h 2879163"/>
                  <a:gd name="connsiteX1" fmla="*/ 8176537 w 8176537"/>
                  <a:gd name="connsiteY1" fmla="*/ 1499420 h 2879163"/>
                  <a:gd name="connsiteX2" fmla="*/ 4132092 w 8176537"/>
                  <a:gd name="connsiteY2" fmla="*/ 2879159 h 2879163"/>
                  <a:gd name="connsiteX3" fmla="*/ 0 w 8176537"/>
                  <a:gd name="connsiteY3" fmla="*/ 1510948 h 2879163"/>
                  <a:gd name="connsiteX4" fmla="*/ 9491 w 8176537"/>
                  <a:gd name="connsiteY4" fmla="*/ 147145 h 2879163"/>
                  <a:gd name="connsiteX5" fmla="*/ 4076995 w 8176537"/>
                  <a:gd name="connsiteY5" fmla="*/ 1566042 h 2879163"/>
                  <a:gd name="connsiteX6" fmla="*/ 8165518 w 8176537"/>
                  <a:gd name="connsiteY6" fmla="*/ 0 h 2879163"/>
                  <a:gd name="connsiteX0" fmla="*/ 8165518 w 8198577"/>
                  <a:gd name="connsiteY0" fmla="*/ 0 h 2879451"/>
                  <a:gd name="connsiteX1" fmla="*/ 8198577 w 8198577"/>
                  <a:gd name="connsiteY1" fmla="*/ 1606558 h 2879451"/>
                  <a:gd name="connsiteX2" fmla="*/ 4132092 w 8198577"/>
                  <a:gd name="connsiteY2" fmla="*/ 2879159 h 2879451"/>
                  <a:gd name="connsiteX3" fmla="*/ 0 w 8198577"/>
                  <a:gd name="connsiteY3" fmla="*/ 1510948 h 2879451"/>
                  <a:gd name="connsiteX4" fmla="*/ 9491 w 8198577"/>
                  <a:gd name="connsiteY4" fmla="*/ 147145 h 2879451"/>
                  <a:gd name="connsiteX5" fmla="*/ 4076995 w 8198577"/>
                  <a:gd name="connsiteY5" fmla="*/ 1566042 h 2879451"/>
                  <a:gd name="connsiteX6" fmla="*/ 8165518 w 8198577"/>
                  <a:gd name="connsiteY6" fmla="*/ 0 h 2879451"/>
                  <a:gd name="connsiteX0" fmla="*/ 8165518 w 8165518"/>
                  <a:gd name="connsiteY0" fmla="*/ 0 h 2880066"/>
                  <a:gd name="connsiteX1" fmla="*/ 8165518 w 8165518"/>
                  <a:gd name="connsiteY1" fmla="*/ 1673520 h 2880066"/>
                  <a:gd name="connsiteX2" fmla="*/ 4132092 w 8165518"/>
                  <a:gd name="connsiteY2" fmla="*/ 2879159 h 2880066"/>
                  <a:gd name="connsiteX3" fmla="*/ 0 w 8165518"/>
                  <a:gd name="connsiteY3" fmla="*/ 1510948 h 2880066"/>
                  <a:gd name="connsiteX4" fmla="*/ 9491 w 8165518"/>
                  <a:gd name="connsiteY4" fmla="*/ 147145 h 2880066"/>
                  <a:gd name="connsiteX5" fmla="*/ 4076995 w 8165518"/>
                  <a:gd name="connsiteY5" fmla="*/ 1566042 h 2880066"/>
                  <a:gd name="connsiteX6" fmla="*/ 8165518 w 8165518"/>
                  <a:gd name="connsiteY6" fmla="*/ 0 h 2880066"/>
                  <a:gd name="connsiteX0" fmla="*/ 8156794 w 8156794"/>
                  <a:gd name="connsiteY0" fmla="*/ 0 h 2879270"/>
                  <a:gd name="connsiteX1" fmla="*/ 8156794 w 8156794"/>
                  <a:gd name="connsiteY1" fmla="*/ 1673520 h 2879270"/>
                  <a:gd name="connsiteX2" fmla="*/ 4123368 w 8156794"/>
                  <a:gd name="connsiteY2" fmla="*/ 2879159 h 2879270"/>
                  <a:gd name="connsiteX3" fmla="*/ 2295 w 8156794"/>
                  <a:gd name="connsiteY3" fmla="*/ 1618086 h 2879270"/>
                  <a:gd name="connsiteX4" fmla="*/ 767 w 8156794"/>
                  <a:gd name="connsiteY4" fmla="*/ 147145 h 2879270"/>
                  <a:gd name="connsiteX5" fmla="*/ 4068271 w 8156794"/>
                  <a:gd name="connsiteY5" fmla="*/ 1566042 h 2879270"/>
                  <a:gd name="connsiteX6" fmla="*/ 8156794 w 8156794"/>
                  <a:gd name="connsiteY6" fmla="*/ 0 h 287927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20"/>
                  <a:gd name="connsiteX1" fmla="*/ 8156794 w 8156794"/>
                  <a:gd name="connsiteY1" fmla="*/ 1673520 h 2973020"/>
                  <a:gd name="connsiteX2" fmla="*/ 4134388 w 8156794"/>
                  <a:gd name="connsiteY2" fmla="*/ 2972904 h 2973020"/>
                  <a:gd name="connsiteX3" fmla="*/ 2295 w 8156794"/>
                  <a:gd name="connsiteY3" fmla="*/ 1618086 h 2973020"/>
                  <a:gd name="connsiteX4" fmla="*/ 767 w 8156794"/>
                  <a:gd name="connsiteY4" fmla="*/ 147145 h 2973020"/>
                  <a:gd name="connsiteX5" fmla="*/ 4068271 w 8156794"/>
                  <a:gd name="connsiteY5" fmla="*/ 1566042 h 2973020"/>
                  <a:gd name="connsiteX6" fmla="*/ 8156794 w 8156794"/>
                  <a:gd name="connsiteY6" fmla="*/ 0 h 2973020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141"/>
                  <a:gd name="connsiteX1" fmla="*/ 8156794 w 8156794"/>
                  <a:gd name="connsiteY1" fmla="*/ 1673520 h 2973141"/>
                  <a:gd name="connsiteX2" fmla="*/ 4134388 w 8156794"/>
                  <a:gd name="connsiteY2" fmla="*/ 2972904 h 2973141"/>
                  <a:gd name="connsiteX3" fmla="*/ 2295 w 8156794"/>
                  <a:gd name="connsiteY3" fmla="*/ 1618086 h 2973141"/>
                  <a:gd name="connsiteX4" fmla="*/ 767 w 8156794"/>
                  <a:gd name="connsiteY4" fmla="*/ 147145 h 2973141"/>
                  <a:gd name="connsiteX5" fmla="*/ 4068271 w 8156794"/>
                  <a:gd name="connsiteY5" fmla="*/ 1566042 h 2973141"/>
                  <a:gd name="connsiteX6" fmla="*/ 8156794 w 8156794"/>
                  <a:gd name="connsiteY6" fmla="*/ 0 h 2973141"/>
                  <a:gd name="connsiteX0" fmla="*/ 8156794 w 8156794"/>
                  <a:gd name="connsiteY0" fmla="*/ 0 h 3066827"/>
                  <a:gd name="connsiteX1" fmla="*/ 8156794 w 8156794"/>
                  <a:gd name="connsiteY1" fmla="*/ 1673520 h 3066827"/>
                  <a:gd name="connsiteX2" fmla="*/ 4123353 w 8156794"/>
                  <a:gd name="connsiteY2" fmla="*/ 3066650 h 3066827"/>
                  <a:gd name="connsiteX3" fmla="*/ 2295 w 8156794"/>
                  <a:gd name="connsiteY3" fmla="*/ 1618086 h 3066827"/>
                  <a:gd name="connsiteX4" fmla="*/ 767 w 8156794"/>
                  <a:gd name="connsiteY4" fmla="*/ 147145 h 3066827"/>
                  <a:gd name="connsiteX5" fmla="*/ 4068271 w 8156794"/>
                  <a:gd name="connsiteY5" fmla="*/ 1566042 h 3066827"/>
                  <a:gd name="connsiteX6" fmla="*/ 8156794 w 8156794"/>
                  <a:gd name="connsiteY6" fmla="*/ 0 h 3066827"/>
                  <a:gd name="connsiteX0" fmla="*/ 8123689 w 8156794"/>
                  <a:gd name="connsiteY0" fmla="*/ 0 h 2999866"/>
                  <a:gd name="connsiteX1" fmla="*/ 8156794 w 8156794"/>
                  <a:gd name="connsiteY1" fmla="*/ 1606559 h 2999866"/>
                  <a:gd name="connsiteX2" fmla="*/ 4123353 w 8156794"/>
                  <a:gd name="connsiteY2" fmla="*/ 2999689 h 2999866"/>
                  <a:gd name="connsiteX3" fmla="*/ 2295 w 8156794"/>
                  <a:gd name="connsiteY3" fmla="*/ 1551125 h 2999866"/>
                  <a:gd name="connsiteX4" fmla="*/ 767 w 8156794"/>
                  <a:gd name="connsiteY4" fmla="*/ 80184 h 2999866"/>
                  <a:gd name="connsiteX5" fmla="*/ 4068271 w 8156794"/>
                  <a:gd name="connsiteY5" fmla="*/ 1499081 h 2999866"/>
                  <a:gd name="connsiteX6" fmla="*/ 8123689 w 8156794"/>
                  <a:gd name="connsiteY6" fmla="*/ 0 h 2999866"/>
                  <a:gd name="connsiteX0" fmla="*/ 8167828 w 8167828"/>
                  <a:gd name="connsiteY0" fmla="*/ 0 h 3026651"/>
                  <a:gd name="connsiteX1" fmla="*/ 8156794 w 8167828"/>
                  <a:gd name="connsiteY1" fmla="*/ 1633344 h 3026651"/>
                  <a:gd name="connsiteX2" fmla="*/ 4123353 w 8167828"/>
                  <a:gd name="connsiteY2" fmla="*/ 3026474 h 3026651"/>
                  <a:gd name="connsiteX3" fmla="*/ 2295 w 8167828"/>
                  <a:gd name="connsiteY3" fmla="*/ 1577910 h 3026651"/>
                  <a:gd name="connsiteX4" fmla="*/ 767 w 8167828"/>
                  <a:gd name="connsiteY4" fmla="*/ 106969 h 3026651"/>
                  <a:gd name="connsiteX5" fmla="*/ 4068271 w 8167828"/>
                  <a:gd name="connsiteY5" fmla="*/ 1525866 h 3026651"/>
                  <a:gd name="connsiteX6" fmla="*/ 8167828 w 8167828"/>
                  <a:gd name="connsiteY6" fmla="*/ 0 h 3026651"/>
                  <a:gd name="connsiteX0" fmla="*/ 8167828 w 8167828"/>
                  <a:gd name="connsiteY0" fmla="*/ 0 h 3027228"/>
                  <a:gd name="connsiteX1" fmla="*/ 8145760 w 8167828"/>
                  <a:gd name="connsiteY1" fmla="*/ 1686913 h 3027228"/>
                  <a:gd name="connsiteX2" fmla="*/ 4123353 w 8167828"/>
                  <a:gd name="connsiteY2" fmla="*/ 3026474 h 3027228"/>
                  <a:gd name="connsiteX3" fmla="*/ 2295 w 8167828"/>
                  <a:gd name="connsiteY3" fmla="*/ 1577910 h 3027228"/>
                  <a:gd name="connsiteX4" fmla="*/ 767 w 8167828"/>
                  <a:gd name="connsiteY4" fmla="*/ 106969 h 3027228"/>
                  <a:gd name="connsiteX5" fmla="*/ 4068271 w 8167828"/>
                  <a:gd name="connsiteY5" fmla="*/ 1525866 h 3027228"/>
                  <a:gd name="connsiteX6" fmla="*/ 8167828 w 8167828"/>
                  <a:gd name="connsiteY6" fmla="*/ 0 h 3027228"/>
                  <a:gd name="connsiteX0" fmla="*/ 8156794 w 8156794"/>
                  <a:gd name="connsiteY0" fmla="*/ 0 h 2933483"/>
                  <a:gd name="connsiteX1" fmla="*/ 8145760 w 8156794"/>
                  <a:gd name="connsiteY1" fmla="*/ 1593168 h 2933483"/>
                  <a:gd name="connsiteX2" fmla="*/ 4123353 w 8156794"/>
                  <a:gd name="connsiteY2" fmla="*/ 2932729 h 2933483"/>
                  <a:gd name="connsiteX3" fmla="*/ 2295 w 8156794"/>
                  <a:gd name="connsiteY3" fmla="*/ 1484165 h 2933483"/>
                  <a:gd name="connsiteX4" fmla="*/ 767 w 8156794"/>
                  <a:gd name="connsiteY4" fmla="*/ 13224 h 2933483"/>
                  <a:gd name="connsiteX5" fmla="*/ 4068271 w 8156794"/>
                  <a:gd name="connsiteY5" fmla="*/ 1432121 h 2933483"/>
                  <a:gd name="connsiteX6" fmla="*/ 8156794 w 8156794"/>
                  <a:gd name="connsiteY6" fmla="*/ 0 h 2933483"/>
                  <a:gd name="connsiteX0" fmla="*/ 8156794 w 8156794"/>
                  <a:gd name="connsiteY0" fmla="*/ 0 h 2933483"/>
                  <a:gd name="connsiteX1" fmla="*/ 8145760 w 8156794"/>
                  <a:gd name="connsiteY1" fmla="*/ 1593168 h 2933483"/>
                  <a:gd name="connsiteX2" fmla="*/ 4123353 w 8156794"/>
                  <a:gd name="connsiteY2" fmla="*/ 2932729 h 2933483"/>
                  <a:gd name="connsiteX3" fmla="*/ 2295 w 8156794"/>
                  <a:gd name="connsiteY3" fmla="*/ 1484165 h 2933483"/>
                  <a:gd name="connsiteX4" fmla="*/ 767 w 8156794"/>
                  <a:gd name="connsiteY4" fmla="*/ 13224 h 2933483"/>
                  <a:gd name="connsiteX5" fmla="*/ 4068271 w 8156794"/>
                  <a:gd name="connsiteY5" fmla="*/ 1432121 h 2933483"/>
                  <a:gd name="connsiteX6" fmla="*/ 8156794 w 8156794"/>
                  <a:gd name="connsiteY6" fmla="*/ 0 h 2933483"/>
                  <a:gd name="connsiteX0" fmla="*/ 8123689 w 8145760"/>
                  <a:gd name="connsiteY0" fmla="*/ 13560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23689 w 8145760"/>
                  <a:gd name="connsiteY6" fmla="*/ 13560 h 2920259"/>
                  <a:gd name="connsiteX0" fmla="*/ 8178863 w 8178863"/>
                  <a:gd name="connsiteY0" fmla="*/ 26952 h 2920259"/>
                  <a:gd name="connsiteX1" fmla="*/ 8145760 w 8178863"/>
                  <a:gd name="connsiteY1" fmla="*/ 1579944 h 2920259"/>
                  <a:gd name="connsiteX2" fmla="*/ 4123353 w 8178863"/>
                  <a:gd name="connsiteY2" fmla="*/ 2919505 h 2920259"/>
                  <a:gd name="connsiteX3" fmla="*/ 2295 w 8178863"/>
                  <a:gd name="connsiteY3" fmla="*/ 1470941 h 2920259"/>
                  <a:gd name="connsiteX4" fmla="*/ 767 w 8178863"/>
                  <a:gd name="connsiteY4" fmla="*/ 0 h 2920259"/>
                  <a:gd name="connsiteX5" fmla="*/ 4068271 w 8178863"/>
                  <a:gd name="connsiteY5" fmla="*/ 1418897 h 2920259"/>
                  <a:gd name="connsiteX6" fmla="*/ 8178863 w 8178863"/>
                  <a:gd name="connsiteY6" fmla="*/ 26952 h 2920259"/>
                  <a:gd name="connsiteX0" fmla="*/ 8167827 w 8167827"/>
                  <a:gd name="connsiteY0" fmla="*/ 40343 h 2920259"/>
                  <a:gd name="connsiteX1" fmla="*/ 8145760 w 8167827"/>
                  <a:gd name="connsiteY1" fmla="*/ 1579944 h 2920259"/>
                  <a:gd name="connsiteX2" fmla="*/ 4123353 w 8167827"/>
                  <a:gd name="connsiteY2" fmla="*/ 2919505 h 2920259"/>
                  <a:gd name="connsiteX3" fmla="*/ 2295 w 8167827"/>
                  <a:gd name="connsiteY3" fmla="*/ 1470941 h 2920259"/>
                  <a:gd name="connsiteX4" fmla="*/ 767 w 8167827"/>
                  <a:gd name="connsiteY4" fmla="*/ 0 h 2920259"/>
                  <a:gd name="connsiteX5" fmla="*/ 4068271 w 8167827"/>
                  <a:gd name="connsiteY5" fmla="*/ 1418897 h 2920259"/>
                  <a:gd name="connsiteX6" fmla="*/ 8167827 w 8167827"/>
                  <a:gd name="connsiteY6" fmla="*/ 40343 h 2920259"/>
                  <a:gd name="connsiteX0" fmla="*/ 8123687 w 8145760"/>
                  <a:gd name="connsiteY0" fmla="*/ 53735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23687 w 8145760"/>
                  <a:gd name="connsiteY6" fmla="*/ 53735 h 2920259"/>
                  <a:gd name="connsiteX0" fmla="*/ 8161918 w 8161918"/>
                  <a:gd name="connsiteY0" fmla="*/ 0 h 2943855"/>
                  <a:gd name="connsiteX1" fmla="*/ 8145760 w 8161918"/>
                  <a:gd name="connsiteY1" fmla="*/ 1603540 h 2943855"/>
                  <a:gd name="connsiteX2" fmla="*/ 4123353 w 8161918"/>
                  <a:gd name="connsiteY2" fmla="*/ 2943101 h 2943855"/>
                  <a:gd name="connsiteX3" fmla="*/ 2295 w 8161918"/>
                  <a:gd name="connsiteY3" fmla="*/ 1494537 h 2943855"/>
                  <a:gd name="connsiteX4" fmla="*/ 767 w 8161918"/>
                  <a:gd name="connsiteY4" fmla="*/ 23596 h 2943855"/>
                  <a:gd name="connsiteX5" fmla="*/ 4068271 w 8161918"/>
                  <a:gd name="connsiteY5" fmla="*/ 1442493 h 2943855"/>
                  <a:gd name="connsiteX6" fmla="*/ 8161918 w 8161918"/>
                  <a:gd name="connsiteY6" fmla="*/ 0 h 2943855"/>
                  <a:gd name="connsiteX0" fmla="*/ 8144926 w 8145760"/>
                  <a:gd name="connsiteY0" fmla="*/ 43424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44926 w 8145760"/>
                  <a:gd name="connsiteY6" fmla="*/ 43424 h 2920259"/>
                  <a:gd name="connsiteX0" fmla="*/ 8161918 w 8161918"/>
                  <a:gd name="connsiteY0" fmla="*/ 0 h 2959321"/>
                  <a:gd name="connsiteX1" fmla="*/ 8145760 w 8161918"/>
                  <a:gd name="connsiteY1" fmla="*/ 1619006 h 2959321"/>
                  <a:gd name="connsiteX2" fmla="*/ 4123353 w 8161918"/>
                  <a:gd name="connsiteY2" fmla="*/ 2958567 h 2959321"/>
                  <a:gd name="connsiteX3" fmla="*/ 2295 w 8161918"/>
                  <a:gd name="connsiteY3" fmla="*/ 1510003 h 2959321"/>
                  <a:gd name="connsiteX4" fmla="*/ 767 w 8161918"/>
                  <a:gd name="connsiteY4" fmla="*/ 39062 h 2959321"/>
                  <a:gd name="connsiteX5" fmla="*/ 4068271 w 8161918"/>
                  <a:gd name="connsiteY5" fmla="*/ 1457959 h 2959321"/>
                  <a:gd name="connsiteX6" fmla="*/ 8161918 w 8161918"/>
                  <a:gd name="connsiteY6" fmla="*/ 0 h 2959321"/>
                  <a:gd name="connsiteX0" fmla="*/ 8161918 w 8162752"/>
                  <a:gd name="connsiteY0" fmla="*/ 0 h 2959488"/>
                  <a:gd name="connsiteX1" fmla="*/ 8162752 w 8162752"/>
                  <a:gd name="connsiteY1" fmla="*/ 1629317 h 2959488"/>
                  <a:gd name="connsiteX2" fmla="*/ 4123353 w 8162752"/>
                  <a:gd name="connsiteY2" fmla="*/ 2958567 h 2959488"/>
                  <a:gd name="connsiteX3" fmla="*/ 2295 w 8162752"/>
                  <a:gd name="connsiteY3" fmla="*/ 1510003 h 2959488"/>
                  <a:gd name="connsiteX4" fmla="*/ 767 w 8162752"/>
                  <a:gd name="connsiteY4" fmla="*/ 39062 h 2959488"/>
                  <a:gd name="connsiteX5" fmla="*/ 4068271 w 8162752"/>
                  <a:gd name="connsiteY5" fmla="*/ 1457959 h 2959488"/>
                  <a:gd name="connsiteX6" fmla="*/ 8161918 w 8162752"/>
                  <a:gd name="connsiteY6" fmla="*/ 0 h 2959488"/>
                  <a:gd name="connsiteX0" fmla="*/ 8165930 w 8166764"/>
                  <a:gd name="connsiteY0" fmla="*/ 7337 h 2966825"/>
                  <a:gd name="connsiteX1" fmla="*/ 8166764 w 8166764"/>
                  <a:gd name="connsiteY1" fmla="*/ 1636654 h 2966825"/>
                  <a:gd name="connsiteX2" fmla="*/ 4127365 w 8166764"/>
                  <a:gd name="connsiteY2" fmla="*/ 2965904 h 2966825"/>
                  <a:gd name="connsiteX3" fmla="*/ 6307 w 8166764"/>
                  <a:gd name="connsiteY3" fmla="*/ 1517340 h 2966825"/>
                  <a:gd name="connsiteX4" fmla="*/ 532 w 8166764"/>
                  <a:gd name="connsiteY4" fmla="*/ 0 h 2966825"/>
                  <a:gd name="connsiteX5" fmla="*/ 4072283 w 8166764"/>
                  <a:gd name="connsiteY5" fmla="*/ 1465296 h 2966825"/>
                  <a:gd name="connsiteX6" fmla="*/ 8165930 w 8166764"/>
                  <a:gd name="connsiteY6" fmla="*/ 7337 h 2966825"/>
                  <a:gd name="connsiteX0" fmla="*/ 8168119 w 8168953"/>
                  <a:gd name="connsiteY0" fmla="*/ 7337 h 2966682"/>
                  <a:gd name="connsiteX1" fmla="*/ 8168953 w 8168953"/>
                  <a:gd name="connsiteY1" fmla="*/ 1636654 h 2966682"/>
                  <a:gd name="connsiteX2" fmla="*/ 4129554 w 8168953"/>
                  <a:gd name="connsiteY2" fmla="*/ 2965904 h 2966682"/>
                  <a:gd name="connsiteX3" fmla="*/ 0 w 8168953"/>
                  <a:gd name="connsiteY3" fmla="*/ 1527651 h 2966682"/>
                  <a:gd name="connsiteX4" fmla="*/ 2721 w 8168953"/>
                  <a:gd name="connsiteY4" fmla="*/ 0 h 2966682"/>
                  <a:gd name="connsiteX5" fmla="*/ 4074472 w 8168953"/>
                  <a:gd name="connsiteY5" fmla="*/ 1465296 h 2966682"/>
                  <a:gd name="connsiteX6" fmla="*/ 8168119 w 8168953"/>
                  <a:gd name="connsiteY6" fmla="*/ 7337 h 2966682"/>
                  <a:gd name="connsiteX0" fmla="*/ 8168119 w 8168953"/>
                  <a:gd name="connsiteY0" fmla="*/ 7337 h 3100377"/>
                  <a:gd name="connsiteX1" fmla="*/ 8168953 w 8168953"/>
                  <a:gd name="connsiteY1" fmla="*/ 1636654 h 3100377"/>
                  <a:gd name="connsiteX2" fmla="*/ 4118520 w 8168953"/>
                  <a:gd name="connsiteY2" fmla="*/ 3099826 h 3100377"/>
                  <a:gd name="connsiteX3" fmla="*/ 0 w 8168953"/>
                  <a:gd name="connsiteY3" fmla="*/ 1527651 h 3100377"/>
                  <a:gd name="connsiteX4" fmla="*/ 2721 w 8168953"/>
                  <a:gd name="connsiteY4" fmla="*/ 0 h 3100377"/>
                  <a:gd name="connsiteX5" fmla="*/ 4074472 w 8168953"/>
                  <a:gd name="connsiteY5" fmla="*/ 1465296 h 3100377"/>
                  <a:gd name="connsiteX6" fmla="*/ 8168119 w 8168953"/>
                  <a:gd name="connsiteY6" fmla="*/ 7337 h 3100377"/>
                  <a:gd name="connsiteX0" fmla="*/ 8168119 w 8168953"/>
                  <a:gd name="connsiteY0" fmla="*/ 7337 h 3100429"/>
                  <a:gd name="connsiteX1" fmla="*/ 8168953 w 8168953"/>
                  <a:gd name="connsiteY1" fmla="*/ 1636654 h 3100429"/>
                  <a:gd name="connsiteX2" fmla="*/ 4118520 w 8168953"/>
                  <a:gd name="connsiteY2" fmla="*/ 3099826 h 3100429"/>
                  <a:gd name="connsiteX3" fmla="*/ 0 w 8168953"/>
                  <a:gd name="connsiteY3" fmla="*/ 1527651 h 3100429"/>
                  <a:gd name="connsiteX4" fmla="*/ 2721 w 8168953"/>
                  <a:gd name="connsiteY4" fmla="*/ 0 h 3100429"/>
                  <a:gd name="connsiteX5" fmla="*/ 4074472 w 8168953"/>
                  <a:gd name="connsiteY5" fmla="*/ 1465296 h 3100429"/>
                  <a:gd name="connsiteX6" fmla="*/ 8168119 w 8168953"/>
                  <a:gd name="connsiteY6" fmla="*/ 7337 h 3100429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72202 w 8166683"/>
                  <a:gd name="connsiteY5" fmla="*/ 1465296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72202 w 8166683"/>
                  <a:gd name="connsiteY5" fmla="*/ 1465296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61168 w 8166683"/>
                  <a:gd name="connsiteY5" fmla="*/ 1438511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61168 w 8166683"/>
                  <a:gd name="connsiteY5" fmla="*/ 1438511 h 3099826"/>
                  <a:gd name="connsiteX6" fmla="*/ 8165849 w 8166683"/>
                  <a:gd name="connsiteY6" fmla="*/ 7337 h 3099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166683" h="3099826">
                    <a:moveTo>
                      <a:pt x="8165849" y="7337"/>
                    </a:moveTo>
                    <a:lnTo>
                      <a:pt x="8166683" y="1636654"/>
                    </a:lnTo>
                    <a:cubicBezTo>
                      <a:pt x="7917761" y="2728489"/>
                      <a:pt x="5475903" y="3100137"/>
                      <a:pt x="4116250" y="3099826"/>
                    </a:cubicBezTo>
                    <a:cubicBezTo>
                      <a:pt x="2756597" y="3099515"/>
                      <a:pt x="245424" y="2744647"/>
                      <a:pt x="8764" y="1634789"/>
                    </a:cubicBezTo>
                    <a:cubicBezTo>
                      <a:pt x="11928" y="1215900"/>
                      <a:pt x="-2713" y="418889"/>
                      <a:pt x="451" y="0"/>
                    </a:cubicBezTo>
                    <a:cubicBezTo>
                      <a:pt x="385485" y="953840"/>
                      <a:pt x="2700268" y="1437288"/>
                      <a:pt x="4061168" y="1438511"/>
                    </a:cubicBezTo>
                    <a:cubicBezTo>
                      <a:pt x="5422068" y="1439734"/>
                      <a:pt x="7793228" y="1089449"/>
                      <a:pt x="8165849" y="7337"/>
                    </a:cubicBezTo>
                    <a:close/>
                  </a:path>
                </a:pathLst>
              </a:custGeom>
              <a:gradFill>
                <a:gsLst>
                  <a:gs pos="0">
                    <a:srgbClr val="B8C2C9"/>
                  </a:gs>
                  <a:gs pos="21000">
                    <a:schemeClr val="bg1"/>
                  </a:gs>
                  <a:gs pos="60000">
                    <a:srgbClr val="D6DCE0"/>
                  </a:gs>
                  <a:gs pos="100000">
                    <a:srgbClr val="B8C2C9"/>
                  </a:gs>
                </a:gsLst>
                <a:lin ang="0" scaled="0"/>
              </a:gra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                  </a:t>
                </a:r>
              </a:p>
            </p:txBody>
          </p:sp>
          <p:sp>
            <p:nvSpPr>
              <p:cNvPr id="587" name="Oval 586">
                <a:extLst>
                  <a:ext uri="{FF2B5EF4-FFF2-40B4-BE49-F238E27FC236}">
                    <a16:creationId xmlns:a16="http://schemas.microsoft.com/office/drawing/2014/main" id="{5F84A336-003F-D045-8717-1066774A69EF}"/>
                  </a:ext>
                </a:extLst>
              </p:cNvPr>
              <p:cNvSpPr/>
              <p:nvPr/>
            </p:nvSpPr>
            <p:spPr>
              <a:xfrm>
                <a:off x="7494729" y="2774731"/>
                <a:ext cx="1480163" cy="579140"/>
              </a:xfrm>
              <a:prstGeom prst="ellipse">
                <a:avLst/>
              </a:prstGeom>
              <a:solidFill>
                <a:srgbClr val="B8C2C9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             </a:t>
                </a:r>
              </a:p>
            </p:txBody>
          </p:sp>
          <p:grpSp>
            <p:nvGrpSpPr>
              <p:cNvPr id="588" name="Group 587">
                <a:extLst>
                  <a:ext uri="{FF2B5EF4-FFF2-40B4-BE49-F238E27FC236}">
                    <a16:creationId xmlns:a16="http://schemas.microsoft.com/office/drawing/2014/main" id="{FF876992-AF96-3545-9CEA-A02174E11510}"/>
                  </a:ext>
                </a:extLst>
              </p:cNvPr>
              <p:cNvGrpSpPr/>
              <p:nvPr/>
            </p:nvGrpSpPr>
            <p:grpSpPr>
              <a:xfrm>
                <a:off x="7713663" y="2848339"/>
                <a:ext cx="1042107" cy="425543"/>
                <a:chOff x="7786941" y="2884917"/>
                <a:chExt cx="897649" cy="353919"/>
              </a:xfrm>
            </p:grpSpPr>
            <p:sp>
              <p:nvSpPr>
                <p:cNvPr id="589" name="Freeform 588">
                  <a:extLst>
                    <a:ext uri="{FF2B5EF4-FFF2-40B4-BE49-F238E27FC236}">
                      <a16:creationId xmlns:a16="http://schemas.microsoft.com/office/drawing/2014/main" id="{668E6E88-4A46-6C47-A59A-CB9D07441C17}"/>
                    </a:ext>
                  </a:extLst>
                </p:cNvPr>
                <p:cNvSpPr/>
                <p:nvPr/>
              </p:nvSpPr>
              <p:spPr>
                <a:xfrm>
                  <a:off x="7811770" y="2884917"/>
                  <a:ext cx="849158" cy="198115"/>
                </a:xfrm>
                <a:custGeom>
                  <a:avLst/>
                  <a:gdLst>
                    <a:gd name="connsiteX0" fmla="*/ 3725333 w 4588933"/>
                    <a:gd name="connsiteY0" fmla="*/ 0 h 1049866"/>
                    <a:gd name="connsiteX1" fmla="*/ 4588933 w 4588933"/>
                    <a:gd name="connsiteY1" fmla="*/ 270933 h 1049866"/>
                    <a:gd name="connsiteX2" fmla="*/ 3962400 w 4588933"/>
                    <a:gd name="connsiteY2" fmla="*/ 541866 h 1049866"/>
                    <a:gd name="connsiteX3" fmla="*/ 3742267 w 4588933"/>
                    <a:gd name="connsiteY3" fmla="*/ 457200 h 1049866"/>
                    <a:gd name="connsiteX4" fmla="*/ 2269067 w 4588933"/>
                    <a:gd name="connsiteY4" fmla="*/ 1049866 h 1049866"/>
                    <a:gd name="connsiteX5" fmla="*/ 880533 w 4588933"/>
                    <a:gd name="connsiteY5" fmla="*/ 457200 h 1049866"/>
                    <a:gd name="connsiteX6" fmla="*/ 592667 w 4588933"/>
                    <a:gd name="connsiteY6" fmla="*/ 541866 h 1049866"/>
                    <a:gd name="connsiteX7" fmla="*/ 0 w 4588933"/>
                    <a:gd name="connsiteY7" fmla="*/ 254000 h 1049866"/>
                    <a:gd name="connsiteX8" fmla="*/ 880533 w 4588933"/>
                    <a:gd name="connsiteY8" fmla="*/ 16933 h 1049866"/>
                    <a:gd name="connsiteX9" fmla="*/ 2302933 w 4588933"/>
                    <a:gd name="connsiteY9" fmla="*/ 626533 h 1049866"/>
                    <a:gd name="connsiteX10" fmla="*/ 3725333 w 4588933"/>
                    <a:gd name="connsiteY10" fmla="*/ 0 h 1049866"/>
                    <a:gd name="connsiteX0" fmla="*/ 3725333 w 4641485"/>
                    <a:gd name="connsiteY0" fmla="*/ 0 h 1049866"/>
                    <a:gd name="connsiteX1" fmla="*/ 4641485 w 4641485"/>
                    <a:gd name="connsiteY1" fmla="*/ 239402 h 1049866"/>
                    <a:gd name="connsiteX2" fmla="*/ 3962400 w 4641485"/>
                    <a:gd name="connsiteY2" fmla="*/ 541866 h 1049866"/>
                    <a:gd name="connsiteX3" fmla="*/ 3742267 w 4641485"/>
                    <a:gd name="connsiteY3" fmla="*/ 457200 h 1049866"/>
                    <a:gd name="connsiteX4" fmla="*/ 2269067 w 4641485"/>
                    <a:gd name="connsiteY4" fmla="*/ 1049866 h 1049866"/>
                    <a:gd name="connsiteX5" fmla="*/ 880533 w 4641485"/>
                    <a:gd name="connsiteY5" fmla="*/ 457200 h 1049866"/>
                    <a:gd name="connsiteX6" fmla="*/ 592667 w 4641485"/>
                    <a:gd name="connsiteY6" fmla="*/ 541866 h 1049866"/>
                    <a:gd name="connsiteX7" fmla="*/ 0 w 4641485"/>
                    <a:gd name="connsiteY7" fmla="*/ 254000 h 1049866"/>
                    <a:gd name="connsiteX8" fmla="*/ 880533 w 4641485"/>
                    <a:gd name="connsiteY8" fmla="*/ 16933 h 1049866"/>
                    <a:gd name="connsiteX9" fmla="*/ 2302933 w 4641485"/>
                    <a:gd name="connsiteY9" fmla="*/ 626533 h 1049866"/>
                    <a:gd name="connsiteX10" fmla="*/ 3725333 w 4641485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73798 w 4673016"/>
                    <a:gd name="connsiteY3" fmla="*/ 45720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84308 w 4673016"/>
                    <a:gd name="connsiteY3" fmla="*/ 404648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815839 w 4673016"/>
                    <a:gd name="connsiteY3" fmla="*/ 46771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673016" h="1049866">
                      <a:moveTo>
                        <a:pt x="3756864" y="0"/>
                      </a:moveTo>
                      <a:lnTo>
                        <a:pt x="4673016" y="239402"/>
                      </a:lnTo>
                      <a:lnTo>
                        <a:pt x="3993931" y="541866"/>
                      </a:lnTo>
                      <a:lnTo>
                        <a:pt x="3815839" y="467710"/>
                      </a:lnTo>
                      <a:lnTo>
                        <a:pt x="2300598" y="1049866"/>
                      </a:lnTo>
                      <a:lnTo>
                        <a:pt x="912064" y="457200"/>
                      </a:lnTo>
                      <a:lnTo>
                        <a:pt x="624198" y="541866"/>
                      </a:lnTo>
                      <a:lnTo>
                        <a:pt x="0" y="275021"/>
                      </a:lnTo>
                      <a:lnTo>
                        <a:pt x="912064" y="16933"/>
                      </a:lnTo>
                      <a:lnTo>
                        <a:pt x="2323954" y="616023"/>
                      </a:lnTo>
                      <a:lnTo>
                        <a:pt x="3756864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90" name="Freeform 589">
                  <a:extLst>
                    <a:ext uri="{FF2B5EF4-FFF2-40B4-BE49-F238E27FC236}">
                      <a16:creationId xmlns:a16="http://schemas.microsoft.com/office/drawing/2014/main" id="{C179B4BA-1D8B-E542-8032-CCB2C08DB973}"/>
                    </a:ext>
                  </a:extLst>
                </p:cNvPr>
                <p:cNvSpPr/>
                <p:nvPr/>
              </p:nvSpPr>
              <p:spPr>
                <a:xfrm>
                  <a:off x="8367548" y="3054383"/>
                  <a:ext cx="317042" cy="170569"/>
                </a:xfrm>
                <a:custGeom>
                  <a:avLst/>
                  <a:gdLst>
                    <a:gd name="connsiteX0" fmla="*/ 21021 w 1744718"/>
                    <a:gd name="connsiteY0" fmla="*/ 0 h 903890"/>
                    <a:gd name="connsiteX1" fmla="*/ 1744718 w 1744718"/>
                    <a:gd name="connsiteY1" fmla="*/ 693683 h 903890"/>
                    <a:gd name="connsiteX2" fmla="*/ 1145628 w 1744718"/>
                    <a:gd name="connsiteY2" fmla="*/ 903890 h 903890"/>
                    <a:gd name="connsiteX3" fmla="*/ 0 w 1744718"/>
                    <a:gd name="connsiteY3" fmla="*/ 451945 h 903890"/>
                    <a:gd name="connsiteX4" fmla="*/ 21021 w 1744718"/>
                    <a:gd name="connsiteY4" fmla="*/ 0 h 9038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4718" h="903890">
                      <a:moveTo>
                        <a:pt x="21021" y="0"/>
                      </a:moveTo>
                      <a:lnTo>
                        <a:pt x="1744718" y="693683"/>
                      </a:lnTo>
                      <a:lnTo>
                        <a:pt x="1145628" y="903890"/>
                      </a:lnTo>
                      <a:lnTo>
                        <a:pt x="0" y="451945"/>
                      </a:lnTo>
                      <a:lnTo>
                        <a:pt x="21021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91" name="Freeform 590">
                  <a:extLst>
                    <a:ext uri="{FF2B5EF4-FFF2-40B4-BE49-F238E27FC236}">
                      <a16:creationId xmlns:a16="http://schemas.microsoft.com/office/drawing/2014/main" id="{DCACB29E-ABE8-BA42-AD55-DAF519C17BE7}"/>
                    </a:ext>
                  </a:extLst>
                </p:cNvPr>
                <p:cNvSpPr/>
                <p:nvPr/>
              </p:nvSpPr>
              <p:spPr>
                <a:xfrm>
                  <a:off x="7786941" y="3054383"/>
                  <a:ext cx="311312" cy="168585"/>
                </a:xfrm>
                <a:custGeom>
                  <a:avLst/>
                  <a:gdLst>
                    <a:gd name="connsiteX0" fmla="*/ 1702676 w 1713187"/>
                    <a:gd name="connsiteY0" fmla="*/ 0 h 893380"/>
                    <a:gd name="connsiteX1" fmla="*/ 1713187 w 1713187"/>
                    <a:gd name="connsiteY1" fmla="*/ 472966 h 893380"/>
                    <a:gd name="connsiteX2" fmla="*/ 578069 w 1713187"/>
                    <a:gd name="connsiteY2" fmla="*/ 893380 h 893380"/>
                    <a:gd name="connsiteX3" fmla="*/ 0 w 1713187"/>
                    <a:gd name="connsiteY3" fmla="*/ 693683 h 893380"/>
                    <a:gd name="connsiteX4" fmla="*/ 1702676 w 1713187"/>
                    <a:gd name="connsiteY4" fmla="*/ 0 h 8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13187" h="893380">
                      <a:moveTo>
                        <a:pt x="1702676" y="0"/>
                      </a:moveTo>
                      <a:lnTo>
                        <a:pt x="1713187" y="472966"/>
                      </a:lnTo>
                      <a:lnTo>
                        <a:pt x="578069" y="893380"/>
                      </a:lnTo>
                      <a:lnTo>
                        <a:pt x="0" y="693683"/>
                      </a:lnTo>
                      <a:lnTo>
                        <a:pt x="1702676" y="0"/>
                      </a:lnTo>
                      <a:close/>
                    </a:path>
                  </a:pathLst>
                </a:custGeom>
                <a:solidFill>
                  <a:srgbClr val="0000A8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92" name="Freeform 591">
                  <a:extLst>
                    <a:ext uri="{FF2B5EF4-FFF2-40B4-BE49-F238E27FC236}">
                      <a16:creationId xmlns:a16="http://schemas.microsoft.com/office/drawing/2014/main" id="{FD35A0ED-997C-6D46-9D96-FA8D43398266}"/>
                    </a:ext>
                  </a:extLst>
                </p:cNvPr>
                <p:cNvSpPr/>
                <p:nvPr/>
              </p:nvSpPr>
              <p:spPr>
                <a:xfrm>
                  <a:off x="7895013" y="2971083"/>
                  <a:ext cx="676892" cy="267753"/>
                </a:xfrm>
                <a:custGeom>
                  <a:avLst/>
                  <a:gdLst>
                    <a:gd name="connsiteX0" fmla="*/ 599089 w 4162096"/>
                    <a:gd name="connsiteY0" fmla="*/ 273269 h 1618593"/>
                    <a:gd name="connsiteX1" fmla="*/ 882869 w 4162096"/>
                    <a:gd name="connsiteY1" fmla="*/ 199697 h 1618593"/>
                    <a:gd name="connsiteX2" fmla="*/ 2312276 w 4162096"/>
                    <a:gd name="connsiteY2" fmla="*/ 798786 h 1618593"/>
                    <a:gd name="connsiteX3" fmla="*/ 3794234 w 4162096"/>
                    <a:gd name="connsiteY3" fmla="*/ 199697 h 1618593"/>
                    <a:gd name="connsiteX4" fmla="*/ 4014951 w 4162096"/>
                    <a:gd name="connsiteY4" fmla="*/ 273269 h 1618593"/>
                    <a:gd name="connsiteX5" fmla="*/ 3058510 w 4162096"/>
                    <a:gd name="connsiteY5" fmla="*/ 641131 h 1618593"/>
                    <a:gd name="connsiteX6" fmla="*/ 3026979 w 4162096"/>
                    <a:gd name="connsiteY6" fmla="*/ 1114097 h 1618593"/>
                    <a:gd name="connsiteX7" fmla="*/ 4162096 w 4162096"/>
                    <a:gd name="connsiteY7" fmla="*/ 1545021 h 1618593"/>
                    <a:gd name="connsiteX8" fmla="*/ 3878317 w 4162096"/>
                    <a:gd name="connsiteY8" fmla="*/ 1608083 h 1618593"/>
                    <a:gd name="connsiteX9" fmla="*/ 2301765 w 4162096"/>
                    <a:gd name="connsiteY9" fmla="*/ 945931 h 1618593"/>
                    <a:gd name="connsiteX10" fmla="*/ 693682 w 4162096"/>
                    <a:gd name="connsiteY10" fmla="*/ 1618593 h 1618593"/>
                    <a:gd name="connsiteX11" fmla="*/ 430924 w 4162096"/>
                    <a:gd name="connsiteY11" fmla="*/ 1524000 h 1618593"/>
                    <a:gd name="connsiteX12" fmla="*/ 1576551 w 4162096"/>
                    <a:gd name="connsiteY12" fmla="*/ 1082566 h 1618593"/>
                    <a:gd name="connsiteX13" fmla="*/ 1545020 w 4162096"/>
                    <a:gd name="connsiteY13" fmla="*/ 609600 h 1618593"/>
                    <a:gd name="connsiteX14" fmla="*/ 0 w 4162096"/>
                    <a:gd name="connsiteY14" fmla="*/ 0 h 1618593"/>
                    <a:gd name="connsiteX15" fmla="*/ 872358 w 4162096"/>
                    <a:gd name="connsiteY15" fmla="*/ 210207 h 1618593"/>
                    <a:gd name="connsiteX16" fmla="*/ 872358 w 4162096"/>
                    <a:gd name="connsiteY16" fmla="*/ 210207 h 1618593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15" fmla="*/ 441434 w 3731172"/>
                    <a:gd name="connsiteY15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357351 w 3731172"/>
                    <a:gd name="connsiteY14" fmla="*/ 115613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56137 w 3731172"/>
                    <a:gd name="connsiteY13" fmla="*/ 441434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903890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575034 w 3710151"/>
                    <a:gd name="connsiteY6" fmla="*/ 91440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06565 w 3710151"/>
                    <a:gd name="connsiteY6" fmla="*/ 92491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5151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09858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62012 w 3725019"/>
                    <a:gd name="connsiteY0" fmla="*/ 73572 h 1418896"/>
                    <a:gd name="connsiteX1" fmla="*/ 445792 w 3725019"/>
                    <a:gd name="connsiteY1" fmla="*/ 0 h 1418896"/>
                    <a:gd name="connsiteX2" fmla="*/ 1852896 w 3725019"/>
                    <a:gd name="connsiteY2" fmla="*/ 591655 h 1418896"/>
                    <a:gd name="connsiteX3" fmla="*/ 3357157 w 3725019"/>
                    <a:gd name="connsiteY3" fmla="*/ 0 h 1418896"/>
                    <a:gd name="connsiteX4" fmla="*/ 3577874 w 3725019"/>
                    <a:gd name="connsiteY4" fmla="*/ 73572 h 1418896"/>
                    <a:gd name="connsiteX5" fmla="*/ 2632585 w 3725019"/>
                    <a:gd name="connsiteY5" fmla="*/ 448868 h 1418896"/>
                    <a:gd name="connsiteX6" fmla="*/ 2625150 w 3725019"/>
                    <a:gd name="connsiteY6" fmla="*/ 902607 h 1418896"/>
                    <a:gd name="connsiteX7" fmla="*/ 3725019 w 3725019"/>
                    <a:gd name="connsiteY7" fmla="*/ 1345324 h 1418896"/>
                    <a:gd name="connsiteX8" fmla="*/ 3441240 w 3725019"/>
                    <a:gd name="connsiteY8" fmla="*/ 1408386 h 1418896"/>
                    <a:gd name="connsiteX9" fmla="*/ 1864688 w 3725019"/>
                    <a:gd name="connsiteY9" fmla="*/ 746234 h 1418896"/>
                    <a:gd name="connsiteX10" fmla="*/ 256605 w 3725019"/>
                    <a:gd name="connsiteY10" fmla="*/ 1418896 h 1418896"/>
                    <a:gd name="connsiteX11" fmla="*/ 0 w 3725019"/>
                    <a:gd name="connsiteY11" fmla="*/ 1331097 h 1418896"/>
                    <a:gd name="connsiteX12" fmla="*/ 1113454 w 3725019"/>
                    <a:gd name="connsiteY12" fmla="*/ 903890 h 1418896"/>
                    <a:gd name="connsiteX13" fmla="*/ 1102302 w 3725019"/>
                    <a:gd name="connsiteY13" fmla="*/ 451945 h 1418896"/>
                    <a:gd name="connsiteX14" fmla="*/ 183032 w 3725019"/>
                    <a:gd name="connsiteY14" fmla="*/ 84081 h 1418896"/>
                    <a:gd name="connsiteX15" fmla="*/ 162012 w 3725019"/>
                    <a:gd name="connsiteY15" fmla="*/ 73572 h 14188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725019" h="1418896">
                      <a:moveTo>
                        <a:pt x="162012" y="73572"/>
                      </a:moveTo>
                      <a:lnTo>
                        <a:pt x="445792" y="0"/>
                      </a:lnTo>
                      <a:lnTo>
                        <a:pt x="1852896" y="591655"/>
                      </a:lnTo>
                      <a:lnTo>
                        <a:pt x="3357157" y="0"/>
                      </a:lnTo>
                      <a:lnTo>
                        <a:pt x="3577874" y="73572"/>
                      </a:lnTo>
                      <a:lnTo>
                        <a:pt x="2632585" y="448868"/>
                      </a:lnTo>
                      <a:lnTo>
                        <a:pt x="2625150" y="902607"/>
                      </a:lnTo>
                      <a:lnTo>
                        <a:pt x="3725019" y="1345324"/>
                      </a:lnTo>
                      <a:lnTo>
                        <a:pt x="3441240" y="1408386"/>
                      </a:lnTo>
                      <a:lnTo>
                        <a:pt x="1864688" y="746234"/>
                      </a:lnTo>
                      <a:lnTo>
                        <a:pt x="256605" y="1418896"/>
                      </a:lnTo>
                      <a:lnTo>
                        <a:pt x="0" y="1331097"/>
                      </a:lnTo>
                      <a:lnTo>
                        <a:pt x="1113454" y="903890"/>
                      </a:lnTo>
                      <a:cubicBezTo>
                        <a:pt x="1113454" y="760249"/>
                        <a:pt x="1102302" y="595586"/>
                        <a:pt x="1102302" y="451945"/>
                      </a:cubicBezTo>
                      <a:lnTo>
                        <a:pt x="183032" y="84081"/>
                      </a:lnTo>
                      <a:cubicBezTo>
                        <a:pt x="26317" y="21019"/>
                        <a:pt x="169019" y="77075"/>
                        <a:pt x="162012" y="73572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538" name="Group 537">
              <a:extLst>
                <a:ext uri="{FF2B5EF4-FFF2-40B4-BE49-F238E27FC236}">
                  <a16:creationId xmlns:a16="http://schemas.microsoft.com/office/drawing/2014/main" id="{158E5A4C-7065-8643-BDC2-3A235B56FEA4}"/>
                </a:ext>
              </a:extLst>
            </p:cNvPr>
            <p:cNvGrpSpPr/>
            <p:nvPr/>
          </p:nvGrpSpPr>
          <p:grpSpPr>
            <a:xfrm>
              <a:off x="9502294" y="3388930"/>
              <a:ext cx="367224" cy="240304"/>
              <a:chOff x="7493876" y="2774731"/>
              <a:chExt cx="1481958" cy="894622"/>
            </a:xfrm>
          </p:grpSpPr>
          <p:sp>
            <p:nvSpPr>
              <p:cNvPr id="539" name="Freeform 538">
                <a:extLst>
                  <a:ext uri="{FF2B5EF4-FFF2-40B4-BE49-F238E27FC236}">
                    <a16:creationId xmlns:a16="http://schemas.microsoft.com/office/drawing/2014/main" id="{CA8EFAEE-3EA1-2A49-A68E-588F301B6928}"/>
                  </a:ext>
                </a:extLst>
              </p:cNvPr>
              <p:cNvSpPr/>
              <p:nvPr/>
            </p:nvSpPr>
            <p:spPr>
              <a:xfrm>
                <a:off x="7493876" y="3084399"/>
                <a:ext cx="1481958" cy="584954"/>
              </a:xfrm>
              <a:custGeom>
                <a:avLst/>
                <a:gdLst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88524 w 8187558"/>
                  <a:gd name="connsiteY5" fmla="*/ 1597573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88524 w 8187558"/>
                  <a:gd name="connsiteY5" fmla="*/ 1597573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76538 w 8176538"/>
                  <a:gd name="connsiteY0" fmla="*/ 0 h 2638097"/>
                  <a:gd name="connsiteX1" fmla="*/ 8176538 w 8176538"/>
                  <a:gd name="connsiteY1" fmla="*/ 1271752 h 2638097"/>
                  <a:gd name="connsiteX2" fmla="*/ 4088015 w 8176538"/>
                  <a:gd name="connsiteY2" fmla="*/ 2638097 h 2638097"/>
                  <a:gd name="connsiteX3" fmla="*/ 0 w 8176538"/>
                  <a:gd name="connsiteY3" fmla="*/ 1269888 h 2638097"/>
                  <a:gd name="connsiteX4" fmla="*/ 20511 w 8176538"/>
                  <a:gd name="connsiteY4" fmla="*/ 147145 h 2638097"/>
                  <a:gd name="connsiteX5" fmla="*/ 4088015 w 8176538"/>
                  <a:gd name="connsiteY5" fmla="*/ 1566042 h 2638097"/>
                  <a:gd name="connsiteX6" fmla="*/ 8176538 w 8176538"/>
                  <a:gd name="connsiteY6" fmla="*/ 0 h 2638097"/>
                  <a:gd name="connsiteX0" fmla="*/ 8176538 w 8176538"/>
                  <a:gd name="connsiteY0" fmla="*/ 0 h 2772020"/>
                  <a:gd name="connsiteX1" fmla="*/ 8176538 w 8176538"/>
                  <a:gd name="connsiteY1" fmla="*/ 1271752 h 2772020"/>
                  <a:gd name="connsiteX2" fmla="*/ 4099034 w 8176538"/>
                  <a:gd name="connsiteY2" fmla="*/ 2772020 h 2772020"/>
                  <a:gd name="connsiteX3" fmla="*/ 0 w 8176538"/>
                  <a:gd name="connsiteY3" fmla="*/ 1269888 h 2772020"/>
                  <a:gd name="connsiteX4" fmla="*/ 20511 w 8176538"/>
                  <a:gd name="connsiteY4" fmla="*/ 147145 h 2772020"/>
                  <a:gd name="connsiteX5" fmla="*/ 4088015 w 8176538"/>
                  <a:gd name="connsiteY5" fmla="*/ 1566042 h 2772020"/>
                  <a:gd name="connsiteX6" fmla="*/ 8176538 w 8176538"/>
                  <a:gd name="connsiteY6" fmla="*/ 0 h 2772020"/>
                  <a:gd name="connsiteX0" fmla="*/ 8176538 w 8176538"/>
                  <a:gd name="connsiteY0" fmla="*/ 0 h 2772339"/>
                  <a:gd name="connsiteX1" fmla="*/ 8176538 w 8176538"/>
                  <a:gd name="connsiteY1" fmla="*/ 1378890 h 2772339"/>
                  <a:gd name="connsiteX2" fmla="*/ 4099034 w 8176538"/>
                  <a:gd name="connsiteY2" fmla="*/ 2772020 h 2772339"/>
                  <a:gd name="connsiteX3" fmla="*/ 0 w 8176538"/>
                  <a:gd name="connsiteY3" fmla="*/ 1269888 h 2772339"/>
                  <a:gd name="connsiteX4" fmla="*/ 20511 w 8176538"/>
                  <a:gd name="connsiteY4" fmla="*/ 147145 h 2772339"/>
                  <a:gd name="connsiteX5" fmla="*/ 4088015 w 8176538"/>
                  <a:gd name="connsiteY5" fmla="*/ 1566042 h 2772339"/>
                  <a:gd name="connsiteX6" fmla="*/ 8176538 w 8176538"/>
                  <a:gd name="connsiteY6" fmla="*/ 0 h 2772339"/>
                  <a:gd name="connsiteX0" fmla="*/ 8176538 w 8176538"/>
                  <a:gd name="connsiteY0" fmla="*/ 0 h 2825888"/>
                  <a:gd name="connsiteX1" fmla="*/ 8176538 w 8176538"/>
                  <a:gd name="connsiteY1" fmla="*/ 1378890 h 2825888"/>
                  <a:gd name="connsiteX2" fmla="*/ 4099034 w 8176538"/>
                  <a:gd name="connsiteY2" fmla="*/ 2825590 h 2825888"/>
                  <a:gd name="connsiteX3" fmla="*/ 0 w 8176538"/>
                  <a:gd name="connsiteY3" fmla="*/ 1269888 h 2825888"/>
                  <a:gd name="connsiteX4" fmla="*/ 20511 w 8176538"/>
                  <a:gd name="connsiteY4" fmla="*/ 147145 h 2825888"/>
                  <a:gd name="connsiteX5" fmla="*/ 4088015 w 8176538"/>
                  <a:gd name="connsiteY5" fmla="*/ 1566042 h 2825888"/>
                  <a:gd name="connsiteX6" fmla="*/ 8176538 w 8176538"/>
                  <a:gd name="connsiteY6" fmla="*/ 0 h 2825888"/>
                  <a:gd name="connsiteX0" fmla="*/ 8165518 w 8165518"/>
                  <a:gd name="connsiteY0" fmla="*/ 0 h 2825606"/>
                  <a:gd name="connsiteX1" fmla="*/ 8165518 w 8165518"/>
                  <a:gd name="connsiteY1" fmla="*/ 1378890 h 2825606"/>
                  <a:gd name="connsiteX2" fmla="*/ 4088014 w 8165518"/>
                  <a:gd name="connsiteY2" fmla="*/ 2825590 h 2825606"/>
                  <a:gd name="connsiteX3" fmla="*/ 0 w 8165518"/>
                  <a:gd name="connsiteY3" fmla="*/ 1403811 h 2825606"/>
                  <a:gd name="connsiteX4" fmla="*/ 9491 w 8165518"/>
                  <a:gd name="connsiteY4" fmla="*/ 147145 h 2825606"/>
                  <a:gd name="connsiteX5" fmla="*/ 4076995 w 8165518"/>
                  <a:gd name="connsiteY5" fmla="*/ 1566042 h 2825606"/>
                  <a:gd name="connsiteX6" fmla="*/ 8165518 w 8165518"/>
                  <a:gd name="connsiteY6" fmla="*/ 0 h 2825606"/>
                  <a:gd name="connsiteX0" fmla="*/ 8165518 w 8165518"/>
                  <a:gd name="connsiteY0" fmla="*/ 0 h 2879174"/>
                  <a:gd name="connsiteX1" fmla="*/ 8165518 w 8165518"/>
                  <a:gd name="connsiteY1" fmla="*/ 1378890 h 2879174"/>
                  <a:gd name="connsiteX2" fmla="*/ 4132092 w 8165518"/>
                  <a:gd name="connsiteY2" fmla="*/ 2879159 h 2879174"/>
                  <a:gd name="connsiteX3" fmla="*/ 0 w 8165518"/>
                  <a:gd name="connsiteY3" fmla="*/ 1403811 h 2879174"/>
                  <a:gd name="connsiteX4" fmla="*/ 9491 w 8165518"/>
                  <a:gd name="connsiteY4" fmla="*/ 147145 h 2879174"/>
                  <a:gd name="connsiteX5" fmla="*/ 4076995 w 8165518"/>
                  <a:gd name="connsiteY5" fmla="*/ 1566042 h 2879174"/>
                  <a:gd name="connsiteX6" fmla="*/ 8165518 w 8165518"/>
                  <a:gd name="connsiteY6" fmla="*/ 0 h 2879174"/>
                  <a:gd name="connsiteX0" fmla="*/ 8165518 w 8176537"/>
                  <a:gd name="connsiteY0" fmla="*/ 0 h 2879410"/>
                  <a:gd name="connsiteX1" fmla="*/ 8176537 w 8176537"/>
                  <a:gd name="connsiteY1" fmla="*/ 1499420 h 2879410"/>
                  <a:gd name="connsiteX2" fmla="*/ 4132092 w 8176537"/>
                  <a:gd name="connsiteY2" fmla="*/ 2879159 h 2879410"/>
                  <a:gd name="connsiteX3" fmla="*/ 0 w 8176537"/>
                  <a:gd name="connsiteY3" fmla="*/ 1403811 h 2879410"/>
                  <a:gd name="connsiteX4" fmla="*/ 9491 w 8176537"/>
                  <a:gd name="connsiteY4" fmla="*/ 147145 h 2879410"/>
                  <a:gd name="connsiteX5" fmla="*/ 4076995 w 8176537"/>
                  <a:gd name="connsiteY5" fmla="*/ 1566042 h 2879410"/>
                  <a:gd name="connsiteX6" fmla="*/ 8165518 w 8176537"/>
                  <a:gd name="connsiteY6" fmla="*/ 0 h 2879410"/>
                  <a:gd name="connsiteX0" fmla="*/ 8165518 w 8176537"/>
                  <a:gd name="connsiteY0" fmla="*/ 0 h 2879262"/>
                  <a:gd name="connsiteX1" fmla="*/ 8176537 w 8176537"/>
                  <a:gd name="connsiteY1" fmla="*/ 1499420 h 2879262"/>
                  <a:gd name="connsiteX2" fmla="*/ 4132092 w 8176537"/>
                  <a:gd name="connsiteY2" fmla="*/ 2879159 h 2879262"/>
                  <a:gd name="connsiteX3" fmla="*/ 0 w 8176537"/>
                  <a:gd name="connsiteY3" fmla="*/ 1403811 h 2879262"/>
                  <a:gd name="connsiteX4" fmla="*/ 9491 w 8176537"/>
                  <a:gd name="connsiteY4" fmla="*/ 147145 h 2879262"/>
                  <a:gd name="connsiteX5" fmla="*/ 4076995 w 8176537"/>
                  <a:gd name="connsiteY5" fmla="*/ 1566042 h 2879262"/>
                  <a:gd name="connsiteX6" fmla="*/ 8165518 w 8176537"/>
                  <a:gd name="connsiteY6" fmla="*/ 0 h 2879262"/>
                  <a:gd name="connsiteX0" fmla="*/ 8165518 w 8176537"/>
                  <a:gd name="connsiteY0" fmla="*/ 0 h 2879163"/>
                  <a:gd name="connsiteX1" fmla="*/ 8176537 w 8176537"/>
                  <a:gd name="connsiteY1" fmla="*/ 1499420 h 2879163"/>
                  <a:gd name="connsiteX2" fmla="*/ 4132092 w 8176537"/>
                  <a:gd name="connsiteY2" fmla="*/ 2879159 h 2879163"/>
                  <a:gd name="connsiteX3" fmla="*/ 0 w 8176537"/>
                  <a:gd name="connsiteY3" fmla="*/ 1510948 h 2879163"/>
                  <a:gd name="connsiteX4" fmla="*/ 9491 w 8176537"/>
                  <a:gd name="connsiteY4" fmla="*/ 147145 h 2879163"/>
                  <a:gd name="connsiteX5" fmla="*/ 4076995 w 8176537"/>
                  <a:gd name="connsiteY5" fmla="*/ 1566042 h 2879163"/>
                  <a:gd name="connsiteX6" fmla="*/ 8165518 w 8176537"/>
                  <a:gd name="connsiteY6" fmla="*/ 0 h 2879163"/>
                  <a:gd name="connsiteX0" fmla="*/ 8165518 w 8198577"/>
                  <a:gd name="connsiteY0" fmla="*/ 0 h 2879451"/>
                  <a:gd name="connsiteX1" fmla="*/ 8198577 w 8198577"/>
                  <a:gd name="connsiteY1" fmla="*/ 1606558 h 2879451"/>
                  <a:gd name="connsiteX2" fmla="*/ 4132092 w 8198577"/>
                  <a:gd name="connsiteY2" fmla="*/ 2879159 h 2879451"/>
                  <a:gd name="connsiteX3" fmla="*/ 0 w 8198577"/>
                  <a:gd name="connsiteY3" fmla="*/ 1510948 h 2879451"/>
                  <a:gd name="connsiteX4" fmla="*/ 9491 w 8198577"/>
                  <a:gd name="connsiteY4" fmla="*/ 147145 h 2879451"/>
                  <a:gd name="connsiteX5" fmla="*/ 4076995 w 8198577"/>
                  <a:gd name="connsiteY5" fmla="*/ 1566042 h 2879451"/>
                  <a:gd name="connsiteX6" fmla="*/ 8165518 w 8198577"/>
                  <a:gd name="connsiteY6" fmla="*/ 0 h 2879451"/>
                  <a:gd name="connsiteX0" fmla="*/ 8165518 w 8165518"/>
                  <a:gd name="connsiteY0" fmla="*/ 0 h 2880066"/>
                  <a:gd name="connsiteX1" fmla="*/ 8165518 w 8165518"/>
                  <a:gd name="connsiteY1" fmla="*/ 1673520 h 2880066"/>
                  <a:gd name="connsiteX2" fmla="*/ 4132092 w 8165518"/>
                  <a:gd name="connsiteY2" fmla="*/ 2879159 h 2880066"/>
                  <a:gd name="connsiteX3" fmla="*/ 0 w 8165518"/>
                  <a:gd name="connsiteY3" fmla="*/ 1510948 h 2880066"/>
                  <a:gd name="connsiteX4" fmla="*/ 9491 w 8165518"/>
                  <a:gd name="connsiteY4" fmla="*/ 147145 h 2880066"/>
                  <a:gd name="connsiteX5" fmla="*/ 4076995 w 8165518"/>
                  <a:gd name="connsiteY5" fmla="*/ 1566042 h 2880066"/>
                  <a:gd name="connsiteX6" fmla="*/ 8165518 w 8165518"/>
                  <a:gd name="connsiteY6" fmla="*/ 0 h 2880066"/>
                  <a:gd name="connsiteX0" fmla="*/ 8156794 w 8156794"/>
                  <a:gd name="connsiteY0" fmla="*/ 0 h 2879270"/>
                  <a:gd name="connsiteX1" fmla="*/ 8156794 w 8156794"/>
                  <a:gd name="connsiteY1" fmla="*/ 1673520 h 2879270"/>
                  <a:gd name="connsiteX2" fmla="*/ 4123368 w 8156794"/>
                  <a:gd name="connsiteY2" fmla="*/ 2879159 h 2879270"/>
                  <a:gd name="connsiteX3" fmla="*/ 2295 w 8156794"/>
                  <a:gd name="connsiteY3" fmla="*/ 1618086 h 2879270"/>
                  <a:gd name="connsiteX4" fmla="*/ 767 w 8156794"/>
                  <a:gd name="connsiteY4" fmla="*/ 147145 h 2879270"/>
                  <a:gd name="connsiteX5" fmla="*/ 4068271 w 8156794"/>
                  <a:gd name="connsiteY5" fmla="*/ 1566042 h 2879270"/>
                  <a:gd name="connsiteX6" fmla="*/ 8156794 w 8156794"/>
                  <a:gd name="connsiteY6" fmla="*/ 0 h 287927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20"/>
                  <a:gd name="connsiteX1" fmla="*/ 8156794 w 8156794"/>
                  <a:gd name="connsiteY1" fmla="*/ 1673520 h 2973020"/>
                  <a:gd name="connsiteX2" fmla="*/ 4134388 w 8156794"/>
                  <a:gd name="connsiteY2" fmla="*/ 2972904 h 2973020"/>
                  <a:gd name="connsiteX3" fmla="*/ 2295 w 8156794"/>
                  <a:gd name="connsiteY3" fmla="*/ 1618086 h 2973020"/>
                  <a:gd name="connsiteX4" fmla="*/ 767 w 8156794"/>
                  <a:gd name="connsiteY4" fmla="*/ 147145 h 2973020"/>
                  <a:gd name="connsiteX5" fmla="*/ 4068271 w 8156794"/>
                  <a:gd name="connsiteY5" fmla="*/ 1566042 h 2973020"/>
                  <a:gd name="connsiteX6" fmla="*/ 8156794 w 8156794"/>
                  <a:gd name="connsiteY6" fmla="*/ 0 h 2973020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141"/>
                  <a:gd name="connsiteX1" fmla="*/ 8156794 w 8156794"/>
                  <a:gd name="connsiteY1" fmla="*/ 1673520 h 2973141"/>
                  <a:gd name="connsiteX2" fmla="*/ 4134388 w 8156794"/>
                  <a:gd name="connsiteY2" fmla="*/ 2972904 h 2973141"/>
                  <a:gd name="connsiteX3" fmla="*/ 2295 w 8156794"/>
                  <a:gd name="connsiteY3" fmla="*/ 1618086 h 2973141"/>
                  <a:gd name="connsiteX4" fmla="*/ 767 w 8156794"/>
                  <a:gd name="connsiteY4" fmla="*/ 147145 h 2973141"/>
                  <a:gd name="connsiteX5" fmla="*/ 4068271 w 8156794"/>
                  <a:gd name="connsiteY5" fmla="*/ 1566042 h 2973141"/>
                  <a:gd name="connsiteX6" fmla="*/ 8156794 w 8156794"/>
                  <a:gd name="connsiteY6" fmla="*/ 0 h 2973141"/>
                  <a:gd name="connsiteX0" fmla="*/ 8156794 w 8156794"/>
                  <a:gd name="connsiteY0" fmla="*/ 0 h 3066827"/>
                  <a:gd name="connsiteX1" fmla="*/ 8156794 w 8156794"/>
                  <a:gd name="connsiteY1" fmla="*/ 1673520 h 3066827"/>
                  <a:gd name="connsiteX2" fmla="*/ 4123353 w 8156794"/>
                  <a:gd name="connsiteY2" fmla="*/ 3066650 h 3066827"/>
                  <a:gd name="connsiteX3" fmla="*/ 2295 w 8156794"/>
                  <a:gd name="connsiteY3" fmla="*/ 1618086 h 3066827"/>
                  <a:gd name="connsiteX4" fmla="*/ 767 w 8156794"/>
                  <a:gd name="connsiteY4" fmla="*/ 147145 h 3066827"/>
                  <a:gd name="connsiteX5" fmla="*/ 4068271 w 8156794"/>
                  <a:gd name="connsiteY5" fmla="*/ 1566042 h 3066827"/>
                  <a:gd name="connsiteX6" fmla="*/ 8156794 w 8156794"/>
                  <a:gd name="connsiteY6" fmla="*/ 0 h 3066827"/>
                  <a:gd name="connsiteX0" fmla="*/ 8123689 w 8156794"/>
                  <a:gd name="connsiteY0" fmla="*/ 0 h 2999866"/>
                  <a:gd name="connsiteX1" fmla="*/ 8156794 w 8156794"/>
                  <a:gd name="connsiteY1" fmla="*/ 1606559 h 2999866"/>
                  <a:gd name="connsiteX2" fmla="*/ 4123353 w 8156794"/>
                  <a:gd name="connsiteY2" fmla="*/ 2999689 h 2999866"/>
                  <a:gd name="connsiteX3" fmla="*/ 2295 w 8156794"/>
                  <a:gd name="connsiteY3" fmla="*/ 1551125 h 2999866"/>
                  <a:gd name="connsiteX4" fmla="*/ 767 w 8156794"/>
                  <a:gd name="connsiteY4" fmla="*/ 80184 h 2999866"/>
                  <a:gd name="connsiteX5" fmla="*/ 4068271 w 8156794"/>
                  <a:gd name="connsiteY5" fmla="*/ 1499081 h 2999866"/>
                  <a:gd name="connsiteX6" fmla="*/ 8123689 w 8156794"/>
                  <a:gd name="connsiteY6" fmla="*/ 0 h 2999866"/>
                  <a:gd name="connsiteX0" fmla="*/ 8167828 w 8167828"/>
                  <a:gd name="connsiteY0" fmla="*/ 0 h 3026651"/>
                  <a:gd name="connsiteX1" fmla="*/ 8156794 w 8167828"/>
                  <a:gd name="connsiteY1" fmla="*/ 1633344 h 3026651"/>
                  <a:gd name="connsiteX2" fmla="*/ 4123353 w 8167828"/>
                  <a:gd name="connsiteY2" fmla="*/ 3026474 h 3026651"/>
                  <a:gd name="connsiteX3" fmla="*/ 2295 w 8167828"/>
                  <a:gd name="connsiteY3" fmla="*/ 1577910 h 3026651"/>
                  <a:gd name="connsiteX4" fmla="*/ 767 w 8167828"/>
                  <a:gd name="connsiteY4" fmla="*/ 106969 h 3026651"/>
                  <a:gd name="connsiteX5" fmla="*/ 4068271 w 8167828"/>
                  <a:gd name="connsiteY5" fmla="*/ 1525866 h 3026651"/>
                  <a:gd name="connsiteX6" fmla="*/ 8167828 w 8167828"/>
                  <a:gd name="connsiteY6" fmla="*/ 0 h 3026651"/>
                  <a:gd name="connsiteX0" fmla="*/ 8167828 w 8167828"/>
                  <a:gd name="connsiteY0" fmla="*/ 0 h 3027228"/>
                  <a:gd name="connsiteX1" fmla="*/ 8145760 w 8167828"/>
                  <a:gd name="connsiteY1" fmla="*/ 1686913 h 3027228"/>
                  <a:gd name="connsiteX2" fmla="*/ 4123353 w 8167828"/>
                  <a:gd name="connsiteY2" fmla="*/ 3026474 h 3027228"/>
                  <a:gd name="connsiteX3" fmla="*/ 2295 w 8167828"/>
                  <a:gd name="connsiteY3" fmla="*/ 1577910 h 3027228"/>
                  <a:gd name="connsiteX4" fmla="*/ 767 w 8167828"/>
                  <a:gd name="connsiteY4" fmla="*/ 106969 h 3027228"/>
                  <a:gd name="connsiteX5" fmla="*/ 4068271 w 8167828"/>
                  <a:gd name="connsiteY5" fmla="*/ 1525866 h 3027228"/>
                  <a:gd name="connsiteX6" fmla="*/ 8167828 w 8167828"/>
                  <a:gd name="connsiteY6" fmla="*/ 0 h 3027228"/>
                  <a:gd name="connsiteX0" fmla="*/ 8156794 w 8156794"/>
                  <a:gd name="connsiteY0" fmla="*/ 0 h 2933483"/>
                  <a:gd name="connsiteX1" fmla="*/ 8145760 w 8156794"/>
                  <a:gd name="connsiteY1" fmla="*/ 1593168 h 2933483"/>
                  <a:gd name="connsiteX2" fmla="*/ 4123353 w 8156794"/>
                  <a:gd name="connsiteY2" fmla="*/ 2932729 h 2933483"/>
                  <a:gd name="connsiteX3" fmla="*/ 2295 w 8156794"/>
                  <a:gd name="connsiteY3" fmla="*/ 1484165 h 2933483"/>
                  <a:gd name="connsiteX4" fmla="*/ 767 w 8156794"/>
                  <a:gd name="connsiteY4" fmla="*/ 13224 h 2933483"/>
                  <a:gd name="connsiteX5" fmla="*/ 4068271 w 8156794"/>
                  <a:gd name="connsiteY5" fmla="*/ 1432121 h 2933483"/>
                  <a:gd name="connsiteX6" fmla="*/ 8156794 w 8156794"/>
                  <a:gd name="connsiteY6" fmla="*/ 0 h 2933483"/>
                  <a:gd name="connsiteX0" fmla="*/ 8156794 w 8156794"/>
                  <a:gd name="connsiteY0" fmla="*/ 0 h 2933483"/>
                  <a:gd name="connsiteX1" fmla="*/ 8145760 w 8156794"/>
                  <a:gd name="connsiteY1" fmla="*/ 1593168 h 2933483"/>
                  <a:gd name="connsiteX2" fmla="*/ 4123353 w 8156794"/>
                  <a:gd name="connsiteY2" fmla="*/ 2932729 h 2933483"/>
                  <a:gd name="connsiteX3" fmla="*/ 2295 w 8156794"/>
                  <a:gd name="connsiteY3" fmla="*/ 1484165 h 2933483"/>
                  <a:gd name="connsiteX4" fmla="*/ 767 w 8156794"/>
                  <a:gd name="connsiteY4" fmla="*/ 13224 h 2933483"/>
                  <a:gd name="connsiteX5" fmla="*/ 4068271 w 8156794"/>
                  <a:gd name="connsiteY5" fmla="*/ 1432121 h 2933483"/>
                  <a:gd name="connsiteX6" fmla="*/ 8156794 w 8156794"/>
                  <a:gd name="connsiteY6" fmla="*/ 0 h 2933483"/>
                  <a:gd name="connsiteX0" fmla="*/ 8123689 w 8145760"/>
                  <a:gd name="connsiteY0" fmla="*/ 13560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23689 w 8145760"/>
                  <a:gd name="connsiteY6" fmla="*/ 13560 h 2920259"/>
                  <a:gd name="connsiteX0" fmla="*/ 8178863 w 8178863"/>
                  <a:gd name="connsiteY0" fmla="*/ 26952 h 2920259"/>
                  <a:gd name="connsiteX1" fmla="*/ 8145760 w 8178863"/>
                  <a:gd name="connsiteY1" fmla="*/ 1579944 h 2920259"/>
                  <a:gd name="connsiteX2" fmla="*/ 4123353 w 8178863"/>
                  <a:gd name="connsiteY2" fmla="*/ 2919505 h 2920259"/>
                  <a:gd name="connsiteX3" fmla="*/ 2295 w 8178863"/>
                  <a:gd name="connsiteY3" fmla="*/ 1470941 h 2920259"/>
                  <a:gd name="connsiteX4" fmla="*/ 767 w 8178863"/>
                  <a:gd name="connsiteY4" fmla="*/ 0 h 2920259"/>
                  <a:gd name="connsiteX5" fmla="*/ 4068271 w 8178863"/>
                  <a:gd name="connsiteY5" fmla="*/ 1418897 h 2920259"/>
                  <a:gd name="connsiteX6" fmla="*/ 8178863 w 8178863"/>
                  <a:gd name="connsiteY6" fmla="*/ 26952 h 2920259"/>
                  <a:gd name="connsiteX0" fmla="*/ 8167827 w 8167827"/>
                  <a:gd name="connsiteY0" fmla="*/ 40343 h 2920259"/>
                  <a:gd name="connsiteX1" fmla="*/ 8145760 w 8167827"/>
                  <a:gd name="connsiteY1" fmla="*/ 1579944 h 2920259"/>
                  <a:gd name="connsiteX2" fmla="*/ 4123353 w 8167827"/>
                  <a:gd name="connsiteY2" fmla="*/ 2919505 h 2920259"/>
                  <a:gd name="connsiteX3" fmla="*/ 2295 w 8167827"/>
                  <a:gd name="connsiteY3" fmla="*/ 1470941 h 2920259"/>
                  <a:gd name="connsiteX4" fmla="*/ 767 w 8167827"/>
                  <a:gd name="connsiteY4" fmla="*/ 0 h 2920259"/>
                  <a:gd name="connsiteX5" fmla="*/ 4068271 w 8167827"/>
                  <a:gd name="connsiteY5" fmla="*/ 1418897 h 2920259"/>
                  <a:gd name="connsiteX6" fmla="*/ 8167827 w 8167827"/>
                  <a:gd name="connsiteY6" fmla="*/ 40343 h 2920259"/>
                  <a:gd name="connsiteX0" fmla="*/ 8123687 w 8145760"/>
                  <a:gd name="connsiteY0" fmla="*/ 53735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23687 w 8145760"/>
                  <a:gd name="connsiteY6" fmla="*/ 53735 h 2920259"/>
                  <a:gd name="connsiteX0" fmla="*/ 8161918 w 8161918"/>
                  <a:gd name="connsiteY0" fmla="*/ 0 h 2943855"/>
                  <a:gd name="connsiteX1" fmla="*/ 8145760 w 8161918"/>
                  <a:gd name="connsiteY1" fmla="*/ 1603540 h 2943855"/>
                  <a:gd name="connsiteX2" fmla="*/ 4123353 w 8161918"/>
                  <a:gd name="connsiteY2" fmla="*/ 2943101 h 2943855"/>
                  <a:gd name="connsiteX3" fmla="*/ 2295 w 8161918"/>
                  <a:gd name="connsiteY3" fmla="*/ 1494537 h 2943855"/>
                  <a:gd name="connsiteX4" fmla="*/ 767 w 8161918"/>
                  <a:gd name="connsiteY4" fmla="*/ 23596 h 2943855"/>
                  <a:gd name="connsiteX5" fmla="*/ 4068271 w 8161918"/>
                  <a:gd name="connsiteY5" fmla="*/ 1442493 h 2943855"/>
                  <a:gd name="connsiteX6" fmla="*/ 8161918 w 8161918"/>
                  <a:gd name="connsiteY6" fmla="*/ 0 h 2943855"/>
                  <a:gd name="connsiteX0" fmla="*/ 8144926 w 8145760"/>
                  <a:gd name="connsiteY0" fmla="*/ 43424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44926 w 8145760"/>
                  <a:gd name="connsiteY6" fmla="*/ 43424 h 2920259"/>
                  <a:gd name="connsiteX0" fmla="*/ 8161918 w 8161918"/>
                  <a:gd name="connsiteY0" fmla="*/ 0 h 2959321"/>
                  <a:gd name="connsiteX1" fmla="*/ 8145760 w 8161918"/>
                  <a:gd name="connsiteY1" fmla="*/ 1619006 h 2959321"/>
                  <a:gd name="connsiteX2" fmla="*/ 4123353 w 8161918"/>
                  <a:gd name="connsiteY2" fmla="*/ 2958567 h 2959321"/>
                  <a:gd name="connsiteX3" fmla="*/ 2295 w 8161918"/>
                  <a:gd name="connsiteY3" fmla="*/ 1510003 h 2959321"/>
                  <a:gd name="connsiteX4" fmla="*/ 767 w 8161918"/>
                  <a:gd name="connsiteY4" fmla="*/ 39062 h 2959321"/>
                  <a:gd name="connsiteX5" fmla="*/ 4068271 w 8161918"/>
                  <a:gd name="connsiteY5" fmla="*/ 1457959 h 2959321"/>
                  <a:gd name="connsiteX6" fmla="*/ 8161918 w 8161918"/>
                  <a:gd name="connsiteY6" fmla="*/ 0 h 2959321"/>
                  <a:gd name="connsiteX0" fmla="*/ 8161918 w 8162752"/>
                  <a:gd name="connsiteY0" fmla="*/ 0 h 2959488"/>
                  <a:gd name="connsiteX1" fmla="*/ 8162752 w 8162752"/>
                  <a:gd name="connsiteY1" fmla="*/ 1629317 h 2959488"/>
                  <a:gd name="connsiteX2" fmla="*/ 4123353 w 8162752"/>
                  <a:gd name="connsiteY2" fmla="*/ 2958567 h 2959488"/>
                  <a:gd name="connsiteX3" fmla="*/ 2295 w 8162752"/>
                  <a:gd name="connsiteY3" fmla="*/ 1510003 h 2959488"/>
                  <a:gd name="connsiteX4" fmla="*/ 767 w 8162752"/>
                  <a:gd name="connsiteY4" fmla="*/ 39062 h 2959488"/>
                  <a:gd name="connsiteX5" fmla="*/ 4068271 w 8162752"/>
                  <a:gd name="connsiteY5" fmla="*/ 1457959 h 2959488"/>
                  <a:gd name="connsiteX6" fmla="*/ 8161918 w 8162752"/>
                  <a:gd name="connsiteY6" fmla="*/ 0 h 2959488"/>
                  <a:gd name="connsiteX0" fmla="*/ 8165930 w 8166764"/>
                  <a:gd name="connsiteY0" fmla="*/ 7337 h 2966825"/>
                  <a:gd name="connsiteX1" fmla="*/ 8166764 w 8166764"/>
                  <a:gd name="connsiteY1" fmla="*/ 1636654 h 2966825"/>
                  <a:gd name="connsiteX2" fmla="*/ 4127365 w 8166764"/>
                  <a:gd name="connsiteY2" fmla="*/ 2965904 h 2966825"/>
                  <a:gd name="connsiteX3" fmla="*/ 6307 w 8166764"/>
                  <a:gd name="connsiteY3" fmla="*/ 1517340 h 2966825"/>
                  <a:gd name="connsiteX4" fmla="*/ 532 w 8166764"/>
                  <a:gd name="connsiteY4" fmla="*/ 0 h 2966825"/>
                  <a:gd name="connsiteX5" fmla="*/ 4072283 w 8166764"/>
                  <a:gd name="connsiteY5" fmla="*/ 1465296 h 2966825"/>
                  <a:gd name="connsiteX6" fmla="*/ 8165930 w 8166764"/>
                  <a:gd name="connsiteY6" fmla="*/ 7337 h 2966825"/>
                  <a:gd name="connsiteX0" fmla="*/ 8168119 w 8168953"/>
                  <a:gd name="connsiteY0" fmla="*/ 7337 h 2966682"/>
                  <a:gd name="connsiteX1" fmla="*/ 8168953 w 8168953"/>
                  <a:gd name="connsiteY1" fmla="*/ 1636654 h 2966682"/>
                  <a:gd name="connsiteX2" fmla="*/ 4129554 w 8168953"/>
                  <a:gd name="connsiteY2" fmla="*/ 2965904 h 2966682"/>
                  <a:gd name="connsiteX3" fmla="*/ 0 w 8168953"/>
                  <a:gd name="connsiteY3" fmla="*/ 1527651 h 2966682"/>
                  <a:gd name="connsiteX4" fmla="*/ 2721 w 8168953"/>
                  <a:gd name="connsiteY4" fmla="*/ 0 h 2966682"/>
                  <a:gd name="connsiteX5" fmla="*/ 4074472 w 8168953"/>
                  <a:gd name="connsiteY5" fmla="*/ 1465296 h 2966682"/>
                  <a:gd name="connsiteX6" fmla="*/ 8168119 w 8168953"/>
                  <a:gd name="connsiteY6" fmla="*/ 7337 h 2966682"/>
                  <a:gd name="connsiteX0" fmla="*/ 8168119 w 8168953"/>
                  <a:gd name="connsiteY0" fmla="*/ 7337 h 3100377"/>
                  <a:gd name="connsiteX1" fmla="*/ 8168953 w 8168953"/>
                  <a:gd name="connsiteY1" fmla="*/ 1636654 h 3100377"/>
                  <a:gd name="connsiteX2" fmla="*/ 4118520 w 8168953"/>
                  <a:gd name="connsiteY2" fmla="*/ 3099826 h 3100377"/>
                  <a:gd name="connsiteX3" fmla="*/ 0 w 8168953"/>
                  <a:gd name="connsiteY3" fmla="*/ 1527651 h 3100377"/>
                  <a:gd name="connsiteX4" fmla="*/ 2721 w 8168953"/>
                  <a:gd name="connsiteY4" fmla="*/ 0 h 3100377"/>
                  <a:gd name="connsiteX5" fmla="*/ 4074472 w 8168953"/>
                  <a:gd name="connsiteY5" fmla="*/ 1465296 h 3100377"/>
                  <a:gd name="connsiteX6" fmla="*/ 8168119 w 8168953"/>
                  <a:gd name="connsiteY6" fmla="*/ 7337 h 3100377"/>
                  <a:gd name="connsiteX0" fmla="*/ 8168119 w 8168953"/>
                  <a:gd name="connsiteY0" fmla="*/ 7337 h 3100429"/>
                  <a:gd name="connsiteX1" fmla="*/ 8168953 w 8168953"/>
                  <a:gd name="connsiteY1" fmla="*/ 1636654 h 3100429"/>
                  <a:gd name="connsiteX2" fmla="*/ 4118520 w 8168953"/>
                  <a:gd name="connsiteY2" fmla="*/ 3099826 h 3100429"/>
                  <a:gd name="connsiteX3" fmla="*/ 0 w 8168953"/>
                  <a:gd name="connsiteY3" fmla="*/ 1527651 h 3100429"/>
                  <a:gd name="connsiteX4" fmla="*/ 2721 w 8168953"/>
                  <a:gd name="connsiteY4" fmla="*/ 0 h 3100429"/>
                  <a:gd name="connsiteX5" fmla="*/ 4074472 w 8168953"/>
                  <a:gd name="connsiteY5" fmla="*/ 1465296 h 3100429"/>
                  <a:gd name="connsiteX6" fmla="*/ 8168119 w 8168953"/>
                  <a:gd name="connsiteY6" fmla="*/ 7337 h 3100429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72202 w 8166683"/>
                  <a:gd name="connsiteY5" fmla="*/ 1465296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72202 w 8166683"/>
                  <a:gd name="connsiteY5" fmla="*/ 1465296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61168 w 8166683"/>
                  <a:gd name="connsiteY5" fmla="*/ 1438511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61168 w 8166683"/>
                  <a:gd name="connsiteY5" fmla="*/ 1438511 h 3099826"/>
                  <a:gd name="connsiteX6" fmla="*/ 8165849 w 8166683"/>
                  <a:gd name="connsiteY6" fmla="*/ 7337 h 3099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166683" h="3099826">
                    <a:moveTo>
                      <a:pt x="8165849" y="7337"/>
                    </a:moveTo>
                    <a:lnTo>
                      <a:pt x="8166683" y="1636654"/>
                    </a:lnTo>
                    <a:cubicBezTo>
                      <a:pt x="7917761" y="2728489"/>
                      <a:pt x="5475903" y="3100137"/>
                      <a:pt x="4116250" y="3099826"/>
                    </a:cubicBezTo>
                    <a:cubicBezTo>
                      <a:pt x="2756597" y="3099515"/>
                      <a:pt x="245424" y="2744647"/>
                      <a:pt x="8764" y="1634789"/>
                    </a:cubicBezTo>
                    <a:cubicBezTo>
                      <a:pt x="11928" y="1215900"/>
                      <a:pt x="-2713" y="418889"/>
                      <a:pt x="451" y="0"/>
                    </a:cubicBezTo>
                    <a:cubicBezTo>
                      <a:pt x="385485" y="953840"/>
                      <a:pt x="2700268" y="1437288"/>
                      <a:pt x="4061168" y="1438511"/>
                    </a:cubicBezTo>
                    <a:cubicBezTo>
                      <a:pt x="5422068" y="1439734"/>
                      <a:pt x="7793228" y="1089449"/>
                      <a:pt x="8165849" y="7337"/>
                    </a:cubicBezTo>
                    <a:close/>
                  </a:path>
                </a:pathLst>
              </a:custGeom>
              <a:gradFill>
                <a:gsLst>
                  <a:gs pos="0">
                    <a:srgbClr val="B8C2C9"/>
                  </a:gs>
                  <a:gs pos="21000">
                    <a:schemeClr val="bg1"/>
                  </a:gs>
                  <a:gs pos="60000">
                    <a:srgbClr val="D6DCE0"/>
                  </a:gs>
                  <a:gs pos="100000">
                    <a:srgbClr val="B8C2C9"/>
                  </a:gs>
                </a:gsLst>
                <a:lin ang="0" scaled="0"/>
              </a:gra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                  </a:t>
                </a:r>
              </a:p>
            </p:txBody>
          </p:sp>
          <p:sp>
            <p:nvSpPr>
              <p:cNvPr id="540" name="Oval 539">
                <a:extLst>
                  <a:ext uri="{FF2B5EF4-FFF2-40B4-BE49-F238E27FC236}">
                    <a16:creationId xmlns:a16="http://schemas.microsoft.com/office/drawing/2014/main" id="{7A05A3F9-D6B9-D14C-83C8-6C79F0B6B2CC}"/>
                  </a:ext>
                </a:extLst>
              </p:cNvPr>
              <p:cNvSpPr/>
              <p:nvPr/>
            </p:nvSpPr>
            <p:spPr>
              <a:xfrm>
                <a:off x="7494729" y="2774731"/>
                <a:ext cx="1480163" cy="579140"/>
              </a:xfrm>
              <a:prstGeom prst="ellipse">
                <a:avLst/>
              </a:prstGeom>
              <a:solidFill>
                <a:srgbClr val="B8C2C9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             </a:t>
                </a:r>
              </a:p>
            </p:txBody>
          </p:sp>
          <p:grpSp>
            <p:nvGrpSpPr>
              <p:cNvPr id="541" name="Group 540">
                <a:extLst>
                  <a:ext uri="{FF2B5EF4-FFF2-40B4-BE49-F238E27FC236}">
                    <a16:creationId xmlns:a16="http://schemas.microsoft.com/office/drawing/2014/main" id="{8AAC1FAD-B7BA-744A-8599-5670C6B0E776}"/>
                  </a:ext>
                </a:extLst>
              </p:cNvPr>
              <p:cNvGrpSpPr/>
              <p:nvPr/>
            </p:nvGrpSpPr>
            <p:grpSpPr>
              <a:xfrm>
                <a:off x="7713663" y="2848339"/>
                <a:ext cx="1042107" cy="425543"/>
                <a:chOff x="7786941" y="2884917"/>
                <a:chExt cx="897649" cy="353919"/>
              </a:xfrm>
            </p:grpSpPr>
            <p:sp>
              <p:nvSpPr>
                <p:cNvPr id="542" name="Freeform 541">
                  <a:extLst>
                    <a:ext uri="{FF2B5EF4-FFF2-40B4-BE49-F238E27FC236}">
                      <a16:creationId xmlns:a16="http://schemas.microsoft.com/office/drawing/2014/main" id="{A016DA82-50DC-224C-84FF-C492EDE01BC1}"/>
                    </a:ext>
                  </a:extLst>
                </p:cNvPr>
                <p:cNvSpPr/>
                <p:nvPr/>
              </p:nvSpPr>
              <p:spPr>
                <a:xfrm>
                  <a:off x="7811770" y="2884917"/>
                  <a:ext cx="849158" cy="198115"/>
                </a:xfrm>
                <a:custGeom>
                  <a:avLst/>
                  <a:gdLst>
                    <a:gd name="connsiteX0" fmla="*/ 3725333 w 4588933"/>
                    <a:gd name="connsiteY0" fmla="*/ 0 h 1049866"/>
                    <a:gd name="connsiteX1" fmla="*/ 4588933 w 4588933"/>
                    <a:gd name="connsiteY1" fmla="*/ 270933 h 1049866"/>
                    <a:gd name="connsiteX2" fmla="*/ 3962400 w 4588933"/>
                    <a:gd name="connsiteY2" fmla="*/ 541866 h 1049866"/>
                    <a:gd name="connsiteX3" fmla="*/ 3742267 w 4588933"/>
                    <a:gd name="connsiteY3" fmla="*/ 457200 h 1049866"/>
                    <a:gd name="connsiteX4" fmla="*/ 2269067 w 4588933"/>
                    <a:gd name="connsiteY4" fmla="*/ 1049866 h 1049866"/>
                    <a:gd name="connsiteX5" fmla="*/ 880533 w 4588933"/>
                    <a:gd name="connsiteY5" fmla="*/ 457200 h 1049866"/>
                    <a:gd name="connsiteX6" fmla="*/ 592667 w 4588933"/>
                    <a:gd name="connsiteY6" fmla="*/ 541866 h 1049866"/>
                    <a:gd name="connsiteX7" fmla="*/ 0 w 4588933"/>
                    <a:gd name="connsiteY7" fmla="*/ 254000 h 1049866"/>
                    <a:gd name="connsiteX8" fmla="*/ 880533 w 4588933"/>
                    <a:gd name="connsiteY8" fmla="*/ 16933 h 1049866"/>
                    <a:gd name="connsiteX9" fmla="*/ 2302933 w 4588933"/>
                    <a:gd name="connsiteY9" fmla="*/ 626533 h 1049866"/>
                    <a:gd name="connsiteX10" fmla="*/ 3725333 w 4588933"/>
                    <a:gd name="connsiteY10" fmla="*/ 0 h 1049866"/>
                    <a:gd name="connsiteX0" fmla="*/ 3725333 w 4641485"/>
                    <a:gd name="connsiteY0" fmla="*/ 0 h 1049866"/>
                    <a:gd name="connsiteX1" fmla="*/ 4641485 w 4641485"/>
                    <a:gd name="connsiteY1" fmla="*/ 239402 h 1049866"/>
                    <a:gd name="connsiteX2" fmla="*/ 3962400 w 4641485"/>
                    <a:gd name="connsiteY2" fmla="*/ 541866 h 1049866"/>
                    <a:gd name="connsiteX3" fmla="*/ 3742267 w 4641485"/>
                    <a:gd name="connsiteY3" fmla="*/ 457200 h 1049866"/>
                    <a:gd name="connsiteX4" fmla="*/ 2269067 w 4641485"/>
                    <a:gd name="connsiteY4" fmla="*/ 1049866 h 1049866"/>
                    <a:gd name="connsiteX5" fmla="*/ 880533 w 4641485"/>
                    <a:gd name="connsiteY5" fmla="*/ 457200 h 1049866"/>
                    <a:gd name="connsiteX6" fmla="*/ 592667 w 4641485"/>
                    <a:gd name="connsiteY6" fmla="*/ 541866 h 1049866"/>
                    <a:gd name="connsiteX7" fmla="*/ 0 w 4641485"/>
                    <a:gd name="connsiteY7" fmla="*/ 254000 h 1049866"/>
                    <a:gd name="connsiteX8" fmla="*/ 880533 w 4641485"/>
                    <a:gd name="connsiteY8" fmla="*/ 16933 h 1049866"/>
                    <a:gd name="connsiteX9" fmla="*/ 2302933 w 4641485"/>
                    <a:gd name="connsiteY9" fmla="*/ 626533 h 1049866"/>
                    <a:gd name="connsiteX10" fmla="*/ 3725333 w 4641485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73798 w 4673016"/>
                    <a:gd name="connsiteY3" fmla="*/ 45720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84308 w 4673016"/>
                    <a:gd name="connsiteY3" fmla="*/ 404648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815839 w 4673016"/>
                    <a:gd name="connsiteY3" fmla="*/ 46771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673016" h="1049866">
                      <a:moveTo>
                        <a:pt x="3756864" y="0"/>
                      </a:moveTo>
                      <a:lnTo>
                        <a:pt x="4673016" y="239402"/>
                      </a:lnTo>
                      <a:lnTo>
                        <a:pt x="3993931" y="541866"/>
                      </a:lnTo>
                      <a:lnTo>
                        <a:pt x="3815839" y="467710"/>
                      </a:lnTo>
                      <a:lnTo>
                        <a:pt x="2300598" y="1049866"/>
                      </a:lnTo>
                      <a:lnTo>
                        <a:pt x="912064" y="457200"/>
                      </a:lnTo>
                      <a:lnTo>
                        <a:pt x="624198" y="541866"/>
                      </a:lnTo>
                      <a:lnTo>
                        <a:pt x="0" y="275021"/>
                      </a:lnTo>
                      <a:lnTo>
                        <a:pt x="912064" y="16933"/>
                      </a:lnTo>
                      <a:lnTo>
                        <a:pt x="2323954" y="616023"/>
                      </a:lnTo>
                      <a:lnTo>
                        <a:pt x="3756864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43" name="Freeform 542">
                  <a:extLst>
                    <a:ext uri="{FF2B5EF4-FFF2-40B4-BE49-F238E27FC236}">
                      <a16:creationId xmlns:a16="http://schemas.microsoft.com/office/drawing/2014/main" id="{3D2D51D6-0AC0-9D43-A55C-E94B7DCA77F2}"/>
                    </a:ext>
                  </a:extLst>
                </p:cNvPr>
                <p:cNvSpPr/>
                <p:nvPr/>
              </p:nvSpPr>
              <p:spPr>
                <a:xfrm>
                  <a:off x="8367548" y="3054383"/>
                  <a:ext cx="317042" cy="170569"/>
                </a:xfrm>
                <a:custGeom>
                  <a:avLst/>
                  <a:gdLst>
                    <a:gd name="connsiteX0" fmla="*/ 21021 w 1744718"/>
                    <a:gd name="connsiteY0" fmla="*/ 0 h 903890"/>
                    <a:gd name="connsiteX1" fmla="*/ 1744718 w 1744718"/>
                    <a:gd name="connsiteY1" fmla="*/ 693683 h 903890"/>
                    <a:gd name="connsiteX2" fmla="*/ 1145628 w 1744718"/>
                    <a:gd name="connsiteY2" fmla="*/ 903890 h 903890"/>
                    <a:gd name="connsiteX3" fmla="*/ 0 w 1744718"/>
                    <a:gd name="connsiteY3" fmla="*/ 451945 h 903890"/>
                    <a:gd name="connsiteX4" fmla="*/ 21021 w 1744718"/>
                    <a:gd name="connsiteY4" fmla="*/ 0 h 9038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4718" h="903890">
                      <a:moveTo>
                        <a:pt x="21021" y="0"/>
                      </a:moveTo>
                      <a:lnTo>
                        <a:pt x="1744718" y="693683"/>
                      </a:lnTo>
                      <a:lnTo>
                        <a:pt x="1145628" y="903890"/>
                      </a:lnTo>
                      <a:lnTo>
                        <a:pt x="0" y="451945"/>
                      </a:lnTo>
                      <a:lnTo>
                        <a:pt x="21021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44" name="Freeform 543">
                  <a:extLst>
                    <a:ext uri="{FF2B5EF4-FFF2-40B4-BE49-F238E27FC236}">
                      <a16:creationId xmlns:a16="http://schemas.microsoft.com/office/drawing/2014/main" id="{76C27F31-4CE4-1242-9801-166D4F66B5E7}"/>
                    </a:ext>
                  </a:extLst>
                </p:cNvPr>
                <p:cNvSpPr/>
                <p:nvPr/>
              </p:nvSpPr>
              <p:spPr>
                <a:xfrm>
                  <a:off x="7786941" y="3054383"/>
                  <a:ext cx="311312" cy="168585"/>
                </a:xfrm>
                <a:custGeom>
                  <a:avLst/>
                  <a:gdLst>
                    <a:gd name="connsiteX0" fmla="*/ 1702676 w 1713187"/>
                    <a:gd name="connsiteY0" fmla="*/ 0 h 893380"/>
                    <a:gd name="connsiteX1" fmla="*/ 1713187 w 1713187"/>
                    <a:gd name="connsiteY1" fmla="*/ 472966 h 893380"/>
                    <a:gd name="connsiteX2" fmla="*/ 578069 w 1713187"/>
                    <a:gd name="connsiteY2" fmla="*/ 893380 h 893380"/>
                    <a:gd name="connsiteX3" fmla="*/ 0 w 1713187"/>
                    <a:gd name="connsiteY3" fmla="*/ 693683 h 893380"/>
                    <a:gd name="connsiteX4" fmla="*/ 1702676 w 1713187"/>
                    <a:gd name="connsiteY4" fmla="*/ 0 h 8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13187" h="893380">
                      <a:moveTo>
                        <a:pt x="1702676" y="0"/>
                      </a:moveTo>
                      <a:lnTo>
                        <a:pt x="1713187" y="472966"/>
                      </a:lnTo>
                      <a:lnTo>
                        <a:pt x="578069" y="893380"/>
                      </a:lnTo>
                      <a:lnTo>
                        <a:pt x="0" y="693683"/>
                      </a:lnTo>
                      <a:lnTo>
                        <a:pt x="1702676" y="0"/>
                      </a:lnTo>
                      <a:close/>
                    </a:path>
                  </a:pathLst>
                </a:custGeom>
                <a:solidFill>
                  <a:srgbClr val="0000A8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45" name="Freeform 544">
                  <a:extLst>
                    <a:ext uri="{FF2B5EF4-FFF2-40B4-BE49-F238E27FC236}">
                      <a16:creationId xmlns:a16="http://schemas.microsoft.com/office/drawing/2014/main" id="{9BC7E87F-2555-8D4C-80CB-0E2F5F4BB0F9}"/>
                    </a:ext>
                  </a:extLst>
                </p:cNvPr>
                <p:cNvSpPr/>
                <p:nvPr/>
              </p:nvSpPr>
              <p:spPr>
                <a:xfrm>
                  <a:off x="7895013" y="2971083"/>
                  <a:ext cx="676892" cy="267753"/>
                </a:xfrm>
                <a:custGeom>
                  <a:avLst/>
                  <a:gdLst>
                    <a:gd name="connsiteX0" fmla="*/ 599089 w 4162096"/>
                    <a:gd name="connsiteY0" fmla="*/ 273269 h 1618593"/>
                    <a:gd name="connsiteX1" fmla="*/ 882869 w 4162096"/>
                    <a:gd name="connsiteY1" fmla="*/ 199697 h 1618593"/>
                    <a:gd name="connsiteX2" fmla="*/ 2312276 w 4162096"/>
                    <a:gd name="connsiteY2" fmla="*/ 798786 h 1618593"/>
                    <a:gd name="connsiteX3" fmla="*/ 3794234 w 4162096"/>
                    <a:gd name="connsiteY3" fmla="*/ 199697 h 1618593"/>
                    <a:gd name="connsiteX4" fmla="*/ 4014951 w 4162096"/>
                    <a:gd name="connsiteY4" fmla="*/ 273269 h 1618593"/>
                    <a:gd name="connsiteX5" fmla="*/ 3058510 w 4162096"/>
                    <a:gd name="connsiteY5" fmla="*/ 641131 h 1618593"/>
                    <a:gd name="connsiteX6" fmla="*/ 3026979 w 4162096"/>
                    <a:gd name="connsiteY6" fmla="*/ 1114097 h 1618593"/>
                    <a:gd name="connsiteX7" fmla="*/ 4162096 w 4162096"/>
                    <a:gd name="connsiteY7" fmla="*/ 1545021 h 1618593"/>
                    <a:gd name="connsiteX8" fmla="*/ 3878317 w 4162096"/>
                    <a:gd name="connsiteY8" fmla="*/ 1608083 h 1618593"/>
                    <a:gd name="connsiteX9" fmla="*/ 2301765 w 4162096"/>
                    <a:gd name="connsiteY9" fmla="*/ 945931 h 1618593"/>
                    <a:gd name="connsiteX10" fmla="*/ 693682 w 4162096"/>
                    <a:gd name="connsiteY10" fmla="*/ 1618593 h 1618593"/>
                    <a:gd name="connsiteX11" fmla="*/ 430924 w 4162096"/>
                    <a:gd name="connsiteY11" fmla="*/ 1524000 h 1618593"/>
                    <a:gd name="connsiteX12" fmla="*/ 1576551 w 4162096"/>
                    <a:gd name="connsiteY12" fmla="*/ 1082566 h 1618593"/>
                    <a:gd name="connsiteX13" fmla="*/ 1545020 w 4162096"/>
                    <a:gd name="connsiteY13" fmla="*/ 609600 h 1618593"/>
                    <a:gd name="connsiteX14" fmla="*/ 0 w 4162096"/>
                    <a:gd name="connsiteY14" fmla="*/ 0 h 1618593"/>
                    <a:gd name="connsiteX15" fmla="*/ 872358 w 4162096"/>
                    <a:gd name="connsiteY15" fmla="*/ 210207 h 1618593"/>
                    <a:gd name="connsiteX16" fmla="*/ 872358 w 4162096"/>
                    <a:gd name="connsiteY16" fmla="*/ 210207 h 1618593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15" fmla="*/ 441434 w 3731172"/>
                    <a:gd name="connsiteY15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357351 w 3731172"/>
                    <a:gd name="connsiteY14" fmla="*/ 115613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56137 w 3731172"/>
                    <a:gd name="connsiteY13" fmla="*/ 441434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903890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575034 w 3710151"/>
                    <a:gd name="connsiteY6" fmla="*/ 91440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06565 w 3710151"/>
                    <a:gd name="connsiteY6" fmla="*/ 92491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5151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09858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62012 w 3725019"/>
                    <a:gd name="connsiteY0" fmla="*/ 73572 h 1418896"/>
                    <a:gd name="connsiteX1" fmla="*/ 445792 w 3725019"/>
                    <a:gd name="connsiteY1" fmla="*/ 0 h 1418896"/>
                    <a:gd name="connsiteX2" fmla="*/ 1852896 w 3725019"/>
                    <a:gd name="connsiteY2" fmla="*/ 591655 h 1418896"/>
                    <a:gd name="connsiteX3" fmla="*/ 3357157 w 3725019"/>
                    <a:gd name="connsiteY3" fmla="*/ 0 h 1418896"/>
                    <a:gd name="connsiteX4" fmla="*/ 3577874 w 3725019"/>
                    <a:gd name="connsiteY4" fmla="*/ 73572 h 1418896"/>
                    <a:gd name="connsiteX5" fmla="*/ 2632585 w 3725019"/>
                    <a:gd name="connsiteY5" fmla="*/ 448868 h 1418896"/>
                    <a:gd name="connsiteX6" fmla="*/ 2625150 w 3725019"/>
                    <a:gd name="connsiteY6" fmla="*/ 902607 h 1418896"/>
                    <a:gd name="connsiteX7" fmla="*/ 3725019 w 3725019"/>
                    <a:gd name="connsiteY7" fmla="*/ 1345324 h 1418896"/>
                    <a:gd name="connsiteX8" fmla="*/ 3441240 w 3725019"/>
                    <a:gd name="connsiteY8" fmla="*/ 1408386 h 1418896"/>
                    <a:gd name="connsiteX9" fmla="*/ 1864688 w 3725019"/>
                    <a:gd name="connsiteY9" fmla="*/ 746234 h 1418896"/>
                    <a:gd name="connsiteX10" fmla="*/ 256605 w 3725019"/>
                    <a:gd name="connsiteY10" fmla="*/ 1418896 h 1418896"/>
                    <a:gd name="connsiteX11" fmla="*/ 0 w 3725019"/>
                    <a:gd name="connsiteY11" fmla="*/ 1331097 h 1418896"/>
                    <a:gd name="connsiteX12" fmla="*/ 1113454 w 3725019"/>
                    <a:gd name="connsiteY12" fmla="*/ 903890 h 1418896"/>
                    <a:gd name="connsiteX13" fmla="*/ 1102302 w 3725019"/>
                    <a:gd name="connsiteY13" fmla="*/ 451945 h 1418896"/>
                    <a:gd name="connsiteX14" fmla="*/ 183032 w 3725019"/>
                    <a:gd name="connsiteY14" fmla="*/ 84081 h 1418896"/>
                    <a:gd name="connsiteX15" fmla="*/ 162012 w 3725019"/>
                    <a:gd name="connsiteY15" fmla="*/ 73572 h 14188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725019" h="1418896">
                      <a:moveTo>
                        <a:pt x="162012" y="73572"/>
                      </a:moveTo>
                      <a:lnTo>
                        <a:pt x="445792" y="0"/>
                      </a:lnTo>
                      <a:lnTo>
                        <a:pt x="1852896" y="591655"/>
                      </a:lnTo>
                      <a:lnTo>
                        <a:pt x="3357157" y="0"/>
                      </a:lnTo>
                      <a:lnTo>
                        <a:pt x="3577874" y="73572"/>
                      </a:lnTo>
                      <a:lnTo>
                        <a:pt x="2632585" y="448868"/>
                      </a:lnTo>
                      <a:lnTo>
                        <a:pt x="2625150" y="902607"/>
                      </a:lnTo>
                      <a:lnTo>
                        <a:pt x="3725019" y="1345324"/>
                      </a:lnTo>
                      <a:lnTo>
                        <a:pt x="3441240" y="1408386"/>
                      </a:lnTo>
                      <a:lnTo>
                        <a:pt x="1864688" y="746234"/>
                      </a:lnTo>
                      <a:lnTo>
                        <a:pt x="256605" y="1418896"/>
                      </a:lnTo>
                      <a:lnTo>
                        <a:pt x="0" y="1331097"/>
                      </a:lnTo>
                      <a:lnTo>
                        <a:pt x="1113454" y="903890"/>
                      </a:lnTo>
                      <a:cubicBezTo>
                        <a:pt x="1113454" y="760249"/>
                        <a:pt x="1102302" y="595586"/>
                        <a:pt x="1102302" y="451945"/>
                      </a:cubicBezTo>
                      <a:lnTo>
                        <a:pt x="183032" y="84081"/>
                      </a:lnTo>
                      <a:cubicBezTo>
                        <a:pt x="26317" y="21019"/>
                        <a:pt x="169019" y="77075"/>
                        <a:pt x="162012" y="73572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546" name="Group 545">
              <a:extLst>
                <a:ext uri="{FF2B5EF4-FFF2-40B4-BE49-F238E27FC236}">
                  <a16:creationId xmlns:a16="http://schemas.microsoft.com/office/drawing/2014/main" id="{4DAC2AB4-F1E4-D740-A4AF-07EE55303854}"/>
                </a:ext>
              </a:extLst>
            </p:cNvPr>
            <p:cNvGrpSpPr/>
            <p:nvPr/>
          </p:nvGrpSpPr>
          <p:grpSpPr>
            <a:xfrm>
              <a:off x="9606710" y="3994661"/>
              <a:ext cx="367224" cy="240304"/>
              <a:chOff x="7493876" y="2774731"/>
              <a:chExt cx="1481958" cy="894622"/>
            </a:xfrm>
          </p:grpSpPr>
          <p:sp>
            <p:nvSpPr>
              <p:cNvPr id="547" name="Freeform 546">
                <a:extLst>
                  <a:ext uri="{FF2B5EF4-FFF2-40B4-BE49-F238E27FC236}">
                    <a16:creationId xmlns:a16="http://schemas.microsoft.com/office/drawing/2014/main" id="{23E59006-14B9-C64E-A05E-0BD7C00C4A6F}"/>
                  </a:ext>
                </a:extLst>
              </p:cNvPr>
              <p:cNvSpPr/>
              <p:nvPr/>
            </p:nvSpPr>
            <p:spPr>
              <a:xfrm>
                <a:off x="7493876" y="3084399"/>
                <a:ext cx="1481958" cy="584954"/>
              </a:xfrm>
              <a:custGeom>
                <a:avLst/>
                <a:gdLst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88524 w 8187558"/>
                  <a:gd name="connsiteY5" fmla="*/ 1597573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88524 w 8187558"/>
                  <a:gd name="connsiteY5" fmla="*/ 1597573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76538 w 8176538"/>
                  <a:gd name="connsiteY0" fmla="*/ 0 h 2638097"/>
                  <a:gd name="connsiteX1" fmla="*/ 8176538 w 8176538"/>
                  <a:gd name="connsiteY1" fmla="*/ 1271752 h 2638097"/>
                  <a:gd name="connsiteX2" fmla="*/ 4088015 w 8176538"/>
                  <a:gd name="connsiteY2" fmla="*/ 2638097 h 2638097"/>
                  <a:gd name="connsiteX3" fmla="*/ 0 w 8176538"/>
                  <a:gd name="connsiteY3" fmla="*/ 1269888 h 2638097"/>
                  <a:gd name="connsiteX4" fmla="*/ 20511 w 8176538"/>
                  <a:gd name="connsiteY4" fmla="*/ 147145 h 2638097"/>
                  <a:gd name="connsiteX5" fmla="*/ 4088015 w 8176538"/>
                  <a:gd name="connsiteY5" fmla="*/ 1566042 h 2638097"/>
                  <a:gd name="connsiteX6" fmla="*/ 8176538 w 8176538"/>
                  <a:gd name="connsiteY6" fmla="*/ 0 h 2638097"/>
                  <a:gd name="connsiteX0" fmla="*/ 8176538 w 8176538"/>
                  <a:gd name="connsiteY0" fmla="*/ 0 h 2772020"/>
                  <a:gd name="connsiteX1" fmla="*/ 8176538 w 8176538"/>
                  <a:gd name="connsiteY1" fmla="*/ 1271752 h 2772020"/>
                  <a:gd name="connsiteX2" fmla="*/ 4099034 w 8176538"/>
                  <a:gd name="connsiteY2" fmla="*/ 2772020 h 2772020"/>
                  <a:gd name="connsiteX3" fmla="*/ 0 w 8176538"/>
                  <a:gd name="connsiteY3" fmla="*/ 1269888 h 2772020"/>
                  <a:gd name="connsiteX4" fmla="*/ 20511 w 8176538"/>
                  <a:gd name="connsiteY4" fmla="*/ 147145 h 2772020"/>
                  <a:gd name="connsiteX5" fmla="*/ 4088015 w 8176538"/>
                  <a:gd name="connsiteY5" fmla="*/ 1566042 h 2772020"/>
                  <a:gd name="connsiteX6" fmla="*/ 8176538 w 8176538"/>
                  <a:gd name="connsiteY6" fmla="*/ 0 h 2772020"/>
                  <a:gd name="connsiteX0" fmla="*/ 8176538 w 8176538"/>
                  <a:gd name="connsiteY0" fmla="*/ 0 h 2772339"/>
                  <a:gd name="connsiteX1" fmla="*/ 8176538 w 8176538"/>
                  <a:gd name="connsiteY1" fmla="*/ 1378890 h 2772339"/>
                  <a:gd name="connsiteX2" fmla="*/ 4099034 w 8176538"/>
                  <a:gd name="connsiteY2" fmla="*/ 2772020 h 2772339"/>
                  <a:gd name="connsiteX3" fmla="*/ 0 w 8176538"/>
                  <a:gd name="connsiteY3" fmla="*/ 1269888 h 2772339"/>
                  <a:gd name="connsiteX4" fmla="*/ 20511 w 8176538"/>
                  <a:gd name="connsiteY4" fmla="*/ 147145 h 2772339"/>
                  <a:gd name="connsiteX5" fmla="*/ 4088015 w 8176538"/>
                  <a:gd name="connsiteY5" fmla="*/ 1566042 h 2772339"/>
                  <a:gd name="connsiteX6" fmla="*/ 8176538 w 8176538"/>
                  <a:gd name="connsiteY6" fmla="*/ 0 h 2772339"/>
                  <a:gd name="connsiteX0" fmla="*/ 8176538 w 8176538"/>
                  <a:gd name="connsiteY0" fmla="*/ 0 h 2825888"/>
                  <a:gd name="connsiteX1" fmla="*/ 8176538 w 8176538"/>
                  <a:gd name="connsiteY1" fmla="*/ 1378890 h 2825888"/>
                  <a:gd name="connsiteX2" fmla="*/ 4099034 w 8176538"/>
                  <a:gd name="connsiteY2" fmla="*/ 2825590 h 2825888"/>
                  <a:gd name="connsiteX3" fmla="*/ 0 w 8176538"/>
                  <a:gd name="connsiteY3" fmla="*/ 1269888 h 2825888"/>
                  <a:gd name="connsiteX4" fmla="*/ 20511 w 8176538"/>
                  <a:gd name="connsiteY4" fmla="*/ 147145 h 2825888"/>
                  <a:gd name="connsiteX5" fmla="*/ 4088015 w 8176538"/>
                  <a:gd name="connsiteY5" fmla="*/ 1566042 h 2825888"/>
                  <a:gd name="connsiteX6" fmla="*/ 8176538 w 8176538"/>
                  <a:gd name="connsiteY6" fmla="*/ 0 h 2825888"/>
                  <a:gd name="connsiteX0" fmla="*/ 8165518 w 8165518"/>
                  <a:gd name="connsiteY0" fmla="*/ 0 h 2825606"/>
                  <a:gd name="connsiteX1" fmla="*/ 8165518 w 8165518"/>
                  <a:gd name="connsiteY1" fmla="*/ 1378890 h 2825606"/>
                  <a:gd name="connsiteX2" fmla="*/ 4088014 w 8165518"/>
                  <a:gd name="connsiteY2" fmla="*/ 2825590 h 2825606"/>
                  <a:gd name="connsiteX3" fmla="*/ 0 w 8165518"/>
                  <a:gd name="connsiteY3" fmla="*/ 1403811 h 2825606"/>
                  <a:gd name="connsiteX4" fmla="*/ 9491 w 8165518"/>
                  <a:gd name="connsiteY4" fmla="*/ 147145 h 2825606"/>
                  <a:gd name="connsiteX5" fmla="*/ 4076995 w 8165518"/>
                  <a:gd name="connsiteY5" fmla="*/ 1566042 h 2825606"/>
                  <a:gd name="connsiteX6" fmla="*/ 8165518 w 8165518"/>
                  <a:gd name="connsiteY6" fmla="*/ 0 h 2825606"/>
                  <a:gd name="connsiteX0" fmla="*/ 8165518 w 8165518"/>
                  <a:gd name="connsiteY0" fmla="*/ 0 h 2879174"/>
                  <a:gd name="connsiteX1" fmla="*/ 8165518 w 8165518"/>
                  <a:gd name="connsiteY1" fmla="*/ 1378890 h 2879174"/>
                  <a:gd name="connsiteX2" fmla="*/ 4132092 w 8165518"/>
                  <a:gd name="connsiteY2" fmla="*/ 2879159 h 2879174"/>
                  <a:gd name="connsiteX3" fmla="*/ 0 w 8165518"/>
                  <a:gd name="connsiteY3" fmla="*/ 1403811 h 2879174"/>
                  <a:gd name="connsiteX4" fmla="*/ 9491 w 8165518"/>
                  <a:gd name="connsiteY4" fmla="*/ 147145 h 2879174"/>
                  <a:gd name="connsiteX5" fmla="*/ 4076995 w 8165518"/>
                  <a:gd name="connsiteY5" fmla="*/ 1566042 h 2879174"/>
                  <a:gd name="connsiteX6" fmla="*/ 8165518 w 8165518"/>
                  <a:gd name="connsiteY6" fmla="*/ 0 h 2879174"/>
                  <a:gd name="connsiteX0" fmla="*/ 8165518 w 8176537"/>
                  <a:gd name="connsiteY0" fmla="*/ 0 h 2879410"/>
                  <a:gd name="connsiteX1" fmla="*/ 8176537 w 8176537"/>
                  <a:gd name="connsiteY1" fmla="*/ 1499420 h 2879410"/>
                  <a:gd name="connsiteX2" fmla="*/ 4132092 w 8176537"/>
                  <a:gd name="connsiteY2" fmla="*/ 2879159 h 2879410"/>
                  <a:gd name="connsiteX3" fmla="*/ 0 w 8176537"/>
                  <a:gd name="connsiteY3" fmla="*/ 1403811 h 2879410"/>
                  <a:gd name="connsiteX4" fmla="*/ 9491 w 8176537"/>
                  <a:gd name="connsiteY4" fmla="*/ 147145 h 2879410"/>
                  <a:gd name="connsiteX5" fmla="*/ 4076995 w 8176537"/>
                  <a:gd name="connsiteY5" fmla="*/ 1566042 h 2879410"/>
                  <a:gd name="connsiteX6" fmla="*/ 8165518 w 8176537"/>
                  <a:gd name="connsiteY6" fmla="*/ 0 h 2879410"/>
                  <a:gd name="connsiteX0" fmla="*/ 8165518 w 8176537"/>
                  <a:gd name="connsiteY0" fmla="*/ 0 h 2879262"/>
                  <a:gd name="connsiteX1" fmla="*/ 8176537 w 8176537"/>
                  <a:gd name="connsiteY1" fmla="*/ 1499420 h 2879262"/>
                  <a:gd name="connsiteX2" fmla="*/ 4132092 w 8176537"/>
                  <a:gd name="connsiteY2" fmla="*/ 2879159 h 2879262"/>
                  <a:gd name="connsiteX3" fmla="*/ 0 w 8176537"/>
                  <a:gd name="connsiteY3" fmla="*/ 1403811 h 2879262"/>
                  <a:gd name="connsiteX4" fmla="*/ 9491 w 8176537"/>
                  <a:gd name="connsiteY4" fmla="*/ 147145 h 2879262"/>
                  <a:gd name="connsiteX5" fmla="*/ 4076995 w 8176537"/>
                  <a:gd name="connsiteY5" fmla="*/ 1566042 h 2879262"/>
                  <a:gd name="connsiteX6" fmla="*/ 8165518 w 8176537"/>
                  <a:gd name="connsiteY6" fmla="*/ 0 h 2879262"/>
                  <a:gd name="connsiteX0" fmla="*/ 8165518 w 8176537"/>
                  <a:gd name="connsiteY0" fmla="*/ 0 h 2879163"/>
                  <a:gd name="connsiteX1" fmla="*/ 8176537 w 8176537"/>
                  <a:gd name="connsiteY1" fmla="*/ 1499420 h 2879163"/>
                  <a:gd name="connsiteX2" fmla="*/ 4132092 w 8176537"/>
                  <a:gd name="connsiteY2" fmla="*/ 2879159 h 2879163"/>
                  <a:gd name="connsiteX3" fmla="*/ 0 w 8176537"/>
                  <a:gd name="connsiteY3" fmla="*/ 1510948 h 2879163"/>
                  <a:gd name="connsiteX4" fmla="*/ 9491 w 8176537"/>
                  <a:gd name="connsiteY4" fmla="*/ 147145 h 2879163"/>
                  <a:gd name="connsiteX5" fmla="*/ 4076995 w 8176537"/>
                  <a:gd name="connsiteY5" fmla="*/ 1566042 h 2879163"/>
                  <a:gd name="connsiteX6" fmla="*/ 8165518 w 8176537"/>
                  <a:gd name="connsiteY6" fmla="*/ 0 h 2879163"/>
                  <a:gd name="connsiteX0" fmla="*/ 8165518 w 8198577"/>
                  <a:gd name="connsiteY0" fmla="*/ 0 h 2879451"/>
                  <a:gd name="connsiteX1" fmla="*/ 8198577 w 8198577"/>
                  <a:gd name="connsiteY1" fmla="*/ 1606558 h 2879451"/>
                  <a:gd name="connsiteX2" fmla="*/ 4132092 w 8198577"/>
                  <a:gd name="connsiteY2" fmla="*/ 2879159 h 2879451"/>
                  <a:gd name="connsiteX3" fmla="*/ 0 w 8198577"/>
                  <a:gd name="connsiteY3" fmla="*/ 1510948 h 2879451"/>
                  <a:gd name="connsiteX4" fmla="*/ 9491 w 8198577"/>
                  <a:gd name="connsiteY4" fmla="*/ 147145 h 2879451"/>
                  <a:gd name="connsiteX5" fmla="*/ 4076995 w 8198577"/>
                  <a:gd name="connsiteY5" fmla="*/ 1566042 h 2879451"/>
                  <a:gd name="connsiteX6" fmla="*/ 8165518 w 8198577"/>
                  <a:gd name="connsiteY6" fmla="*/ 0 h 2879451"/>
                  <a:gd name="connsiteX0" fmla="*/ 8165518 w 8165518"/>
                  <a:gd name="connsiteY0" fmla="*/ 0 h 2880066"/>
                  <a:gd name="connsiteX1" fmla="*/ 8165518 w 8165518"/>
                  <a:gd name="connsiteY1" fmla="*/ 1673520 h 2880066"/>
                  <a:gd name="connsiteX2" fmla="*/ 4132092 w 8165518"/>
                  <a:gd name="connsiteY2" fmla="*/ 2879159 h 2880066"/>
                  <a:gd name="connsiteX3" fmla="*/ 0 w 8165518"/>
                  <a:gd name="connsiteY3" fmla="*/ 1510948 h 2880066"/>
                  <a:gd name="connsiteX4" fmla="*/ 9491 w 8165518"/>
                  <a:gd name="connsiteY4" fmla="*/ 147145 h 2880066"/>
                  <a:gd name="connsiteX5" fmla="*/ 4076995 w 8165518"/>
                  <a:gd name="connsiteY5" fmla="*/ 1566042 h 2880066"/>
                  <a:gd name="connsiteX6" fmla="*/ 8165518 w 8165518"/>
                  <a:gd name="connsiteY6" fmla="*/ 0 h 2880066"/>
                  <a:gd name="connsiteX0" fmla="*/ 8156794 w 8156794"/>
                  <a:gd name="connsiteY0" fmla="*/ 0 h 2879270"/>
                  <a:gd name="connsiteX1" fmla="*/ 8156794 w 8156794"/>
                  <a:gd name="connsiteY1" fmla="*/ 1673520 h 2879270"/>
                  <a:gd name="connsiteX2" fmla="*/ 4123368 w 8156794"/>
                  <a:gd name="connsiteY2" fmla="*/ 2879159 h 2879270"/>
                  <a:gd name="connsiteX3" fmla="*/ 2295 w 8156794"/>
                  <a:gd name="connsiteY3" fmla="*/ 1618086 h 2879270"/>
                  <a:gd name="connsiteX4" fmla="*/ 767 w 8156794"/>
                  <a:gd name="connsiteY4" fmla="*/ 147145 h 2879270"/>
                  <a:gd name="connsiteX5" fmla="*/ 4068271 w 8156794"/>
                  <a:gd name="connsiteY5" fmla="*/ 1566042 h 2879270"/>
                  <a:gd name="connsiteX6" fmla="*/ 8156794 w 8156794"/>
                  <a:gd name="connsiteY6" fmla="*/ 0 h 287927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20"/>
                  <a:gd name="connsiteX1" fmla="*/ 8156794 w 8156794"/>
                  <a:gd name="connsiteY1" fmla="*/ 1673520 h 2973020"/>
                  <a:gd name="connsiteX2" fmla="*/ 4134388 w 8156794"/>
                  <a:gd name="connsiteY2" fmla="*/ 2972904 h 2973020"/>
                  <a:gd name="connsiteX3" fmla="*/ 2295 w 8156794"/>
                  <a:gd name="connsiteY3" fmla="*/ 1618086 h 2973020"/>
                  <a:gd name="connsiteX4" fmla="*/ 767 w 8156794"/>
                  <a:gd name="connsiteY4" fmla="*/ 147145 h 2973020"/>
                  <a:gd name="connsiteX5" fmla="*/ 4068271 w 8156794"/>
                  <a:gd name="connsiteY5" fmla="*/ 1566042 h 2973020"/>
                  <a:gd name="connsiteX6" fmla="*/ 8156794 w 8156794"/>
                  <a:gd name="connsiteY6" fmla="*/ 0 h 2973020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141"/>
                  <a:gd name="connsiteX1" fmla="*/ 8156794 w 8156794"/>
                  <a:gd name="connsiteY1" fmla="*/ 1673520 h 2973141"/>
                  <a:gd name="connsiteX2" fmla="*/ 4134388 w 8156794"/>
                  <a:gd name="connsiteY2" fmla="*/ 2972904 h 2973141"/>
                  <a:gd name="connsiteX3" fmla="*/ 2295 w 8156794"/>
                  <a:gd name="connsiteY3" fmla="*/ 1618086 h 2973141"/>
                  <a:gd name="connsiteX4" fmla="*/ 767 w 8156794"/>
                  <a:gd name="connsiteY4" fmla="*/ 147145 h 2973141"/>
                  <a:gd name="connsiteX5" fmla="*/ 4068271 w 8156794"/>
                  <a:gd name="connsiteY5" fmla="*/ 1566042 h 2973141"/>
                  <a:gd name="connsiteX6" fmla="*/ 8156794 w 8156794"/>
                  <a:gd name="connsiteY6" fmla="*/ 0 h 2973141"/>
                  <a:gd name="connsiteX0" fmla="*/ 8156794 w 8156794"/>
                  <a:gd name="connsiteY0" fmla="*/ 0 h 3066827"/>
                  <a:gd name="connsiteX1" fmla="*/ 8156794 w 8156794"/>
                  <a:gd name="connsiteY1" fmla="*/ 1673520 h 3066827"/>
                  <a:gd name="connsiteX2" fmla="*/ 4123353 w 8156794"/>
                  <a:gd name="connsiteY2" fmla="*/ 3066650 h 3066827"/>
                  <a:gd name="connsiteX3" fmla="*/ 2295 w 8156794"/>
                  <a:gd name="connsiteY3" fmla="*/ 1618086 h 3066827"/>
                  <a:gd name="connsiteX4" fmla="*/ 767 w 8156794"/>
                  <a:gd name="connsiteY4" fmla="*/ 147145 h 3066827"/>
                  <a:gd name="connsiteX5" fmla="*/ 4068271 w 8156794"/>
                  <a:gd name="connsiteY5" fmla="*/ 1566042 h 3066827"/>
                  <a:gd name="connsiteX6" fmla="*/ 8156794 w 8156794"/>
                  <a:gd name="connsiteY6" fmla="*/ 0 h 3066827"/>
                  <a:gd name="connsiteX0" fmla="*/ 8123689 w 8156794"/>
                  <a:gd name="connsiteY0" fmla="*/ 0 h 2999866"/>
                  <a:gd name="connsiteX1" fmla="*/ 8156794 w 8156794"/>
                  <a:gd name="connsiteY1" fmla="*/ 1606559 h 2999866"/>
                  <a:gd name="connsiteX2" fmla="*/ 4123353 w 8156794"/>
                  <a:gd name="connsiteY2" fmla="*/ 2999689 h 2999866"/>
                  <a:gd name="connsiteX3" fmla="*/ 2295 w 8156794"/>
                  <a:gd name="connsiteY3" fmla="*/ 1551125 h 2999866"/>
                  <a:gd name="connsiteX4" fmla="*/ 767 w 8156794"/>
                  <a:gd name="connsiteY4" fmla="*/ 80184 h 2999866"/>
                  <a:gd name="connsiteX5" fmla="*/ 4068271 w 8156794"/>
                  <a:gd name="connsiteY5" fmla="*/ 1499081 h 2999866"/>
                  <a:gd name="connsiteX6" fmla="*/ 8123689 w 8156794"/>
                  <a:gd name="connsiteY6" fmla="*/ 0 h 2999866"/>
                  <a:gd name="connsiteX0" fmla="*/ 8167828 w 8167828"/>
                  <a:gd name="connsiteY0" fmla="*/ 0 h 3026651"/>
                  <a:gd name="connsiteX1" fmla="*/ 8156794 w 8167828"/>
                  <a:gd name="connsiteY1" fmla="*/ 1633344 h 3026651"/>
                  <a:gd name="connsiteX2" fmla="*/ 4123353 w 8167828"/>
                  <a:gd name="connsiteY2" fmla="*/ 3026474 h 3026651"/>
                  <a:gd name="connsiteX3" fmla="*/ 2295 w 8167828"/>
                  <a:gd name="connsiteY3" fmla="*/ 1577910 h 3026651"/>
                  <a:gd name="connsiteX4" fmla="*/ 767 w 8167828"/>
                  <a:gd name="connsiteY4" fmla="*/ 106969 h 3026651"/>
                  <a:gd name="connsiteX5" fmla="*/ 4068271 w 8167828"/>
                  <a:gd name="connsiteY5" fmla="*/ 1525866 h 3026651"/>
                  <a:gd name="connsiteX6" fmla="*/ 8167828 w 8167828"/>
                  <a:gd name="connsiteY6" fmla="*/ 0 h 3026651"/>
                  <a:gd name="connsiteX0" fmla="*/ 8167828 w 8167828"/>
                  <a:gd name="connsiteY0" fmla="*/ 0 h 3027228"/>
                  <a:gd name="connsiteX1" fmla="*/ 8145760 w 8167828"/>
                  <a:gd name="connsiteY1" fmla="*/ 1686913 h 3027228"/>
                  <a:gd name="connsiteX2" fmla="*/ 4123353 w 8167828"/>
                  <a:gd name="connsiteY2" fmla="*/ 3026474 h 3027228"/>
                  <a:gd name="connsiteX3" fmla="*/ 2295 w 8167828"/>
                  <a:gd name="connsiteY3" fmla="*/ 1577910 h 3027228"/>
                  <a:gd name="connsiteX4" fmla="*/ 767 w 8167828"/>
                  <a:gd name="connsiteY4" fmla="*/ 106969 h 3027228"/>
                  <a:gd name="connsiteX5" fmla="*/ 4068271 w 8167828"/>
                  <a:gd name="connsiteY5" fmla="*/ 1525866 h 3027228"/>
                  <a:gd name="connsiteX6" fmla="*/ 8167828 w 8167828"/>
                  <a:gd name="connsiteY6" fmla="*/ 0 h 3027228"/>
                  <a:gd name="connsiteX0" fmla="*/ 8156794 w 8156794"/>
                  <a:gd name="connsiteY0" fmla="*/ 0 h 2933483"/>
                  <a:gd name="connsiteX1" fmla="*/ 8145760 w 8156794"/>
                  <a:gd name="connsiteY1" fmla="*/ 1593168 h 2933483"/>
                  <a:gd name="connsiteX2" fmla="*/ 4123353 w 8156794"/>
                  <a:gd name="connsiteY2" fmla="*/ 2932729 h 2933483"/>
                  <a:gd name="connsiteX3" fmla="*/ 2295 w 8156794"/>
                  <a:gd name="connsiteY3" fmla="*/ 1484165 h 2933483"/>
                  <a:gd name="connsiteX4" fmla="*/ 767 w 8156794"/>
                  <a:gd name="connsiteY4" fmla="*/ 13224 h 2933483"/>
                  <a:gd name="connsiteX5" fmla="*/ 4068271 w 8156794"/>
                  <a:gd name="connsiteY5" fmla="*/ 1432121 h 2933483"/>
                  <a:gd name="connsiteX6" fmla="*/ 8156794 w 8156794"/>
                  <a:gd name="connsiteY6" fmla="*/ 0 h 2933483"/>
                  <a:gd name="connsiteX0" fmla="*/ 8156794 w 8156794"/>
                  <a:gd name="connsiteY0" fmla="*/ 0 h 2933483"/>
                  <a:gd name="connsiteX1" fmla="*/ 8145760 w 8156794"/>
                  <a:gd name="connsiteY1" fmla="*/ 1593168 h 2933483"/>
                  <a:gd name="connsiteX2" fmla="*/ 4123353 w 8156794"/>
                  <a:gd name="connsiteY2" fmla="*/ 2932729 h 2933483"/>
                  <a:gd name="connsiteX3" fmla="*/ 2295 w 8156794"/>
                  <a:gd name="connsiteY3" fmla="*/ 1484165 h 2933483"/>
                  <a:gd name="connsiteX4" fmla="*/ 767 w 8156794"/>
                  <a:gd name="connsiteY4" fmla="*/ 13224 h 2933483"/>
                  <a:gd name="connsiteX5" fmla="*/ 4068271 w 8156794"/>
                  <a:gd name="connsiteY5" fmla="*/ 1432121 h 2933483"/>
                  <a:gd name="connsiteX6" fmla="*/ 8156794 w 8156794"/>
                  <a:gd name="connsiteY6" fmla="*/ 0 h 2933483"/>
                  <a:gd name="connsiteX0" fmla="*/ 8123689 w 8145760"/>
                  <a:gd name="connsiteY0" fmla="*/ 13560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23689 w 8145760"/>
                  <a:gd name="connsiteY6" fmla="*/ 13560 h 2920259"/>
                  <a:gd name="connsiteX0" fmla="*/ 8178863 w 8178863"/>
                  <a:gd name="connsiteY0" fmla="*/ 26952 h 2920259"/>
                  <a:gd name="connsiteX1" fmla="*/ 8145760 w 8178863"/>
                  <a:gd name="connsiteY1" fmla="*/ 1579944 h 2920259"/>
                  <a:gd name="connsiteX2" fmla="*/ 4123353 w 8178863"/>
                  <a:gd name="connsiteY2" fmla="*/ 2919505 h 2920259"/>
                  <a:gd name="connsiteX3" fmla="*/ 2295 w 8178863"/>
                  <a:gd name="connsiteY3" fmla="*/ 1470941 h 2920259"/>
                  <a:gd name="connsiteX4" fmla="*/ 767 w 8178863"/>
                  <a:gd name="connsiteY4" fmla="*/ 0 h 2920259"/>
                  <a:gd name="connsiteX5" fmla="*/ 4068271 w 8178863"/>
                  <a:gd name="connsiteY5" fmla="*/ 1418897 h 2920259"/>
                  <a:gd name="connsiteX6" fmla="*/ 8178863 w 8178863"/>
                  <a:gd name="connsiteY6" fmla="*/ 26952 h 2920259"/>
                  <a:gd name="connsiteX0" fmla="*/ 8167827 w 8167827"/>
                  <a:gd name="connsiteY0" fmla="*/ 40343 h 2920259"/>
                  <a:gd name="connsiteX1" fmla="*/ 8145760 w 8167827"/>
                  <a:gd name="connsiteY1" fmla="*/ 1579944 h 2920259"/>
                  <a:gd name="connsiteX2" fmla="*/ 4123353 w 8167827"/>
                  <a:gd name="connsiteY2" fmla="*/ 2919505 h 2920259"/>
                  <a:gd name="connsiteX3" fmla="*/ 2295 w 8167827"/>
                  <a:gd name="connsiteY3" fmla="*/ 1470941 h 2920259"/>
                  <a:gd name="connsiteX4" fmla="*/ 767 w 8167827"/>
                  <a:gd name="connsiteY4" fmla="*/ 0 h 2920259"/>
                  <a:gd name="connsiteX5" fmla="*/ 4068271 w 8167827"/>
                  <a:gd name="connsiteY5" fmla="*/ 1418897 h 2920259"/>
                  <a:gd name="connsiteX6" fmla="*/ 8167827 w 8167827"/>
                  <a:gd name="connsiteY6" fmla="*/ 40343 h 2920259"/>
                  <a:gd name="connsiteX0" fmla="*/ 8123687 w 8145760"/>
                  <a:gd name="connsiteY0" fmla="*/ 53735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23687 w 8145760"/>
                  <a:gd name="connsiteY6" fmla="*/ 53735 h 2920259"/>
                  <a:gd name="connsiteX0" fmla="*/ 8161918 w 8161918"/>
                  <a:gd name="connsiteY0" fmla="*/ 0 h 2943855"/>
                  <a:gd name="connsiteX1" fmla="*/ 8145760 w 8161918"/>
                  <a:gd name="connsiteY1" fmla="*/ 1603540 h 2943855"/>
                  <a:gd name="connsiteX2" fmla="*/ 4123353 w 8161918"/>
                  <a:gd name="connsiteY2" fmla="*/ 2943101 h 2943855"/>
                  <a:gd name="connsiteX3" fmla="*/ 2295 w 8161918"/>
                  <a:gd name="connsiteY3" fmla="*/ 1494537 h 2943855"/>
                  <a:gd name="connsiteX4" fmla="*/ 767 w 8161918"/>
                  <a:gd name="connsiteY4" fmla="*/ 23596 h 2943855"/>
                  <a:gd name="connsiteX5" fmla="*/ 4068271 w 8161918"/>
                  <a:gd name="connsiteY5" fmla="*/ 1442493 h 2943855"/>
                  <a:gd name="connsiteX6" fmla="*/ 8161918 w 8161918"/>
                  <a:gd name="connsiteY6" fmla="*/ 0 h 2943855"/>
                  <a:gd name="connsiteX0" fmla="*/ 8144926 w 8145760"/>
                  <a:gd name="connsiteY0" fmla="*/ 43424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44926 w 8145760"/>
                  <a:gd name="connsiteY6" fmla="*/ 43424 h 2920259"/>
                  <a:gd name="connsiteX0" fmla="*/ 8161918 w 8161918"/>
                  <a:gd name="connsiteY0" fmla="*/ 0 h 2959321"/>
                  <a:gd name="connsiteX1" fmla="*/ 8145760 w 8161918"/>
                  <a:gd name="connsiteY1" fmla="*/ 1619006 h 2959321"/>
                  <a:gd name="connsiteX2" fmla="*/ 4123353 w 8161918"/>
                  <a:gd name="connsiteY2" fmla="*/ 2958567 h 2959321"/>
                  <a:gd name="connsiteX3" fmla="*/ 2295 w 8161918"/>
                  <a:gd name="connsiteY3" fmla="*/ 1510003 h 2959321"/>
                  <a:gd name="connsiteX4" fmla="*/ 767 w 8161918"/>
                  <a:gd name="connsiteY4" fmla="*/ 39062 h 2959321"/>
                  <a:gd name="connsiteX5" fmla="*/ 4068271 w 8161918"/>
                  <a:gd name="connsiteY5" fmla="*/ 1457959 h 2959321"/>
                  <a:gd name="connsiteX6" fmla="*/ 8161918 w 8161918"/>
                  <a:gd name="connsiteY6" fmla="*/ 0 h 2959321"/>
                  <a:gd name="connsiteX0" fmla="*/ 8161918 w 8162752"/>
                  <a:gd name="connsiteY0" fmla="*/ 0 h 2959488"/>
                  <a:gd name="connsiteX1" fmla="*/ 8162752 w 8162752"/>
                  <a:gd name="connsiteY1" fmla="*/ 1629317 h 2959488"/>
                  <a:gd name="connsiteX2" fmla="*/ 4123353 w 8162752"/>
                  <a:gd name="connsiteY2" fmla="*/ 2958567 h 2959488"/>
                  <a:gd name="connsiteX3" fmla="*/ 2295 w 8162752"/>
                  <a:gd name="connsiteY3" fmla="*/ 1510003 h 2959488"/>
                  <a:gd name="connsiteX4" fmla="*/ 767 w 8162752"/>
                  <a:gd name="connsiteY4" fmla="*/ 39062 h 2959488"/>
                  <a:gd name="connsiteX5" fmla="*/ 4068271 w 8162752"/>
                  <a:gd name="connsiteY5" fmla="*/ 1457959 h 2959488"/>
                  <a:gd name="connsiteX6" fmla="*/ 8161918 w 8162752"/>
                  <a:gd name="connsiteY6" fmla="*/ 0 h 2959488"/>
                  <a:gd name="connsiteX0" fmla="*/ 8165930 w 8166764"/>
                  <a:gd name="connsiteY0" fmla="*/ 7337 h 2966825"/>
                  <a:gd name="connsiteX1" fmla="*/ 8166764 w 8166764"/>
                  <a:gd name="connsiteY1" fmla="*/ 1636654 h 2966825"/>
                  <a:gd name="connsiteX2" fmla="*/ 4127365 w 8166764"/>
                  <a:gd name="connsiteY2" fmla="*/ 2965904 h 2966825"/>
                  <a:gd name="connsiteX3" fmla="*/ 6307 w 8166764"/>
                  <a:gd name="connsiteY3" fmla="*/ 1517340 h 2966825"/>
                  <a:gd name="connsiteX4" fmla="*/ 532 w 8166764"/>
                  <a:gd name="connsiteY4" fmla="*/ 0 h 2966825"/>
                  <a:gd name="connsiteX5" fmla="*/ 4072283 w 8166764"/>
                  <a:gd name="connsiteY5" fmla="*/ 1465296 h 2966825"/>
                  <a:gd name="connsiteX6" fmla="*/ 8165930 w 8166764"/>
                  <a:gd name="connsiteY6" fmla="*/ 7337 h 2966825"/>
                  <a:gd name="connsiteX0" fmla="*/ 8168119 w 8168953"/>
                  <a:gd name="connsiteY0" fmla="*/ 7337 h 2966682"/>
                  <a:gd name="connsiteX1" fmla="*/ 8168953 w 8168953"/>
                  <a:gd name="connsiteY1" fmla="*/ 1636654 h 2966682"/>
                  <a:gd name="connsiteX2" fmla="*/ 4129554 w 8168953"/>
                  <a:gd name="connsiteY2" fmla="*/ 2965904 h 2966682"/>
                  <a:gd name="connsiteX3" fmla="*/ 0 w 8168953"/>
                  <a:gd name="connsiteY3" fmla="*/ 1527651 h 2966682"/>
                  <a:gd name="connsiteX4" fmla="*/ 2721 w 8168953"/>
                  <a:gd name="connsiteY4" fmla="*/ 0 h 2966682"/>
                  <a:gd name="connsiteX5" fmla="*/ 4074472 w 8168953"/>
                  <a:gd name="connsiteY5" fmla="*/ 1465296 h 2966682"/>
                  <a:gd name="connsiteX6" fmla="*/ 8168119 w 8168953"/>
                  <a:gd name="connsiteY6" fmla="*/ 7337 h 2966682"/>
                  <a:gd name="connsiteX0" fmla="*/ 8168119 w 8168953"/>
                  <a:gd name="connsiteY0" fmla="*/ 7337 h 3100377"/>
                  <a:gd name="connsiteX1" fmla="*/ 8168953 w 8168953"/>
                  <a:gd name="connsiteY1" fmla="*/ 1636654 h 3100377"/>
                  <a:gd name="connsiteX2" fmla="*/ 4118520 w 8168953"/>
                  <a:gd name="connsiteY2" fmla="*/ 3099826 h 3100377"/>
                  <a:gd name="connsiteX3" fmla="*/ 0 w 8168953"/>
                  <a:gd name="connsiteY3" fmla="*/ 1527651 h 3100377"/>
                  <a:gd name="connsiteX4" fmla="*/ 2721 w 8168953"/>
                  <a:gd name="connsiteY4" fmla="*/ 0 h 3100377"/>
                  <a:gd name="connsiteX5" fmla="*/ 4074472 w 8168953"/>
                  <a:gd name="connsiteY5" fmla="*/ 1465296 h 3100377"/>
                  <a:gd name="connsiteX6" fmla="*/ 8168119 w 8168953"/>
                  <a:gd name="connsiteY6" fmla="*/ 7337 h 3100377"/>
                  <a:gd name="connsiteX0" fmla="*/ 8168119 w 8168953"/>
                  <a:gd name="connsiteY0" fmla="*/ 7337 h 3100429"/>
                  <a:gd name="connsiteX1" fmla="*/ 8168953 w 8168953"/>
                  <a:gd name="connsiteY1" fmla="*/ 1636654 h 3100429"/>
                  <a:gd name="connsiteX2" fmla="*/ 4118520 w 8168953"/>
                  <a:gd name="connsiteY2" fmla="*/ 3099826 h 3100429"/>
                  <a:gd name="connsiteX3" fmla="*/ 0 w 8168953"/>
                  <a:gd name="connsiteY3" fmla="*/ 1527651 h 3100429"/>
                  <a:gd name="connsiteX4" fmla="*/ 2721 w 8168953"/>
                  <a:gd name="connsiteY4" fmla="*/ 0 h 3100429"/>
                  <a:gd name="connsiteX5" fmla="*/ 4074472 w 8168953"/>
                  <a:gd name="connsiteY5" fmla="*/ 1465296 h 3100429"/>
                  <a:gd name="connsiteX6" fmla="*/ 8168119 w 8168953"/>
                  <a:gd name="connsiteY6" fmla="*/ 7337 h 3100429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72202 w 8166683"/>
                  <a:gd name="connsiteY5" fmla="*/ 1465296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72202 w 8166683"/>
                  <a:gd name="connsiteY5" fmla="*/ 1465296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61168 w 8166683"/>
                  <a:gd name="connsiteY5" fmla="*/ 1438511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61168 w 8166683"/>
                  <a:gd name="connsiteY5" fmla="*/ 1438511 h 3099826"/>
                  <a:gd name="connsiteX6" fmla="*/ 8165849 w 8166683"/>
                  <a:gd name="connsiteY6" fmla="*/ 7337 h 3099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166683" h="3099826">
                    <a:moveTo>
                      <a:pt x="8165849" y="7337"/>
                    </a:moveTo>
                    <a:lnTo>
                      <a:pt x="8166683" y="1636654"/>
                    </a:lnTo>
                    <a:cubicBezTo>
                      <a:pt x="7917761" y="2728489"/>
                      <a:pt x="5475903" y="3100137"/>
                      <a:pt x="4116250" y="3099826"/>
                    </a:cubicBezTo>
                    <a:cubicBezTo>
                      <a:pt x="2756597" y="3099515"/>
                      <a:pt x="245424" y="2744647"/>
                      <a:pt x="8764" y="1634789"/>
                    </a:cubicBezTo>
                    <a:cubicBezTo>
                      <a:pt x="11928" y="1215900"/>
                      <a:pt x="-2713" y="418889"/>
                      <a:pt x="451" y="0"/>
                    </a:cubicBezTo>
                    <a:cubicBezTo>
                      <a:pt x="385485" y="953840"/>
                      <a:pt x="2700268" y="1437288"/>
                      <a:pt x="4061168" y="1438511"/>
                    </a:cubicBezTo>
                    <a:cubicBezTo>
                      <a:pt x="5422068" y="1439734"/>
                      <a:pt x="7793228" y="1089449"/>
                      <a:pt x="8165849" y="7337"/>
                    </a:cubicBezTo>
                    <a:close/>
                  </a:path>
                </a:pathLst>
              </a:custGeom>
              <a:gradFill>
                <a:gsLst>
                  <a:gs pos="0">
                    <a:srgbClr val="B8C2C9"/>
                  </a:gs>
                  <a:gs pos="21000">
                    <a:schemeClr val="bg1"/>
                  </a:gs>
                  <a:gs pos="60000">
                    <a:srgbClr val="D6DCE0"/>
                  </a:gs>
                  <a:gs pos="100000">
                    <a:srgbClr val="B8C2C9"/>
                  </a:gs>
                </a:gsLst>
                <a:lin ang="0" scaled="0"/>
              </a:gra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                  </a:t>
                </a:r>
              </a:p>
            </p:txBody>
          </p:sp>
          <p:sp>
            <p:nvSpPr>
              <p:cNvPr id="548" name="Oval 547">
                <a:extLst>
                  <a:ext uri="{FF2B5EF4-FFF2-40B4-BE49-F238E27FC236}">
                    <a16:creationId xmlns:a16="http://schemas.microsoft.com/office/drawing/2014/main" id="{2AD17789-C54D-4948-95E6-741F42B1FB2E}"/>
                  </a:ext>
                </a:extLst>
              </p:cNvPr>
              <p:cNvSpPr/>
              <p:nvPr/>
            </p:nvSpPr>
            <p:spPr>
              <a:xfrm>
                <a:off x="7494729" y="2774731"/>
                <a:ext cx="1480163" cy="579140"/>
              </a:xfrm>
              <a:prstGeom prst="ellipse">
                <a:avLst/>
              </a:prstGeom>
              <a:solidFill>
                <a:srgbClr val="B8C2C9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             </a:t>
                </a:r>
              </a:p>
            </p:txBody>
          </p:sp>
          <p:grpSp>
            <p:nvGrpSpPr>
              <p:cNvPr id="549" name="Group 548">
                <a:extLst>
                  <a:ext uri="{FF2B5EF4-FFF2-40B4-BE49-F238E27FC236}">
                    <a16:creationId xmlns:a16="http://schemas.microsoft.com/office/drawing/2014/main" id="{278D7FE0-D307-E941-967D-E4145732CEEA}"/>
                  </a:ext>
                </a:extLst>
              </p:cNvPr>
              <p:cNvGrpSpPr/>
              <p:nvPr/>
            </p:nvGrpSpPr>
            <p:grpSpPr>
              <a:xfrm>
                <a:off x="7713663" y="2848339"/>
                <a:ext cx="1042107" cy="425543"/>
                <a:chOff x="7786941" y="2884917"/>
                <a:chExt cx="897649" cy="353919"/>
              </a:xfrm>
            </p:grpSpPr>
            <p:sp>
              <p:nvSpPr>
                <p:cNvPr id="550" name="Freeform 549">
                  <a:extLst>
                    <a:ext uri="{FF2B5EF4-FFF2-40B4-BE49-F238E27FC236}">
                      <a16:creationId xmlns:a16="http://schemas.microsoft.com/office/drawing/2014/main" id="{1ADC6420-4AC2-F544-B940-D0A18615CA50}"/>
                    </a:ext>
                  </a:extLst>
                </p:cNvPr>
                <p:cNvSpPr/>
                <p:nvPr/>
              </p:nvSpPr>
              <p:spPr>
                <a:xfrm>
                  <a:off x="7811770" y="2884917"/>
                  <a:ext cx="849158" cy="198115"/>
                </a:xfrm>
                <a:custGeom>
                  <a:avLst/>
                  <a:gdLst>
                    <a:gd name="connsiteX0" fmla="*/ 3725333 w 4588933"/>
                    <a:gd name="connsiteY0" fmla="*/ 0 h 1049866"/>
                    <a:gd name="connsiteX1" fmla="*/ 4588933 w 4588933"/>
                    <a:gd name="connsiteY1" fmla="*/ 270933 h 1049866"/>
                    <a:gd name="connsiteX2" fmla="*/ 3962400 w 4588933"/>
                    <a:gd name="connsiteY2" fmla="*/ 541866 h 1049866"/>
                    <a:gd name="connsiteX3" fmla="*/ 3742267 w 4588933"/>
                    <a:gd name="connsiteY3" fmla="*/ 457200 h 1049866"/>
                    <a:gd name="connsiteX4" fmla="*/ 2269067 w 4588933"/>
                    <a:gd name="connsiteY4" fmla="*/ 1049866 h 1049866"/>
                    <a:gd name="connsiteX5" fmla="*/ 880533 w 4588933"/>
                    <a:gd name="connsiteY5" fmla="*/ 457200 h 1049866"/>
                    <a:gd name="connsiteX6" fmla="*/ 592667 w 4588933"/>
                    <a:gd name="connsiteY6" fmla="*/ 541866 h 1049866"/>
                    <a:gd name="connsiteX7" fmla="*/ 0 w 4588933"/>
                    <a:gd name="connsiteY7" fmla="*/ 254000 h 1049866"/>
                    <a:gd name="connsiteX8" fmla="*/ 880533 w 4588933"/>
                    <a:gd name="connsiteY8" fmla="*/ 16933 h 1049866"/>
                    <a:gd name="connsiteX9" fmla="*/ 2302933 w 4588933"/>
                    <a:gd name="connsiteY9" fmla="*/ 626533 h 1049866"/>
                    <a:gd name="connsiteX10" fmla="*/ 3725333 w 4588933"/>
                    <a:gd name="connsiteY10" fmla="*/ 0 h 1049866"/>
                    <a:gd name="connsiteX0" fmla="*/ 3725333 w 4641485"/>
                    <a:gd name="connsiteY0" fmla="*/ 0 h 1049866"/>
                    <a:gd name="connsiteX1" fmla="*/ 4641485 w 4641485"/>
                    <a:gd name="connsiteY1" fmla="*/ 239402 h 1049866"/>
                    <a:gd name="connsiteX2" fmla="*/ 3962400 w 4641485"/>
                    <a:gd name="connsiteY2" fmla="*/ 541866 h 1049866"/>
                    <a:gd name="connsiteX3" fmla="*/ 3742267 w 4641485"/>
                    <a:gd name="connsiteY3" fmla="*/ 457200 h 1049866"/>
                    <a:gd name="connsiteX4" fmla="*/ 2269067 w 4641485"/>
                    <a:gd name="connsiteY4" fmla="*/ 1049866 h 1049866"/>
                    <a:gd name="connsiteX5" fmla="*/ 880533 w 4641485"/>
                    <a:gd name="connsiteY5" fmla="*/ 457200 h 1049866"/>
                    <a:gd name="connsiteX6" fmla="*/ 592667 w 4641485"/>
                    <a:gd name="connsiteY6" fmla="*/ 541866 h 1049866"/>
                    <a:gd name="connsiteX7" fmla="*/ 0 w 4641485"/>
                    <a:gd name="connsiteY7" fmla="*/ 254000 h 1049866"/>
                    <a:gd name="connsiteX8" fmla="*/ 880533 w 4641485"/>
                    <a:gd name="connsiteY8" fmla="*/ 16933 h 1049866"/>
                    <a:gd name="connsiteX9" fmla="*/ 2302933 w 4641485"/>
                    <a:gd name="connsiteY9" fmla="*/ 626533 h 1049866"/>
                    <a:gd name="connsiteX10" fmla="*/ 3725333 w 4641485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73798 w 4673016"/>
                    <a:gd name="connsiteY3" fmla="*/ 45720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84308 w 4673016"/>
                    <a:gd name="connsiteY3" fmla="*/ 404648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815839 w 4673016"/>
                    <a:gd name="connsiteY3" fmla="*/ 46771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673016" h="1049866">
                      <a:moveTo>
                        <a:pt x="3756864" y="0"/>
                      </a:moveTo>
                      <a:lnTo>
                        <a:pt x="4673016" y="239402"/>
                      </a:lnTo>
                      <a:lnTo>
                        <a:pt x="3993931" y="541866"/>
                      </a:lnTo>
                      <a:lnTo>
                        <a:pt x="3815839" y="467710"/>
                      </a:lnTo>
                      <a:lnTo>
                        <a:pt x="2300598" y="1049866"/>
                      </a:lnTo>
                      <a:lnTo>
                        <a:pt x="912064" y="457200"/>
                      </a:lnTo>
                      <a:lnTo>
                        <a:pt x="624198" y="541866"/>
                      </a:lnTo>
                      <a:lnTo>
                        <a:pt x="0" y="275021"/>
                      </a:lnTo>
                      <a:lnTo>
                        <a:pt x="912064" y="16933"/>
                      </a:lnTo>
                      <a:lnTo>
                        <a:pt x="2323954" y="616023"/>
                      </a:lnTo>
                      <a:lnTo>
                        <a:pt x="3756864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51" name="Freeform 550">
                  <a:extLst>
                    <a:ext uri="{FF2B5EF4-FFF2-40B4-BE49-F238E27FC236}">
                      <a16:creationId xmlns:a16="http://schemas.microsoft.com/office/drawing/2014/main" id="{223E40C5-E2E3-3B42-A86A-26D2D130B735}"/>
                    </a:ext>
                  </a:extLst>
                </p:cNvPr>
                <p:cNvSpPr/>
                <p:nvPr/>
              </p:nvSpPr>
              <p:spPr>
                <a:xfrm>
                  <a:off x="8367548" y="3054383"/>
                  <a:ext cx="317042" cy="170569"/>
                </a:xfrm>
                <a:custGeom>
                  <a:avLst/>
                  <a:gdLst>
                    <a:gd name="connsiteX0" fmla="*/ 21021 w 1744718"/>
                    <a:gd name="connsiteY0" fmla="*/ 0 h 903890"/>
                    <a:gd name="connsiteX1" fmla="*/ 1744718 w 1744718"/>
                    <a:gd name="connsiteY1" fmla="*/ 693683 h 903890"/>
                    <a:gd name="connsiteX2" fmla="*/ 1145628 w 1744718"/>
                    <a:gd name="connsiteY2" fmla="*/ 903890 h 903890"/>
                    <a:gd name="connsiteX3" fmla="*/ 0 w 1744718"/>
                    <a:gd name="connsiteY3" fmla="*/ 451945 h 903890"/>
                    <a:gd name="connsiteX4" fmla="*/ 21021 w 1744718"/>
                    <a:gd name="connsiteY4" fmla="*/ 0 h 9038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4718" h="903890">
                      <a:moveTo>
                        <a:pt x="21021" y="0"/>
                      </a:moveTo>
                      <a:lnTo>
                        <a:pt x="1744718" y="693683"/>
                      </a:lnTo>
                      <a:lnTo>
                        <a:pt x="1145628" y="903890"/>
                      </a:lnTo>
                      <a:lnTo>
                        <a:pt x="0" y="451945"/>
                      </a:lnTo>
                      <a:lnTo>
                        <a:pt x="21021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52" name="Freeform 551">
                  <a:extLst>
                    <a:ext uri="{FF2B5EF4-FFF2-40B4-BE49-F238E27FC236}">
                      <a16:creationId xmlns:a16="http://schemas.microsoft.com/office/drawing/2014/main" id="{C6AA2152-8609-214A-AE62-E7DFD1A9E725}"/>
                    </a:ext>
                  </a:extLst>
                </p:cNvPr>
                <p:cNvSpPr/>
                <p:nvPr/>
              </p:nvSpPr>
              <p:spPr>
                <a:xfrm>
                  <a:off x="7786941" y="3054383"/>
                  <a:ext cx="311312" cy="168585"/>
                </a:xfrm>
                <a:custGeom>
                  <a:avLst/>
                  <a:gdLst>
                    <a:gd name="connsiteX0" fmla="*/ 1702676 w 1713187"/>
                    <a:gd name="connsiteY0" fmla="*/ 0 h 893380"/>
                    <a:gd name="connsiteX1" fmla="*/ 1713187 w 1713187"/>
                    <a:gd name="connsiteY1" fmla="*/ 472966 h 893380"/>
                    <a:gd name="connsiteX2" fmla="*/ 578069 w 1713187"/>
                    <a:gd name="connsiteY2" fmla="*/ 893380 h 893380"/>
                    <a:gd name="connsiteX3" fmla="*/ 0 w 1713187"/>
                    <a:gd name="connsiteY3" fmla="*/ 693683 h 893380"/>
                    <a:gd name="connsiteX4" fmla="*/ 1702676 w 1713187"/>
                    <a:gd name="connsiteY4" fmla="*/ 0 h 8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13187" h="893380">
                      <a:moveTo>
                        <a:pt x="1702676" y="0"/>
                      </a:moveTo>
                      <a:lnTo>
                        <a:pt x="1713187" y="472966"/>
                      </a:lnTo>
                      <a:lnTo>
                        <a:pt x="578069" y="893380"/>
                      </a:lnTo>
                      <a:lnTo>
                        <a:pt x="0" y="693683"/>
                      </a:lnTo>
                      <a:lnTo>
                        <a:pt x="1702676" y="0"/>
                      </a:lnTo>
                      <a:close/>
                    </a:path>
                  </a:pathLst>
                </a:custGeom>
                <a:solidFill>
                  <a:srgbClr val="0000A8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53" name="Freeform 552">
                  <a:extLst>
                    <a:ext uri="{FF2B5EF4-FFF2-40B4-BE49-F238E27FC236}">
                      <a16:creationId xmlns:a16="http://schemas.microsoft.com/office/drawing/2014/main" id="{7CB5E54A-6719-9747-80B7-8D19331BE786}"/>
                    </a:ext>
                  </a:extLst>
                </p:cNvPr>
                <p:cNvSpPr/>
                <p:nvPr/>
              </p:nvSpPr>
              <p:spPr>
                <a:xfrm>
                  <a:off x="7895013" y="2971083"/>
                  <a:ext cx="676892" cy="267753"/>
                </a:xfrm>
                <a:custGeom>
                  <a:avLst/>
                  <a:gdLst>
                    <a:gd name="connsiteX0" fmla="*/ 599089 w 4162096"/>
                    <a:gd name="connsiteY0" fmla="*/ 273269 h 1618593"/>
                    <a:gd name="connsiteX1" fmla="*/ 882869 w 4162096"/>
                    <a:gd name="connsiteY1" fmla="*/ 199697 h 1618593"/>
                    <a:gd name="connsiteX2" fmla="*/ 2312276 w 4162096"/>
                    <a:gd name="connsiteY2" fmla="*/ 798786 h 1618593"/>
                    <a:gd name="connsiteX3" fmla="*/ 3794234 w 4162096"/>
                    <a:gd name="connsiteY3" fmla="*/ 199697 h 1618593"/>
                    <a:gd name="connsiteX4" fmla="*/ 4014951 w 4162096"/>
                    <a:gd name="connsiteY4" fmla="*/ 273269 h 1618593"/>
                    <a:gd name="connsiteX5" fmla="*/ 3058510 w 4162096"/>
                    <a:gd name="connsiteY5" fmla="*/ 641131 h 1618593"/>
                    <a:gd name="connsiteX6" fmla="*/ 3026979 w 4162096"/>
                    <a:gd name="connsiteY6" fmla="*/ 1114097 h 1618593"/>
                    <a:gd name="connsiteX7" fmla="*/ 4162096 w 4162096"/>
                    <a:gd name="connsiteY7" fmla="*/ 1545021 h 1618593"/>
                    <a:gd name="connsiteX8" fmla="*/ 3878317 w 4162096"/>
                    <a:gd name="connsiteY8" fmla="*/ 1608083 h 1618593"/>
                    <a:gd name="connsiteX9" fmla="*/ 2301765 w 4162096"/>
                    <a:gd name="connsiteY9" fmla="*/ 945931 h 1618593"/>
                    <a:gd name="connsiteX10" fmla="*/ 693682 w 4162096"/>
                    <a:gd name="connsiteY10" fmla="*/ 1618593 h 1618593"/>
                    <a:gd name="connsiteX11" fmla="*/ 430924 w 4162096"/>
                    <a:gd name="connsiteY11" fmla="*/ 1524000 h 1618593"/>
                    <a:gd name="connsiteX12" fmla="*/ 1576551 w 4162096"/>
                    <a:gd name="connsiteY12" fmla="*/ 1082566 h 1618593"/>
                    <a:gd name="connsiteX13" fmla="*/ 1545020 w 4162096"/>
                    <a:gd name="connsiteY13" fmla="*/ 609600 h 1618593"/>
                    <a:gd name="connsiteX14" fmla="*/ 0 w 4162096"/>
                    <a:gd name="connsiteY14" fmla="*/ 0 h 1618593"/>
                    <a:gd name="connsiteX15" fmla="*/ 872358 w 4162096"/>
                    <a:gd name="connsiteY15" fmla="*/ 210207 h 1618593"/>
                    <a:gd name="connsiteX16" fmla="*/ 872358 w 4162096"/>
                    <a:gd name="connsiteY16" fmla="*/ 210207 h 1618593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15" fmla="*/ 441434 w 3731172"/>
                    <a:gd name="connsiteY15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357351 w 3731172"/>
                    <a:gd name="connsiteY14" fmla="*/ 115613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56137 w 3731172"/>
                    <a:gd name="connsiteY13" fmla="*/ 441434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903890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575034 w 3710151"/>
                    <a:gd name="connsiteY6" fmla="*/ 91440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06565 w 3710151"/>
                    <a:gd name="connsiteY6" fmla="*/ 92491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5151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09858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62012 w 3725019"/>
                    <a:gd name="connsiteY0" fmla="*/ 73572 h 1418896"/>
                    <a:gd name="connsiteX1" fmla="*/ 445792 w 3725019"/>
                    <a:gd name="connsiteY1" fmla="*/ 0 h 1418896"/>
                    <a:gd name="connsiteX2" fmla="*/ 1852896 w 3725019"/>
                    <a:gd name="connsiteY2" fmla="*/ 591655 h 1418896"/>
                    <a:gd name="connsiteX3" fmla="*/ 3357157 w 3725019"/>
                    <a:gd name="connsiteY3" fmla="*/ 0 h 1418896"/>
                    <a:gd name="connsiteX4" fmla="*/ 3577874 w 3725019"/>
                    <a:gd name="connsiteY4" fmla="*/ 73572 h 1418896"/>
                    <a:gd name="connsiteX5" fmla="*/ 2632585 w 3725019"/>
                    <a:gd name="connsiteY5" fmla="*/ 448868 h 1418896"/>
                    <a:gd name="connsiteX6" fmla="*/ 2625150 w 3725019"/>
                    <a:gd name="connsiteY6" fmla="*/ 902607 h 1418896"/>
                    <a:gd name="connsiteX7" fmla="*/ 3725019 w 3725019"/>
                    <a:gd name="connsiteY7" fmla="*/ 1345324 h 1418896"/>
                    <a:gd name="connsiteX8" fmla="*/ 3441240 w 3725019"/>
                    <a:gd name="connsiteY8" fmla="*/ 1408386 h 1418896"/>
                    <a:gd name="connsiteX9" fmla="*/ 1864688 w 3725019"/>
                    <a:gd name="connsiteY9" fmla="*/ 746234 h 1418896"/>
                    <a:gd name="connsiteX10" fmla="*/ 256605 w 3725019"/>
                    <a:gd name="connsiteY10" fmla="*/ 1418896 h 1418896"/>
                    <a:gd name="connsiteX11" fmla="*/ 0 w 3725019"/>
                    <a:gd name="connsiteY11" fmla="*/ 1331097 h 1418896"/>
                    <a:gd name="connsiteX12" fmla="*/ 1113454 w 3725019"/>
                    <a:gd name="connsiteY12" fmla="*/ 903890 h 1418896"/>
                    <a:gd name="connsiteX13" fmla="*/ 1102302 w 3725019"/>
                    <a:gd name="connsiteY13" fmla="*/ 451945 h 1418896"/>
                    <a:gd name="connsiteX14" fmla="*/ 183032 w 3725019"/>
                    <a:gd name="connsiteY14" fmla="*/ 84081 h 1418896"/>
                    <a:gd name="connsiteX15" fmla="*/ 162012 w 3725019"/>
                    <a:gd name="connsiteY15" fmla="*/ 73572 h 14188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725019" h="1418896">
                      <a:moveTo>
                        <a:pt x="162012" y="73572"/>
                      </a:moveTo>
                      <a:lnTo>
                        <a:pt x="445792" y="0"/>
                      </a:lnTo>
                      <a:lnTo>
                        <a:pt x="1852896" y="591655"/>
                      </a:lnTo>
                      <a:lnTo>
                        <a:pt x="3357157" y="0"/>
                      </a:lnTo>
                      <a:lnTo>
                        <a:pt x="3577874" y="73572"/>
                      </a:lnTo>
                      <a:lnTo>
                        <a:pt x="2632585" y="448868"/>
                      </a:lnTo>
                      <a:lnTo>
                        <a:pt x="2625150" y="902607"/>
                      </a:lnTo>
                      <a:lnTo>
                        <a:pt x="3725019" y="1345324"/>
                      </a:lnTo>
                      <a:lnTo>
                        <a:pt x="3441240" y="1408386"/>
                      </a:lnTo>
                      <a:lnTo>
                        <a:pt x="1864688" y="746234"/>
                      </a:lnTo>
                      <a:lnTo>
                        <a:pt x="256605" y="1418896"/>
                      </a:lnTo>
                      <a:lnTo>
                        <a:pt x="0" y="1331097"/>
                      </a:lnTo>
                      <a:lnTo>
                        <a:pt x="1113454" y="903890"/>
                      </a:lnTo>
                      <a:cubicBezTo>
                        <a:pt x="1113454" y="760249"/>
                        <a:pt x="1102302" y="595586"/>
                        <a:pt x="1102302" y="451945"/>
                      </a:cubicBezTo>
                      <a:lnTo>
                        <a:pt x="183032" y="84081"/>
                      </a:lnTo>
                      <a:cubicBezTo>
                        <a:pt x="26317" y="21019"/>
                        <a:pt x="169019" y="77075"/>
                        <a:pt x="162012" y="73572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623" name="Group 622">
              <a:extLst>
                <a:ext uri="{FF2B5EF4-FFF2-40B4-BE49-F238E27FC236}">
                  <a16:creationId xmlns:a16="http://schemas.microsoft.com/office/drawing/2014/main" id="{EA34A94C-D92D-084C-BFEA-F4C8DF0AD275}"/>
                </a:ext>
              </a:extLst>
            </p:cNvPr>
            <p:cNvGrpSpPr/>
            <p:nvPr/>
          </p:nvGrpSpPr>
          <p:grpSpPr>
            <a:xfrm>
              <a:off x="10380415" y="3987223"/>
              <a:ext cx="353678" cy="198344"/>
              <a:chOff x="7493876" y="2774731"/>
              <a:chExt cx="1481958" cy="894622"/>
            </a:xfrm>
          </p:grpSpPr>
          <p:sp>
            <p:nvSpPr>
              <p:cNvPr id="624" name="Freeform 623">
                <a:extLst>
                  <a:ext uri="{FF2B5EF4-FFF2-40B4-BE49-F238E27FC236}">
                    <a16:creationId xmlns:a16="http://schemas.microsoft.com/office/drawing/2014/main" id="{E1E1C6E8-4D60-7F43-BB0E-6D883F10D4A6}"/>
                  </a:ext>
                </a:extLst>
              </p:cNvPr>
              <p:cNvSpPr/>
              <p:nvPr/>
            </p:nvSpPr>
            <p:spPr>
              <a:xfrm>
                <a:off x="7493876" y="3084399"/>
                <a:ext cx="1481958" cy="584954"/>
              </a:xfrm>
              <a:custGeom>
                <a:avLst/>
                <a:gdLst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88524 w 8187558"/>
                  <a:gd name="connsiteY5" fmla="*/ 1597573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88524 w 8187558"/>
                  <a:gd name="connsiteY5" fmla="*/ 1597573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76538 w 8176538"/>
                  <a:gd name="connsiteY0" fmla="*/ 0 h 2638097"/>
                  <a:gd name="connsiteX1" fmla="*/ 8176538 w 8176538"/>
                  <a:gd name="connsiteY1" fmla="*/ 1271752 h 2638097"/>
                  <a:gd name="connsiteX2" fmla="*/ 4088015 w 8176538"/>
                  <a:gd name="connsiteY2" fmla="*/ 2638097 h 2638097"/>
                  <a:gd name="connsiteX3" fmla="*/ 0 w 8176538"/>
                  <a:gd name="connsiteY3" fmla="*/ 1269888 h 2638097"/>
                  <a:gd name="connsiteX4" fmla="*/ 20511 w 8176538"/>
                  <a:gd name="connsiteY4" fmla="*/ 147145 h 2638097"/>
                  <a:gd name="connsiteX5" fmla="*/ 4088015 w 8176538"/>
                  <a:gd name="connsiteY5" fmla="*/ 1566042 h 2638097"/>
                  <a:gd name="connsiteX6" fmla="*/ 8176538 w 8176538"/>
                  <a:gd name="connsiteY6" fmla="*/ 0 h 2638097"/>
                  <a:gd name="connsiteX0" fmla="*/ 8176538 w 8176538"/>
                  <a:gd name="connsiteY0" fmla="*/ 0 h 2772020"/>
                  <a:gd name="connsiteX1" fmla="*/ 8176538 w 8176538"/>
                  <a:gd name="connsiteY1" fmla="*/ 1271752 h 2772020"/>
                  <a:gd name="connsiteX2" fmla="*/ 4099034 w 8176538"/>
                  <a:gd name="connsiteY2" fmla="*/ 2772020 h 2772020"/>
                  <a:gd name="connsiteX3" fmla="*/ 0 w 8176538"/>
                  <a:gd name="connsiteY3" fmla="*/ 1269888 h 2772020"/>
                  <a:gd name="connsiteX4" fmla="*/ 20511 w 8176538"/>
                  <a:gd name="connsiteY4" fmla="*/ 147145 h 2772020"/>
                  <a:gd name="connsiteX5" fmla="*/ 4088015 w 8176538"/>
                  <a:gd name="connsiteY5" fmla="*/ 1566042 h 2772020"/>
                  <a:gd name="connsiteX6" fmla="*/ 8176538 w 8176538"/>
                  <a:gd name="connsiteY6" fmla="*/ 0 h 2772020"/>
                  <a:gd name="connsiteX0" fmla="*/ 8176538 w 8176538"/>
                  <a:gd name="connsiteY0" fmla="*/ 0 h 2772339"/>
                  <a:gd name="connsiteX1" fmla="*/ 8176538 w 8176538"/>
                  <a:gd name="connsiteY1" fmla="*/ 1378890 h 2772339"/>
                  <a:gd name="connsiteX2" fmla="*/ 4099034 w 8176538"/>
                  <a:gd name="connsiteY2" fmla="*/ 2772020 h 2772339"/>
                  <a:gd name="connsiteX3" fmla="*/ 0 w 8176538"/>
                  <a:gd name="connsiteY3" fmla="*/ 1269888 h 2772339"/>
                  <a:gd name="connsiteX4" fmla="*/ 20511 w 8176538"/>
                  <a:gd name="connsiteY4" fmla="*/ 147145 h 2772339"/>
                  <a:gd name="connsiteX5" fmla="*/ 4088015 w 8176538"/>
                  <a:gd name="connsiteY5" fmla="*/ 1566042 h 2772339"/>
                  <a:gd name="connsiteX6" fmla="*/ 8176538 w 8176538"/>
                  <a:gd name="connsiteY6" fmla="*/ 0 h 2772339"/>
                  <a:gd name="connsiteX0" fmla="*/ 8176538 w 8176538"/>
                  <a:gd name="connsiteY0" fmla="*/ 0 h 2825888"/>
                  <a:gd name="connsiteX1" fmla="*/ 8176538 w 8176538"/>
                  <a:gd name="connsiteY1" fmla="*/ 1378890 h 2825888"/>
                  <a:gd name="connsiteX2" fmla="*/ 4099034 w 8176538"/>
                  <a:gd name="connsiteY2" fmla="*/ 2825590 h 2825888"/>
                  <a:gd name="connsiteX3" fmla="*/ 0 w 8176538"/>
                  <a:gd name="connsiteY3" fmla="*/ 1269888 h 2825888"/>
                  <a:gd name="connsiteX4" fmla="*/ 20511 w 8176538"/>
                  <a:gd name="connsiteY4" fmla="*/ 147145 h 2825888"/>
                  <a:gd name="connsiteX5" fmla="*/ 4088015 w 8176538"/>
                  <a:gd name="connsiteY5" fmla="*/ 1566042 h 2825888"/>
                  <a:gd name="connsiteX6" fmla="*/ 8176538 w 8176538"/>
                  <a:gd name="connsiteY6" fmla="*/ 0 h 2825888"/>
                  <a:gd name="connsiteX0" fmla="*/ 8165518 w 8165518"/>
                  <a:gd name="connsiteY0" fmla="*/ 0 h 2825606"/>
                  <a:gd name="connsiteX1" fmla="*/ 8165518 w 8165518"/>
                  <a:gd name="connsiteY1" fmla="*/ 1378890 h 2825606"/>
                  <a:gd name="connsiteX2" fmla="*/ 4088014 w 8165518"/>
                  <a:gd name="connsiteY2" fmla="*/ 2825590 h 2825606"/>
                  <a:gd name="connsiteX3" fmla="*/ 0 w 8165518"/>
                  <a:gd name="connsiteY3" fmla="*/ 1403811 h 2825606"/>
                  <a:gd name="connsiteX4" fmla="*/ 9491 w 8165518"/>
                  <a:gd name="connsiteY4" fmla="*/ 147145 h 2825606"/>
                  <a:gd name="connsiteX5" fmla="*/ 4076995 w 8165518"/>
                  <a:gd name="connsiteY5" fmla="*/ 1566042 h 2825606"/>
                  <a:gd name="connsiteX6" fmla="*/ 8165518 w 8165518"/>
                  <a:gd name="connsiteY6" fmla="*/ 0 h 2825606"/>
                  <a:gd name="connsiteX0" fmla="*/ 8165518 w 8165518"/>
                  <a:gd name="connsiteY0" fmla="*/ 0 h 2879174"/>
                  <a:gd name="connsiteX1" fmla="*/ 8165518 w 8165518"/>
                  <a:gd name="connsiteY1" fmla="*/ 1378890 h 2879174"/>
                  <a:gd name="connsiteX2" fmla="*/ 4132092 w 8165518"/>
                  <a:gd name="connsiteY2" fmla="*/ 2879159 h 2879174"/>
                  <a:gd name="connsiteX3" fmla="*/ 0 w 8165518"/>
                  <a:gd name="connsiteY3" fmla="*/ 1403811 h 2879174"/>
                  <a:gd name="connsiteX4" fmla="*/ 9491 w 8165518"/>
                  <a:gd name="connsiteY4" fmla="*/ 147145 h 2879174"/>
                  <a:gd name="connsiteX5" fmla="*/ 4076995 w 8165518"/>
                  <a:gd name="connsiteY5" fmla="*/ 1566042 h 2879174"/>
                  <a:gd name="connsiteX6" fmla="*/ 8165518 w 8165518"/>
                  <a:gd name="connsiteY6" fmla="*/ 0 h 2879174"/>
                  <a:gd name="connsiteX0" fmla="*/ 8165518 w 8176537"/>
                  <a:gd name="connsiteY0" fmla="*/ 0 h 2879410"/>
                  <a:gd name="connsiteX1" fmla="*/ 8176537 w 8176537"/>
                  <a:gd name="connsiteY1" fmla="*/ 1499420 h 2879410"/>
                  <a:gd name="connsiteX2" fmla="*/ 4132092 w 8176537"/>
                  <a:gd name="connsiteY2" fmla="*/ 2879159 h 2879410"/>
                  <a:gd name="connsiteX3" fmla="*/ 0 w 8176537"/>
                  <a:gd name="connsiteY3" fmla="*/ 1403811 h 2879410"/>
                  <a:gd name="connsiteX4" fmla="*/ 9491 w 8176537"/>
                  <a:gd name="connsiteY4" fmla="*/ 147145 h 2879410"/>
                  <a:gd name="connsiteX5" fmla="*/ 4076995 w 8176537"/>
                  <a:gd name="connsiteY5" fmla="*/ 1566042 h 2879410"/>
                  <a:gd name="connsiteX6" fmla="*/ 8165518 w 8176537"/>
                  <a:gd name="connsiteY6" fmla="*/ 0 h 2879410"/>
                  <a:gd name="connsiteX0" fmla="*/ 8165518 w 8176537"/>
                  <a:gd name="connsiteY0" fmla="*/ 0 h 2879262"/>
                  <a:gd name="connsiteX1" fmla="*/ 8176537 w 8176537"/>
                  <a:gd name="connsiteY1" fmla="*/ 1499420 h 2879262"/>
                  <a:gd name="connsiteX2" fmla="*/ 4132092 w 8176537"/>
                  <a:gd name="connsiteY2" fmla="*/ 2879159 h 2879262"/>
                  <a:gd name="connsiteX3" fmla="*/ 0 w 8176537"/>
                  <a:gd name="connsiteY3" fmla="*/ 1403811 h 2879262"/>
                  <a:gd name="connsiteX4" fmla="*/ 9491 w 8176537"/>
                  <a:gd name="connsiteY4" fmla="*/ 147145 h 2879262"/>
                  <a:gd name="connsiteX5" fmla="*/ 4076995 w 8176537"/>
                  <a:gd name="connsiteY5" fmla="*/ 1566042 h 2879262"/>
                  <a:gd name="connsiteX6" fmla="*/ 8165518 w 8176537"/>
                  <a:gd name="connsiteY6" fmla="*/ 0 h 2879262"/>
                  <a:gd name="connsiteX0" fmla="*/ 8165518 w 8176537"/>
                  <a:gd name="connsiteY0" fmla="*/ 0 h 2879163"/>
                  <a:gd name="connsiteX1" fmla="*/ 8176537 w 8176537"/>
                  <a:gd name="connsiteY1" fmla="*/ 1499420 h 2879163"/>
                  <a:gd name="connsiteX2" fmla="*/ 4132092 w 8176537"/>
                  <a:gd name="connsiteY2" fmla="*/ 2879159 h 2879163"/>
                  <a:gd name="connsiteX3" fmla="*/ 0 w 8176537"/>
                  <a:gd name="connsiteY3" fmla="*/ 1510948 h 2879163"/>
                  <a:gd name="connsiteX4" fmla="*/ 9491 w 8176537"/>
                  <a:gd name="connsiteY4" fmla="*/ 147145 h 2879163"/>
                  <a:gd name="connsiteX5" fmla="*/ 4076995 w 8176537"/>
                  <a:gd name="connsiteY5" fmla="*/ 1566042 h 2879163"/>
                  <a:gd name="connsiteX6" fmla="*/ 8165518 w 8176537"/>
                  <a:gd name="connsiteY6" fmla="*/ 0 h 2879163"/>
                  <a:gd name="connsiteX0" fmla="*/ 8165518 w 8198577"/>
                  <a:gd name="connsiteY0" fmla="*/ 0 h 2879451"/>
                  <a:gd name="connsiteX1" fmla="*/ 8198577 w 8198577"/>
                  <a:gd name="connsiteY1" fmla="*/ 1606558 h 2879451"/>
                  <a:gd name="connsiteX2" fmla="*/ 4132092 w 8198577"/>
                  <a:gd name="connsiteY2" fmla="*/ 2879159 h 2879451"/>
                  <a:gd name="connsiteX3" fmla="*/ 0 w 8198577"/>
                  <a:gd name="connsiteY3" fmla="*/ 1510948 h 2879451"/>
                  <a:gd name="connsiteX4" fmla="*/ 9491 w 8198577"/>
                  <a:gd name="connsiteY4" fmla="*/ 147145 h 2879451"/>
                  <a:gd name="connsiteX5" fmla="*/ 4076995 w 8198577"/>
                  <a:gd name="connsiteY5" fmla="*/ 1566042 h 2879451"/>
                  <a:gd name="connsiteX6" fmla="*/ 8165518 w 8198577"/>
                  <a:gd name="connsiteY6" fmla="*/ 0 h 2879451"/>
                  <a:gd name="connsiteX0" fmla="*/ 8165518 w 8165518"/>
                  <a:gd name="connsiteY0" fmla="*/ 0 h 2880066"/>
                  <a:gd name="connsiteX1" fmla="*/ 8165518 w 8165518"/>
                  <a:gd name="connsiteY1" fmla="*/ 1673520 h 2880066"/>
                  <a:gd name="connsiteX2" fmla="*/ 4132092 w 8165518"/>
                  <a:gd name="connsiteY2" fmla="*/ 2879159 h 2880066"/>
                  <a:gd name="connsiteX3" fmla="*/ 0 w 8165518"/>
                  <a:gd name="connsiteY3" fmla="*/ 1510948 h 2880066"/>
                  <a:gd name="connsiteX4" fmla="*/ 9491 w 8165518"/>
                  <a:gd name="connsiteY4" fmla="*/ 147145 h 2880066"/>
                  <a:gd name="connsiteX5" fmla="*/ 4076995 w 8165518"/>
                  <a:gd name="connsiteY5" fmla="*/ 1566042 h 2880066"/>
                  <a:gd name="connsiteX6" fmla="*/ 8165518 w 8165518"/>
                  <a:gd name="connsiteY6" fmla="*/ 0 h 2880066"/>
                  <a:gd name="connsiteX0" fmla="*/ 8156794 w 8156794"/>
                  <a:gd name="connsiteY0" fmla="*/ 0 h 2879270"/>
                  <a:gd name="connsiteX1" fmla="*/ 8156794 w 8156794"/>
                  <a:gd name="connsiteY1" fmla="*/ 1673520 h 2879270"/>
                  <a:gd name="connsiteX2" fmla="*/ 4123368 w 8156794"/>
                  <a:gd name="connsiteY2" fmla="*/ 2879159 h 2879270"/>
                  <a:gd name="connsiteX3" fmla="*/ 2295 w 8156794"/>
                  <a:gd name="connsiteY3" fmla="*/ 1618086 h 2879270"/>
                  <a:gd name="connsiteX4" fmla="*/ 767 w 8156794"/>
                  <a:gd name="connsiteY4" fmla="*/ 147145 h 2879270"/>
                  <a:gd name="connsiteX5" fmla="*/ 4068271 w 8156794"/>
                  <a:gd name="connsiteY5" fmla="*/ 1566042 h 2879270"/>
                  <a:gd name="connsiteX6" fmla="*/ 8156794 w 8156794"/>
                  <a:gd name="connsiteY6" fmla="*/ 0 h 287927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20"/>
                  <a:gd name="connsiteX1" fmla="*/ 8156794 w 8156794"/>
                  <a:gd name="connsiteY1" fmla="*/ 1673520 h 2973020"/>
                  <a:gd name="connsiteX2" fmla="*/ 4134388 w 8156794"/>
                  <a:gd name="connsiteY2" fmla="*/ 2972904 h 2973020"/>
                  <a:gd name="connsiteX3" fmla="*/ 2295 w 8156794"/>
                  <a:gd name="connsiteY3" fmla="*/ 1618086 h 2973020"/>
                  <a:gd name="connsiteX4" fmla="*/ 767 w 8156794"/>
                  <a:gd name="connsiteY4" fmla="*/ 147145 h 2973020"/>
                  <a:gd name="connsiteX5" fmla="*/ 4068271 w 8156794"/>
                  <a:gd name="connsiteY5" fmla="*/ 1566042 h 2973020"/>
                  <a:gd name="connsiteX6" fmla="*/ 8156794 w 8156794"/>
                  <a:gd name="connsiteY6" fmla="*/ 0 h 2973020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141"/>
                  <a:gd name="connsiteX1" fmla="*/ 8156794 w 8156794"/>
                  <a:gd name="connsiteY1" fmla="*/ 1673520 h 2973141"/>
                  <a:gd name="connsiteX2" fmla="*/ 4134388 w 8156794"/>
                  <a:gd name="connsiteY2" fmla="*/ 2972904 h 2973141"/>
                  <a:gd name="connsiteX3" fmla="*/ 2295 w 8156794"/>
                  <a:gd name="connsiteY3" fmla="*/ 1618086 h 2973141"/>
                  <a:gd name="connsiteX4" fmla="*/ 767 w 8156794"/>
                  <a:gd name="connsiteY4" fmla="*/ 147145 h 2973141"/>
                  <a:gd name="connsiteX5" fmla="*/ 4068271 w 8156794"/>
                  <a:gd name="connsiteY5" fmla="*/ 1566042 h 2973141"/>
                  <a:gd name="connsiteX6" fmla="*/ 8156794 w 8156794"/>
                  <a:gd name="connsiteY6" fmla="*/ 0 h 2973141"/>
                  <a:gd name="connsiteX0" fmla="*/ 8156794 w 8156794"/>
                  <a:gd name="connsiteY0" fmla="*/ 0 h 3066827"/>
                  <a:gd name="connsiteX1" fmla="*/ 8156794 w 8156794"/>
                  <a:gd name="connsiteY1" fmla="*/ 1673520 h 3066827"/>
                  <a:gd name="connsiteX2" fmla="*/ 4123353 w 8156794"/>
                  <a:gd name="connsiteY2" fmla="*/ 3066650 h 3066827"/>
                  <a:gd name="connsiteX3" fmla="*/ 2295 w 8156794"/>
                  <a:gd name="connsiteY3" fmla="*/ 1618086 h 3066827"/>
                  <a:gd name="connsiteX4" fmla="*/ 767 w 8156794"/>
                  <a:gd name="connsiteY4" fmla="*/ 147145 h 3066827"/>
                  <a:gd name="connsiteX5" fmla="*/ 4068271 w 8156794"/>
                  <a:gd name="connsiteY5" fmla="*/ 1566042 h 3066827"/>
                  <a:gd name="connsiteX6" fmla="*/ 8156794 w 8156794"/>
                  <a:gd name="connsiteY6" fmla="*/ 0 h 3066827"/>
                  <a:gd name="connsiteX0" fmla="*/ 8123689 w 8156794"/>
                  <a:gd name="connsiteY0" fmla="*/ 0 h 2999866"/>
                  <a:gd name="connsiteX1" fmla="*/ 8156794 w 8156794"/>
                  <a:gd name="connsiteY1" fmla="*/ 1606559 h 2999866"/>
                  <a:gd name="connsiteX2" fmla="*/ 4123353 w 8156794"/>
                  <a:gd name="connsiteY2" fmla="*/ 2999689 h 2999866"/>
                  <a:gd name="connsiteX3" fmla="*/ 2295 w 8156794"/>
                  <a:gd name="connsiteY3" fmla="*/ 1551125 h 2999866"/>
                  <a:gd name="connsiteX4" fmla="*/ 767 w 8156794"/>
                  <a:gd name="connsiteY4" fmla="*/ 80184 h 2999866"/>
                  <a:gd name="connsiteX5" fmla="*/ 4068271 w 8156794"/>
                  <a:gd name="connsiteY5" fmla="*/ 1499081 h 2999866"/>
                  <a:gd name="connsiteX6" fmla="*/ 8123689 w 8156794"/>
                  <a:gd name="connsiteY6" fmla="*/ 0 h 2999866"/>
                  <a:gd name="connsiteX0" fmla="*/ 8167828 w 8167828"/>
                  <a:gd name="connsiteY0" fmla="*/ 0 h 3026651"/>
                  <a:gd name="connsiteX1" fmla="*/ 8156794 w 8167828"/>
                  <a:gd name="connsiteY1" fmla="*/ 1633344 h 3026651"/>
                  <a:gd name="connsiteX2" fmla="*/ 4123353 w 8167828"/>
                  <a:gd name="connsiteY2" fmla="*/ 3026474 h 3026651"/>
                  <a:gd name="connsiteX3" fmla="*/ 2295 w 8167828"/>
                  <a:gd name="connsiteY3" fmla="*/ 1577910 h 3026651"/>
                  <a:gd name="connsiteX4" fmla="*/ 767 w 8167828"/>
                  <a:gd name="connsiteY4" fmla="*/ 106969 h 3026651"/>
                  <a:gd name="connsiteX5" fmla="*/ 4068271 w 8167828"/>
                  <a:gd name="connsiteY5" fmla="*/ 1525866 h 3026651"/>
                  <a:gd name="connsiteX6" fmla="*/ 8167828 w 8167828"/>
                  <a:gd name="connsiteY6" fmla="*/ 0 h 3026651"/>
                  <a:gd name="connsiteX0" fmla="*/ 8167828 w 8167828"/>
                  <a:gd name="connsiteY0" fmla="*/ 0 h 3027228"/>
                  <a:gd name="connsiteX1" fmla="*/ 8145760 w 8167828"/>
                  <a:gd name="connsiteY1" fmla="*/ 1686913 h 3027228"/>
                  <a:gd name="connsiteX2" fmla="*/ 4123353 w 8167828"/>
                  <a:gd name="connsiteY2" fmla="*/ 3026474 h 3027228"/>
                  <a:gd name="connsiteX3" fmla="*/ 2295 w 8167828"/>
                  <a:gd name="connsiteY3" fmla="*/ 1577910 h 3027228"/>
                  <a:gd name="connsiteX4" fmla="*/ 767 w 8167828"/>
                  <a:gd name="connsiteY4" fmla="*/ 106969 h 3027228"/>
                  <a:gd name="connsiteX5" fmla="*/ 4068271 w 8167828"/>
                  <a:gd name="connsiteY5" fmla="*/ 1525866 h 3027228"/>
                  <a:gd name="connsiteX6" fmla="*/ 8167828 w 8167828"/>
                  <a:gd name="connsiteY6" fmla="*/ 0 h 3027228"/>
                  <a:gd name="connsiteX0" fmla="*/ 8156794 w 8156794"/>
                  <a:gd name="connsiteY0" fmla="*/ 0 h 2933483"/>
                  <a:gd name="connsiteX1" fmla="*/ 8145760 w 8156794"/>
                  <a:gd name="connsiteY1" fmla="*/ 1593168 h 2933483"/>
                  <a:gd name="connsiteX2" fmla="*/ 4123353 w 8156794"/>
                  <a:gd name="connsiteY2" fmla="*/ 2932729 h 2933483"/>
                  <a:gd name="connsiteX3" fmla="*/ 2295 w 8156794"/>
                  <a:gd name="connsiteY3" fmla="*/ 1484165 h 2933483"/>
                  <a:gd name="connsiteX4" fmla="*/ 767 w 8156794"/>
                  <a:gd name="connsiteY4" fmla="*/ 13224 h 2933483"/>
                  <a:gd name="connsiteX5" fmla="*/ 4068271 w 8156794"/>
                  <a:gd name="connsiteY5" fmla="*/ 1432121 h 2933483"/>
                  <a:gd name="connsiteX6" fmla="*/ 8156794 w 8156794"/>
                  <a:gd name="connsiteY6" fmla="*/ 0 h 2933483"/>
                  <a:gd name="connsiteX0" fmla="*/ 8156794 w 8156794"/>
                  <a:gd name="connsiteY0" fmla="*/ 0 h 2933483"/>
                  <a:gd name="connsiteX1" fmla="*/ 8145760 w 8156794"/>
                  <a:gd name="connsiteY1" fmla="*/ 1593168 h 2933483"/>
                  <a:gd name="connsiteX2" fmla="*/ 4123353 w 8156794"/>
                  <a:gd name="connsiteY2" fmla="*/ 2932729 h 2933483"/>
                  <a:gd name="connsiteX3" fmla="*/ 2295 w 8156794"/>
                  <a:gd name="connsiteY3" fmla="*/ 1484165 h 2933483"/>
                  <a:gd name="connsiteX4" fmla="*/ 767 w 8156794"/>
                  <a:gd name="connsiteY4" fmla="*/ 13224 h 2933483"/>
                  <a:gd name="connsiteX5" fmla="*/ 4068271 w 8156794"/>
                  <a:gd name="connsiteY5" fmla="*/ 1432121 h 2933483"/>
                  <a:gd name="connsiteX6" fmla="*/ 8156794 w 8156794"/>
                  <a:gd name="connsiteY6" fmla="*/ 0 h 2933483"/>
                  <a:gd name="connsiteX0" fmla="*/ 8123689 w 8145760"/>
                  <a:gd name="connsiteY0" fmla="*/ 13560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23689 w 8145760"/>
                  <a:gd name="connsiteY6" fmla="*/ 13560 h 2920259"/>
                  <a:gd name="connsiteX0" fmla="*/ 8178863 w 8178863"/>
                  <a:gd name="connsiteY0" fmla="*/ 26952 h 2920259"/>
                  <a:gd name="connsiteX1" fmla="*/ 8145760 w 8178863"/>
                  <a:gd name="connsiteY1" fmla="*/ 1579944 h 2920259"/>
                  <a:gd name="connsiteX2" fmla="*/ 4123353 w 8178863"/>
                  <a:gd name="connsiteY2" fmla="*/ 2919505 h 2920259"/>
                  <a:gd name="connsiteX3" fmla="*/ 2295 w 8178863"/>
                  <a:gd name="connsiteY3" fmla="*/ 1470941 h 2920259"/>
                  <a:gd name="connsiteX4" fmla="*/ 767 w 8178863"/>
                  <a:gd name="connsiteY4" fmla="*/ 0 h 2920259"/>
                  <a:gd name="connsiteX5" fmla="*/ 4068271 w 8178863"/>
                  <a:gd name="connsiteY5" fmla="*/ 1418897 h 2920259"/>
                  <a:gd name="connsiteX6" fmla="*/ 8178863 w 8178863"/>
                  <a:gd name="connsiteY6" fmla="*/ 26952 h 2920259"/>
                  <a:gd name="connsiteX0" fmla="*/ 8167827 w 8167827"/>
                  <a:gd name="connsiteY0" fmla="*/ 40343 h 2920259"/>
                  <a:gd name="connsiteX1" fmla="*/ 8145760 w 8167827"/>
                  <a:gd name="connsiteY1" fmla="*/ 1579944 h 2920259"/>
                  <a:gd name="connsiteX2" fmla="*/ 4123353 w 8167827"/>
                  <a:gd name="connsiteY2" fmla="*/ 2919505 h 2920259"/>
                  <a:gd name="connsiteX3" fmla="*/ 2295 w 8167827"/>
                  <a:gd name="connsiteY3" fmla="*/ 1470941 h 2920259"/>
                  <a:gd name="connsiteX4" fmla="*/ 767 w 8167827"/>
                  <a:gd name="connsiteY4" fmla="*/ 0 h 2920259"/>
                  <a:gd name="connsiteX5" fmla="*/ 4068271 w 8167827"/>
                  <a:gd name="connsiteY5" fmla="*/ 1418897 h 2920259"/>
                  <a:gd name="connsiteX6" fmla="*/ 8167827 w 8167827"/>
                  <a:gd name="connsiteY6" fmla="*/ 40343 h 2920259"/>
                  <a:gd name="connsiteX0" fmla="*/ 8123687 w 8145760"/>
                  <a:gd name="connsiteY0" fmla="*/ 53735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23687 w 8145760"/>
                  <a:gd name="connsiteY6" fmla="*/ 53735 h 2920259"/>
                  <a:gd name="connsiteX0" fmla="*/ 8161918 w 8161918"/>
                  <a:gd name="connsiteY0" fmla="*/ 0 h 2943855"/>
                  <a:gd name="connsiteX1" fmla="*/ 8145760 w 8161918"/>
                  <a:gd name="connsiteY1" fmla="*/ 1603540 h 2943855"/>
                  <a:gd name="connsiteX2" fmla="*/ 4123353 w 8161918"/>
                  <a:gd name="connsiteY2" fmla="*/ 2943101 h 2943855"/>
                  <a:gd name="connsiteX3" fmla="*/ 2295 w 8161918"/>
                  <a:gd name="connsiteY3" fmla="*/ 1494537 h 2943855"/>
                  <a:gd name="connsiteX4" fmla="*/ 767 w 8161918"/>
                  <a:gd name="connsiteY4" fmla="*/ 23596 h 2943855"/>
                  <a:gd name="connsiteX5" fmla="*/ 4068271 w 8161918"/>
                  <a:gd name="connsiteY5" fmla="*/ 1442493 h 2943855"/>
                  <a:gd name="connsiteX6" fmla="*/ 8161918 w 8161918"/>
                  <a:gd name="connsiteY6" fmla="*/ 0 h 2943855"/>
                  <a:gd name="connsiteX0" fmla="*/ 8144926 w 8145760"/>
                  <a:gd name="connsiteY0" fmla="*/ 43424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44926 w 8145760"/>
                  <a:gd name="connsiteY6" fmla="*/ 43424 h 2920259"/>
                  <a:gd name="connsiteX0" fmla="*/ 8161918 w 8161918"/>
                  <a:gd name="connsiteY0" fmla="*/ 0 h 2959321"/>
                  <a:gd name="connsiteX1" fmla="*/ 8145760 w 8161918"/>
                  <a:gd name="connsiteY1" fmla="*/ 1619006 h 2959321"/>
                  <a:gd name="connsiteX2" fmla="*/ 4123353 w 8161918"/>
                  <a:gd name="connsiteY2" fmla="*/ 2958567 h 2959321"/>
                  <a:gd name="connsiteX3" fmla="*/ 2295 w 8161918"/>
                  <a:gd name="connsiteY3" fmla="*/ 1510003 h 2959321"/>
                  <a:gd name="connsiteX4" fmla="*/ 767 w 8161918"/>
                  <a:gd name="connsiteY4" fmla="*/ 39062 h 2959321"/>
                  <a:gd name="connsiteX5" fmla="*/ 4068271 w 8161918"/>
                  <a:gd name="connsiteY5" fmla="*/ 1457959 h 2959321"/>
                  <a:gd name="connsiteX6" fmla="*/ 8161918 w 8161918"/>
                  <a:gd name="connsiteY6" fmla="*/ 0 h 2959321"/>
                  <a:gd name="connsiteX0" fmla="*/ 8161918 w 8162752"/>
                  <a:gd name="connsiteY0" fmla="*/ 0 h 2959488"/>
                  <a:gd name="connsiteX1" fmla="*/ 8162752 w 8162752"/>
                  <a:gd name="connsiteY1" fmla="*/ 1629317 h 2959488"/>
                  <a:gd name="connsiteX2" fmla="*/ 4123353 w 8162752"/>
                  <a:gd name="connsiteY2" fmla="*/ 2958567 h 2959488"/>
                  <a:gd name="connsiteX3" fmla="*/ 2295 w 8162752"/>
                  <a:gd name="connsiteY3" fmla="*/ 1510003 h 2959488"/>
                  <a:gd name="connsiteX4" fmla="*/ 767 w 8162752"/>
                  <a:gd name="connsiteY4" fmla="*/ 39062 h 2959488"/>
                  <a:gd name="connsiteX5" fmla="*/ 4068271 w 8162752"/>
                  <a:gd name="connsiteY5" fmla="*/ 1457959 h 2959488"/>
                  <a:gd name="connsiteX6" fmla="*/ 8161918 w 8162752"/>
                  <a:gd name="connsiteY6" fmla="*/ 0 h 2959488"/>
                  <a:gd name="connsiteX0" fmla="*/ 8165930 w 8166764"/>
                  <a:gd name="connsiteY0" fmla="*/ 7337 h 2966825"/>
                  <a:gd name="connsiteX1" fmla="*/ 8166764 w 8166764"/>
                  <a:gd name="connsiteY1" fmla="*/ 1636654 h 2966825"/>
                  <a:gd name="connsiteX2" fmla="*/ 4127365 w 8166764"/>
                  <a:gd name="connsiteY2" fmla="*/ 2965904 h 2966825"/>
                  <a:gd name="connsiteX3" fmla="*/ 6307 w 8166764"/>
                  <a:gd name="connsiteY3" fmla="*/ 1517340 h 2966825"/>
                  <a:gd name="connsiteX4" fmla="*/ 532 w 8166764"/>
                  <a:gd name="connsiteY4" fmla="*/ 0 h 2966825"/>
                  <a:gd name="connsiteX5" fmla="*/ 4072283 w 8166764"/>
                  <a:gd name="connsiteY5" fmla="*/ 1465296 h 2966825"/>
                  <a:gd name="connsiteX6" fmla="*/ 8165930 w 8166764"/>
                  <a:gd name="connsiteY6" fmla="*/ 7337 h 2966825"/>
                  <a:gd name="connsiteX0" fmla="*/ 8168119 w 8168953"/>
                  <a:gd name="connsiteY0" fmla="*/ 7337 h 2966682"/>
                  <a:gd name="connsiteX1" fmla="*/ 8168953 w 8168953"/>
                  <a:gd name="connsiteY1" fmla="*/ 1636654 h 2966682"/>
                  <a:gd name="connsiteX2" fmla="*/ 4129554 w 8168953"/>
                  <a:gd name="connsiteY2" fmla="*/ 2965904 h 2966682"/>
                  <a:gd name="connsiteX3" fmla="*/ 0 w 8168953"/>
                  <a:gd name="connsiteY3" fmla="*/ 1527651 h 2966682"/>
                  <a:gd name="connsiteX4" fmla="*/ 2721 w 8168953"/>
                  <a:gd name="connsiteY4" fmla="*/ 0 h 2966682"/>
                  <a:gd name="connsiteX5" fmla="*/ 4074472 w 8168953"/>
                  <a:gd name="connsiteY5" fmla="*/ 1465296 h 2966682"/>
                  <a:gd name="connsiteX6" fmla="*/ 8168119 w 8168953"/>
                  <a:gd name="connsiteY6" fmla="*/ 7337 h 2966682"/>
                  <a:gd name="connsiteX0" fmla="*/ 8168119 w 8168953"/>
                  <a:gd name="connsiteY0" fmla="*/ 7337 h 3100377"/>
                  <a:gd name="connsiteX1" fmla="*/ 8168953 w 8168953"/>
                  <a:gd name="connsiteY1" fmla="*/ 1636654 h 3100377"/>
                  <a:gd name="connsiteX2" fmla="*/ 4118520 w 8168953"/>
                  <a:gd name="connsiteY2" fmla="*/ 3099826 h 3100377"/>
                  <a:gd name="connsiteX3" fmla="*/ 0 w 8168953"/>
                  <a:gd name="connsiteY3" fmla="*/ 1527651 h 3100377"/>
                  <a:gd name="connsiteX4" fmla="*/ 2721 w 8168953"/>
                  <a:gd name="connsiteY4" fmla="*/ 0 h 3100377"/>
                  <a:gd name="connsiteX5" fmla="*/ 4074472 w 8168953"/>
                  <a:gd name="connsiteY5" fmla="*/ 1465296 h 3100377"/>
                  <a:gd name="connsiteX6" fmla="*/ 8168119 w 8168953"/>
                  <a:gd name="connsiteY6" fmla="*/ 7337 h 3100377"/>
                  <a:gd name="connsiteX0" fmla="*/ 8168119 w 8168953"/>
                  <a:gd name="connsiteY0" fmla="*/ 7337 h 3100429"/>
                  <a:gd name="connsiteX1" fmla="*/ 8168953 w 8168953"/>
                  <a:gd name="connsiteY1" fmla="*/ 1636654 h 3100429"/>
                  <a:gd name="connsiteX2" fmla="*/ 4118520 w 8168953"/>
                  <a:gd name="connsiteY2" fmla="*/ 3099826 h 3100429"/>
                  <a:gd name="connsiteX3" fmla="*/ 0 w 8168953"/>
                  <a:gd name="connsiteY3" fmla="*/ 1527651 h 3100429"/>
                  <a:gd name="connsiteX4" fmla="*/ 2721 w 8168953"/>
                  <a:gd name="connsiteY4" fmla="*/ 0 h 3100429"/>
                  <a:gd name="connsiteX5" fmla="*/ 4074472 w 8168953"/>
                  <a:gd name="connsiteY5" fmla="*/ 1465296 h 3100429"/>
                  <a:gd name="connsiteX6" fmla="*/ 8168119 w 8168953"/>
                  <a:gd name="connsiteY6" fmla="*/ 7337 h 3100429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72202 w 8166683"/>
                  <a:gd name="connsiteY5" fmla="*/ 1465296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72202 w 8166683"/>
                  <a:gd name="connsiteY5" fmla="*/ 1465296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61168 w 8166683"/>
                  <a:gd name="connsiteY5" fmla="*/ 1438511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61168 w 8166683"/>
                  <a:gd name="connsiteY5" fmla="*/ 1438511 h 3099826"/>
                  <a:gd name="connsiteX6" fmla="*/ 8165849 w 8166683"/>
                  <a:gd name="connsiteY6" fmla="*/ 7337 h 3099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166683" h="3099826">
                    <a:moveTo>
                      <a:pt x="8165849" y="7337"/>
                    </a:moveTo>
                    <a:lnTo>
                      <a:pt x="8166683" y="1636654"/>
                    </a:lnTo>
                    <a:cubicBezTo>
                      <a:pt x="7917761" y="2728489"/>
                      <a:pt x="5475903" y="3100137"/>
                      <a:pt x="4116250" y="3099826"/>
                    </a:cubicBezTo>
                    <a:cubicBezTo>
                      <a:pt x="2756597" y="3099515"/>
                      <a:pt x="245424" y="2744647"/>
                      <a:pt x="8764" y="1634789"/>
                    </a:cubicBezTo>
                    <a:cubicBezTo>
                      <a:pt x="11928" y="1215900"/>
                      <a:pt x="-2713" y="418889"/>
                      <a:pt x="451" y="0"/>
                    </a:cubicBezTo>
                    <a:cubicBezTo>
                      <a:pt x="385485" y="953840"/>
                      <a:pt x="2700268" y="1437288"/>
                      <a:pt x="4061168" y="1438511"/>
                    </a:cubicBezTo>
                    <a:cubicBezTo>
                      <a:pt x="5422068" y="1439734"/>
                      <a:pt x="7793228" y="1089449"/>
                      <a:pt x="8165849" y="7337"/>
                    </a:cubicBezTo>
                    <a:close/>
                  </a:path>
                </a:pathLst>
              </a:custGeom>
              <a:gradFill>
                <a:gsLst>
                  <a:gs pos="0">
                    <a:srgbClr val="B8C2C9"/>
                  </a:gs>
                  <a:gs pos="21000">
                    <a:schemeClr val="bg1"/>
                  </a:gs>
                  <a:gs pos="60000">
                    <a:srgbClr val="D6DCE0"/>
                  </a:gs>
                  <a:gs pos="100000">
                    <a:srgbClr val="B8C2C9"/>
                  </a:gs>
                </a:gsLst>
                <a:lin ang="0" scaled="0"/>
              </a:gra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                  </a:t>
                </a:r>
              </a:p>
            </p:txBody>
          </p:sp>
          <p:sp>
            <p:nvSpPr>
              <p:cNvPr id="625" name="Oval 624">
                <a:extLst>
                  <a:ext uri="{FF2B5EF4-FFF2-40B4-BE49-F238E27FC236}">
                    <a16:creationId xmlns:a16="http://schemas.microsoft.com/office/drawing/2014/main" id="{50975E36-0C2A-6844-A407-23F033DB4BD2}"/>
                  </a:ext>
                </a:extLst>
              </p:cNvPr>
              <p:cNvSpPr/>
              <p:nvPr/>
            </p:nvSpPr>
            <p:spPr>
              <a:xfrm>
                <a:off x="7494729" y="2774731"/>
                <a:ext cx="1480163" cy="579140"/>
              </a:xfrm>
              <a:prstGeom prst="ellipse">
                <a:avLst/>
              </a:prstGeom>
              <a:solidFill>
                <a:srgbClr val="B8C2C9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             </a:t>
                </a:r>
              </a:p>
            </p:txBody>
          </p:sp>
          <p:grpSp>
            <p:nvGrpSpPr>
              <p:cNvPr id="626" name="Group 625">
                <a:extLst>
                  <a:ext uri="{FF2B5EF4-FFF2-40B4-BE49-F238E27FC236}">
                    <a16:creationId xmlns:a16="http://schemas.microsoft.com/office/drawing/2014/main" id="{3F7EBA29-30EF-C741-94EE-735398C6CFA2}"/>
                  </a:ext>
                </a:extLst>
              </p:cNvPr>
              <p:cNvGrpSpPr/>
              <p:nvPr/>
            </p:nvGrpSpPr>
            <p:grpSpPr>
              <a:xfrm>
                <a:off x="7713663" y="2848339"/>
                <a:ext cx="1042107" cy="425543"/>
                <a:chOff x="7786941" y="2884917"/>
                <a:chExt cx="897649" cy="353919"/>
              </a:xfrm>
            </p:grpSpPr>
            <p:sp>
              <p:nvSpPr>
                <p:cNvPr id="627" name="Freeform 626">
                  <a:extLst>
                    <a:ext uri="{FF2B5EF4-FFF2-40B4-BE49-F238E27FC236}">
                      <a16:creationId xmlns:a16="http://schemas.microsoft.com/office/drawing/2014/main" id="{B3AD45B5-1F4B-FF4A-843D-9D0629392670}"/>
                    </a:ext>
                  </a:extLst>
                </p:cNvPr>
                <p:cNvSpPr/>
                <p:nvPr/>
              </p:nvSpPr>
              <p:spPr>
                <a:xfrm>
                  <a:off x="7811770" y="2884917"/>
                  <a:ext cx="849158" cy="198115"/>
                </a:xfrm>
                <a:custGeom>
                  <a:avLst/>
                  <a:gdLst>
                    <a:gd name="connsiteX0" fmla="*/ 3725333 w 4588933"/>
                    <a:gd name="connsiteY0" fmla="*/ 0 h 1049866"/>
                    <a:gd name="connsiteX1" fmla="*/ 4588933 w 4588933"/>
                    <a:gd name="connsiteY1" fmla="*/ 270933 h 1049866"/>
                    <a:gd name="connsiteX2" fmla="*/ 3962400 w 4588933"/>
                    <a:gd name="connsiteY2" fmla="*/ 541866 h 1049866"/>
                    <a:gd name="connsiteX3" fmla="*/ 3742267 w 4588933"/>
                    <a:gd name="connsiteY3" fmla="*/ 457200 h 1049866"/>
                    <a:gd name="connsiteX4" fmla="*/ 2269067 w 4588933"/>
                    <a:gd name="connsiteY4" fmla="*/ 1049866 h 1049866"/>
                    <a:gd name="connsiteX5" fmla="*/ 880533 w 4588933"/>
                    <a:gd name="connsiteY5" fmla="*/ 457200 h 1049866"/>
                    <a:gd name="connsiteX6" fmla="*/ 592667 w 4588933"/>
                    <a:gd name="connsiteY6" fmla="*/ 541866 h 1049866"/>
                    <a:gd name="connsiteX7" fmla="*/ 0 w 4588933"/>
                    <a:gd name="connsiteY7" fmla="*/ 254000 h 1049866"/>
                    <a:gd name="connsiteX8" fmla="*/ 880533 w 4588933"/>
                    <a:gd name="connsiteY8" fmla="*/ 16933 h 1049866"/>
                    <a:gd name="connsiteX9" fmla="*/ 2302933 w 4588933"/>
                    <a:gd name="connsiteY9" fmla="*/ 626533 h 1049866"/>
                    <a:gd name="connsiteX10" fmla="*/ 3725333 w 4588933"/>
                    <a:gd name="connsiteY10" fmla="*/ 0 h 1049866"/>
                    <a:gd name="connsiteX0" fmla="*/ 3725333 w 4641485"/>
                    <a:gd name="connsiteY0" fmla="*/ 0 h 1049866"/>
                    <a:gd name="connsiteX1" fmla="*/ 4641485 w 4641485"/>
                    <a:gd name="connsiteY1" fmla="*/ 239402 h 1049866"/>
                    <a:gd name="connsiteX2" fmla="*/ 3962400 w 4641485"/>
                    <a:gd name="connsiteY2" fmla="*/ 541866 h 1049866"/>
                    <a:gd name="connsiteX3" fmla="*/ 3742267 w 4641485"/>
                    <a:gd name="connsiteY3" fmla="*/ 457200 h 1049866"/>
                    <a:gd name="connsiteX4" fmla="*/ 2269067 w 4641485"/>
                    <a:gd name="connsiteY4" fmla="*/ 1049866 h 1049866"/>
                    <a:gd name="connsiteX5" fmla="*/ 880533 w 4641485"/>
                    <a:gd name="connsiteY5" fmla="*/ 457200 h 1049866"/>
                    <a:gd name="connsiteX6" fmla="*/ 592667 w 4641485"/>
                    <a:gd name="connsiteY6" fmla="*/ 541866 h 1049866"/>
                    <a:gd name="connsiteX7" fmla="*/ 0 w 4641485"/>
                    <a:gd name="connsiteY7" fmla="*/ 254000 h 1049866"/>
                    <a:gd name="connsiteX8" fmla="*/ 880533 w 4641485"/>
                    <a:gd name="connsiteY8" fmla="*/ 16933 h 1049866"/>
                    <a:gd name="connsiteX9" fmla="*/ 2302933 w 4641485"/>
                    <a:gd name="connsiteY9" fmla="*/ 626533 h 1049866"/>
                    <a:gd name="connsiteX10" fmla="*/ 3725333 w 4641485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73798 w 4673016"/>
                    <a:gd name="connsiteY3" fmla="*/ 45720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84308 w 4673016"/>
                    <a:gd name="connsiteY3" fmla="*/ 404648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815839 w 4673016"/>
                    <a:gd name="connsiteY3" fmla="*/ 46771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673016" h="1049866">
                      <a:moveTo>
                        <a:pt x="3756864" y="0"/>
                      </a:moveTo>
                      <a:lnTo>
                        <a:pt x="4673016" y="239402"/>
                      </a:lnTo>
                      <a:lnTo>
                        <a:pt x="3993931" y="541866"/>
                      </a:lnTo>
                      <a:lnTo>
                        <a:pt x="3815839" y="467710"/>
                      </a:lnTo>
                      <a:lnTo>
                        <a:pt x="2300598" y="1049866"/>
                      </a:lnTo>
                      <a:lnTo>
                        <a:pt x="912064" y="457200"/>
                      </a:lnTo>
                      <a:lnTo>
                        <a:pt x="624198" y="541866"/>
                      </a:lnTo>
                      <a:lnTo>
                        <a:pt x="0" y="275021"/>
                      </a:lnTo>
                      <a:lnTo>
                        <a:pt x="912064" y="16933"/>
                      </a:lnTo>
                      <a:lnTo>
                        <a:pt x="2323954" y="616023"/>
                      </a:lnTo>
                      <a:lnTo>
                        <a:pt x="3756864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28" name="Freeform 627">
                  <a:extLst>
                    <a:ext uri="{FF2B5EF4-FFF2-40B4-BE49-F238E27FC236}">
                      <a16:creationId xmlns:a16="http://schemas.microsoft.com/office/drawing/2014/main" id="{A6F160FF-CBBD-9147-8D0B-92A36BEBF8A3}"/>
                    </a:ext>
                  </a:extLst>
                </p:cNvPr>
                <p:cNvSpPr/>
                <p:nvPr/>
              </p:nvSpPr>
              <p:spPr>
                <a:xfrm>
                  <a:off x="8367548" y="3054383"/>
                  <a:ext cx="317042" cy="170569"/>
                </a:xfrm>
                <a:custGeom>
                  <a:avLst/>
                  <a:gdLst>
                    <a:gd name="connsiteX0" fmla="*/ 21021 w 1744718"/>
                    <a:gd name="connsiteY0" fmla="*/ 0 h 903890"/>
                    <a:gd name="connsiteX1" fmla="*/ 1744718 w 1744718"/>
                    <a:gd name="connsiteY1" fmla="*/ 693683 h 903890"/>
                    <a:gd name="connsiteX2" fmla="*/ 1145628 w 1744718"/>
                    <a:gd name="connsiteY2" fmla="*/ 903890 h 903890"/>
                    <a:gd name="connsiteX3" fmla="*/ 0 w 1744718"/>
                    <a:gd name="connsiteY3" fmla="*/ 451945 h 903890"/>
                    <a:gd name="connsiteX4" fmla="*/ 21021 w 1744718"/>
                    <a:gd name="connsiteY4" fmla="*/ 0 h 9038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4718" h="903890">
                      <a:moveTo>
                        <a:pt x="21021" y="0"/>
                      </a:moveTo>
                      <a:lnTo>
                        <a:pt x="1744718" y="693683"/>
                      </a:lnTo>
                      <a:lnTo>
                        <a:pt x="1145628" y="903890"/>
                      </a:lnTo>
                      <a:lnTo>
                        <a:pt x="0" y="451945"/>
                      </a:lnTo>
                      <a:lnTo>
                        <a:pt x="21021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29" name="Freeform 628">
                  <a:extLst>
                    <a:ext uri="{FF2B5EF4-FFF2-40B4-BE49-F238E27FC236}">
                      <a16:creationId xmlns:a16="http://schemas.microsoft.com/office/drawing/2014/main" id="{421F3589-EC70-074A-903F-D618ED6F7896}"/>
                    </a:ext>
                  </a:extLst>
                </p:cNvPr>
                <p:cNvSpPr/>
                <p:nvPr/>
              </p:nvSpPr>
              <p:spPr>
                <a:xfrm>
                  <a:off x="7786941" y="3054383"/>
                  <a:ext cx="311312" cy="168585"/>
                </a:xfrm>
                <a:custGeom>
                  <a:avLst/>
                  <a:gdLst>
                    <a:gd name="connsiteX0" fmla="*/ 1702676 w 1713187"/>
                    <a:gd name="connsiteY0" fmla="*/ 0 h 893380"/>
                    <a:gd name="connsiteX1" fmla="*/ 1713187 w 1713187"/>
                    <a:gd name="connsiteY1" fmla="*/ 472966 h 893380"/>
                    <a:gd name="connsiteX2" fmla="*/ 578069 w 1713187"/>
                    <a:gd name="connsiteY2" fmla="*/ 893380 h 893380"/>
                    <a:gd name="connsiteX3" fmla="*/ 0 w 1713187"/>
                    <a:gd name="connsiteY3" fmla="*/ 693683 h 893380"/>
                    <a:gd name="connsiteX4" fmla="*/ 1702676 w 1713187"/>
                    <a:gd name="connsiteY4" fmla="*/ 0 h 8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13187" h="893380">
                      <a:moveTo>
                        <a:pt x="1702676" y="0"/>
                      </a:moveTo>
                      <a:lnTo>
                        <a:pt x="1713187" y="472966"/>
                      </a:lnTo>
                      <a:lnTo>
                        <a:pt x="578069" y="893380"/>
                      </a:lnTo>
                      <a:lnTo>
                        <a:pt x="0" y="693683"/>
                      </a:lnTo>
                      <a:lnTo>
                        <a:pt x="1702676" y="0"/>
                      </a:lnTo>
                      <a:close/>
                    </a:path>
                  </a:pathLst>
                </a:custGeom>
                <a:solidFill>
                  <a:srgbClr val="0000A8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30" name="Freeform 629">
                  <a:extLst>
                    <a:ext uri="{FF2B5EF4-FFF2-40B4-BE49-F238E27FC236}">
                      <a16:creationId xmlns:a16="http://schemas.microsoft.com/office/drawing/2014/main" id="{CEC8DEB8-8E24-2948-9AF6-0F3EF908CD4E}"/>
                    </a:ext>
                  </a:extLst>
                </p:cNvPr>
                <p:cNvSpPr/>
                <p:nvPr/>
              </p:nvSpPr>
              <p:spPr>
                <a:xfrm>
                  <a:off x="7895013" y="2971083"/>
                  <a:ext cx="676892" cy="267753"/>
                </a:xfrm>
                <a:custGeom>
                  <a:avLst/>
                  <a:gdLst>
                    <a:gd name="connsiteX0" fmla="*/ 599089 w 4162096"/>
                    <a:gd name="connsiteY0" fmla="*/ 273269 h 1618593"/>
                    <a:gd name="connsiteX1" fmla="*/ 882869 w 4162096"/>
                    <a:gd name="connsiteY1" fmla="*/ 199697 h 1618593"/>
                    <a:gd name="connsiteX2" fmla="*/ 2312276 w 4162096"/>
                    <a:gd name="connsiteY2" fmla="*/ 798786 h 1618593"/>
                    <a:gd name="connsiteX3" fmla="*/ 3794234 w 4162096"/>
                    <a:gd name="connsiteY3" fmla="*/ 199697 h 1618593"/>
                    <a:gd name="connsiteX4" fmla="*/ 4014951 w 4162096"/>
                    <a:gd name="connsiteY4" fmla="*/ 273269 h 1618593"/>
                    <a:gd name="connsiteX5" fmla="*/ 3058510 w 4162096"/>
                    <a:gd name="connsiteY5" fmla="*/ 641131 h 1618593"/>
                    <a:gd name="connsiteX6" fmla="*/ 3026979 w 4162096"/>
                    <a:gd name="connsiteY6" fmla="*/ 1114097 h 1618593"/>
                    <a:gd name="connsiteX7" fmla="*/ 4162096 w 4162096"/>
                    <a:gd name="connsiteY7" fmla="*/ 1545021 h 1618593"/>
                    <a:gd name="connsiteX8" fmla="*/ 3878317 w 4162096"/>
                    <a:gd name="connsiteY8" fmla="*/ 1608083 h 1618593"/>
                    <a:gd name="connsiteX9" fmla="*/ 2301765 w 4162096"/>
                    <a:gd name="connsiteY9" fmla="*/ 945931 h 1618593"/>
                    <a:gd name="connsiteX10" fmla="*/ 693682 w 4162096"/>
                    <a:gd name="connsiteY10" fmla="*/ 1618593 h 1618593"/>
                    <a:gd name="connsiteX11" fmla="*/ 430924 w 4162096"/>
                    <a:gd name="connsiteY11" fmla="*/ 1524000 h 1618593"/>
                    <a:gd name="connsiteX12" fmla="*/ 1576551 w 4162096"/>
                    <a:gd name="connsiteY12" fmla="*/ 1082566 h 1618593"/>
                    <a:gd name="connsiteX13" fmla="*/ 1545020 w 4162096"/>
                    <a:gd name="connsiteY13" fmla="*/ 609600 h 1618593"/>
                    <a:gd name="connsiteX14" fmla="*/ 0 w 4162096"/>
                    <a:gd name="connsiteY14" fmla="*/ 0 h 1618593"/>
                    <a:gd name="connsiteX15" fmla="*/ 872358 w 4162096"/>
                    <a:gd name="connsiteY15" fmla="*/ 210207 h 1618593"/>
                    <a:gd name="connsiteX16" fmla="*/ 872358 w 4162096"/>
                    <a:gd name="connsiteY16" fmla="*/ 210207 h 1618593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15" fmla="*/ 441434 w 3731172"/>
                    <a:gd name="connsiteY15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357351 w 3731172"/>
                    <a:gd name="connsiteY14" fmla="*/ 115613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56137 w 3731172"/>
                    <a:gd name="connsiteY13" fmla="*/ 441434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903890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575034 w 3710151"/>
                    <a:gd name="connsiteY6" fmla="*/ 91440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06565 w 3710151"/>
                    <a:gd name="connsiteY6" fmla="*/ 92491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5151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09858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62012 w 3725019"/>
                    <a:gd name="connsiteY0" fmla="*/ 73572 h 1418896"/>
                    <a:gd name="connsiteX1" fmla="*/ 445792 w 3725019"/>
                    <a:gd name="connsiteY1" fmla="*/ 0 h 1418896"/>
                    <a:gd name="connsiteX2" fmla="*/ 1852896 w 3725019"/>
                    <a:gd name="connsiteY2" fmla="*/ 591655 h 1418896"/>
                    <a:gd name="connsiteX3" fmla="*/ 3357157 w 3725019"/>
                    <a:gd name="connsiteY3" fmla="*/ 0 h 1418896"/>
                    <a:gd name="connsiteX4" fmla="*/ 3577874 w 3725019"/>
                    <a:gd name="connsiteY4" fmla="*/ 73572 h 1418896"/>
                    <a:gd name="connsiteX5" fmla="*/ 2632585 w 3725019"/>
                    <a:gd name="connsiteY5" fmla="*/ 448868 h 1418896"/>
                    <a:gd name="connsiteX6" fmla="*/ 2625150 w 3725019"/>
                    <a:gd name="connsiteY6" fmla="*/ 902607 h 1418896"/>
                    <a:gd name="connsiteX7" fmla="*/ 3725019 w 3725019"/>
                    <a:gd name="connsiteY7" fmla="*/ 1345324 h 1418896"/>
                    <a:gd name="connsiteX8" fmla="*/ 3441240 w 3725019"/>
                    <a:gd name="connsiteY8" fmla="*/ 1408386 h 1418896"/>
                    <a:gd name="connsiteX9" fmla="*/ 1864688 w 3725019"/>
                    <a:gd name="connsiteY9" fmla="*/ 746234 h 1418896"/>
                    <a:gd name="connsiteX10" fmla="*/ 256605 w 3725019"/>
                    <a:gd name="connsiteY10" fmla="*/ 1418896 h 1418896"/>
                    <a:gd name="connsiteX11" fmla="*/ 0 w 3725019"/>
                    <a:gd name="connsiteY11" fmla="*/ 1331097 h 1418896"/>
                    <a:gd name="connsiteX12" fmla="*/ 1113454 w 3725019"/>
                    <a:gd name="connsiteY12" fmla="*/ 903890 h 1418896"/>
                    <a:gd name="connsiteX13" fmla="*/ 1102302 w 3725019"/>
                    <a:gd name="connsiteY13" fmla="*/ 451945 h 1418896"/>
                    <a:gd name="connsiteX14" fmla="*/ 183032 w 3725019"/>
                    <a:gd name="connsiteY14" fmla="*/ 84081 h 1418896"/>
                    <a:gd name="connsiteX15" fmla="*/ 162012 w 3725019"/>
                    <a:gd name="connsiteY15" fmla="*/ 73572 h 14188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725019" h="1418896">
                      <a:moveTo>
                        <a:pt x="162012" y="73572"/>
                      </a:moveTo>
                      <a:lnTo>
                        <a:pt x="445792" y="0"/>
                      </a:lnTo>
                      <a:lnTo>
                        <a:pt x="1852896" y="591655"/>
                      </a:lnTo>
                      <a:lnTo>
                        <a:pt x="3357157" y="0"/>
                      </a:lnTo>
                      <a:lnTo>
                        <a:pt x="3577874" y="73572"/>
                      </a:lnTo>
                      <a:lnTo>
                        <a:pt x="2632585" y="448868"/>
                      </a:lnTo>
                      <a:lnTo>
                        <a:pt x="2625150" y="902607"/>
                      </a:lnTo>
                      <a:lnTo>
                        <a:pt x="3725019" y="1345324"/>
                      </a:lnTo>
                      <a:lnTo>
                        <a:pt x="3441240" y="1408386"/>
                      </a:lnTo>
                      <a:lnTo>
                        <a:pt x="1864688" y="746234"/>
                      </a:lnTo>
                      <a:lnTo>
                        <a:pt x="256605" y="1418896"/>
                      </a:lnTo>
                      <a:lnTo>
                        <a:pt x="0" y="1331097"/>
                      </a:lnTo>
                      <a:lnTo>
                        <a:pt x="1113454" y="903890"/>
                      </a:lnTo>
                      <a:cubicBezTo>
                        <a:pt x="1113454" y="760249"/>
                        <a:pt x="1102302" y="595586"/>
                        <a:pt x="1102302" y="451945"/>
                      </a:cubicBezTo>
                      <a:lnTo>
                        <a:pt x="183032" y="84081"/>
                      </a:lnTo>
                      <a:cubicBezTo>
                        <a:pt x="26317" y="21019"/>
                        <a:pt x="169019" y="77075"/>
                        <a:pt x="162012" y="73572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463" name="Group 462">
              <a:extLst>
                <a:ext uri="{FF2B5EF4-FFF2-40B4-BE49-F238E27FC236}">
                  <a16:creationId xmlns:a16="http://schemas.microsoft.com/office/drawing/2014/main" id="{A8C4B740-B92E-8942-8EF4-347710C32F2C}"/>
                </a:ext>
              </a:extLst>
            </p:cNvPr>
            <p:cNvGrpSpPr/>
            <p:nvPr/>
          </p:nvGrpSpPr>
          <p:grpSpPr>
            <a:xfrm>
              <a:off x="9253049" y="4770584"/>
              <a:ext cx="393760" cy="218578"/>
              <a:chOff x="7493876" y="2774731"/>
              <a:chExt cx="1481958" cy="894622"/>
            </a:xfrm>
          </p:grpSpPr>
          <p:sp>
            <p:nvSpPr>
              <p:cNvPr id="464" name="Freeform 463">
                <a:extLst>
                  <a:ext uri="{FF2B5EF4-FFF2-40B4-BE49-F238E27FC236}">
                    <a16:creationId xmlns:a16="http://schemas.microsoft.com/office/drawing/2014/main" id="{71A9C1C2-E4A0-D74C-8C05-2AD307E7B3ED}"/>
                  </a:ext>
                </a:extLst>
              </p:cNvPr>
              <p:cNvSpPr/>
              <p:nvPr/>
            </p:nvSpPr>
            <p:spPr>
              <a:xfrm>
                <a:off x="7493876" y="3084399"/>
                <a:ext cx="1481958" cy="584954"/>
              </a:xfrm>
              <a:custGeom>
                <a:avLst/>
                <a:gdLst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88524 w 8187558"/>
                  <a:gd name="connsiteY5" fmla="*/ 1597573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88524 w 8187558"/>
                  <a:gd name="connsiteY5" fmla="*/ 1597573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76538 w 8176538"/>
                  <a:gd name="connsiteY0" fmla="*/ 0 h 2638097"/>
                  <a:gd name="connsiteX1" fmla="*/ 8176538 w 8176538"/>
                  <a:gd name="connsiteY1" fmla="*/ 1271752 h 2638097"/>
                  <a:gd name="connsiteX2" fmla="*/ 4088015 w 8176538"/>
                  <a:gd name="connsiteY2" fmla="*/ 2638097 h 2638097"/>
                  <a:gd name="connsiteX3" fmla="*/ 0 w 8176538"/>
                  <a:gd name="connsiteY3" fmla="*/ 1269888 h 2638097"/>
                  <a:gd name="connsiteX4" fmla="*/ 20511 w 8176538"/>
                  <a:gd name="connsiteY4" fmla="*/ 147145 h 2638097"/>
                  <a:gd name="connsiteX5" fmla="*/ 4088015 w 8176538"/>
                  <a:gd name="connsiteY5" fmla="*/ 1566042 h 2638097"/>
                  <a:gd name="connsiteX6" fmla="*/ 8176538 w 8176538"/>
                  <a:gd name="connsiteY6" fmla="*/ 0 h 2638097"/>
                  <a:gd name="connsiteX0" fmla="*/ 8176538 w 8176538"/>
                  <a:gd name="connsiteY0" fmla="*/ 0 h 2772020"/>
                  <a:gd name="connsiteX1" fmla="*/ 8176538 w 8176538"/>
                  <a:gd name="connsiteY1" fmla="*/ 1271752 h 2772020"/>
                  <a:gd name="connsiteX2" fmla="*/ 4099034 w 8176538"/>
                  <a:gd name="connsiteY2" fmla="*/ 2772020 h 2772020"/>
                  <a:gd name="connsiteX3" fmla="*/ 0 w 8176538"/>
                  <a:gd name="connsiteY3" fmla="*/ 1269888 h 2772020"/>
                  <a:gd name="connsiteX4" fmla="*/ 20511 w 8176538"/>
                  <a:gd name="connsiteY4" fmla="*/ 147145 h 2772020"/>
                  <a:gd name="connsiteX5" fmla="*/ 4088015 w 8176538"/>
                  <a:gd name="connsiteY5" fmla="*/ 1566042 h 2772020"/>
                  <a:gd name="connsiteX6" fmla="*/ 8176538 w 8176538"/>
                  <a:gd name="connsiteY6" fmla="*/ 0 h 2772020"/>
                  <a:gd name="connsiteX0" fmla="*/ 8176538 w 8176538"/>
                  <a:gd name="connsiteY0" fmla="*/ 0 h 2772339"/>
                  <a:gd name="connsiteX1" fmla="*/ 8176538 w 8176538"/>
                  <a:gd name="connsiteY1" fmla="*/ 1378890 h 2772339"/>
                  <a:gd name="connsiteX2" fmla="*/ 4099034 w 8176538"/>
                  <a:gd name="connsiteY2" fmla="*/ 2772020 h 2772339"/>
                  <a:gd name="connsiteX3" fmla="*/ 0 w 8176538"/>
                  <a:gd name="connsiteY3" fmla="*/ 1269888 h 2772339"/>
                  <a:gd name="connsiteX4" fmla="*/ 20511 w 8176538"/>
                  <a:gd name="connsiteY4" fmla="*/ 147145 h 2772339"/>
                  <a:gd name="connsiteX5" fmla="*/ 4088015 w 8176538"/>
                  <a:gd name="connsiteY5" fmla="*/ 1566042 h 2772339"/>
                  <a:gd name="connsiteX6" fmla="*/ 8176538 w 8176538"/>
                  <a:gd name="connsiteY6" fmla="*/ 0 h 2772339"/>
                  <a:gd name="connsiteX0" fmla="*/ 8176538 w 8176538"/>
                  <a:gd name="connsiteY0" fmla="*/ 0 h 2825888"/>
                  <a:gd name="connsiteX1" fmla="*/ 8176538 w 8176538"/>
                  <a:gd name="connsiteY1" fmla="*/ 1378890 h 2825888"/>
                  <a:gd name="connsiteX2" fmla="*/ 4099034 w 8176538"/>
                  <a:gd name="connsiteY2" fmla="*/ 2825590 h 2825888"/>
                  <a:gd name="connsiteX3" fmla="*/ 0 w 8176538"/>
                  <a:gd name="connsiteY3" fmla="*/ 1269888 h 2825888"/>
                  <a:gd name="connsiteX4" fmla="*/ 20511 w 8176538"/>
                  <a:gd name="connsiteY4" fmla="*/ 147145 h 2825888"/>
                  <a:gd name="connsiteX5" fmla="*/ 4088015 w 8176538"/>
                  <a:gd name="connsiteY5" fmla="*/ 1566042 h 2825888"/>
                  <a:gd name="connsiteX6" fmla="*/ 8176538 w 8176538"/>
                  <a:gd name="connsiteY6" fmla="*/ 0 h 2825888"/>
                  <a:gd name="connsiteX0" fmla="*/ 8165518 w 8165518"/>
                  <a:gd name="connsiteY0" fmla="*/ 0 h 2825606"/>
                  <a:gd name="connsiteX1" fmla="*/ 8165518 w 8165518"/>
                  <a:gd name="connsiteY1" fmla="*/ 1378890 h 2825606"/>
                  <a:gd name="connsiteX2" fmla="*/ 4088014 w 8165518"/>
                  <a:gd name="connsiteY2" fmla="*/ 2825590 h 2825606"/>
                  <a:gd name="connsiteX3" fmla="*/ 0 w 8165518"/>
                  <a:gd name="connsiteY3" fmla="*/ 1403811 h 2825606"/>
                  <a:gd name="connsiteX4" fmla="*/ 9491 w 8165518"/>
                  <a:gd name="connsiteY4" fmla="*/ 147145 h 2825606"/>
                  <a:gd name="connsiteX5" fmla="*/ 4076995 w 8165518"/>
                  <a:gd name="connsiteY5" fmla="*/ 1566042 h 2825606"/>
                  <a:gd name="connsiteX6" fmla="*/ 8165518 w 8165518"/>
                  <a:gd name="connsiteY6" fmla="*/ 0 h 2825606"/>
                  <a:gd name="connsiteX0" fmla="*/ 8165518 w 8165518"/>
                  <a:gd name="connsiteY0" fmla="*/ 0 h 2879174"/>
                  <a:gd name="connsiteX1" fmla="*/ 8165518 w 8165518"/>
                  <a:gd name="connsiteY1" fmla="*/ 1378890 h 2879174"/>
                  <a:gd name="connsiteX2" fmla="*/ 4132092 w 8165518"/>
                  <a:gd name="connsiteY2" fmla="*/ 2879159 h 2879174"/>
                  <a:gd name="connsiteX3" fmla="*/ 0 w 8165518"/>
                  <a:gd name="connsiteY3" fmla="*/ 1403811 h 2879174"/>
                  <a:gd name="connsiteX4" fmla="*/ 9491 w 8165518"/>
                  <a:gd name="connsiteY4" fmla="*/ 147145 h 2879174"/>
                  <a:gd name="connsiteX5" fmla="*/ 4076995 w 8165518"/>
                  <a:gd name="connsiteY5" fmla="*/ 1566042 h 2879174"/>
                  <a:gd name="connsiteX6" fmla="*/ 8165518 w 8165518"/>
                  <a:gd name="connsiteY6" fmla="*/ 0 h 2879174"/>
                  <a:gd name="connsiteX0" fmla="*/ 8165518 w 8176537"/>
                  <a:gd name="connsiteY0" fmla="*/ 0 h 2879410"/>
                  <a:gd name="connsiteX1" fmla="*/ 8176537 w 8176537"/>
                  <a:gd name="connsiteY1" fmla="*/ 1499420 h 2879410"/>
                  <a:gd name="connsiteX2" fmla="*/ 4132092 w 8176537"/>
                  <a:gd name="connsiteY2" fmla="*/ 2879159 h 2879410"/>
                  <a:gd name="connsiteX3" fmla="*/ 0 w 8176537"/>
                  <a:gd name="connsiteY3" fmla="*/ 1403811 h 2879410"/>
                  <a:gd name="connsiteX4" fmla="*/ 9491 w 8176537"/>
                  <a:gd name="connsiteY4" fmla="*/ 147145 h 2879410"/>
                  <a:gd name="connsiteX5" fmla="*/ 4076995 w 8176537"/>
                  <a:gd name="connsiteY5" fmla="*/ 1566042 h 2879410"/>
                  <a:gd name="connsiteX6" fmla="*/ 8165518 w 8176537"/>
                  <a:gd name="connsiteY6" fmla="*/ 0 h 2879410"/>
                  <a:gd name="connsiteX0" fmla="*/ 8165518 w 8176537"/>
                  <a:gd name="connsiteY0" fmla="*/ 0 h 2879262"/>
                  <a:gd name="connsiteX1" fmla="*/ 8176537 w 8176537"/>
                  <a:gd name="connsiteY1" fmla="*/ 1499420 h 2879262"/>
                  <a:gd name="connsiteX2" fmla="*/ 4132092 w 8176537"/>
                  <a:gd name="connsiteY2" fmla="*/ 2879159 h 2879262"/>
                  <a:gd name="connsiteX3" fmla="*/ 0 w 8176537"/>
                  <a:gd name="connsiteY3" fmla="*/ 1403811 h 2879262"/>
                  <a:gd name="connsiteX4" fmla="*/ 9491 w 8176537"/>
                  <a:gd name="connsiteY4" fmla="*/ 147145 h 2879262"/>
                  <a:gd name="connsiteX5" fmla="*/ 4076995 w 8176537"/>
                  <a:gd name="connsiteY5" fmla="*/ 1566042 h 2879262"/>
                  <a:gd name="connsiteX6" fmla="*/ 8165518 w 8176537"/>
                  <a:gd name="connsiteY6" fmla="*/ 0 h 2879262"/>
                  <a:gd name="connsiteX0" fmla="*/ 8165518 w 8176537"/>
                  <a:gd name="connsiteY0" fmla="*/ 0 h 2879163"/>
                  <a:gd name="connsiteX1" fmla="*/ 8176537 w 8176537"/>
                  <a:gd name="connsiteY1" fmla="*/ 1499420 h 2879163"/>
                  <a:gd name="connsiteX2" fmla="*/ 4132092 w 8176537"/>
                  <a:gd name="connsiteY2" fmla="*/ 2879159 h 2879163"/>
                  <a:gd name="connsiteX3" fmla="*/ 0 w 8176537"/>
                  <a:gd name="connsiteY3" fmla="*/ 1510948 h 2879163"/>
                  <a:gd name="connsiteX4" fmla="*/ 9491 w 8176537"/>
                  <a:gd name="connsiteY4" fmla="*/ 147145 h 2879163"/>
                  <a:gd name="connsiteX5" fmla="*/ 4076995 w 8176537"/>
                  <a:gd name="connsiteY5" fmla="*/ 1566042 h 2879163"/>
                  <a:gd name="connsiteX6" fmla="*/ 8165518 w 8176537"/>
                  <a:gd name="connsiteY6" fmla="*/ 0 h 2879163"/>
                  <a:gd name="connsiteX0" fmla="*/ 8165518 w 8198577"/>
                  <a:gd name="connsiteY0" fmla="*/ 0 h 2879451"/>
                  <a:gd name="connsiteX1" fmla="*/ 8198577 w 8198577"/>
                  <a:gd name="connsiteY1" fmla="*/ 1606558 h 2879451"/>
                  <a:gd name="connsiteX2" fmla="*/ 4132092 w 8198577"/>
                  <a:gd name="connsiteY2" fmla="*/ 2879159 h 2879451"/>
                  <a:gd name="connsiteX3" fmla="*/ 0 w 8198577"/>
                  <a:gd name="connsiteY3" fmla="*/ 1510948 h 2879451"/>
                  <a:gd name="connsiteX4" fmla="*/ 9491 w 8198577"/>
                  <a:gd name="connsiteY4" fmla="*/ 147145 h 2879451"/>
                  <a:gd name="connsiteX5" fmla="*/ 4076995 w 8198577"/>
                  <a:gd name="connsiteY5" fmla="*/ 1566042 h 2879451"/>
                  <a:gd name="connsiteX6" fmla="*/ 8165518 w 8198577"/>
                  <a:gd name="connsiteY6" fmla="*/ 0 h 2879451"/>
                  <a:gd name="connsiteX0" fmla="*/ 8165518 w 8165518"/>
                  <a:gd name="connsiteY0" fmla="*/ 0 h 2880066"/>
                  <a:gd name="connsiteX1" fmla="*/ 8165518 w 8165518"/>
                  <a:gd name="connsiteY1" fmla="*/ 1673520 h 2880066"/>
                  <a:gd name="connsiteX2" fmla="*/ 4132092 w 8165518"/>
                  <a:gd name="connsiteY2" fmla="*/ 2879159 h 2880066"/>
                  <a:gd name="connsiteX3" fmla="*/ 0 w 8165518"/>
                  <a:gd name="connsiteY3" fmla="*/ 1510948 h 2880066"/>
                  <a:gd name="connsiteX4" fmla="*/ 9491 w 8165518"/>
                  <a:gd name="connsiteY4" fmla="*/ 147145 h 2880066"/>
                  <a:gd name="connsiteX5" fmla="*/ 4076995 w 8165518"/>
                  <a:gd name="connsiteY5" fmla="*/ 1566042 h 2880066"/>
                  <a:gd name="connsiteX6" fmla="*/ 8165518 w 8165518"/>
                  <a:gd name="connsiteY6" fmla="*/ 0 h 2880066"/>
                  <a:gd name="connsiteX0" fmla="*/ 8156794 w 8156794"/>
                  <a:gd name="connsiteY0" fmla="*/ 0 h 2879270"/>
                  <a:gd name="connsiteX1" fmla="*/ 8156794 w 8156794"/>
                  <a:gd name="connsiteY1" fmla="*/ 1673520 h 2879270"/>
                  <a:gd name="connsiteX2" fmla="*/ 4123368 w 8156794"/>
                  <a:gd name="connsiteY2" fmla="*/ 2879159 h 2879270"/>
                  <a:gd name="connsiteX3" fmla="*/ 2295 w 8156794"/>
                  <a:gd name="connsiteY3" fmla="*/ 1618086 h 2879270"/>
                  <a:gd name="connsiteX4" fmla="*/ 767 w 8156794"/>
                  <a:gd name="connsiteY4" fmla="*/ 147145 h 2879270"/>
                  <a:gd name="connsiteX5" fmla="*/ 4068271 w 8156794"/>
                  <a:gd name="connsiteY5" fmla="*/ 1566042 h 2879270"/>
                  <a:gd name="connsiteX6" fmla="*/ 8156794 w 8156794"/>
                  <a:gd name="connsiteY6" fmla="*/ 0 h 287927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20"/>
                  <a:gd name="connsiteX1" fmla="*/ 8156794 w 8156794"/>
                  <a:gd name="connsiteY1" fmla="*/ 1673520 h 2973020"/>
                  <a:gd name="connsiteX2" fmla="*/ 4134388 w 8156794"/>
                  <a:gd name="connsiteY2" fmla="*/ 2972904 h 2973020"/>
                  <a:gd name="connsiteX3" fmla="*/ 2295 w 8156794"/>
                  <a:gd name="connsiteY3" fmla="*/ 1618086 h 2973020"/>
                  <a:gd name="connsiteX4" fmla="*/ 767 w 8156794"/>
                  <a:gd name="connsiteY4" fmla="*/ 147145 h 2973020"/>
                  <a:gd name="connsiteX5" fmla="*/ 4068271 w 8156794"/>
                  <a:gd name="connsiteY5" fmla="*/ 1566042 h 2973020"/>
                  <a:gd name="connsiteX6" fmla="*/ 8156794 w 8156794"/>
                  <a:gd name="connsiteY6" fmla="*/ 0 h 2973020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141"/>
                  <a:gd name="connsiteX1" fmla="*/ 8156794 w 8156794"/>
                  <a:gd name="connsiteY1" fmla="*/ 1673520 h 2973141"/>
                  <a:gd name="connsiteX2" fmla="*/ 4134388 w 8156794"/>
                  <a:gd name="connsiteY2" fmla="*/ 2972904 h 2973141"/>
                  <a:gd name="connsiteX3" fmla="*/ 2295 w 8156794"/>
                  <a:gd name="connsiteY3" fmla="*/ 1618086 h 2973141"/>
                  <a:gd name="connsiteX4" fmla="*/ 767 w 8156794"/>
                  <a:gd name="connsiteY4" fmla="*/ 147145 h 2973141"/>
                  <a:gd name="connsiteX5" fmla="*/ 4068271 w 8156794"/>
                  <a:gd name="connsiteY5" fmla="*/ 1566042 h 2973141"/>
                  <a:gd name="connsiteX6" fmla="*/ 8156794 w 8156794"/>
                  <a:gd name="connsiteY6" fmla="*/ 0 h 2973141"/>
                  <a:gd name="connsiteX0" fmla="*/ 8156794 w 8156794"/>
                  <a:gd name="connsiteY0" fmla="*/ 0 h 3066827"/>
                  <a:gd name="connsiteX1" fmla="*/ 8156794 w 8156794"/>
                  <a:gd name="connsiteY1" fmla="*/ 1673520 h 3066827"/>
                  <a:gd name="connsiteX2" fmla="*/ 4123353 w 8156794"/>
                  <a:gd name="connsiteY2" fmla="*/ 3066650 h 3066827"/>
                  <a:gd name="connsiteX3" fmla="*/ 2295 w 8156794"/>
                  <a:gd name="connsiteY3" fmla="*/ 1618086 h 3066827"/>
                  <a:gd name="connsiteX4" fmla="*/ 767 w 8156794"/>
                  <a:gd name="connsiteY4" fmla="*/ 147145 h 3066827"/>
                  <a:gd name="connsiteX5" fmla="*/ 4068271 w 8156794"/>
                  <a:gd name="connsiteY5" fmla="*/ 1566042 h 3066827"/>
                  <a:gd name="connsiteX6" fmla="*/ 8156794 w 8156794"/>
                  <a:gd name="connsiteY6" fmla="*/ 0 h 3066827"/>
                  <a:gd name="connsiteX0" fmla="*/ 8123689 w 8156794"/>
                  <a:gd name="connsiteY0" fmla="*/ 0 h 2999866"/>
                  <a:gd name="connsiteX1" fmla="*/ 8156794 w 8156794"/>
                  <a:gd name="connsiteY1" fmla="*/ 1606559 h 2999866"/>
                  <a:gd name="connsiteX2" fmla="*/ 4123353 w 8156794"/>
                  <a:gd name="connsiteY2" fmla="*/ 2999689 h 2999866"/>
                  <a:gd name="connsiteX3" fmla="*/ 2295 w 8156794"/>
                  <a:gd name="connsiteY3" fmla="*/ 1551125 h 2999866"/>
                  <a:gd name="connsiteX4" fmla="*/ 767 w 8156794"/>
                  <a:gd name="connsiteY4" fmla="*/ 80184 h 2999866"/>
                  <a:gd name="connsiteX5" fmla="*/ 4068271 w 8156794"/>
                  <a:gd name="connsiteY5" fmla="*/ 1499081 h 2999866"/>
                  <a:gd name="connsiteX6" fmla="*/ 8123689 w 8156794"/>
                  <a:gd name="connsiteY6" fmla="*/ 0 h 2999866"/>
                  <a:gd name="connsiteX0" fmla="*/ 8167828 w 8167828"/>
                  <a:gd name="connsiteY0" fmla="*/ 0 h 3026651"/>
                  <a:gd name="connsiteX1" fmla="*/ 8156794 w 8167828"/>
                  <a:gd name="connsiteY1" fmla="*/ 1633344 h 3026651"/>
                  <a:gd name="connsiteX2" fmla="*/ 4123353 w 8167828"/>
                  <a:gd name="connsiteY2" fmla="*/ 3026474 h 3026651"/>
                  <a:gd name="connsiteX3" fmla="*/ 2295 w 8167828"/>
                  <a:gd name="connsiteY3" fmla="*/ 1577910 h 3026651"/>
                  <a:gd name="connsiteX4" fmla="*/ 767 w 8167828"/>
                  <a:gd name="connsiteY4" fmla="*/ 106969 h 3026651"/>
                  <a:gd name="connsiteX5" fmla="*/ 4068271 w 8167828"/>
                  <a:gd name="connsiteY5" fmla="*/ 1525866 h 3026651"/>
                  <a:gd name="connsiteX6" fmla="*/ 8167828 w 8167828"/>
                  <a:gd name="connsiteY6" fmla="*/ 0 h 3026651"/>
                  <a:gd name="connsiteX0" fmla="*/ 8167828 w 8167828"/>
                  <a:gd name="connsiteY0" fmla="*/ 0 h 3027228"/>
                  <a:gd name="connsiteX1" fmla="*/ 8145760 w 8167828"/>
                  <a:gd name="connsiteY1" fmla="*/ 1686913 h 3027228"/>
                  <a:gd name="connsiteX2" fmla="*/ 4123353 w 8167828"/>
                  <a:gd name="connsiteY2" fmla="*/ 3026474 h 3027228"/>
                  <a:gd name="connsiteX3" fmla="*/ 2295 w 8167828"/>
                  <a:gd name="connsiteY3" fmla="*/ 1577910 h 3027228"/>
                  <a:gd name="connsiteX4" fmla="*/ 767 w 8167828"/>
                  <a:gd name="connsiteY4" fmla="*/ 106969 h 3027228"/>
                  <a:gd name="connsiteX5" fmla="*/ 4068271 w 8167828"/>
                  <a:gd name="connsiteY5" fmla="*/ 1525866 h 3027228"/>
                  <a:gd name="connsiteX6" fmla="*/ 8167828 w 8167828"/>
                  <a:gd name="connsiteY6" fmla="*/ 0 h 3027228"/>
                  <a:gd name="connsiteX0" fmla="*/ 8156794 w 8156794"/>
                  <a:gd name="connsiteY0" fmla="*/ 0 h 2933483"/>
                  <a:gd name="connsiteX1" fmla="*/ 8145760 w 8156794"/>
                  <a:gd name="connsiteY1" fmla="*/ 1593168 h 2933483"/>
                  <a:gd name="connsiteX2" fmla="*/ 4123353 w 8156794"/>
                  <a:gd name="connsiteY2" fmla="*/ 2932729 h 2933483"/>
                  <a:gd name="connsiteX3" fmla="*/ 2295 w 8156794"/>
                  <a:gd name="connsiteY3" fmla="*/ 1484165 h 2933483"/>
                  <a:gd name="connsiteX4" fmla="*/ 767 w 8156794"/>
                  <a:gd name="connsiteY4" fmla="*/ 13224 h 2933483"/>
                  <a:gd name="connsiteX5" fmla="*/ 4068271 w 8156794"/>
                  <a:gd name="connsiteY5" fmla="*/ 1432121 h 2933483"/>
                  <a:gd name="connsiteX6" fmla="*/ 8156794 w 8156794"/>
                  <a:gd name="connsiteY6" fmla="*/ 0 h 2933483"/>
                  <a:gd name="connsiteX0" fmla="*/ 8156794 w 8156794"/>
                  <a:gd name="connsiteY0" fmla="*/ 0 h 2933483"/>
                  <a:gd name="connsiteX1" fmla="*/ 8145760 w 8156794"/>
                  <a:gd name="connsiteY1" fmla="*/ 1593168 h 2933483"/>
                  <a:gd name="connsiteX2" fmla="*/ 4123353 w 8156794"/>
                  <a:gd name="connsiteY2" fmla="*/ 2932729 h 2933483"/>
                  <a:gd name="connsiteX3" fmla="*/ 2295 w 8156794"/>
                  <a:gd name="connsiteY3" fmla="*/ 1484165 h 2933483"/>
                  <a:gd name="connsiteX4" fmla="*/ 767 w 8156794"/>
                  <a:gd name="connsiteY4" fmla="*/ 13224 h 2933483"/>
                  <a:gd name="connsiteX5" fmla="*/ 4068271 w 8156794"/>
                  <a:gd name="connsiteY5" fmla="*/ 1432121 h 2933483"/>
                  <a:gd name="connsiteX6" fmla="*/ 8156794 w 8156794"/>
                  <a:gd name="connsiteY6" fmla="*/ 0 h 2933483"/>
                  <a:gd name="connsiteX0" fmla="*/ 8123689 w 8145760"/>
                  <a:gd name="connsiteY0" fmla="*/ 13560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23689 w 8145760"/>
                  <a:gd name="connsiteY6" fmla="*/ 13560 h 2920259"/>
                  <a:gd name="connsiteX0" fmla="*/ 8178863 w 8178863"/>
                  <a:gd name="connsiteY0" fmla="*/ 26952 h 2920259"/>
                  <a:gd name="connsiteX1" fmla="*/ 8145760 w 8178863"/>
                  <a:gd name="connsiteY1" fmla="*/ 1579944 h 2920259"/>
                  <a:gd name="connsiteX2" fmla="*/ 4123353 w 8178863"/>
                  <a:gd name="connsiteY2" fmla="*/ 2919505 h 2920259"/>
                  <a:gd name="connsiteX3" fmla="*/ 2295 w 8178863"/>
                  <a:gd name="connsiteY3" fmla="*/ 1470941 h 2920259"/>
                  <a:gd name="connsiteX4" fmla="*/ 767 w 8178863"/>
                  <a:gd name="connsiteY4" fmla="*/ 0 h 2920259"/>
                  <a:gd name="connsiteX5" fmla="*/ 4068271 w 8178863"/>
                  <a:gd name="connsiteY5" fmla="*/ 1418897 h 2920259"/>
                  <a:gd name="connsiteX6" fmla="*/ 8178863 w 8178863"/>
                  <a:gd name="connsiteY6" fmla="*/ 26952 h 2920259"/>
                  <a:gd name="connsiteX0" fmla="*/ 8167827 w 8167827"/>
                  <a:gd name="connsiteY0" fmla="*/ 40343 h 2920259"/>
                  <a:gd name="connsiteX1" fmla="*/ 8145760 w 8167827"/>
                  <a:gd name="connsiteY1" fmla="*/ 1579944 h 2920259"/>
                  <a:gd name="connsiteX2" fmla="*/ 4123353 w 8167827"/>
                  <a:gd name="connsiteY2" fmla="*/ 2919505 h 2920259"/>
                  <a:gd name="connsiteX3" fmla="*/ 2295 w 8167827"/>
                  <a:gd name="connsiteY3" fmla="*/ 1470941 h 2920259"/>
                  <a:gd name="connsiteX4" fmla="*/ 767 w 8167827"/>
                  <a:gd name="connsiteY4" fmla="*/ 0 h 2920259"/>
                  <a:gd name="connsiteX5" fmla="*/ 4068271 w 8167827"/>
                  <a:gd name="connsiteY5" fmla="*/ 1418897 h 2920259"/>
                  <a:gd name="connsiteX6" fmla="*/ 8167827 w 8167827"/>
                  <a:gd name="connsiteY6" fmla="*/ 40343 h 2920259"/>
                  <a:gd name="connsiteX0" fmla="*/ 8123687 w 8145760"/>
                  <a:gd name="connsiteY0" fmla="*/ 53735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23687 w 8145760"/>
                  <a:gd name="connsiteY6" fmla="*/ 53735 h 2920259"/>
                  <a:gd name="connsiteX0" fmla="*/ 8161918 w 8161918"/>
                  <a:gd name="connsiteY0" fmla="*/ 0 h 2943855"/>
                  <a:gd name="connsiteX1" fmla="*/ 8145760 w 8161918"/>
                  <a:gd name="connsiteY1" fmla="*/ 1603540 h 2943855"/>
                  <a:gd name="connsiteX2" fmla="*/ 4123353 w 8161918"/>
                  <a:gd name="connsiteY2" fmla="*/ 2943101 h 2943855"/>
                  <a:gd name="connsiteX3" fmla="*/ 2295 w 8161918"/>
                  <a:gd name="connsiteY3" fmla="*/ 1494537 h 2943855"/>
                  <a:gd name="connsiteX4" fmla="*/ 767 w 8161918"/>
                  <a:gd name="connsiteY4" fmla="*/ 23596 h 2943855"/>
                  <a:gd name="connsiteX5" fmla="*/ 4068271 w 8161918"/>
                  <a:gd name="connsiteY5" fmla="*/ 1442493 h 2943855"/>
                  <a:gd name="connsiteX6" fmla="*/ 8161918 w 8161918"/>
                  <a:gd name="connsiteY6" fmla="*/ 0 h 2943855"/>
                  <a:gd name="connsiteX0" fmla="*/ 8144926 w 8145760"/>
                  <a:gd name="connsiteY0" fmla="*/ 43424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44926 w 8145760"/>
                  <a:gd name="connsiteY6" fmla="*/ 43424 h 2920259"/>
                  <a:gd name="connsiteX0" fmla="*/ 8161918 w 8161918"/>
                  <a:gd name="connsiteY0" fmla="*/ 0 h 2959321"/>
                  <a:gd name="connsiteX1" fmla="*/ 8145760 w 8161918"/>
                  <a:gd name="connsiteY1" fmla="*/ 1619006 h 2959321"/>
                  <a:gd name="connsiteX2" fmla="*/ 4123353 w 8161918"/>
                  <a:gd name="connsiteY2" fmla="*/ 2958567 h 2959321"/>
                  <a:gd name="connsiteX3" fmla="*/ 2295 w 8161918"/>
                  <a:gd name="connsiteY3" fmla="*/ 1510003 h 2959321"/>
                  <a:gd name="connsiteX4" fmla="*/ 767 w 8161918"/>
                  <a:gd name="connsiteY4" fmla="*/ 39062 h 2959321"/>
                  <a:gd name="connsiteX5" fmla="*/ 4068271 w 8161918"/>
                  <a:gd name="connsiteY5" fmla="*/ 1457959 h 2959321"/>
                  <a:gd name="connsiteX6" fmla="*/ 8161918 w 8161918"/>
                  <a:gd name="connsiteY6" fmla="*/ 0 h 2959321"/>
                  <a:gd name="connsiteX0" fmla="*/ 8161918 w 8162752"/>
                  <a:gd name="connsiteY0" fmla="*/ 0 h 2959488"/>
                  <a:gd name="connsiteX1" fmla="*/ 8162752 w 8162752"/>
                  <a:gd name="connsiteY1" fmla="*/ 1629317 h 2959488"/>
                  <a:gd name="connsiteX2" fmla="*/ 4123353 w 8162752"/>
                  <a:gd name="connsiteY2" fmla="*/ 2958567 h 2959488"/>
                  <a:gd name="connsiteX3" fmla="*/ 2295 w 8162752"/>
                  <a:gd name="connsiteY3" fmla="*/ 1510003 h 2959488"/>
                  <a:gd name="connsiteX4" fmla="*/ 767 w 8162752"/>
                  <a:gd name="connsiteY4" fmla="*/ 39062 h 2959488"/>
                  <a:gd name="connsiteX5" fmla="*/ 4068271 w 8162752"/>
                  <a:gd name="connsiteY5" fmla="*/ 1457959 h 2959488"/>
                  <a:gd name="connsiteX6" fmla="*/ 8161918 w 8162752"/>
                  <a:gd name="connsiteY6" fmla="*/ 0 h 2959488"/>
                  <a:gd name="connsiteX0" fmla="*/ 8165930 w 8166764"/>
                  <a:gd name="connsiteY0" fmla="*/ 7337 h 2966825"/>
                  <a:gd name="connsiteX1" fmla="*/ 8166764 w 8166764"/>
                  <a:gd name="connsiteY1" fmla="*/ 1636654 h 2966825"/>
                  <a:gd name="connsiteX2" fmla="*/ 4127365 w 8166764"/>
                  <a:gd name="connsiteY2" fmla="*/ 2965904 h 2966825"/>
                  <a:gd name="connsiteX3" fmla="*/ 6307 w 8166764"/>
                  <a:gd name="connsiteY3" fmla="*/ 1517340 h 2966825"/>
                  <a:gd name="connsiteX4" fmla="*/ 532 w 8166764"/>
                  <a:gd name="connsiteY4" fmla="*/ 0 h 2966825"/>
                  <a:gd name="connsiteX5" fmla="*/ 4072283 w 8166764"/>
                  <a:gd name="connsiteY5" fmla="*/ 1465296 h 2966825"/>
                  <a:gd name="connsiteX6" fmla="*/ 8165930 w 8166764"/>
                  <a:gd name="connsiteY6" fmla="*/ 7337 h 2966825"/>
                  <a:gd name="connsiteX0" fmla="*/ 8168119 w 8168953"/>
                  <a:gd name="connsiteY0" fmla="*/ 7337 h 2966682"/>
                  <a:gd name="connsiteX1" fmla="*/ 8168953 w 8168953"/>
                  <a:gd name="connsiteY1" fmla="*/ 1636654 h 2966682"/>
                  <a:gd name="connsiteX2" fmla="*/ 4129554 w 8168953"/>
                  <a:gd name="connsiteY2" fmla="*/ 2965904 h 2966682"/>
                  <a:gd name="connsiteX3" fmla="*/ 0 w 8168953"/>
                  <a:gd name="connsiteY3" fmla="*/ 1527651 h 2966682"/>
                  <a:gd name="connsiteX4" fmla="*/ 2721 w 8168953"/>
                  <a:gd name="connsiteY4" fmla="*/ 0 h 2966682"/>
                  <a:gd name="connsiteX5" fmla="*/ 4074472 w 8168953"/>
                  <a:gd name="connsiteY5" fmla="*/ 1465296 h 2966682"/>
                  <a:gd name="connsiteX6" fmla="*/ 8168119 w 8168953"/>
                  <a:gd name="connsiteY6" fmla="*/ 7337 h 2966682"/>
                  <a:gd name="connsiteX0" fmla="*/ 8168119 w 8168953"/>
                  <a:gd name="connsiteY0" fmla="*/ 7337 h 3100377"/>
                  <a:gd name="connsiteX1" fmla="*/ 8168953 w 8168953"/>
                  <a:gd name="connsiteY1" fmla="*/ 1636654 h 3100377"/>
                  <a:gd name="connsiteX2" fmla="*/ 4118520 w 8168953"/>
                  <a:gd name="connsiteY2" fmla="*/ 3099826 h 3100377"/>
                  <a:gd name="connsiteX3" fmla="*/ 0 w 8168953"/>
                  <a:gd name="connsiteY3" fmla="*/ 1527651 h 3100377"/>
                  <a:gd name="connsiteX4" fmla="*/ 2721 w 8168953"/>
                  <a:gd name="connsiteY4" fmla="*/ 0 h 3100377"/>
                  <a:gd name="connsiteX5" fmla="*/ 4074472 w 8168953"/>
                  <a:gd name="connsiteY5" fmla="*/ 1465296 h 3100377"/>
                  <a:gd name="connsiteX6" fmla="*/ 8168119 w 8168953"/>
                  <a:gd name="connsiteY6" fmla="*/ 7337 h 3100377"/>
                  <a:gd name="connsiteX0" fmla="*/ 8168119 w 8168953"/>
                  <a:gd name="connsiteY0" fmla="*/ 7337 h 3100429"/>
                  <a:gd name="connsiteX1" fmla="*/ 8168953 w 8168953"/>
                  <a:gd name="connsiteY1" fmla="*/ 1636654 h 3100429"/>
                  <a:gd name="connsiteX2" fmla="*/ 4118520 w 8168953"/>
                  <a:gd name="connsiteY2" fmla="*/ 3099826 h 3100429"/>
                  <a:gd name="connsiteX3" fmla="*/ 0 w 8168953"/>
                  <a:gd name="connsiteY3" fmla="*/ 1527651 h 3100429"/>
                  <a:gd name="connsiteX4" fmla="*/ 2721 w 8168953"/>
                  <a:gd name="connsiteY4" fmla="*/ 0 h 3100429"/>
                  <a:gd name="connsiteX5" fmla="*/ 4074472 w 8168953"/>
                  <a:gd name="connsiteY5" fmla="*/ 1465296 h 3100429"/>
                  <a:gd name="connsiteX6" fmla="*/ 8168119 w 8168953"/>
                  <a:gd name="connsiteY6" fmla="*/ 7337 h 3100429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72202 w 8166683"/>
                  <a:gd name="connsiteY5" fmla="*/ 1465296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72202 w 8166683"/>
                  <a:gd name="connsiteY5" fmla="*/ 1465296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61168 w 8166683"/>
                  <a:gd name="connsiteY5" fmla="*/ 1438511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61168 w 8166683"/>
                  <a:gd name="connsiteY5" fmla="*/ 1438511 h 3099826"/>
                  <a:gd name="connsiteX6" fmla="*/ 8165849 w 8166683"/>
                  <a:gd name="connsiteY6" fmla="*/ 7337 h 3099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166683" h="3099826">
                    <a:moveTo>
                      <a:pt x="8165849" y="7337"/>
                    </a:moveTo>
                    <a:lnTo>
                      <a:pt x="8166683" y="1636654"/>
                    </a:lnTo>
                    <a:cubicBezTo>
                      <a:pt x="7917761" y="2728489"/>
                      <a:pt x="5475903" y="3100137"/>
                      <a:pt x="4116250" y="3099826"/>
                    </a:cubicBezTo>
                    <a:cubicBezTo>
                      <a:pt x="2756597" y="3099515"/>
                      <a:pt x="245424" y="2744647"/>
                      <a:pt x="8764" y="1634789"/>
                    </a:cubicBezTo>
                    <a:cubicBezTo>
                      <a:pt x="11928" y="1215900"/>
                      <a:pt x="-2713" y="418889"/>
                      <a:pt x="451" y="0"/>
                    </a:cubicBezTo>
                    <a:cubicBezTo>
                      <a:pt x="385485" y="953840"/>
                      <a:pt x="2700268" y="1437288"/>
                      <a:pt x="4061168" y="1438511"/>
                    </a:cubicBezTo>
                    <a:cubicBezTo>
                      <a:pt x="5422068" y="1439734"/>
                      <a:pt x="7793228" y="1089449"/>
                      <a:pt x="8165849" y="7337"/>
                    </a:cubicBezTo>
                    <a:close/>
                  </a:path>
                </a:pathLst>
              </a:custGeom>
              <a:gradFill>
                <a:gsLst>
                  <a:gs pos="0">
                    <a:srgbClr val="B8C2C9"/>
                  </a:gs>
                  <a:gs pos="21000">
                    <a:schemeClr val="bg1"/>
                  </a:gs>
                  <a:gs pos="60000">
                    <a:srgbClr val="D6DCE0"/>
                  </a:gs>
                  <a:gs pos="100000">
                    <a:srgbClr val="B8C2C9"/>
                  </a:gs>
                </a:gsLst>
                <a:lin ang="0" scaled="0"/>
              </a:gra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                  </a:t>
                </a:r>
              </a:p>
            </p:txBody>
          </p:sp>
          <p:sp>
            <p:nvSpPr>
              <p:cNvPr id="465" name="Oval 464">
                <a:extLst>
                  <a:ext uri="{FF2B5EF4-FFF2-40B4-BE49-F238E27FC236}">
                    <a16:creationId xmlns:a16="http://schemas.microsoft.com/office/drawing/2014/main" id="{0F366A03-D9E7-9F45-99D3-1CAC10EE2C74}"/>
                  </a:ext>
                </a:extLst>
              </p:cNvPr>
              <p:cNvSpPr/>
              <p:nvPr/>
            </p:nvSpPr>
            <p:spPr>
              <a:xfrm>
                <a:off x="7494729" y="2774731"/>
                <a:ext cx="1480163" cy="579140"/>
              </a:xfrm>
              <a:prstGeom prst="ellipse">
                <a:avLst/>
              </a:prstGeom>
              <a:solidFill>
                <a:srgbClr val="B8C2C9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             </a:t>
                </a:r>
              </a:p>
            </p:txBody>
          </p:sp>
          <p:grpSp>
            <p:nvGrpSpPr>
              <p:cNvPr id="466" name="Group 465">
                <a:extLst>
                  <a:ext uri="{FF2B5EF4-FFF2-40B4-BE49-F238E27FC236}">
                    <a16:creationId xmlns:a16="http://schemas.microsoft.com/office/drawing/2014/main" id="{10CB8A50-A713-2549-9F44-B792D2C30CA4}"/>
                  </a:ext>
                </a:extLst>
              </p:cNvPr>
              <p:cNvGrpSpPr/>
              <p:nvPr/>
            </p:nvGrpSpPr>
            <p:grpSpPr>
              <a:xfrm>
                <a:off x="7713663" y="2848339"/>
                <a:ext cx="1042107" cy="425543"/>
                <a:chOff x="7786941" y="2884917"/>
                <a:chExt cx="897649" cy="353919"/>
              </a:xfrm>
            </p:grpSpPr>
            <p:sp>
              <p:nvSpPr>
                <p:cNvPr id="467" name="Freeform 466">
                  <a:extLst>
                    <a:ext uri="{FF2B5EF4-FFF2-40B4-BE49-F238E27FC236}">
                      <a16:creationId xmlns:a16="http://schemas.microsoft.com/office/drawing/2014/main" id="{DC4E3153-8354-1145-82FC-C287EF5FE6C3}"/>
                    </a:ext>
                  </a:extLst>
                </p:cNvPr>
                <p:cNvSpPr/>
                <p:nvPr/>
              </p:nvSpPr>
              <p:spPr>
                <a:xfrm>
                  <a:off x="7811770" y="2884917"/>
                  <a:ext cx="849158" cy="198115"/>
                </a:xfrm>
                <a:custGeom>
                  <a:avLst/>
                  <a:gdLst>
                    <a:gd name="connsiteX0" fmla="*/ 3725333 w 4588933"/>
                    <a:gd name="connsiteY0" fmla="*/ 0 h 1049866"/>
                    <a:gd name="connsiteX1" fmla="*/ 4588933 w 4588933"/>
                    <a:gd name="connsiteY1" fmla="*/ 270933 h 1049866"/>
                    <a:gd name="connsiteX2" fmla="*/ 3962400 w 4588933"/>
                    <a:gd name="connsiteY2" fmla="*/ 541866 h 1049866"/>
                    <a:gd name="connsiteX3" fmla="*/ 3742267 w 4588933"/>
                    <a:gd name="connsiteY3" fmla="*/ 457200 h 1049866"/>
                    <a:gd name="connsiteX4" fmla="*/ 2269067 w 4588933"/>
                    <a:gd name="connsiteY4" fmla="*/ 1049866 h 1049866"/>
                    <a:gd name="connsiteX5" fmla="*/ 880533 w 4588933"/>
                    <a:gd name="connsiteY5" fmla="*/ 457200 h 1049866"/>
                    <a:gd name="connsiteX6" fmla="*/ 592667 w 4588933"/>
                    <a:gd name="connsiteY6" fmla="*/ 541866 h 1049866"/>
                    <a:gd name="connsiteX7" fmla="*/ 0 w 4588933"/>
                    <a:gd name="connsiteY7" fmla="*/ 254000 h 1049866"/>
                    <a:gd name="connsiteX8" fmla="*/ 880533 w 4588933"/>
                    <a:gd name="connsiteY8" fmla="*/ 16933 h 1049866"/>
                    <a:gd name="connsiteX9" fmla="*/ 2302933 w 4588933"/>
                    <a:gd name="connsiteY9" fmla="*/ 626533 h 1049866"/>
                    <a:gd name="connsiteX10" fmla="*/ 3725333 w 4588933"/>
                    <a:gd name="connsiteY10" fmla="*/ 0 h 1049866"/>
                    <a:gd name="connsiteX0" fmla="*/ 3725333 w 4641485"/>
                    <a:gd name="connsiteY0" fmla="*/ 0 h 1049866"/>
                    <a:gd name="connsiteX1" fmla="*/ 4641485 w 4641485"/>
                    <a:gd name="connsiteY1" fmla="*/ 239402 h 1049866"/>
                    <a:gd name="connsiteX2" fmla="*/ 3962400 w 4641485"/>
                    <a:gd name="connsiteY2" fmla="*/ 541866 h 1049866"/>
                    <a:gd name="connsiteX3" fmla="*/ 3742267 w 4641485"/>
                    <a:gd name="connsiteY3" fmla="*/ 457200 h 1049866"/>
                    <a:gd name="connsiteX4" fmla="*/ 2269067 w 4641485"/>
                    <a:gd name="connsiteY4" fmla="*/ 1049866 h 1049866"/>
                    <a:gd name="connsiteX5" fmla="*/ 880533 w 4641485"/>
                    <a:gd name="connsiteY5" fmla="*/ 457200 h 1049866"/>
                    <a:gd name="connsiteX6" fmla="*/ 592667 w 4641485"/>
                    <a:gd name="connsiteY6" fmla="*/ 541866 h 1049866"/>
                    <a:gd name="connsiteX7" fmla="*/ 0 w 4641485"/>
                    <a:gd name="connsiteY7" fmla="*/ 254000 h 1049866"/>
                    <a:gd name="connsiteX8" fmla="*/ 880533 w 4641485"/>
                    <a:gd name="connsiteY8" fmla="*/ 16933 h 1049866"/>
                    <a:gd name="connsiteX9" fmla="*/ 2302933 w 4641485"/>
                    <a:gd name="connsiteY9" fmla="*/ 626533 h 1049866"/>
                    <a:gd name="connsiteX10" fmla="*/ 3725333 w 4641485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73798 w 4673016"/>
                    <a:gd name="connsiteY3" fmla="*/ 45720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84308 w 4673016"/>
                    <a:gd name="connsiteY3" fmla="*/ 404648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815839 w 4673016"/>
                    <a:gd name="connsiteY3" fmla="*/ 46771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673016" h="1049866">
                      <a:moveTo>
                        <a:pt x="3756864" y="0"/>
                      </a:moveTo>
                      <a:lnTo>
                        <a:pt x="4673016" y="239402"/>
                      </a:lnTo>
                      <a:lnTo>
                        <a:pt x="3993931" y="541866"/>
                      </a:lnTo>
                      <a:lnTo>
                        <a:pt x="3815839" y="467710"/>
                      </a:lnTo>
                      <a:lnTo>
                        <a:pt x="2300598" y="1049866"/>
                      </a:lnTo>
                      <a:lnTo>
                        <a:pt x="912064" y="457200"/>
                      </a:lnTo>
                      <a:lnTo>
                        <a:pt x="624198" y="541866"/>
                      </a:lnTo>
                      <a:lnTo>
                        <a:pt x="0" y="275021"/>
                      </a:lnTo>
                      <a:lnTo>
                        <a:pt x="912064" y="16933"/>
                      </a:lnTo>
                      <a:lnTo>
                        <a:pt x="2323954" y="616023"/>
                      </a:lnTo>
                      <a:lnTo>
                        <a:pt x="3756864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68" name="Freeform 467">
                  <a:extLst>
                    <a:ext uri="{FF2B5EF4-FFF2-40B4-BE49-F238E27FC236}">
                      <a16:creationId xmlns:a16="http://schemas.microsoft.com/office/drawing/2014/main" id="{99B3C81B-87BA-1A4F-BCAD-DF0EF9C582C1}"/>
                    </a:ext>
                  </a:extLst>
                </p:cNvPr>
                <p:cNvSpPr/>
                <p:nvPr/>
              </p:nvSpPr>
              <p:spPr>
                <a:xfrm>
                  <a:off x="8367548" y="3054383"/>
                  <a:ext cx="317042" cy="170569"/>
                </a:xfrm>
                <a:custGeom>
                  <a:avLst/>
                  <a:gdLst>
                    <a:gd name="connsiteX0" fmla="*/ 21021 w 1744718"/>
                    <a:gd name="connsiteY0" fmla="*/ 0 h 903890"/>
                    <a:gd name="connsiteX1" fmla="*/ 1744718 w 1744718"/>
                    <a:gd name="connsiteY1" fmla="*/ 693683 h 903890"/>
                    <a:gd name="connsiteX2" fmla="*/ 1145628 w 1744718"/>
                    <a:gd name="connsiteY2" fmla="*/ 903890 h 903890"/>
                    <a:gd name="connsiteX3" fmla="*/ 0 w 1744718"/>
                    <a:gd name="connsiteY3" fmla="*/ 451945 h 903890"/>
                    <a:gd name="connsiteX4" fmla="*/ 21021 w 1744718"/>
                    <a:gd name="connsiteY4" fmla="*/ 0 h 9038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4718" h="903890">
                      <a:moveTo>
                        <a:pt x="21021" y="0"/>
                      </a:moveTo>
                      <a:lnTo>
                        <a:pt x="1744718" y="693683"/>
                      </a:lnTo>
                      <a:lnTo>
                        <a:pt x="1145628" y="903890"/>
                      </a:lnTo>
                      <a:lnTo>
                        <a:pt x="0" y="451945"/>
                      </a:lnTo>
                      <a:lnTo>
                        <a:pt x="21021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69" name="Freeform 468">
                  <a:extLst>
                    <a:ext uri="{FF2B5EF4-FFF2-40B4-BE49-F238E27FC236}">
                      <a16:creationId xmlns:a16="http://schemas.microsoft.com/office/drawing/2014/main" id="{DEEA64E4-A29A-E742-B32E-C111E6BF4225}"/>
                    </a:ext>
                  </a:extLst>
                </p:cNvPr>
                <p:cNvSpPr/>
                <p:nvPr/>
              </p:nvSpPr>
              <p:spPr>
                <a:xfrm>
                  <a:off x="7786941" y="3054383"/>
                  <a:ext cx="311312" cy="168585"/>
                </a:xfrm>
                <a:custGeom>
                  <a:avLst/>
                  <a:gdLst>
                    <a:gd name="connsiteX0" fmla="*/ 1702676 w 1713187"/>
                    <a:gd name="connsiteY0" fmla="*/ 0 h 893380"/>
                    <a:gd name="connsiteX1" fmla="*/ 1713187 w 1713187"/>
                    <a:gd name="connsiteY1" fmla="*/ 472966 h 893380"/>
                    <a:gd name="connsiteX2" fmla="*/ 578069 w 1713187"/>
                    <a:gd name="connsiteY2" fmla="*/ 893380 h 893380"/>
                    <a:gd name="connsiteX3" fmla="*/ 0 w 1713187"/>
                    <a:gd name="connsiteY3" fmla="*/ 693683 h 893380"/>
                    <a:gd name="connsiteX4" fmla="*/ 1702676 w 1713187"/>
                    <a:gd name="connsiteY4" fmla="*/ 0 h 8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13187" h="893380">
                      <a:moveTo>
                        <a:pt x="1702676" y="0"/>
                      </a:moveTo>
                      <a:lnTo>
                        <a:pt x="1713187" y="472966"/>
                      </a:lnTo>
                      <a:lnTo>
                        <a:pt x="578069" y="893380"/>
                      </a:lnTo>
                      <a:lnTo>
                        <a:pt x="0" y="693683"/>
                      </a:lnTo>
                      <a:lnTo>
                        <a:pt x="1702676" y="0"/>
                      </a:lnTo>
                      <a:close/>
                    </a:path>
                  </a:pathLst>
                </a:custGeom>
                <a:solidFill>
                  <a:srgbClr val="0000A8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70" name="Freeform 469">
                  <a:extLst>
                    <a:ext uri="{FF2B5EF4-FFF2-40B4-BE49-F238E27FC236}">
                      <a16:creationId xmlns:a16="http://schemas.microsoft.com/office/drawing/2014/main" id="{43676372-2E7B-9445-80AD-B31686FE67E6}"/>
                    </a:ext>
                  </a:extLst>
                </p:cNvPr>
                <p:cNvSpPr/>
                <p:nvPr/>
              </p:nvSpPr>
              <p:spPr>
                <a:xfrm>
                  <a:off x="7895013" y="2971083"/>
                  <a:ext cx="676892" cy="267753"/>
                </a:xfrm>
                <a:custGeom>
                  <a:avLst/>
                  <a:gdLst>
                    <a:gd name="connsiteX0" fmla="*/ 599089 w 4162096"/>
                    <a:gd name="connsiteY0" fmla="*/ 273269 h 1618593"/>
                    <a:gd name="connsiteX1" fmla="*/ 882869 w 4162096"/>
                    <a:gd name="connsiteY1" fmla="*/ 199697 h 1618593"/>
                    <a:gd name="connsiteX2" fmla="*/ 2312276 w 4162096"/>
                    <a:gd name="connsiteY2" fmla="*/ 798786 h 1618593"/>
                    <a:gd name="connsiteX3" fmla="*/ 3794234 w 4162096"/>
                    <a:gd name="connsiteY3" fmla="*/ 199697 h 1618593"/>
                    <a:gd name="connsiteX4" fmla="*/ 4014951 w 4162096"/>
                    <a:gd name="connsiteY4" fmla="*/ 273269 h 1618593"/>
                    <a:gd name="connsiteX5" fmla="*/ 3058510 w 4162096"/>
                    <a:gd name="connsiteY5" fmla="*/ 641131 h 1618593"/>
                    <a:gd name="connsiteX6" fmla="*/ 3026979 w 4162096"/>
                    <a:gd name="connsiteY6" fmla="*/ 1114097 h 1618593"/>
                    <a:gd name="connsiteX7" fmla="*/ 4162096 w 4162096"/>
                    <a:gd name="connsiteY7" fmla="*/ 1545021 h 1618593"/>
                    <a:gd name="connsiteX8" fmla="*/ 3878317 w 4162096"/>
                    <a:gd name="connsiteY8" fmla="*/ 1608083 h 1618593"/>
                    <a:gd name="connsiteX9" fmla="*/ 2301765 w 4162096"/>
                    <a:gd name="connsiteY9" fmla="*/ 945931 h 1618593"/>
                    <a:gd name="connsiteX10" fmla="*/ 693682 w 4162096"/>
                    <a:gd name="connsiteY10" fmla="*/ 1618593 h 1618593"/>
                    <a:gd name="connsiteX11" fmla="*/ 430924 w 4162096"/>
                    <a:gd name="connsiteY11" fmla="*/ 1524000 h 1618593"/>
                    <a:gd name="connsiteX12" fmla="*/ 1576551 w 4162096"/>
                    <a:gd name="connsiteY12" fmla="*/ 1082566 h 1618593"/>
                    <a:gd name="connsiteX13" fmla="*/ 1545020 w 4162096"/>
                    <a:gd name="connsiteY13" fmla="*/ 609600 h 1618593"/>
                    <a:gd name="connsiteX14" fmla="*/ 0 w 4162096"/>
                    <a:gd name="connsiteY14" fmla="*/ 0 h 1618593"/>
                    <a:gd name="connsiteX15" fmla="*/ 872358 w 4162096"/>
                    <a:gd name="connsiteY15" fmla="*/ 210207 h 1618593"/>
                    <a:gd name="connsiteX16" fmla="*/ 872358 w 4162096"/>
                    <a:gd name="connsiteY16" fmla="*/ 210207 h 1618593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15" fmla="*/ 441434 w 3731172"/>
                    <a:gd name="connsiteY15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357351 w 3731172"/>
                    <a:gd name="connsiteY14" fmla="*/ 115613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56137 w 3731172"/>
                    <a:gd name="connsiteY13" fmla="*/ 441434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903890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575034 w 3710151"/>
                    <a:gd name="connsiteY6" fmla="*/ 91440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06565 w 3710151"/>
                    <a:gd name="connsiteY6" fmla="*/ 92491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5151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09858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62012 w 3725019"/>
                    <a:gd name="connsiteY0" fmla="*/ 73572 h 1418896"/>
                    <a:gd name="connsiteX1" fmla="*/ 445792 w 3725019"/>
                    <a:gd name="connsiteY1" fmla="*/ 0 h 1418896"/>
                    <a:gd name="connsiteX2" fmla="*/ 1852896 w 3725019"/>
                    <a:gd name="connsiteY2" fmla="*/ 591655 h 1418896"/>
                    <a:gd name="connsiteX3" fmla="*/ 3357157 w 3725019"/>
                    <a:gd name="connsiteY3" fmla="*/ 0 h 1418896"/>
                    <a:gd name="connsiteX4" fmla="*/ 3577874 w 3725019"/>
                    <a:gd name="connsiteY4" fmla="*/ 73572 h 1418896"/>
                    <a:gd name="connsiteX5" fmla="*/ 2632585 w 3725019"/>
                    <a:gd name="connsiteY5" fmla="*/ 448868 h 1418896"/>
                    <a:gd name="connsiteX6" fmla="*/ 2625150 w 3725019"/>
                    <a:gd name="connsiteY6" fmla="*/ 902607 h 1418896"/>
                    <a:gd name="connsiteX7" fmla="*/ 3725019 w 3725019"/>
                    <a:gd name="connsiteY7" fmla="*/ 1345324 h 1418896"/>
                    <a:gd name="connsiteX8" fmla="*/ 3441240 w 3725019"/>
                    <a:gd name="connsiteY8" fmla="*/ 1408386 h 1418896"/>
                    <a:gd name="connsiteX9" fmla="*/ 1864688 w 3725019"/>
                    <a:gd name="connsiteY9" fmla="*/ 746234 h 1418896"/>
                    <a:gd name="connsiteX10" fmla="*/ 256605 w 3725019"/>
                    <a:gd name="connsiteY10" fmla="*/ 1418896 h 1418896"/>
                    <a:gd name="connsiteX11" fmla="*/ 0 w 3725019"/>
                    <a:gd name="connsiteY11" fmla="*/ 1331097 h 1418896"/>
                    <a:gd name="connsiteX12" fmla="*/ 1113454 w 3725019"/>
                    <a:gd name="connsiteY12" fmla="*/ 903890 h 1418896"/>
                    <a:gd name="connsiteX13" fmla="*/ 1102302 w 3725019"/>
                    <a:gd name="connsiteY13" fmla="*/ 451945 h 1418896"/>
                    <a:gd name="connsiteX14" fmla="*/ 183032 w 3725019"/>
                    <a:gd name="connsiteY14" fmla="*/ 84081 h 1418896"/>
                    <a:gd name="connsiteX15" fmla="*/ 162012 w 3725019"/>
                    <a:gd name="connsiteY15" fmla="*/ 73572 h 14188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725019" h="1418896">
                      <a:moveTo>
                        <a:pt x="162012" y="73572"/>
                      </a:moveTo>
                      <a:lnTo>
                        <a:pt x="445792" y="0"/>
                      </a:lnTo>
                      <a:lnTo>
                        <a:pt x="1852896" y="591655"/>
                      </a:lnTo>
                      <a:lnTo>
                        <a:pt x="3357157" y="0"/>
                      </a:lnTo>
                      <a:lnTo>
                        <a:pt x="3577874" y="73572"/>
                      </a:lnTo>
                      <a:lnTo>
                        <a:pt x="2632585" y="448868"/>
                      </a:lnTo>
                      <a:lnTo>
                        <a:pt x="2625150" y="902607"/>
                      </a:lnTo>
                      <a:lnTo>
                        <a:pt x="3725019" y="1345324"/>
                      </a:lnTo>
                      <a:lnTo>
                        <a:pt x="3441240" y="1408386"/>
                      </a:lnTo>
                      <a:lnTo>
                        <a:pt x="1864688" y="746234"/>
                      </a:lnTo>
                      <a:lnTo>
                        <a:pt x="256605" y="1418896"/>
                      </a:lnTo>
                      <a:lnTo>
                        <a:pt x="0" y="1331097"/>
                      </a:lnTo>
                      <a:lnTo>
                        <a:pt x="1113454" y="903890"/>
                      </a:lnTo>
                      <a:cubicBezTo>
                        <a:pt x="1113454" y="760249"/>
                        <a:pt x="1102302" y="595586"/>
                        <a:pt x="1102302" y="451945"/>
                      </a:cubicBezTo>
                      <a:lnTo>
                        <a:pt x="183032" y="84081"/>
                      </a:lnTo>
                      <a:cubicBezTo>
                        <a:pt x="26317" y="21019"/>
                        <a:pt x="169019" y="77075"/>
                        <a:pt x="162012" y="73572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447" name="Group 446">
              <a:extLst>
                <a:ext uri="{FF2B5EF4-FFF2-40B4-BE49-F238E27FC236}">
                  <a16:creationId xmlns:a16="http://schemas.microsoft.com/office/drawing/2014/main" id="{314E0C43-2359-9440-BEF9-9E1924BED605}"/>
                </a:ext>
              </a:extLst>
            </p:cNvPr>
            <p:cNvGrpSpPr/>
            <p:nvPr/>
          </p:nvGrpSpPr>
          <p:grpSpPr>
            <a:xfrm>
              <a:off x="10931138" y="4364023"/>
              <a:ext cx="228295" cy="120400"/>
              <a:chOff x="7493876" y="2774731"/>
              <a:chExt cx="1481958" cy="894622"/>
            </a:xfrm>
          </p:grpSpPr>
          <p:sp>
            <p:nvSpPr>
              <p:cNvPr id="448" name="Freeform 447">
                <a:extLst>
                  <a:ext uri="{FF2B5EF4-FFF2-40B4-BE49-F238E27FC236}">
                    <a16:creationId xmlns:a16="http://schemas.microsoft.com/office/drawing/2014/main" id="{9737FFD7-2DCB-A148-A405-977351501C2B}"/>
                  </a:ext>
                </a:extLst>
              </p:cNvPr>
              <p:cNvSpPr/>
              <p:nvPr/>
            </p:nvSpPr>
            <p:spPr>
              <a:xfrm>
                <a:off x="7493876" y="3084399"/>
                <a:ext cx="1481958" cy="584954"/>
              </a:xfrm>
              <a:custGeom>
                <a:avLst/>
                <a:gdLst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88524 w 8187558"/>
                  <a:gd name="connsiteY5" fmla="*/ 1597573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88524 w 8187558"/>
                  <a:gd name="connsiteY5" fmla="*/ 1597573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76538 w 8176538"/>
                  <a:gd name="connsiteY0" fmla="*/ 0 h 2638097"/>
                  <a:gd name="connsiteX1" fmla="*/ 8176538 w 8176538"/>
                  <a:gd name="connsiteY1" fmla="*/ 1271752 h 2638097"/>
                  <a:gd name="connsiteX2" fmla="*/ 4088015 w 8176538"/>
                  <a:gd name="connsiteY2" fmla="*/ 2638097 h 2638097"/>
                  <a:gd name="connsiteX3" fmla="*/ 0 w 8176538"/>
                  <a:gd name="connsiteY3" fmla="*/ 1269888 h 2638097"/>
                  <a:gd name="connsiteX4" fmla="*/ 20511 w 8176538"/>
                  <a:gd name="connsiteY4" fmla="*/ 147145 h 2638097"/>
                  <a:gd name="connsiteX5" fmla="*/ 4088015 w 8176538"/>
                  <a:gd name="connsiteY5" fmla="*/ 1566042 h 2638097"/>
                  <a:gd name="connsiteX6" fmla="*/ 8176538 w 8176538"/>
                  <a:gd name="connsiteY6" fmla="*/ 0 h 2638097"/>
                  <a:gd name="connsiteX0" fmla="*/ 8176538 w 8176538"/>
                  <a:gd name="connsiteY0" fmla="*/ 0 h 2772020"/>
                  <a:gd name="connsiteX1" fmla="*/ 8176538 w 8176538"/>
                  <a:gd name="connsiteY1" fmla="*/ 1271752 h 2772020"/>
                  <a:gd name="connsiteX2" fmla="*/ 4099034 w 8176538"/>
                  <a:gd name="connsiteY2" fmla="*/ 2772020 h 2772020"/>
                  <a:gd name="connsiteX3" fmla="*/ 0 w 8176538"/>
                  <a:gd name="connsiteY3" fmla="*/ 1269888 h 2772020"/>
                  <a:gd name="connsiteX4" fmla="*/ 20511 w 8176538"/>
                  <a:gd name="connsiteY4" fmla="*/ 147145 h 2772020"/>
                  <a:gd name="connsiteX5" fmla="*/ 4088015 w 8176538"/>
                  <a:gd name="connsiteY5" fmla="*/ 1566042 h 2772020"/>
                  <a:gd name="connsiteX6" fmla="*/ 8176538 w 8176538"/>
                  <a:gd name="connsiteY6" fmla="*/ 0 h 2772020"/>
                  <a:gd name="connsiteX0" fmla="*/ 8176538 w 8176538"/>
                  <a:gd name="connsiteY0" fmla="*/ 0 h 2772339"/>
                  <a:gd name="connsiteX1" fmla="*/ 8176538 w 8176538"/>
                  <a:gd name="connsiteY1" fmla="*/ 1378890 h 2772339"/>
                  <a:gd name="connsiteX2" fmla="*/ 4099034 w 8176538"/>
                  <a:gd name="connsiteY2" fmla="*/ 2772020 h 2772339"/>
                  <a:gd name="connsiteX3" fmla="*/ 0 w 8176538"/>
                  <a:gd name="connsiteY3" fmla="*/ 1269888 h 2772339"/>
                  <a:gd name="connsiteX4" fmla="*/ 20511 w 8176538"/>
                  <a:gd name="connsiteY4" fmla="*/ 147145 h 2772339"/>
                  <a:gd name="connsiteX5" fmla="*/ 4088015 w 8176538"/>
                  <a:gd name="connsiteY5" fmla="*/ 1566042 h 2772339"/>
                  <a:gd name="connsiteX6" fmla="*/ 8176538 w 8176538"/>
                  <a:gd name="connsiteY6" fmla="*/ 0 h 2772339"/>
                  <a:gd name="connsiteX0" fmla="*/ 8176538 w 8176538"/>
                  <a:gd name="connsiteY0" fmla="*/ 0 h 2825888"/>
                  <a:gd name="connsiteX1" fmla="*/ 8176538 w 8176538"/>
                  <a:gd name="connsiteY1" fmla="*/ 1378890 h 2825888"/>
                  <a:gd name="connsiteX2" fmla="*/ 4099034 w 8176538"/>
                  <a:gd name="connsiteY2" fmla="*/ 2825590 h 2825888"/>
                  <a:gd name="connsiteX3" fmla="*/ 0 w 8176538"/>
                  <a:gd name="connsiteY3" fmla="*/ 1269888 h 2825888"/>
                  <a:gd name="connsiteX4" fmla="*/ 20511 w 8176538"/>
                  <a:gd name="connsiteY4" fmla="*/ 147145 h 2825888"/>
                  <a:gd name="connsiteX5" fmla="*/ 4088015 w 8176538"/>
                  <a:gd name="connsiteY5" fmla="*/ 1566042 h 2825888"/>
                  <a:gd name="connsiteX6" fmla="*/ 8176538 w 8176538"/>
                  <a:gd name="connsiteY6" fmla="*/ 0 h 2825888"/>
                  <a:gd name="connsiteX0" fmla="*/ 8165518 w 8165518"/>
                  <a:gd name="connsiteY0" fmla="*/ 0 h 2825606"/>
                  <a:gd name="connsiteX1" fmla="*/ 8165518 w 8165518"/>
                  <a:gd name="connsiteY1" fmla="*/ 1378890 h 2825606"/>
                  <a:gd name="connsiteX2" fmla="*/ 4088014 w 8165518"/>
                  <a:gd name="connsiteY2" fmla="*/ 2825590 h 2825606"/>
                  <a:gd name="connsiteX3" fmla="*/ 0 w 8165518"/>
                  <a:gd name="connsiteY3" fmla="*/ 1403811 h 2825606"/>
                  <a:gd name="connsiteX4" fmla="*/ 9491 w 8165518"/>
                  <a:gd name="connsiteY4" fmla="*/ 147145 h 2825606"/>
                  <a:gd name="connsiteX5" fmla="*/ 4076995 w 8165518"/>
                  <a:gd name="connsiteY5" fmla="*/ 1566042 h 2825606"/>
                  <a:gd name="connsiteX6" fmla="*/ 8165518 w 8165518"/>
                  <a:gd name="connsiteY6" fmla="*/ 0 h 2825606"/>
                  <a:gd name="connsiteX0" fmla="*/ 8165518 w 8165518"/>
                  <a:gd name="connsiteY0" fmla="*/ 0 h 2879174"/>
                  <a:gd name="connsiteX1" fmla="*/ 8165518 w 8165518"/>
                  <a:gd name="connsiteY1" fmla="*/ 1378890 h 2879174"/>
                  <a:gd name="connsiteX2" fmla="*/ 4132092 w 8165518"/>
                  <a:gd name="connsiteY2" fmla="*/ 2879159 h 2879174"/>
                  <a:gd name="connsiteX3" fmla="*/ 0 w 8165518"/>
                  <a:gd name="connsiteY3" fmla="*/ 1403811 h 2879174"/>
                  <a:gd name="connsiteX4" fmla="*/ 9491 w 8165518"/>
                  <a:gd name="connsiteY4" fmla="*/ 147145 h 2879174"/>
                  <a:gd name="connsiteX5" fmla="*/ 4076995 w 8165518"/>
                  <a:gd name="connsiteY5" fmla="*/ 1566042 h 2879174"/>
                  <a:gd name="connsiteX6" fmla="*/ 8165518 w 8165518"/>
                  <a:gd name="connsiteY6" fmla="*/ 0 h 2879174"/>
                  <a:gd name="connsiteX0" fmla="*/ 8165518 w 8176537"/>
                  <a:gd name="connsiteY0" fmla="*/ 0 h 2879410"/>
                  <a:gd name="connsiteX1" fmla="*/ 8176537 w 8176537"/>
                  <a:gd name="connsiteY1" fmla="*/ 1499420 h 2879410"/>
                  <a:gd name="connsiteX2" fmla="*/ 4132092 w 8176537"/>
                  <a:gd name="connsiteY2" fmla="*/ 2879159 h 2879410"/>
                  <a:gd name="connsiteX3" fmla="*/ 0 w 8176537"/>
                  <a:gd name="connsiteY3" fmla="*/ 1403811 h 2879410"/>
                  <a:gd name="connsiteX4" fmla="*/ 9491 w 8176537"/>
                  <a:gd name="connsiteY4" fmla="*/ 147145 h 2879410"/>
                  <a:gd name="connsiteX5" fmla="*/ 4076995 w 8176537"/>
                  <a:gd name="connsiteY5" fmla="*/ 1566042 h 2879410"/>
                  <a:gd name="connsiteX6" fmla="*/ 8165518 w 8176537"/>
                  <a:gd name="connsiteY6" fmla="*/ 0 h 2879410"/>
                  <a:gd name="connsiteX0" fmla="*/ 8165518 w 8176537"/>
                  <a:gd name="connsiteY0" fmla="*/ 0 h 2879262"/>
                  <a:gd name="connsiteX1" fmla="*/ 8176537 w 8176537"/>
                  <a:gd name="connsiteY1" fmla="*/ 1499420 h 2879262"/>
                  <a:gd name="connsiteX2" fmla="*/ 4132092 w 8176537"/>
                  <a:gd name="connsiteY2" fmla="*/ 2879159 h 2879262"/>
                  <a:gd name="connsiteX3" fmla="*/ 0 w 8176537"/>
                  <a:gd name="connsiteY3" fmla="*/ 1403811 h 2879262"/>
                  <a:gd name="connsiteX4" fmla="*/ 9491 w 8176537"/>
                  <a:gd name="connsiteY4" fmla="*/ 147145 h 2879262"/>
                  <a:gd name="connsiteX5" fmla="*/ 4076995 w 8176537"/>
                  <a:gd name="connsiteY5" fmla="*/ 1566042 h 2879262"/>
                  <a:gd name="connsiteX6" fmla="*/ 8165518 w 8176537"/>
                  <a:gd name="connsiteY6" fmla="*/ 0 h 2879262"/>
                  <a:gd name="connsiteX0" fmla="*/ 8165518 w 8176537"/>
                  <a:gd name="connsiteY0" fmla="*/ 0 h 2879163"/>
                  <a:gd name="connsiteX1" fmla="*/ 8176537 w 8176537"/>
                  <a:gd name="connsiteY1" fmla="*/ 1499420 h 2879163"/>
                  <a:gd name="connsiteX2" fmla="*/ 4132092 w 8176537"/>
                  <a:gd name="connsiteY2" fmla="*/ 2879159 h 2879163"/>
                  <a:gd name="connsiteX3" fmla="*/ 0 w 8176537"/>
                  <a:gd name="connsiteY3" fmla="*/ 1510948 h 2879163"/>
                  <a:gd name="connsiteX4" fmla="*/ 9491 w 8176537"/>
                  <a:gd name="connsiteY4" fmla="*/ 147145 h 2879163"/>
                  <a:gd name="connsiteX5" fmla="*/ 4076995 w 8176537"/>
                  <a:gd name="connsiteY5" fmla="*/ 1566042 h 2879163"/>
                  <a:gd name="connsiteX6" fmla="*/ 8165518 w 8176537"/>
                  <a:gd name="connsiteY6" fmla="*/ 0 h 2879163"/>
                  <a:gd name="connsiteX0" fmla="*/ 8165518 w 8198577"/>
                  <a:gd name="connsiteY0" fmla="*/ 0 h 2879451"/>
                  <a:gd name="connsiteX1" fmla="*/ 8198577 w 8198577"/>
                  <a:gd name="connsiteY1" fmla="*/ 1606558 h 2879451"/>
                  <a:gd name="connsiteX2" fmla="*/ 4132092 w 8198577"/>
                  <a:gd name="connsiteY2" fmla="*/ 2879159 h 2879451"/>
                  <a:gd name="connsiteX3" fmla="*/ 0 w 8198577"/>
                  <a:gd name="connsiteY3" fmla="*/ 1510948 h 2879451"/>
                  <a:gd name="connsiteX4" fmla="*/ 9491 w 8198577"/>
                  <a:gd name="connsiteY4" fmla="*/ 147145 h 2879451"/>
                  <a:gd name="connsiteX5" fmla="*/ 4076995 w 8198577"/>
                  <a:gd name="connsiteY5" fmla="*/ 1566042 h 2879451"/>
                  <a:gd name="connsiteX6" fmla="*/ 8165518 w 8198577"/>
                  <a:gd name="connsiteY6" fmla="*/ 0 h 2879451"/>
                  <a:gd name="connsiteX0" fmla="*/ 8165518 w 8165518"/>
                  <a:gd name="connsiteY0" fmla="*/ 0 h 2880066"/>
                  <a:gd name="connsiteX1" fmla="*/ 8165518 w 8165518"/>
                  <a:gd name="connsiteY1" fmla="*/ 1673520 h 2880066"/>
                  <a:gd name="connsiteX2" fmla="*/ 4132092 w 8165518"/>
                  <a:gd name="connsiteY2" fmla="*/ 2879159 h 2880066"/>
                  <a:gd name="connsiteX3" fmla="*/ 0 w 8165518"/>
                  <a:gd name="connsiteY3" fmla="*/ 1510948 h 2880066"/>
                  <a:gd name="connsiteX4" fmla="*/ 9491 w 8165518"/>
                  <a:gd name="connsiteY4" fmla="*/ 147145 h 2880066"/>
                  <a:gd name="connsiteX5" fmla="*/ 4076995 w 8165518"/>
                  <a:gd name="connsiteY5" fmla="*/ 1566042 h 2880066"/>
                  <a:gd name="connsiteX6" fmla="*/ 8165518 w 8165518"/>
                  <a:gd name="connsiteY6" fmla="*/ 0 h 2880066"/>
                  <a:gd name="connsiteX0" fmla="*/ 8156794 w 8156794"/>
                  <a:gd name="connsiteY0" fmla="*/ 0 h 2879270"/>
                  <a:gd name="connsiteX1" fmla="*/ 8156794 w 8156794"/>
                  <a:gd name="connsiteY1" fmla="*/ 1673520 h 2879270"/>
                  <a:gd name="connsiteX2" fmla="*/ 4123368 w 8156794"/>
                  <a:gd name="connsiteY2" fmla="*/ 2879159 h 2879270"/>
                  <a:gd name="connsiteX3" fmla="*/ 2295 w 8156794"/>
                  <a:gd name="connsiteY3" fmla="*/ 1618086 h 2879270"/>
                  <a:gd name="connsiteX4" fmla="*/ 767 w 8156794"/>
                  <a:gd name="connsiteY4" fmla="*/ 147145 h 2879270"/>
                  <a:gd name="connsiteX5" fmla="*/ 4068271 w 8156794"/>
                  <a:gd name="connsiteY5" fmla="*/ 1566042 h 2879270"/>
                  <a:gd name="connsiteX6" fmla="*/ 8156794 w 8156794"/>
                  <a:gd name="connsiteY6" fmla="*/ 0 h 287927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20"/>
                  <a:gd name="connsiteX1" fmla="*/ 8156794 w 8156794"/>
                  <a:gd name="connsiteY1" fmla="*/ 1673520 h 2973020"/>
                  <a:gd name="connsiteX2" fmla="*/ 4134388 w 8156794"/>
                  <a:gd name="connsiteY2" fmla="*/ 2972904 h 2973020"/>
                  <a:gd name="connsiteX3" fmla="*/ 2295 w 8156794"/>
                  <a:gd name="connsiteY3" fmla="*/ 1618086 h 2973020"/>
                  <a:gd name="connsiteX4" fmla="*/ 767 w 8156794"/>
                  <a:gd name="connsiteY4" fmla="*/ 147145 h 2973020"/>
                  <a:gd name="connsiteX5" fmla="*/ 4068271 w 8156794"/>
                  <a:gd name="connsiteY5" fmla="*/ 1566042 h 2973020"/>
                  <a:gd name="connsiteX6" fmla="*/ 8156794 w 8156794"/>
                  <a:gd name="connsiteY6" fmla="*/ 0 h 2973020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141"/>
                  <a:gd name="connsiteX1" fmla="*/ 8156794 w 8156794"/>
                  <a:gd name="connsiteY1" fmla="*/ 1673520 h 2973141"/>
                  <a:gd name="connsiteX2" fmla="*/ 4134388 w 8156794"/>
                  <a:gd name="connsiteY2" fmla="*/ 2972904 h 2973141"/>
                  <a:gd name="connsiteX3" fmla="*/ 2295 w 8156794"/>
                  <a:gd name="connsiteY3" fmla="*/ 1618086 h 2973141"/>
                  <a:gd name="connsiteX4" fmla="*/ 767 w 8156794"/>
                  <a:gd name="connsiteY4" fmla="*/ 147145 h 2973141"/>
                  <a:gd name="connsiteX5" fmla="*/ 4068271 w 8156794"/>
                  <a:gd name="connsiteY5" fmla="*/ 1566042 h 2973141"/>
                  <a:gd name="connsiteX6" fmla="*/ 8156794 w 8156794"/>
                  <a:gd name="connsiteY6" fmla="*/ 0 h 2973141"/>
                  <a:gd name="connsiteX0" fmla="*/ 8156794 w 8156794"/>
                  <a:gd name="connsiteY0" fmla="*/ 0 h 3066827"/>
                  <a:gd name="connsiteX1" fmla="*/ 8156794 w 8156794"/>
                  <a:gd name="connsiteY1" fmla="*/ 1673520 h 3066827"/>
                  <a:gd name="connsiteX2" fmla="*/ 4123353 w 8156794"/>
                  <a:gd name="connsiteY2" fmla="*/ 3066650 h 3066827"/>
                  <a:gd name="connsiteX3" fmla="*/ 2295 w 8156794"/>
                  <a:gd name="connsiteY3" fmla="*/ 1618086 h 3066827"/>
                  <a:gd name="connsiteX4" fmla="*/ 767 w 8156794"/>
                  <a:gd name="connsiteY4" fmla="*/ 147145 h 3066827"/>
                  <a:gd name="connsiteX5" fmla="*/ 4068271 w 8156794"/>
                  <a:gd name="connsiteY5" fmla="*/ 1566042 h 3066827"/>
                  <a:gd name="connsiteX6" fmla="*/ 8156794 w 8156794"/>
                  <a:gd name="connsiteY6" fmla="*/ 0 h 3066827"/>
                  <a:gd name="connsiteX0" fmla="*/ 8123689 w 8156794"/>
                  <a:gd name="connsiteY0" fmla="*/ 0 h 2999866"/>
                  <a:gd name="connsiteX1" fmla="*/ 8156794 w 8156794"/>
                  <a:gd name="connsiteY1" fmla="*/ 1606559 h 2999866"/>
                  <a:gd name="connsiteX2" fmla="*/ 4123353 w 8156794"/>
                  <a:gd name="connsiteY2" fmla="*/ 2999689 h 2999866"/>
                  <a:gd name="connsiteX3" fmla="*/ 2295 w 8156794"/>
                  <a:gd name="connsiteY3" fmla="*/ 1551125 h 2999866"/>
                  <a:gd name="connsiteX4" fmla="*/ 767 w 8156794"/>
                  <a:gd name="connsiteY4" fmla="*/ 80184 h 2999866"/>
                  <a:gd name="connsiteX5" fmla="*/ 4068271 w 8156794"/>
                  <a:gd name="connsiteY5" fmla="*/ 1499081 h 2999866"/>
                  <a:gd name="connsiteX6" fmla="*/ 8123689 w 8156794"/>
                  <a:gd name="connsiteY6" fmla="*/ 0 h 2999866"/>
                  <a:gd name="connsiteX0" fmla="*/ 8167828 w 8167828"/>
                  <a:gd name="connsiteY0" fmla="*/ 0 h 3026651"/>
                  <a:gd name="connsiteX1" fmla="*/ 8156794 w 8167828"/>
                  <a:gd name="connsiteY1" fmla="*/ 1633344 h 3026651"/>
                  <a:gd name="connsiteX2" fmla="*/ 4123353 w 8167828"/>
                  <a:gd name="connsiteY2" fmla="*/ 3026474 h 3026651"/>
                  <a:gd name="connsiteX3" fmla="*/ 2295 w 8167828"/>
                  <a:gd name="connsiteY3" fmla="*/ 1577910 h 3026651"/>
                  <a:gd name="connsiteX4" fmla="*/ 767 w 8167828"/>
                  <a:gd name="connsiteY4" fmla="*/ 106969 h 3026651"/>
                  <a:gd name="connsiteX5" fmla="*/ 4068271 w 8167828"/>
                  <a:gd name="connsiteY5" fmla="*/ 1525866 h 3026651"/>
                  <a:gd name="connsiteX6" fmla="*/ 8167828 w 8167828"/>
                  <a:gd name="connsiteY6" fmla="*/ 0 h 3026651"/>
                  <a:gd name="connsiteX0" fmla="*/ 8167828 w 8167828"/>
                  <a:gd name="connsiteY0" fmla="*/ 0 h 3027228"/>
                  <a:gd name="connsiteX1" fmla="*/ 8145760 w 8167828"/>
                  <a:gd name="connsiteY1" fmla="*/ 1686913 h 3027228"/>
                  <a:gd name="connsiteX2" fmla="*/ 4123353 w 8167828"/>
                  <a:gd name="connsiteY2" fmla="*/ 3026474 h 3027228"/>
                  <a:gd name="connsiteX3" fmla="*/ 2295 w 8167828"/>
                  <a:gd name="connsiteY3" fmla="*/ 1577910 h 3027228"/>
                  <a:gd name="connsiteX4" fmla="*/ 767 w 8167828"/>
                  <a:gd name="connsiteY4" fmla="*/ 106969 h 3027228"/>
                  <a:gd name="connsiteX5" fmla="*/ 4068271 w 8167828"/>
                  <a:gd name="connsiteY5" fmla="*/ 1525866 h 3027228"/>
                  <a:gd name="connsiteX6" fmla="*/ 8167828 w 8167828"/>
                  <a:gd name="connsiteY6" fmla="*/ 0 h 3027228"/>
                  <a:gd name="connsiteX0" fmla="*/ 8156794 w 8156794"/>
                  <a:gd name="connsiteY0" fmla="*/ 0 h 2933483"/>
                  <a:gd name="connsiteX1" fmla="*/ 8145760 w 8156794"/>
                  <a:gd name="connsiteY1" fmla="*/ 1593168 h 2933483"/>
                  <a:gd name="connsiteX2" fmla="*/ 4123353 w 8156794"/>
                  <a:gd name="connsiteY2" fmla="*/ 2932729 h 2933483"/>
                  <a:gd name="connsiteX3" fmla="*/ 2295 w 8156794"/>
                  <a:gd name="connsiteY3" fmla="*/ 1484165 h 2933483"/>
                  <a:gd name="connsiteX4" fmla="*/ 767 w 8156794"/>
                  <a:gd name="connsiteY4" fmla="*/ 13224 h 2933483"/>
                  <a:gd name="connsiteX5" fmla="*/ 4068271 w 8156794"/>
                  <a:gd name="connsiteY5" fmla="*/ 1432121 h 2933483"/>
                  <a:gd name="connsiteX6" fmla="*/ 8156794 w 8156794"/>
                  <a:gd name="connsiteY6" fmla="*/ 0 h 2933483"/>
                  <a:gd name="connsiteX0" fmla="*/ 8156794 w 8156794"/>
                  <a:gd name="connsiteY0" fmla="*/ 0 h 2933483"/>
                  <a:gd name="connsiteX1" fmla="*/ 8145760 w 8156794"/>
                  <a:gd name="connsiteY1" fmla="*/ 1593168 h 2933483"/>
                  <a:gd name="connsiteX2" fmla="*/ 4123353 w 8156794"/>
                  <a:gd name="connsiteY2" fmla="*/ 2932729 h 2933483"/>
                  <a:gd name="connsiteX3" fmla="*/ 2295 w 8156794"/>
                  <a:gd name="connsiteY3" fmla="*/ 1484165 h 2933483"/>
                  <a:gd name="connsiteX4" fmla="*/ 767 w 8156794"/>
                  <a:gd name="connsiteY4" fmla="*/ 13224 h 2933483"/>
                  <a:gd name="connsiteX5" fmla="*/ 4068271 w 8156794"/>
                  <a:gd name="connsiteY5" fmla="*/ 1432121 h 2933483"/>
                  <a:gd name="connsiteX6" fmla="*/ 8156794 w 8156794"/>
                  <a:gd name="connsiteY6" fmla="*/ 0 h 2933483"/>
                  <a:gd name="connsiteX0" fmla="*/ 8123689 w 8145760"/>
                  <a:gd name="connsiteY0" fmla="*/ 13560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23689 w 8145760"/>
                  <a:gd name="connsiteY6" fmla="*/ 13560 h 2920259"/>
                  <a:gd name="connsiteX0" fmla="*/ 8178863 w 8178863"/>
                  <a:gd name="connsiteY0" fmla="*/ 26952 h 2920259"/>
                  <a:gd name="connsiteX1" fmla="*/ 8145760 w 8178863"/>
                  <a:gd name="connsiteY1" fmla="*/ 1579944 h 2920259"/>
                  <a:gd name="connsiteX2" fmla="*/ 4123353 w 8178863"/>
                  <a:gd name="connsiteY2" fmla="*/ 2919505 h 2920259"/>
                  <a:gd name="connsiteX3" fmla="*/ 2295 w 8178863"/>
                  <a:gd name="connsiteY3" fmla="*/ 1470941 h 2920259"/>
                  <a:gd name="connsiteX4" fmla="*/ 767 w 8178863"/>
                  <a:gd name="connsiteY4" fmla="*/ 0 h 2920259"/>
                  <a:gd name="connsiteX5" fmla="*/ 4068271 w 8178863"/>
                  <a:gd name="connsiteY5" fmla="*/ 1418897 h 2920259"/>
                  <a:gd name="connsiteX6" fmla="*/ 8178863 w 8178863"/>
                  <a:gd name="connsiteY6" fmla="*/ 26952 h 2920259"/>
                  <a:gd name="connsiteX0" fmla="*/ 8167827 w 8167827"/>
                  <a:gd name="connsiteY0" fmla="*/ 40343 h 2920259"/>
                  <a:gd name="connsiteX1" fmla="*/ 8145760 w 8167827"/>
                  <a:gd name="connsiteY1" fmla="*/ 1579944 h 2920259"/>
                  <a:gd name="connsiteX2" fmla="*/ 4123353 w 8167827"/>
                  <a:gd name="connsiteY2" fmla="*/ 2919505 h 2920259"/>
                  <a:gd name="connsiteX3" fmla="*/ 2295 w 8167827"/>
                  <a:gd name="connsiteY3" fmla="*/ 1470941 h 2920259"/>
                  <a:gd name="connsiteX4" fmla="*/ 767 w 8167827"/>
                  <a:gd name="connsiteY4" fmla="*/ 0 h 2920259"/>
                  <a:gd name="connsiteX5" fmla="*/ 4068271 w 8167827"/>
                  <a:gd name="connsiteY5" fmla="*/ 1418897 h 2920259"/>
                  <a:gd name="connsiteX6" fmla="*/ 8167827 w 8167827"/>
                  <a:gd name="connsiteY6" fmla="*/ 40343 h 2920259"/>
                  <a:gd name="connsiteX0" fmla="*/ 8123687 w 8145760"/>
                  <a:gd name="connsiteY0" fmla="*/ 53735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23687 w 8145760"/>
                  <a:gd name="connsiteY6" fmla="*/ 53735 h 2920259"/>
                  <a:gd name="connsiteX0" fmla="*/ 8161918 w 8161918"/>
                  <a:gd name="connsiteY0" fmla="*/ 0 h 2943855"/>
                  <a:gd name="connsiteX1" fmla="*/ 8145760 w 8161918"/>
                  <a:gd name="connsiteY1" fmla="*/ 1603540 h 2943855"/>
                  <a:gd name="connsiteX2" fmla="*/ 4123353 w 8161918"/>
                  <a:gd name="connsiteY2" fmla="*/ 2943101 h 2943855"/>
                  <a:gd name="connsiteX3" fmla="*/ 2295 w 8161918"/>
                  <a:gd name="connsiteY3" fmla="*/ 1494537 h 2943855"/>
                  <a:gd name="connsiteX4" fmla="*/ 767 w 8161918"/>
                  <a:gd name="connsiteY4" fmla="*/ 23596 h 2943855"/>
                  <a:gd name="connsiteX5" fmla="*/ 4068271 w 8161918"/>
                  <a:gd name="connsiteY5" fmla="*/ 1442493 h 2943855"/>
                  <a:gd name="connsiteX6" fmla="*/ 8161918 w 8161918"/>
                  <a:gd name="connsiteY6" fmla="*/ 0 h 2943855"/>
                  <a:gd name="connsiteX0" fmla="*/ 8144926 w 8145760"/>
                  <a:gd name="connsiteY0" fmla="*/ 43424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44926 w 8145760"/>
                  <a:gd name="connsiteY6" fmla="*/ 43424 h 2920259"/>
                  <a:gd name="connsiteX0" fmla="*/ 8161918 w 8161918"/>
                  <a:gd name="connsiteY0" fmla="*/ 0 h 2959321"/>
                  <a:gd name="connsiteX1" fmla="*/ 8145760 w 8161918"/>
                  <a:gd name="connsiteY1" fmla="*/ 1619006 h 2959321"/>
                  <a:gd name="connsiteX2" fmla="*/ 4123353 w 8161918"/>
                  <a:gd name="connsiteY2" fmla="*/ 2958567 h 2959321"/>
                  <a:gd name="connsiteX3" fmla="*/ 2295 w 8161918"/>
                  <a:gd name="connsiteY3" fmla="*/ 1510003 h 2959321"/>
                  <a:gd name="connsiteX4" fmla="*/ 767 w 8161918"/>
                  <a:gd name="connsiteY4" fmla="*/ 39062 h 2959321"/>
                  <a:gd name="connsiteX5" fmla="*/ 4068271 w 8161918"/>
                  <a:gd name="connsiteY5" fmla="*/ 1457959 h 2959321"/>
                  <a:gd name="connsiteX6" fmla="*/ 8161918 w 8161918"/>
                  <a:gd name="connsiteY6" fmla="*/ 0 h 2959321"/>
                  <a:gd name="connsiteX0" fmla="*/ 8161918 w 8162752"/>
                  <a:gd name="connsiteY0" fmla="*/ 0 h 2959488"/>
                  <a:gd name="connsiteX1" fmla="*/ 8162752 w 8162752"/>
                  <a:gd name="connsiteY1" fmla="*/ 1629317 h 2959488"/>
                  <a:gd name="connsiteX2" fmla="*/ 4123353 w 8162752"/>
                  <a:gd name="connsiteY2" fmla="*/ 2958567 h 2959488"/>
                  <a:gd name="connsiteX3" fmla="*/ 2295 w 8162752"/>
                  <a:gd name="connsiteY3" fmla="*/ 1510003 h 2959488"/>
                  <a:gd name="connsiteX4" fmla="*/ 767 w 8162752"/>
                  <a:gd name="connsiteY4" fmla="*/ 39062 h 2959488"/>
                  <a:gd name="connsiteX5" fmla="*/ 4068271 w 8162752"/>
                  <a:gd name="connsiteY5" fmla="*/ 1457959 h 2959488"/>
                  <a:gd name="connsiteX6" fmla="*/ 8161918 w 8162752"/>
                  <a:gd name="connsiteY6" fmla="*/ 0 h 2959488"/>
                  <a:gd name="connsiteX0" fmla="*/ 8165930 w 8166764"/>
                  <a:gd name="connsiteY0" fmla="*/ 7337 h 2966825"/>
                  <a:gd name="connsiteX1" fmla="*/ 8166764 w 8166764"/>
                  <a:gd name="connsiteY1" fmla="*/ 1636654 h 2966825"/>
                  <a:gd name="connsiteX2" fmla="*/ 4127365 w 8166764"/>
                  <a:gd name="connsiteY2" fmla="*/ 2965904 h 2966825"/>
                  <a:gd name="connsiteX3" fmla="*/ 6307 w 8166764"/>
                  <a:gd name="connsiteY3" fmla="*/ 1517340 h 2966825"/>
                  <a:gd name="connsiteX4" fmla="*/ 532 w 8166764"/>
                  <a:gd name="connsiteY4" fmla="*/ 0 h 2966825"/>
                  <a:gd name="connsiteX5" fmla="*/ 4072283 w 8166764"/>
                  <a:gd name="connsiteY5" fmla="*/ 1465296 h 2966825"/>
                  <a:gd name="connsiteX6" fmla="*/ 8165930 w 8166764"/>
                  <a:gd name="connsiteY6" fmla="*/ 7337 h 2966825"/>
                  <a:gd name="connsiteX0" fmla="*/ 8168119 w 8168953"/>
                  <a:gd name="connsiteY0" fmla="*/ 7337 h 2966682"/>
                  <a:gd name="connsiteX1" fmla="*/ 8168953 w 8168953"/>
                  <a:gd name="connsiteY1" fmla="*/ 1636654 h 2966682"/>
                  <a:gd name="connsiteX2" fmla="*/ 4129554 w 8168953"/>
                  <a:gd name="connsiteY2" fmla="*/ 2965904 h 2966682"/>
                  <a:gd name="connsiteX3" fmla="*/ 0 w 8168953"/>
                  <a:gd name="connsiteY3" fmla="*/ 1527651 h 2966682"/>
                  <a:gd name="connsiteX4" fmla="*/ 2721 w 8168953"/>
                  <a:gd name="connsiteY4" fmla="*/ 0 h 2966682"/>
                  <a:gd name="connsiteX5" fmla="*/ 4074472 w 8168953"/>
                  <a:gd name="connsiteY5" fmla="*/ 1465296 h 2966682"/>
                  <a:gd name="connsiteX6" fmla="*/ 8168119 w 8168953"/>
                  <a:gd name="connsiteY6" fmla="*/ 7337 h 2966682"/>
                  <a:gd name="connsiteX0" fmla="*/ 8168119 w 8168953"/>
                  <a:gd name="connsiteY0" fmla="*/ 7337 h 3100377"/>
                  <a:gd name="connsiteX1" fmla="*/ 8168953 w 8168953"/>
                  <a:gd name="connsiteY1" fmla="*/ 1636654 h 3100377"/>
                  <a:gd name="connsiteX2" fmla="*/ 4118520 w 8168953"/>
                  <a:gd name="connsiteY2" fmla="*/ 3099826 h 3100377"/>
                  <a:gd name="connsiteX3" fmla="*/ 0 w 8168953"/>
                  <a:gd name="connsiteY3" fmla="*/ 1527651 h 3100377"/>
                  <a:gd name="connsiteX4" fmla="*/ 2721 w 8168953"/>
                  <a:gd name="connsiteY4" fmla="*/ 0 h 3100377"/>
                  <a:gd name="connsiteX5" fmla="*/ 4074472 w 8168953"/>
                  <a:gd name="connsiteY5" fmla="*/ 1465296 h 3100377"/>
                  <a:gd name="connsiteX6" fmla="*/ 8168119 w 8168953"/>
                  <a:gd name="connsiteY6" fmla="*/ 7337 h 3100377"/>
                  <a:gd name="connsiteX0" fmla="*/ 8168119 w 8168953"/>
                  <a:gd name="connsiteY0" fmla="*/ 7337 h 3100429"/>
                  <a:gd name="connsiteX1" fmla="*/ 8168953 w 8168953"/>
                  <a:gd name="connsiteY1" fmla="*/ 1636654 h 3100429"/>
                  <a:gd name="connsiteX2" fmla="*/ 4118520 w 8168953"/>
                  <a:gd name="connsiteY2" fmla="*/ 3099826 h 3100429"/>
                  <a:gd name="connsiteX3" fmla="*/ 0 w 8168953"/>
                  <a:gd name="connsiteY3" fmla="*/ 1527651 h 3100429"/>
                  <a:gd name="connsiteX4" fmla="*/ 2721 w 8168953"/>
                  <a:gd name="connsiteY4" fmla="*/ 0 h 3100429"/>
                  <a:gd name="connsiteX5" fmla="*/ 4074472 w 8168953"/>
                  <a:gd name="connsiteY5" fmla="*/ 1465296 h 3100429"/>
                  <a:gd name="connsiteX6" fmla="*/ 8168119 w 8168953"/>
                  <a:gd name="connsiteY6" fmla="*/ 7337 h 3100429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72202 w 8166683"/>
                  <a:gd name="connsiteY5" fmla="*/ 1465296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72202 w 8166683"/>
                  <a:gd name="connsiteY5" fmla="*/ 1465296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61168 w 8166683"/>
                  <a:gd name="connsiteY5" fmla="*/ 1438511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61168 w 8166683"/>
                  <a:gd name="connsiteY5" fmla="*/ 1438511 h 3099826"/>
                  <a:gd name="connsiteX6" fmla="*/ 8165849 w 8166683"/>
                  <a:gd name="connsiteY6" fmla="*/ 7337 h 3099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166683" h="3099826">
                    <a:moveTo>
                      <a:pt x="8165849" y="7337"/>
                    </a:moveTo>
                    <a:lnTo>
                      <a:pt x="8166683" y="1636654"/>
                    </a:lnTo>
                    <a:cubicBezTo>
                      <a:pt x="7917761" y="2728489"/>
                      <a:pt x="5475903" y="3100137"/>
                      <a:pt x="4116250" y="3099826"/>
                    </a:cubicBezTo>
                    <a:cubicBezTo>
                      <a:pt x="2756597" y="3099515"/>
                      <a:pt x="245424" y="2744647"/>
                      <a:pt x="8764" y="1634789"/>
                    </a:cubicBezTo>
                    <a:cubicBezTo>
                      <a:pt x="11928" y="1215900"/>
                      <a:pt x="-2713" y="418889"/>
                      <a:pt x="451" y="0"/>
                    </a:cubicBezTo>
                    <a:cubicBezTo>
                      <a:pt x="385485" y="953840"/>
                      <a:pt x="2700268" y="1437288"/>
                      <a:pt x="4061168" y="1438511"/>
                    </a:cubicBezTo>
                    <a:cubicBezTo>
                      <a:pt x="5422068" y="1439734"/>
                      <a:pt x="7793228" y="1089449"/>
                      <a:pt x="8165849" y="7337"/>
                    </a:cubicBezTo>
                    <a:close/>
                  </a:path>
                </a:pathLst>
              </a:custGeom>
              <a:gradFill>
                <a:gsLst>
                  <a:gs pos="0">
                    <a:srgbClr val="B8C2C9"/>
                  </a:gs>
                  <a:gs pos="21000">
                    <a:schemeClr val="bg1"/>
                  </a:gs>
                  <a:gs pos="60000">
                    <a:srgbClr val="D6DCE0"/>
                  </a:gs>
                  <a:gs pos="100000">
                    <a:srgbClr val="B8C2C9"/>
                  </a:gs>
                </a:gsLst>
                <a:lin ang="0" scaled="0"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                  </a:t>
                </a:r>
              </a:p>
            </p:txBody>
          </p:sp>
          <p:sp>
            <p:nvSpPr>
              <p:cNvPr id="449" name="Oval 448">
                <a:extLst>
                  <a:ext uri="{FF2B5EF4-FFF2-40B4-BE49-F238E27FC236}">
                    <a16:creationId xmlns:a16="http://schemas.microsoft.com/office/drawing/2014/main" id="{9739DB09-38E5-A347-93BF-13C80AD84539}"/>
                  </a:ext>
                </a:extLst>
              </p:cNvPr>
              <p:cNvSpPr/>
              <p:nvPr/>
            </p:nvSpPr>
            <p:spPr>
              <a:xfrm>
                <a:off x="7494729" y="2774731"/>
                <a:ext cx="1480163" cy="579140"/>
              </a:xfrm>
              <a:prstGeom prst="ellipse">
                <a:avLst/>
              </a:prstGeom>
              <a:solidFill>
                <a:srgbClr val="B8C2C9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             </a:t>
                </a:r>
              </a:p>
            </p:txBody>
          </p:sp>
          <p:grpSp>
            <p:nvGrpSpPr>
              <p:cNvPr id="450" name="Group 449">
                <a:extLst>
                  <a:ext uri="{FF2B5EF4-FFF2-40B4-BE49-F238E27FC236}">
                    <a16:creationId xmlns:a16="http://schemas.microsoft.com/office/drawing/2014/main" id="{04079280-378E-384D-9681-BF41B82BF6CB}"/>
                  </a:ext>
                </a:extLst>
              </p:cNvPr>
              <p:cNvGrpSpPr/>
              <p:nvPr/>
            </p:nvGrpSpPr>
            <p:grpSpPr>
              <a:xfrm>
                <a:off x="7713663" y="2848339"/>
                <a:ext cx="1042107" cy="425543"/>
                <a:chOff x="7786941" y="2884917"/>
                <a:chExt cx="897649" cy="353919"/>
              </a:xfrm>
            </p:grpSpPr>
            <p:sp>
              <p:nvSpPr>
                <p:cNvPr id="451" name="Freeform 450">
                  <a:extLst>
                    <a:ext uri="{FF2B5EF4-FFF2-40B4-BE49-F238E27FC236}">
                      <a16:creationId xmlns:a16="http://schemas.microsoft.com/office/drawing/2014/main" id="{914AA044-3657-1448-A5E9-2F003DC03F6B}"/>
                    </a:ext>
                  </a:extLst>
                </p:cNvPr>
                <p:cNvSpPr/>
                <p:nvPr/>
              </p:nvSpPr>
              <p:spPr>
                <a:xfrm>
                  <a:off x="7811770" y="2884917"/>
                  <a:ext cx="849158" cy="198115"/>
                </a:xfrm>
                <a:custGeom>
                  <a:avLst/>
                  <a:gdLst>
                    <a:gd name="connsiteX0" fmla="*/ 3725333 w 4588933"/>
                    <a:gd name="connsiteY0" fmla="*/ 0 h 1049866"/>
                    <a:gd name="connsiteX1" fmla="*/ 4588933 w 4588933"/>
                    <a:gd name="connsiteY1" fmla="*/ 270933 h 1049866"/>
                    <a:gd name="connsiteX2" fmla="*/ 3962400 w 4588933"/>
                    <a:gd name="connsiteY2" fmla="*/ 541866 h 1049866"/>
                    <a:gd name="connsiteX3" fmla="*/ 3742267 w 4588933"/>
                    <a:gd name="connsiteY3" fmla="*/ 457200 h 1049866"/>
                    <a:gd name="connsiteX4" fmla="*/ 2269067 w 4588933"/>
                    <a:gd name="connsiteY4" fmla="*/ 1049866 h 1049866"/>
                    <a:gd name="connsiteX5" fmla="*/ 880533 w 4588933"/>
                    <a:gd name="connsiteY5" fmla="*/ 457200 h 1049866"/>
                    <a:gd name="connsiteX6" fmla="*/ 592667 w 4588933"/>
                    <a:gd name="connsiteY6" fmla="*/ 541866 h 1049866"/>
                    <a:gd name="connsiteX7" fmla="*/ 0 w 4588933"/>
                    <a:gd name="connsiteY7" fmla="*/ 254000 h 1049866"/>
                    <a:gd name="connsiteX8" fmla="*/ 880533 w 4588933"/>
                    <a:gd name="connsiteY8" fmla="*/ 16933 h 1049866"/>
                    <a:gd name="connsiteX9" fmla="*/ 2302933 w 4588933"/>
                    <a:gd name="connsiteY9" fmla="*/ 626533 h 1049866"/>
                    <a:gd name="connsiteX10" fmla="*/ 3725333 w 4588933"/>
                    <a:gd name="connsiteY10" fmla="*/ 0 h 1049866"/>
                    <a:gd name="connsiteX0" fmla="*/ 3725333 w 4641485"/>
                    <a:gd name="connsiteY0" fmla="*/ 0 h 1049866"/>
                    <a:gd name="connsiteX1" fmla="*/ 4641485 w 4641485"/>
                    <a:gd name="connsiteY1" fmla="*/ 239402 h 1049866"/>
                    <a:gd name="connsiteX2" fmla="*/ 3962400 w 4641485"/>
                    <a:gd name="connsiteY2" fmla="*/ 541866 h 1049866"/>
                    <a:gd name="connsiteX3" fmla="*/ 3742267 w 4641485"/>
                    <a:gd name="connsiteY3" fmla="*/ 457200 h 1049866"/>
                    <a:gd name="connsiteX4" fmla="*/ 2269067 w 4641485"/>
                    <a:gd name="connsiteY4" fmla="*/ 1049866 h 1049866"/>
                    <a:gd name="connsiteX5" fmla="*/ 880533 w 4641485"/>
                    <a:gd name="connsiteY5" fmla="*/ 457200 h 1049866"/>
                    <a:gd name="connsiteX6" fmla="*/ 592667 w 4641485"/>
                    <a:gd name="connsiteY6" fmla="*/ 541866 h 1049866"/>
                    <a:gd name="connsiteX7" fmla="*/ 0 w 4641485"/>
                    <a:gd name="connsiteY7" fmla="*/ 254000 h 1049866"/>
                    <a:gd name="connsiteX8" fmla="*/ 880533 w 4641485"/>
                    <a:gd name="connsiteY8" fmla="*/ 16933 h 1049866"/>
                    <a:gd name="connsiteX9" fmla="*/ 2302933 w 4641485"/>
                    <a:gd name="connsiteY9" fmla="*/ 626533 h 1049866"/>
                    <a:gd name="connsiteX10" fmla="*/ 3725333 w 4641485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73798 w 4673016"/>
                    <a:gd name="connsiteY3" fmla="*/ 45720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84308 w 4673016"/>
                    <a:gd name="connsiteY3" fmla="*/ 404648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815839 w 4673016"/>
                    <a:gd name="connsiteY3" fmla="*/ 46771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673016" h="1049866">
                      <a:moveTo>
                        <a:pt x="3756864" y="0"/>
                      </a:moveTo>
                      <a:lnTo>
                        <a:pt x="4673016" y="239402"/>
                      </a:lnTo>
                      <a:lnTo>
                        <a:pt x="3993931" y="541866"/>
                      </a:lnTo>
                      <a:lnTo>
                        <a:pt x="3815839" y="467710"/>
                      </a:lnTo>
                      <a:lnTo>
                        <a:pt x="2300598" y="1049866"/>
                      </a:lnTo>
                      <a:lnTo>
                        <a:pt x="912064" y="457200"/>
                      </a:lnTo>
                      <a:lnTo>
                        <a:pt x="624198" y="541866"/>
                      </a:lnTo>
                      <a:lnTo>
                        <a:pt x="0" y="275021"/>
                      </a:lnTo>
                      <a:lnTo>
                        <a:pt x="912064" y="16933"/>
                      </a:lnTo>
                      <a:lnTo>
                        <a:pt x="2323954" y="616023"/>
                      </a:lnTo>
                      <a:lnTo>
                        <a:pt x="3756864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52" name="Freeform 451">
                  <a:extLst>
                    <a:ext uri="{FF2B5EF4-FFF2-40B4-BE49-F238E27FC236}">
                      <a16:creationId xmlns:a16="http://schemas.microsoft.com/office/drawing/2014/main" id="{29FDF0B8-7E9A-1F4D-8C99-CE1C68A1345F}"/>
                    </a:ext>
                  </a:extLst>
                </p:cNvPr>
                <p:cNvSpPr/>
                <p:nvPr/>
              </p:nvSpPr>
              <p:spPr>
                <a:xfrm>
                  <a:off x="8367548" y="3054383"/>
                  <a:ext cx="317042" cy="170569"/>
                </a:xfrm>
                <a:custGeom>
                  <a:avLst/>
                  <a:gdLst>
                    <a:gd name="connsiteX0" fmla="*/ 21021 w 1744718"/>
                    <a:gd name="connsiteY0" fmla="*/ 0 h 903890"/>
                    <a:gd name="connsiteX1" fmla="*/ 1744718 w 1744718"/>
                    <a:gd name="connsiteY1" fmla="*/ 693683 h 903890"/>
                    <a:gd name="connsiteX2" fmla="*/ 1145628 w 1744718"/>
                    <a:gd name="connsiteY2" fmla="*/ 903890 h 903890"/>
                    <a:gd name="connsiteX3" fmla="*/ 0 w 1744718"/>
                    <a:gd name="connsiteY3" fmla="*/ 451945 h 903890"/>
                    <a:gd name="connsiteX4" fmla="*/ 21021 w 1744718"/>
                    <a:gd name="connsiteY4" fmla="*/ 0 h 9038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4718" h="903890">
                      <a:moveTo>
                        <a:pt x="21021" y="0"/>
                      </a:moveTo>
                      <a:lnTo>
                        <a:pt x="1744718" y="693683"/>
                      </a:lnTo>
                      <a:lnTo>
                        <a:pt x="1145628" y="903890"/>
                      </a:lnTo>
                      <a:lnTo>
                        <a:pt x="0" y="451945"/>
                      </a:lnTo>
                      <a:lnTo>
                        <a:pt x="21021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53" name="Freeform 452">
                  <a:extLst>
                    <a:ext uri="{FF2B5EF4-FFF2-40B4-BE49-F238E27FC236}">
                      <a16:creationId xmlns:a16="http://schemas.microsoft.com/office/drawing/2014/main" id="{49A96193-2E73-4C43-843C-2C8C4DCEE478}"/>
                    </a:ext>
                  </a:extLst>
                </p:cNvPr>
                <p:cNvSpPr/>
                <p:nvPr/>
              </p:nvSpPr>
              <p:spPr>
                <a:xfrm>
                  <a:off x="7786941" y="3054383"/>
                  <a:ext cx="311312" cy="168585"/>
                </a:xfrm>
                <a:custGeom>
                  <a:avLst/>
                  <a:gdLst>
                    <a:gd name="connsiteX0" fmla="*/ 1702676 w 1713187"/>
                    <a:gd name="connsiteY0" fmla="*/ 0 h 893380"/>
                    <a:gd name="connsiteX1" fmla="*/ 1713187 w 1713187"/>
                    <a:gd name="connsiteY1" fmla="*/ 472966 h 893380"/>
                    <a:gd name="connsiteX2" fmla="*/ 578069 w 1713187"/>
                    <a:gd name="connsiteY2" fmla="*/ 893380 h 893380"/>
                    <a:gd name="connsiteX3" fmla="*/ 0 w 1713187"/>
                    <a:gd name="connsiteY3" fmla="*/ 693683 h 893380"/>
                    <a:gd name="connsiteX4" fmla="*/ 1702676 w 1713187"/>
                    <a:gd name="connsiteY4" fmla="*/ 0 h 8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13187" h="893380">
                      <a:moveTo>
                        <a:pt x="1702676" y="0"/>
                      </a:moveTo>
                      <a:lnTo>
                        <a:pt x="1713187" y="472966"/>
                      </a:lnTo>
                      <a:lnTo>
                        <a:pt x="578069" y="893380"/>
                      </a:lnTo>
                      <a:lnTo>
                        <a:pt x="0" y="693683"/>
                      </a:lnTo>
                      <a:lnTo>
                        <a:pt x="1702676" y="0"/>
                      </a:lnTo>
                      <a:close/>
                    </a:path>
                  </a:pathLst>
                </a:custGeom>
                <a:solidFill>
                  <a:srgbClr val="0000A8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54" name="Freeform 453">
                  <a:extLst>
                    <a:ext uri="{FF2B5EF4-FFF2-40B4-BE49-F238E27FC236}">
                      <a16:creationId xmlns:a16="http://schemas.microsoft.com/office/drawing/2014/main" id="{F5358318-953E-E249-9021-E0B5DF66E3B3}"/>
                    </a:ext>
                  </a:extLst>
                </p:cNvPr>
                <p:cNvSpPr/>
                <p:nvPr/>
              </p:nvSpPr>
              <p:spPr>
                <a:xfrm>
                  <a:off x="7895013" y="2971083"/>
                  <a:ext cx="676892" cy="267753"/>
                </a:xfrm>
                <a:custGeom>
                  <a:avLst/>
                  <a:gdLst>
                    <a:gd name="connsiteX0" fmla="*/ 599089 w 4162096"/>
                    <a:gd name="connsiteY0" fmla="*/ 273269 h 1618593"/>
                    <a:gd name="connsiteX1" fmla="*/ 882869 w 4162096"/>
                    <a:gd name="connsiteY1" fmla="*/ 199697 h 1618593"/>
                    <a:gd name="connsiteX2" fmla="*/ 2312276 w 4162096"/>
                    <a:gd name="connsiteY2" fmla="*/ 798786 h 1618593"/>
                    <a:gd name="connsiteX3" fmla="*/ 3794234 w 4162096"/>
                    <a:gd name="connsiteY3" fmla="*/ 199697 h 1618593"/>
                    <a:gd name="connsiteX4" fmla="*/ 4014951 w 4162096"/>
                    <a:gd name="connsiteY4" fmla="*/ 273269 h 1618593"/>
                    <a:gd name="connsiteX5" fmla="*/ 3058510 w 4162096"/>
                    <a:gd name="connsiteY5" fmla="*/ 641131 h 1618593"/>
                    <a:gd name="connsiteX6" fmla="*/ 3026979 w 4162096"/>
                    <a:gd name="connsiteY6" fmla="*/ 1114097 h 1618593"/>
                    <a:gd name="connsiteX7" fmla="*/ 4162096 w 4162096"/>
                    <a:gd name="connsiteY7" fmla="*/ 1545021 h 1618593"/>
                    <a:gd name="connsiteX8" fmla="*/ 3878317 w 4162096"/>
                    <a:gd name="connsiteY8" fmla="*/ 1608083 h 1618593"/>
                    <a:gd name="connsiteX9" fmla="*/ 2301765 w 4162096"/>
                    <a:gd name="connsiteY9" fmla="*/ 945931 h 1618593"/>
                    <a:gd name="connsiteX10" fmla="*/ 693682 w 4162096"/>
                    <a:gd name="connsiteY10" fmla="*/ 1618593 h 1618593"/>
                    <a:gd name="connsiteX11" fmla="*/ 430924 w 4162096"/>
                    <a:gd name="connsiteY11" fmla="*/ 1524000 h 1618593"/>
                    <a:gd name="connsiteX12" fmla="*/ 1576551 w 4162096"/>
                    <a:gd name="connsiteY12" fmla="*/ 1082566 h 1618593"/>
                    <a:gd name="connsiteX13" fmla="*/ 1545020 w 4162096"/>
                    <a:gd name="connsiteY13" fmla="*/ 609600 h 1618593"/>
                    <a:gd name="connsiteX14" fmla="*/ 0 w 4162096"/>
                    <a:gd name="connsiteY14" fmla="*/ 0 h 1618593"/>
                    <a:gd name="connsiteX15" fmla="*/ 872358 w 4162096"/>
                    <a:gd name="connsiteY15" fmla="*/ 210207 h 1618593"/>
                    <a:gd name="connsiteX16" fmla="*/ 872358 w 4162096"/>
                    <a:gd name="connsiteY16" fmla="*/ 210207 h 1618593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15" fmla="*/ 441434 w 3731172"/>
                    <a:gd name="connsiteY15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357351 w 3731172"/>
                    <a:gd name="connsiteY14" fmla="*/ 115613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56137 w 3731172"/>
                    <a:gd name="connsiteY13" fmla="*/ 441434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903890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575034 w 3710151"/>
                    <a:gd name="connsiteY6" fmla="*/ 91440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06565 w 3710151"/>
                    <a:gd name="connsiteY6" fmla="*/ 92491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5151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09858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62012 w 3725019"/>
                    <a:gd name="connsiteY0" fmla="*/ 73572 h 1418896"/>
                    <a:gd name="connsiteX1" fmla="*/ 445792 w 3725019"/>
                    <a:gd name="connsiteY1" fmla="*/ 0 h 1418896"/>
                    <a:gd name="connsiteX2" fmla="*/ 1852896 w 3725019"/>
                    <a:gd name="connsiteY2" fmla="*/ 591655 h 1418896"/>
                    <a:gd name="connsiteX3" fmla="*/ 3357157 w 3725019"/>
                    <a:gd name="connsiteY3" fmla="*/ 0 h 1418896"/>
                    <a:gd name="connsiteX4" fmla="*/ 3577874 w 3725019"/>
                    <a:gd name="connsiteY4" fmla="*/ 73572 h 1418896"/>
                    <a:gd name="connsiteX5" fmla="*/ 2632585 w 3725019"/>
                    <a:gd name="connsiteY5" fmla="*/ 448868 h 1418896"/>
                    <a:gd name="connsiteX6" fmla="*/ 2625150 w 3725019"/>
                    <a:gd name="connsiteY6" fmla="*/ 902607 h 1418896"/>
                    <a:gd name="connsiteX7" fmla="*/ 3725019 w 3725019"/>
                    <a:gd name="connsiteY7" fmla="*/ 1345324 h 1418896"/>
                    <a:gd name="connsiteX8" fmla="*/ 3441240 w 3725019"/>
                    <a:gd name="connsiteY8" fmla="*/ 1408386 h 1418896"/>
                    <a:gd name="connsiteX9" fmla="*/ 1864688 w 3725019"/>
                    <a:gd name="connsiteY9" fmla="*/ 746234 h 1418896"/>
                    <a:gd name="connsiteX10" fmla="*/ 256605 w 3725019"/>
                    <a:gd name="connsiteY10" fmla="*/ 1418896 h 1418896"/>
                    <a:gd name="connsiteX11" fmla="*/ 0 w 3725019"/>
                    <a:gd name="connsiteY11" fmla="*/ 1331097 h 1418896"/>
                    <a:gd name="connsiteX12" fmla="*/ 1113454 w 3725019"/>
                    <a:gd name="connsiteY12" fmla="*/ 903890 h 1418896"/>
                    <a:gd name="connsiteX13" fmla="*/ 1102302 w 3725019"/>
                    <a:gd name="connsiteY13" fmla="*/ 451945 h 1418896"/>
                    <a:gd name="connsiteX14" fmla="*/ 183032 w 3725019"/>
                    <a:gd name="connsiteY14" fmla="*/ 84081 h 1418896"/>
                    <a:gd name="connsiteX15" fmla="*/ 162012 w 3725019"/>
                    <a:gd name="connsiteY15" fmla="*/ 73572 h 14188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725019" h="1418896">
                      <a:moveTo>
                        <a:pt x="162012" y="73572"/>
                      </a:moveTo>
                      <a:lnTo>
                        <a:pt x="445792" y="0"/>
                      </a:lnTo>
                      <a:lnTo>
                        <a:pt x="1852896" y="591655"/>
                      </a:lnTo>
                      <a:lnTo>
                        <a:pt x="3357157" y="0"/>
                      </a:lnTo>
                      <a:lnTo>
                        <a:pt x="3577874" y="73572"/>
                      </a:lnTo>
                      <a:lnTo>
                        <a:pt x="2632585" y="448868"/>
                      </a:lnTo>
                      <a:lnTo>
                        <a:pt x="2625150" y="902607"/>
                      </a:lnTo>
                      <a:lnTo>
                        <a:pt x="3725019" y="1345324"/>
                      </a:lnTo>
                      <a:lnTo>
                        <a:pt x="3441240" y="1408386"/>
                      </a:lnTo>
                      <a:lnTo>
                        <a:pt x="1864688" y="746234"/>
                      </a:lnTo>
                      <a:lnTo>
                        <a:pt x="256605" y="1418896"/>
                      </a:lnTo>
                      <a:lnTo>
                        <a:pt x="0" y="1331097"/>
                      </a:lnTo>
                      <a:lnTo>
                        <a:pt x="1113454" y="903890"/>
                      </a:lnTo>
                      <a:cubicBezTo>
                        <a:pt x="1113454" y="760249"/>
                        <a:pt x="1102302" y="595586"/>
                        <a:pt x="1102302" y="451945"/>
                      </a:cubicBezTo>
                      <a:lnTo>
                        <a:pt x="183032" y="84081"/>
                      </a:lnTo>
                      <a:cubicBezTo>
                        <a:pt x="26317" y="21019"/>
                        <a:pt x="169019" y="77075"/>
                        <a:pt x="162012" y="73572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</p:grpSp>
      <p:grpSp>
        <p:nvGrpSpPr>
          <p:cNvPr id="1032" name="Group 1031">
            <a:extLst>
              <a:ext uri="{FF2B5EF4-FFF2-40B4-BE49-F238E27FC236}">
                <a16:creationId xmlns:a16="http://schemas.microsoft.com/office/drawing/2014/main" id="{036990DA-17DD-924D-9A43-4A9775E07569}"/>
              </a:ext>
            </a:extLst>
          </p:cNvPr>
          <p:cNvGrpSpPr/>
          <p:nvPr/>
        </p:nvGrpSpPr>
        <p:grpSpPr>
          <a:xfrm>
            <a:off x="1600418" y="5202075"/>
            <a:ext cx="5446393" cy="1149445"/>
            <a:chOff x="1728873" y="5539150"/>
            <a:chExt cx="5446393" cy="1149445"/>
          </a:xfrm>
        </p:grpSpPr>
        <p:sp>
          <p:nvSpPr>
            <p:cNvPr id="838" name="Freeform 417">
              <a:extLst>
                <a:ext uri="{FF2B5EF4-FFF2-40B4-BE49-F238E27FC236}">
                  <a16:creationId xmlns:a16="http://schemas.microsoft.com/office/drawing/2014/main" id="{F705D6E8-49A7-AA46-A818-65E5953EC2B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8873" y="5660145"/>
              <a:ext cx="1143514" cy="680533"/>
            </a:xfrm>
            <a:custGeom>
              <a:avLst/>
              <a:gdLst>
                <a:gd name="T0" fmla="*/ 2147483646 w 1036"/>
                <a:gd name="T1" fmla="*/ 2147483646 h 675"/>
                <a:gd name="T2" fmla="*/ 2147483646 w 1036"/>
                <a:gd name="T3" fmla="*/ 2147483646 h 675"/>
                <a:gd name="T4" fmla="*/ 2147483646 w 1036"/>
                <a:gd name="T5" fmla="*/ 2147483646 h 675"/>
                <a:gd name="T6" fmla="*/ 2147483646 w 1036"/>
                <a:gd name="T7" fmla="*/ 2147483646 h 675"/>
                <a:gd name="T8" fmla="*/ 2147483646 w 1036"/>
                <a:gd name="T9" fmla="*/ 2147483646 h 675"/>
                <a:gd name="T10" fmla="*/ 2147483646 w 1036"/>
                <a:gd name="T11" fmla="*/ 2147483646 h 675"/>
                <a:gd name="T12" fmla="*/ 2147483646 w 1036"/>
                <a:gd name="T13" fmla="*/ 2147483646 h 675"/>
                <a:gd name="T14" fmla="*/ 2147483646 w 1036"/>
                <a:gd name="T15" fmla="*/ 2147483646 h 675"/>
                <a:gd name="T16" fmla="*/ 2147483646 w 1036"/>
                <a:gd name="T17" fmla="*/ 2147483646 h 675"/>
                <a:gd name="T18" fmla="*/ 2147483646 w 1036"/>
                <a:gd name="T19" fmla="*/ 2147483646 h 675"/>
                <a:gd name="T20" fmla="*/ 2147483646 w 1036"/>
                <a:gd name="T21" fmla="*/ 2147483646 h 675"/>
                <a:gd name="T22" fmla="*/ 2147483646 w 1036"/>
                <a:gd name="T23" fmla="*/ 2147483646 h 675"/>
                <a:gd name="T24" fmla="*/ 2147483646 w 1036"/>
                <a:gd name="T25" fmla="*/ 2147483646 h 675"/>
                <a:gd name="T26" fmla="*/ 2147483646 w 1036"/>
                <a:gd name="T27" fmla="*/ 2147483646 h 675"/>
                <a:gd name="T28" fmla="*/ 2147483646 w 1036"/>
                <a:gd name="T29" fmla="*/ 2147483646 h 675"/>
                <a:gd name="T30" fmla="*/ 2147483646 w 1036"/>
                <a:gd name="T31" fmla="*/ 2147483646 h 675"/>
                <a:gd name="T32" fmla="*/ 2147483646 w 1036"/>
                <a:gd name="T33" fmla="*/ 2147483646 h 675"/>
                <a:gd name="T34" fmla="*/ 2147483646 w 1036"/>
                <a:gd name="T35" fmla="*/ 2147483646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9CDFF9"/>
            </a:solidFill>
            <a:ln>
              <a:noFill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72" name="Content Placeholder 2">
              <a:extLst>
                <a:ext uri="{FF2B5EF4-FFF2-40B4-BE49-F238E27FC236}">
                  <a16:creationId xmlns:a16="http://schemas.microsoft.com/office/drawing/2014/main" id="{5F6F3EFF-3938-B04A-9425-41262E778239}"/>
                </a:ext>
              </a:extLst>
            </p:cNvPr>
            <p:cNvSpPr txBox="1">
              <a:spLocks/>
            </p:cNvSpPr>
            <p:nvPr/>
          </p:nvSpPr>
          <p:spPr>
            <a:xfrm>
              <a:off x="3142713" y="5539150"/>
              <a:ext cx="4032553" cy="1149445"/>
            </a:xfrm>
            <a:prstGeom prst="rect">
              <a:avLst/>
            </a:prstGeom>
          </p:spPr>
          <p:txBody>
            <a:bodyPr>
              <a:normAutofit fontScale="92500" lnSpcReduction="10000"/>
            </a:bodyPr>
            <a:lstStyle>
              <a:lvl1pPr marL="347472" indent="-347472" algn="l" defTabSz="914400" rtl="0" eaLnBrk="1" latinLnBrk="0" hangingPunct="1">
                <a:lnSpc>
                  <a:spcPct val="90000"/>
                </a:lnSpc>
                <a:spcBef>
                  <a:spcPts val="672"/>
                </a:spcBef>
                <a:buClr>
                  <a:srgbClr val="002E8A"/>
                </a:buClr>
                <a:buSzPct val="100000"/>
                <a:buFont typeface="Wingdings" panose="05000000000000000000" pitchFamily="2" charset="2"/>
                <a:buChar char="§"/>
                <a:defRPr sz="280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1pPr>
              <a:lvl2pPr marL="740664" indent="-283464" algn="l" defTabSz="914400" rtl="0" eaLnBrk="1" latinLnBrk="0" hangingPunct="1">
                <a:lnSpc>
                  <a:spcPct val="90000"/>
                </a:lnSpc>
                <a:spcBef>
                  <a:spcPts val="528"/>
                </a:spcBef>
                <a:buClr>
                  <a:srgbClr val="C00000"/>
                </a:buClr>
                <a:buSzPct val="100000"/>
                <a:buFont typeface="Wingdings" panose="05000000000000000000" pitchFamily="2" charset="2"/>
                <a:buChar char="§"/>
                <a:defRPr sz="2400" kern="1200">
                  <a:solidFill>
                    <a:srgbClr val="0070C0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>
                    <a:lumMod val="75000"/>
                  </a:schemeClr>
                </a:buClr>
                <a:buSzPct val="100000"/>
                <a:buFont typeface="Wingdings" panose="05000000000000000000" pitchFamily="2" charset="2"/>
                <a:buChar char="§"/>
                <a:defRPr sz="2200" kern="1200">
                  <a:solidFill>
                    <a:schemeClr val="accent2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0070C0"/>
                </a:buClr>
                <a:buSzPct val="100000"/>
                <a:buFont typeface="Wingdings" panose="05000000000000000000" pitchFamily="2" charset="2"/>
                <a:buChar char="§"/>
                <a:defRPr sz="2000" kern="1200">
                  <a:solidFill>
                    <a:srgbClr val="7030A0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A27242"/>
                </a:buClr>
                <a:buSzPct val="100000"/>
                <a:buFont typeface="Wingdings" panose="05000000000000000000" pitchFamily="2" charset="2"/>
                <a:buChar char="§"/>
                <a:defRPr sz="1800" kern="1200">
                  <a:solidFill>
                    <a:schemeClr val="accent6">
                      <a:lumMod val="50000"/>
                    </a:schemeClr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 baseline="0">
                  <a:solidFill>
                    <a:schemeClr val="accent4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6858" indent="0">
                <a:buClr>
                  <a:srgbClr val="0000A8"/>
                </a:buClr>
                <a:buNone/>
              </a:pPr>
              <a:r>
                <a:rPr lang="ru-RU" altLang="en-US" sz="2400" i="1" dirty="0">
                  <a:solidFill>
                    <a:srgbClr val="C00000"/>
                  </a:solidFill>
                  <a:latin typeface="+mn-lt"/>
                  <a:ea typeface="Arial" panose="020B0604020202020204" pitchFamily="34" charset="0"/>
                </a:rPr>
                <a:t>Сети</a:t>
              </a:r>
              <a:endParaRPr lang="en-US" altLang="en-US" sz="2400" i="1" dirty="0">
                <a:solidFill>
                  <a:srgbClr val="C00000"/>
                </a:solidFill>
                <a:latin typeface="+mn-lt"/>
                <a:ea typeface="Arial" panose="020B0604020202020204" pitchFamily="34" charset="0"/>
              </a:endParaRPr>
            </a:p>
            <a:p>
              <a:pPr marL="346075" lvl="1" indent="-231775">
                <a:buClr>
                  <a:srgbClr val="0000A3"/>
                </a:buClr>
              </a:pPr>
              <a:r>
                <a:rPr lang="ru-RU" altLang="en-US" sz="2000" dirty="0">
                  <a:solidFill>
                    <a:schemeClr val="tx1"/>
                  </a:solidFill>
                  <a:latin typeface="+mn-lt"/>
                  <a:ea typeface="Arial" panose="020B0604020202020204" pitchFamily="34" charset="0"/>
                </a:rPr>
                <a:t>набор устройств, маршрутизаторов, линий</a:t>
              </a:r>
              <a:r>
                <a:rPr lang="en-US" altLang="en-US" sz="2000" dirty="0">
                  <a:solidFill>
                    <a:schemeClr val="tx1"/>
                  </a:solidFill>
                  <a:latin typeface="+mn-lt"/>
                  <a:ea typeface="Arial" panose="020B0604020202020204" pitchFamily="34" charset="0"/>
                </a:rPr>
                <a:t>: </a:t>
              </a:r>
              <a:r>
                <a:rPr lang="ru-RU" altLang="en-US" sz="2000" dirty="0">
                  <a:solidFill>
                    <a:schemeClr val="tx1"/>
                  </a:solidFill>
                  <a:latin typeface="+mn-lt"/>
                  <a:ea typeface="Arial" panose="020B0604020202020204" pitchFamily="34" charset="0"/>
                </a:rPr>
                <a:t>управляемые организацией</a:t>
              </a:r>
              <a:endParaRPr lang="en-US" dirty="0">
                <a:solidFill>
                  <a:schemeClr val="tx1"/>
                </a:solidFill>
                <a:latin typeface="+mn-lt"/>
              </a:endParaRPr>
            </a:p>
          </p:txBody>
        </p:sp>
      </p:grpSp>
      <p:sp>
        <p:nvSpPr>
          <p:cNvPr id="3" name="Freeform 2">
            <a:extLst>
              <a:ext uri="{FF2B5EF4-FFF2-40B4-BE49-F238E27FC236}">
                <a16:creationId xmlns:a16="http://schemas.microsoft.com/office/drawing/2014/main" id="{C27B58DA-1AEB-4740-B294-405BA04A628A}"/>
              </a:ext>
            </a:extLst>
          </p:cNvPr>
          <p:cNvSpPr/>
          <p:nvPr/>
        </p:nvSpPr>
        <p:spPr>
          <a:xfrm>
            <a:off x="7189291" y="1641975"/>
            <a:ext cx="4101062" cy="4254341"/>
          </a:xfrm>
          <a:custGeom>
            <a:avLst/>
            <a:gdLst>
              <a:gd name="connsiteX0" fmla="*/ 2112364 w 4107620"/>
              <a:gd name="connsiteY0" fmla="*/ 1261685 h 4330718"/>
              <a:gd name="connsiteX1" fmla="*/ 1712971 w 4107620"/>
              <a:gd name="connsiteY1" fmla="*/ 1293216 h 4330718"/>
              <a:gd name="connsiteX2" fmla="*/ 1387150 w 4107620"/>
              <a:gd name="connsiteY2" fmla="*/ 904333 h 4330718"/>
              <a:gd name="connsiteX3" fmla="*/ 1134902 w 4107620"/>
              <a:gd name="connsiteY3" fmla="*/ 568002 h 4330718"/>
              <a:gd name="connsiteX4" fmla="*/ 840612 w 4107620"/>
              <a:gd name="connsiteY4" fmla="*/ 851781 h 4330718"/>
              <a:gd name="connsiteX5" fmla="*/ 703978 w 4107620"/>
              <a:gd name="connsiteY5" fmla="*/ 1356278 h 4330718"/>
              <a:gd name="connsiteX6" fmla="*/ 1240006 w 4107620"/>
              <a:gd name="connsiteY6" fmla="*/ 1955368 h 4330718"/>
              <a:gd name="connsiteX7" fmla="*/ 1303068 w 4107620"/>
              <a:gd name="connsiteY7" fmla="*/ 2375781 h 4330718"/>
              <a:gd name="connsiteX8" fmla="*/ 220502 w 4107620"/>
              <a:gd name="connsiteY8" fmla="*/ 2302209 h 4330718"/>
              <a:gd name="connsiteX9" fmla="*/ 83868 w 4107620"/>
              <a:gd name="connsiteY9" fmla="*/ 2943340 h 4330718"/>
              <a:gd name="connsiteX10" fmla="*/ 1218985 w 4107620"/>
              <a:gd name="connsiteY10" fmla="*/ 3258650 h 4330718"/>
              <a:gd name="connsiteX11" fmla="*/ 1124392 w 4107620"/>
              <a:gd name="connsiteY11" fmla="*/ 3647533 h 4330718"/>
              <a:gd name="connsiteX12" fmla="*/ 924695 w 4107620"/>
              <a:gd name="connsiteY12" fmla="*/ 3763147 h 4330718"/>
              <a:gd name="connsiteX13" fmla="*/ 1324088 w 4107620"/>
              <a:gd name="connsiteY13" fmla="*/ 3962843 h 4330718"/>
              <a:gd name="connsiteX14" fmla="*/ 1576337 w 4107620"/>
              <a:gd name="connsiteY14" fmla="*/ 3899781 h 4330718"/>
              <a:gd name="connsiteX15" fmla="*/ 1818075 w 4107620"/>
              <a:gd name="connsiteY15" fmla="*/ 4036416 h 4330718"/>
              <a:gd name="connsiteX16" fmla="*/ 1996750 w 4107620"/>
              <a:gd name="connsiteY16" fmla="*/ 4299174 h 4330718"/>
              <a:gd name="connsiteX17" fmla="*/ 2448695 w 4107620"/>
              <a:gd name="connsiteY17" fmla="*/ 4299174 h 4330718"/>
              <a:gd name="connsiteX18" fmla="*/ 2764006 w 4107620"/>
              <a:gd name="connsiteY18" fmla="*/ 4057436 h 4330718"/>
              <a:gd name="connsiteX19" fmla="*/ 2995233 w 4107620"/>
              <a:gd name="connsiteY19" fmla="*/ 4025905 h 4330718"/>
              <a:gd name="connsiteX20" fmla="*/ 3016254 w 4107620"/>
              <a:gd name="connsiteY20" fmla="*/ 3731616 h 4330718"/>
              <a:gd name="connsiteX21" fmla="*/ 3194930 w 4107620"/>
              <a:gd name="connsiteY21" fmla="*/ 3300692 h 4330718"/>
              <a:gd name="connsiteX22" fmla="*/ 3972695 w 4107620"/>
              <a:gd name="connsiteY22" fmla="*/ 3122016 h 4330718"/>
              <a:gd name="connsiteX23" fmla="*/ 3909633 w 4107620"/>
              <a:gd name="connsiteY23" fmla="*/ 1818733 h 4330718"/>
              <a:gd name="connsiteX24" fmla="*/ 4046268 w 4107620"/>
              <a:gd name="connsiteY24" fmla="*/ 904333 h 4330718"/>
              <a:gd name="connsiteX25" fmla="*/ 3962185 w 4107620"/>
              <a:gd name="connsiteY25" fmla="*/ 147588 h 4330718"/>
              <a:gd name="connsiteX26" fmla="*/ 2480226 w 4107620"/>
              <a:gd name="connsiteY26" fmla="*/ 63505 h 4330718"/>
              <a:gd name="connsiteX27" fmla="*/ 2133385 w 4107620"/>
              <a:gd name="connsiteY27" fmla="*/ 872802 h 4330718"/>
              <a:gd name="connsiteX28" fmla="*/ 2238488 w 4107620"/>
              <a:gd name="connsiteY28" fmla="*/ 1230154 h 4330718"/>
              <a:gd name="connsiteX29" fmla="*/ 2112364 w 4107620"/>
              <a:gd name="connsiteY29" fmla="*/ 1261685 h 4330718"/>
              <a:gd name="connsiteX0" fmla="*/ 1996750 w 4107620"/>
              <a:gd name="connsiteY0" fmla="*/ 1366789 h 4330718"/>
              <a:gd name="connsiteX1" fmla="*/ 1712971 w 4107620"/>
              <a:gd name="connsiteY1" fmla="*/ 1293216 h 4330718"/>
              <a:gd name="connsiteX2" fmla="*/ 1387150 w 4107620"/>
              <a:gd name="connsiteY2" fmla="*/ 904333 h 4330718"/>
              <a:gd name="connsiteX3" fmla="*/ 1134902 w 4107620"/>
              <a:gd name="connsiteY3" fmla="*/ 568002 h 4330718"/>
              <a:gd name="connsiteX4" fmla="*/ 840612 w 4107620"/>
              <a:gd name="connsiteY4" fmla="*/ 851781 h 4330718"/>
              <a:gd name="connsiteX5" fmla="*/ 703978 w 4107620"/>
              <a:gd name="connsiteY5" fmla="*/ 1356278 h 4330718"/>
              <a:gd name="connsiteX6" fmla="*/ 1240006 w 4107620"/>
              <a:gd name="connsiteY6" fmla="*/ 1955368 h 4330718"/>
              <a:gd name="connsiteX7" fmla="*/ 1303068 w 4107620"/>
              <a:gd name="connsiteY7" fmla="*/ 2375781 h 4330718"/>
              <a:gd name="connsiteX8" fmla="*/ 220502 w 4107620"/>
              <a:gd name="connsiteY8" fmla="*/ 2302209 h 4330718"/>
              <a:gd name="connsiteX9" fmla="*/ 83868 w 4107620"/>
              <a:gd name="connsiteY9" fmla="*/ 2943340 h 4330718"/>
              <a:gd name="connsiteX10" fmla="*/ 1218985 w 4107620"/>
              <a:gd name="connsiteY10" fmla="*/ 3258650 h 4330718"/>
              <a:gd name="connsiteX11" fmla="*/ 1124392 w 4107620"/>
              <a:gd name="connsiteY11" fmla="*/ 3647533 h 4330718"/>
              <a:gd name="connsiteX12" fmla="*/ 924695 w 4107620"/>
              <a:gd name="connsiteY12" fmla="*/ 3763147 h 4330718"/>
              <a:gd name="connsiteX13" fmla="*/ 1324088 w 4107620"/>
              <a:gd name="connsiteY13" fmla="*/ 3962843 h 4330718"/>
              <a:gd name="connsiteX14" fmla="*/ 1576337 w 4107620"/>
              <a:gd name="connsiteY14" fmla="*/ 3899781 h 4330718"/>
              <a:gd name="connsiteX15" fmla="*/ 1818075 w 4107620"/>
              <a:gd name="connsiteY15" fmla="*/ 4036416 h 4330718"/>
              <a:gd name="connsiteX16" fmla="*/ 1996750 w 4107620"/>
              <a:gd name="connsiteY16" fmla="*/ 4299174 h 4330718"/>
              <a:gd name="connsiteX17" fmla="*/ 2448695 w 4107620"/>
              <a:gd name="connsiteY17" fmla="*/ 4299174 h 4330718"/>
              <a:gd name="connsiteX18" fmla="*/ 2764006 w 4107620"/>
              <a:gd name="connsiteY18" fmla="*/ 4057436 h 4330718"/>
              <a:gd name="connsiteX19" fmla="*/ 2995233 w 4107620"/>
              <a:gd name="connsiteY19" fmla="*/ 4025905 h 4330718"/>
              <a:gd name="connsiteX20" fmla="*/ 3016254 w 4107620"/>
              <a:gd name="connsiteY20" fmla="*/ 3731616 h 4330718"/>
              <a:gd name="connsiteX21" fmla="*/ 3194930 w 4107620"/>
              <a:gd name="connsiteY21" fmla="*/ 3300692 h 4330718"/>
              <a:gd name="connsiteX22" fmla="*/ 3972695 w 4107620"/>
              <a:gd name="connsiteY22" fmla="*/ 3122016 h 4330718"/>
              <a:gd name="connsiteX23" fmla="*/ 3909633 w 4107620"/>
              <a:gd name="connsiteY23" fmla="*/ 1818733 h 4330718"/>
              <a:gd name="connsiteX24" fmla="*/ 4046268 w 4107620"/>
              <a:gd name="connsiteY24" fmla="*/ 904333 h 4330718"/>
              <a:gd name="connsiteX25" fmla="*/ 3962185 w 4107620"/>
              <a:gd name="connsiteY25" fmla="*/ 147588 h 4330718"/>
              <a:gd name="connsiteX26" fmla="*/ 2480226 w 4107620"/>
              <a:gd name="connsiteY26" fmla="*/ 63505 h 4330718"/>
              <a:gd name="connsiteX27" fmla="*/ 2133385 w 4107620"/>
              <a:gd name="connsiteY27" fmla="*/ 872802 h 4330718"/>
              <a:gd name="connsiteX28" fmla="*/ 2238488 w 4107620"/>
              <a:gd name="connsiteY28" fmla="*/ 1230154 h 4330718"/>
              <a:gd name="connsiteX29" fmla="*/ 1996750 w 4107620"/>
              <a:gd name="connsiteY29" fmla="*/ 1366789 h 4330718"/>
              <a:gd name="connsiteX0" fmla="*/ 1996750 w 4107620"/>
              <a:gd name="connsiteY0" fmla="*/ 1339069 h 4302998"/>
              <a:gd name="connsiteX1" fmla="*/ 1712971 w 4107620"/>
              <a:gd name="connsiteY1" fmla="*/ 1265496 h 4302998"/>
              <a:gd name="connsiteX2" fmla="*/ 1387150 w 4107620"/>
              <a:gd name="connsiteY2" fmla="*/ 876613 h 4302998"/>
              <a:gd name="connsiteX3" fmla="*/ 1134902 w 4107620"/>
              <a:gd name="connsiteY3" fmla="*/ 540282 h 4302998"/>
              <a:gd name="connsiteX4" fmla="*/ 840612 w 4107620"/>
              <a:gd name="connsiteY4" fmla="*/ 824061 h 4302998"/>
              <a:gd name="connsiteX5" fmla="*/ 703978 w 4107620"/>
              <a:gd name="connsiteY5" fmla="*/ 1328558 h 4302998"/>
              <a:gd name="connsiteX6" fmla="*/ 1240006 w 4107620"/>
              <a:gd name="connsiteY6" fmla="*/ 1927648 h 4302998"/>
              <a:gd name="connsiteX7" fmla="*/ 1303068 w 4107620"/>
              <a:gd name="connsiteY7" fmla="*/ 2348061 h 4302998"/>
              <a:gd name="connsiteX8" fmla="*/ 220502 w 4107620"/>
              <a:gd name="connsiteY8" fmla="*/ 2274489 h 4302998"/>
              <a:gd name="connsiteX9" fmla="*/ 83868 w 4107620"/>
              <a:gd name="connsiteY9" fmla="*/ 2915620 h 4302998"/>
              <a:gd name="connsiteX10" fmla="*/ 1218985 w 4107620"/>
              <a:gd name="connsiteY10" fmla="*/ 3230930 h 4302998"/>
              <a:gd name="connsiteX11" fmla="*/ 1124392 w 4107620"/>
              <a:gd name="connsiteY11" fmla="*/ 3619813 h 4302998"/>
              <a:gd name="connsiteX12" fmla="*/ 924695 w 4107620"/>
              <a:gd name="connsiteY12" fmla="*/ 3735427 h 4302998"/>
              <a:gd name="connsiteX13" fmla="*/ 1324088 w 4107620"/>
              <a:gd name="connsiteY13" fmla="*/ 3935123 h 4302998"/>
              <a:gd name="connsiteX14" fmla="*/ 1576337 w 4107620"/>
              <a:gd name="connsiteY14" fmla="*/ 3872061 h 4302998"/>
              <a:gd name="connsiteX15" fmla="*/ 1818075 w 4107620"/>
              <a:gd name="connsiteY15" fmla="*/ 4008696 h 4302998"/>
              <a:gd name="connsiteX16" fmla="*/ 1996750 w 4107620"/>
              <a:gd name="connsiteY16" fmla="*/ 4271454 h 4302998"/>
              <a:gd name="connsiteX17" fmla="*/ 2448695 w 4107620"/>
              <a:gd name="connsiteY17" fmla="*/ 4271454 h 4302998"/>
              <a:gd name="connsiteX18" fmla="*/ 2764006 w 4107620"/>
              <a:gd name="connsiteY18" fmla="*/ 4029716 h 4302998"/>
              <a:gd name="connsiteX19" fmla="*/ 2995233 w 4107620"/>
              <a:gd name="connsiteY19" fmla="*/ 3998185 h 4302998"/>
              <a:gd name="connsiteX20" fmla="*/ 3016254 w 4107620"/>
              <a:gd name="connsiteY20" fmla="*/ 3703896 h 4302998"/>
              <a:gd name="connsiteX21" fmla="*/ 3194930 w 4107620"/>
              <a:gd name="connsiteY21" fmla="*/ 3272972 h 4302998"/>
              <a:gd name="connsiteX22" fmla="*/ 3972695 w 4107620"/>
              <a:gd name="connsiteY22" fmla="*/ 3094296 h 4302998"/>
              <a:gd name="connsiteX23" fmla="*/ 3909633 w 4107620"/>
              <a:gd name="connsiteY23" fmla="*/ 1791013 h 4302998"/>
              <a:gd name="connsiteX24" fmla="*/ 4046268 w 4107620"/>
              <a:gd name="connsiteY24" fmla="*/ 876613 h 4302998"/>
              <a:gd name="connsiteX25" fmla="*/ 3962185 w 4107620"/>
              <a:gd name="connsiteY25" fmla="*/ 119868 h 4302998"/>
              <a:gd name="connsiteX26" fmla="*/ 2480226 w 4107620"/>
              <a:gd name="connsiteY26" fmla="*/ 35785 h 4302998"/>
              <a:gd name="connsiteX27" fmla="*/ 2185936 w 4107620"/>
              <a:gd name="connsiteY27" fmla="*/ 466709 h 4302998"/>
              <a:gd name="connsiteX28" fmla="*/ 2238488 w 4107620"/>
              <a:gd name="connsiteY28" fmla="*/ 1202434 h 4302998"/>
              <a:gd name="connsiteX29" fmla="*/ 1996750 w 4107620"/>
              <a:gd name="connsiteY29" fmla="*/ 1339069 h 4302998"/>
              <a:gd name="connsiteX0" fmla="*/ 1996750 w 4107620"/>
              <a:gd name="connsiteY0" fmla="*/ 1339069 h 4302998"/>
              <a:gd name="connsiteX1" fmla="*/ 1712971 w 4107620"/>
              <a:gd name="connsiteY1" fmla="*/ 1265496 h 4302998"/>
              <a:gd name="connsiteX2" fmla="*/ 1387150 w 4107620"/>
              <a:gd name="connsiteY2" fmla="*/ 876613 h 4302998"/>
              <a:gd name="connsiteX3" fmla="*/ 1134902 w 4107620"/>
              <a:gd name="connsiteY3" fmla="*/ 540282 h 4302998"/>
              <a:gd name="connsiteX4" fmla="*/ 840612 w 4107620"/>
              <a:gd name="connsiteY4" fmla="*/ 824061 h 4302998"/>
              <a:gd name="connsiteX5" fmla="*/ 703978 w 4107620"/>
              <a:gd name="connsiteY5" fmla="*/ 1328558 h 4302998"/>
              <a:gd name="connsiteX6" fmla="*/ 1240006 w 4107620"/>
              <a:gd name="connsiteY6" fmla="*/ 1927648 h 4302998"/>
              <a:gd name="connsiteX7" fmla="*/ 1303068 w 4107620"/>
              <a:gd name="connsiteY7" fmla="*/ 2348061 h 4302998"/>
              <a:gd name="connsiteX8" fmla="*/ 220502 w 4107620"/>
              <a:gd name="connsiteY8" fmla="*/ 2274489 h 4302998"/>
              <a:gd name="connsiteX9" fmla="*/ 83868 w 4107620"/>
              <a:gd name="connsiteY9" fmla="*/ 2915620 h 4302998"/>
              <a:gd name="connsiteX10" fmla="*/ 1218985 w 4107620"/>
              <a:gd name="connsiteY10" fmla="*/ 3230930 h 4302998"/>
              <a:gd name="connsiteX11" fmla="*/ 1124392 w 4107620"/>
              <a:gd name="connsiteY11" fmla="*/ 3619813 h 4302998"/>
              <a:gd name="connsiteX12" fmla="*/ 924695 w 4107620"/>
              <a:gd name="connsiteY12" fmla="*/ 3735427 h 4302998"/>
              <a:gd name="connsiteX13" fmla="*/ 1324088 w 4107620"/>
              <a:gd name="connsiteY13" fmla="*/ 3935123 h 4302998"/>
              <a:gd name="connsiteX14" fmla="*/ 1576337 w 4107620"/>
              <a:gd name="connsiteY14" fmla="*/ 3872061 h 4302998"/>
              <a:gd name="connsiteX15" fmla="*/ 1818075 w 4107620"/>
              <a:gd name="connsiteY15" fmla="*/ 4008696 h 4302998"/>
              <a:gd name="connsiteX16" fmla="*/ 1996750 w 4107620"/>
              <a:gd name="connsiteY16" fmla="*/ 4271454 h 4302998"/>
              <a:gd name="connsiteX17" fmla="*/ 2448695 w 4107620"/>
              <a:gd name="connsiteY17" fmla="*/ 4271454 h 4302998"/>
              <a:gd name="connsiteX18" fmla="*/ 2764006 w 4107620"/>
              <a:gd name="connsiteY18" fmla="*/ 4029716 h 4302998"/>
              <a:gd name="connsiteX19" fmla="*/ 2995233 w 4107620"/>
              <a:gd name="connsiteY19" fmla="*/ 3998185 h 4302998"/>
              <a:gd name="connsiteX20" fmla="*/ 3016254 w 4107620"/>
              <a:gd name="connsiteY20" fmla="*/ 3703896 h 4302998"/>
              <a:gd name="connsiteX21" fmla="*/ 3194930 w 4107620"/>
              <a:gd name="connsiteY21" fmla="*/ 3272972 h 4302998"/>
              <a:gd name="connsiteX22" fmla="*/ 3972695 w 4107620"/>
              <a:gd name="connsiteY22" fmla="*/ 3094296 h 4302998"/>
              <a:gd name="connsiteX23" fmla="*/ 3909633 w 4107620"/>
              <a:gd name="connsiteY23" fmla="*/ 1791013 h 4302998"/>
              <a:gd name="connsiteX24" fmla="*/ 4046268 w 4107620"/>
              <a:gd name="connsiteY24" fmla="*/ 876613 h 4302998"/>
              <a:gd name="connsiteX25" fmla="*/ 3962185 w 4107620"/>
              <a:gd name="connsiteY25" fmla="*/ 119868 h 4302998"/>
              <a:gd name="connsiteX26" fmla="*/ 2480226 w 4107620"/>
              <a:gd name="connsiteY26" fmla="*/ 35785 h 4302998"/>
              <a:gd name="connsiteX27" fmla="*/ 2270019 w 4107620"/>
              <a:gd name="connsiteY27" fmla="*/ 466709 h 4302998"/>
              <a:gd name="connsiteX28" fmla="*/ 2238488 w 4107620"/>
              <a:gd name="connsiteY28" fmla="*/ 1202434 h 4302998"/>
              <a:gd name="connsiteX29" fmla="*/ 1996750 w 4107620"/>
              <a:gd name="connsiteY29" fmla="*/ 1339069 h 4302998"/>
              <a:gd name="connsiteX0" fmla="*/ 1996750 w 4101062"/>
              <a:gd name="connsiteY0" fmla="*/ 1290412 h 4254341"/>
              <a:gd name="connsiteX1" fmla="*/ 1712971 w 4101062"/>
              <a:gd name="connsiteY1" fmla="*/ 1216839 h 4254341"/>
              <a:gd name="connsiteX2" fmla="*/ 1387150 w 4101062"/>
              <a:gd name="connsiteY2" fmla="*/ 827956 h 4254341"/>
              <a:gd name="connsiteX3" fmla="*/ 1134902 w 4101062"/>
              <a:gd name="connsiteY3" fmla="*/ 491625 h 4254341"/>
              <a:gd name="connsiteX4" fmla="*/ 840612 w 4101062"/>
              <a:gd name="connsiteY4" fmla="*/ 775404 h 4254341"/>
              <a:gd name="connsiteX5" fmla="*/ 703978 w 4101062"/>
              <a:gd name="connsiteY5" fmla="*/ 1279901 h 4254341"/>
              <a:gd name="connsiteX6" fmla="*/ 1240006 w 4101062"/>
              <a:gd name="connsiteY6" fmla="*/ 1878991 h 4254341"/>
              <a:gd name="connsiteX7" fmla="*/ 1303068 w 4101062"/>
              <a:gd name="connsiteY7" fmla="*/ 2299404 h 4254341"/>
              <a:gd name="connsiteX8" fmla="*/ 220502 w 4101062"/>
              <a:gd name="connsiteY8" fmla="*/ 2225832 h 4254341"/>
              <a:gd name="connsiteX9" fmla="*/ 83868 w 4101062"/>
              <a:gd name="connsiteY9" fmla="*/ 2866963 h 4254341"/>
              <a:gd name="connsiteX10" fmla="*/ 1218985 w 4101062"/>
              <a:gd name="connsiteY10" fmla="*/ 3182273 h 4254341"/>
              <a:gd name="connsiteX11" fmla="*/ 1124392 w 4101062"/>
              <a:gd name="connsiteY11" fmla="*/ 3571156 h 4254341"/>
              <a:gd name="connsiteX12" fmla="*/ 924695 w 4101062"/>
              <a:gd name="connsiteY12" fmla="*/ 3686770 h 4254341"/>
              <a:gd name="connsiteX13" fmla="*/ 1324088 w 4101062"/>
              <a:gd name="connsiteY13" fmla="*/ 3886466 h 4254341"/>
              <a:gd name="connsiteX14" fmla="*/ 1576337 w 4101062"/>
              <a:gd name="connsiteY14" fmla="*/ 3823404 h 4254341"/>
              <a:gd name="connsiteX15" fmla="*/ 1818075 w 4101062"/>
              <a:gd name="connsiteY15" fmla="*/ 3960039 h 4254341"/>
              <a:gd name="connsiteX16" fmla="*/ 1996750 w 4101062"/>
              <a:gd name="connsiteY16" fmla="*/ 4222797 h 4254341"/>
              <a:gd name="connsiteX17" fmla="*/ 2448695 w 4101062"/>
              <a:gd name="connsiteY17" fmla="*/ 4222797 h 4254341"/>
              <a:gd name="connsiteX18" fmla="*/ 2764006 w 4101062"/>
              <a:gd name="connsiteY18" fmla="*/ 3981059 h 4254341"/>
              <a:gd name="connsiteX19" fmla="*/ 2995233 w 4101062"/>
              <a:gd name="connsiteY19" fmla="*/ 3949528 h 4254341"/>
              <a:gd name="connsiteX20" fmla="*/ 3016254 w 4101062"/>
              <a:gd name="connsiteY20" fmla="*/ 3655239 h 4254341"/>
              <a:gd name="connsiteX21" fmla="*/ 3194930 w 4101062"/>
              <a:gd name="connsiteY21" fmla="*/ 3224315 h 4254341"/>
              <a:gd name="connsiteX22" fmla="*/ 3972695 w 4101062"/>
              <a:gd name="connsiteY22" fmla="*/ 3045639 h 4254341"/>
              <a:gd name="connsiteX23" fmla="*/ 3909633 w 4101062"/>
              <a:gd name="connsiteY23" fmla="*/ 1742356 h 4254341"/>
              <a:gd name="connsiteX24" fmla="*/ 4046268 w 4101062"/>
              <a:gd name="connsiteY24" fmla="*/ 827956 h 4254341"/>
              <a:gd name="connsiteX25" fmla="*/ 3962185 w 4101062"/>
              <a:gd name="connsiteY25" fmla="*/ 71211 h 4254341"/>
              <a:gd name="connsiteX26" fmla="*/ 2574819 w 4101062"/>
              <a:gd name="connsiteY26" fmla="*/ 71211 h 4254341"/>
              <a:gd name="connsiteX27" fmla="*/ 2270019 w 4101062"/>
              <a:gd name="connsiteY27" fmla="*/ 418052 h 4254341"/>
              <a:gd name="connsiteX28" fmla="*/ 2238488 w 4101062"/>
              <a:gd name="connsiteY28" fmla="*/ 1153777 h 4254341"/>
              <a:gd name="connsiteX29" fmla="*/ 1996750 w 4101062"/>
              <a:gd name="connsiteY29" fmla="*/ 1290412 h 4254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4101062" h="4254341">
                <a:moveTo>
                  <a:pt x="1996750" y="1290412"/>
                </a:moveTo>
                <a:cubicBezTo>
                  <a:pt x="1909164" y="1300922"/>
                  <a:pt x="1814571" y="1293915"/>
                  <a:pt x="1712971" y="1216839"/>
                </a:cubicBezTo>
                <a:cubicBezTo>
                  <a:pt x="1611371" y="1139763"/>
                  <a:pt x="1483495" y="948825"/>
                  <a:pt x="1387150" y="827956"/>
                </a:cubicBezTo>
                <a:cubicBezTo>
                  <a:pt x="1290805" y="707087"/>
                  <a:pt x="1225992" y="500384"/>
                  <a:pt x="1134902" y="491625"/>
                </a:cubicBezTo>
                <a:cubicBezTo>
                  <a:pt x="1043812" y="482866"/>
                  <a:pt x="912433" y="644025"/>
                  <a:pt x="840612" y="775404"/>
                </a:cubicBezTo>
                <a:cubicBezTo>
                  <a:pt x="768791" y="906783"/>
                  <a:pt x="637412" y="1095970"/>
                  <a:pt x="703978" y="1279901"/>
                </a:cubicBezTo>
                <a:cubicBezTo>
                  <a:pt x="770544" y="1463832"/>
                  <a:pt x="1140158" y="1709074"/>
                  <a:pt x="1240006" y="1878991"/>
                </a:cubicBezTo>
                <a:cubicBezTo>
                  <a:pt x="1339854" y="2048908"/>
                  <a:pt x="1472985" y="2241597"/>
                  <a:pt x="1303068" y="2299404"/>
                </a:cubicBezTo>
                <a:cubicBezTo>
                  <a:pt x="1133151" y="2357211"/>
                  <a:pt x="423702" y="2131239"/>
                  <a:pt x="220502" y="2225832"/>
                </a:cubicBezTo>
                <a:cubicBezTo>
                  <a:pt x="17302" y="2320425"/>
                  <a:pt x="-82546" y="2707556"/>
                  <a:pt x="83868" y="2866963"/>
                </a:cubicBezTo>
                <a:cubicBezTo>
                  <a:pt x="250282" y="3026370"/>
                  <a:pt x="1045564" y="3064908"/>
                  <a:pt x="1218985" y="3182273"/>
                </a:cubicBezTo>
                <a:cubicBezTo>
                  <a:pt x="1392406" y="3299638"/>
                  <a:pt x="1173440" y="3487073"/>
                  <a:pt x="1124392" y="3571156"/>
                </a:cubicBezTo>
                <a:cubicBezTo>
                  <a:pt x="1075344" y="3655239"/>
                  <a:pt x="891412" y="3634218"/>
                  <a:pt x="924695" y="3686770"/>
                </a:cubicBezTo>
                <a:cubicBezTo>
                  <a:pt x="957978" y="3739322"/>
                  <a:pt x="1215481" y="3863694"/>
                  <a:pt x="1324088" y="3886466"/>
                </a:cubicBezTo>
                <a:cubicBezTo>
                  <a:pt x="1432695" y="3909238"/>
                  <a:pt x="1494006" y="3811142"/>
                  <a:pt x="1576337" y="3823404"/>
                </a:cubicBezTo>
                <a:cubicBezTo>
                  <a:pt x="1658668" y="3835666"/>
                  <a:pt x="1748006" y="3893474"/>
                  <a:pt x="1818075" y="3960039"/>
                </a:cubicBezTo>
                <a:cubicBezTo>
                  <a:pt x="1888144" y="4026604"/>
                  <a:pt x="1891647" y="4179004"/>
                  <a:pt x="1996750" y="4222797"/>
                </a:cubicBezTo>
                <a:cubicBezTo>
                  <a:pt x="2101853" y="4266590"/>
                  <a:pt x="2320819" y="4263087"/>
                  <a:pt x="2448695" y="4222797"/>
                </a:cubicBezTo>
                <a:cubicBezTo>
                  <a:pt x="2576571" y="4182507"/>
                  <a:pt x="2672916" y="4026604"/>
                  <a:pt x="2764006" y="3981059"/>
                </a:cubicBezTo>
                <a:cubicBezTo>
                  <a:pt x="2855096" y="3935514"/>
                  <a:pt x="2953192" y="4003831"/>
                  <a:pt x="2995233" y="3949528"/>
                </a:cubicBezTo>
                <a:cubicBezTo>
                  <a:pt x="3037274" y="3895225"/>
                  <a:pt x="2982971" y="3776108"/>
                  <a:pt x="3016254" y="3655239"/>
                </a:cubicBezTo>
                <a:cubicBezTo>
                  <a:pt x="3049537" y="3534370"/>
                  <a:pt x="3035523" y="3325915"/>
                  <a:pt x="3194930" y="3224315"/>
                </a:cubicBezTo>
                <a:cubicBezTo>
                  <a:pt x="3354337" y="3122715"/>
                  <a:pt x="3853578" y="3292632"/>
                  <a:pt x="3972695" y="3045639"/>
                </a:cubicBezTo>
                <a:cubicBezTo>
                  <a:pt x="4091812" y="2798646"/>
                  <a:pt x="3897371" y="2111970"/>
                  <a:pt x="3909633" y="1742356"/>
                </a:cubicBezTo>
                <a:cubicBezTo>
                  <a:pt x="3921895" y="1372742"/>
                  <a:pt x="4037509" y="1106480"/>
                  <a:pt x="4046268" y="827956"/>
                </a:cubicBezTo>
                <a:cubicBezTo>
                  <a:pt x="4055027" y="549432"/>
                  <a:pt x="4207426" y="197335"/>
                  <a:pt x="3962185" y="71211"/>
                </a:cubicBezTo>
                <a:cubicBezTo>
                  <a:pt x="3716944" y="-54913"/>
                  <a:pt x="2856847" y="13404"/>
                  <a:pt x="2574819" y="71211"/>
                </a:cubicBezTo>
                <a:cubicBezTo>
                  <a:pt x="2292791" y="129018"/>
                  <a:pt x="2310309" y="223611"/>
                  <a:pt x="2270019" y="418052"/>
                </a:cubicBezTo>
                <a:cubicBezTo>
                  <a:pt x="2229729" y="612493"/>
                  <a:pt x="2284033" y="1008384"/>
                  <a:pt x="2238488" y="1153777"/>
                </a:cubicBezTo>
                <a:cubicBezTo>
                  <a:pt x="2192943" y="1299170"/>
                  <a:pt x="2084336" y="1279902"/>
                  <a:pt x="1996750" y="1290412"/>
                </a:cubicBezTo>
                <a:close/>
              </a:path>
            </a:pathLst>
          </a:custGeom>
          <a:noFill/>
          <a:ln>
            <a:solidFill>
              <a:schemeClr val="accent1">
                <a:shade val="50000"/>
                <a:alpha val="5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09" name="Slide Number Placeholder 2">
            <a:extLst>
              <a:ext uri="{FF2B5EF4-FFF2-40B4-BE49-F238E27FC236}">
                <a16:creationId xmlns:a16="http://schemas.microsoft.com/office/drawing/2014/main" id="{38380A22-97B4-C742-A3BB-4B30F64E0E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-40023" y="6379354"/>
            <a:ext cx="8618556" cy="3613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700" dirty="0">
                <a:solidFill>
                  <a:schemeClr val="tx1"/>
                </a:solidFill>
              </a:rPr>
              <a:t>© Авторские права, 1996-2020. </a:t>
            </a:r>
            <a:r>
              <a:rPr lang="ru-RU" sz="1700" dirty="0" err="1">
                <a:solidFill>
                  <a:schemeClr val="tx1"/>
                </a:solidFill>
              </a:rPr>
              <a:t>Джеймс</a:t>
            </a:r>
            <a:r>
              <a:rPr lang="ru-RU" sz="1700" dirty="0">
                <a:solidFill>
                  <a:schemeClr val="tx1"/>
                </a:solidFill>
              </a:rPr>
              <a:t> Ф. </a:t>
            </a:r>
            <a:r>
              <a:rPr lang="ru-RU" sz="1700" dirty="0" err="1">
                <a:solidFill>
                  <a:schemeClr val="tx1"/>
                </a:solidFill>
              </a:rPr>
              <a:t>Куроуз</a:t>
            </a:r>
            <a:r>
              <a:rPr lang="ru-RU" sz="1700" dirty="0">
                <a:solidFill>
                  <a:schemeClr val="tx1"/>
                </a:solidFill>
              </a:rPr>
              <a:t>, Кит В. Росс, Все права защищены </a:t>
            </a:r>
            <a:endParaRPr lang="ru-RU" sz="1700" dirty="0"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598317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3" grpId="0" animBg="1"/>
      <p:bldP spid="3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1480</TotalTime>
  <Words>3111</Words>
  <Application>Microsoft Macintosh PowerPoint</Application>
  <PresentationFormat>Widescreen</PresentationFormat>
  <Paragraphs>262</Paragraphs>
  <Slides>14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Wingdings</vt:lpstr>
      <vt:lpstr>Office Theme</vt:lpstr>
      <vt:lpstr>Лекция 1  Введение и терминология</vt:lpstr>
      <vt:lpstr>Потребность в общении</vt:lpstr>
      <vt:lpstr>Компьютерные сети в  нашей повседневной жизни</vt:lpstr>
      <vt:lpstr>Технологии тогда и сейчас</vt:lpstr>
      <vt:lpstr>Без границ</vt:lpstr>
      <vt:lpstr>Социальные изменения</vt:lpstr>
      <vt:lpstr>Ответы на все вопросы ДА!  </vt:lpstr>
      <vt:lpstr>PowerPoint Presentation</vt:lpstr>
      <vt:lpstr>Интернет: основные элементы</vt:lpstr>
      <vt:lpstr>Интернет: основные элементы</vt:lpstr>
      <vt:lpstr>Интернет: с точки зрения обслуживания</vt:lpstr>
      <vt:lpstr>Что такое протокол?</vt:lpstr>
      <vt:lpstr>Что такое протокол?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Лекция 1  Введение и терминология</dc:title>
  <dc:creator>Aizhan Kassymova</dc:creator>
  <cp:lastModifiedBy>Aizhan Kassymova</cp:lastModifiedBy>
  <cp:revision>4</cp:revision>
  <dcterms:created xsi:type="dcterms:W3CDTF">2022-07-08T18:48:32Z</dcterms:created>
  <dcterms:modified xsi:type="dcterms:W3CDTF">2022-07-09T20:25:15Z</dcterms:modified>
</cp:coreProperties>
</file>