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  <p:sldMasterId id="2147483648" r:id="rId2"/>
  </p:sldMasterIdLst>
  <p:notesMasterIdLst>
    <p:notesMasterId r:id="rId28"/>
  </p:notesMasterIdLst>
  <p:sldIdLst>
    <p:sldId id="256" r:id="rId3"/>
    <p:sldId id="973" r:id="rId4"/>
    <p:sldId id="965" r:id="rId5"/>
    <p:sldId id="966" r:id="rId6"/>
    <p:sldId id="972" r:id="rId7"/>
    <p:sldId id="971" r:id="rId8"/>
    <p:sldId id="970" r:id="rId9"/>
    <p:sldId id="975" r:id="rId10"/>
    <p:sldId id="978" r:id="rId11"/>
    <p:sldId id="977" r:id="rId12"/>
    <p:sldId id="974" r:id="rId13"/>
    <p:sldId id="982" r:id="rId14"/>
    <p:sldId id="981" r:id="rId15"/>
    <p:sldId id="980" r:id="rId16"/>
    <p:sldId id="979" r:id="rId17"/>
    <p:sldId id="992" r:id="rId18"/>
    <p:sldId id="990" r:id="rId19"/>
    <p:sldId id="989" r:id="rId20"/>
    <p:sldId id="988" r:id="rId21"/>
    <p:sldId id="987" r:id="rId22"/>
    <p:sldId id="986" r:id="rId23"/>
    <p:sldId id="985" r:id="rId24"/>
    <p:sldId id="984" r:id="rId25"/>
    <p:sldId id="983" r:id="rId26"/>
    <p:sldId id="962" r:id="rId27"/>
  </p:sldIdLst>
  <p:sldSz cx="12192000" cy="6858000"/>
  <p:notesSz cx="6858000" cy="9144000"/>
  <p:defaultTextStyle>
    <a:defPPr>
      <a:defRPr lang="en-K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64CCF"/>
    <a:srgbClr val="1E6BF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B1181C4-8674-65E0-82E3-AEFCDDA2369C}" v="3" dt="2022-07-14T17:08:40.242"/>
    <p1510:client id="{19DF76C1-125B-8112-37A0-985232496FF0}" v="173" dt="2022-07-13T17:54:13.462"/>
    <p1510:client id="{545FD92E-2809-C9A2-37EA-F0F5628636DE}" v="10" dt="2022-07-15T04:07:33.756"/>
    <p1510:client id="{BB34A458-414C-3A8F-9BF3-6B0A066D48E5}" v="2593" dt="2022-07-14T11:03:42.89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0"/>
    <p:restoredTop sz="73534"/>
  </p:normalViewPr>
  <p:slideViewPr>
    <p:cSldViewPr snapToGrid="0" snapToObjects="1">
      <p:cViewPr varScale="1">
        <p:scale>
          <a:sx n="84" d="100"/>
          <a:sy n="84" d="100"/>
        </p:scale>
        <p:origin x="1596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microsoft.com/office/2015/10/relationships/revisionInfo" Target="revisionInfo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microsoft.com/office/2016/11/relationships/changesInfo" Target="changesInfos/changesInfo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viewProps" Target="viewProps.xml"/><Relationship Id="rId8" Type="http://schemas.openxmlformats.org/officeDocument/2006/relationships/slide" Target="slides/slide6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izhan Kassymova" userId="S::a.kassymova@satbayev.university::116eda05-19b7-4ab1-b111-75ad639c04ed" providerId="AD" clId="Web-{19DF76C1-125B-8112-37A0-985232496FF0}"/>
    <pc:docChg chg="modSld">
      <pc:chgData name="Aizhan Kassymova" userId="S::a.kassymova@satbayev.university::116eda05-19b7-4ab1-b111-75ad639c04ed" providerId="AD" clId="Web-{19DF76C1-125B-8112-37A0-985232496FF0}" dt="2022-07-13T17:54:10.509" v="118" actId="20577"/>
      <pc:docMkLst>
        <pc:docMk/>
      </pc:docMkLst>
      <pc:sldChg chg="modSp">
        <pc:chgData name="Aizhan Kassymova" userId="S::a.kassymova@satbayev.university::116eda05-19b7-4ab1-b111-75ad639c04ed" providerId="AD" clId="Web-{19DF76C1-125B-8112-37A0-985232496FF0}" dt="2022-07-13T17:54:10.509" v="118" actId="20577"/>
        <pc:sldMkLst>
          <pc:docMk/>
          <pc:sldMk cId="701523990" sldId="977"/>
        </pc:sldMkLst>
        <pc:spChg chg="mod">
          <ac:chgData name="Aizhan Kassymova" userId="S::a.kassymova@satbayev.university::116eda05-19b7-4ab1-b111-75ad639c04ed" providerId="AD" clId="Web-{19DF76C1-125B-8112-37A0-985232496FF0}" dt="2022-07-13T17:52:56.913" v="47" actId="1076"/>
          <ac:spMkLst>
            <pc:docMk/>
            <pc:sldMk cId="701523990" sldId="977"/>
            <ac:spMk id="2" creationId="{3B8CD900-19EC-824C-BF74-AADFBF5A172E}"/>
          </ac:spMkLst>
        </pc:spChg>
        <pc:spChg chg="mod">
          <ac:chgData name="Aizhan Kassymova" userId="S::a.kassymova@satbayev.university::116eda05-19b7-4ab1-b111-75ad639c04ed" providerId="AD" clId="Web-{19DF76C1-125B-8112-37A0-985232496FF0}" dt="2022-07-13T17:53:09.788" v="60" actId="20577"/>
          <ac:spMkLst>
            <pc:docMk/>
            <pc:sldMk cId="701523990" sldId="977"/>
            <ac:spMk id="304" creationId="{7F01473B-D3BF-EB40-A40F-58D06873F71E}"/>
          </ac:spMkLst>
        </pc:spChg>
        <pc:spChg chg="mod">
          <ac:chgData name="Aizhan Kassymova" userId="S::a.kassymova@satbayev.university::116eda05-19b7-4ab1-b111-75ad639c04ed" providerId="AD" clId="Web-{19DF76C1-125B-8112-37A0-985232496FF0}" dt="2022-07-13T17:53:17.913" v="68" actId="20577"/>
          <ac:spMkLst>
            <pc:docMk/>
            <pc:sldMk cId="701523990" sldId="977"/>
            <ac:spMk id="305" creationId="{15B8B92D-43FD-C448-829C-72D56B8EC46E}"/>
          </ac:spMkLst>
        </pc:spChg>
        <pc:spChg chg="mod">
          <ac:chgData name="Aizhan Kassymova" userId="S::a.kassymova@satbayev.university::116eda05-19b7-4ab1-b111-75ad639c04ed" providerId="AD" clId="Web-{19DF76C1-125B-8112-37A0-985232496FF0}" dt="2022-07-13T17:54:10.509" v="118" actId="20577"/>
          <ac:spMkLst>
            <pc:docMk/>
            <pc:sldMk cId="701523990" sldId="977"/>
            <ac:spMk id="311" creationId="{556DA9AA-BD66-E340-BB5A-0B5515A57706}"/>
          </ac:spMkLst>
        </pc:spChg>
      </pc:sldChg>
    </pc:docChg>
  </pc:docChgLst>
  <pc:docChgLst>
    <pc:chgData name="Aizhan Kassymova" userId="S::a.kassymova@satbayev.university::116eda05-19b7-4ab1-b111-75ad639c04ed" providerId="AD" clId="Web-{545FD92E-2809-C9A2-37EA-F0F5628636DE}"/>
    <pc:docChg chg="modSld">
      <pc:chgData name="Aizhan Kassymova" userId="S::a.kassymova@satbayev.university::116eda05-19b7-4ab1-b111-75ad639c04ed" providerId="AD" clId="Web-{545FD92E-2809-C9A2-37EA-F0F5628636DE}" dt="2022-07-15T04:07:26.850" v="6" actId="20577"/>
      <pc:docMkLst>
        <pc:docMk/>
      </pc:docMkLst>
      <pc:sldChg chg="modSp">
        <pc:chgData name="Aizhan Kassymova" userId="S::a.kassymova@satbayev.university::116eda05-19b7-4ab1-b111-75ad639c04ed" providerId="AD" clId="Web-{545FD92E-2809-C9A2-37EA-F0F5628636DE}" dt="2022-07-15T04:07:08.865" v="1" actId="1076"/>
        <pc:sldMkLst>
          <pc:docMk/>
          <pc:sldMk cId="618695574" sldId="256"/>
        </pc:sldMkLst>
        <pc:spChg chg="mod">
          <ac:chgData name="Aizhan Kassymova" userId="S::a.kassymova@satbayev.university::116eda05-19b7-4ab1-b111-75ad639c04ed" providerId="AD" clId="Web-{545FD92E-2809-C9A2-37EA-F0F5628636DE}" dt="2022-07-15T04:07:08.865" v="1" actId="1076"/>
          <ac:spMkLst>
            <pc:docMk/>
            <pc:sldMk cId="618695574" sldId="256"/>
            <ac:spMk id="2" creationId="{DE9F32F8-75B0-5A0E-5B02-750E4F25B5F1}"/>
          </ac:spMkLst>
        </pc:spChg>
      </pc:sldChg>
      <pc:sldChg chg="modSp">
        <pc:chgData name="Aizhan Kassymova" userId="S::a.kassymova@satbayev.university::116eda05-19b7-4ab1-b111-75ad639c04ed" providerId="AD" clId="Web-{545FD92E-2809-C9A2-37EA-F0F5628636DE}" dt="2022-07-15T04:07:26.850" v="6" actId="20577"/>
        <pc:sldMkLst>
          <pc:docMk/>
          <pc:sldMk cId="3896205319" sldId="973"/>
        </pc:sldMkLst>
        <pc:spChg chg="mod">
          <ac:chgData name="Aizhan Kassymova" userId="S::a.kassymova@satbayev.university::116eda05-19b7-4ab1-b111-75ad639c04ed" providerId="AD" clId="Web-{545FD92E-2809-C9A2-37EA-F0F5628636DE}" dt="2022-07-15T04:07:26.850" v="6" actId="20577"/>
          <ac:spMkLst>
            <pc:docMk/>
            <pc:sldMk cId="3896205319" sldId="973"/>
            <ac:spMk id="3" creationId="{3442F0EB-D236-E592-A42B-8E35B6662FAD}"/>
          </ac:spMkLst>
        </pc:spChg>
      </pc:sldChg>
    </pc:docChg>
  </pc:docChgLst>
  <pc:docChgLst>
    <pc:chgData name="Aizhan Kassymova" userId="S::a.kassymova@satbayev.university::116eda05-19b7-4ab1-b111-75ad639c04ed" providerId="AD" clId="Web-{BB34A458-414C-3A8F-9BF3-6B0A066D48E5}"/>
    <pc:docChg chg="addSld delSld modSld addMainMaster modMainMaster">
      <pc:chgData name="Aizhan Kassymova" userId="S::a.kassymova@satbayev.university::116eda05-19b7-4ab1-b111-75ad639c04ed" providerId="AD" clId="Web-{BB34A458-414C-3A8F-9BF3-6B0A066D48E5}" dt="2022-07-14T11:03:42.895" v="2872" actId="1076"/>
      <pc:docMkLst>
        <pc:docMk/>
      </pc:docMkLst>
      <pc:sldChg chg="modSp add del modNotes">
        <pc:chgData name="Aizhan Kassymova" userId="S::a.kassymova@satbayev.university::116eda05-19b7-4ab1-b111-75ad639c04ed" providerId="AD" clId="Web-{BB34A458-414C-3A8F-9BF3-6B0A066D48E5}" dt="2022-07-13T11:52:10.646" v="597"/>
        <pc:sldMkLst>
          <pc:docMk/>
          <pc:sldMk cId="618695574" sldId="256"/>
        </pc:sldMkLst>
        <pc:spChg chg="mod">
          <ac:chgData name="Aizhan Kassymova" userId="S::a.kassymova@satbayev.university::116eda05-19b7-4ab1-b111-75ad639c04ed" providerId="AD" clId="Web-{BB34A458-414C-3A8F-9BF3-6B0A066D48E5}" dt="2022-07-13T11:47:44.599" v="577" actId="20577"/>
          <ac:spMkLst>
            <pc:docMk/>
            <pc:sldMk cId="618695574" sldId="256"/>
            <ac:spMk id="2" creationId="{DE9F32F8-75B0-5A0E-5B02-750E4F25B5F1}"/>
          </ac:spMkLst>
        </pc:spChg>
      </pc:sldChg>
      <pc:sldChg chg="del">
        <pc:chgData name="Aizhan Kassymova" userId="S::a.kassymova@satbayev.university::116eda05-19b7-4ab1-b111-75ad639c04ed" providerId="AD" clId="Web-{BB34A458-414C-3A8F-9BF3-6B0A066D48E5}" dt="2022-07-14T09:36:41.318" v="2384"/>
        <pc:sldMkLst>
          <pc:docMk/>
          <pc:sldMk cId="1598317466" sldId="957"/>
        </pc:sldMkLst>
      </pc:sldChg>
      <pc:sldChg chg="del">
        <pc:chgData name="Aizhan Kassymova" userId="S::a.kassymova@satbayev.university::116eda05-19b7-4ab1-b111-75ad639c04ed" providerId="AD" clId="Web-{BB34A458-414C-3A8F-9BF3-6B0A066D48E5}" dt="2022-07-14T09:36:41.474" v="2385"/>
        <pc:sldMkLst>
          <pc:docMk/>
          <pc:sldMk cId="1744555962" sldId="959"/>
        </pc:sldMkLst>
      </pc:sldChg>
      <pc:sldChg chg="del">
        <pc:chgData name="Aizhan Kassymova" userId="S::a.kassymova@satbayev.university::116eda05-19b7-4ab1-b111-75ad639c04ed" providerId="AD" clId="Web-{BB34A458-414C-3A8F-9BF3-6B0A066D48E5}" dt="2022-07-14T09:36:42.568" v="2386"/>
        <pc:sldMkLst>
          <pc:docMk/>
          <pc:sldMk cId="2264044002" sldId="961"/>
        </pc:sldMkLst>
      </pc:sldChg>
      <pc:sldChg chg="del">
        <pc:chgData name="Aizhan Kassymova" userId="S::a.kassymova@satbayev.university::116eda05-19b7-4ab1-b111-75ad639c04ed" providerId="AD" clId="Web-{BB34A458-414C-3A8F-9BF3-6B0A066D48E5}" dt="2022-07-14T09:36:46.271" v="2387"/>
        <pc:sldMkLst>
          <pc:docMk/>
          <pc:sldMk cId="3673921307" sldId="963"/>
        </pc:sldMkLst>
      </pc:sldChg>
      <pc:sldChg chg="del">
        <pc:chgData name="Aizhan Kassymova" userId="S::a.kassymova@satbayev.university::116eda05-19b7-4ab1-b111-75ad639c04ed" providerId="AD" clId="Web-{BB34A458-414C-3A8F-9BF3-6B0A066D48E5}" dt="2022-07-14T09:36:49.568" v="2388"/>
        <pc:sldMkLst>
          <pc:docMk/>
          <pc:sldMk cId="730174317" sldId="964"/>
        </pc:sldMkLst>
      </pc:sldChg>
      <pc:sldChg chg="addSp delSp">
        <pc:chgData name="Aizhan Kassymova" userId="S::a.kassymova@satbayev.university::116eda05-19b7-4ab1-b111-75ad639c04ed" providerId="AD" clId="Web-{BB34A458-414C-3A8F-9BF3-6B0A066D48E5}" dt="2022-07-13T10:58:12.775" v="26"/>
        <pc:sldMkLst>
          <pc:docMk/>
          <pc:sldMk cId="3991590088" sldId="965"/>
        </pc:sldMkLst>
        <pc:spChg chg="add">
          <ac:chgData name="Aizhan Kassymova" userId="S::a.kassymova@satbayev.university::116eda05-19b7-4ab1-b111-75ad639c04ed" providerId="AD" clId="Web-{BB34A458-414C-3A8F-9BF3-6B0A066D48E5}" dt="2022-07-13T10:58:12.775" v="26"/>
          <ac:spMkLst>
            <pc:docMk/>
            <pc:sldMk cId="3991590088" sldId="965"/>
            <ac:spMk id="4" creationId="{5B224420-96B2-9E40-59EA-F8EE7D01188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3T10:58:12.478" v="25"/>
          <ac:spMkLst>
            <pc:docMk/>
            <pc:sldMk cId="3991590088" sldId="965"/>
            <ac:spMk id="571" creationId="{708DEF7C-B0F7-A64F-8A70-6995BEA8D4E5}"/>
          </ac:spMkLst>
        </pc:spChg>
      </pc:sldChg>
      <pc:sldChg chg="addSp delSp modSp modNotes">
        <pc:chgData name="Aizhan Kassymova" userId="S::a.kassymova@satbayev.university::116eda05-19b7-4ab1-b111-75ad639c04ed" providerId="AD" clId="Web-{BB34A458-414C-3A8F-9BF3-6B0A066D48E5}" dt="2022-07-13T10:58:21.619" v="29" actId="1076"/>
        <pc:sldMkLst>
          <pc:docMk/>
          <pc:sldMk cId="974050777" sldId="966"/>
        </pc:sldMkLst>
        <pc:spChg chg="add mod">
          <ac:chgData name="Aizhan Kassymova" userId="S::a.kassymova@satbayev.university::116eda05-19b7-4ab1-b111-75ad639c04ed" providerId="AD" clId="Web-{BB34A458-414C-3A8F-9BF3-6B0A066D48E5}" dt="2022-07-13T10:58:21.619" v="29" actId="1076"/>
          <ac:spMkLst>
            <pc:docMk/>
            <pc:sldMk cId="974050777" sldId="966"/>
            <ac:spMk id="5" creationId="{56216251-46E0-C680-1163-6B2D2D79B096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3T10:58:16.682" v="27"/>
          <ac:spMkLst>
            <pc:docMk/>
            <pc:sldMk cId="974050777" sldId="966"/>
            <ac:spMk id="496" creationId="{A788B1F4-B4B8-854F-BF10-4760630704CA}"/>
          </ac:spMkLst>
        </pc:spChg>
      </pc:sldChg>
      <pc:sldChg chg="addSp delSp modSp del">
        <pc:chgData name="Aizhan Kassymova" userId="S::a.kassymova@satbayev.university::116eda05-19b7-4ab1-b111-75ad639c04ed" providerId="AD" clId="Web-{BB34A458-414C-3A8F-9BF3-6B0A066D48E5}" dt="2022-07-14T09:36:37.911" v="2382"/>
        <pc:sldMkLst>
          <pc:docMk/>
          <pc:sldMk cId="4208593796" sldId="967"/>
        </pc:sldMkLst>
        <pc:spChg chg="mod">
          <ac:chgData name="Aizhan Kassymova" userId="S::a.kassymova@satbayev.university::116eda05-19b7-4ab1-b111-75ad639c04ed" providerId="AD" clId="Web-{BB34A458-414C-3A8F-9BF3-6B0A066D48E5}" dt="2022-07-13T10:58:02.588" v="24" actId="20577"/>
          <ac:spMkLst>
            <pc:docMk/>
            <pc:sldMk cId="4208593796" sldId="967"/>
            <ac:spMk id="2" creationId="{3B8CD900-19EC-824C-BF74-AADFBF5A172E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0:59:12.135" v="68" actId="20577"/>
          <ac:spMkLst>
            <pc:docMk/>
            <pc:sldMk cId="4208593796" sldId="967"/>
            <ac:spMk id="3" creationId="{66DAEE93-D7C7-5A4A-AB8B-951DDF4E15F0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3T10:58:29.088" v="32" actId="1076"/>
          <ac:spMkLst>
            <pc:docMk/>
            <pc:sldMk cId="4208593796" sldId="967"/>
            <ac:spMk id="8" creationId="{8013F7C9-01B4-A0FB-A5D4-0698666FAC4C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3T10:58:25.853" v="30"/>
          <ac:spMkLst>
            <pc:docMk/>
            <pc:sldMk cId="4208593796" sldId="967"/>
            <ac:spMk id="444" creationId="{9DD86218-2819-DB49-BA50-5AE1BB15CB08}"/>
          </ac:spMkLst>
        </pc:spChg>
      </pc:sldChg>
      <pc:sldChg chg="del">
        <pc:chgData name="Aizhan Kassymova" userId="S::a.kassymova@satbayev.university::116eda05-19b7-4ab1-b111-75ad639c04ed" providerId="AD" clId="Web-{BB34A458-414C-3A8F-9BF3-6B0A066D48E5}" dt="2022-07-14T09:36:39.630" v="2383"/>
        <pc:sldMkLst>
          <pc:docMk/>
          <pc:sldMk cId="1959218370" sldId="969"/>
        </pc:sldMkLst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3T11:50:50.333" v="579"/>
        <pc:sldMkLst>
          <pc:docMk/>
          <pc:sldMk cId="3035734876" sldId="970"/>
        </pc:sldMkLst>
        <pc:spChg chg="add">
          <ac:chgData name="Aizhan Kassymova" userId="S::a.kassymova@satbayev.university::116eda05-19b7-4ab1-b111-75ad639c04ed" providerId="AD" clId="Web-{BB34A458-414C-3A8F-9BF3-6B0A066D48E5}" dt="2022-07-13T11:50:50.333" v="579"/>
          <ac:spMkLst>
            <pc:docMk/>
            <pc:sldMk cId="3035734876" sldId="970"/>
            <ac:spMk id="3" creationId="{19F2BBBC-A8EA-B9A5-DE14-62FC9FD50B1B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3T11:50:38.552" v="578"/>
          <ac:spMkLst>
            <pc:docMk/>
            <pc:sldMk cId="3035734876" sldId="970"/>
            <ac:spMk id="5" creationId="{58205DD8-018E-E64A-86F3-58BAA2CE7588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1:45:04.740" v="562" actId="20577"/>
          <ac:spMkLst>
            <pc:docMk/>
            <pc:sldMk cId="3035734876" sldId="970"/>
            <ac:spMk id="12" creationId="{0FE4FCF6-C044-7F40-BE10-AF4FF95479A4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1:46:40.256" v="567" actId="20577"/>
          <ac:spMkLst>
            <pc:docMk/>
            <pc:sldMk cId="3035734876" sldId="970"/>
            <ac:spMk id="14" creationId="{111B3EB7-227E-F543-AA3C-890766F25AA8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1:28:52.538" v="288" actId="20577"/>
          <ac:spMkLst>
            <pc:docMk/>
            <pc:sldMk cId="3035734876" sldId="970"/>
            <ac:spMk id="611" creationId="{C9770F09-EBB8-174E-A6FB-4752E1D92580}"/>
          </ac:spMkLst>
        </pc:spChg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3T11:28:30.195" v="284"/>
        <pc:sldMkLst>
          <pc:docMk/>
          <pc:sldMk cId="4220618177" sldId="971"/>
        </pc:sldMkLst>
        <pc:spChg chg="add mod">
          <ac:chgData name="Aizhan Kassymova" userId="S::a.kassymova@satbayev.university::116eda05-19b7-4ab1-b111-75ad639c04ed" providerId="AD" clId="Web-{BB34A458-414C-3A8F-9BF3-6B0A066D48E5}" dt="2022-07-13T11:24:40.632" v="272" actId="1076"/>
          <ac:spMkLst>
            <pc:docMk/>
            <pc:sldMk cId="4220618177" sldId="971"/>
            <ac:spMk id="5" creationId="{3A38F29D-E5F5-E3BF-BDD3-3F1A92E3766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3T11:24:30.679" v="270"/>
          <ac:spMkLst>
            <pc:docMk/>
            <pc:sldMk cId="4220618177" sldId="971"/>
            <ac:spMk id="8" creationId="{655E0361-C998-CE4A-A872-E67F1A517547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1:19:13.633" v="240" actId="20577"/>
          <ac:spMkLst>
            <pc:docMk/>
            <pc:sldMk cId="4220618177" sldId="971"/>
            <ac:spMk id="9" creationId="{BECEA851-800B-1A42-B1E6-3BCEBBFF06DD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1:24:17.023" v="267" actId="20577"/>
          <ac:spMkLst>
            <pc:docMk/>
            <pc:sldMk cId="4220618177" sldId="971"/>
            <ac:spMk id="11" creationId="{0636A257-4BF5-0D40-8994-53C8EDAFC437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1:17:44.055" v="192" actId="20577"/>
          <ac:spMkLst>
            <pc:docMk/>
            <pc:sldMk cId="4220618177" sldId="971"/>
            <ac:spMk id="611" creationId="{C9770F09-EBB8-174E-A6FB-4752E1D92580}"/>
          </ac:spMkLst>
        </pc:spChg>
        <pc:grpChg chg="mod">
          <ac:chgData name="Aizhan Kassymova" userId="S::a.kassymova@satbayev.university::116eda05-19b7-4ab1-b111-75ad639c04ed" providerId="AD" clId="Web-{BB34A458-414C-3A8F-9BF3-6B0A066D48E5}" dt="2022-07-13T11:24:24.632" v="269" actId="1076"/>
          <ac:grpSpMkLst>
            <pc:docMk/>
            <pc:sldMk cId="4220618177" sldId="971"/>
            <ac:grpSpMk id="2" creationId="{BF6FF9DA-97F1-3A4B-8FA4-5FF000565416}"/>
          </ac:grpSpMkLst>
        </pc:grpChg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3T11:16:00.758" v="186"/>
        <pc:sldMkLst>
          <pc:docMk/>
          <pc:sldMk cId="1884211587" sldId="972"/>
        </pc:sldMkLst>
        <pc:spChg chg="add">
          <ac:chgData name="Aizhan Kassymova" userId="S::a.kassymova@satbayev.university::116eda05-19b7-4ab1-b111-75ad639c04ed" providerId="AD" clId="Web-{BB34A458-414C-3A8F-9BF3-6B0A066D48E5}" dt="2022-07-13T11:07:34.540" v="140"/>
          <ac:spMkLst>
            <pc:docMk/>
            <pc:sldMk cId="1884211587" sldId="972"/>
            <ac:spMk id="4" creationId="{7C73CC57-719D-C6C0-42F0-4CA9E2F0C2E9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3T11:07:37.696" v="141"/>
          <ac:spMkLst>
            <pc:docMk/>
            <pc:sldMk cId="1884211587" sldId="972"/>
            <ac:spMk id="8" creationId="{A3A14225-DCBF-BB44-B1DF-EA9373578A1D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1:06:02.056" v="122" actId="20577"/>
          <ac:spMkLst>
            <pc:docMk/>
            <pc:sldMk cId="1884211587" sldId="972"/>
            <ac:spMk id="42" creationId="{B41BDD21-3AA2-5A47-848F-E5981CBA9334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1:06:50.915" v="139" actId="20577"/>
          <ac:spMkLst>
            <pc:docMk/>
            <pc:sldMk cId="1884211587" sldId="972"/>
            <ac:spMk id="43" creationId="{9573907E-68CA-1046-A0DB-1869CFA38414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1:04:32.369" v="106" actId="20577"/>
          <ac:spMkLst>
            <pc:docMk/>
            <pc:sldMk cId="1884211587" sldId="972"/>
            <ac:spMk id="611" creationId="{C9770F09-EBB8-174E-A6FB-4752E1D92580}"/>
          </ac:spMkLst>
        </pc:spChg>
      </pc:sldChg>
      <pc:sldChg chg="modSp new modNotes">
        <pc:chgData name="Aizhan Kassymova" userId="S::a.kassymova@satbayev.university::116eda05-19b7-4ab1-b111-75ad639c04ed" providerId="AD" clId="Web-{BB34A458-414C-3A8F-9BF3-6B0A066D48E5}" dt="2022-07-13T11:52:15.568" v="599"/>
        <pc:sldMkLst>
          <pc:docMk/>
          <pc:sldMk cId="3896205319" sldId="973"/>
        </pc:sldMkLst>
        <pc:spChg chg="mod">
          <ac:chgData name="Aizhan Kassymova" userId="S::a.kassymova@satbayev.university::116eda05-19b7-4ab1-b111-75ad639c04ed" providerId="AD" clId="Web-{BB34A458-414C-3A8F-9BF3-6B0A066D48E5}" dt="2022-07-13T11:51:27.177" v="585" actId="20577"/>
          <ac:spMkLst>
            <pc:docMk/>
            <pc:sldMk cId="3896205319" sldId="973"/>
            <ac:spMk id="2" creationId="{36949A8C-64D8-DFB1-29ED-2275FDAAC9DA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1:52:00.661" v="596" actId="20577"/>
          <ac:spMkLst>
            <pc:docMk/>
            <pc:sldMk cId="3896205319" sldId="973"/>
            <ac:spMk id="3" creationId="{3442F0EB-D236-E592-A42B-8E35B6662FAD}"/>
          </ac:spMkLst>
        </pc:spChg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4T08:19:37.969" v="1632"/>
        <pc:sldMkLst>
          <pc:docMk/>
          <pc:sldMk cId="3040384433" sldId="974"/>
        </pc:sldMkLst>
        <pc:spChg chg="mod">
          <ac:chgData name="Aizhan Kassymova" userId="S::a.kassymova@satbayev.university::116eda05-19b7-4ab1-b111-75ad639c04ed" providerId="AD" clId="Web-{BB34A458-414C-3A8F-9BF3-6B0A066D48E5}" dt="2022-07-13T12:07:04.475" v="720" actId="20577"/>
          <ac:spMkLst>
            <pc:docMk/>
            <pc:sldMk cId="3040384433" sldId="974"/>
            <ac:spMk id="2" creationId="{3B8CD900-19EC-824C-BF74-AADFBF5A172E}"/>
          </ac:spMkLst>
        </pc:spChg>
        <pc:spChg chg="add del">
          <ac:chgData name="Aizhan Kassymova" userId="S::a.kassymova@satbayev.university::116eda05-19b7-4ab1-b111-75ad639c04ed" providerId="AD" clId="Web-{BB34A458-414C-3A8F-9BF3-6B0A066D48E5}" dt="2022-07-14T08:03:25.180" v="1298"/>
          <ac:spMkLst>
            <pc:docMk/>
            <pc:sldMk cId="3040384433" sldId="974"/>
            <ac:spMk id="5" creationId="{29B378D7-5F8C-5DC7-8BEE-A83ECD718B75}"/>
          </ac:spMkLst>
        </pc:spChg>
        <pc:spChg chg="add del mod">
          <ac:chgData name="Aizhan Kassymova" userId="S::a.kassymova@satbayev.university::116eda05-19b7-4ab1-b111-75ad639c04ed" providerId="AD" clId="Web-{BB34A458-414C-3A8F-9BF3-6B0A066D48E5}" dt="2022-07-14T08:14:11.305" v="1476"/>
          <ac:spMkLst>
            <pc:docMk/>
            <pc:sldMk cId="3040384433" sldId="974"/>
            <ac:spMk id="10" creationId="{D0362629-A141-B6C3-F0F1-FDDDBEC08630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08:14:24.712" v="1478" actId="1076"/>
          <ac:spMkLst>
            <pc:docMk/>
            <pc:sldMk cId="3040384433" sldId="974"/>
            <ac:spMk id="14" creationId="{A1CD41B7-88B5-27FA-7C96-B1A7BA00E5F9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08:14:07.508" v="1472"/>
          <ac:spMkLst>
            <pc:docMk/>
            <pc:sldMk cId="3040384433" sldId="974"/>
            <ac:spMk id="167" creationId="{46C04000-6460-9645-A637-B7F87E9F2D0F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8:13:05.350" v="1449" actId="20577"/>
          <ac:spMkLst>
            <pc:docMk/>
            <pc:sldMk cId="3040384433" sldId="974"/>
            <ac:spMk id="171" creationId="{5FE3427C-6327-DC4F-BEB5-B04B68C98F81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8:03:45.946" v="1301" actId="1076"/>
          <ac:spMkLst>
            <pc:docMk/>
            <pc:sldMk cId="3040384433" sldId="974"/>
            <ac:spMk id="175" creationId="{269466F0-DCF5-FF48-986E-8EB8C52CE743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8:13:24.116" v="1466" actId="20577"/>
          <ac:spMkLst>
            <pc:docMk/>
            <pc:sldMk cId="3040384433" sldId="974"/>
            <ac:spMk id="191" creationId="{7657B180-3511-BD43-A1D3-883B21FB89BF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8:01:13.020" v="1223" actId="20577"/>
          <ac:spMkLst>
            <pc:docMk/>
            <pc:sldMk cId="3040384433" sldId="974"/>
            <ac:spMk id="195" creationId="{DE2FECE5-EA6F-3043-93EE-B61DA63B972F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8:02:58.945" v="1294" actId="1076"/>
          <ac:spMkLst>
            <pc:docMk/>
            <pc:sldMk cId="3040384433" sldId="974"/>
            <ac:spMk id="546" creationId="{C638B8A1-75B3-8749-A235-1EE1778B601F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8:13:56.867" v="1471" actId="20577"/>
          <ac:spMkLst>
            <pc:docMk/>
            <pc:sldMk cId="3040384433" sldId="974"/>
            <ac:spMk id="573" creationId="{6C2D30C9-C124-A14F-8E31-BC5CBF38EFD2}"/>
          </ac:spMkLst>
        </pc:spChg>
        <pc:grpChg chg="mod">
          <ac:chgData name="Aizhan Kassymova" userId="S::a.kassymova@satbayev.university::116eda05-19b7-4ab1-b111-75ad639c04ed" providerId="AD" clId="Web-{BB34A458-414C-3A8F-9BF3-6B0A066D48E5}" dt="2022-07-14T08:04:53.948" v="1302" actId="1076"/>
          <ac:grpSpMkLst>
            <pc:docMk/>
            <pc:sldMk cId="3040384433" sldId="974"/>
            <ac:grpSpMk id="173" creationId="{C4AE8E60-10FA-844B-BD5E-0345F648B720}"/>
          </ac:grpSpMkLst>
        </pc:grpChg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3T12:05:25.757" v="718"/>
        <pc:sldMkLst>
          <pc:docMk/>
          <pc:sldMk cId="4017229420" sldId="975"/>
        </pc:sldMkLst>
        <pc:spChg chg="mod">
          <ac:chgData name="Aizhan Kassymova" userId="S::a.kassymova@satbayev.university::116eda05-19b7-4ab1-b111-75ad639c04ed" providerId="AD" clId="Web-{BB34A458-414C-3A8F-9BF3-6B0A066D48E5}" dt="2022-07-13T11:55:53.617" v="609" actId="1076"/>
          <ac:spMkLst>
            <pc:docMk/>
            <pc:sldMk cId="4017229420" sldId="975"/>
            <ac:spMk id="2" creationId="{3B8CD900-19EC-824C-BF74-AADFBF5A172E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2:02:04.069" v="701" actId="20577"/>
          <ac:spMkLst>
            <pc:docMk/>
            <pc:sldMk cId="4017229420" sldId="975"/>
            <ac:spMk id="3" creationId="{66DAEE93-D7C7-5A4A-AB8B-951DDF4E15F0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3T11:56:04.242" v="611"/>
          <ac:spMkLst>
            <pc:docMk/>
            <pc:sldMk cId="4017229420" sldId="975"/>
            <ac:spMk id="8" creationId="{6989E746-F8E8-F107-9D87-2C3A0E044199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3T12:02:12.398" v="702"/>
          <ac:spMkLst>
            <pc:docMk/>
            <pc:sldMk cId="4017229420" sldId="975"/>
            <ac:spMk id="9" creationId="{16694EA8-AA49-E9E5-A80B-C3BB27D2D3A3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3T11:56:03.632" v="610"/>
          <ac:spMkLst>
            <pc:docMk/>
            <pc:sldMk cId="4017229420" sldId="975"/>
            <ac:spMk id="443" creationId="{6B82EE67-B3B1-B14B-8E9B-DB1ABF01A2D5}"/>
          </ac:spMkLst>
        </pc:spChg>
      </pc:sldChg>
      <pc:sldChg chg="add del">
        <pc:chgData name="Aizhan Kassymova" userId="S::a.kassymova@satbayev.university::116eda05-19b7-4ab1-b111-75ad639c04ed" providerId="AD" clId="Web-{BB34A458-414C-3A8F-9BF3-6B0A066D48E5}" dt="2022-07-14T05:34:51.804" v="1157"/>
        <pc:sldMkLst>
          <pc:docMk/>
          <pc:sldMk cId="3363651654" sldId="976"/>
        </pc:sldMkLst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4T05:33:39.975" v="1156" actId="1076"/>
        <pc:sldMkLst>
          <pc:docMk/>
          <pc:sldMk cId="701523990" sldId="977"/>
        </pc:sldMkLst>
        <pc:spChg chg="mod">
          <ac:chgData name="Aizhan Kassymova" userId="S::a.kassymova@satbayev.university::116eda05-19b7-4ab1-b111-75ad639c04ed" providerId="AD" clId="Web-{BB34A458-414C-3A8F-9BF3-6B0A066D48E5}" dt="2022-07-14T05:30:29.768" v="1106" actId="1076"/>
          <ac:spMkLst>
            <pc:docMk/>
            <pc:sldMk cId="701523990" sldId="977"/>
            <ac:spMk id="2" creationId="{3B8CD900-19EC-824C-BF74-AADFBF5A172E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05:32:58.052" v="1148" actId="20577"/>
          <ac:spMkLst>
            <pc:docMk/>
            <pc:sldMk cId="701523990" sldId="977"/>
            <ac:spMk id="3" creationId="{CEE42F0B-FCC4-B542-0E2A-827A1042CEDE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05:33:39.975" v="1156" actId="1076"/>
          <ac:spMkLst>
            <pc:docMk/>
            <pc:sldMk cId="701523990" sldId="977"/>
            <ac:spMk id="5" creationId="{B6501890-1D9C-6055-80F5-0F9FB86EACDA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5:32:16.520" v="1139" actId="20577"/>
          <ac:spMkLst>
            <pc:docMk/>
            <pc:sldMk cId="701523990" sldId="977"/>
            <ac:spMk id="7" creationId="{67159CD9-3C65-A847-821F-CB514D943AB2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05:33:00.411" v="1149"/>
          <ac:spMkLst>
            <pc:docMk/>
            <pc:sldMk cId="701523990" sldId="977"/>
            <ac:spMk id="83" creationId="{0032936D-70F5-0749-B579-2F32AE0C12E6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5:24:45.386" v="951" actId="20577"/>
          <ac:spMkLst>
            <pc:docMk/>
            <pc:sldMk cId="701523990" sldId="977"/>
            <ac:spMk id="304" creationId="{7F01473B-D3BF-EB40-A40F-58D06873F71E}"/>
          </ac:spMkLst>
        </pc:spChg>
        <pc:grpChg chg="mod">
          <ac:chgData name="Aizhan Kassymova" userId="S::a.kassymova@satbayev.university::116eda05-19b7-4ab1-b111-75ad639c04ed" providerId="AD" clId="Web-{BB34A458-414C-3A8F-9BF3-6B0A066D48E5}" dt="2022-07-14T05:32:42.208" v="1144" actId="1076"/>
          <ac:grpSpMkLst>
            <pc:docMk/>
            <pc:sldMk cId="701523990" sldId="977"/>
            <ac:grpSpMk id="10" creationId="{C2F4F7BC-77D6-3043-887E-5AA5158E60AF}"/>
          </ac:grpSpMkLst>
        </pc:grpChg>
        <pc:picChg chg="mod">
          <ac:chgData name="Aizhan Kassymova" userId="S::a.kassymova@satbayev.university::116eda05-19b7-4ab1-b111-75ad639c04ed" providerId="AD" clId="Web-{BB34A458-414C-3A8F-9BF3-6B0A066D48E5}" dt="2022-07-14T05:32:22.770" v="1140" actId="14100"/>
          <ac:picMkLst>
            <pc:docMk/>
            <pc:sldMk cId="701523990" sldId="977"/>
            <ac:picMk id="6" creationId="{0FDD6136-A4D4-9F4B-9F7E-413DFB46438C}"/>
          </ac:picMkLst>
        </pc:picChg>
        <pc:picChg chg="mod">
          <ac:chgData name="Aizhan Kassymova" userId="S::a.kassymova@satbayev.university::116eda05-19b7-4ab1-b111-75ad639c04ed" providerId="AD" clId="Web-{BB34A458-414C-3A8F-9BF3-6B0A066D48E5}" dt="2022-07-14T05:32:25.536" v="1141" actId="14100"/>
          <ac:picMkLst>
            <pc:docMk/>
            <pc:sldMk cId="701523990" sldId="977"/>
            <ac:picMk id="8" creationId="{2D597440-C1D3-E042-AA33-BC4269F06E63}"/>
          </ac:picMkLst>
        </pc:picChg>
        <pc:picChg chg="mod">
          <ac:chgData name="Aizhan Kassymova" userId="S::a.kassymova@satbayev.university::116eda05-19b7-4ab1-b111-75ad639c04ed" providerId="AD" clId="Web-{BB34A458-414C-3A8F-9BF3-6B0A066D48E5}" dt="2022-07-14T05:32:29.129" v="1142" actId="14100"/>
          <ac:picMkLst>
            <pc:docMk/>
            <pc:sldMk cId="701523990" sldId="977"/>
            <ac:picMk id="9" creationId="{82F0BB4F-5B1A-2F46-A641-AFE3A94778AC}"/>
          </ac:picMkLst>
        </pc:picChg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4T05:33:18.959" v="1152" actId="1076"/>
        <pc:sldMkLst>
          <pc:docMk/>
          <pc:sldMk cId="3849016194" sldId="978"/>
        </pc:sldMkLst>
        <pc:spChg chg="mod">
          <ac:chgData name="Aizhan Kassymova" userId="S::a.kassymova@satbayev.university::116eda05-19b7-4ab1-b111-75ad639c04ed" providerId="AD" clId="Web-{BB34A458-414C-3A8F-9BF3-6B0A066D48E5}" dt="2022-07-13T12:20:14.588" v="909" actId="14100"/>
          <ac:spMkLst>
            <pc:docMk/>
            <pc:sldMk cId="3849016194" sldId="978"/>
            <ac:spMk id="2" creationId="{3B8CD900-19EC-824C-BF74-AADFBF5A172E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2:16:00.294" v="825" actId="20577"/>
          <ac:spMkLst>
            <pc:docMk/>
            <pc:sldMk cId="3849016194" sldId="978"/>
            <ac:spMk id="3" creationId="{66DAEE93-D7C7-5A4A-AB8B-951DDF4E15F0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05:33:18.959" v="1152" actId="1076"/>
          <ac:spMkLst>
            <pc:docMk/>
            <pc:sldMk cId="3849016194" sldId="978"/>
            <ac:spMk id="5" creationId="{C58BB555-8000-2F6B-BB15-68A96E1983D1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05:33:16.021" v="1150"/>
          <ac:spMkLst>
            <pc:docMk/>
            <pc:sldMk cId="3849016194" sldId="978"/>
            <ac:spMk id="68" creationId="{ED4AD52E-5F96-E84D-BA0F-63436360A23C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2:09:48.803" v="754" actId="1076"/>
          <ac:spMkLst>
            <pc:docMk/>
            <pc:sldMk cId="3849016194" sldId="978"/>
            <ac:spMk id="444" creationId="{1B79CF7E-9448-5544-BA0A-8BCEB44B02B9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2:10:05.506" v="770" actId="20577"/>
          <ac:spMkLst>
            <pc:docMk/>
            <pc:sldMk cId="3849016194" sldId="978"/>
            <ac:spMk id="638" creationId="{AF85F6AD-7423-A74F-BD1A-46B55A2B1C21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2:09:53.272" v="764" actId="20577"/>
          <ac:spMkLst>
            <pc:docMk/>
            <pc:sldMk cId="3849016194" sldId="978"/>
            <ac:spMk id="644" creationId="{EA272014-13A0-D54C-9A64-D4DFADFF846A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2:09:41.928" v="749" actId="20577"/>
          <ac:spMkLst>
            <pc:docMk/>
            <pc:sldMk cId="3849016194" sldId="978"/>
            <ac:spMk id="682" creationId="{D97E2904-AD6B-3943-9660-32B38BA8B0D1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2:10:10.710" v="782" actId="20577"/>
          <ac:spMkLst>
            <pc:docMk/>
            <pc:sldMk cId="3849016194" sldId="978"/>
            <ac:spMk id="683" creationId="{26793204-F087-2E4B-B5FE-0B276FE5FCEC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3T12:26:36.320" v="931" actId="14100"/>
          <ac:spMkLst>
            <pc:docMk/>
            <pc:sldMk cId="3849016194" sldId="978"/>
            <ac:spMk id="685" creationId="{32BCE5D7-9636-A94A-AC39-ECE5D72B6BC8}"/>
          </ac:spMkLst>
        </pc:spChg>
        <pc:grpChg chg="mod">
          <ac:chgData name="Aizhan Kassymova" userId="S::a.kassymova@satbayev.university::116eda05-19b7-4ab1-b111-75ad639c04ed" providerId="AD" clId="Web-{BB34A458-414C-3A8F-9BF3-6B0A066D48E5}" dt="2022-07-13T12:26:43.663" v="933" actId="14100"/>
          <ac:grpSpMkLst>
            <pc:docMk/>
            <pc:sldMk cId="3849016194" sldId="978"/>
            <ac:grpSpMk id="9" creationId="{1B89A616-088C-F944-A5D8-5B43B9716886}"/>
          </ac:grpSpMkLst>
        </pc:grpChg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4T09:36:32.989" v="2381"/>
        <pc:sldMkLst>
          <pc:docMk/>
          <pc:sldMk cId="2568781362" sldId="979"/>
        </pc:sldMkLst>
        <pc:spChg chg="del">
          <ac:chgData name="Aizhan Kassymova" userId="S::a.kassymova@satbayev.university::116eda05-19b7-4ab1-b111-75ad639c04ed" providerId="AD" clId="Web-{BB34A458-414C-3A8F-9BF3-6B0A066D48E5}" dt="2022-07-14T09:29:29.493" v="2297"/>
          <ac:spMkLst>
            <pc:docMk/>
            <pc:sldMk cId="2568781362" sldId="979"/>
            <ac:spMk id="2" creationId="{3B8CD900-19EC-824C-BF74-AADFBF5A172E}"/>
          </ac:spMkLst>
        </pc:spChg>
        <pc:spChg chg="add del mod">
          <ac:chgData name="Aizhan Kassymova" userId="S::a.kassymova@satbayev.university::116eda05-19b7-4ab1-b111-75ad639c04ed" providerId="AD" clId="Web-{BB34A458-414C-3A8F-9BF3-6B0A066D48E5}" dt="2022-07-14T09:29:35.571" v="2300"/>
          <ac:spMkLst>
            <pc:docMk/>
            <pc:sldMk cId="2568781362" sldId="979"/>
            <ac:spMk id="4" creationId="{AB40EBC7-3E62-9904-C10E-C86C3A13CBB5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09:35:12.284" v="2376"/>
          <ac:spMkLst>
            <pc:docMk/>
            <pc:sldMk cId="2568781362" sldId="979"/>
            <ac:spMk id="6" creationId="{B17F353E-52FE-E046-AFD1-30F25FFD37CD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09:32:19.887" v="2346" actId="1076"/>
          <ac:spMkLst>
            <pc:docMk/>
            <pc:sldMk cId="2568781362" sldId="979"/>
            <ac:spMk id="7" creationId="{746E0606-0BC9-13BF-73DE-ED0732B2406D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09:35:13.066" v="2377"/>
          <ac:spMkLst>
            <pc:docMk/>
            <pc:sldMk cId="2568781362" sldId="979"/>
            <ac:spMk id="9" creationId="{4FB453C7-392C-2704-F0E0-BB0EB942889D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34:41.424" v="2369" actId="20577"/>
          <ac:spMkLst>
            <pc:docMk/>
            <pc:sldMk cId="2568781362" sldId="979"/>
            <ac:spMk id="32" creationId="{1E1E91E4-C791-1C4D-B1E2-869BEEE107FE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32:24.047" v="2347" actId="1076"/>
          <ac:spMkLst>
            <pc:docMk/>
            <pc:sldMk cId="2568781362" sldId="979"/>
            <ac:spMk id="33" creationId="{9C2D0C7C-93C1-5F4F-9441-5CB1AFCF31E3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34:55.612" v="2375" actId="20577"/>
          <ac:spMkLst>
            <pc:docMk/>
            <pc:sldMk cId="2568781362" sldId="979"/>
            <ac:spMk id="34" creationId="{64D1D8C4-8925-DF49-90D8-9254DA1FD98A}"/>
          </ac:spMkLst>
        </pc:spChg>
      </pc:sldChg>
      <pc:sldChg chg="addSp delSp modSp add addAnim delAnim modNotes">
        <pc:chgData name="Aizhan Kassymova" userId="S::a.kassymova@satbayev.university::116eda05-19b7-4ab1-b111-75ad639c04ed" providerId="AD" clId="Web-{BB34A458-414C-3A8F-9BF3-6B0A066D48E5}" dt="2022-07-14T09:28:07.038" v="2296"/>
        <pc:sldMkLst>
          <pc:docMk/>
          <pc:sldMk cId="3181265755" sldId="980"/>
        </pc:sldMkLst>
        <pc:spChg chg="mod">
          <ac:chgData name="Aizhan Kassymova" userId="S::a.kassymova@satbayev.university::116eda05-19b7-4ab1-b111-75ad639c04ed" providerId="AD" clId="Web-{BB34A458-414C-3A8F-9BF3-6B0A066D48E5}" dt="2022-07-14T09:15:47.459" v="2013" actId="14100"/>
          <ac:spMkLst>
            <pc:docMk/>
            <pc:sldMk cId="3181265755" sldId="980"/>
            <ac:spMk id="2" creationId="{3B8CD900-19EC-824C-BF74-AADFBF5A172E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09:15:14.740" v="2006"/>
          <ac:spMkLst>
            <pc:docMk/>
            <pc:sldMk cId="3181265755" sldId="980"/>
            <ac:spMk id="6" creationId="{478136B6-D220-2A6C-928A-0F3C83B58453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20:40.325" v="2240" actId="1076"/>
          <ac:spMkLst>
            <pc:docMk/>
            <pc:sldMk cId="3181265755" sldId="980"/>
            <ac:spMk id="32" creationId="{8C03B010-69E6-1B42-A828-F93C63189906}"/>
          </ac:spMkLst>
        </pc:spChg>
        <pc:spChg chg="mod topLvl">
          <ac:chgData name="Aizhan Kassymova" userId="S::a.kassymova@satbayev.university::116eda05-19b7-4ab1-b111-75ad639c04ed" providerId="AD" clId="Web-{BB34A458-414C-3A8F-9BF3-6B0A066D48E5}" dt="2022-07-14T09:28:07.038" v="2296"/>
          <ac:spMkLst>
            <pc:docMk/>
            <pc:sldMk cId="3181265755" sldId="980"/>
            <ac:spMk id="33" creationId="{0E79ECB0-50CE-C240-AF72-D00F8514346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09:15:00.724" v="2003"/>
          <ac:spMkLst>
            <pc:docMk/>
            <pc:sldMk cId="3181265755" sldId="980"/>
            <ac:spMk id="35" creationId="{541D33C7-A4DC-934F-8A9A-8D848D2D5A3C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24:36.908" v="2286" actId="20577"/>
          <ac:spMkLst>
            <pc:docMk/>
            <pc:sldMk cId="3181265755" sldId="980"/>
            <ac:spMk id="189" creationId="{17C01842-A8D9-3947-BFAD-E29BD4964F34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21:30.467" v="2273" actId="1076"/>
          <ac:spMkLst>
            <pc:docMk/>
            <pc:sldMk cId="3181265755" sldId="980"/>
            <ac:spMk id="190" creationId="{7C386600-7D5F-2A48-8322-A74286FEE874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17:31.399" v="2119" actId="1076"/>
          <ac:spMkLst>
            <pc:docMk/>
            <pc:sldMk cId="3181265755" sldId="980"/>
            <ac:spMk id="195" creationId="{4727766D-8865-024A-9422-01733ADE9C9C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24:53.784" v="2289" actId="20577"/>
          <ac:spMkLst>
            <pc:docMk/>
            <pc:sldMk cId="3181265755" sldId="980"/>
            <ac:spMk id="196" creationId="{02F193D8-1895-D243-9C9D-86059DDF4050}"/>
          </ac:spMkLst>
        </pc:spChg>
        <pc:spChg chg="add del mod topLvl">
          <ac:chgData name="Aizhan Kassymova" userId="S::a.kassymova@satbayev.university::116eda05-19b7-4ab1-b111-75ad639c04ed" providerId="AD" clId="Web-{BB34A458-414C-3A8F-9BF3-6B0A066D48E5}" dt="2022-07-14T09:28:07.038" v="2296"/>
          <ac:spMkLst>
            <pc:docMk/>
            <pc:sldMk cId="3181265755" sldId="980"/>
            <ac:spMk id="199" creationId="{9E10FA5A-2003-7947-A8C2-B7FD6785FCA5}"/>
          </ac:spMkLst>
        </pc:spChg>
        <pc:spChg chg="del mod">
          <ac:chgData name="Aizhan Kassymova" userId="S::a.kassymova@satbayev.university::116eda05-19b7-4ab1-b111-75ad639c04ed" providerId="AD" clId="Web-{BB34A458-414C-3A8F-9BF3-6B0A066D48E5}" dt="2022-07-14T09:21:20.263" v="2272"/>
          <ac:spMkLst>
            <pc:docMk/>
            <pc:sldMk cId="3181265755" sldId="980"/>
            <ac:spMk id="200" creationId="{8EB381AD-3137-AD48-AB59-379F21535568}"/>
          </ac:spMkLst>
        </pc:spChg>
        <pc:spChg chg="add del mod">
          <ac:chgData name="Aizhan Kassymova" userId="S::a.kassymova@satbayev.university::116eda05-19b7-4ab1-b111-75ad639c04ed" providerId="AD" clId="Web-{BB34A458-414C-3A8F-9BF3-6B0A066D48E5}" dt="2022-07-14T09:14:55.990" v="2000" actId="20577"/>
          <ac:spMkLst>
            <pc:docMk/>
            <pc:sldMk cId="3181265755" sldId="980"/>
            <ac:spMk id="208" creationId="{7FA05B00-8070-F844-B8CC-0195B065BA34}"/>
          </ac:spMkLst>
        </pc:spChg>
        <pc:grpChg chg="add del">
          <ac:chgData name="Aizhan Kassymova" userId="S::a.kassymova@satbayev.university::116eda05-19b7-4ab1-b111-75ad639c04ed" providerId="AD" clId="Web-{BB34A458-414C-3A8F-9BF3-6B0A066D48E5}" dt="2022-07-14T09:28:07.038" v="2296"/>
          <ac:grpSpMkLst>
            <pc:docMk/>
            <pc:sldMk cId="3181265755" sldId="980"/>
            <ac:grpSpMk id="3" creationId="{4B5DB36C-372C-7849-A383-A0D110333457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09:21:20.263" v="2272"/>
          <ac:grpSpMkLst>
            <pc:docMk/>
            <pc:sldMk cId="3181265755" sldId="980"/>
            <ac:grpSpMk id="198" creationId="{A49C0A36-CC03-E845-B104-1E5E28C28B9B}"/>
          </ac:grpSpMkLst>
        </pc:grpChg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4T09:15:11.006" v="2005"/>
        <pc:sldMkLst>
          <pc:docMk/>
          <pc:sldMk cId="2364544183" sldId="981"/>
        </pc:sldMkLst>
        <pc:spChg chg="mod">
          <ac:chgData name="Aizhan Kassymova" userId="S::a.kassymova@satbayev.university::116eda05-19b7-4ab1-b111-75ad639c04ed" providerId="AD" clId="Web-{BB34A458-414C-3A8F-9BF3-6B0A066D48E5}" dt="2022-07-14T09:02:38.083" v="1888" actId="1076"/>
          <ac:spMkLst>
            <pc:docMk/>
            <pc:sldMk cId="2364544183" sldId="981"/>
            <ac:spMk id="2" creationId="{3B8CD900-19EC-824C-BF74-AADFBF5A172E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09:15:11.006" v="2005"/>
          <ac:spMkLst>
            <pc:docMk/>
            <pc:sldMk cId="2364544183" sldId="981"/>
            <ac:spMk id="4" creationId="{83F9A178-9C19-45E9-1DA0-1D6357C2B8A7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06:25.557" v="1909" actId="20577"/>
          <ac:spMkLst>
            <pc:docMk/>
            <pc:sldMk cId="2364544183" sldId="981"/>
            <ac:spMk id="82" creationId="{C8BB3F46-3B16-B844-8872-13FF6EAD7B6A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06:34.338" v="1923" actId="20577"/>
          <ac:spMkLst>
            <pc:docMk/>
            <pc:sldMk cId="2364544183" sldId="981"/>
            <ac:spMk id="84" creationId="{04240E2C-D2B8-6D49-8F3E-93A9982E6459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08:49.138" v="1967" actId="20577"/>
          <ac:spMkLst>
            <pc:docMk/>
            <pc:sldMk cId="2364544183" sldId="981"/>
            <ac:spMk id="93" creationId="{B957BD8B-F509-1A4C-BDB2-A2653F2A5C16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06:38.870" v="1925" actId="20577"/>
          <ac:spMkLst>
            <pc:docMk/>
            <pc:sldMk cId="2364544183" sldId="981"/>
            <ac:spMk id="95" creationId="{45415617-655E-AE41-ACC7-41804AE636E2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04:00.663" v="1900" actId="20577"/>
          <ac:spMkLst>
            <pc:docMk/>
            <pc:sldMk cId="2364544183" sldId="981"/>
            <ac:spMk id="171" creationId="{13FB7F7D-CB8F-8A4B-8A4F-68A8CEDEFE87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04:55.930" v="1907" actId="20577"/>
          <ac:spMkLst>
            <pc:docMk/>
            <pc:sldMk cId="2364544183" sldId="981"/>
            <ac:spMk id="173" creationId="{D790553C-791A-D348-9DBD-80C773BBD2C3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06:54.901" v="1950" actId="1076"/>
          <ac:spMkLst>
            <pc:docMk/>
            <pc:sldMk cId="2364544183" sldId="981"/>
            <ac:spMk id="174" creationId="{517C0A89-506E-FC47-9AA2-AF070B040EDE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09:15:09.912" v="2004"/>
          <ac:spMkLst>
            <pc:docMk/>
            <pc:sldMk cId="2364544183" sldId="981"/>
            <ac:spMk id="179" creationId="{5BCB8937-73EA-A241-A38D-79BCD8BA1031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03:24.928" v="1896" actId="20577"/>
          <ac:spMkLst>
            <pc:docMk/>
            <pc:sldMk cId="2364544183" sldId="981"/>
            <ac:spMk id="181" creationId="{22797A37-2981-B84F-A949-A6F05BC23F76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9:04:40.289" v="1904" actId="20577"/>
          <ac:spMkLst>
            <pc:docMk/>
            <pc:sldMk cId="2364544183" sldId="981"/>
            <ac:spMk id="182" creationId="{158F9267-8C55-AD46-A424-9C6B11E6A845}"/>
          </ac:spMkLst>
        </pc:spChg>
      </pc:sldChg>
      <pc:sldChg chg="addSp delSp modSp add delAnim modNotes">
        <pc:chgData name="Aizhan Kassymova" userId="S::a.kassymova@satbayev.university::116eda05-19b7-4ab1-b111-75ad639c04ed" providerId="AD" clId="Web-{BB34A458-414C-3A8F-9BF3-6B0A066D48E5}" dt="2022-07-14T08:43:08.942" v="1859"/>
        <pc:sldMkLst>
          <pc:docMk/>
          <pc:sldMk cId="1887142851" sldId="982"/>
        </pc:sldMkLst>
        <pc:spChg chg="mod">
          <ac:chgData name="Aizhan Kassymova" userId="S::a.kassymova@satbayev.university::116eda05-19b7-4ab1-b111-75ad639c04ed" providerId="AD" clId="Web-{BB34A458-414C-3A8F-9BF3-6B0A066D48E5}" dt="2022-07-14T08:20:53.815" v="1681" actId="20577"/>
          <ac:spMkLst>
            <pc:docMk/>
            <pc:sldMk cId="1887142851" sldId="982"/>
            <ac:spMk id="2" creationId="{3B8CD900-19EC-824C-BF74-AADFBF5A172E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8:40:29.547" v="1854" actId="20577"/>
          <ac:spMkLst>
            <pc:docMk/>
            <pc:sldMk cId="1887142851" sldId="982"/>
            <ac:spMk id="3" creationId="{66DAEE93-D7C7-5A4A-AB8B-951DDF4E15F0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08:31:51.362" v="1824"/>
          <ac:spMkLst>
            <pc:docMk/>
            <pc:sldMk cId="1887142851" sldId="982"/>
            <ac:spMk id="5" creationId="{16339048-1D23-B989-8E14-0186BD16F141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08:31:37.800" v="1820" actId="20577"/>
          <ac:spMkLst>
            <pc:docMk/>
            <pc:sldMk cId="1887142851" sldId="982"/>
            <ac:spMk id="76" creationId="{E6E11A0C-EE74-6A44-A899-E6245F90CE11}"/>
          </ac:spMkLst>
        </pc:spChg>
        <pc:spChg chg="del mod">
          <ac:chgData name="Aizhan Kassymova" userId="S::a.kassymova@satbayev.university::116eda05-19b7-4ab1-b111-75ad639c04ed" providerId="AD" clId="Web-{BB34A458-414C-3A8F-9BF3-6B0A066D48E5}" dt="2022-07-14T08:31:21.221" v="1813"/>
          <ac:spMkLst>
            <pc:docMk/>
            <pc:sldMk cId="1887142851" sldId="982"/>
            <ac:spMk id="77" creationId="{7CFDA170-11D3-5541-8A4F-1A2253DC8FAC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08:31:42.893" v="1823"/>
          <ac:spMkLst>
            <pc:docMk/>
            <pc:sldMk cId="1887142851" sldId="982"/>
            <ac:spMk id="78" creationId="{E94B8DB8-C7EF-7A40-8154-BF28A6185E5B}"/>
          </ac:spMkLst>
        </pc:spChg>
      </pc:sldChg>
      <pc:sldChg chg="add">
        <pc:chgData name="Aizhan Kassymova" userId="S::a.kassymova@satbayev.university::116eda05-19b7-4ab1-b111-75ad639c04ed" providerId="AD" clId="Web-{BB34A458-414C-3A8F-9BF3-6B0A066D48E5}" dt="2022-07-14T09:56:11.271" v="2389"/>
        <pc:sldMkLst>
          <pc:docMk/>
          <pc:sldMk cId="1433602419" sldId="983"/>
        </pc:sldMkLst>
      </pc:sldChg>
      <pc:sldChg chg="add">
        <pc:chgData name="Aizhan Kassymova" userId="S::a.kassymova@satbayev.university::116eda05-19b7-4ab1-b111-75ad639c04ed" providerId="AD" clId="Web-{BB34A458-414C-3A8F-9BF3-6B0A066D48E5}" dt="2022-07-14T09:56:11.615" v="2390"/>
        <pc:sldMkLst>
          <pc:docMk/>
          <pc:sldMk cId="3313835661" sldId="984"/>
        </pc:sldMkLst>
      </pc:sldChg>
      <pc:sldChg chg="addSp add">
        <pc:chgData name="Aizhan Kassymova" userId="S::a.kassymova@satbayev.university::116eda05-19b7-4ab1-b111-75ad639c04ed" providerId="AD" clId="Web-{BB34A458-414C-3A8F-9BF3-6B0A066D48E5}" dt="2022-07-14T10:54:49.766" v="2856"/>
        <pc:sldMkLst>
          <pc:docMk/>
          <pc:sldMk cId="1971631348" sldId="985"/>
        </pc:sldMkLst>
        <pc:spChg chg="add">
          <ac:chgData name="Aizhan Kassymova" userId="S::a.kassymova@satbayev.university::116eda05-19b7-4ab1-b111-75ad639c04ed" providerId="AD" clId="Web-{BB34A458-414C-3A8F-9BF3-6B0A066D48E5}" dt="2022-07-14T10:54:49.766" v="2856"/>
          <ac:spMkLst>
            <pc:docMk/>
            <pc:sldMk cId="1971631348" sldId="985"/>
            <ac:spMk id="3" creationId="{7293FED5-BF02-25B5-C8BB-F23BBB239B6D}"/>
          </ac:spMkLst>
        </pc:spChg>
      </pc:sldChg>
      <pc:sldChg chg="addSp modSp add">
        <pc:chgData name="Aizhan Kassymova" userId="S::a.kassymova@satbayev.university::116eda05-19b7-4ab1-b111-75ad639c04ed" providerId="AD" clId="Web-{BB34A458-414C-3A8F-9BF3-6B0A066D48E5}" dt="2022-07-14T11:03:42.895" v="2872" actId="1076"/>
        <pc:sldMkLst>
          <pc:docMk/>
          <pc:sldMk cId="4090509329" sldId="986"/>
        </pc:sldMkLst>
        <pc:spChg chg="mod">
          <ac:chgData name="Aizhan Kassymova" userId="S::a.kassymova@satbayev.university::116eda05-19b7-4ab1-b111-75ad639c04ed" providerId="AD" clId="Web-{BB34A458-414C-3A8F-9BF3-6B0A066D48E5}" dt="2022-07-14T10:54:24.156" v="2853" actId="20577"/>
          <ac:spMkLst>
            <pc:docMk/>
            <pc:sldMk cId="4090509329" sldId="986"/>
            <ac:spMk id="2" creationId="{3B8CD900-19EC-824C-BF74-AADFBF5A172E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0:54:43.328" v="2854"/>
          <ac:spMkLst>
            <pc:docMk/>
            <pc:sldMk cId="4090509329" sldId="986"/>
            <ac:spMk id="3" creationId="{D614F36C-FDD7-C25D-A130-0B83D552DA24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0:54:44.734" v="2855"/>
          <ac:spMkLst>
            <pc:docMk/>
            <pc:sldMk cId="4090509329" sldId="986"/>
            <ac:spMk id="4" creationId="{90DD368D-6F20-408A-EF98-8E88902E9958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1:00:28.737" v="2857"/>
          <ac:spMkLst>
            <pc:docMk/>
            <pc:sldMk cId="4090509329" sldId="986"/>
            <ac:spMk id="5" creationId="{346D98B6-DD87-CFB5-0DD7-62C459B0E77C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1:02:03.613" v="2858"/>
          <ac:spMkLst>
            <pc:docMk/>
            <pc:sldMk cId="4090509329" sldId="986"/>
            <ac:spMk id="6" creationId="{0DA4D7F2-124B-EC04-AEB6-744965630AC1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1:03:42.895" v="2872" actId="1076"/>
          <ac:spMkLst>
            <pc:docMk/>
            <pc:sldMk cId="4090509329" sldId="986"/>
            <ac:spMk id="63" creationId="{42D1F0EC-5795-06FA-9706-D8AA25884FE0}"/>
          </ac:spMkLst>
        </pc:spChg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4T10:53:49.984" v="2850" actId="1076"/>
        <pc:sldMkLst>
          <pc:docMk/>
          <pc:sldMk cId="3110794418" sldId="987"/>
        </pc:sldMkLst>
        <pc:spChg chg="mod">
          <ac:chgData name="Aizhan Kassymova" userId="S::a.kassymova@satbayev.university::116eda05-19b7-4ab1-b111-75ad639c04ed" providerId="AD" clId="Web-{BB34A458-414C-3A8F-9BF3-6B0A066D48E5}" dt="2022-07-14T10:53:49.984" v="2850" actId="1076"/>
          <ac:spMkLst>
            <pc:docMk/>
            <pc:sldMk cId="3110794418" sldId="987"/>
            <ac:spMk id="2" creationId="{3B8CD900-19EC-824C-BF74-AADFBF5A172E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0:33:38.803" v="2730"/>
          <ac:spMkLst>
            <pc:docMk/>
            <pc:sldMk cId="3110794418" sldId="987"/>
            <ac:spMk id="4" creationId="{31E0748C-D0B1-0514-F383-C7C70800ECF5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4:40.725" v="2738" actId="1076"/>
          <ac:spMkLst>
            <pc:docMk/>
            <pc:sldMk cId="3110794418" sldId="987"/>
            <ac:spMk id="6" creationId="{7ECBE24A-19DC-AC9F-86D5-8AF3175A1F29}"/>
          </ac:spMkLst>
        </pc:spChg>
        <pc:spChg chg="del mod">
          <ac:chgData name="Aizhan Kassymova" userId="S::a.kassymova@satbayev.university::116eda05-19b7-4ab1-b111-75ad639c04ed" providerId="AD" clId="Web-{BB34A458-414C-3A8F-9BF3-6B0A066D48E5}" dt="2022-07-14T10:35:31.195" v="2755"/>
          <ac:spMkLst>
            <pc:docMk/>
            <pc:sldMk cId="3110794418" sldId="987"/>
            <ac:spMk id="32" creationId="{AA8FB1A9-24AA-6944-82EC-BE9D926267BD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5:38.554" v="2758"/>
          <ac:spMkLst>
            <pc:docMk/>
            <pc:sldMk cId="3110794418" sldId="987"/>
            <ac:spMk id="34" creationId="{E7F13F8B-3A00-D34F-9D41-965BF84584A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5:46.445" v="2761"/>
          <ac:spMkLst>
            <pc:docMk/>
            <pc:sldMk cId="3110794418" sldId="987"/>
            <ac:spMk id="36" creationId="{FE5336A0-2A38-3C4B-B598-A66CCCFD5709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6:14.054" v="2770"/>
          <ac:spMkLst>
            <pc:docMk/>
            <pc:sldMk cId="3110794418" sldId="987"/>
            <ac:spMk id="38" creationId="{B52DEC78-1030-A54E-8A0F-BCB9B6D6B0BA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6:02.304" v="2767"/>
          <ac:spMkLst>
            <pc:docMk/>
            <pc:sldMk cId="3110794418" sldId="987"/>
            <ac:spMk id="40" creationId="{0B914A90-A394-6F45-B155-CCE12CEFEC5E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5:54.210" v="2764"/>
          <ac:spMkLst>
            <pc:docMk/>
            <pc:sldMk cId="3110794418" sldId="987"/>
            <ac:spMk id="42" creationId="{0403D7D4-9E2C-F94E-924D-8574777C74EB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6:37.539" v="2779"/>
          <ac:spMkLst>
            <pc:docMk/>
            <pc:sldMk cId="3110794418" sldId="987"/>
            <ac:spMk id="44" creationId="{0ADF884B-3F6F-8145-B641-9A429A34A181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4:43.007" v="2739"/>
          <ac:spMkLst>
            <pc:docMk/>
            <pc:sldMk cId="3110794418" sldId="987"/>
            <ac:spMk id="46" creationId="{661C5E06-AA77-3D42-A208-2104FCC9BB39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6:44.898" v="2782"/>
          <ac:spMkLst>
            <pc:docMk/>
            <pc:sldMk cId="3110794418" sldId="987"/>
            <ac:spMk id="48" creationId="{766583C3-B9DB-094A-A09E-A4BC2FBDE89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6:21.476" v="2773"/>
          <ac:spMkLst>
            <pc:docMk/>
            <pc:sldMk cId="3110794418" sldId="987"/>
            <ac:spMk id="50" creationId="{59E18F13-5C5C-4049-B258-FAF65F9B26BA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4:58.335" v="2744"/>
          <ac:spMkLst>
            <pc:docMk/>
            <pc:sldMk cId="3110794418" sldId="987"/>
            <ac:spMk id="52" creationId="{2E687D8E-E3CE-F949-BB94-C8F32F433905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5:07.163" v="2747"/>
          <ac:spMkLst>
            <pc:docMk/>
            <pc:sldMk cId="3110794418" sldId="987"/>
            <ac:spMk id="54" creationId="{D97DC0BC-584A-AC4F-835D-B981DD67CCF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5:16.976" v="2750"/>
          <ac:spMkLst>
            <pc:docMk/>
            <pc:sldMk cId="3110794418" sldId="987"/>
            <ac:spMk id="56" creationId="{DA418C0A-2209-A942-A859-5ECE8083B05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6:30.007" v="2776"/>
          <ac:spMkLst>
            <pc:docMk/>
            <pc:sldMk cId="3110794418" sldId="987"/>
            <ac:spMk id="58" creationId="{5CA3BADE-216F-2843-9D81-CE5E9D20BE8D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4:50.960" v="2741"/>
          <ac:spMkLst>
            <pc:docMk/>
            <pc:sldMk cId="3110794418" sldId="987"/>
            <ac:spMk id="60" creationId="{45ED4CFD-305F-FD49-AB6C-BC96E8D76DD4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4:36.225" v="2736"/>
          <ac:spMkLst>
            <pc:docMk/>
            <pc:sldMk cId="3110794418" sldId="987"/>
            <ac:spMk id="62" creationId="{F1EBE77F-A331-1B49-AD54-E7C5C36B2A4A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0:34:44.350" v="2740"/>
          <ac:spMkLst>
            <pc:docMk/>
            <pc:sldMk cId="3110794418" sldId="987"/>
            <ac:spMk id="63" creationId="{D0D23AE3-6683-3CC4-1190-EC68C10C0B4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3:37.991" v="2729"/>
          <ac:spMkLst>
            <pc:docMk/>
            <pc:sldMk cId="3110794418" sldId="987"/>
            <ac:spMk id="300" creationId="{50D1D034-7E8B-0C45-AB5E-88F706E9D76B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10:34:27.850" v="2735" actId="20577"/>
          <ac:spMkLst>
            <pc:docMk/>
            <pc:sldMk cId="3110794418" sldId="987"/>
            <ac:spMk id="802" creationId="{883B8B7C-52E4-7C4B-8F8D-C53D3AF05B50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10:38:29.243" v="2841" actId="20577"/>
          <ac:spMkLst>
            <pc:docMk/>
            <pc:sldMk cId="3110794418" sldId="987"/>
            <ac:spMk id="814" creationId="{6F6B1677-D08C-6A47-B407-042662BB76A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8:39.712" v="2843"/>
          <ac:spMkLst>
            <pc:docMk/>
            <pc:sldMk cId="3110794418" sldId="987"/>
            <ac:spMk id="831" creationId="{E2B94A9A-0F9D-2848-A0CF-4BF11CF94A72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8:04.274" v="2834"/>
          <ac:spMkLst>
            <pc:docMk/>
            <pc:sldMk cId="3110794418" sldId="987"/>
            <ac:spMk id="842" creationId="{9B066AAE-482E-0B40-BE56-8CA80740394E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4:55.726" v="2743" actId="1076"/>
          <ac:spMkLst>
            <pc:docMk/>
            <pc:sldMk cId="3110794418" sldId="987"/>
            <ac:spMk id="983" creationId="{115F8061-C028-1C80-2997-6EED163A74F1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5:04.694" v="2746" actId="1076"/>
          <ac:spMkLst>
            <pc:docMk/>
            <pc:sldMk cId="3110794418" sldId="987"/>
            <ac:spMk id="985" creationId="{0A77BABE-5358-F82A-D085-375F91102A38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5:13.069" v="2749" actId="1076"/>
          <ac:spMkLst>
            <pc:docMk/>
            <pc:sldMk cId="3110794418" sldId="987"/>
            <ac:spMk id="987" creationId="{7687E5C2-85A2-6E25-20BB-68013C8A6183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5:24.804" v="2752" actId="1076"/>
          <ac:spMkLst>
            <pc:docMk/>
            <pc:sldMk cId="3110794418" sldId="987"/>
            <ac:spMk id="1053" creationId="{D10BAD92-B248-766C-7B05-81C92AAFF4D5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5:36.320" v="2757" actId="1076"/>
          <ac:spMkLst>
            <pc:docMk/>
            <pc:sldMk cId="3110794418" sldId="987"/>
            <ac:spMk id="1055" creationId="{8DC095D5-6A1A-11A6-F0BC-EE344F5861A5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5:45.132" v="2760" actId="1076"/>
          <ac:spMkLst>
            <pc:docMk/>
            <pc:sldMk cId="3110794418" sldId="987"/>
            <ac:spMk id="1057" creationId="{E1E88EAB-D3DB-F0C4-2592-3D7711BC421D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5:51.695" v="2763" actId="1076"/>
          <ac:spMkLst>
            <pc:docMk/>
            <pc:sldMk cId="3110794418" sldId="987"/>
            <ac:spMk id="1059" creationId="{DEBA0D7B-852B-30E8-BC23-4DBA32900846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5:59.648" v="2766" actId="1076"/>
          <ac:spMkLst>
            <pc:docMk/>
            <pc:sldMk cId="3110794418" sldId="987"/>
            <ac:spMk id="1061" creationId="{B910CE95-4A70-FA2B-DAB4-01877D70A9EA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6:11.914" v="2769" actId="1076"/>
          <ac:spMkLst>
            <pc:docMk/>
            <pc:sldMk cId="3110794418" sldId="987"/>
            <ac:spMk id="1063" creationId="{7112C635-EEFB-037E-9EBF-47ED95A39C28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6:19.179" v="2772" actId="1076"/>
          <ac:spMkLst>
            <pc:docMk/>
            <pc:sldMk cId="3110794418" sldId="987"/>
            <ac:spMk id="1065" creationId="{B2D0CF8B-C667-C450-026F-57136773613F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6:27.242" v="2775" actId="1076"/>
          <ac:spMkLst>
            <pc:docMk/>
            <pc:sldMk cId="3110794418" sldId="987"/>
            <ac:spMk id="1067" creationId="{15788F13-DB8D-85C0-1CC2-E848488A28E6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6:36.086" v="2778" actId="1076"/>
          <ac:spMkLst>
            <pc:docMk/>
            <pc:sldMk cId="3110794418" sldId="987"/>
            <ac:spMk id="1069" creationId="{44709F06-F386-53CF-DEA2-02DE46FFFF77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6:42.898" v="2781" actId="1076"/>
          <ac:spMkLst>
            <pc:docMk/>
            <pc:sldMk cId="3110794418" sldId="987"/>
            <ac:spMk id="1071" creationId="{D5704758-3855-2027-3940-ADC7CE5A06F8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6:50.304" v="2784" actId="1076"/>
          <ac:spMkLst>
            <pc:docMk/>
            <pc:sldMk cId="3110794418" sldId="987"/>
            <ac:spMk id="1073" creationId="{B971C4DF-29C3-E3E5-94AA-A3A94547F45B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8:34.071" v="2842" actId="20577"/>
          <ac:spMkLst>
            <pc:docMk/>
            <pc:sldMk cId="3110794418" sldId="987"/>
            <ac:spMk id="1074" creationId="{D584DA5E-A1C2-40BB-57DE-CC1920F3C982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8:48.633" v="2849" actId="20577"/>
          <ac:spMkLst>
            <pc:docMk/>
            <pc:sldMk cId="3110794418" sldId="987"/>
            <ac:spMk id="1075" creationId="{B079493D-5283-90E6-0A73-460BABE12250}"/>
          </ac:spMkLst>
        </pc:spChg>
        <pc:grpChg chg="del">
          <ac:chgData name="Aizhan Kassymova" userId="S::a.kassymova@satbayev.university::116eda05-19b7-4ab1-b111-75ad639c04ed" providerId="AD" clId="Web-{BB34A458-414C-3A8F-9BF3-6B0A066D48E5}" dt="2022-07-14T10:34:36.225" v="2736"/>
          <ac:grpSpMkLst>
            <pc:docMk/>
            <pc:sldMk cId="3110794418" sldId="987"/>
            <ac:grpSpMk id="9" creationId="{30BB6B1D-0B22-BA43-AA01-2EC5643695A5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4:50.960" v="2741"/>
          <ac:grpSpMkLst>
            <pc:docMk/>
            <pc:sldMk cId="3110794418" sldId="987"/>
            <ac:grpSpMk id="10" creationId="{15FE5D2D-CFDD-2545-AD30-9375E330E58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6:30.007" v="2776"/>
          <ac:grpSpMkLst>
            <pc:docMk/>
            <pc:sldMk cId="3110794418" sldId="987"/>
            <ac:grpSpMk id="11" creationId="{0041D52F-4091-A944-8003-ED442384CB16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5:16.976" v="2750"/>
          <ac:grpSpMkLst>
            <pc:docMk/>
            <pc:sldMk cId="3110794418" sldId="987"/>
            <ac:grpSpMk id="12" creationId="{F1C6BD9A-0B39-B244-94E8-678C50D1ECD9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5:07.163" v="2747"/>
          <ac:grpSpMkLst>
            <pc:docMk/>
            <pc:sldMk cId="3110794418" sldId="987"/>
            <ac:grpSpMk id="13" creationId="{F1A8927C-3AF4-D742-848C-35E15D25BFB5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4:58.335" v="2744"/>
          <ac:grpSpMkLst>
            <pc:docMk/>
            <pc:sldMk cId="3110794418" sldId="987"/>
            <ac:grpSpMk id="14" creationId="{937AB14A-1B92-0C4D-9DB7-3A65A35F708F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6:21.476" v="2773"/>
          <ac:grpSpMkLst>
            <pc:docMk/>
            <pc:sldMk cId="3110794418" sldId="987"/>
            <ac:grpSpMk id="15" creationId="{417DAC5F-2573-4743-9127-36524340FED9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6:44.898" v="2782"/>
          <ac:grpSpMkLst>
            <pc:docMk/>
            <pc:sldMk cId="3110794418" sldId="987"/>
            <ac:grpSpMk id="16" creationId="{B1724044-B1C6-934B-8868-30D0FD03826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4:43.007" v="2739"/>
          <ac:grpSpMkLst>
            <pc:docMk/>
            <pc:sldMk cId="3110794418" sldId="987"/>
            <ac:grpSpMk id="17" creationId="{D3F39309-4CCA-1346-A4B3-93C528C3A3F3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6:37.539" v="2779"/>
          <ac:grpSpMkLst>
            <pc:docMk/>
            <pc:sldMk cId="3110794418" sldId="987"/>
            <ac:grpSpMk id="18" creationId="{DE67CACE-BA9C-4F49-9CCC-2A95DDABF7BC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5:54.210" v="2764"/>
          <ac:grpSpMkLst>
            <pc:docMk/>
            <pc:sldMk cId="3110794418" sldId="987"/>
            <ac:grpSpMk id="19" creationId="{CF0A8E3D-09B1-214E-99FD-B5570442C39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6:02.304" v="2767"/>
          <ac:grpSpMkLst>
            <pc:docMk/>
            <pc:sldMk cId="3110794418" sldId="987"/>
            <ac:grpSpMk id="20" creationId="{4FD3E459-AF79-0B45-B5D3-3CA1740A2701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6:14.054" v="2770"/>
          <ac:grpSpMkLst>
            <pc:docMk/>
            <pc:sldMk cId="3110794418" sldId="987"/>
            <ac:grpSpMk id="21" creationId="{5FECB796-EB1A-6941-942C-2C77B9305400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5:46.445" v="2761"/>
          <ac:grpSpMkLst>
            <pc:docMk/>
            <pc:sldMk cId="3110794418" sldId="987"/>
            <ac:grpSpMk id="22" creationId="{188C2074-F159-A84A-BA68-5AB5304751BC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5:38.554" v="2758"/>
          <ac:grpSpMkLst>
            <pc:docMk/>
            <pc:sldMk cId="3110794418" sldId="987"/>
            <ac:grpSpMk id="23" creationId="{7C2A35D0-56CA-3641-A6F1-6B3B15ECC563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5:31.195" v="2755"/>
          <ac:grpSpMkLst>
            <pc:docMk/>
            <pc:sldMk cId="3110794418" sldId="987"/>
            <ac:grpSpMk id="24" creationId="{134DD520-7978-5747-B557-6216C572DFE6}"/>
          </ac:grpSpMkLst>
        </pc:grpChg>
        <pc:grpChg chg="mod">
          <ac:chgData name="Aizhan Kassymova" userId="S::a.kassymova@satbayev.university::116eda05-19b7-4ab1-b111-75ad639c04ed" providerId="AD" clId="Web-{BB34A458-414C-3A8F-9BF3-6B0A066D48E5}" dt="2022-07-14T10:37:29.305" v="2829" actId="1076"/>
          <ac:grpSpMkLst>
            <pc:docMk/>
            <pc:sldMk cId="3110794418" sldId="987"/>
            <ac:grpSpMk id="860" creationId="{7C41A419-299B-7A4A-A2A5-F2262956EE0F}"/>
          </ac:grpSpMkLst>
        </pc:grpChg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4T10:33:45.537" v="2731" actId="1076"/>
        <pc:sldMkLst>
          <pc:docMk/>
          <pc:sldMk cId="2209116651" sldId="988"/>
        </pc:sldMkLst>
        <pc:spChg chg="mod">
          <ac:chgData name="Aizhan Kassymova" userId="S::a.kassymova@satbayev.university::116eda05-19b7-4ab1-b111-75ad639c04ed" providerId="AD" clId="Web-{BB34A458-414C-3A8F-9BF3-6B0A066D48E5}" dt="2022-07-14T10:33:45.537" v="2731" actId="1076"/>
          <ac:spMkLst>
            <pc:docMk/>
            <pc:sldMk cId="2209116651" sldId="988"/>
            <ac:spMk id="2" creationId="{3B8CD900-19EC-824C-BF74-AADFBF5A172E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0:31:09.365" v="2677"/>
          <ac:spMkLst>
            <pc:docMk/>
            <pc:sldMk cId="2209116651" sldId="988"/>
            <ac:spMk id="5" creationId="{71E0B52D-D0BD-5B7E-57B4-97D132A7784F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1:16.458" v="2680" actId="1076"/>
          <ac:spMkLst>
            <pc:docMk/>
            <pc:sldMk cId="2209116651" sldId="988"/>
            <ac:spMk id="7" creationId="{2072A8CE-8F43-E05C-E443-414EA2CAA5DA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1:54.037" v="2693"/>
          <ac:spMkLst>
            <pc:docMk/>
            <pc:sldMk cId="2209116651" sldId="988"/>
            <ac:spMk id="32" creationId="{AA8FB1A9-24AA-6944-82EC-BE9D926267BD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2:02.240" v="2696"/>
          <ac:spMkLst>
            <pc:docMk/>
            <pc:sldMk cId="2209116651" sldId="988"/>
            <ac:spMk id="34" creationId="{E7F13F8B-3A00-D34F-9D41-965BF84584A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2:08.974" v="2699"/>
          <ac:spMkLst>
            <pc:docMk/>
            <pc:sldMk cId="2209116651" sldId="988"/>
            <ac:spMk id="36" creationId="{FE5336A0-2A38-3C4B-B598-A66CCCFD5709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2:39.318" v="2710"/>
          <ac:spMkLst>
            <pc:docMk/>
            <pc:sldMk cId="2209116651" sldId="988"/>
            <ac:spMk id="38" creationId="{B52DEC78-1030-A54E-8A0F-BCB9B6D6B0BA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2:31.193" v="2707"/>
          <ac:spMkLst>
            <pc:docMk/>
            <pc:sldMk cId="2209116651" sldId="988"/>
            <ac:spMk id="40" creationId="{0B914A90-A394-6F45-B155-CCE12CEFEC5E}"/>
          </ac:spMkLst>
        </pc:spChg>
        <pc:spChg chg="del mod">
          <ac:chgData name="Aizhan Kassymova" userId="S::a.kassymova@satbayev.university::116eda05-19b7-4ab1-b111-75ad639c04ed" providerId="AD" clId="Web-{BB34A458-414C-3A8F-9BF3-6B0A066D48E5}" dt="2022-07-14T10:32:23.162" v="2705"/>
          <ac:spMkLst>
            <pc:docMk/>
            <pc:sldMk cId="2209116651" sldId="988"/>
            <ac:spMk id="42" creationId="{0403D7D4-9E2C-F94E-924D-8574777C74EB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3:02.693" v="2719"/>
          <ac:spMkLst>
            <pc:docMk/>
            <pc:sldMk cId="2209116651" sldId="988"/>
            <ac:spMk id="44" creationId="{0ADF884B-3F6F-8145-B641-9A429A34A181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1:12.474" v="2678"/>
          <ac:spMkLst>
            <pc:docMk/>
            <pc:sldMk cId="2209116651" sldId="988"/>
            <ac:spMk id="46" creationId="{661C5E06-AA77-3D42-A208-2104FCC9BB39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3:10.334" v="2722"/>
          <ac:spMkLst>
            <pc:docMk/>
            <pc:sldMk cId="2209116651" sldId="988"/>
            <ac:spMk id="48" creationId="{766583C3-B9DB-094A-A09E-A4BC2FBDE89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2:47.443" v="2713"/>
          <ac:spMkLst>
            <pc:docMk/>
            <pc:sldMk cId="2209116651" sldId="988"/>
            <ac:spMk id="50" creationId="{59E18F13-5C5C-4049-B258-FAF65F9B26BA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1:29.396" v="2684"/>
          <ac:spMkLst>
            <pc:docMk/>
            <pc:sldMk cId="2209116651" sldId="988"/>
            <ac:spMk id="52" creationId="{2E687D8E-E3CE-F949-BB94-C8F32F433905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1:37.224" v="2687"/>
          <ac:spMkLst>
            <pc:docMk/>
            <pc:sldMk cId="2209116651" sldId="988"/>
            <ac:spMk id="54" creationId="{D97DC0BC-584A-AC4F-835D-B981DD67CCF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1:45.849" v="2690"/>
          <ac:spMkLst>
            <pc:docMk/>
            <pc:sldMk cId="2209116651" sldId="988"/>
            <ac:spMk id="56" creationId="{DA418C0A-2209-A942-A859-5ECE8083B05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2:55.568" v="2716"/>
          <ac:spMkLst>
            <pc:docMk/>
            <pc:sldMk cId="2209116651" sldId="988"/>
            <ac:spMk id="58" creationId="{5CA3BADE-216F-2843-9D81-CE5E9D20BE8D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1:20.755" v="2681"/>
          <ac:spMkLst>
            <pc:docMk/>
            <pc:sldMk cId="2209116651" sldId="988"/>
            <ac:spMk id="60" creationId="{45ED4CFD-305F-FD49-AB6C-BC96E8D76DD4}"/>
          </ac:spMkLst>
        </pc:spChg>
        <pc:spChg chg="del mod">
          <ac:chgData name="Aizhan Kassymova" userId="S::a.kassymova@satbayev.university::116eda05-19b7-4ab1-b111-75ad639c04ed" providerId="AD" clId="Web-{BB34A458-414C-3A8F-9BF3-6B0A066D48E5}" dt="2022-07-14T10:31:08.677" v="2676"/>
          <ac:spMkLst>
            <pc:docMk/>
            <pc:sldMk cId="2209116651" sldId="988"/>
            <ac:spMk id="62" creationId="{F1EBE77F-A331-1B49-AD54-E7C5C36B2A4A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10:30:53.396" v="2673" actId="20577"/>
          <ac:spMkLst>
            <pc:docMk/>
            <pc:sldMk cId="2209116651" sldId="988"/>
            <ac:spMk id="73" creationId="{08951995-D6BD-774B-9044-606D684C7AB8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1:26.224" v="2683" actId="1076"/>
          <ac:spMkLst>
            <pc:docMk/>
            <pc:sldMk cId="2209116651" sldId="988"/>
            <ac:spMk id="75" creationId="{796B8D5B-34D2-B1BA-3201-3778409707D2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1:35.615" v="2686" actId="1076"/>
          <ac:spMkLst>
            <pc:docMk/>
            <pc:sldMk cId="2209116651" sldId="988"/>
            <ac:spMk id="77" creationId="{6E7BFCD3-B74E-0BDC-7581-224CF159B9F6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1:42.693" v="2689" actId="1076"/>
          <ac:spMkLst>
            <pc:docMk/>
            <pc:sldMk cId="2209116651" sldId="988"/>
            <ac:spMk id="79" creationId="{27DC07AB-0342-46B4-DD1E-1194DE616862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1:51.318" v="2692" actId="1076"/>
          <ac:spMkLst>
            <pc:docMk/>
            <pc:sldMk cId="2209116651" sldId="988"/>
            <ac:spMk id="81" creationId="{E9EBBA0A-8C9C-34B5-DE8D-14B96C77ED93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1:59.349" v="2695" actId="1076"/>
          <ac:spMkLst>
            <pc:docMk/>
            <pc:sldMk cId="2209116651" sldId="988"/>
            <ac:spMk id="83" creationId="{5A0A24F0-C7D8-B432-129E-1C3E4F47220D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2:06.615" v="2698" actId="1076"/>
          <ac:spMkLst>
            <pc:docMk/>
            <pc:sldMk cId="2209116651" sldId="988"/>
            <ac:spMk id="85" creationId="{F94E756E-6B55-7CFB-1B85-511012ED2D99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2:14.099" v="2701" actId="1076"/>
          <ac:spMkLst>
            <pc:docMk/>
            <pc:sldMk cId="2209116651" sldId="988"/>
            <ac:spMk id="87" creationId="{A04D6F2C-2CFD-0DFC-C602-517DE3DE8A6C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2:28.974" v="2706" actId="1076"/>
          <ac:spMkLst>
            <pc:docMk/>
            <pc:sldMk cId="2209116651" sldId="988"/>
            <ac:spMk id="89" creationId="{62E9C4B5-99EE-6171-4153-CDF365D7267F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2:36.912" v="2709" actId="1076"/>
          <ac:spMkLst>
            <pc:docMk/>
            <pc:sldMk cId="2209116651" sldId="988"/>
            <ac:spMk id="91" creationId="{87EE3C42-AA3D-0160-5B6A-5BBA10AF674A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2:44.193" v="2712" actId="1076"/>
          <ac:spMkLst>
            <pc:docMk/>
            <pc:sldMk cId="2209116651" sldId="988"/>
            <ac:spMk id="93" creationId="{14C61AE1-AC73-4915-EA81-709DAC038CED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2:52.928" v="2715" actId="1076"/>
          <ac:spMkLst>
            <pc:docMk/>
            <pc:sldMk cId="2209116651" sldId="988"/>
            <ac:spMk id="95" creationId="{7EBAF418-2CDE-D0B1-80C7-B33BDCE0D105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3:00.178" v="2718" actId="1076"/>
          <ac:spMkLst>
            <pc:docMk/>
            <pc:sldMk cId="2209116651" sldId="988"/>
            <ac:spMk id="97" creationId="{F1CC444B-5C86-435F-DA2A-38374D139270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3:08.225" v="2721" actId="1076"/>
          <ac:spMkLst>
            <pc:docMk/>
            <pc:sldMk cId="2209116651" sldId="988"/>
            <ac:spMk id="99" creationId="{6B739635-3A0B-D55F-F049-6B195D5B29C7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33:15.787" v="2724" actId="1076"/>
          <ac:spMkLst>
            <pc:docMk/>
            <pc:sldMk cId="2209116651" sldId="988"/>
            <ac:spMk id="101" creationId="{DB68272D-8F95-8204-EC2F-A41D35DD75DF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0:33:29.865" v="2728"/>
          <ac:spMkLst>
            <pc:docMk/>
            <pc:sldMk cId="2209116651" sldId="988"/>
            <ac:spMk id="103" creationId="{BED35B08-CD0E-1946-A6BB-8F5C32C326D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3:29.334" v="2727"/>
          <ac:spMkLst>
            <pc:docMk/>
            <pc:sldMk cId="2209116651" sldId="988"/>
            <ac:spMk id="151" creationId="{DBCFF5DE-5066-9B4F-A753-70AC2CEF8F0F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10:29:32.020" v="2626" actId="20577"/>
          <ac:spMkLst>
            <pc:docMk/>
            <pc:sldMk cId="2209116651" sldId="988"/>
            <ac:spMk id="169" creationId="{9C9F34D5-8AF9-8B41-9367-16CA032E5533}"/>
          </ac:spMkLst>
        </pc:spChg>
        <pc:grpChg chg="del">
          <ac:chgData name="Aizhan Kassymova" userId="S::a.kassymova@satbayev.university::116eda05-19b7-4ab1-b111-75ad639c04ed" providerId="AD" clId="Web-{BB34A458-414C-3A8F-9BF3-6B0A066D48E5}" dt="2022-07-14T10:31:08.677" v="2676"/>
          <ac:grpSpMkLst>
            <pc:docMk/>
            <pc:sldMk cId="2209116651" sldId="988"/>
            <ac:grpSpMk id="9" creationId="{30BB6B1D-0B22-BA43-AA01-2EC5643695A5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1:20.755" v="2681"/>
          <ac:grpSpMkLst>
            <pc:docMk/>
            <pc:sldMk cId="2209116651" sldId="988"/>
            <ac:grpSpMk id="10" creationId="{15FE5D2D-CFDD-2545-AD30-9375E330E58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2:55.568" v="2716"/>
          <ac:grpSpMkLst>
            <pc:docMk/>
            <pc:sldMk cId="2209116651" sldId="988"/>
            <ac:grpSpMk id="11" creationId="{0041D52F-4091-A944-8003-ED442384CB16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1:45.849" v="2690"/>
          <ac:grpSpMkLst>
            <pc:docMk/>
            <pc:sldMk cId="2209116651" sldId="988"/>
            <ac:grpSpMk id="12" creationId="{F1C6BD9A-0B39-B244-94E8-678C50D1ECD9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1:37.224" v="2687"/>
          <ac:grpSpMkLst>
            <pc:docMk/>
            <pc:sldMk cId="2209116651" sldId="988"/>
            <ac:grpSpMk id="13" creationId="{F1A8927C-3AF4-D742-848C-35E15D25BFB5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1:29.396" v="2684"/>
          <ac:grpSpMkLst>
            <pc:docMk/>
            <pc:sldMk cId="2209116651" sldId="988"/>
            <ac:grpSpMk id="14" creationId="{937AB14A-1B92-0C4D-9DB7-3A65A35F708F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2:47.443" v="2713"/>
          <ac:grpSpMkLst>
            <pc:docMk/>
            <pc:sldMk cId="2209116651" sldId="988"/>
            <ac:grpSpMk id="15" creationId="{417DAC5F-2573-4743-9127-36524340FED9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3:10.334" v="2722"/>
          <ac:grpSpMkLst>
            <pc:docMk/>
            <pc:sldMk cId="2209116651" sldId="988"/>
            <ac:grpSpMk id="16" creationId="{B1724044-B1C6-934B-8868-30D0FD03826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1:12.474" v="2678"/>
          <ac:grpSpMkLst>
            <pc:docMk/>
            <pc:sldMk cId="2209116651" sldId="988"/>
            <ac:grpSpMk id="17" creationId="{D3F39309-4CCA-1346-A4B3-93C528C3A3F3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3:02.693" v="2719"/>
          <ac:grpSpMkLst>
            <pc:docMk/>
            <pc:sldMk cId="2209116651" sldId="988"/>
            <ac:grpSpMk id="18" creationId="{DE67CACE-BA9C-4F49-9CCC-2A95DDABF7BC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2:23.162" v="2705"/>
          <ac:grpSpMkLst>
            <pc:docMk/>
            <pc:sldMk cId="2209116651" sldId="988"/>
            <ac:grpSpMk id="19" creationId="{CF0A8E3D-09B1-214E-99FD-B5570442C39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2:31.193" v="2707"/>
          <ac:grpSpMkLst>
            <pc:docMk/>
            <pc:sldMk cId="2209116651" sldId="988"/>
            <ac:grpSpMk id="20" creationId="{4FD3E459-AF79-0B45-B5D3-3CA1740A2701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2:39.318" v="2710"/>
          <ac:grpSpMkLst>
            <pc:docMk/>
            <pc:sldMk cId="2209116651" sldId="988"/>
            <ac:grpSpMk id="21" creationId="{5FECB796-EB1A-6941-942C-2C77B9305400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2:08.974" v="2699"/>
          <ac:grpSpMkLst>
            <pc:docMk/>
            <pc:sldMk cId="2209116651" sldId="988"/>
            <ac:grpSpMk id="22" creationId="{188C2074-F159-A84A-BA68-5AB5304751BC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2:02.240" v="2696"/>
          <ac:grpSpMkLst>
            <pc:docMk/>
            <pc:sldMk cId="2209116651" sldId="988"/>
            <ac:grpSpMk id="23" creationId="{7C2A35D0-56CA-3641-A6F1-6B3B15ECC563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31:54.037" v="2693"/>
          <ac:grpSpMkLst>
            <pc:docMk/>
            <pc:sldMk cId="2209116651" sldId="988"/>
            <ac:grpSpMk id="24" creationId="{134DD520-7978-5747-B557-6216C572DFE6}"/>
          </ac:grpSpMkLst>
        </pc:grpChg>
      </pc:sldChg>
      <pc:sldChg chg="addSp delSp modSp add">
        <pc:chgData name="Aizhan Kassymova" userId="S::a.kassymova@satbayev.university::116eda05-19b7-4ab1-b111-75ad639c04ed" providerId="AD" clId="Web-{BB34A458-414C-3A8F-9BF3-6B0A066D48E5}" dt="2022-07-14T10:33:25.412" v="2726"/>
        <pc:sldMkLst>
          <pc:docMk/>
          <pc:sldMk cId="2203902979" sldId="989"/>
        </pc:sldMkLst>
        <pc:spChg chg="mod">
          <ac:chgData name="Aizhan Kassymova" userId="S::a.kassymova@satbayev.university::116eda05-19b7-4ab1-b111-75ad639c04ed" providerId="AD" clId="Web-{BB34A458-414C-3A8F-9BF3-6B0A066D48E5}" dt="2022-07-14T10:24:35.737" v="2614" actId="20577"/>
          <ac:spMkLst>
            <pc:docMk/>
            <pc:sldMk cId="2203902979" sldId="989"/>
            <ac:spMk id="2" creationId="{3B8CD900-19EC-824C-BF74-AADFBF5A172E}"/>
          </ac:spMkLst>
        </pc:spChg>
        <pc:spChg chg="add del">
          <ac:chgData name="Aizhan Kassymova" userId="S::a.kassymova@satbayev.university::116eda05-19b7-4ab1-b111-75ad639c04ed" providerId="AD" clId="Web-{BB34A458-414C-3A8F-9BF3-6B0A066D48E5}" dt="2022-07-14T10:21:49.751" v="2562"/>
          <ac:spMkLst>
            <pc:docMk/>
            <pc:sldMk cId="2203902979" sldId="989"/>
            <ac:spMk id="4" creationId="{005722C2-E2C5-BD8C-6E89-1818142DD349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2:05.579" v="2566" actId="1076"/>
          <ac:spMkLst>
            <pc:docMk/>
            <pc:sldMk cId="2203902979" sldId="989"/>
            <ac:spMk id="6" creationId="{AF0B9E93-43E9-C14A-11EC-57002D2A5E9C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10:24:46.080" v="2617" actId="20577"/>
          <ac:spMkLst>
            <pc:docMk/>
            <pc:sldMk cId="2203902979" sldId="989"/>
            <ac:spMk id="7" creationId="{7532C006-CBD6-AB4E-B92E-9235A7892E7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3:10.283" v="2589"/>
          <ac:spMkLst>
            <pc:docMk/>
            <pc:sldMk cId="2203902979" sldId="989"/>
            <ac:spMk id="32" creationId="{AA8FB1A9-24AA-6944-82EC-BE9D926267BD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3:18.595" v="2592"/>
          <ac:spMkLst>
            <pc:docMk/>
            <pc:sldMk cId="2203902979" sldId="989"/>
            <ac:spMk id="34" creationId="{E7F13F8B-3A00-D34F-9D41-965BF84584A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3:27.564" v="2595"/>
          <ac:spMkLst>
            <pc:docMk/>
            <pc:sldMk cId="2203902979" sldId="989"/>
            <ac:spMk id="36" creationId="{FE5336A0-2A38-3C4B-B598-A66CCCFD5709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3:52.861" v="2604"/>
          <ac:spMkLst>
            <pc:docMk/>
            <pc:sldMk cId="2203902979" sldId="989"/>
            <ac:spMk id="38" creationId="{B52DEC78-1030-A54E-8A0F-BCB9B6D6B0BA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3:46.033" v="2601"/>
          <ac:spMkLst>
            <pc:docMk/>
            <pc:sldMk cId="2203902979" sldId="989"/>
            <ac:spMk id="40" creationId="{0B914A90-A394-6F45-B155-CCE12CEFEC5E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3:38.142" v="2598"/>
          <ac:spMkLst>
            <pc:docMk/>
            <pc:sldMk cId="2203902979" sldId="989"/>
            <ac:spMk id="42" creationId="{0403D7D4-9E2C-F94E-924D-8574777C74EB}"/>
          </ac:spMkLst>
        </pc:spChg>
        <pc:spChg chg="add del mod">
          <ac:chgData name="Aizhan Kassymova" userId="S::a.kassymova@satbayev.university::116eda05-19b7-4ab1-b111-75ad639c04ed" providerId="AD" clId="Web-{BB34A458-414C-3A8F-9BF3-6B0A066D48E5}" dt="2022-07-14T10:21:54.220" v="2563"/>
          <ac:spMkLst>
            <pc:docMk/>
            <pc:sldMk cId="2203902979" sldId="989"/>
            <ac:spMk id="43" creationId="{8AD1749B-4C4E-DE45-96BC-98F1585D4D90}"/>
          </ac:spMkLst>
        </pc:spChg>
        <pc:spChg chg="del mod">
          <ac:chgData name="Aizhan Kassymova" userId="S::a.kassymova@satbayev.university::116eda05-19b7-4ab1-b111-75ad639c04ed" providerId="AD" clId="Web-{BB34A458-414C-3A8F-9BF3-6B0A066D48E5}" dt="2022-07-14T10:22:00.657" v="2564"/>
          <ac:spMkLst>
            <pc:docMk/>
            <pc:sldMk cId="2203902979" sldId="989"/>
            <ac:spMk id="44" creationId="{0ADF884B-3F6F-8145-B641-9A429A34A181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2:26.079" v="2574"/>
          <ac:spMkLst>
            <pc:docMk/>
            <pc:sldMk cId="2203902979" sldId="989"/>
            <ac:spMk id="46" creationId="{661C5E06-AA77-3D42-A208-2104FCC9BB39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2:08.407" v="2567"/>
          <ac:spMkLst>
            <pc:docMk/>
            <pc:sldMk cId="2203902979" sldId="989"/>
            <ac:spMk id="48" creationId="{766583C3-B9DB-094A-A09E-A4BC2FBDE89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4:00.361" v="2607"/>
          <ac:spMkLst>
            <pc:docMk/>
            <pc:sldMk cId="2203902979" sldId="989"/>
            <ac:spMk id="50" creationId="{59E18F13-5C5C-4049-B258-FAF65F9B26BA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2:42.861" v="2580"/>
          <ac:spMkLst>
            <pc:docMk/>
            <pc:sldMk cId="2203902979" sldId="989"/>
            <ac:spMk id="52" creationId="{2E687D8E-E3CE-F949-BB94-C8F32F433905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2:51.439" v="2583"/>
          <ac:spMkLst>
            <pc:docMk/>
            <pc:sldMk cId="2203902979" sldId="989"/>
            <ac:spMk id="54" creationId="{D97DC0BC-584A-AC4F-835D-B981DD67CCF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3:01.345" v="2586"/>
          <ac:spMkLst>
            <pc:docMk/>
            <pc:sldMk cId="2203902979" sldId="989"/>
            <ac:spMk id="56" creationId="{DA418C0A-2209-A942-A859-5ECE8083B05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4:07.736" v="2610"/>
          <ac:spMkLst>
            <pc:docMk/>
            <pc:sldMk cId="2203902979" sldId="989"/>
            <ac:spMk id="58" creationId="{5CA3BADE-216F-2843-9D81-CE5E9D20BE8D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2:35.033" v="2577"/>
          <ac:spMkLst>
            <pc:docMk/>
            <pc:sldMk cId="2203902979" sldId="989"/>
            <ac:spMk id="60" creationId="{45ED4CFD-305F-FD49-AB6C-BC96E8D76DD4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22:15.954" v="2570"/>
          <ac:spMkLst>
            <pc:docMk/>
            <pc:sldMk cId="2203902979" sldId="989"/>
            <ac:spMk id="62" creationId="{F1EBE77F-A331-1B49-AD54-E7C5C36B2A4A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10:21:31.970" v="2559" actId="20577"/>
          <ac:spMkLst>
            <pc:docMk/>
            <pc:sldMk cId="2203902979" sldId="989"/>
            <ac:spMk id="116" creationId="{7E1F117F-B525-AE48-9510-C564A7C4337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33:24.959" v="2725"/>
          <ac:spMkLst>
            <pc:docMk/>
            <pc:sldMk cId="2203902979" sldId="989"/>
            <ac:spMk id="117" creationId="{8E4677A6-A54B-954B-B7DF-3BC7B84FAE26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2:13.595" v="2569" actId="1076"/>
          <ac:spMkLst>
            <pc:docMk/>
            <pc:sldMk cId="2203902979" sldId="989"/>
            <ac:spMk id="119" creationId="{7EDAEE6A-5CEB-4E27-2621-31655E21E465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2:23.704" v="2573" actId="1076"/>
          <ac:spMkLst>
            <pc:docMk/>
            <pc:sldMk cId="2203902979" sldId="989"/>
            <ac:spMk id="121" creationId="{EC950E92-0964-1B76-9C04-6C7559F986CD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2:30.439" v="2576" actId="1076"/>
          <ac:spMkLst>
            <pc:docMk/>
            <pc:sldMk cId="2203902979" sldId="989"/>
            <ac:spMk id="123" creationId="{5B487334-7E69-0220-78F4-5ECF9261C75E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2:40.095" v="2579" actId="1076"/>
          <ac:spMkLst>
            <pc:docMk/>
            <pc:sldMk cId="2203902979" sldId="989"/>
            <ac:spMk id="125" creationId="{B7055BE7-603F-BEB7-8357-F0BE17B28C20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2:49.142" v="2582" actId="1076"/>
          <ac:spMkLst>
            <pc:docMk/>
            <pc:sldMk cId="2203902979" sldId="989"/>
            <ac:spMk id="127" creationId="{5FF8EDD2-11BA-D236-60B8-831EE8237647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2:58.205" v="2585" actId="1076"/>
          <ac:spMkLst>
            <pc:docMk/>
            <pc:sldMk cId="2203902979" sldId="989"/>
            <ac:spMk id="129" creationId="{B34EC934-6B46-B8A3-18B8-B69708F9F5B6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3:06.548" v="2588" actId="1076"/>
          <ac:spMkLst>
            <pc:docMk/>
            <pc:sldMk cId="2203902979" sldId="989"/>
            <ac:spMk id="131" creationId="{8667C379-D600-81AB-4DF6-16A744B35ADA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3:16.142" v="2591" actId="1076"/>
          <ac:spMkLst>
            <pc:docMk/>
            <pc:sldMk cId="2203902979" sldId="989"/>
            <ac:spMk id="133" creationId="{F49A710D-833B-F5CF-6435-8407C60DF996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3:24.424" v="2594" actId="1076"/>
          <ac:spMkLst>
            <pc:docMk/>
            <pc:sldMk cId="2203902979" sldId="989"/>
            <ac:spMk id="135" creationId="{0BB4A425-AA3F-3201-5C54-A87E6588E131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3:34.642" v="2597" actId="1076"/>
          <ac:spMkLst>
            <pc:docMk/>
            <pc:sldMk cId="2203902979" sldId="989"/>
            <ac:spMk id="137" creationId="{2D31497B-EFC5-2576-1507-E15C27AAB6F4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3:43.439" v="2600" actId="1076"/>
          <ac:spMkLst>
            <pc:docMk/>
            <pc:sldMk cId="2203902979" sldId="989"/>
            <ac:spMk id="139" creationId="{39213C3F-2D8B-3D66-7348-64D3AD41C7A4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3:50.471" v="2603" actId="1076"/>
          <ac:spMkLst>
            <pc:docMk/>
            <pc:sldMk cId="2203902979" sldId="989"/>
            <ac:spMk id="141" creationId="{A3BCACEE-D0F1-A784-0457-B0867A5B68BB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3:57.658" v="2606" actId="1076"/>
          <ac:spMkLst>
            <pc:docMk/>
            <pc:sldMk cId="2203902979" sldId="989"/>
            <ac:spMk id="143" creationId="{01DB4E28-A0F1-D87C-E4FC-9389B51EF2EB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4:05.158" v="2609" actId="1076"/>
          <ac:spMkLst>
            <pc:docMk/>
            <pc:sldMk cId="2203902979" sldId="989"/>
            <ac:spMk id="145" creationId="{3F57D059-0CC5-CE02-7A41-079668ADDA7C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24:12.268" v="2612" actId="1076"/>
          <ac:spMkLst>
            <pc:docMk/>
            <pc:sldMk cId="2203902979" sldId="989"/>
            <ac:spMk id="147" creationId="{DB96254B-960B-6221-A053-F2987181DFDE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0:33:25.412" v="2726"/>
          <ac:spMkLst>
            <pc:docMk/>
            <pc:sldMk cId="2203902979" sldId="989"/>
            <ac:spMk id="149" creationId="{FC4C8834-967B-8803-F6F6-0141738492FE}"/>
          </ac:spMkLst>
        </pc:spChg>
        <pc:grpChg chg="del">
          <ac:chgData name="Aizhan Kassymova" userId="S::a.kassymova@satbayev.university::116eda05-19b7-4ab1-b111-75ad639c04ed" providerId="AD" clId="Web-{BB34A458-414C-3A8F-9BF3-6B0A066D48E5}" dt="2022-07-14T10:22:15.954" v="2570"/>
          <ac:grpSpMkLst>
            <pc:docMk/>
            <pc:sldMk cId="2203902979" sldId="989"/>
            <ac:grpSpMk id="9" creationId="{30BB6B1D-0B22-BA43-AA01-2EC5643695A5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2:35.033" v="2577"/>
          <ac:grpSpMkLst>
            <pc:docMk/>
            <pc:sldMk cId="2203902979" sldId="989"/>
            <ac:grpSpMk id="10" creationId="{15FE5D2D-CFDD-2545-AD30-9375E330E58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4:07.736" v="2610"/>
          <ac:grpSpMkLst>
            <pc:docMk/>
            <pc:sldMk cId="2203902979" sldId="989"/>
            <ac:grpSpMk id="11" creationId="{0041D52F-4091-A944-8003-ED442384CB16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3:01.345" v="2586"/>
          <ac:grpSpMkLst>
            <pc:docMk/>
            <pc:sldMk cId="2203902979" sldId="989"/>
            <ac:grpSpMk id="12" creationId="{F1C6BD9A-0B39-B244-94E8-678C50D1ECD9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2:51.439" v="2583"/>
          <ac:grpSpMkLst>
            <pc:docMk/>
            <pc:sldMk cId="2203902979" sldId="989"/>
            <ac:grpSpMk id="13" creationId="{F1A8927C-3AF4-D742-848C-35E15D25BFB5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2:42.861" v="2580"/>
          <ac:grpSpMkLst>
            <pc:docMk/>
            <pc:sldMk cId="2203902979" sldId="989"/>
            <ac:grpSpMk id="14" creationId="{937AB14A-1B92-0C4D-9DB7-3A65A35F708F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4:00.361" v="2607"/>
          <ac:grpSpMkLst>
            <pc:docMk/>
            <pc:sldMk cId="2203902979" sldId="989"/>
            <ac:grpSpMk id="15" creationId="{417DAC5F-2573-4743-9127-36524340FED9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2:08.407" v="2567"/>
          <ac:grpSpMkLst>
            <pc:docMk/>
            <pc:sldMk cId="2203902979" sldId="989"/>
            <ac:grpSpMk id="16" creationId="{B1724044-B1C6-934B-8868-30D0FD03826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2:26.079" v="2574"/>
          <ac:grpSpMkLst>
            <pc:docMk/>
            <pc:sldMk cId="2203902979" sldId="989"/>
            <ac:grpSpMk id="17" creationId="{D3F39309-4CCA-1346-A4B3-93C528C3A3F3}"/>
          </ac:grpSpMkLst>
        </pc:grpChg>
        <pc:grpChg chg="add del">
          <ac:chgData name="Aizhan Kassymova" userId="S::a.kassymova@satbayev.university::116eda05-19b7-4ab1-b111-75ad639c04ed" providerId="AD" clId="Web-{BB34A458-414C-3A8F-9BF3-6B0A066D48E5}" dt="2022-07-14T10:22:00.657" v="2564"/>
          <ac:grpSpMkLst>
            <pc:docMk/>
            <pc:sldMk cId="2203902979" sldId="989"/>
            <ac:grpSpMk id="18" creationId="{DE67CACE-BA9C-4F49-9CCC-2A95DDABF7BC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3:38.142" v="2598"/>
          <ac:grpSpMkLst>
            <pc:docMk/>
            <pc:sldMk cId="2203902979" sldId="989"/>
            <ac:grpSpMk id="19" creationId="{CF0A8E3D-09B1-214E-99FD-B5570442C39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3:46.033" v="2601"/>
          <ac:grpSpMkLst>
            <pc:docMk/>
            <pc:sldMk cId="2203902979" sldId="989"/>
            <ac:grpSpMk id="20" creationId="{4FD3E459-AF79-0B45-B5D3-3CA1740A2701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3:52.861" v="2604"/>
          <ac:grpSpMkLst>
            <pc:docMk/>
            <pc:sldMk cId="2203902979" sldId="989"/>
            <ac:grpSpMk id="21" creationId="{5FECB796-EB1A-6941-942C-2C77B9305400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3:27.564" v="2595"/>
          <ac:grpSpMkLst>
            <pc:docMk/>
            <pc:sldMk cId="2203902979" sldId="989"/>
            <ac:grpSpMk id="22" creationId="{188C2074-F159-A84A-BA68-5AB5304751BC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3:18.595" v="2592"/>
          <ac:grpSpMkLst>
            <pc:docMk/>
            <pc:sldMk cId="2203902979" sldId="989"/>
            <ac:grpSpMk id="23" creationId="{7C2A35D0-56CA-3641-A6F1-6B3B15ECC563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23:10.283" v="2589"/>
          <ac:grpSpMkLst>
            <pc:docMk/>
            <pc:sldMk cId="2203902979" sldId="989"/>
            <ac:grpSpMk id="24" creationId="{134DD520-7978-5747-B557-6216C572DFE6}"/>
          </ac:grpSpMkLst>
        </pc:grpChg>
      </pc:sldChg>
      <pc:sldChg chg="addSp delSp modSp add modNotes">
        <pc:chgData name="Aizhan Kassymova" userId="S::a.kassymova@satbayev.university::116eda05-19b7-4ab1-b111-75ad639c04ed" providerId="AD" clId="Web-{BB34A458-414C-3A8F-9BF3-6B0A066D48E5}" dt="2022-07-14T10:14:16.966" v="2548"/>
        <pc:sldMkLst>
          <pc:docMk/>
          <pc:sldMk cId="3405062112" sldId="990"/>
        </pc:sldMkLst>
        <pc:spChg chg="mod">
          <ac:chgData name="Aizhan Kassymova" userId="S::a.kassymova@satbayev.university::116eda05-19b7-4ab1-b111-75ad639c04ed" providerId="AD" clId="Web-{BB34A458-414C-3A8F-9BF3-6B0A066D48E5}" dt="2022-07-14T10:10:18.324" v="2472" actId="20577"/>
          <ac:spMkLst>
            <pc:docMk/>
            <pc:sldMk cId="3405062112" sldId="990"/>
            <ac:spMk id="2" creationId="{3B8CD900-19EC-824C-BF74-AADFBF5A172E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0:09:46.855" v="2469"/>
          <ac:spMkLst>
            <pc:docMk/>
            <pc:sldMk cId="3405062112" sldId="990"/>
            <ac:spMk id="4" creationId="{4FEEBCA3-CDD6-BA50-6637-B9C42F55C585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1:19.137" v="2502" actId="1076"/>
          <ac:spMkLst>
            <pc:docMk/>
            <pc:sldMk cId="3405062112" sldId="990"/>
            <ac:spMk id="6" creationId="{C37D81F5-8D52-34D2-0E7B-A312C7BE12E0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10:10:28.558" v="2476" actId="20577"/>
          <ac:spMkLst>
            <pc:docMk/>
            <pc:sldMk cId="3405062112" sldId="990"/>
            <ac:spMk id="7" creationId="{7532C006-CBD6-AB4E-B92E-9235A7892E7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2:01.669" v="2518"/>
          <ac:spMkLst>
            <pc:docMk/>
            <pc:sldMk cId="3405062112" sldId="990"/>
            <ac:spMk id="32" creationId="{AA8FB1A9-24AA-6944-82EC-BE9D926267BD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1:52.840" v="2515"/>
          <ac:spMkLst>
            <pc:docMk/>
            <pc:sldMk cId="3405062112" sldId="990"/>
            <ac:spMk id="34" creationId="{E7F13F8B-3A00-D34F-9D41-965BF84584A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1:44.840" v="2512"/>
          <ac:spMkLst>
            <pc:docMk/>
            <pc:sldMk cId="3405062112" sldId="990"/>
            <ac:spMk id="36" creationId="{FE5336A0-2A38-3C4B-B598-A66CCCFD5709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1:20.871" v="2503"/>
          <ac:spMkLst>
            <pc:docMk/>
            <pc:sldMk cId="3405062112" sldId="990"/>
            <ac:spMk id="38" creationId="{B52DEC78-1030-A54E-8A0F-BCB9B6D6B0BA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1:29.028" v="2506"/>
          <ac:spMkLst>
            <pc:docMk/>
            <pc:sldMk cId="3405062112" sldId="990"/>
            <ac:spMk id="40" creationId="{0B914A90-A394-6F45-B155-CCE12CEFEC5E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1:37.278" v="2509"/>
          <ac:spMkLst>
            <pc:docMk/>
            <pc:sldMk cId="3405062112" sldId="990"/>
            <ac:spMk id="42" creationId="{0403D7D4-9E2C-F94E-924D-8574777C74EB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3:02.513" v="2542"/>
          <ac:spMkLst>
            <pc:docMk/>
            <pc:sldMk cId="3405062112" sldId="990"/>
            <ac:spMk id="44" creationId="{0ADF884B-3F6F-8145-B641-9A429A34A181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2:40.403" v="2533"/>
          <ac:spMkLst>
            <pc:docMk/>
            <pc:sldMk cId="3405062112" sldId="990"/>
            <ac:spMk id="46" creationId="{661C5E06-AA77-3D42-A208-2104FCC9BB39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2:55.435" v="2539"/>
          <ac:spMkLst>
            <pc:docMk/>
            <pc:sldMk cId="3405062112" sldId="990"/>
            <ac:spMk id="48" creationId="{766583C3-B9DB-094A-A09E-A4BC2FBDE890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1:15.856" v="2501"/>
          <ac:spMkLst>
            <pc:docMk/>
            <pc:sldMk cId="3405062112" sldId="990"/>
            <ac:spMk id="50" creationId="{59E18F13-5C5C-4049-B258-FAF65F9B26BA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2:25.153" v="2527"/>
          <ac:spMkLst>
            <pc:docMk/>
            <pc:sldMk cId="3405062112" sldId="990"/>
            <ac:spMk id="52" creationId="{2E687D8E-E3CE-F949-BB94-C8F32F433905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2:16.872" v="2524"/>
          <ac:spMkLst>
            <pc:docMk/>
            <pc:sldMk cId="3405062112" sldId="990"/>
            <ac:spMk id="54" creationId="{D97DC0BC-584A-AC4F-835D-B981DD67CCF7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2:09.184" v="2521"/>
          <ac:spMkLst>
            <pc:docMk/>
            <pc:sldMk cId="3405062112" sldId="990"/>
            <ac:spMk id="56" creationId="{DA418C0A-2209-A942-A859-5ECE8083B050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10:10:59.824" v="2498" actId="20577"/>
          <ac:spMkLst>
            <pc:docMk/>
            <pc:sldMk cId="3405062112" sldId="990"/>
            <ac:spMk id="58" creationId="{5CA3BADE-216F-2843-9D81-CE5E9D20BE8D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2:33.106" v="2530"/>
          <ac:spMkLst>
            <pc:docMk/>
            <pc:sldMk cId="3405062112" sldId="990"/>
            <ac:spMk id="60" creationId="{45ED4CFD-305F-FD49-AB6C-BC96E8D76DD4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12:48.419" v="2536"/>
          <ac:spMkLst>
            <pc:docMk/>
            <pc:sldMk cId="3405062112" sldId="990"/>
            <ac:spMk id="62" creationId="{F1EBE77F-A331-1B49-AD54-E7C5C36B2A4A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09:45.433" v="2468"/>
          <ac:spMkLst>
            <pc:docMk/>
            <pc:sldMk cId="3405062112" sldId="990"/>
            <ac:spMk id="63" creationId="{0D9FF767-60E9-2540-B227-5916082CDAFE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1:26.653" v="2505" actId="1076"/>
          <ac:spMkLst>
            <pc:docMk/>
            <pc:sldMk cId="3405062112" sldId="990"/>
            <ac:spMk id="65" creationId="{CB16CC69-AE78-9DAA-7C0B-4FFC4C99BD77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1:34.153" v="2508" actId="1076"/>
          <ac:spMkLst>
            <pc:docMk/>
            <pc:sldMk cId="3405062112" sldId="990"/>
            <ac:spMk id="67" creationId="{40E91716-8B96-FD66-3B19-2513FC6EF642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1:42.012" v="2511" actId="1076"/>
          <ac:spMkLst>
            <pc:docMk/>
            <pc:sldMk cId="3405062112" sldId="990"/>
            <ac:spMk id="69" creationId="{6D0AC4B2-5115-8EED-0D40-C0CBEEF01817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1:49.606" v="2514" actId="1076"/>
          <ac:spMkLst>
            <pc:docMk/>
            <pc:sldMk cId="3405062112" sldId="990"/>
            <ac:spMk id="71" creationId="{699CD4C9-5B37-26BB-F248-1675E666188E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1:58.981" v="2517" actId="1076"/>
          <ac:spMkLst>
            <pc:docMk/>
            <pc:sldMk cId="3405062112" sldId="990"/>
            <ac:spMk id="73" creationId="{EB660A0E-CB29-C52D-3607-D08B891EACED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2:06.700" v="2520" actId="1076"/>
          <ac:spMkLst>
            <pc:docMk/>
            <pc:sldMk cId="3405062112" sldId="990"/>
            <ac:spMk id="75" creationId="{4EB2A27D-67EB-EE76-CB34-BBA42A5E4CE5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2:14.169" v="2523" actId="1076"/>
          <ac:spMkLst>
            <pc:docMk/>
            <pc:sldMk cId="3405062112" sldId="990"/>
            <ac:spMk id="77" creationId="{9C8E0333-3940-82EB-2A3C-0056D5B5D274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2:20.887" v="2526" actId="1076"/>
          <ac:spMkLst>
            <pc:docMk/>
            <pc:sldMk cId="3405062112" sldId="990"/>
            <ac:spMk id="79" creationId="{8548FF12-B32C-7294-9068-20BBAAD31831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2:30.809" v="2529" actId="1076"/>
          <ac:spMkLst>
            <pc:docMk/>
            <pc:sldMk cId="3405062112" sldId="990"/>
            <ac:spMk id="81" creationId="{312B64EB-4156-49A9-FB5B-37F020A9EB25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2:38.216" v="2532" actId="1076"/>
          <ac:spMkLst>
            <pc:docMk/>
            <pc:sldMk cId="3405062112" sldId="990"/>
            <ac:spMk id="83" creationId="{5B7E23EB-CCFB-2F62-BAB7-96FBE0670D2B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2:46.481" v="2535" actId="1076"/>
          <ac:spMkLst>
            <pc:docMk/>
            <pc:sldMk cId="3405062112" sldId="990"/>
            <ac:spMk id="85" creationId="{8271A44A-D357-A59F-9E04-E7407BDEF2B3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2:52.888" v="2538" actId="1076"/>
          <ac:spMkLst>
            <pc:docMk/>
            <pc:sldMk cId="3405062112" sldId="990"/>
            <ac:spMk id="87" creationId="{6DA411ED-4641-DCC8-AA08-08ADF60A6C17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3:00.216" v="2541" actId="1076"/>
          <ac:spMkLst>
            <pc:docMk/>
            <pc:sldMk cId="3405062112" sldId="990"/>
            <ac:spMk id="89" creationId="{6F756A93-0389-1A0B-FCEF-504F423F7F25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13:06.982" v="2544" actId="1076"/>
          <ac:spMkLst>
            <pc:docMk/>
            <pc:sldMk cId="3405062112" sldId="990"/>
            <ac:spMk id="91" creationId="{77AE956E-FD66-125C-1504-182CE2BD3B0B}"/>
          </ac:spMkLst>
        </pc:spChg>
        <pc:grpChg chg="del">
          <ac:chgData name="Aizhan Kassymova" userId="S::a.kassymova@satbayev.university::116eda05-19b7-4ab1-b111-75ad639c04ed" providerId="AD" clId="Web-{BB34A458-414C-3A8F-9BF3-6B0A066D48E5}" dt="2022-07-14T10:12:48.419" v="2536"/>
          <ac:grpSpMkLst>
            <pc:docMk/>
            <pc:sldMk cId="3405062112" sldId="990"/>
            <ac:grpSpMk id="9" creationId="{30BB6B1D-0B22-BA43-AA01-2EC5643695A5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2:33.106" v="2530"/>
          <ac:grpSpMkLst>
            <pc:docMk/>
            <pc:sldMk cId="3405062112" sldId="990"/>
            <ac:grpSpMk id="10" creationId="{15FE5D2D-CFDD-2545-AD30-9375E330E58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2:09.184" v="2521"/>
          <ac:grpSpMkLst>
            <pc:docMk/>
            <pc:sldMk cId="3405062112" sldId="990"/>
            <ac:grpSpMk id="12" creationId="{F1C6BD9A-0B39-B244-94E8-678C50D1ECD9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2:16.872" v="2524"/>
          <ac:grpSpMkLst>
            <pc:docMk/>
            <pc:sldMk cId="3405062112" sldId="990"/>
            <ac:grpSpMk id="13" creationId="{F1A8927C-3AF4-D742-848C-35E15D25BFB5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2:25.153" v="2527"/>
          <ac:grpSpMkLst>
            <pc:docMk/>
            <pc:sldMk cId="3405062112" sldId="990"/>
            <ac:grpSpMk id="14" creationId="{937AB14A-1B92-0C4D-9DB7-3A65A35F708F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1:15.856" v="2501"/>
          <ac:grpSpMkLst>
            <pc:docMk/>
            <pc:sldMk cId="3405062112" sldId="990"/>
            <ac:grpSpMk id="15" creationId="{417DAC5F-2573-4743-9127-36524340FED9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2:55.435" v="2539"/>
          <ac:grpSpMkLst>
            <pc:docMk/>
            <pc:sldMk cId="3405062112" sldId="990"/>
            <ac:grpSpMk id="16" creationId="{B1724044-B1C6-934B-8868-30D0FD03826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2:40.403" v="2533"/>
          <ac:grpSpMkLst>
            <pc:docMk/>
            <pc:sldMk cId="3405062112" sldId="990"/>
            <ac:grpSpMk id="17" creationId="{D3F39309-4CCA-1346-A4B3-93C528C3A3F3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3:02.513" v="2542"/>
          <ac:grpSpMkLst>
            <pc:docMk/>
            <pc:sldMk cId="3405062112" sldId="990"/>
            <ac:grpSpMk id="18" creationId="{DE67CACE-BA9C-4F49-9CCC-2A95DDABF7BC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1:37.278" v="2509"/>
          <ac:grpSpMkLst>
            <pc:docMk/>
            <pc:sldMk cId="3405062112" sldId="990"/>
            <ac:grpSpMk id="19" creationId="{CF0A8E3D-09B1-214E-99FD-B5570442C39E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1:29.028" v="2506"/>
          <ac:grpSpMkLst>
            <pc:docMk/>
            <pc:sldMk cId="3405062112" sldId="990"/>
            <ac:grpSpMk id="20" creationId="{4FD3E459-AF79-0B45-B5D3-3CA1740A2701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1:20.871" v="2503"/>
          <ac:grpSpMkLst>
            <pc:docMk/>
            <pc:sldMk cId="3405062112" sldId="990"/>
            <ac:grpSpMk id="21" creationId="{5FECB796-EB1A-6941-942C-2C77B9305400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1:44.840" v="2512"/>
          <ac:grpSpMkLst>
            <pc:docMk/>
            <pc:sldMk cId="3405062112" sldId="990"/>
            <ac:grpSpMk id="22" creationId="{188C2074-F159-A84A-BA68-5AB5304751BC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1:52.840" v="2515"/>
          <ac:grpSpMkLst>
            <pc:docMk/>
            <pc:sldMk cId="3405062112" sldId="990"/>
            <ac:grpSpMk id="23" creationId="{7C2A35D0-56CA-3641-A6F1-6B3B15ECC563}"/>
          </ac:grpSpMkLst>
        </pc:grpChg>
        <pc:grpChg chg="del">
          <ac:chgData name="Aizhan Kassymova" userId="S::a.kassymova@satbayev.university::116eda05-19b7-4ab1-b111-75ad639c04ed" providerId="AD" clId="Web-{BB34A458-414C-3A8F-9BF3-6B0A066D48E5}" dt="2022-07-14T10:12:01.669" v="2518"/>
          <ac:grpSpMkLst>
            <pc:docMk/>
            <pc:sldMk cId="3405062112" sldId="990"/>
            <ac:grpSpMk id="24" creationId="{134DD520-7978-5747-B557-6216C572DFE6}"/>
          </ac:grpSpMkLst>
        </pc:grpChg>
      </pc:sldChg>
      <pc:sldChg chg="addSp delSp modSp add del delAnim">
        <pc:chgData name="Aizhan Kassymova" userId="S::a.kassymova@satbayev.university::116eda05-19b7-4ab1-b111-75ad639c04ed" providerId="AD" clId="Web-{BB34A458-414C-3A8F-9BF3-6B0A066D48E5}" dt="2022-07-14T10:06:47.182" v="2460"/>
        <pc:sldMkLst>
          <pc:docMk/>
          <pc:sldMk cId="2824305625" sldId="991"/>
        </pc:sldMkLst>
        <pc:spChg chg="mod">
          <ac:chgData name="Aizhan Kassymova" userId="S::a.kassymova@satbayev.university::116eda05-19b7-4ab1-b111-75ad639c04ed" providerId="AD" clId="Web-{BB34A458-414C-3A8F-9BF3-6B0A066D48E5}" dt="2022-07-14T10:03:34.212" v="2430" actId="20577"/>
          <ac:spMkLst>
            <pc:docMk/>
            <pc:sldMk cId="2824305625" sldId="991"/>
            <ac:spMk id="2" creationId="{3B8CD900-19EC-824C-BF74-AADFBF5A172E}"/>
          </ac:spMkLst>
        </pc:spChg>
        <pc:spChg chg="del mod">
          <ac:chgData name="Aizhan Kassymova" userId="S::a.kassymova@satbayev.university::116eda05-19b7-4ab1-b111-75ad639c04ed" providerId="AD" clId="Web-{BB34A458-414C-3A8F-9BF3-6B0A066D48E5}" dt="2022-07-14T10:03:44.430" v="2434"/>
          <ac:spMkLst>
            <pc:docMk/>
            <pc:sldMk cId="2824305625" sldId="991"/>
            <ac:spMk id="3" creationId="{66DAEE93-D7C7-5A4A-AB8B-951DDF4E15F0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0:02:39.321" v="2425"/>
          <ac:spMkLst>
            <pc:docMk/>
            <pc:sldMk cId="2824305625" sldId="991"/>
            <ac:spMk id="6" creationId="{81A16CD9-AF69-B8CE-3DD5-E3FF7BB32C74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0:02:43.274" v="2426"/>
          <ac:spMkLst>
            <pc:docMk/>
            <pc:sldMk cId="2824305625" sldId="991"/>
            <ac:spMk id="220" creationId="{BCDEE6A2-8D09-693C-F411-BBE5B2D0CDCB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03:44.430" v="2434"/>
          <ac:spMkLst>
            <pc:docMk/>
            <pc:sldMk cId="2824305625" sldId="991"/>
            <ac:spMk id="222" creationId="{BAD84D16-D461-6C82-F323-9A3B85189725}"/>
          </ac:spMkLst>
        </pc:spChg>
      </pc:sldChg>
      <pc:sldChg chg="addSp delSp modSp new modNotes">
        <pc:chgData name="Aizhan Kassymova" userId="S::a.kassymova@satbayev.university::116eda05-19b7-4ab1-b111-75ad639c04ed" providerId="AD" clId="Web-{BB34A458-414C-3A8F-9BF3-6B0A066D48E5}" dt="2022-07-14T10:09:15.355" v="2467"/>
        <pc:sldMkLst>
          <pc:docMk/>
          <pc:sldMk cId="3444745692" sldId="992"/>
        </pc:sldMkLst>
        <pc:spChg chg="mod">
          <ac:chgData name="Aizhan Kassymova" userId="S::a.kassymova@satbayev.university::116eda05-19b7-4ab1-b111-75ad639c04ed" providerId="AD" clId="Web-{BB34A458-414C-3A8F-9BF3-6B0A066D48E5}" dt="2022-07-14T10:04:16.946" v="2443" actId="1076"/>
          <ac:spMkLst>
            <pc:docMk/>
            <pc:sldMk cId="3444745692" sldId="992"/>
            <ac:spMk id="2" creationId="{8A567503-CE4A-318D-A3D6-98BA0958E6A5}"/>
          </ac:spMkLst>
        </pc:spChg>
        <pc:spChg chg="mod">
          <ac:chgData name="Aizhan Kassymova" userId="S::a.kassymova@satbayev.university::116eda05-19b7-4ab1-b111-75ad639c04ed" providerId="AD" clId="Web-{BB34A458-414C-3A8F-9BF3-6B0A066D48E5}" dt="2022-07-14T10:06:29.900" v="2458" actId="20577"/>
          <ac:spMkLst>
            <pc:docMk/>
            <pc:sldMk cId="3444745692" sldId="992"/>
            <ac:spMk id="3" creationId="{2D31931B-432C-1143-0F45-785814208EBA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03:40.305" v="2433"/>
          <ac:spMkLst>
            <pc:docMk/>
            <pc:sldMk cId="3444745692" sldId="992"/>
            <ac:spMk id="4" creationId="{5D1AF3D0-2E47-523C-C277-B17C2EE53F2F}"/>
          </ac:spMkLst>
        </pc:spChg>
        <pc:spChg chg="del">
          <ac:chgData name="Aizhan Kassymova" userId="S::a.kassymova@satbayev.university::116eda05-19b7-4ab1-b111-75ad639c04ed" providerId="AD" clId="Web-{BB34A458-414C-3A8F-9BF3-6B0A066D48E5}" dt="2022-07-14T10:06:08.791" v="2454"/>
          <ac:spMkLst>
            <pc:docMk/>
            <pc:sldMk cId="3444745692" sldId="992"/>
            <ac:spMk id="5" creationId="{83A111E3-1867-025D-6D13-78FE3A963E12}"/>
          </ac:spMkLst>
        </pc:spChg>
        <pc:spChg chg="add mod">
          <ac:chgData name="Aizhan Kassymova" userId="S::a.kassymova@satbayev.university::116eda05-19b7-4ab1-b111-75ad639c04ed" providerId="AD" clId="Web-{BB34A458-414C-3A8F-9BF3-6B0A066D48E5}" dt="2022-07-14T10:06:57.104" v="2463" actId="1076"/>
          <ac:spMkLst>
            <pc:docMk/>
            <pc:sldMk cId="3444745692" sldId="992"/>
            <ac:spMk id="6" creationId="{D6A26289-4512-E282-B06A-136937014DB8}"/>
          </ac:spMkLst>
        </pc:spChg>
        <pc:spChg chg="add">
          <ac:chgData name="Aizhan Kassymova" userId="S::a.kassymova@satbayev.university::116eda05-19b7-4ab1-b111-75ad639c04ed" providerId="AD" clId="Web-{BB34A458-414C-3A8F-9BF3-6B0A066D48E5}" dt="2022-07-14T10:06:42.072" v="2459"/>
          <ac:spMkLst>
            <pc:docMk/>
            <pc:sldMk cId="3444745692" sldId="992"/>
            <ac:spMk id="8" creationId="{96E897B8-721D-23B4-0322-4D2F8486473A}"/>
          </ac:spMkLst>
        </pc:spChg>
      </pc:sldChg>
      <pc:sldMasterChg chg="add addSldLayout">
        <pc:chgData name="Aizhan Kassymova" userId="S::a.kassymova@satbayev.university::116eda05-19b7-4ab1-b111-75ad639c04ed" providerId="AD" clId="Web-{BB34A458-414C-3A8F-9BF3-6B0A066D48E5}" dt="2022-07-13T11:03:29.634" v="69"/>
        <pc:sldMasterMkLst>
          <pc:docMk/>
          <pc:sldMasterMk cId="2775165307" sldId="2147483648"/>
        </pc:sldMasterMkLst>
        <pc:sldLayoutChg chg="add">
          <pc:chgData name="Aizhan Kassymova" userId="S::a.kassymova@satbayev.university::116eda05-19b7-4ab1-b111-75ad639c04ed" providerId="AD" clId="Web-{BB34A458-414C-3A8F-9BF3-6B0A066D48E5}" dt="2022-07-13T11:03:29.634" v="69"/>
          <pc:sldLayoutMkLst>
            <pc:docMk/>
            <pc:sldMasterMk cId="2775165307" sldId="2147483648"/>
            <pc:sldLayoutMk cId="33936558" sldId="2147483649"/>
          </pc:sldLayoutMkLst>
        </pc:sldLayoutChg>
        <pc:sldLayoutChg chg="add">
          <pc:chgData name="Aizhan Kassymova" userId="S::a.kassymova@satbayev.university::116eda05-19b7-4ab1-b111-75ad639c04ed" providerId="AD" clId="Web-{BB34A458-414C-3A8F-9BF3-6B0A066D48E5}" dt="2022-07-13T11:03:29.634" v="69"/>
          <pc:sldLayoutMkLst>
            <pc:docMk/>
            <pc:sldMasterMk cId="2775165307" sldId="2147483648"/>
            <pc:sldLayoutMk cId="1878446113" sldId="2147483650"/>
          </pc:sldLayoutMkLst>
        </pc:sldLayoutChg>
        <pc:sldLayoutChg chg="add">
          <pc:chgData name="Aizhan Kassymova" userId="S::a.kassymova@satbayev.university::116eda05-19b7-4ab1-b111-75ad639c04ed" providerId="AD" clId="Web-{BB34A458-414C-3A8F-9BF3-6B0A066D48E5}" dt="2022-07-13T11:03:29.634" v="69"/>
          <pc:sldLayoutMkLst>
            <pc:docMk/>
            <pc:sldMasterMk cId="2775165307" sldId="2147483648"/>
            <pc:sldLayoutMk cId="1273958200" sldId="2147483652"/>
          </pc:sldLayoutMkLst>
        </pc:sldLayoutChg>
        <pc:sldLayoutChg chg="add">
          <pc:chgData name="Aizhan Kassymova" userId="S::a.kassymova@satbayev.university::116eda05-19b7-4ab1-b111-75ad639c04ed" providerId="AD" clId="Web-{BB34A458-414C-3A8F-9BF3-6B0A066D48E5}" dt="2022-07-13T11:03:29.634" v="69"/>
          <pc:sldLayoutMkLst>
            <pc:docMk/>
            <pc:sldMasterMk cId="2775165307" sldId="2147483648"/>
            <pc:sldLayoutMk cId="3762131626" sldId="2147483654"/>
          </pc:sldLayoutMkLst>
        </pc:sldLayoutChg>
      </pc:sldMasterChg>
      <pc:sldMasterChg chg="replId modSldLayout">
        <pc:chgData name="Aizhan Kassymova" userId="S::a.kassymova@satbayev.university::116eda05-19b7-4ab1-b111-75ad639c04ed" providerId="AD" clId="Web-{BB34A458-414C-3A8F-9BF3-6B0A066D48E5}" dt="2022-07-13T11:03:29.634" v="69"/>
        <pc:sldMasterMkLst>
          <pc:docMk/>
          <pc:sldMasterMk cId="1779878057" sldId="2147483660"/>
        </pc:sldMasterMkLst>
        <pc:sldLayoutChg chg="replId">
          <pc:chgData name="Aizhan Kassymova" userId="S::a.kassymova@satbayev.university::116eda05-19b7-4ab1-b111-75ad639c04ed" providerId="AD" clId="Web-{BB34A458-414C-3A8F-9BF3-6B0A066D48E5}" dt="2022-07-13T11:03:29.634" v="69"/>
          <pc:sldLayoutMkLst>
            <pc:docMk/>
            <pc:sldMasterMk cId="1779878057" sldId="2147483660"/>
            <pc:sldLayoutMk cId="2603498233" sldId="2147483661"/>
          </pc:sldLayoutMkLst>
        </pc:sldLayoutChg>
        <pc:sldLayoutChg chg="replId">
          <pc:chgData name="Aizhan Kassymova" userId="S::a.kassymova@satbayev.university::116eda05-19b7-4ab1-b111-75ad639c04ed" providerId="AD" clId="Web-{BB34A458-414C-3A8F-9BF3-6B0A066D48E5}" dt="2022-07-13T11:03:29.634" v="69"/>
          <pc:sldLayoutMkLst>
            <pc:docMk/>
            <pc:sldMasterMk cId="1779878057" sldId="2147483660"/>
            <pc:sldLayoutMk cId="359264371" sldId="2147483662"/>
          </pc:sldLayoutMkLst>
        </pc:sldLayoutChg>
        <pc:sldLayoutChg chg="replId">
          <pc:chgData name="Aizhan Kassymova" userId="S::a.kassymova@satbayev.university::116eda05-19b7-4ab1-b111-75ad639c04ed" providerId="AD" clId="Web-{BB34A458-414C-3A8F-9BF3-6B0A066D48E5}" dt="2022-07-13T11:03:29.634" v="69"/>
          <pc:sldLayoutMkLst>
            <pc:docMk/>
            <pc:sldMasterMk cId="1779878057" sldId="2147483660"/>
            <pc:sldLayoutMk cId="2428187139" sldId="2147483663"/>
          </pc:sldLayoutMkLst>
        </pc:sldLayoutChg>
        <pc:sldLayoutChg chg="replId">
          <pc:chgData name="Aizhan Kassymova" userId="S::a.kassymova@satbayev.university::116eda05-19b7-4ab1-b111-75ad639c04ed" providerId="AD" clId="Web-{BB34A458-414C-3A8F-9BF3-6B0A066D48E5}" dt="2022-07-13T11:03:29.634" v="69"/>
          <pc:sldLayoutMkLst>
            <pc:docMk/>
            <pc:sldMasterMk cId="1779878057" sldId="2147483660"/>
            <pc:sldLayoutMk cId="1607149113" sldId="2147483664"/>
          </pc:sldLayoutMkLst>
        </pc:sldLayoutChg>
      </pc:sldMasterChg>
    </pc:docChg>
  </pc:docChgLst>
  <pc:docChgLst>
    <pc:chgData name="Aizhan Kassymova" userId="S::a.kassymova@satbayev.university::116eda05-19b7-4ab1-b111-75ad639c04ed" providerId="AD" clId="Web-{0B1181C4-8674-65E0-82E3-AEFCDDA2369C}"/>
    <pc:docChg chg="modSld">
      <pc:chgData name="Aizhan Kassymova" userId="S::a.kassymova@satbayev.university::116eda05-19b7-4ab1-b111-75ad639c04ed" providerId="AD" clId="Web-{0B1181C4-8674-65E0-82E3-AEFCDDA2369C}" dt="2022-07-14T17:10:58.638" v="89"/>
      <pc:docMkLst>
        <pc:docMk/>
      </pc:docMkLst>
      <pc:sldChg chg="modNotes">
        <pc:chgData name="Aizhan Kassymova" userId="S::a.kassymova@satbayev.university::116eda05-19b7-4ab1-b111-75ad639c04ed" providerId="AD" clId="Web-{0B1181C4-8674-65E0-82E3-AEFCDDA2369C}" dt="2022-07-14T17:10:58.638" v="89"/>
        <pc:sldMkLst>
          <pc:docMk/>
          <pc:sldMk cId="1433602419" sldId="983"/>
        </pc:sldMkLst>
      </pc:sldChg>
      <pc:sldChg chg="modNotes">
        <pc:chgData name="Aizhan Kassymova" userId="S::a.kassymova@satbayev.university::116eda05-19b7-4ab1-b111-75ad639c04ed" providerId="AD" clId="Web-{0B1181C4-8674-65E0-82E3-AEFCDDA2369C}" dt="2022-07-14T17:08:38.445" v="75"/>
        <pc:sldMkLst>
          <pc:docMk/>
          <pc:sldMk cId="3313835661" sldId="984"/>
        </pc:sldMkLst>
      </pc:sldChg>
      <pc:sldChg chg="modNotes">
        <pc:chgData name="Aizhan Kassymova" userId="S::a.kassymova@satbayev.university::116eda05-19b7-4ab1-b111-75ad639c04ed" providerId="AD" clId="Web-{0B1181C4-8674-65E0-82E3-AEFCDDA2369C}" dt="2022-07-14T17:03:55.606" v="50"/>
        <pc:sldMkLst>
          <pc:docMk/>
          <pc:sldMk cId="1971631348" sldId="985"/>
        </pc:sldMkLst>
      </pc:sldChg>
      <pc:sldChg chg="modNotes">
        <pc:chgData name="Aizhan Kassymova" userId="S::a.kassymova@satbayev.university::116eda05-19b7-4ab1-b111-75ad639c04ed" providerId="AD" clId="Web-{0B1181C4-8674-65E0-82E3-AEFCDDA2369C}" dt="2022-07-14T17:01:21.256" v="46"/>
        <pc:sldMkLst>
          <pc:docMk/>
          <pc:sldMk cId="4090509329" sldId="986"/>
        </pc:sldMkLst>
      </pc:sldChg>
      <pc:sldChg chg="modNotes">
        <pc:chgData name="Aizhan Kassymova" userId="S::a.kassymova@satbayev.university::116eda05-19b7-4ab1-b111-75ad639c04ed" providerId="AD" clId="Web-{0B1181C4-8674-65E0-82E3-AEFCDDA2369C}" dt="2022-07-14T16:59:36.534" v="42"/>
        <pc:sldMkLst>
          <pc:docMk/>
          <pc:sldMk cId="3110794418" sldId="987"/>
        </pc:sldMkLst>
      </pc:sldChg>
      <pc:sldChg chg="modNotes">
        <pc:chgData name="Aizhan Kassymova" userId="S::a.kassymova@satbayev.university::116eda05-19b7-4ab1-b111-75ad639c04ed" providerId="AD" clId="Web-{0B1181C4-8674-65E0-82E3-AEFCDDA2369C}" dt="2022-07-14T16:54:49.272" v="28"/>
        <pc:sldMkLst>
          <pc:docMk/>
          <pc:sldMk cId="2209116651" sldId="988"/>
        </pc:sldMkLst>
      </pc:sldChg>
      <pc:sldChg chg="modNotes">
        <pc:chgData name="Aizhan Kassymova" userId="S::a.kassymova@satbayev.university::116eda05-19b7-4ab1-b111-75ad639c04ed" providerId="AD" clId="Web-{0B1181C4-8674-65E0-82E3-AEFCDDA2369C}" dt="2022-07-14T16:52:21.642" v="24"/>
        <pc:sldMkLst>
          <pc:docMk/>
          <pc:sldMk cId="2203902979" sldId="989"/>
        </pc:sldMkLst>
      </pc:sldChg>
      <pc:sldChg chg="modNotes">
        <pc:chgData name="Aizhan Kassymova" userId="S::a.kassymova@satbayev.university::116eda05-19b7-4ab1-b111-75ad639c04ed" providerId="AD" clId="Web-{0B1181C4-8674-65E0-82E3-AEFCDDA2369C}" dt="2022-07-14T16:51:47.750" v="21"/>
        <pc:sldMkLst>
          <pc:docMk/>
          <pc:sldMk cId="3405062112" sldId="990"/>
        </pc:sldMkLst>
      </pc:sldChg>
      <pc:sldChg chg="modNotes">
        <pc:chgData name="Aizhan Kassymova" userId="S::a.kassymova@satbayev.university::116eda05-19b7-4ab1-b111-75ad639c04ed" providerId="AD" clId="Web-{0B1181C4-8674-65E0-82E3-AEFCDDA2369C}" dt="2022-07-14T16:51:00.654" v="15"/>
        <pc:sldMkLst>
          <pc:docMk/>
          <pc:sldMk cId="3444745692" sldId="992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KZ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7564A63-2D81-7244-81F9-21513DC18569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KZ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K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K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A6A051-20A8-124D-82E7-F5D09A62D54B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38670630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A6A051-20A8-124D-82E7-F5D09A62D54B}" type="slidenum">
              <a:rPr lang="en-KZ" smtClean="0"/>
              <a:t>1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182014753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Каждый</a:t>
            </a:r>
            <a:r>
              <a:rPr lang="en-US" dirty="0"/>
              <a:t> </a:t>
            </a:r>
            <a:r>
              <a:rPr lang="en-US" dirty="0" err="1"/>
              <a:t>коммутатор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иметь</a:t>
            </a:r>
            <a:r>
              <a:rPr lang="en-US" dirty="0"/>
              <a:t> </a:t>
            </a:r>
            <a:r>
              <a:rPr lang="en-US" dirty="0" err="1"/>
              <a:t>несколько</a:t>
            </a:r>
            <a:r>
              <a:rPr lang="en-US" dirty="0"/>
              <a:t> </a:t>
            </a:r>
            <a:r>
              <a:rPr lang="en-US" dirty="0" err="1"/>
              <a:t>соединений</a:t>
            </a:r>
            <a:r>
              <a:rPr lang="en-US" dirty="0"/>
              <a:t>.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каждого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 у </a:t>
            </a:r>
            <a:r>
              <a:rPr lang="en-US" dirty="0" err="1"/>
              <a:t>коммутатора</a:t>
            </a:r>
            <a:r>
              <a:rPr lang="en-US" dirty="0"/>
              <a:t> </a:t>
            </a:r>
            <a:r>
              <a:rPr lang="en-US" dirty="0" err="1"/>
              <a:t>есть</a:t>
            </a:r>
            <a:r>
              <a:rPr lang="en-US" dirty="0"/>
              <a:t> </a:t>
            </a:r>
            <a:r>
              <a:rPr lang="en-US" dirty="0" err="1"/>
              <a:t>выходной</a:t>
            </a:r>
            <a:r>
              <a:rPr lang="en-US" dirty="0"/>
              <a:t> </a:t>
            </a:r>
            <a:r>
              <a:rPr lang="en-US" dirty="0" err="1"/>
              <a:t>буфер</a:t>
            </a:r>
            <a:r>
              <a:rPr lang="en-US" dirty="0"/>
              <a:t> (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называемый</a:t>
            </a:r>
            <a:r>
              <a:rPr lang="en-US" dirty="0"/>
              <a:t> </a:t>
            </a:r>
            <a:r>
              <a:rPr lang="en-US" dirty="0" err="1"/>
              <a:t>выходной</a:t>
            </a:r>
            <a:r>
              <a:rPr lang="en-US" dirty="0"/>
              <a:t> </a:t>
            </a:r>
            <a:r>
              <a:rPr lang="en-US" dirty="0" err="1"/>
              <a:t>очередью</a:t>
            </a:r>
            <a:r>
              <a:rPr lang="en-US" dirty="0"/>
              <a:t>), в </a:t>
            </a:r>
            <a:r>
              <a:rPr lang="en-US" dirty="0" err="1"/>
              <a:t>котором</a:t>
            </a:r>
            <a:r>
              <a:rPr lang="en-US" dirty="0"/>
              <a:t> </a:t>
            </a:r>
            <a:r>
              <a:rPr lang="en-US" dirty="0" err="1"/>
              <a:t>будут</a:t>
            </a:r>
            <a:r>
              <a:rPr lang="en-US" dirty="0"/>
              <a:t> </a:t>
            </a:r>
            <a:r>
              <a:rPr lang="en-US" dirty="0" err="1"/>
              <a:t>храниться</a:t>
            </a:r>
            <a:r>
              <a:rPr lang="en-US" dirty="0"/>
              <a:t> </a:t>
            </a:r>
            <a:r>
              <a:rPr lang="en-US" dirty="0" err="1"/>
              <a:t>пакеты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отправки</a:t>
            </a:r>
            <a:r>
              <a:rPr lang="en-US" dirty="0"/>
              <a:t> в </a:t>
            </a:r>
            <a:r>
              <a:rPr lang="en-US" dirty="0" err="1"/>
              <a:t>данную</a:t>
            </a:r>
            <a:r>
              <a:rPr lang="en-US" dirty="0"/>
              <a:t> </a:t>
            </a:r>
            <a:r>
              <a:rPr lang="en-US" dirty="0" err="1"/>
              <a:t>линию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</a:t>
            </a:r>
            <a:r>
              <a:rPr lang="en-US" dirty="0" err="1"/>
              <a:t>Выходные</a:t>
            </a:r>
            <a:r>
              <a:rPr lang="en-US" dirty="0"/>
              <a:t> </a:t>
            </a:r>
            <a:r>
              <a:rPr lang="en-US" dirty="0" err="1"/>
              <a:t>буферы</a:t>
            </a:r>
            <a:r>
              <a:rPr lang="en-US" dirty="0"/>
              <a:t> </a:t>
            </a:r>
            <a:r>
              <a:rPr lang="en-US" dirty="0" err="1"/>
              <a:t>играют</a:t>
            </a:r>
            <a:r>
              <a:rPr lang="en-US" dirty="0"/>
              <a:t> </a:t>
            </a:r>
            <a:r>
              <a:rPr lang="en-US" dirty="0" err="1"/>
              <a:t>ключевую</a:t>
            </a:r>
            <a:r>
              <a:rPr lang="en-US" dirty="0"/>
              <a:t> </a:t>
            </a:r>
            <a:r>
              <a:rPr lang="en-US" dirty="0" err="1"/>
              <a:t>роль</a:t>
            </a:r>
            <a:r>
              <a:rPr lang="en-US" dirty="0"/>
              <a:t> в </a:t>
            </a:r>
            <a:r>
              <a:rPr lang="en-US" dirty="0" err="1"/>
              <a:t>коммутации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. </a:t>
            </a:r>
            <a:r>
              <a:rPr lang="en-US" dirty="0" err="1"/>
              <a:t>Если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, </a:t>
            </a:r>
            <a:r>
              <a:rPr lang="en-US" dirty="0" err="1"/>
              <a:t>прибывающий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нужно</a:t>
            </a:r>
            <a:r>
              <a:rPr lang="en-US" dirty="0"/>
              <a:t> </a:t>
            </a:r>
            <a:r>
              <a:rPr lang="en-US" dirty="0" err="1"/>
              <a:t>отправить</a:t>
            </a:r>
            <a:r>
              <a:rPr lang="en-US" dirty="0"/>
              <a:t> в </a:t>
            </a:r>
            <a:r>
              <a:rPr lang="en-US" dirty="0" err="1"/>
              <a:t>линию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, </a:t>
            </a:r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она</a:t>
            </a:r>
            <a:r>
              <a:rPr lang="en-US" dirty="0"/>
              <a:t> </a:t>
            </a:r>
            <a:r>
              <a:rPr lang="en-US" dirty="0" err="1"/>
              <a:t>занята</a:t>
            </a:r>
            <a:r>
              <a:rPr lang="en-US" dirty="0"/>
              <a:t> </a:t>
            </a:r>
            <a:r>
              <a:rPr lang="en-US" dirty="0" err="1"/>
              <a:t>передачей</a:t>
            </a:r>
            <a:r>
              <a:rPr lang="en-US" dirty="0"/>
              <a:t> </a:t>
            </a:r>
            <a:r>
              <a:rPr lang="en-US" dirty="0" err="1"/>
              <a:t>другого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прибывающий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должен</a:t>
            </a:r>
            <a:r>
              <a:rPr lang="en-US" dirty="0"/>
              <a:t> </a:t>
            </a:r>
            <a:r>
              <a:rPr lang="en-US" dirty="0" err="1"/>
              <a:t>встать</a:t>
            </a:r>
            <a:r>
              <a:rPr lang="en-US" dirty="0"/>
              <a:t> в </a:t>
            </a:r>
            <a:r>
              <a:rPr lang="en-US" dirty="0" err="1"/>
              <a:t>очередь</a:t>
            </a:r>
            <a:r>
              <a:rPr lang="en-US" dirty="0"/>
              <a:t> в </a:t>
            </a:r>
            <a:r>
              <a:rPr lang="en-US" dirty="0" err="1"/>
              <a:t>выходном</a:t>
            </a:r>
            <a:r>
              <a:rPr lang="en-US" dirty="0"/>
              <a:t> </a:t>
            </a:r>
            <a:r>
              <a:rPr lang="en-US" dirty="0" err="1"/>
              <a:t>буфере</a:t>
            </a:r>
            <a:r>
              <a:rPr lang="en-US" dirty="0"/>
              <a:t>. </a:t>
            </a:r>
            <a:r>
              <a:rPr lang="en-US" dirty="0" err="1"/>
              <a:t>Таким</a:t>
            </a:r>
            <a:r>
              <a:rPr lang="en-US" dirty="0"/>
              <a:t> </a:t>
            </a:r>
            <a:r>
              <a:rPr lang="en-US" dirty="0" err="1"/>
              <a:t>образом</a:t>
            </a:r>
            <a:r>
              <a:rPr lang="en-US" dirty="0"/>
              <a:t>, в </a:t>
            </a:r>
            <a:r>
              <a:rPr lang="en-US" dirty="0" err="1"/>
              <a:t>дополнение</a:t>
            </a:r>
            <a:r>
              <a:rPr lang="en-US" dirty="0"/>
              <a:t> к </a:t>
            </a:r>
            <a:r>
              <a:rPr lang="en-US" dirty="0" err="1"/>
              <a:t>задержкам</a:t>
            </a:r>
            <a:r>
              <a:rPr lang="en-US" dirty="0"/>
              <a:t> </a:t>
            </a:r>
            <a:r>
              <a:rPr lang="en-US" dirty="0" err="1"/>
              <a:t>накопления</a:t>
            </a:r>
            <a:r>
              <a:rPr lang="en-US" dirty="0"/>
              <a:t>, </a:t>
            </a:r>
            <a:r>
              <a:rPr lang="en-US" dirty="0" err="1"/>
              <a:t>пакеты</a:t>
            </a:r>
            <a:r>
              <a:rPr lang="en-US" dirty="0"/>
              <a:t>, </a:t>
            </a:r>
            <a:r>
              <a:rPr lang="en-US" dirty="0" err="1"/>
              <a:t>вставая</a:t>
            </a:r>
            <a:r>
              <a:rPr lang="en-US" dirty="0"/>
              <a:t> в </a:t>
            </a:r>
            <a:r>
              <a:rPr lang="en-US" dirty="0" err="1"/>
              <a:t>очередь</a:t>
            </a:r>
            <a:r>
              <a:rPr lang="en-US" dirty="0"/>
              <a:t>, </a:t>
            </a:r>
            <a:r>
              <a:rPr lang="en-US" dirty="0" err="1"/>
              <a:t>испытывают</a:t>
            </a:r>
            <a:r>
              <a:rPr lang="en-US" dirty="0"/>
              <a:t> </a:t>
            </a:r>
            <a:r>
              <a:rPr lang="en-US" dirty="0" err="1"/>
              <a:t>задержки</a:t>
            </a:r>
            <a:r>
              <a:rPr lang="en-US" dirty="0"/>
              <a:t> </a:t>
            </a:r>
            <a:r>
              <a:rPr lang="en-US" dirty="0" err="1"/>
              <a:t>ожидания</a:t>
            </a:r>
            <a:r>
              <a:rPr lang="en-US" dirty="0"/>
              <a:t>. </a:t>
            </a:r>
            <a:r>
              <a:rPr lang="en-US" dirty="0" err="1"/>
              <a:t>Эти</a:t>
            </a:r>
            <a:r>
              <a:rPr lang="en-US" dirty="0"/>
              <a:t> </a:t>
            </a:r>
            <a:r>
              <a:rPr lang="en-US" dirty="0" err="1"/>
              <a:t>задержки</a:t>
            </a:r>
            <a:r>
              <a:rPr lang="en-US" dirty="0"/>
              <a:t> </a:t>
            </a:r>
            <a:r>
              <a:rPr lang="en-US" dirty="0" err="1"/>
              <a:t>являются</a:t>
            </a:r>
            <a:r>
              <a:rPr lang="en-US" dirty="0"/>
              <a:t> </a:t>
            </a:r>
            <a:r>
              <a:rPr lang="en-US" dirty="0" err="1"/>
              <a:t>переменными</a:t>
            </a:r>
            <a:r>
              <a:rPr lang="en-US" dirty="0"/>
              <a:t> и </a:t>
            </a:r>
            <a:r>
              <a:rPr lang="en-US" dirty="0" err="1"/>
              <a:t>зависят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степени</a:t>
            </a:r>
            <a:r>
              <a:rPr lang="en-US" dirty="0"/>
              <a:t> </a:t>
            </a:r>
            <a:r>
              <a:rPr lang="en-US" dirty="0" err="1"/>
              <a:t>перегруженности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.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размер</a:t>
            </a:r>
            <a:r>
              <a:rPr lang="en-US" dirty="0"/>
              <a:t> </a:t>
            </a:r>
            <a:r>
              <a:rPr lang="en-US" dirty="0" err="1"/>
              <a:t>буфера</a:t>
            </a:r>
            <a:r>
              <a:rPr lang="en-US" dirty="0"/>
              <a:t> </a:t>
            </a:r>
            <a:r>
              <a:rPr lang="en-US" dirty="0" err="1"/>
              <a:t>маршрутизатора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бесконечен</a:t>
            </a:r>
            <a:r>
              <a:rPr lang="en-US" dirty="0"/>
              <a:t>,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наступить</a:t>
            </a:r>
            <a:r>
              <a:rPr lang="en-US" dirty="0"/>
              <a:t> </a:t>
            </a:r>
            <a:r>
              <a:rPr lang="en-US" dirty="0" err="1"/>
              <a:t>момент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полностью</a:t>
            </a:r>
            <a:r>
              <a:rPr lang="en-US" dirty="0"/>
              <a:t> </a:t>
            </a:r>
            <a:r>
              <a:rPr lang="en-US" dirty="0" err="1"/>
              <a:t>заполнен</a:t>
            </a:r>
            <a:r>
              <a:rPr lang="en-US" dirty="0"/>
              <a:t> </a:t>
            </a:r>
            <a:r>
              <a:rPr lang="en-US" dirty="0" err="1"/>
              <a:t>прибывшими</a:t>
            </a:r>
            <a:r>
              <a:rPr lang="en-US" dirty="0"/>
              <a:t> </a:t>
            </a:r>
            <a:r>
              <a:rPr lang="en-US" dirty="0" err="1"/>
              <a:t>пакетами</a:t>
            </a:r>
            <a:r>
              <a:rPr lang="en-US" dirty="0"/>
              <a:t>, а </a:t>
            </a:r>
            <a:r>
              <a:rPr lang="en-US" dirty="0" err="1"/>
              <a:t>пакеты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поступают</a:t>
            </a:r>
            <a:r>
              <a:rPr lang="en-US" dirty="0"/>
              <a:t> и </a:t>
            </a:r>
            <a:r>
              <a:rPr lang="en-US" dirty="0" err="1"/>
              <a:t>поступают</a:t>
            </a:r>
            <a:r>
              <a:rPr lang="en-US" dirty="0"/>
              <a:t>. В </a:t>
            </a:r>
            <a:r>
              <a:rPr lang="en-US" dirty="0" err="1"/>
              <a:t>таком</a:t>
            </a:r>
            <a:r>
              <a:rPr lang="en-US" dirty="0"/>
              <a:t> </a:t>
            </a:r>
            <a:r>
              <a:rPr lang="en-US" dirty="0" err="1"/>
              <a:t>случае</a:t>
            </a:r>
            <a:r>
              <a:rPr lang="en-US" dirty="0"/>
              <a:t> </a:t>
            </a:r>
            <a:r>
              <a:rPr lang="en-US" dirty="0" err="1"/>
              <a:t>происходит</a:t>
            </a:r>
            <a:r>
              <a:rPr lang="en-US" dirty="0"/>
              <a:t> </a:t>
            </a:r>
            <a:r>
              <a:rPr lang="en-US" dirty="0" err="1"/>
              <a:t>потеря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. </a:t>
            </a:r>
            <a:r>
              <a:rPr lang="en-US" dirty="0" err="1"/>
              <a:t>Отбрасывается</a:t>
            </a:r>
            <a:r>
              <a:rPr lang="en-US" dirty="0"/>
              <a:t> </a:t>
            </a:r>
            <a:r>
              <a:rPr lang="en-US" dirty="0" err="1"/>
              <a:t>либо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прибывающих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, </a:t>
            </a:r>
            <a:r>
              <a:rPr lang="en-US" dirty="0" err="1"/>
              <a:t>либо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тех</a:t>
            </a:r>
            <a:r>
              <a:rPr lang="en-US" dirty="0"/>
              <a:t>, </a:t>
            </a:r>
            <a:r>
              <a:rPr lang="en-US" dirty="0" err="1"/>
              <a:t>которые</a:t>
            </a:r>
            <a:r>
              <a:rPr lang="en-US" dirty="0"/>
              <a:t> </a:t>
            </a:r>
            <a:r>
              <a:rPr lang="en-US" dirty="0" err="1"/>
              <a:t>уже</a:t>
            </a:r>
            <a:r>
              <a:rPr lang="en-US" dirty="0"/>
              <a:t> </a:t>
            </a:r>
            <a:r>
              <a:rPr lang="en-US" dirty="0" err="1"/>
              <a:t>находятся</a:t>
            </a:r>
            <a:r>
              <a:rPr lang="en-US" dirty="0"/>
              <a:t> в </a:t>
            </a:r>
            <a:r>
              <a:rPr lang="en-US" dirty="0" err="1"/>
              <a:t>очереди</a:t>
            </a:r>
            <a:r>
              <a:rPr lang="en-US" dirty="0"/>
              <a:t>.</a:t>
            </a:r>
          </a:p>
          <a:p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рисунке</a:t>
            </a:r>
            <a:r>
              <a:rPr lang="en-US" dirty="0"/>
              <a:t> </a:t>
            </a:r>
            <a:r>
              <a:rPr lang="en-US" dirty="0" err="1"/>
              <a:t>представлена</a:t>
            </a:r>
            <a:r>
              <a:rPr lang="en-US" dirty="0"/>
              <a:t> </a:t>
            </a:r>
            <a:r>
              <a:rPr lang="en-US" dirty="0" err="1"/>
              <a:t>простая</a:t>
            </a:r>
            <a:r>
              <a:rPr lang="en-US" dirty="0"/>
              <a:t> </a:t>
            </a:r>
            <a:r>
              <a:rPr lang="en-US" dirty="0" err="1"/>
              <a:t>сеть</a:t>
            </a:r>
            <a:r>
              <a:rPr lang="en-US" dirty="0"/>
              <a:t> с </a:t>
            </a:r>
            <a:r>
              <a:rPr lang="en-US" dirty="0" err="1"/>
              <a:t>коммутацией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. </a:t>
            </a:r>
            <a:r>
              <a:rPr lang="en-US" dirty="0" err="1"/>
              <a:t>Пакеты</a:t>
            </a:r>
            <a:r>
              <a:rPr lang="en-US" dirty="0"/>
              <a:t> </a:t>
            </a:r>
            <a:r>
              <a:rPr lang="en-US" dirty="0" err="1"/>
              <a:t>изображены</a:t>
            </a:r>
            <a:r>
              <a:rPr lang="en-US" dirty="0"/>
              <a:t> в </a:t>
            </a:r>
            <a:r>
              <a:rPr lang="en-US" dirty="0" err="1"/>
              <a:t>виде</a:t>
            </a:r>
            <a:r>
              <a:rPr lang="en-US" dirty="0"/>
              <a:t> </a:t>
            </a:r>
            <a:r>
              <a:rPr lang="en-US" dirty="0" err="1"/>
              <a:t>плиток</a:t>
            </a:r>
            <a:r>
              <a:rPr lang="en-US" dirty="0"/>
              <a:t>. </a:t>
            </a:r>
            <a:r>
              <a:rPr lang="en-US" dirty="0" err="1"/>
              <a:t>Ширина</a:t>
            </a:r>
            <a:r>
              <a:rPr lang="en-US" dirty="0"/>
              <a:t> </a:t>
            </a:r>
            <a:r>
              <a:rPr lang="en-US" dirty="0" err="1"/>
              <a:t>плитки</a:t>
            </a:r>
            <a:r>
              <a:rPr lang="en-US" dirty="0"/>
              <a:t> </a:t>
            </a:r>
            <a:r>
              <a:rPr lang="en-US" dirty="0" err="1"/>
              <a:t>представляет</a:t>
            </a:r>
            <a:r>
              <a:rPr lang="en-US" dirty="0"/>
              <a:t> </a:t>
            </a:r>
            <a:r>
              <a:rPr lang="en-US" dirty="0" err="1"/>
              <a:t>число</a:t>
            </a:r>
            <a:r>
              <a:rPr lang="en-US" dirty="0"/>
              <a:t> </a:t>
            </a:r>
            <a:r>
              <a:rPr lang="en-US" dirty="0" err="1"/>
              <a:t>битов</a:t>
            </a:r>
            <a:r>
              <a:rPr lang="en-US" dirty="0"/>
              <a:t> в </a:t>
            </a:r>
            <a:r>
              <a:rPr lang="en-US" dirty="0" err="1"/>
              <a:t>пакете</a:t>
            </a:r>
            <a:r>
              <a:rPr lang="en-US" dirty="0"/>
              <a:t>.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этом</a:t>
            </a:r>
            <a:r>
              <a:rPr lang="en-US" dirty="0"/>
              <a:t> </a:t>
            </a:r>
            <a:r>
              <a:rPr lang="en-US" dirty="0" err="1"/>
              <a:t>рисунке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пакеты</a:t>
            </a:r>
            <a:r>
              <a:rPr lang="en-US" dirty="0"/>
              <a:t> </a:t>
            </a:r>
            <a:r>
              <a:rPr lang="en-US" dirty="0" err="1"/>
              <a:t>одной</a:t>
            </a:r>
            <a:r>
              <a:rPr lang="en-US" dirty="0"/>
              <a:t> </a:t>
            </a:r>
            <a:r>
              <a:rPr lang="en-US" dirty="0" err="1"/>
              <a:t>ширины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есть</a:t>
            </a:r>
            <a:r>
              <a:rPr lang="en-US" dirty="0"/>
              <a:t> </a:t>
            </a:r>
            <a:r>
              <a:rPr lang="en-US" dirty="0" err="1"/>
              <a:t>имеют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размер</a:t>
            </a:r>
            <a:r>
              <a:rPr lang="en-US" dirty="0"/>
              <a:t>. </a:t>
            </a:r>
            <a:r>
              <a:rPr lang="en-US" dirty="0" err="1"/>
              <a:t>Предположим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хосты</a:t>
            </a:r>
            <a:r>
              <a:rPr lang="en-US" dirty="0"/>
              <a:t> А и Б </a:t>
            </a:r>
            <a:r>
              <a:rPr lang="en-US" dirty="0" err="1"/>
              <a:t>отсылают</a:t>
            </a:r>
            <a:r>
              <a:rPr lang="en-US" dirty="0"/>
              <a:t> </a:t>
            </a:r>
            <a:r>
              <a:rPr lang="en-US" dirty="0" err="1"/>
              <a:t>пакеты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хост</a:t>
            </a:r>
            <a:r>
              <a:rPr lang="en-US" dirty="0"/>
              <a:t> Д. </a:t>
            </a:r>
            <a:r>
              <a:rPr lang="en-US" dirty="0" err="1"/>
              <a:t>Хосты</a:t>
            </a:r>
            <a:r>
              <a:rPr lang="en-US" dirty="0"/>
              <a:t> А и Б </a:t>
            </a:r>
            <a:r>
              <a:rPr lang="en-US" dirty="0" err="1"/>
              <a:t>сначала</a:t>
            </a:r>
            <a:r>
              <a:rPr lang="en-US" dirty="0"/>
              <a:t> </a:t>
            </a:r>
            <a:r>
              <a:rPr lang="en-US" dirty="0" err="1"/>
              <a:t>отсылают</a:t>
            </a:r>
            <a:r>
              <a:rPr lang="en-US" dirty="0"/>
              <a:t> </a:t>
            </a:r>
            <a:r>
              <a:rPr lang="en-US" dirty="0" err="1"/>
              <a:t>пакеты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Ethernet-</a:t>
            </a:r>
            <a:r>
              <a:rPr lang="en-US" dirty="0" err="1"/>
              <a:t>каналу</a:t>
            </a:r>
            <a:r>
              <a:rPr lang="en-US" dirty="0"/>
              <a:t> (10 </a:t>
            </a:r>
            <a:r>
              <a:rPr lang="en-US" dirty="0" err="1"/>
              <a:t>Мбит</a:t>
            </a:r>
            <a:r>
              <a:rPr lang="en-US" dirty="0"/>
              <a:t>/с)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первый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.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перенаправляет</a:t>
            </a:r>
            <a:r>
              <a:rPr lang="en-US" dirty="0"/>
              <a:t> </a:t>
            </a:r>
            <a:r>
              <a:rPr lang="en-US" dirty="0" err="1"/>
              <a:t>эти</a:t>
            </a:r>
            <a:r>
              <a:rPr lang="en-US" dirty="0"/>
              <a:t> </a:t>
            </a:r>
            <a:r>
              <a:rPr lang="en-US" dirty="0" err="1"/>
              <a:t>пакеты</a:t>
            </a:r>
            <a:r>
              <a:rPr lang="en-US" dirty="0"/>
              <a:t> в </a:t>
            </a:r>
            <a:r>
              <a:rPr lang="en-US" dirty="0" err="1"/>
              <a:t>канал</a:t>
            </a:r>
            <a:r>
              <a:rPr lang="en-US" dirty="0"/>
              <a:t> </a:t>
            </a:r>
            <a:r>
              <a:rPr lang="en-US" dirty="0" err="1"/>
              <a:t>со</a:t>
            </a:r>
            <a:r>
              <a:rPr lang="en-US" dirty="0"/>
              <a:t> </a:t>
            </a:r>
            <a:r>
              <a:rPr lang="en-US" dirty="0" err="1"/>
              <a:t>скоростью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1,5 </a:t>
            </a:r>
            <a:r>
              <a:rPr lang="en-US" dirty="0" err="1"/>
              <a:t>Мбит</a:t>
            </a:r>
            <a:r>
              <a:rPr lang="en-US" dirty="0"/>
              <a:t>/с. </a:t>
            </a:r>
            <a:r>
              <a:rPr lang="en-US" dirty="0" err="1"/>
              <a:t>Если</a:t>
            </a:r>
            <a:r>
              <a:rPr lang="en-US" dirty="0"/>
              <a:t> в </a:t>
            </a:r>
            <a:r>
              <a:rPr lang="en-US" dirty="0" err="1"/>
              <a:t>короткий</a:t>
            </a:r>
            <a:r>
              <a:rPr lang="en-US" dirty="0"/>
              <a:t> </a:t>
            </a:r>
            <a:r>
              <a:rPr lang="en-US" dirty="0" err="1"/>
              <a:t>промежуток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 </a:t>
            </a:r>
            <a:r>
              <a:rPr lang="en-US" dirty="0" err="1"/>
              <a:t>скорость</a:t>
            </a:r>
            <a:r>
              <a:rPr lang="en-US" dirty="0"/>
              <a:t> </a:t>
            </a:r>
            <a:r>
              <a:rPr lang="en-US" dirty="0" err="1"/>
              <a:t>прибытия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 (в </a:t>
            </a:r>
            <a:r>
              <a:rPr lang="en-US" dirty="0" err="1"/>
              <a:t>бит</a:t>
            </a:r>
            <a:r>
              <a:rPr lang="en-US" dirty="0"/>
              <a:t>/с) </a:t>
            </a:r>
            <a:r>
              <a:rPr lang="en-US" dirty="0" err="1"/>
              <a:t>превышает</a:t>
            </a:r>
            <a:r>
              <a:rPr lang="en-US" dirty="0"/>
              <a:t> 1,5 </a:t>
            </a:r>
            <a:r>
              <a:rPr lang="en-US" dirty="0" err="1"/>
              <a:t>Мбит</a:t>
            </a:r>
            <a:r>
              <a:rPr lang="en-US" dirty="0"/>
              <a:t>/с,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нем</a:t>
            </a:r>
            <a:r>
              <a:rPr lang="en-US" dirty="0"/>
              <a:t> </a:t>
            </a:r>
            <a:r>
              <a:rPr lang="en-US" dirty="0" err="1"/>
              <a:t>происходит</a:t>
            </a:r>
            <a:r>
              <a:rPr lang="en-US" dirty="0"/>
              <a:t> </a:t>
            </a:r>
            <a:r>
              <a:rPr lang="en-US" dirty="0" err="1"/>
              <a:t>перегрузка</a:t>
            </a:r>
            <a:r>
              <a:rPr lang="en-US" dirty="0"/>
              <a:t>, и </a:t>
            </a:r>
            <a:r>
              <a:rPr lang="en-US" dirty="0" err="1"/>
              <a:t>пакеты</a:t>
            </a:r>
            <a:r>
              <a:rPr lang="en-US" dirty="0"/>
              <a:t> </a:t>
            </a:r>
            <a:r>
              <a:rPr lang="en-US" dirty="0" err="1"/>
              <a:t>встают</a:t>
            </a:r>
            <a:r>
              <a:rPr lang="en-US" dirty="0"/>
              <a:t> в </a:t>
            </a:r>
            <a:r>
              <a:rPr lang="en-US" dirty="0" err="1"/>
              <a:t>очередь</a:t>
            </a:r>
            <a:r>
              <a:rPr lang="en-US" dirty="0"/>
              <a:t> </a:t>
            </a:r>
            <a:r>
              <a:rPr lang="en-US" dirty="0" err="1"/>
              <a:t>перед</a:t>
            </a:r>
            <a:r>
              <a:rPr lang="en-US" dirty="0"/>
              <a:t> </a:t>
            </a:r>
            <a:r>
              <a:rPr lang="en-US" dirty="0" err="1"/>
              <a:t>тем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их</a:t>
            </a:r>
            <a:r>
              <a:rPr lang="en-US" dirty="0"/>
              <a:t> </a:t>
            </a:r>
            <a:r>
              <a:rPr lang="en-US" dirty="0" err="1"/>
              <a:t>отправят</a:t>
            </a:r>
            <a:r>
              <a:rPr lang="en-US" dirty="0"/>
              <a:t> в </a:t>
            </a:r>
            <a:r>
              <a:rPr lang="en-US" dirty="0" err="1"/>
              <a:t>выходную</a:t>
            </a:r>
            <a:r>
              <a:rPr lang="en-US" dirty="0"/>
              <a:t> </a:t>
            </a:r>
            <a:r>
              <a:rPr lang="en-US" dirty="0" err="1"/>
              <a:t>линию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</a:t>
            </a:r>
            <a:r>
              <a:rPr lang="en-US" dirty="0" err="1"/>
              <a:t>Например</a:t>
            </a:r>
            <a:r>
              <a:rPr lang="en-US" dirty="0"/>
              <a:t>, </a:t>
            </a:r>
            <a:r>
              <a:rPr lang="en-US" dirty="0" err="1"/>
              <a:t>если</a:t>
            </a:r>
            <a:r>
              <a:rPr lang="en-US" dirty="0"/>
              <a:t> </a:t>
            </a:r>
            <a:r>
              <a:rPr lang="en-US" dirty="0" err="1"/>
              <a:t>хосты</a:t>
            </a:r>
            <a:r>
              <a:rPr lang="en-US" dirty="0"/>
              <a:t> А и Б </a:t>
            </a:r>
            <a:r>
              <a:rPr lang="en-US" dirty="0" err="1"/>
              <a:t>каждый</a:t>
            </a:r>
            <a:r>
              <a:rPr lang="en-US" dirty="0"/>
              <a:t> </a:t>
            </a:r>
            <a:r>
              <a:rPr lang="en-US" dirty="0" err="1"/>
              <a:t>отправят</a:t>
            </a:r>
            <a:r>
              <a:rPr lang="en-US" dirty="0"/>
              <a:t> </a:t>
            </a:r>
            <a:r>
              <a:rPr lang="en-US" dirty="0" err="1"/>
              <a:t>серию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пяти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в </a:t>
            </a:r>
            <a:r>
              <a:rPr lang="en-US" dirty="0" err="1"/>
              <a:t>одно</a:t>
            </a:r>
            <a:r>
              <a:rPr lang="en-US" dirty="0"/>
              <a:t> и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же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большинство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этих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будут</a:t>
            </a:r>
            <a:r>
              <a:rPr lang="en-US" dirty="0"/>
              <a:t> </a:t>
            </a:r>
            <a:r>
              <a:rPr lang="en-US" dirty="0" err="1"/>
              <a:t>некоторое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ждать</a:t>
            </a:r>
            <a:r>
              <a:rPr lang="en-US" dirty="0"/>
              <a:t> </a:t>
            </a:r>
            <a:r>
              <a:rPr lang="en-US" dirty="0" err="1"/>
              <a:t>очереди</a:t>
            </a:r>
            <a:r>
              <a:rPr lang="en-US" dirty="0"/>
              <a:t>. </a:t>
            </a:r>
            <a:r>
              <a:rPr lang="en-US" dirty="0" err="1"/>
              <a:t>Ситуация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самом</a:t>
            </a:r>
            <a:r>
              <a:rPr lang="en-US" dirty="0"/>
              <a:t> </a:t>
            </a:r>
            <a:r>
              <a:rPr lang="en-US" dirty="0" err="1"/>
              <a:t>деле</a:t>
            </a:r>
            <a:r>
              <a:rPr lang="en-US" dirty="0"/>
              <a:t> </a:t>
            </a:r>
            <a:r>
              <a:rPr lang="en-US" dirty="0" err="1"/>
              <a:t>полностью</a:t>
            </a:r>
            <a:r>
              <a:rPr lang="en-US" dirty="0"/>
              <a:t> </a:t>
            </a:r>
            <a:r>
              <a:rPr lang="en-US" dirty="0" err="1"/>
              <a:t>аналогична</a:t>
            </a:r>
            <a:r>
              <a:rPr lang="en-US" dirty="0"/>
              <a:t> </a:t>
            </a:r>
            <a:r>
              <a:rPr lang="en-US" dirty="0" err="1"/>
              <a:t>многим</a:t>
            </a:r>
            <a:r>
              <a:rPr lang="en-US" dirty="0"/>
              <a:t> </a:t>
            </a:r>
            <a:r>
              <a:rPr lang="en-US" dirty="0" err="1"/>
              <a:t>каждодневным</a:t>
            </a:r>
            <a:r>
              <a:rPr lang="en-US" dirty="0"/>
              <a:t> </a:t>
            </a:r>
            <a:r>
              <a:rPr lang="en-US" dirty="0" err="1"/>
              <a:t>ситуациям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жизни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стоим</a:t>
            </a:r>
            <a:r>
              <a:rPr lang="en-US" dirty="0"/>
              <a:t> в </a:t>
            </a:r>
            <a:r>
              <a:rPr lang="en-US" dirty="0" err="1"/>
              <a:t>очереди</a:t>
            </a:r>
            <a:r>
              <a:rPr lang="en-US" dirty="0"/>
              <a:t> </a:t>
            </a:r>
            <a:r>
              <a:rPr lang="en-US" dirty="0" err="1"/>
              <a:t>перед</a:t>
            </a:r>
            <a:r>
              <a:rPr lang="en-US" dirty="0"/>
              <a:t> </a:t>
            </a:r>
            <a:r>
              <a:rPr lang="en-US" dirty="0" err="1"/>
              <a:t>банкоматом</a:t>
            </a:r>
            <a:r>
              <a:rPr lang="en-US" dirty="0"/>
              <a:t> </a:t>
            </a:r>
            <a:r>
              <a:rPr lang="en-US" dirty="0" err="1"/>
              <a:t>либо</a:t>
            </a:r>
            <a:r>
              <a:rPr lang="en-US" dirty="0"/>
              <a:t> в </a:t>
            </a:r>
            <a:r>
              <a:rPr lang="en-US" dirty="0" err="1"/>
              <a:t>кассе</a:t>
            </a:r>
            <a:r>
              <a:rPr lang="en-US" dirty="0"/>
              <a:t> </a:t>
            </a:r>
            <a:r>
              <a:rPr lang="en-US" dirty="0" err="1"/>
              <a:t>магазина</a:t>
            </a:r>
            <a:r>
              <a:rPr lang="en-US" dirty="0"/>
              <a:t>.</a:t>
            </a:r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уже</a:t>
            </a:r>
            <a:r>
              <a:rPr lang="en-US" dirty="0"/>
              <a:t> </a:t>
            </a:r>
            <a:r>
              <a:rPr lang="en-US" dirty="0" err="1"/>
              <a:t>знаем</a:t>
            </a:r>
            <a:r>
              <a:rPr lang="en-US" dirty="0"/>
              <a:t>,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принимает</a:t>
            </a:r>
            <a:r>
              <a:rPr lang="en-US" dirty="0"/>
              <a:t> </a:t>
            </a:r>
            <a:r>
              <a:rPr lang="en-US" dirty="0" err="1"/>
              <a:t>пакеты</a:t>
            </a:r>
            <a:r>
              <a:rPr lang="en-US" dirty="0"/>
              <a:t>, </a:t>
            </a:r>
            <a:r>
              <a:rPr lang="en-US" dirty="0" err="1"/>
              <a:t>поступающие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одно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его</a:t>
            </a:r>
            <a:r>
              <a:rPr lang="en-US" dirty="0"/>
              <a:t> </a:t>
            </a:r>
            <a:r>
              <a:rPr lang="en-US" dirty="0" err="1"/>
              <a:t>соединений</a:t>
            </a:r>
            <a:r>
              <a:rPr lang="en-US" dirty="0"/>
              <a:t>, и </a:t>
            </a:r>
            <a:r>
              <a:rPr lang="en-US" dirty="0" err="1"/>
              <a:t>перенаправляет</a:t>
            </a:r>
            <a:r>
              <a:rPr lang="en-US" dirty="0"/>
              <a:t> </a:t>
            </a:r>
            <a:r>
              <a:rPr lang="en-US" dirty="0" err="1"/>
              <a:t>их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другое</a:t>
            </a:r>
            <a:r>
              <a:rPr lang="en-US" dirty="0"/>
              <a:t>. </a:t>
            </a:r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определяет</a:t>
            </a:r>
            <a:r>
              <a:rPr lang="en-US" dirty="0"/>
              <a:t>, </a:t>
            </a:r>
            <a:r>
              <a:rPr lang="en-US" dirty="0" err="1"/>
              <a:t>куда</a:t>
            </a:r>
            <a:r>
              <a:rPr lang="en-US" dirty="0"/>
              <a:t> </a:t>
            </a:r>
            <a:r>
              <a:rPr lang="en-US" dirty="0" err="1"/>
              <a:t>направить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?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самом</a:t>
            </a:r>
            <a:r>
              <a:rPr lang="en-US" dirty="0"/>
              <a:t> </a:t>
            </a:r>
            <a:r>
              <a:rPr lang="en-US" dirty="0" err="1"/>
              <a:t>деле</a:t>
            </a:r>
            <a:r>
              <a:rPr lang="en-US" dirty="0"/>
              <a:t> в </a:t>
            </a:r>
            <a:r>
              <a:rPr lang="en-US" dirty="0" err="1"/>
              <a:t>различных</a:t>
            </a:r>
            <a:r>
              <a:rPr lang="en-US" dirty="0"/>
              <a:t> </a:t>
            </a:r>
            <a:r>
              <a:rPr lang="en-US" dirty="0" err="1"/>
              <a:t>видах</a:t>
            </a:r>
            <a:r>
              <a:rPr lang="en-US" dirty="0"/>
              <a:t> </a:t>
            </a:r>
            <a:r>
              <a:rPr lang="en-US" dirty="0" err="1"/>
              <a:t>компьютерных</a:t>
            </a:r>
            <a:r>
              <a:rPr lang="en-US" dirty="0"/>
              <a:t> </a:t>
            </a:r>
            <a:r>
              <a:rPr lang="en-US" dirty="0" err="1"/>
              <a:t>сетей</a:t>
            </a:r>
            <a:r>
              <a:rPr lang="en-US" dirty="0"/>
              <a:t> </a:t>
            </a:r>
            <a:r>
              <a:rPr lang="en-US" dirty="0" err="1"/>
              <a:t>перенаправление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происходит</a:t>
            </a:r>
            <a:r>
              <a:rPr lang="en-US" dirty="0"/>
              <a:t> </a:t>
            </a:r>
            <a:r>
              <a:rPr lang="en-US" dirty="0" err="1"/>
              <a:t>различными</a:t>
            </a:r>
            <a:r>
              <a:rPr lang="en-US" dirty="0"/>
              <a:t> </a:t>
            </a:r>
            <a:r>
              <a:rPr lang="en-US" dirty="0" err="1"/>
              <a:t>методами</a:t>
            </a:r>
            <a:r>
              <a:rPr lang="en-US" dirty="0"/>
              <a:t>. </a:t>
            </a:r>
            <a:r>
              <a:rPr lang="en-US" dirty="0" err="1"/>
              <a:t>Здесь</a:t>
            </a:r>
            <a:r>
              <a:rPr lang="en-US" dirty="0"/>
              <a:t>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вкратце</a:t>
            </a:r>
            <a:r>
              <a:rPr lang="en-US" dirty="0"/>
              <a:t> </a:t>
            </a:r>
            <a:r>
              <a:rPr lang="en-US" dirty="0" err="1"/>
              <a:t>опишем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делается</a:t>
            </a:r>
            <a:r>
              <a:rPr lang="en-US" dirty="0"/>
              <a:t> в </a:t>
            </a:r>
            <a:r>
              <a:rPr lang="en-US" dirty="0" err="1"/>
              <a:t>Интернете</a:t>
            </a:r>
            <a:r>
              <a:rPr lang="en-US" dirty="0"/>
              <a:t>. </a:t>
            </a:r>
            <a:r>
              <a:rPr lang="en-US" dirty="0" err="1"/>
              <a:t>Каждая</a:t>
            </a:r>
            <a:r>
              <a:rPr lang="en-US" dirty="0"/>
              <a:t> </a:t>
            </a:r>
            <a:r>
              <a:rPr lang="en-US" dirty="0" err="1"/>
              <a:t>конечная</a:t>
            </a:r>
            <a:r>
              <a:rPr lang="en-US" dirty="0"/>
              <a:t> </a:t>
            </a:r>
            <a:r>
              <a:rPr lang="en-US" dirty="0" err="1"/>
              <a:t>система</a:t>
            </a:r>
            <a:r>
              <a:rPr lang="en-US" dirty="0"/>
              <a:t> в </a:t>
            </a:r>
            <a:r>
              <a:rPr lang="en-US" dirty="0" err="1"/>
              <a:t>Интернете</a:t>
            </a:r>
            <a:r>
              <a:rPr lang="en-US" dirty="0"/>
              <a:t> </a:t>
            </a:r>
            <a:r>
              <a:rPr lang="en-US" dirty="0" err="1"/>
              <a:t>имеет</a:t>
            </a:r>
            <a:r>
              <a:rPr lang="en-US" dirty="0"/>
              <a:t> </a:t>
            </a:r>
            <a:r>
              <a:rPr lang="en-US" dirty="0" err="1"/>
              <a:t>свой</a:t>
            </a:r>
            <a:r>
              <a:rPr lang="en-US" dirty="0"/>
              <a:t> </a:t>
            </a:r>
            <a:r>
              <a:rPr lang="en-US" dirty="0" err="1"/>
              <a:t>адрес</a:t>
            </a:r>
            <a:r>
              <a:rPr lang="en-US" dirty="0"/>
              <a:t>, </a:t>
            </a:r>
            <a:r>
              <a:rPr lang="en-US" dirty="0" err="1"/>
              <a:t>называемый</a:t>
            </a:r>
            <a:r>
              <a:rPr lang="en-US" dirty="0"/>
              <a:t> IP-</a:t>
            </a:r>
            <a:r>
              <a:rPr lang="en-US" dirty="0" err="1"/>
              <a:t>адресом</a:t>
            </a:r>
            <a:r>
              <a:rPr lang="en-US" dirty="0"/>
              <a:t>.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одна</a:t>
            </a:r>
            <a:r>
              <a:rPr lang="en-US" dirty="0"/>
              <a:t> </a:t>
            </a:r>
            <a:r>
              <a:rPr lang="en-US" dirty="0" err="1"/>
              <a:t>конечная</a:t>
            </a:r>
            <a:r>
              <a:rPr lang="en-US" dirty="0"/>
              <a:t> </a:t>
            </a:r>
            <a:r>
              <a:rPr lang="en-US" dirty="0" err="1"/>
              <a:t>система</a:t>
            </a:r>
            <a:r>
              <a:rPr lang="en-US" dirty="0"/>
              <a:t> (</a:t>
            </a:r>
            <a:r>
              <a:rPr lang="en-US" dirty="0" err="1"/>
              <a:t>источник</a:t>
            </a:r>
            <a:r>
              <a:rPr lang="en-US" dirty="0"/>
              <a:t>) </a:t>
            </a:r>
            <a:r>
              <a:rPr lang="en-US" dirty="0" err="1"/>
              <a:t>пытается</a:t>
            </a:r>
            <a:r>
              <a:rPr lang="en-US" dirty="0"/>
              <a:t> </a:t>
            </a:r>
            <a:r>
              <a:rPr lang="en-US" dirty="0" err="1"/>
              <a:t>отправить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другую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она</a:t>
            </a:r>
            <a:r>
              <a:rPr lang="en-US" dirty="0"/>
              <a:t> </a:t>
            </a:r>
            <a:r>
              <a:rPr lang="en-US" dirty="0" err="1"/>
              <a:t>включает</a:t>
            </a:r>
            <a:r>
              <a:rPr lang="en-US" dirty="0"/>
              <a:t> в </a:t>
            </a:r>
            <a:r>
              <a:rPr lang="en-US" dirty="0" err="1"/>
              <a:t>заголовок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 IP-</a:t>
            </a:r>
            <a:r>
              <a:rPr lang="en-US" dirty="0" err="1"/>
              <a:t>адрес</a:t>
            </a:r>
            <a:r>
              <a:rPr lang="en-US" dirty="0"/>
              <a:t> </a:t>
            </a:r>
            <a:r>
              <a:rPr lang="en-US" dirty="0" err="1"/>
              <a:t>места</a:t>
            </a:r>
            <a:r>
              <a:rPr lang="en-US" dirty="0"/>
              <a:t> </a:t>
            </a:r>
            <a:r>
              <a:rPr lang="en-US" dirty="0" err="1"/>
              <a:t>назначения</a:t>
            </a:r>
            <a:r>
              <a:rPr lang="en-US" dirty="0"/>
              <a:t>. </a:t>
            </a:r>
            <a:r>
              <a:rPr lang="en-US" dirty="0" err="1"/>
              <a:t>Как</a:t>
            </a:r>
            <a:r>
              <a:rPr lang="en-US" dirty="0"/>
              <a:t> и в </a:t>
            </a:r>
            <a:r>
              <a:rPr lang="en-US" dirty="0" err="1"/>
              <a:t>случае</a:t>
            </a:r>
            <a:r>
              <a:rPr lang="en-US" dirty="0"/>
              <a:t> с </a:t>
            </a:r>
            <a:r>
              <a:rPr lang="en-US" dirty="0" err="1"/>
              <a:t>почтовыми</a:t>
            </a:r>
            <a:r>
              <a:rPr lang="en-US" dirty="0"/>
              <a:t> </a:t>
            </a:r>
            <a:r>
              <a:rPr lang="en-US" dirty="0" err="1"/>
              <a:t>адресами</a:t>
            </a:r>
            <a:r>
              <a:rPr lang="en-US" dirty="0"/>
              <a:t>,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имеет</a:t>
            </a:r>
            <a:r>
              <a:rPr lang="en-US" dirty="0"/>
              <a:t> </a:t>
            </a:r>
            <a:r>
              <a:rPr lang="en-US" dirty="0" err="1"/>
              <a:t>иерархическую</a:t>
            </a:r>
            <a:r>
              <a:rPr lang="en-US" dirty="0"/>
              <a:t> </a:t>
            </a:r>
            <a:r>
              <a:rPr lang="en-US" dirty="0" err="1"/>
              <a:t>структуру</a:t>
            </a:r>
            <a:r>
              <a:rPr lang="en-US" dirty="0"/>
              <a:t>.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прибывает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, </a:t>
            </a:r>
            <a:r>
              <a:rPr lang="en-US" dirty="0" err="1"/>
              <a:t>находящийся</a:t>
            </a:r>
            <a:r>
              <a:rPr lang="en-US" dirty="0"/>
              <a:t> в </a:t>
            </a:r>
            <a:r>
              <a:rPr lang="en-US" dirty="0" err="1"/>
              <a:t>сети</a:t>
            </a:r>
            <a:r>
              <a:rPr lang="en-US" dirty="0"/>
              <a:t>, </a:t>
            </a:r>
            <a:r>
              <a:rPr lang="en-US" dirty="0" err="1"/>
              <a:t>тот</a:t>
            </a:r>
            <a:r>
              <a:rPr lang="en-US" dirty="0"/>
              <a:t> </a:t>
            </a:r>
            <a:r>
              <a:rPr lang="en-US" dirty="0" err="1"/>
              <a:t>проверяет</a:t>
            </a:r>
            <a:r>
              <a:rPr lang="en-US" dirty="0"/>
              <a:t> </a:t>
            </a:r>
            <a:r>
              <a:rPr lang="en-US" dirty="0" err="1"/>
              <a:t>часть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, </a:t>
            </a:r>
            <a:r>
              <a:rPr lang="en-US" dirty="0" err="1"/>
              <a:t>содержащую</a:t>
            </a:r>
            <a:r>
              <a:rPr lang="en-US" dirty="0"/>
              <a:t> </a:t>
            </a:r>
            <a:r>
              <a:rPr lang="en-US" dirty="0" err="1"/>
              <a:t>адрес</a:t>
            </a:r>
            <a:r>
              <a:rPr lang="en-US" dirty="0"/>
              <a:t> </a:t>
            </a:r>
            <a:r>
              <a:rPr lang="en-US" dirty="0" err="1"/>
              <a:t>места</a:t>
            </a:r>
            <a:r>
              <a:rPr lang="en-US" dirty="0"/>
              <a:t> </a:t>
            </a:r>
            <a:r>
              <a:rPr lang="en-US" dirty="0" err="1"/>
              <a:t>назначения</a:t>
            </a:r>
            <a:r>
              <a:rPr lang="en-US" dirty="0"/>
              <a:t> и в </a:t>
            </a:r>
            <a:r>
              <a:rPr lang="en-US" dirty="0" err="1"/>
              <a:t>соответствии</a:t>
            </a:r>
            <a:r>
              <a:rPr lang="en-US" dirty="0"/>
              <a:t> с </a:t>
            </a:r>
            <a:r>
              <a:rPr lang="en-US" dirty="0" err="1"/>
              <a:t>ним</a:t>
            </a:r>
            <a:r>
              <a:rPr lang="en-US" dirty="0"/>
              <a:t> </a:t>
            </a:r>
            <a:r>
              <a:rPr lang="en-US" dirty="0" err="1"/>
              <a:t>направляет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необходимому</a:t>
            </a:r>
            <a:r>
              <a:rPr lang="en-US" dirty="0"/>
              <a:t> </a:t>
            </a:r>
            <a:r>
              <a:rPr lang="en-US" dirty="0" err="1"/>
              <a:t>пути</a:t>
            </a:r>
            <a:r>
              <a:rPr lang="en-US" dirty="0"/>
              <a:t>. </a:t>
            </a:r>
            <a:r>
              <a:rPr lang="en-US" dirty="0" err="1"/>
              <a:t>Если</a:t>
            </a:r>
            <a:r>
              <a:rPr lang="en-US" dirty="0"/>
              <a:t> </a:t>
            </a:r>
            <a:r>
              <a:rPr lang="en-US" dirty="0" err="1"/>
              <a:t>углубиться</a:t>
            </a:r>
            <a:r>
              <a:rPr lang="en-US" dirty="0"/>
              <a:t> </a:t>
            </a:r>
            <a:r>
              <a:rPr lang="en-US" dirty="0" err="1"/>
              <a:t>дальше</a:t>
            </a:r>
            <a:r>
              <a:rPr lang="en-US" dirty="0"/>
              <a:t>, </a:t>
            </a:r>
            <a:r>
              <a:rPr lang="en-US" dirty="0" err="1"/>
              <a:t>каждый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имеет</a:t>
            </a:r>
            <a:r>
              <a:rPr lang="en-US" dirty="0"/>
              <a:t> </a:t>
            </a:r>
            <a:r>
              <a:rPr lang="en-US" dirty="0" err="1"/>
              <a:t>таблицу</a:t>
            </a:r>
            <a:r>
              <a:rPr lang="en-US" dirty="0"/>
              <a:t> </a:t>
            </a:r>
            <a:r>
              <a:rPr lang="en-US" dirty="0" err="1"/>
              <a:t>маршрутизации</a:t>
            </a:r>
            <a:r>
              <a:rPr lang="en-US" dirty="0"/>
              <a:t>, </a:t>
            </a:r>
            <a:r>
              <a:rPr lang="en-US" dirty="0" err="1"/>
              <a:t>которая</a:t>
            </a:r>
            <a:r>
              <a:rPr lang="en-US" dirty="0"/>
              <a:t> </a:t>
            </a:r>
            <a:r>
              <a:rPr lang="en-US" dirty="0" err="1"/>
              <a:t>ставит</a:t>
            </a:r>
            <a:r>
              <a:rPr lang="en-US" dirty="0"/>
              <a:t> в </a:t>
            </a:r>
            <a:r>
              <a:rPr lang="en-US" dirty="0" err="1"/>
              <a:t>соответствие</a:t>
            </a:r>
            <a:r>
              <a:rPr lang="en-US" dirty="0"/>
              <a:t> </a:t>
            </a:r>
            <a:r>
              <a:rPr lang="en-US" dirty="0" err="1"/>
              <a:t>адреса</a:t>
            </a:r>
            <a:r>
              <a:rPr lang="en-US" dirty="0"/>
              <a:t> </a:t>
            </a:r>
            <a:r>
              <a:rPr lang="en-US" dirty="0" err="1"/>
              <a:t>места</a:t>
            </a:r>
            <a:r>
              <a:rPr lang="en-US" dirty="0"/>
              <a:t> </a:t>
            </a:r>
            <a:r>
              <a:rPr lang="en-US" dirty="0" err="1"/>
              <a:t>назначения</a:t>
            </a:r>
            <a:r>
              <a:rPr lang="en-US" dirty="0"/>
              <a:t> (</a:t>
            </a:r>
            <a:r>
              <a:rPr lang="en-US" dirty="0" err="1"/>
              <a:t>либо</a:t>
            </a:r>
            <a:r>
              <a:rPr lang="en-US" dirty="0"/>
              <a:t> </a:t>
            </a:r>
            <a:r>
              <a:rPr lang="en-US" dirty="0" err="1"/>
              <a:t>часть</a:t>
            </a:r>
            <a:r>
              <a:rPr lang="en-US" dirty="0"/>
              <a:t> </a:t>
            </a:r>
            <a:r>
              <a:rPr lang="en-US" dirty="0" err="1"/>
              <a:t>адресов</a:t>
            </a:r>
            <a:r>
              <a:rPr lang="en-US" dirty="0"/>
              <a:t> </a:t>
            </a:r>
            <a:r>
              <a:rPr lang="en-US" dirty="0" err="1"/>
              <a:t>места</a:t>
            </a:r>
            <a:r>
              <a:rPr lang="en-US" dirty="0"/>
              <a:t> </a:t>
            </a:r>
            <a:r>
              <a:rPr lang="en-US" dirty="0" err="1"/>
              <a:t>назначения</a:t>
            </a:r>
            <a:r>
              <a:rPr lang="en-US" dirty="0"/>
              <a:t>) с </a:t>
            </a:r>
            <a:r>
              <a:rPr lang="en-US" dirty="0" err="1"/>
              <a:t>исходящими</a:t>
            </a:r>
            <a:r>
              <a:rPr lang="en-US" dirty="0"/>
              <a:t> </a:t>
            </a:r>
            <a:r>
              <a:rPr lang="en-US" dirty="0" err="1"/>
              <a:t>соединениями</a:t>
            </a:r>
            <a:r>
              <a:rPr lang="en-US" dirty="0"/>
              <a:t> </a:t>
            </a:r>
            <a:r>
              <a:rPr lang="en-US" dirty="0" err="1"/>
              <a:t>маршрутизатора</a:t>
            </a:r>
            <a:r>
              <a:rPr lang="en-US" dirty="0"/>
              <a:t>.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прибывает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, </a:t>
            </a:r>
            <a:r>
              <a:rPr lang="en-US" dirty="0" err="1"/>
              <a:t>тот</a:t>
            </a:r>
            <a:r>
              <a:rPr lang="en-US" dirty="0"/>
              <a:t> </a:t>
            </a:r>
            <a:r>
              <a:rPr lang="en-US" dirty="0" err="1"/>
              <a:t>проверяет</a:t>
            </a:r>
            <a:r>
              <a:rPr lang="en-US" dirty="0"/>
              <a:t> </a:t>
            </a:r>
            <a:r>
              <a:rPr lang="en-US" dirty="0" err="1"/>
              <a:t>адрес</a:t>
            </a:r>
            <a:r>
              <a:rPr lang="en-US" dirty="0"/>
              <a:t> и </a:t>
            </a:r>
            <a:r>
              <a:rPr lang="en-US" dirty="0" err="1"/>
              <a:t>находит</a:t>
            </a:r>
            <a:r>
              <a:rPr lang="en-US" dirty="0"/>
              <a:t> в </a:t>
            </a:r>
            <a:r>
              <a:rPr lang="en-US" dirty="0" err="1"/>
              <a:t>таблице</a:t>
            </a:r>
            <a:r>
              <a:rPr lang="en-US" dirty="0"/>
              <a:t> </a:t>
            </a:r>
            <a:r>
              <a:rPr lang="en-US" dirty="0" err="1"/>
              <a:t>маршрутизации</a:t>
            </a:r>
            <a:r>
              <a:rPr lang="en-US" dirty="0"/>
              <a:t> </a:t>
            </a:r>
            <a:r>
              <a:rPr lang="en-US" dirty="0" err="1"/>
              <a:t>соответствующее</a:t>
            </a:r>
            <a:r>
              <a:rPr lang="en-US" dirty="0"/>
              <a:t> </a:t>
            </a:r>
            <a:r>
              <a:rPr lang="en-US" dirty="0" err="1"/>
              <a:t>исходящее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, </a:t>
            </a:r>
            <a:r>
              <a:rPr lang="en-US" dirty="0" err="1"/>
              <a:t>куда</a:t>
            </a:r>
            <a:r>
              <a:rPr lang="en-US" dirty="0"/>
              <a:t> и </a:t>
            </a:r>
            <a:r>
              <a:rPr lang="en-US" dirty="0" err="1"/>
              <a:t>направляет</a:t>
            </a:r>
            <a:r>
              <a:rPr lang="en-US" dirty="0"/>
              <a:t> </a:t>
            </a:r>
            <a:r>
              <a:rPr lang="en-US" dirty="0" err="1"/>
              <a:t>данный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. </a:t>
            </a:r>
            <a:r>
              <a:rPr lang="en-US" dirty="0" err="1"/>
              <a:t>Процесс</a:t>
            </a:r>
            <a:r>
              <a:rPr lang="en-US" dirty="0"/>
              <a:t> </a:t>
            </a:r>
            <a:r>
              <a:rPr lang="en-US" dirty="0" err="1"/>
              <a:t>маршрутизации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источника</a:t>
            </a:r>
            <a:r>
              <a:rPr lang="en-US" dirty="0"/>
              <a:t> к </a:t>
            </a:r>
            <a:r>
              <a:rPr lang="en-US" dirty="0" err="1"/>
              <a:t>приемнику</a:t>
            </a:r>
            <a:r>
              <a:rPr lang="en-US" dirty="0"/>
              <a:t> </a:t>
            </a:r>
            <a:r>
              <a:rPr lang="en-US" dirty="0" err="1"/>
              <a:t>аналогичен</a:t>
            </a:r>
            <a:r>
              <a:rPr lang="en-US" dirty="0"/>
              <a:t> </a:t>
            </a:r>
            <a:r>
              <a:rPr lang="en-US" dirty="0" err="1"/>
              <a:t>ситуации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автолюбитель</a:t>
            </a:r>
            <a:r>
              <a:rPr lang="en-US" dirty="0"/>
              <a:t> </a:t>
            </a:r>
            <a:r>
              <a:rPr lang="en-US" dirty="0" err="1"/>
              <a:t>вместо</a:t>
            </a:r>
            <a:r>
              <a:rPr lang="en-US" dirty="0"/>
              <a:t> </a:t>
            </a:r>
            <a:r>
              <a:rPr lang="en-US" dirty="0" err="1"/>
              <a:t>того</a:t>
            </a:r>
            <a:r>
              <a:rPr lang="en-US" dirty="0"/>
              <a:t>,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воспользоваться</a:t>
            </a:r>
            <a:r>
              <a:rPr lang="en-US" dirty="0"/>
              <a:t> </a:t>
            </a:r>
            <a:r>
              <a:rPr lang="en-US" dirty="0" err="1"/>
              <a:t>картой</a:t>
            </a:r>
            <a:r>
              <a:rPr lang="en-US" dirty="0"/>
              <a:t>, </a:t>
            </a:r>
            <a:r>
              <a:rPr lang="en-US" dirty="0" err="1"/>
              <a:t>предпочитает</a:t>
            </a:r>
            <a:r>
              <a:rPr lang="en-US" dirty="0"/>
              <a:t> </a:t>
            </a:r>
            <a:r>
              <a:rPr lang="en-US" dirty="0" err="1"/>
              <a:t>спросить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проехать</a:t>
            </a:r>
            <a:r>
              <a:rPr lang="en-US" dirty="0"/>
              <a:t>.</a:t>
            </a:r>
          </a:p>
          <a:p>
            <a:r>
              <a:rPr lang="en-US" dirty="0" err="1"/>
              <a:t>Теперь</a:t>
            </a:r>
            <a:r>
              <a:rPr lang="en-US" dirty="0"/>
              <a:t>, </a:t>
            </a:r>
            <a:r>
              <a:rPr lang="en-US" dirty="0" err="1"/>
              <a:t>возникает</a:t>
            </a:r>
            <a:r>
              <a:rPr lang="en-US" dirty="0"/>
              <a:t> </a:t>
            </a:r>
            <a:r>
              <a:rPr lang="en-US" dirty="0" err="1"/>
              <a:t>вопрос</a:t>
            </a:r>
            <a:r>
              <a:rPr lang="en-US" dirty="0"/>
              <a:t>: </a:t>
            </a:r>
            <a:r>
              <a:rPr lang="en-US" dirty="0" err="1"/>
              <a:t>откуда</a:t>
            </a:r>
            <a:r>
              <a:rPr lang="en-US" dirty="0"/>
              <a:t> </a:t>
            </a:r>
            <a:r>
              <a:rPr lang="en-US" dirty="0" err="1"/>
              <a:t>берутся</a:t>
            </a:r>
            <a:r>
              <a:rPr lang="en-US" dirty="0"/>
              <a:t> </a:t>
            </a:r>
            <a:r>
              <a:rPr lang="en-US" dirty="0" err="1"/>
              <a:t>таблицы</a:t>
            </a:r>
            <a:r>
              <a:rPr lang="en-US" dirty="0"/>
              <a:t> </a:t>
            </a:r>
            <a:r>
              <a:rPr lang="en-US" dirty="0" err="1"/>
              <a:t>маршрутизации</a:t>
            </a:r>
            <a:r>
              <a:rPr lang="en-US" dirty="0"/>
              <a:t>? </a:t>
            </a:r>
            <a:r>
              <a:rPr lang="en-US" dirty="0" err="1"/>
              <a:t>Конфигурируются</a:t>
            </a:r>
            <a:r>
              <a:rPr lang="en-US" dirty="0"/>
              <a:t> </a:t>
            </a:r>
            <a:r>
              <a:rPr lang="en-US" dirty="0" err="1"/>
              <a:t>ли</a:t>
            </a:r>
            <a:r>
              <a:rPr lang="en-US" dirty="0"/>
              <a:t> </a:t>
            </a:r>
            <a:r>
              <a:rPr lang="en-US" dirty="0" err="1"/>
              <a:t>они</a:t>
            </a:r>
            <a:r>
              <a:rPr lang="en-US" dirty="0"/>
              <a:t> </a:t>
            </a:r>
            <a:r>
              <a:rPr lang="en-US" dirty="0" err="1"/>
              <a:t>вручную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каждом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маршрутизаторов</a:t>
            </a:r>
            <a:r>
              <a:rPr lang="en-US" dirty="0"/>
              <a:t> </a:t>
            </a:r>
            <a:r>
              <a:rPr lang="en-US" dirty="0" err="1"/>
              <a:t>либо</a:t>
            </a:r>
            <a:r>
              <a:rPr lang="en-US" dirty="0"/>
              <a:t> в </a:t>
            </a:r>
            <a:r>
              <a:rPr lang="en-US" dirty="0" err="1"/>
              <a:t>Интернете</a:t>
            </a:r>
            <a:r>
              <a:rPr lang="en-US" dirty="0"/>
              <a:t> </a:t>
            </a:r>
            <a:r>
              <a:rPr lang="en-US" dirty="0" err="1"/>
              <a:t>используются</a:t>
            </a:r>
            <a:r>
              <a:rPr lang="en-US" dirty="0"/>
              <a:t> </a:t>
            </a:r>
            <a:r>
              <a:rPr lang="en-US" dirty="0" err="1"/>
              <a:t>какие-то</a:t>
            </a:r>
            <a:r>
              <a:rPr lang="en-US" dirty="0"/>
              <a:t> </a:t>
            </a:r>
            <a:r>
              <a:rPr lang="en-US" dirty="0" err="1"/>
              <a:t>автоматические</a:t>
            </a:r>
            <a:r>
              <a:rPr lang="en-US" dirty="0"/>
              <a:t> </a:t>
            </a:r>
            <a:r>
              <a:rPr lang="en-US" dirty="0" err="1"/>
              <a:t>процедуры</a:t>
            </a:r>
            <a:r>
              <a:rPr lang="en-US" dirty="0"/>
              <a:t>? В </a:t>
            </a:r>
            <a:r>
              <a:rPr lang="en-US" dirty="0" err="1"/>
              <a:t>Интернете</a:t>
            </a:r>
            <a:r>
              <a:rPr lang="en-US" dirty="0"/>
              <a:t> </a:t>
            </a:r>
            <a:r>
              <a:rPr lang="en-US" dirty="0" err="1"/>
              <a:t>существуют</a:t>
            </a:r>
            <a:r>
              <a:rPr lang="en-US" dirty="0"/>
              <a:t> </a:t>
            </a:r>
            <a:r>
              <a:rPr lang="en-US" dirty="0" err="1"/>
              <a:t>специальные</a:t>
            </a:r>
            <a:r>
              <a:rPr lang="en-US" dirty="0"/>
              <a:t> </a:t>
            </a:r>
            <a:r>
              <a:rPr lang="en-US" dirty="0" err="1"/>
              <a:t>протоколы</a:t>
            </a:r>
            <a:r>
              <a:rPr lang="en-US" dirty="0"/>
              <a:t> </a:t>
            </a:r>
            <a:r>
              <a:rPr lang="en-US" dirty="0" err="1"/>
              <a:t>маршрутизации</a:t>
            </a:r>
            <a:r>
              <a:rPr lang="en-US" dirty="0"/>
              <a:t>, </a:t>
            </a:r>
            <a:r>
              <a:rPr lang="en-US" dirty="0" err="1"/>
              <a:t>которые</a:t>
            </a:r>
            <a:r>
              <a:rPr lang="en-US" dirty="0"/>
              <a:t> </a:t>
            </a:r>
            <a:r>
              <a:rPr lang="en-US" dirty="0" err="1"/>
              <a:t>используются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автоматической</a:t>
            </a:r>
            <a:r>
              <a:rPr lang="en-US" dirty="0"/>
              <a:t> </a:t>
            </a:r>
            <a:r>
              <a:rPr lang="en-US" dirty="0" err="1"/>
              <a:t>генерации</a:t>
            </a:r>
            <a:r>
              <a:rPr lang="en-US" dirty="0"/>
              <a:t> </a:t>
            </a:r>
            <a:r>
              <a:rPr lang="en-US" dirty="0" err="1"/>
              <a:t>таблиц</a:t>
            </a:r>
            <a:r>
              <a:rPr lang="en-US" dirty="0"/>
              <a:t> </a:t>
            </a:r>
            <a:r>
              <a:rPr lang="en-US" dirty="0" err="1"/>
              <a:t>маршрутизации</a:t>
            </a:r>
            <a:r>
              <a:rPr lang="en-US" dirty="0"/>
              <a:t>. </a:t>
            </a:r>
            <a:r>
              <a:rPr lang="en-US" dirty="0" err="1"/>
              <a:t>Протокол</a:t>
            </a:r>
            <a:r>
              <a:rPr lang="en-US" dirty="0"/>
              <a:t> </a:t>
            </a:r>
            <a:r>
              <a:rPr lang="en-US" dirty="0" err="1"/>
              <a:t>маршрутизации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, </a:t>
            </a:r>
            <a:r>
              <a:rPr lang="en-US" dirty="0" err="1"/>
              <a:t>определять</a:t>
            </a:r>
            <a:r>
              <a:rPr lang="en-US" dirty="0"/>
              <a:t> </a:t>
            </a:r>
            <a:r>
              <a:rPr lang="en-US" dirty="0" err="1"/>
              <a:t>кратчайший</a:t>
            </a:r>
            <a:r>
              <a:rPr lang="en-US" dirty="0"/>
              <a:t> </a:t>
            </a:r>
            <a:r>
              <a:rPr lang="en-US" dirty="0" err="1"/>
              <a:t>путь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маршрутизатора</a:t>
            </a:r>
            <a:r>
              <a:rPr lang="en-US" dirty="0"/>
              <a:t> </a:t>
            </a:r>
            <a:r>
              <a:rPr lang="en-US" dirty="0" err="1"/>
              <a:t>до</a:t>
            </a:r>
            <a:r>
              <a:rPr lang="en-US" dirty="0"/>
              <a:t> </a:t>
            </a:r>
            <a:r>
              <a:rPr lang="en-US" dirty="0" err="1"/>
              <a:t>любого</a:t>
            </a:r>
            <a:r>
              <a:rPr lang="en-US" dirty="0"/>
              <a:t> </a:t>
            </a:r>
            <a:r>
              <a:rPr lang="en-US" dirty="0" err="1"/>
              <a:t>места</a:t>
            </a:r>
            <a:r>
              <a:rPr lang="en-US" dirty="0"/>
              <a:t> </a:t>
            </a:r>
            <a:r>
              <a:rPr lang="en-US" dirty="0" err="1"/>
              <a:t>назначения</a:t>
            </a:r>
            <a:r>
              <a:rPr lang="en-US" dirty="0"/>
              <a:t> и </a:t>
            </a:r>
            <a:r>
              <a:rPr lang="en-US" dirty="0" err="1"/>
              <a:t>использовать</a:t>
            </a:r>
            <a:r>
              <a:rPr lang="en-US" dirty="0"/>
              <a:t> </a:t>
            </a:r>
            <a:r>
              <a:rPr lang="en-US" dirty="0" err="1"/>
              <a:t>эти</a:t>
            </a:r>
            <a:r>
              <a:rPr lang="en-US" dirty="0"/>
              <a:t> </a:t>
            </a:r>
            <a:r>
              <a:rPr lang="en-US" dirty="0" err="1"/>
              <a:t>результаты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конфигурации</a:t>
            </a:r>
            <a:r>
              <a:rPr lang="en-US" dirty="0"/>
              <a:t> </a:t>
            </a:r>
            <a:r>
              <a:rPr lang="en-US" dirty="0" err="1"/>
              <a:t>таблиц</a:t>
            </a:r>
            <a:r>
              <a:rPr lang="en-US" dirty="0"/>
              <a:t> в </a:t>
            </a:r>
            <a:r>
              <a:rPr lang="en-US" dirty="0" err="1"/>
              <a:t>маршрутизаторах</a:t>
            </a:r>
            <a:r>
              <a:rPr lang="en-US" dirty="0"/>
              <a:t>.</a:t>
            </a:r>
            <a:endParaRPr lang="en-US" dirty="0">
              <a:cs typeface="Calibri"/>
            </a:endParaRPr>
          </a:p>
          <a:p>
            <a:r>
              <a:rPr lang="en-US" dirty="0" err="1"/>
              <a:t>На</a:t>
            </a:r>
            <a:r>
              <a:rPr lang="en-US" dirty="0"/>
              <a:t> </a:t>
            </a:r>
            <a:r>
              <a:rPr lang="en-US" dirty="0" err="1"/>
              <a:t>практическом</a:t>
            </a:r>
            <a:r>
              <a:rPr lang="en-US" dirty="0"/>
              <a:t> </a:t>
            </a:r>
            <a:r>
              <a:rPr lang="en-US" dirty="0" err="1"/>
              <a:t>задании</a:t>
            </a:r>
            <a:r>
              <a:rPr lang="en-US" dirty="0"/>
              <a:t>, </a:t>
            </a:r>
            <a:r>
              <a:rPr lang="en-US" dirty="0" err="1"/>
              <a:t>вы</a:t>
            </a:r>
            <a:r>
              <a:rPr lang="en-US" dirty="0"/>
              <a:t> </a:t>
            </a:r>
            <a:r>
              <a:rPr lang="en-US" dirty="0" err="1"/>
              <a:t>поработаете</a:t>
            </a:r>
            <a:r>
              <a:rPr lang="en-US" dirty="0"/>
              <a:t> с </a:t>
            </a:r>
            <a:r>
              <a:rPr lang="en-US" dirty="0" err="1"/>
              <a:t>программой</a:t>
            </a:r>
            <a:r>
              <a:rPr lang="en-US" dirty="0"/>
              <a:t> Traceroute и </a:t>
            </a:r>
            <a:r>
              <a:rPr lang="en-US" dirty="0" err="1"/>
              <a:t>увидите</a:t>
            </a:r>
            <a:r>
              <a:rPr lang="en-US" dirty="0"/>
              <a:t> </a:t>
            </a:r>
            <a:r>
              <a:rPr lang="en-US" dirty="0" err="1"/>
              <a:t>подробнее</a:t>
            </a:r>
            <a:r>
              <a:rPr lang="en-US" dirty="0"/>
              <a:t> </a:t>
            </a:r>
            <a:r>
              <a:rPr lang="en-US" dirty="0" err="1"/>
              <a:t>работу</a:t>
            </a:r>
            <a:r>
              <a:rPr lang="en-US" dirty="0"/>
              <a:t> </a:t>
            </a:r>
            <a:r>
              <a:rPr lang="en-US" dirty="0" err="1"/>
              <a:t>данного</a:t>
            </a:r>
            <a:r>
              <a:rPr lang="en-US" dirty="0"/>
              <a:t> </a:t>
            </a:r>
            <a:r>
              <a:rPr lang="en-US" dirty="0" err="1"/>
              <a:t>процесса</a:t>
            </a:r>
            <a:r>
              <a:rPr lang="en-US" dirty="0"/>
              <a:t>. А </a:t>
            </a:r>
            <a:r>
              <a:rPr lang="en-US" dirty="0" err="1"/>
              <a:t>позже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курсе</a:t>
            </a:r>
            <a:r>
              <a:rPr lang="en-US" dirty="0"/>
              <a:t>,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будем</a:t>
            </a:r>
            <a:r>
              <a:rPr lang="en-US" dirty="0"/>
              <a:t> </a:t>
            </a:r>
            <a:r>
              <a:rPr lang="en-US" dirty="0" err="1"/>
              <a:t>подробнее</a:t>
            </a:r>
            <a:r>
              <a:rPr lang="en-US" dirty="0"/>
              <a:t> </a:t>
            </a:r>
            <a:r>
              <a:rPr lang="en-US" dirty="0" err="1"/>
              <a:t>рассматривать</a:t>
            </a:r>
            <a:r>
              <a:rPr lang="en-US" dirty="0"/>
              <a:t> </a:t>
            </a:r>
            <a:r>
              <a:rPr lang="en-US" dirty="0" err="1"/>
              <a:t>алгоритмы</a:t>
            </a:r>
            <a:r>
              <a:rPr lang="en-US" dirty="0"/>
              <a:t> </a:t>
            </a:r>
            <a:r>
              <a:rPr lang="en-US" dirty="0" err="1"/>
              <a:t>маршрутизации</a:t>
            </a:r>
            <a:r>
              <a:rPr lang="en-US" dirty="0"/>
              <a:t>.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* Check out the online interactive exercises for more examples: http://gaia.cs.umass.edu/kurose_ross/interactive</a:t>
            </a:r>
          </a:p>
          <a:p>
            <a:endParaRPr lang="en-US" dirty="0">
              <a:cs typeface="Calibri"/>
            </a:endParaRPr>
          </a:p>
          <a:p>
            <a:r>
              <a:rPr lang="en-US" dirty="0" err="1"/>
              <a:t>Существует</a:t>
            </a:r>
            <a:r>
              <a:rPr lang="en-US" dirty="0"/>
              <a:t> </a:t>
            </a:r>
            <a:r>
              <a:rPr lang="en-US" dirty="0" err="1"/>
              <a:t>два</a:t>
            </a:r>
            <a:r>
              <a:rPr lang="en-US" dirty="0"/>
              <a:t> </a:t>
            </a:r>
            <a:r>
              <a:rPr lang="en-US" dirty="0" err="1"/>
              <a:t>фундаментальных</a:t>
            </a:r>
            <a:r>
              <a:rPr lang="en-US" dirty="0"/>
              <a:t> </a:t>
            </a:r>
            <a:r>
              <a:rPr lang="en-US" dirty="0" err="1"/>
              <a:t>подхода</a:t>
            </a:r>
            <a:r>
              <a:rPr lang="en-US" dirty="0"/>
              <a:t> к </a:t>
            </a:r>
            <a:r>
              <a:rPr lang="en-US" dirty="0" err="1"/>
              <a:t>методам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сетям</a:t>
            </a:r>
            <a:r>
              <a:rPr lang="en-US" dirty="0"/>
              <a:t>: </a:t>
            </a:r>
            <a:r>
              <a:rPr lang="en-US" dirty="0" err="1"/>
              <a:t>коммутация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 и </a:t>
            </a:r>
            <a:r>
              <a:rPr lang="en-US" dirty="0" err="1"/>
              <a:t>коммутация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. </a:t>
            </a:r>
            <a:r>
              <a:rPr lang="en-US" dirty="0" err="1"/>
              <a:t>Давайте</a:t>
            </a:r>
            <a:r>
              <a:rPr lang="en-US" dirty="0"/>
              <a:t> </a:t>
            </a:r>
            <a:r>
              <a:rPr lang="en-US" dirty="0" err="1"/>
              <a:t>теперь</a:t>
            </a:r>
            <a:r>
              <a:rPr lang="en-US" dirty="0"/>
              <a:t> </a:t>
            </a:r>
            <a:r>
              <a:rPr lang="en-US" dirty="0" err="1"/>
              <a:t>обратим</a:t>
            </a:r>
            <a:r>
              <a:rPr lang="en-US" dirty="0"/>
              <a:t> </a:t>
            </a:r>
            <a:r>
              <a:rPr lang="en-US" dirty="0" err="1"/>
              <a:t>наше</a:t>
            </a:r>
            <a:r>
              <a:rPr lang="en-US" dirty="0"/>
              <a:t> </a:t>
            </a:r>
            <a:r>
              <a:rPr lang="en-US" dirty="0" err="1"/>
              <a:t>внимание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 с </a:t>
            </a:r>
            <a:r>
              <a:rPr lang="en-US" dirty="0" err="1"/>
              <a:t>коммутацией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. В </a:t>
            </a:r>
            <a:r>
              <a:rPr lang="en-US" dirty="0" err="1"/>
              <a:t>сетях</a:t>
            </a:r>
            <a:r>
              <a:rPr lang="en-US" dirty="0"/>
              <a:t> с </a:t>
            </a:r>
            <a:r>
              <a:rPr lang="en-US" dirty="0" err="1"/>
              <a:t>коммутацией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 </a:t>
            </a:r>
            <a:r>
              <a:rPr lang="en-US" dirty="0" err="1"/>
              <a:t>ресурсы</a:t>
            </a:r>
            <a:r>
              <a:rPr lang="en-US" dirty="0"/>
              <a:t>, </a:t>
            </a:r>
            <a:r>
              <a:rPr lang="en-US" dirty="0" err="1"/>
              <a:t>необходимые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обеспечения</a:t>
            </a:r>
            <a:r>
              <a:rPr lang="en-US" dirty="0"/>
              <a:t> </a:t>
            </a:r>
            <a:r>
              <a:rPr lang="en-US" dirty="0" err="1"/>
              <a:t>взаимодействия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конечными</a:t>
            </a:r>
            <a:r>
              <a:rPr lang="en-US" dirty="0"/>
              <a:t> </a:t>
            </a:r>
            <a:r>
              <a:rPr lang="en-US" dirty="0" err="1"/>
              <a:t>системами</a:t>
            </a:r>
            <a:r>
              <a:rPr lang="en-US" dirty="0"/>
              <a:t> (</a:t>
            </a:r>
            <a:r>
              <a:rPr lang="en-US" dirty="0" err="1"/>
              <a:t>буфер</a:t>
            </a:r>
            <a:r>
              <a:rPr lang="en-US" dirty="0"/>
              <a:t>, </a:t>
            </a:r>
            <a:r>
              <a:rPr lang="en-US" dirty="0" err="1"/>
              <a:t>скорость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), </a:t>
            </a:r>
            <a:r>
              <a:rPr lang="en-US" dirty="0" err="1"/>
              <a:t>резервируются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системами</a:t>
            </a:r>
            <a:r>
              <a:rPr lang="en-US" dirty="0"/>
              <a:t>. В </a:t>
            </a:r>
            <a:r>
              <a:rPr lang="en-US" dirty="0" err="1"/>
              <a:t>сетях</a:t>
            </a:r>
            <a:r>
              <a:rPr lang="en-US" dirty="0"/>
              <a:t> с </a:t>
            </a:r>
            <a:r>
              <a:rPr lang="en-US" dirty="0" err="1"/>
              <a:t>коммутацией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эти</a:t>
            </a:r>
            <a:r>
              <a:rPr lang="en-US" dirty="0"/>
              <a:t> </a:t>
            </a:r>
            <a:r>
              <a:rPr lang="en-US" dirty="0" err="1"/>
              <a:t>ресурсы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резервируются</a:t>
            </a:r>
            <a:r>
              <a:rPr lang="en-US" dirty="0"/>
              <a:t>; </a:t>
            </a:r>
            <a:r>
              <a:rPr lang="en-US" dirty="0" err="1"/>
              <a:t>сеанс</a:t>
            </a:r>
            <a:r>
              <a:rPr lang="en-US" dirty="0"/>
              <a:t> </a:t>
            </a:r>
            <a:r>
              <a:rPr lang="en-US" dirty="0" err="1"/>
              <a:t>взаимодействия</a:t>
            </a:r>
            <a:r>
              <a:rPr lang="en-US" dirty="0"/>
              <a:t> </a:t>
            </a:r>
            <a:r>
              <a:rPr lang="en-US" dirty="0" err="1"/>
              <a:t>использует</a:t>
            </a:r>
            <a:r>
              <a:rPr lang="en-US" dirty="0"/>
              <a:t> </a:t>
            </a:r>
            <a:r>
              <a:rPr lang="en-US" dirty="0" err="1"/>
              <a:t>ресурсы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запросу</a:t>
            </a:r>
            <a:r>
              <a:rPr lang="en-US" dirty="0"/>
              <a:t> и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следствие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ожидать</a:t>
            </a:r>
            <a:r>
              <a:rPr lang="en-US" dirty="0"/>
              <a:t> (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есть</a:t>
            </a:r>
            <a:r>
              <a:rPr lang="en-US" dirty="0"/>
              <a:t> </a:t>
            </a:r>
            <a:r>
              <a:rPr lang="en-US" dirty="0" err="1"/>
              <a:t>вставать</a:t>
            </a:r>
            <a:r>
              <a:rPr lang="en-US" dirty="0"/>
              <a:t> в </a:t>
            </a:r>
            <a:r>
              <a:rPr lang="en-US" dirty="0" err="1"/>
              <a:t>очередь</a:t>
            </a:r>
            <a:r>
              <a:rPr lang="en-US" dirty="0"/>
              <a:t>) </a:t>
            </a:r>
            <a:r>
              <a:rPr lang="en-US" dirty="0" err="1"/>
              <a:t>доступа</a:t>
            </a:r>
            <a:r>
              <a:rPr lang="en-US" dirty="0"/>
              <a:t> к </a:t>
            </a:r>
            <a:r>
              <a:rPr lang="en-US" dirty="0" err="1"/>
              <a:t>освободившемуся</a:t>
            </a:r>
            <a:r>
              <a:rPr lang="en-US" dirty="0"/>
              <a:t> </a:t>
            </a:r>
            <a:r>
              <a:rPr lang="en-US" dirty="0" err="1"/>
              <a:t>соединению</a:t>
            </a:r>
            <a:r>
              <a:rPr lang="en-US" dirty="0"/>
              <a:t>. В </a:t>
            </a:r>
            <a:r>
              <a:rPr lang="en-US" dirty="0" err="1"/>
              <a:t>качестве</a:t>
            </a:r>
            <a:r>
              <a:rPr lang="en-US" dirty="0"/>
              <a:t> </a:t>
            </a:r>
            <a:r>
              <a:rPr lang="en-US" dirty="0" err="1"/>
              <a:t>простой</a:t>
            </a:r>
            <a:r>
              <a:rPr lang="en-US" dirty="0"/>
              <a:t> </a:t>
            </a:r>
            <a:r>
              <a:rPr lang="en-US" dirty="0" err="1"/>
              <a:t>аналогии</a:t>
            </a:r>
            <a:r>
              <a:rPr lang="en-US" dirty="0"/>
              <a:t>, </a:t>
            </a:r>
            <a:r>
              <a:rPr lang="en-US" dirty="0" err="1"/>
              <a:t>рассмотрим</a:t>
            </a:r>
            <a:r>
              <a:rPr lang="en-US" dirty="0"/>
              <a:t> </a:t>
            </a:r>
            <a:r>
              <a:rPr lang="en-US" dirty="0" err="1"/>
              <a:t>пример</a:t>
            </a:r>
            <a:r>
              <a:rPr lang="en-US" dirty="0"/>
              <a:t> с </a:t>
            </a:r>
            <a:r>
              <a:rPr lang="en-US" dirty="0" err="1"/>
              <a:t>двумя</a:t>
            </a:r>
            <a:r>
              <a:rPr lang="en-US" dirty="0"/>
              <a:t> </a:t>
            </a:r>
            <a:r>
              <a:rPr lang="en-US" dirty="0" err="1"/>
              <a:t>ресторанами</a:t>
            </a:r>
            <a:r>
              <a:rPr lang="en-US" dirty="0"/>
              <a:t>, в </a:t>
            </a:r>
            <a:r>
              <a:rPr lang="en-US" dirty="0" err="1"/>
              <a:t>одном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которых</a:t>
            </a:r>
            <a:r>
              <a:rPr lang="en-US" dirty="0"/>
              <a:t> </a:t>
            </a:r>
            <a:r>
              <a:rPr lang="en-US" dirty="0" err="1"/>
              <a:t>требуется</a:t>
            </a:r>
            <a:r>
              <a:rPr lang="en-US" dirty="0"/>
              <a:t> </a:t>
            </a:r>
            <a:r>
              <a:rPr lang="en-US" dirty="0" err="1"/>
              <a:t>предварительное</a:t>
            </a:r>
            <a:r>
              <a:rPr lang="en-US" dirty="0"/>
              <a:t> </a:t>
            </a:r>
            <a:r>
              <a:rPr lang="en-US" dirty="0" err="1"/>
              <a:t>резервирование</a:t>
            </a:r>
            <a:r>
              <a:rPr lang="en-US" dirty="0"/>
              <a:t> </a:t>
            </a:r>
            <a:r>
              <a:rPr lang="en-US" dirty="0" err="1"/>
              <a:t>столиков</a:t>
            </a:r>
            <a:r>
              <a:rPr lang="en-US" dirty="0"/>
              <a:t>, а в </a:t>
            </a:r>
            <a:r>
              <a:rPr lang="en-US" dirty="0" err="1"/>
              <a:t>другом</a:t>
            </a:r>
            <a:r>
              <a:rPr lang="en-US" dirty="0"/>
              <a:t> </a:t>
            </a:r>
            <a:r>
              <a:rPr lang="en-US" dirty="0" err="1"/>
              <a:t>приглашаются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желающие</a:t>
            </a:r>
            <a:r>
              <a:rPr lang="en-US" dirty="0"/>
              <a:t>, </a:t>
            </a:r>
            <a:r>
              <a:rPr lang="en-US" dirty="0" err="1"/>
              <a:t>без</a:t>
            </a:r>
            <a:r>
              <a:rPr lang="en-US" dirty="0"/>
              <a:t> </a:t>
            </a:r>
            <a:r>
              <a:rPr lang="en-US" dirty="0" err="1"/>
              <a:t>резервирования</a:t>
            </a:r>
            <a:r>
              <a:rPr lang="en-US" dirty="0"/>
              <a:t>.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заказать</a:t>
            </a:r>
            <a:r>
              <a:rPr lang="en-US" dirty="0"/>
              <a:t> </a:t>
            </a:r>
            <a:r>
              <a:rPr lang="en-US" dirty="0" err="1"/>
              <a:t>обед</a:t>
            </a:r>
            <a:r>
              <a:rPr lang="en-US" dirty="0"/>
              <a:t> в </a:t>
            </a:r>
            <a:r>
              <a:rPr lang="en-US" dirty="0" err="1"/>
              <a:t>первом</a:t>
            </a:r>
            <a:r>
              <a:rPr lang="en-US" dirty="0"/>
              <a:t> </a:t>
            </a:r>
            <a:r>
              <a:rPr lang="en-US" dirty="0" err="1"/>
              <a:t>ресторане</a:t>
            </a:r>
            <a:r>
              <a:rPr lang="en-US" dirty="0"/>
              <a:t>,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должны</a:t>
            </a:r>
            <a:r>
              <a:rPr lang="en-US" dirty="0"/>
              <a:t> </a:t>
            </a:r>
            <a:r>
              <a:rPr lang="en-US" dirty="0" err="1"/>
              <a:t>предварительно</a:t>
            </a:r>
            <a:r>
              <a:rPr lang="en-US" dirty="0"/>
              <a:t> </a:t>
            </a:r>
            <a:r>
              <a:rPr lang="en-US" dirty="0" err="1"/>
              <a:t>договориться</a:t>
            </a:r>
            <a:r>
              <a:rPr lang="en-US" dirty="0"/>
              <a:t> </a:t>
            </a:r>
            <a:r>
              <a:rPr lang="en-US" dirty="0" err="1"/>
              <a:t>об</a:t>
            </a:r>
            <a:r>
              <a:rPr lang="en-US" dirty="0"/>
              <a:t> </a:t>
            </a:r>
            <a:r>
              <a:rPr lang="en-US" dirty="0" err="1"/>
              <a:t>этом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телефону</a:t>
            </a:r>
            <a:r>
              <a:rPr lang="en-US" dirty="0"/>
              <a:t>, </a:t>
            </a:r>
            <a:r>
              <a:rPr lang="en-US" dirty="0" err="1"/>
              <a:t>прежде</a:t>
            </a:r>
            <a:r>
              <a:rPr lang="en-US" dirty="0"/>
              <a:t> </a:t>
            </a:r>
            <a:r>
              <a:rPr lang="en-US" dirty="0" err="1"/>
              <a:t>чем</a:t>
            </a:r>
            <a:r>
              <a:rPr lang="en-US" dirty="0"/>
              <a:t> </a:t>
            </a:r>
            <a:r>
              <a:rPr lang="en-US" dirty="0" err="1"/>
              <a:t>туда</a:t>
            </a:r>
            <a:r>
              <a:rPr lang="en-US" dirty="0"/>
              <a:t> </a:t>
            </a:r>
            <a:r>
              <a:rPr lang="en-US" dirty="0" err="1"/>
              <a:t>идти</a:t>
            </a:r>
            <a:r>
              <a:rPr lang="en-US" dirty="0"/>
              <a:t>. </a:t>
            </a:r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зато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прибудем</a:t>
            </a:r>
            <a:r>
              <a:rPr lang="en-US" dirty="0"/>
              <a:t> в </a:t>
            </a:r>
            <a:r>
              <a:rPr lang="en-US" dirty="0" err="1"/>
              <a:t>ресторан</a:t>
            </a:r>
            <a:r>
              <a:rPr lang="en-US" dirty="0"/>
              <a:t>,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можем</a:t>
            </a:r>
            <a:r>
              <a:rPr lang="en-US" dirty="0"/>
              <a:t> </a:t>
            </a:r>
            <a:r>
              <a:rPr lang="en-US" dirty="0" err="1"/>
              <a:t>немедленно</a:t>
            </a:r>
            <a:r>
              <a:rPr lang="en-US" dirty="0"/>
              <a:t> </a:t>
            </a:r>
            <a:r>
              <a:rPr lang="en-US" dirty="0" err="1"/>
              <a:t>занять</a:t>
            </a:r>
            <a:r>
              <a:rPr lang="en-US" dirty="0"/>
              <a:t> </a:t>
            </a:r>
            <a:r>
              <a:rPr lang="en-US" dirty="0" err="1"/>
              <a:t>резервированное</a:t>
            </a:r>
            <a:r>
              <a:rPr lang="en-US" dirty="0"/>
              <a:t> </a:t>
            </a:r>
            <a:r>
              <a:rPr lang="en-US" dirty="0" err="1"/>
              <a:t>место</a:t>
            </a:r>
            <a:r>
              <a:rPr lang="en-US" dirty="0"/>
              <a:t> и </a:t>
            </a:r>
            <a:r>
              <a:rPr lang="en-US" dirty="0" err="1"/>
              <a:t>заказать</a:t>
            </a:r>
            <a:r>
              <a:rPr lang="en-US" dirty="0"/>
              <a:t> </a:t>
            </a:r>
            <a:r>
              <a:rPr lang="en-US" dirty="0" err="1"/>
              <a:t>обед</a:t>
            </a:r>
            <a:r>
              <a:rPr lang="en-US" dirty="0"/>
              <a:t>.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пообедать</a:t>
            </a:r>
            <a:r>
              <a:rPr lang="en-US" dirty="0"/>
              <a:t> </a:t>
            </a:r>
            <a:r>
              <a:rPr lang="en-US" dirty="0" err="1"/>
              <a:t>во</a:t>
            </a:r>
            <a:r>
              <a:rPr lang="en-US" dirty="0"/>
              <a:t> </a:t>
            </a:r>
            <a:r>
              <a:rPr lang="en-US" dirty="0" err="1"/>
              <a:t>втором</a:t>
            </a:r>
            <a:r>
              <a:rPr lang="en-US" dirty="0"/>
              <a:t> </a:t>
            </a:r>
            <a:r>
              <a:rPr lang="en-US" dirty="0" err="1"/>
              <a:t>ресторане</a:t>
            </a:r>
            <a:r>
              <a:rPr lang="en-US" dirty="0"/>
              <a:t>, </a:t>
            </a:r>
            <a:r>
              <a:rPr lang="en-US" dirty="0" err="1"/>
              <a:t>нам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нужно</a:t>
            </a:r>
            <a:r>
              <a:rPr lang="en-US" dirty="0"/>
              <a:t> </a:t>
            </a:r>
            <a:r>
              <a:rPr lang="en-US" dirty="0" err="1"/>
              <a:t>туда</a:t>
            </a:r>
            <a:r>
              <a:rPr lang="en-US" dirty="0"/>
              <a:t> </a:t>
            </a:r>
            <a:r>
              <a:rPr lang="en-US" dirty="0" err="1"/>
              <a:t>звонить</a:t>
            </a:r>
            <a:r>
              <a:rPr lang="en-US" dirty="0"/>
              <a:t>, </a:t>
            </a:r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придя</a:t>
            </a:r>
            <a:r>
              <a:rPr lang="en-US" dirty="0"/>
              <a:t>,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можем</a:t>
            </a:r>
            <a:r>
              <a:rPr lang="en-US" dirty="0"/>
              <a:t> </a:t>
            </a:r>
            <a:r>
              <a:rPr lang="en-US" dirty="0" err="1"/>
              <a:t>обнаружить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столики</a:t>
            </a:r>
            <a:r>
              <a:rPr lang="en-US" dirty="0"/>
              <a:t> </a:t>
            </a:r>
            <a:r>
              <a:rPr lang="en-US" dirty="0" err="1"/>
              <a:t>заняты</a:t>
            </a:r>
            <a:r>
              <a:rPr lang="en-US" dirty="0"/>
              <a:t>, и </a:t>
            </a:r>
            <a:r>
              <a:rPr lang="en-US" dirty="0" err="1"/>
              <a:t>нам</a:t>
            </a:r>
            <a:r>
              <a:rPr lang="en-US" dirty="0"/>
              <a:t> </a:t>
            </a:r>
            <a:r>
              <a:rPr lang="en-US" dirty="0" err="1"/>
              <a:t>придется</a:t>
            </a:r>
            <a:r>
              <a:rPr lang="en-US" dirty="0"/>
              <a:t> </a:t>
            </a:r>
            <a:r>
              <a:rPr lang="en-US" dirty="0" err="1"/>
              <a:t>ожидать</a:t>
            </a:r>
            <a:r>
              <a:rPr lang="en-US" dirty="0"/>
              <a:t> </a:t>
            </a:r>
            <a:r>
              <a:rPr lang="en-US" dirty="0" err="1"/>
              <a:t>освободившегося</a:t>
            </a:r>
            <a:r>
              <a:rPr lang="en-US" dirty="0"/>
              <a:t> </a:t>
            </a:r>
            <a:r>
              <a:rPr lang="en-US" dirty="0" err="1"/>
              <a:t>места</a:t>
            </a:r>
            <a:r>
              <a:rPr lang="en-US" dirty="0"/>
              <a:t>. </a:t>
            </a:r>
            <a:r>
              <a:rPr lang="en-US" dirty="0" err="1"/>
              <a:t>Традиционные</a:t>
            </a:r>
            <a:r>
              <a:rPr lang="en-US" dirty="0"/>
              <a:t> </a:t>
            </a:r>
            <a:r>
              <a:rPr lang="en-US" dirty="0" err="1"/>
              <a:t>телефонные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являются</a:t>
            </a:r>
            <a:r>
              <a:rPr lang="en-US" dirty="0"/>
              <a:t> </a:t>
            </a:r>
            <a:r>
              <a:rPr lang="en-US" dirty="0" err="1"/>
              <a:t>примером</a:t>
            </a:r>
            <a:r>
              <a:rPr lang="en-US" dirty="0"/>
              <a:t> </a:t>
            </a:r>
            <a:r>
              <a:rPr lang="en-US" dirty="0" err="1"/>
              <a:t>сетей</a:t>
            </a:r>
            <a:r>
              <a:rPr lang="en-US" dirty="0"/>
              <a:t> с </a:t>
            </a:r>
            <a:r>
              <a:rPr lang="en-US" dirty="0" err="1"/>
              <a:t>коммутацией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. </a:t>
            </a:r>
            <a:r>
              <a:rPr lang="en-US" dirty="0" err="1"/>
              <a:t>Посмотрим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происходит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человек</a:t>
            </a:r>
            <a:r>
              <a:rPr lang="en-US" dirty="0"/>
              <a:t> </a:t>
            </a:r>
            <a:r>
              <a:rPr lang="en-US" dirty="0" err="1"/>
              <a:t>желает</a:t>
            </a:r>
            <a:r>
              <a:rPr lang="en-US" dirty="0"/>
              <a:t> </a:t>
            </a:r>
            <a:r>
              <a:rPr lang="en-US" dirty="0" err="1"/>
              <a:t>послать</a:t>
            </a:r>
            <a:r>
              <a:rPr lang="en-US" dirty="0"/>
              <a:t> </a:t>
            </a:r>
            <a:r>
              <a:rPr lang="en-US" dirty="0" err="1"/>
              <a:t>информацию</a:t>
            </a:r>
            <a:r>
              <a:rPr lang="en-US" dirty="0"/>
              <a:t> </a:t>
            </a:r>
            <a:r>
              <a:rPr lang="en-US" dirty="0" err="1"/>
              <a:t>другому</a:t>
            </a:r>
            <a:r>
              <a:rPr lang="en-US" dirty="0"/>
              <a:t> </a:t>
            </a:r>
            <a:r>
              <a:rPr lang="en-US" dirty="0" err="1"/>
              <a:t>через</a:t>
            </a:r>
            <a:r>
              <a:rPr lang="en-US" dirty="0"/>
              <a:t> </a:t>
            </a:r>
            <a:r>
              <a:rPr lang="en-US" dirty="0" err="1"/>
              <a:t>телефонную</a:t>
            </a:r>
            <a:r>
              <a:rPr lang="en-US" dirty="0"/>
              <a:t> </a:t>
            </a:r>
            <a:r>
              <a:rPr lang="en-US" dirty="0" err="1"/>
              <a:t>сеть</a:t>
            </a:r>
            <a:r>
              <a:rPr lang="en-US" dirty="0"/>
              <a:t>. </a:t>
            </a:r>
            <a:r>
              <a:rPr lang="en-US" dirty="0" err="1"/>
              <a:t>Перед</a:t>
            </a:r>
            <a:r>
              <a:rPr lang="en-US" dirty="0"/>
              <a:t> </a:t>
            </a:r>
            <a:r>
              <a:rPr lang="en-US" dirty="0" err="1"/>
              <a:t>тем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отправитель</a:t>
            </a:r>
            <a:r>
              <a:rPr lang="en-US" dirty="0"/>
              <a:t> </a:t>
            </a:r>
            <a:r>
              <a:rPr lang="en-US" dirty="0" err="1"/>
              <a:t>посылает</a:t>
            </a:r>
            <a:r>
              <a:rPr lang="en-US" dirty="0"/>
              <a:t> </a:t>
            </a:r>
            <a:r>
              <a:rPr lang="en-US" dirty="0" err="1"/>
              <a:t>информацию</a:t>
            </a:r>
            <a:r>
              <a:rPr lang="en-US" dirty="0"/>
              <a:t>, в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должно</a:t>
            </a:r>
            <a:r>
              <a:rPr lang="en-US" dirty="0"/>
              <a:t> </a:t>
            </a:r>
            <a:r>
              <a:rPr lang="en-US" dirty="0" err="1"/>
              <a:t>установиться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получателем</a:t>
            </a:r>
            <a:r>
              <a:rPr lang="en-US" dirty="0"/>
              <a:t> и </a:t>
            </a:r>
            <a:r>
              <a:rPr lang="en-US" dirty="0" err="1"/>
              <a:t>отправителем</a:t>
            </a:r>
            <a:r>
              <a:rPr lang="en-US" dirty="0"/>
              <a:t>.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добросовестное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, </a:t>
            </a:r>
            <a:r>
              <a:rPr lang="en-US" dirty="0" err="1"/>
              <a:t>которое</a:t>
            </a:r>
            <a:r>
              <a:rPr lang="en-US" dirty="0"/>
              <a:t> </a:t>
            </a:r>
            <a:r>
              <a:rPr lang="en-US" dirty="0" err="1"/>
              <a:t>поддерживается</a:t>
            </a:r>
            <a:r>
              <a:rPr lang="en-US" dirty="0"/>
              <a:t> </a:t>
            </a:r>
            <a:r>
              <a:rPr lang="en-US" dirty="0" err="1"/>
              <a:t>коммутаторами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всем</a:t>
            </a:r>
            <a:r>
              <a:rPr lang="en-US" dirty="0"/>
              <a:t> </a:t>
            </a:r>
            <a:r>
              <a:rPr lang="en-US" dirty="0" err="1"/>
              <a:t>его</a:t>
            </a:r>
            <a:r>
              <a:rPr lang="en-US" dirty="0"/>
              <a:t> </a:t>
            </a:r>
            <a:r>
              <a:rPr lang="en-US" dirty="0" err="1"/>
              <a:t>протяжении</a:t>
            </a:r>
            <a:r>
              <a:rPr lang="en-US" dirty="0"/>
              <a:t>.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жаргоне</a:t>
            </a:r>
            <a:r>
              <a:rPr lang="en-US" dirty="0"/>
              <a:t> </a:t>
            </a:r>
            <a:r>
              <a:rPr lang="en-US" dirty="0" err="1"/>
              <a:t>телефонии</a:t>
            </a:r>
            <a:r>
              <a:rPr lang="en-US" dirty="0"/>
              <a:t> </a:t>
            </a:r>
            <a:r>
              <a:rPr lang="en-US" dirty="0" err="1"/>
              <a:t>такое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 </a:t>
            </a:r>
            <a:r>
              <a:rPr lang="en-US" dirty="0" err="1"/>
              <a:t>называется</a:t>
            </a:r>
            <a:r>
              <a:rPr lang="en-US" dirty="0"/>
              <a:t> </a:t>
            </a:r>
            <a:r>
              <a:rPr lang="en-US" dirty="0" err="1"/>
              <a:t>каналом</a:t>
            </a:r>
            <a:r>
              <a:rPr lang="en-US" dirty="0"/>
              <a:t>.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устанавливается</a:t>
            </a:r>
            <a:r>
              <a:rPr lang="en-US" dirty="0"/>
              <a:t> в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канал</a:t>
            </a:r>
            <a:r>
              <a:rPr lang="en-US" dirty="0"/>
              <a:t>,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резервируется</a:t>
            </a:r>
            <a:r>
              <a:rPr lang="en-US" dirty="0"/>
              <a:t> </a:t>
            </a:r>
            <a:r>
              <a:rPr lang="en-US" dirty="0" err="1"/>
              <a:t>постоянная</a:t>
            </a:r>
            <a:r>
              <a:rPr lang="en-US" dirty="0"/>
              <a:t> </a:t>
            </a:r>
            <a:r>
              <a:rPr lang="en-US" dirty="0" err="1"/>
              <a:t>скорость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в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 (</a:t>
            </a:r>
            <a:r>
              <a:rPr lang="en-US" dirty="0" err="1"/>
              <a:t>которая</a:t>
            </a:r>
            <a:r>
              <a:rPr lang="en-US" dirty="0"/>
              <a:t> </a:t>
            </a:r>
            <a:r>
              <a:rPr lang="en-US" dirty="0" err="1"/>
              <a:t>представляет</a:t>
            </a:r>
            <a:r>
              <a:rPr lang="en-US" dirty="0"/>
              <a:t> </a:t>
            </a:r>
            <a:r>
              <a:rPr lang="en-US" dirty="0" err="1"/>
              <a:t>собой</a:t>
            </a:r>
            <a:r>
              <a:rPr lang="en-US" dirty="0"/>
              <a:t> </a:t>
            </a:r>
            <a:r>
              <a:rPr lang="en-US" dirty="0" err="1"/>
              <a:t>часть</a:t>
            </a:r>
            <a:r>
              <a:rPr lang="en-US" dirty="0"/>
              <a:t> </a:t>
            </a:r>
            <a:r>
              <a:rPr lang="en-US" dirty="0" err="1"/>
              <a:t>пропускной</a:t>
            </a:r>
            <a:r>
              <a:rPr lang="en-US" dirty="0"/>
              <a:t> </a:t>
            </a:r>
            <a:r>
              <a:rPr lang="en-US" dirty="0" err="1"/>
              <a:t>способности</a:t>
            </a:r>
            <a:r>
              <a:rPr lang="en-US" dirty="0"/>
              <a:t> </a:t>
            </a:r>
            <a:r>
              <a:rPr lang="en-US" dirty="0" err="1"/>
              <a:t>этого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)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.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данная</a:t>
            </a:r>
            <a:r>
              <a:rPr lang="en-US" dirty="0"/>
              <a:t> </a:t>
            </a:r>
            <a:r>
              <a:rPr lang="en-US" dirty="0" err="1"/>
              <a:t>скорость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резервируется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этого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передатчиком</a:t>
            </a:r>
            <a:r>
              <a:rPr lang="en-US" dirty="0"/>
              <a:t> и </a:t>
            </a:r>
            <a:r>
              <a:rPr lang="en-US" dirty="0" err="1"/>
              <a:t>приемником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в </a:t>
            </a:r>
            <a:r>
              <a:rPr lang="en-US" dirty="0" err="1"/>
              <a:t>дальнейшем</a:t>
            </a:r>
            <a:r>
              <a:rPr lang="en-US" dirty="0"/>
              <a:t> </a:t>
            </a:r>
            <a:r>
              <a:rPr lang="en-US" dirty="0" err="1"/>
              <a:t>данные</a:t>
            </a:r>
            <a:r>
              <a:rPr lang="en-US" dirty="0"/>
              <a:t>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передаваться</a:t>
            </a:r>
            <a:r>
              <a:rPr lang="en-US" dirty="0"/>
              <a:t> с </a:t>
            </a:r>
            <a:r>
              <a:rPr lang="en-US" dirty="0" err="1"/>
              <a:t>гарантированной</a:t>
            </a:r>
            <a:r>
              <a:rPr lang="en-US" dirty="0"/>
              <a:t> </a:t>
            </a:r>
            <a:r>
              <a:rPr lang="en-US" dirty="0" err="1"/>
              <a:t>постоянной</a:t>
            </a:r>
            <a:r>
              <a:rPr lang="en-US" dirty="0"/>
              <a:t> </a:t>
            </a:r>
            <a:r>
              <a:rPr lang="en-US" dirty="0" err="1"/>
              <a:t>скоростью</a:t>
            </a:r>
            <a:r>
              <a:rPr lang="en-US" dirty="0"/>
              <a:t>.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рисунке</a:t>
            </a:r>
            <a:r>
              <a:rPr lang="en-US" dirty="0"/>
              <a:t> </a:t>
            </a:r>
            <a:r>
              <a:rPr lang="en-US" dirty="0" err="1"/>
              <a:t>показана</a:t>
            </a:r>
            <a:r>
              <a:rPr lang="en-US" dirty="0"/>
              <a:t> </a:t>
            </a:r>
            <a:r>
              <a:rPr lang="en-US" dirty="0" err="1"/>
              <a:t>сеть</a:t>
            </a:r>
            <a:r>
              <a:rPr lang="en-US" dirty="0"/>
              <a:t> с </a:t>
            </a:r>
            <a:r>
              <a:rPr lang="en-US" dirty="0" err="1"/>
              <a:t>коммутацией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, в </a:t>
            </a:r>
            <a:r>
              <a:rPr lang="en-US" dirty="0" err="1"/>
              <a:t>которой</a:t>
            </a:r>
            <a:r>
              <a:rPr lang="en-US" dirty="0"/>
              <a:t> </a:t>
            </a:r>
            <a:r>
              <a:rPr lang="en-US" dirty="0" err="1"/>
              <a:t>четыре</a:t>
            </a:r>
            <a:r>
              <a:rPr lang="en-US" dirty="0"/>
              <a:t> </a:t>
            </a:r>
            <a:r>
              <a:rPr lang="en-US" dirty="0" err="1"/>
              <a:t>коммутатора</a:t>
            </a:r>
            <a:r>
              <a:rPr lang="en-US" dirty="0"/>
              <a:t> </a:t>
            </a:r>
            <a:r>
              <a:rPr lang="en-US" dirty="0" err="1"/>
              <a:t>соединены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собой</a:t>
            </a:r>
            <a:r>
              <a:rPr lang="en-US" dirty="0"/>
              <a:t> </a:t>
            </a:r>
            <a:r>
              <a:rPr lang="en-US" dirty="0" err="1"/>
              <a:t>линиями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</a:t>
            </a:r>
            <a:r>
              <a:rPr lang="en-US" dirty="0" err="1"/>
              <a:t>Каждая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этих</a:t>
            </a:r>
            <a:r>
              <a:rPr lang="en-US" dirty="0"/>
              <a:t> </a:t>
            </a:r>
            <a:r>
              <a:rPr lang="en-US" dirty="0" err="1"/>
              <a:t>линий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</a:t>
            </a:r>
            <a:r>
              <a:rPr lang="en-US" dirty="0" err="1"/>
              <a:t>имеет</a:t>
            </a:r>
            <a:r>
              <a:rPr lang="en-US" dirty="0"/>
              <a:t> </a:t>
            </a:r>
            <a:r>
              <a:rPr lang="en-US" dirty="0" err="1"/>
              <a:t>четыре</a:t>
            </a:r>
            <a:r>
              <a:rPr lang="en-US" dirty="0"/>
              <a:t> </a:t>
            </a:r>
            <a:r>
              <a:rPr lang="en-US" dirty="0" err="1"/>
              <a:t>канала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есть</a:t>
            </a:r>
            <a:r>
              <a:rPr lang="en-US" dirty="0"/>
              <a:t> </a:t>
            </a:r>
            <a:r>
              <a:rPr lang="en-US" dirty="0" err="1"/>
              <a:t>поддерживает</a:t>
            </a:r>
            <a:r>
              <a:rPr lang="en-US" dirty="0"/>
              <a:t> </a:t>
            </a:r>
            <a:r>
              <a:rPr lang="en-US" dirty="0" err="1"/>
              <a:t>одновременно</a:t>
            </a:r>
            <a:r>
              <a:rPr lang="en-US" dirty="0"/>
              <a:t> </a:t>
            </a:r>
            <a:r>
              <a:rPr lang="en-US" dirty="0" err="1"/>
              <a:t>четыре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. </a:t>
            </a:r>
            <a:r>
              <a:rPr lang="en-US" dirty="0" err="1"/>
              <a:t>Хосты</a:t>
            </a:r>
            <a:r>
              <a:rPr lang="en-US" dirty="0"/>
              <a:t>  </a:t>
            </a:r>
            <a:r>
              <a:rPr lang="en-US" dirty="0" err="1"/>
              <a:t>соединены</a:t>
            </a:r>
            <a:r>
              <a:rPr lang="en-US" dirty="0"/>
              <a:t> </a:t>
            </a:r>
            <a:r>
              <a:rPr lang="en-US" dirty="0" err="1"/>
              <a:t>напрямую</a:t>
            </a:r>
            <a:r>
              <a:rPr lang="en-US" dirty="0"/>
              <a:t> с </a:t>
            </a:r>
            <a:r>
              <a:rPr lang="en-US" dirty="0" err="1"/>
              <a:t>одним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коммутаторов</a:t>
            </a:r>
            <a:r>
              <a:rPr lang="en-US" dirty="0"/>
              <a:t>.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два</a:t>
            </a:r>
            <a:r>
              <a:rPr lang="en-US" dirty="0"/>
              <a:t> </a:t>
            </a:r>
            <a:r>
              <a:rPr lang="en-US" dirty="0" err="1"/>
              <a:t>хоста</a:t>
            </a:r>
            <a:r>
              <a:rPr lang="en-US" dirty="0"/>
              <a:t> </a:t>
            </a:r>
            <a:r>
              <a:rPr lang="en-US" dirty="0" err="1"/>
              <a:t>хотят</a:t>
            </a:r>
            <a:r>
              <a:rPr lang="en-US" dirty="0"/>
              <a:t> </a:t>
            </a:r>
            <a:r>
              <a:rPr lang="en-US" dirty="0" err="1"/>
              <a:t>обмениваться</a:t>
            </a:r>
            <a:r>
              <a:rPr lang="en-US" dirty="0"/>
              <a:t> </a:t>
            </a:r>
            <a:r>
              <a:rPr lang="en-US" dirty="0" err="1"/>
              <a:t>информацией</a:t>
            </a:r>
            <a:r>
              <a:rPr lang="en-US" dirty="0"/>
              <a:t>,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ними</a:t>
            </a:r>
            <a:r>
              <a:rPr lang="en-US" dirty="0"/>
              <a:t> </a:t>
            </a:r>
            <a:r>
              <a:rPr lang="en-US" dirty="0" err="1"/>
              <a:t>устанавливается</a:t>
            </a:r>
            <a:r>
              <a:rPr lang="en-US" dirty="0"/>
              <a:t> </a:t>
            </a:r>
            <a:r>
              <a:rPr lang="en-US" dirty="0" err="1"/>
              <a:t>выделенное</a:t>
            </a:r>
            <a:r>
              <a:rPr lang="en-US" dirty="0"/>
              <a:t> </a:t>
            </a:r>
            <a:r>
              <a:rPr lang="en-US" dirty="0" err="1"/>
              <a:t>сквозное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. </a:t>
            </a:r>
            <a:r>
              <a:rPr lang="en-US" dirty="0" err="1"/>
              <a:t>Таким</a:t>
            </a:r>
            <a:r>
              <a:rPr lang="en-US" dirty="0"/>
              <a:t> </a:t>
            </a:r>
            <a:r>
              <a:rPr lang="en-US" dirty="0" err="1"/>
              <a:t>образом</a:t>
            </a:r>
            <a:r>
              <a:rPr lang="en-US" dirty="0"/>
              <a:t>,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того</a:t>
            </a:r>
            <a:r>
              <a:rPr lang="en-US" dirty="0"/>
              <a:t>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хост</a:t>
            </a:r>
            <a:r>
              <a:rPr lang="en-US" dirty="0"/>
              <a:t> А </a:t>
            </a:r>
            <a:r>
              <a:rPr lang="en-US" dirty="0" err="1"/>
              <a:t>мог</a:t>
            </a:r>
            <a:r>
              <a:rPr lang="en-US" dirty="0"/>
              <a:t> </a:t>
            </a:r>
            <a:r>
              <a:rPr lang="en-US" dirty="0" err="1"/>
              <a:t>взаимодействовать</a:t>
            </a:r>
            <a:r>
              <a:rPr lang="en-US" dirty="0"/>
              <a:t> с </a:t>
            </a:r>
            <a:r>
              <a:rPr lang="en-US" dirty="0" err="1"/>
              <a:t>хостом</a:t>
            </a:r>
            <a:r>
              <a:rPr lang="en-US" dirty="0"/>
              <a:t> Б, </a:t>
            </a:r>
            <a:r>
              <a:rPr lang="en-US" dirty="0" err="1"/>
              <a:t>нужно</a:t>
            </a:r>
            <a:r>
              <a:rPr lang="en-US" dirty="0"/>
              <a:t> </a:t>
            </a:r>
            <a:r>
              <a:rPr lang="en-US" dirty="0" err="1"/>
              <a:t>зарезервировать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канал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каждой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двух</a:t>
            </a:r>
            <a:r>
              <a:rPr lang="en-US" dirty="0"/>
              <a:t> </a:t>
            </a:r>
            <a:r>
              <a:rPr lang="en-US" dirty="0" err="1"/>
              <a:t>линий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В </a:t>
            </a:r>
            <a:r>
              <a:rPr lang="en-US" dirty="0" err="1"/>
              <a:t>данном</a:t>
            </a:r>
            <a:r>
              <a:rPr lang="en-US" dirty="0"/>
              <a:t> </a:t>
            </a:r>
            <a:r>
              <a:rPr lang="en-US" dirty="0" err="1"/>
              <a:t>примере</a:t>
            </a:r>
            <a:r>
              <a:rPr lang="en-US" dirty="0"/>
              <a:t> </a:t>
            </a:r>
            <a:r>
              <a:rPr lang="en-US" dirty="0" err="1"/>
              <a:t>выделенное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 </a:t>
            </a:r>
            <a:r>
              <a:rPr lang="en-US" dirty="0" err="1"/>
              <a:t>использует</a:t>
            </a:r>
            <a:r>
              <a:rPr lang="en-US" dirty="0"/>
              <a:t> </a:t>
            </a:r>
            <a:r>
              <a:rPr lang="en-US" dirty="0" err="1"/>
              <a:t>второй</a:t>
            </a:r>
            <a:r>
              <a:rPr lang="en-US" dirty="0"/>
              <a:t> </a:t>
            </a:r>
            <a:r>
              <a:rPr lang="en-US" dirty="0" err="1"/>
              <a:t>канал</a:t>
            </a:r>
            <a:r>
              <a:rPr lang="en-US" dirty="0"/>
              <a:t> </a:t>
            </a:r>
            <a:r>
              <a:rPr lang="en-US" dirty="0" err="1"/>
              <a:t>первой</a:t>
            </a:r>
            <a:r>
              <a:rPr lang="en-US" dirty="0"/>
              <a:t>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и </a:t>
            </a:r>
            <a:r>
              <a:rPr lang="en-US" dirty="0" err="1"/>
              <a:t>четвертый</a:t>
            </a:r>
            <a:r>
              <a:rPr lang="en-US" dirty="0"/>
              <a:t> </a:t>
            </a:r>
            <a:r>
              <a:rPr lang="en-US" dirty="0" err="1"/>
              <a:t>канал</a:t>
            </a:r>
            <a:r>
              <a:rPr lang="en-US" dirty="0"/>
              <a:t> </a:t>
            </a:r>
            <a:r>
              <a:rPr lang="en-US" dirty="0" err="1"/>
              <a:t>второй</a:t>
            </a:r>
            <a:r>
              <a:rPr lang="en-US" dirty="0"/>
              <a:t>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в </a:t>
            </a:r>
            <a:r>
              <a:rPr lang="en-US" dirty="0" err="1"/>
              <a:t>линиях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</a:t>
            </a:r>
            <a:r>
              <a:rPr lang="en-US" dirty="0" err="1"/>
              <a:t>содержится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четыре</a:t>
            </a:r>
            <a:r>
              <a:rPr lang="en-US" dirty="0"/>
              <a:t> </a:t>
            </a:r>
            <a:r>
              <a:rPr lang="en-US" dirty="0" err="1"/>
              <a:t>канала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каждой</a:t>
            </a:r>
            <a:r>
              <a:rPr lang="en-US" dirty="0"/>
              <a:t> </a:t>
            </a:r>
            <a:r>
              <a:rPr lang="en-US" dirty="0" err="1"/>
              <a:t>линии</a:t>
            </a:r>
            <a:r>
              <a:rPr lang="en-US" dirty="0"/>
              <a:t>, </a:t>
            </a:r>
            <a:r>
              <a:rPr lang="en-US" dirty="0" err="1"/>
              <a:t>используемой</a:t>
            </a:r>
            <a:r>
              <a:rPr lang="en-US" dirty="0"/>
              <a:t> в </a:t>
            </a:r>
            <a:r>
              <a:rPr lang="en-US" dirty="0" err="1"/>
              <a:t>выделенном</a:t>
            </a:r>
            <a:r>
              <a:rPr lang="en-US" dirty="0"/>
              <a:t> </a:t>
            </a:r>
            <a:r>
              <a:rPr lang="en-US" dirty="0" err="1"/>
              <a:t>соединении</a:t>
            </a:r>
            <a:r>
              <a:rPr lang="en-US" dirty="0"/>
              <a:t>, </a:t>
            </a:r>
            <a:r>
              <a:rPr lang="en-US" dirty="0" err="1"/>
              <a:t>используется</a:t>
            </a:r>
            <a:r>
              <a:rPr lang="en-US" dirty="0"/>
              <a:t> </a:t>
            </a:r>
            <a:r>
              <a:rPr lang="en-US" dirty="0" err="1"/>
              <a:t>полоса</a:t>
            </a:r>
            <a:r>
              <a:rPr lang="en-US" dirty="0"/>
              <a:t> </a:t>
            </a:r>
            <a:r>
              <a:rPr lang="en-US" dirty="0" err="1"/>
              <a:t>пропускания</a:t>
            </a:r>
            <a:r>
              <a:rPr lang="en-US" dirty="0"/>
              <a:t>, </a:t>
            </a:r>
            <a:r>
              <a:rPr lang="en-US" dirty="0" err="1"/>
              <a:t>равная</a:t>
            </a:r>
            <a:r>
              <a:rPr lang="en-US" dirty="0"/>
              <a:t> </a:t>
            </a:r>
            <a:r>
              <a:rPr lang="en-US" dirty="0" err="1"/>
              <a:t>полосы</a:t>
            </a:r>
            <a:r>
              <a:rPr lang="en-US" dirty="0"/>
              <a:t> </a:t>
            </a:r>
            <a:r>
              <a:rPr lang="en-US" dirty="0" err="1"/>
              <a:t>пропускания</a:t>
            </a:r>
            <a:r>
              <a:rPr lang="en-US" dirty="0"/>
              <a:t>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,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. </a:t>
            </a:r>
            <a:r>
              <a:rPr lang="en-US" dirty="0" err="1"/>
              <a:t>Таким</a:t>
            </a:r>
            <a:r>
              <a:rPr lang="en-US" dirty="0"/>
              <a:t> </a:t>
            </a:r>
            <a:r>
              <a:rPr lang="en-US" dirty="0" err="1"/>
              <a:t>образом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, </a:t>
            </a:r>
            <a:r>
              <a:rPr lang="en-US" dirty="0" err="1"/>
              <a:t>если</a:t>
            </a:r>
            <a:r>
              <a:rPr lang="en-US" dirty="0"/>
              <a:t> </a:t>
            </a:r>
            <a:r>
              <a:rPr lang="en-US" dirty="0" err="1"/>
              <a:t>каждая</a:t>
            </a:r>
            <a:r>
              <a:rPr lang="en-US" dirty="0"/>
              <a:t> </a:t>
            </a:r>
            <a:r>
              <a:rPr lang="en-US" dirty="0" err="1"/>
              <a:t>линия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соседними</a:t>
            </a:r>
            <a:r>
              <a:rPr lang="en-US" dirty="0"/>
              <a:t> </a:t>
            </a:r>
            <a:r>
              <a:rPr lang="en-US" dirty="0" err="1"/>
              <a:t>коммутаторами</a:t>
            </a:r>
            <a:r>
              <a:rPr lang="en-US" dirty="0"/>
              <a:t> </a:t>
            </a:r>
            <a:r>
              <a:rPr lang="en-US" dirty="0" err="1"/>
              <a:t>имеет</a:t>
            </a:r>
            <a:r>
              <a:rPr lang="en-US" dirty="0"/>
              <a:t> </a:t>
            </a:r>
            <a:r>
              <a:rPr lang="en-US" dirty="0" err="1"/>
              <a:t>скорость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1 </a:t>
            </a:r>
            <a:r>
              <a:rPr lang="en-US" dirty="0" err="1"/>
              <a:t>Мбит</a:t>
            </a:r>
            <a:r>
              <a:rPr lang="en-US" dirty="0"/>
              <a:t>/с,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любому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сквозных</a:t>
            </a:r>
            <a:r>
              <a:rPr lang="en-US" dirty="0"/>
              <a:t> </a:t>
            </a:r>
            <a:r>
              <a:rPr lang="en-US" dirty="0" err="1"/>
              <a:t>коммутируемых</a:t>
            </a:r>
            <a:r>
              <a:rPr lang="en-US" dirty="0"/>
              <a:t> </a:t>
            </a:r>
            <a:r>
              <a:rPr lang="en-US" dirty="0" err="1"/>
              <a:t>соединений</a:t>
            </a:r>
            <a:r>
              <a:rPr lang="en-US" dirty="0"/>
              <a:t> </a:t>
            </a:r>
            <a:r>
              <a:rPr lang="en-US" dirty="0" err="1"/>
              <a:t>доступна</a:t>
            </a:r>
            <a:r>
              <a:rPr lang="en-US" dirty="0"/>
              <a:t> </a:t>
            </a:r>
            <a:r>
              <a:rPr lang="en-US" dirty="0" err="1"/>
              <a:t>скорость</a:t>
            </a:r>
            <a:r>
              <a:rPr lang="en-US" dirty="0"/>
              <a:t> 250 </a:t>
            </a:r>
            <a:r>
              <a:rPr lang="en-US" dirty="0" err="1"/>
              <a:t>Кбит</a:t>
            </a:r>
            <a:r>
              <a:rPr lang="en-US" dirty="0"/>
              <a:t>/с.</a:t>
            </a:r>
          </a:p>
          <a:p>
            <a:r>
              <a:rPr lang="en-US" dirty="0"/>
              <a:t>В </a:t>
            </a:r>
            <a:r>
              <a:rPr lang="en-US" dirty="0" err="1"/>
              <a:t>противоположность</a:t>
            </a:r>
            <a:r>
              <a:rPr lang="en-US" dirty="0"/>
              <a:t> </a:t>
            </a:r>
            <a:r>
              <a:rPr lang="en-US" dirty="0" err="1"/>
              <a:t>этому</a:t>
            </a:r>
            <a:r>
              <a:rPr lang="en-US" dirty="0"/>
              <a:t> </a:t>
            </a:r>
            <a:r>
              <a:rPr lang="en-US" dirty="0" err="1"/>
              <a:t>рассмотрим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происходит</a:t>
            </a:r>
            <a:r>
              <a:rPr lang="en-US" dirty="0"/>
              <a:t> в </a:t>
            </a:r>
            <a:r>
              <a:rPr lang="en-US" dirty="0" err="1"/>
              <a:t>сетях</a:t>
            </a:r>
            <a:r>
              <a:rPr lang="en-US" dirty="0"/>
              <a:t> с </a:t>
            </a:r>
            <a:r>
              <a:rPr lang="en-US" dirty="0" err="1"/>
              <a:t>коммутацией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, </a:t>
            </a:r>
            <a:r>
              <a:rPr lang="en-US" dirty="0" err="1"/>
              <a:t>таких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Интернет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хост</a:t>
            </a:r>
            <a:r>
              <a:rPr lang="en-US" dirty="0"/>
              <a:t> </a:t>
            </a:r>
            <a:r>
              <a:rPr lang="en-US" dirty="0" err="1"/>
              <a:t>пытается</a:t>
            </a:r>
            <a:r>
              <a:rPr lang="en-US" dirty="0"/>
              <a:t> </a:t>
            </a:r>
            <a:r>
              <a:rPr lang="en-US" dirty="0" err="1"/>
              <a:t>отправить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другому</a:t>
            </a:r>
            <a:r>
              <a:rPr lang="en-US" dirty="0"/>
              <a:t> </a:t>
            </a:r>
            <a:r>
              <a:rPr lang="en-US" dirty="0" err="1"/>
              <a:t>хосту</a:t>
            </a:r>
            <a:r>
              <a:rPr lang="en-US" dirty="0"/>
              <a:t>. </a:t>
            </a:r>
            <a:r>
              <a:rPr lang="en-US" dirty="0" err="1"/>
              <a:t>Как</a:t>
            </a:r>
            <a:r>
              <a:rPr lang="en-US" dirty="0"/>
              <a:t> и в </a:t>
            </a:r>
            <a:r>
              <a:rPr lang="en-US" dirty="0" err="1"/>
              <a:t>случае</a:t>
            </a:r>
            <a:r>
              <a:rPr lang="en-US" dirty="0"/>
              <a:t> с </a:t>
            </a:r>
            <a:r>
              <a:rPr lang="en-US" dirty="0" err="1"/>
              <a:t>коммутацией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,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проходит</a:t>
            </a:r>
            <a:r>
              <a:rPr lang="en-US" dirty="0"/>
              <a:t> </a:t>
            </a:r>
            <a:r>
              <a:rPr lang="en-US" dirty="0" err="1"/>
              <a:t>через</a:t>
            </a:r>
            <a:r>
              <a:rPr lang="en-US" dirty="0"/>
              <a:t> </a:t>
            </a:r>
            <a:r>
              <a:rPr lang="en-US" dirty="0" err="1"/>
              <a:t>последовательность</a:t>
            </a:r>
            <a:r>
              <a:rPr lang="en-US" dirty="0"/>
              <a:t> </a:t>
            </a:r>
            <a:r>
              <a:rPr lang="en-US" dirty="0" err="1"/>
              <a:t>линий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</a:t>
            </a:r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существенное</a:t>
            </a:r>
            <a:r>
              <a:rPr lang="en-US" dirty="0"/>
              <a:t> </a:t>
            </a:r>
            <a:r>
              <a:rPr lang="en-US" dirty="0" err="1"/>
              <a:t>отличие</a:t>
            </a:r>
            <a:r>
              <a:rPr lang="en-US" dirty="0"/>
              <a:t> </a:t>
            </a:r>
            <a:r>
              <a:rPr lang="en-US" dirty="0" err="1"/>
              <a:t>здесь</a:t>
            </a:r>
            <a:r>
              <a:rPr lang="en-US" dirty="0"/>
              <a:t> в </a:t>
            </a:r>
            <a:r>
              <a:rPr lang="en-US" dirty="0" err="1"/>
              <a:t>том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отсылается</a:t>
            </a:r>
            <a:r>
              <a:rPr lang="en-US" dirty="0"/>
              <a:t> в </a:t>
            </a:r>
            <a:r>
              <a:rPr lang="en-US" dirty="0" err="1"/>
              <a:t>сеть</a:t>
            </a:r>
            <a:r>
              <a:rPr lang="en-US" dirty="0"/>
              <a:t> </a:t>
            </a:r>
            <a:r>
              <a:rPr lang="en-US" dirty="0" err="1"/>
              <a:t>без</a:t>
            </a:r>
            <a:r>
              <a:rPr lang="en-US" dirty="0"/>
              <a:t> </a:t>
            </a:r>
            <a:r>
              <a:rPr lang="en-US" dirty="0" err="1"/>
              <a:t>резервирования</a:t>
            </a:r>
            <a:r>
              <a:rPr lang="en-US" dirty="0"/>
              <a:t> </a:t>
            </a:r>
            <a:r>
              <a:rPr lang="en-US" dirty="0" err="1"/>
              <a:t>каких-либо</a:t>
            </a:r>
            <a:r>
              <a:rPr lang="en-US" dirty="0"/>
              <a:t> </a:t>
            </a:r>
            <a:r>
              <a:rPr lang="en-US" dirty="0" err="1"/>
              <a:t>ресурсов</a:t>
            </a:r>
            <a:r>
              <a:rPr lang="en-US" dirty="0"/>
              <a:t> </a:t>
            </a:r>
            <a:r>
              <a:rPr lang="en-US" dirty="0" err="1"/>
              <a:t>линий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. </a:t>
            </a:r>
            <a:r>
              <a:rPr lang="en-US" dirty="0" err="1"/>
              <a:t>Если</a:t>
            </a:r>
            <a:r>
              <a:rPr lang="en-US" dirty="0"/>
              <a:t> </a:t>
            </a:r>
            <a:r>
              <a:rPr lang="en-US" dirty="0" err="1"/>
              <a:t>одна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линий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</a:t>
            </a:r>
            <a:r>
              <a:rPr lang="en-US" dirty="0" err="1"/>
              <a:t>перегружена</a:t>
            </a:r>
            <a:r>
              <a:rPr lang="en-US" dirty="0"/>
              <a:t> </a:t>
            </a:r>
            <a:r>
              <a:rPr lang="en-US" dirty="0" err="1"/>
              <a:t>вследствие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ней</a:t>
            </a:r>
            <a:r>
              <a:rPr lang="en-US" dirty="0"/>
              <a:t> </a:t>
            </a:r>
            <a:r>
              <a:rPr lang="en-US" dirty="0" err="1"/>
              <a:t>других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в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же</a:t>
            </a:r>
            <a:r>
              <a:rPr lang="en-US" dirty="0"/>
              <a:t> </a:t>
            </a:r>
            <a:r>
              <a:rPr lang="en-US" dirty="0" err="1"/>
              <a:t>время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вынужден</a:t>
            </a:r>
            <a:r>
              <a:rPr lang="en-US" dirty="0"/>
              <a:t> </a:t>
            </a:r>
            <a:r>
              <a:rPr lang="en-US" dirty="0" err="1"/>
              <a:t>ожидать</a:t>
            </a:r>
            <a:r>
              <a:rPr lang="en-US" dirty="0"/>
              <a:t> в </a:t>
            </a:r>
            <a:r>
              <a:rPr lang="en-US" dirty="0" err="1"/>
              <a:t>буфере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передающем</a:t>
            </a:r>
            <a:r>
              <a:rPr lang="en-US" dirty="0"/>
              <a:t> </a:t>
            </a:r>
            <a:r>
              <a:rPr lang="en-US" dirty="0" err="1"/>
              <a:t>конце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 и </a:t>
            </a:r>
            <a:r>
              <a:rPr lang="en-US" dirty="0" err="1"/>
              <a:t>испытывать</a:t>
            </a:r>
            <a:r>
              <a:rPr lang="en-US" dirty="0"/>
              <a:t>, </a:t>
            </a:r>
            <a:r>
              <a:rPr lang="en-US" dirty="0" err="1"/>
              <a:t>таким</a:t>
            </a:r>
            <a:r>
              <a:rPr lang="en-US" dirty="0"/>
              <a:t> </a:t>
            </a:r>
            <a:r>
              <a:rPr lang="en-US" dirty="0" err="1"/>
              <a:t>образом</a:t>
            </a:r>
            <a:r>
              <a:rPr lang="en-US" dirty="0"/>
              <a:t>, </a:t>
            </a:r>
            <a:r>
              <a:rPr lang="en-US" dirty="0" err="1"/>
              <a:t>задержку</a:t>
            </a:r>
            <a:r>
              <a:rPr lang="en-US" dirty="0"/>
              <a:t>. </a:t>
            </a:r>
            <a:r>
              <a:rPr lang="en-US" dirty="0" err="1"/>
              <a:t>Отсюда</a:t>
            </a:r>
            <a:r>
              <a:rPr lang="en-US" dirty="0"/>
              <a:t> </a:t>
            </a:r>
            <a:r>
              <a:rPr lang="en-US" dirty="0" err="1"/>
              <a:t>следует</a:t>
            </a:r>
            <a:r>
              <a:rPr lang="en-US" dirty="0"/>
              <a:t>, </a:t>
            </a:r>
            <a:r>
              <a:rPr lang="en-US" dirty="0" err="1"/>
              <a:t>Интернет</a:t>
            </a:r>
            <a:r>
              <a:rPr lang="en-US" dirty="0"/>
              <a:t> </a:t>
            </a:r>
            <a:r>
              <a:rPr lang="en-US" dirty="0" err="1"/>
              <a:t>прикладывает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усилия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своевременной</a:t>
            </a:r>
            <a:r>
              <a:rPr lang="en-US" dirty="0"/>
              <a:t> </a:t>
            </a:r>
            <a:r>
              <a:rPr lang="en-US" dirty="0" err="1"/>
              <a:t>доставки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, </a:t>
            </a:r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ее</a:t>
            </a:r>
            <a:r>
              <a:rPr lang="en-US" dirty="0"/>
              <a:t> </a:t>
            </a:r>
            <a:r>
              <a:rPr lang="en-US" dirty="0" err="1"/>
              <a:t>гарантировать</a:t>
            </a:r>
            <a:r>
              <a:rPr lang="en-US" dirty="0"/>
              <a:t>.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Канал</a:t>
            </a:r>
            <a:r>
              <a:rPr lang="en-US" dirty="0"/>
              <a:t> в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</a:t>
            </a:r>
            <a:r>
              <a:rPr lang="en-US" dirty="0" err="1"/>
              <a:t>организуется</a:t>
            </a:r>
            <a:r>
              <a:rPr lang="en-US" dirty="0"/>
              <a:t> </a:t>
            </a:r>
            <a:r>
              <a:rPr lang="en-US" dirty="0" err="1"/>
              <a:t>при</a:t>
            </a:r>
            <a:r>
              <a:rPr lang="en-US" dirty="0"/>
              <a:t> </a:t>
            </a:r>
            <a:r>
              <a:rPr lang="en-US" dirty="0" err="1"/>
              <a:t>помощи</a:t>
            </a:r>
            <a:r>
              <a:rPr lang="en-US" dirty="0"/>
              <a:t> </a:t>
            </a:r>
            <a:r>
              <a:rPr lang="en-US" dirty="0" err="1"/>
              <a:t>мультиплексирования</a:t>
            </a:r>
            <a:r>
              <a:rPr lang="en-US" dirty="0"/>
              <a:t> с </a:t>
            </a:r>
            <a:r>
              <a:rPr lang="en-US" dirty="0" err="1"/>
              <a:t>частотным</a:t>
            </a:r>
            <a:r>
              <a:rPr lang="en-US" dirty="0"/>
              <a:t> </a:t>
            </a:r>
            <a:r>
              <a:rPr lang="en-US" dirty="0" err="1"/>
              <a:t>разделением</a:t>
            </a:r>
            <a:r>
              <a:rPr lang="en-US" dirty="0"/>
              <a:t> (frequency-division multiplexing, FDM), </a:t>
            </a:r>
            <a:r>
              <a:rPr lang="en-US" dirty="0" err="1"/>
              <a:t>либо</a:t>
            </a:r>
            <a:r>
              <a:rPr lang="en-US" dirty="0"/>
              <a:t> с </a:t>
            </a:r>
            <a:r>
              <a:rPr lang="en-US" dirty="0" err="1"/>
              <a:t>временным</a:t>
            </a:r>
            <a:r>
              <a:rPr lang="en-US" dirty="0"/>
              <a:t> </a:t>
            </a:r>
            <a:r>
              <a:rPr lang="en-US" dirty="0" err="1"/>
              <a:t>разделением</a:t>
            </a:r>
            <a:r>
              <a:rPr lang="en-US" dirty="0"/>
              <a:t> (time-division multiplexing, TDM). </a:t>
            </a:r>
            <a:endParaRPr lang="ru-RU"/>
          </a:p>
          <a:p>
            <a:r>
              <a:rPr lang="en-US" dirty="0"/>
              <a:t>В </a:t>
            </a:r>
            <a:r>
              <a:rPr lang="en-US" dirty="0" err="1"/>
              <a:t>случае</a:t>
            </a:r>
            <a:r>
              <a:rPr lang="en-US" dirty="0"/>
              <a:t> с </a:t>
            </a:r>
            <a:r>
              <a:rPr lang="en-US" dirty="0" err="1"/>
              <a:t>частотным</a:t>
            </a:r>
            <a:r>
              <a:rPr lang="en-US" dirty="0"/>
              <a:t> </a:t>
            </a:r>
            <a:r>
              <a:rPr lang="en-US" dirty="0" err="1"/>
              <a:t>разделением</a:t>
            </a:r>
            <a:r>
              <a:rPr lang="en-US" dirty="0"/>
              <a:t> </a:t>
            </a:r>
            <a:r>
              <a:rPr lang="en-US" dirty="0" err="1"/>
              <a:t>спектр</a:t>
            </a:r>
            <a:r>
              <a:rPr lang="en-US" dirty="0"/>
              <a:t> </a:t>
            </a:r>
            <a:r>
              <a:rPr lang="en-US" dirty="0" err="1"/>
              <a:t>частот</a:t>
            </a:r>
            <a:r>
              <a:rPr lang="en-US" dirty="0"/>
              <a:t> </a:t>
            </a:r>
            <a:r>
              <a:rPr lang="en-US" dirty="0" err="1"/>
              <a:t>всей</a:t>
            </a:r>
            <a:r>
              <a:rPr lang="en-US" dirty="0"/>
              <a:t>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делится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установленными</a:t>
            </a:r>
            <a:r>
              <a:rPr lang="en-US" dirty="0"/>
              <a:t> </a:t>
            </a:r>
            <a:r>
              <a:rPr lang="en-US" dirty="0" err="1"/>
              <a:t>каналами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есть</a:t>
            </a:r>
            <a:r>
              <a:rPr lang="en-US" dirty="0"/>
              <a:t> </a:t>
            </a:r>
            <a:r>
              <a:rPr lang="en-US" dirty="0" err="1"/>
              <a:t>каждому</a:t>
            </a:r>
            <a:r>
              <a:rPr lang="en-US" dirty="0"/>
              <a:t> </a:t>
            </a:r>
            <a:r>
              <a:rPr lang="en-US" dirty="0" err="1"/>
              <a:t>каналу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 </a:t>
            </a:r>
            <a:r>
              <a:rPr lang="en-US" dirty="0" err="1"/>
              <a:t>отводится</a:t>
            </a:r>
            <a:r>
              <a:rPr lang="en-US" dirty="0"/>
              <a:t> </a:t>
            </a:r>
            <a:r>
              <a:rPr lang="en-US" dirty="0" err="1"/>
              <a:t>определенная</a:t>
            </a:r>
            <a:r>
              <a:rPr lang="en-US" dirty="0"/>
              <a:t> </a:t>
            </a:r>
            <a:r>
              <a:rPr lang="en-US" dirty="0" err="1"/>
              <a:t>полоса</a:t>
            </a:r>
            <a:r>
              <a:rPr lang="en-US" dirty="0"/>
              <a:t> </a:t>
            </a:r>
            <a:r>
              <a:rPr lang="en-US" dirty="0" err="1"/>
              <a:t>частот</a:t>
            </a:r>
            <a:r>
              <a:rPr lang="en-US" dirty="0"/>
              <a:t>. В </a:t>
            </a:r>
            <a:r>
              <a:rPr lang="en-US" dirty="0" err="1"/>
              <a:t>телефонных</a:t>
            </a:r>
            <a:r>
              <a:rPr lang="en-US" dirty="0"/>
              <a:t> </a:t>
            </a:r>
            <a:r>
              <a:rPr lang="en-US" dirty="0" err="1"/>
              <a:t>сетях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, </a:t>
            </a:r>
            <a:r>
              <a:rPr lang="en-US" dirty="0" err="1"/>
              <a:t>эта</a:t>
            </a:r>
            <a:r>
              <a:rPr lang="en-US" dirty="0"/>
              <a:t> </a:t>
            </a:r>
            <a:r>
              <a:rPr lang="en-US" dirty="0" err="1"/>
              <a:t>полоса</a:t>
            </a:r>
            <a:r>
              <a:rPr lang="en-US" dirty="0"/>
              <a:t> </a:t>
            </a:r>
            <a:r>
              <a:rPr lang="en-US" dirty="0" err="1"/>
              <a:t>имеет</a:t>
            </a:r>
            <a:r>
              <a:rPr lang="en-US" dirty="0"/>
              <a:t> </a:t>
            </a:r>
            <a:r>
              <a:rPr lang="en-US" dirty="0" err="1"/>
              <a:t>ширину</a:t>
            </a:r>
            <a:r>
              <a:rPr lang="en-US" dirty="0"/>
              <a:t> 4 </a:t>
            </a:r>
            <a:r>
              <a:rPr lang="en-US" dirty="0" err="1"/>
              <a:t>кГц</a:t>
            </a:r>
            <a:r>
              <a:rPr lang="en-US" dirty="0"/>
              <a:t>. </a:t>
            </a:r>
            <a:r>
              <a:rPr lang="en-US" dirty="0" err="1"/>
              <a:t>Эта</a:t>
            </a:r>
            <a:r>
              <a:rPr lang="en-US" dirty="0"/>
              <a:t> </a:t>
            </a:r>
            <a:r>
              <a:rPr lang="en-US" dirty="0" err="1"/>
              <a:t>ширина</a:t>
            </a:r>
            <a:r>
              <a:rPr lang="en-US" dirty="0"/>
              <a:t> </a:t>
            </a:r>
            <a:r>
              <a:rPr lang="en-US" dirty="0" err="1"/>
              <a:t>называется</a:t>
            </a:r>
            <a:r>
              <a:rPr lang="en-US" dirty="0"/>
              <a:t> </a:t>
            </a:r>
            <a:r>
              <a:rPr lang="en-US" dirty="0" err="1"/>
              <a:t>полосой</a:t>
            </a:r>
            <a:r>
              <a:rPr lang="en-US" dirty="0"/>
              <a:t> </a:t>
            </a:r>
            <a:r>
              <a:rPr lang="en-US" dirty="0" err="1"/>
              <a:t>пропускания</a:t>
            </a:r>
            <a:r>
              <a:rPr lang="en-US" dirty="0"/>
              <a:t>. </a:t>
            </a:r>
            <a:r>
              <a:rPr lang="en-US" dirty="0" err="1"/>
              <a:t>Радиостанции</a:t>
            </a:r>
            <a:r>
              <a:rPr lang="en-US" dirty="0"/>
              <a:t> FM-</a:t>
            </a:r>
            <a:r>
              <a:rPr lang="en-US" dirty="0" err="1"/>
              <a:t>диапазона</a:t>
            </a:r>
            <a:r>
              <a:rPr lang="en-US" dirty="0"/>
              <a:t> </a:t>
            </a:r>
            <a:r>
              <a:rPr lang="en-US" dirty="0" err="1"/>
              <a:t>тоже</a:t>
            </a:r>
            <a:r>
              <a:rPr lang="en-US" dirty="0"/>
              <a:t> </a:t>
            </a:r>
            <a:r>
              <a:rPr lang="en-US" dirty="0" err="1"/>
              <a:t>используют</a:t>
            </a:r>
            <a:r>
              <a:rPr lang="en-US" dirty="0"/>
              <a:t> </a:t>
            </a:r>
            <a:r>
              <a:rPr lang="en-US" dirty="0" err="1"/>
              <a:t>принцип</a:t>
            </a:r>
            <a:r>
              <a:rPr lang="en-US" dirty="0"/>
              <a:t> </a:t>
            </a:r>
            <a:r>
              <a:rPr lang="en-US" dirty="0" err="1"/>
              <a:t>частотного</a:t>
            </a:r>
            <a:r>
              <a:rPr lang="en-US" dirty="0"/>
              <a:t> </a:t>
            </a:r>
            <a:r>
              <a:rPr lang="en-US" dirty="0" err="1"/>
              <a:t>разделения</a:t>
            </a:r>
            <a:r>
              <a:rPr lang="en-US" dirty="0"/>
              <a:t> и </a:t>
            </a:r>
            <a:r>
              <a:rPr lang="en-US" dirty="0" err="1"/>
              <a:t>делят</a:t>
            </a:r>
            <a:r>
              <a:rPr lang="en-US" dirty="0"/>
              <a:t> </a:t>
            </a:r>
            <a:r>
              <a:rPr lang="en-US" dirty="0" err="1"/>
              <a:t>частоты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88 </a:t>
            </a:r>
            <a:r>
              <a:rPr lang="en-US" dirty="0" err="1"/>
              <a:t>МГц</a:t>
            </a:r>
            <a:r>
              <a:rPr lang="en-US" dirty="0"/>
              <a:t> </a:t>
            </a:r>
            <a:r>
              <a:rPr lang="en-US" dirty="0" err="1"/>
              <a:t>до</a:t>
            </a:r>
            <a:r>
              <a:rPr lang="en-US" dirty="0"/>
              <a:t> 108 </a:t>
            </a:r>
            <a:r>
              <a:rPr lang="en-US" dirty="0" err="1"/>
              <a:t>МГц</a:t>
            </a:r>
            <a:r>
              <a:rPr lang="en-US" dirty="0"/>
              <a:t>. В </a:t>
            </a:r>
            <a:r>
              <a:rPr lang="en-US" dirty="0" err="1"/>
              <a:t>случае</a:t>
            </a:r>
            <a:r>
              <a:rPr lang="en-US" dirty="0"/>
              <a:t> с </a:t>
            </a:r>
            <a:r>
              <a:rPr lang="en-US" dirty="0" err="1"/>
              <a:t>временным</a:t>
            </a:r>
            <a:r>
              <a:rPr lang="en-US" dirty="0"/>
              <a:t> </a:t>
            </a:r>
            <a:r>
              <a:rPr lang="en-US" dirty="0" err="1"/>
              <a:t>разделением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разбивается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фиксированные</a:t>
            </a:r>
            <a:r>
              <a:rPr lang="en-US" dirty="0"/>
              <a:t> </a:t>
            </a:r>
            <a:r>
              <a:rPr lang="en-US" dirty="0" err="1"/>
              <a:t>промежутки</a:t>
            </a:r>
            <a:r>
              <a:rPr lang="en-US" dirty="0"/>
              <a:t>, </a:t>
            </a:r>
            <a:r>
              <a:rPr lang="en-US" dirty="0" err="1"/>
              <a:t>называемые</a:t>
            </a:r>
            <a:r>
              <a:rPr lang="en-US" dirty="0"/>
              <a:t> </a:t>
            </a:r>
            <a:r>
              <a:rPr lang="en-US" dirty="0" err="1"/>
              <a:t>кадрами</a:t>
            </a:r>
            <a:r>
              <a:rPr lang="en-US" dirty="0"/>
              <a:t>, а </a:t>
            </a:r>
            <a:r>
              <a:rPr lang="en-US" dirty="0" err="1"/>
              <a:t>кадры</a:t>
            </a:r>
            <a:r>
              <a:rPr lang="en-US" dirty="0"/>
              <a:t>, в </a:t>
            </a:r>
            <a:r>
              <a:rPr lang="en-US" dirty="0" err="1"/>
              <a:t>свою</a:t>
            </a:r>
            <a:r>
              <a:rPr lang="en-US" dirty="0"/>
              <a:t> </a:t>
            </a:r>
            <a:r>
              <a:rPr lang="en-US" dirty="0" err="1"/>
              <a:t>очередь</a:t>
            </a:r>
            <a:r>
              <a:rPr lang="en-US" dirty="0"/>
              <a:t>, </a:t>
            </a:r>
            <a:r>
              <a:rPr lang="en-US" dirty="0" err="1"/>
              <a:t>делятся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фиксированное</a:t>
            </a:r>
            <a:r>
              <a:rPr lang="en-US" dirty="0"/>
              <a:t> </a:t>
            </a:r>
            <a:r>
              <a:rPr lang="en-US" dirty="0" err="1"/>
              <a:t>число</a:t>
            </a:r>
            <a:r>
              <a:rPr lang="en-US" dirty="0"/>
              <a:t> </a:t>
            </a:r>
            <a:r>
              <a:rPr lang="en-US" dirty="0" err="1"/>
              <a:t>слотов</a:t>
            </a:r>
            <a:r>
              <a:rPr lang="en-US" dirty="0"/>
              <a:t>. </a:t>
            </a:r>
            <a:r>
              <a:rPr lang="en-US" dirty="0" err="1"/>
              <a:t>Когда</a:t>
            </a:r>
            <a:r>
              <a:rPr lang="en-US" dirty="0"/>
              <a:t> в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устанавливается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ему</a:t>
            </a:r>
            <a:r>
              <a:rPr lang="en-US" dirty="0"/>
              <a:t> </a:t>
            </a:r>
            <a:r>
              <a:rPr lang="en-US" dirty="0" err="1"/>
              <a:t>выделяется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временно́й</a:t>
            </a:r>
            <a:r>
              <a:rPr lang="en-US" dirty="0"/>
              <a:t> </a:t>
            </a:r>
            <a:r>
              <a:rPr lang="en-US" dirty="0" err="1"/>
              <a:t>слот</a:t>
            </a:r>
            <a:r>
              <a:rPr lang="en-US" dirty="0"/>
              <a:t> в </a:t>
            </a:r>
            <a:r>
              <a:rPr lang="en-US" dirty="0" err="1"/>
              <a:t>каждом</a:t>
            </a:r>
            <a:r>
              <a:rPr lang="en-US" dirty="0"/>
              <a:t> </a:t>
            </a:r>
            <a:r>
              <a:rPr lang="en-US" dirty="0" err="1"/>
              <a:t>кадре</a:t>
            </a:r>
            <a:r>
              <a:rPr lang="en-US" dirty="0"/>
              <a:t>. </a:t>
            </a:r>
            <a:r>
              <a:rPr lang="en-US" dirty="0" err="1"/>
              <a:t>Эти</a:t>
            </a:r>
            <a:r>
              <a:rPr lang="en-US" dirty="0"/>
              <a:t> </a:t>
            </a:r>
            <a:r>
              <a:rPr lang="en-US" dirty="0" err="1"/>
              <a:t>временны́е</a:t>
            </a:r>
            <a:r>
              <a:rPr lang="en-US" dirty="0"/>
              <a:t> </a:t>
            </a:r>
            <a:r>
              <a:rPr lang="en-US" dirty="0" err="1"/>
              <a:t>слоты</a:t>
            </a:r>
            <a:r>
              <a:rPr lang="en-US" dirty="0"/>
              <a:t> </a:t>
            </a:r>
            <a:r>
              <a:rPr lang="en-US" dirty="0" err="1"/>
              <a:t>используются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 </a:t>
            </a:r>
            <a:r>
              <a:rPr lang="en-US" dirty="0" err="1"/>
              <a:t>только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одного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.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рисунке</a:t>
            </a:r>
            <a:r>
              <a:rPr lang="en-US" dirty="0"/>
              <a:t> </a:t>
            </a:r>
            <a:r>
              <a:rPr lang="en-US" dirty="0" err="1"/>
              <a:t>показан</a:t>
            </a:r>
            <a:r>
              <a:rPr lang="en-US" dirty="0"/>
              <a:t> </a:t>
            </a:r>
            <a:r>
              <a:rPr lang="en-US" dirty="0" err="1"/>
              <a:t>принцип</a:t>
            </a:r>
            <a:r>
              <a:rPr lang="en-US" dirty="0"/>
              <a:t> </a:t>
            </a:r>
            <a:r>
              <a:rPr lang="en-US" dirty="0" err="1"/>
              <a:t>функционирования</a:t>
            </a:r>
            <a:r>
              <a:rPr lang="en-US" dirty="0"/>
              <a:t> </a:t>
            </a:r>
            <a:r>
              <a:rPr lang="en-US" dirty="0" err="1"/>
              <a:t>линий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, </a:t>
            </a:r>
            <a:r>
              <a:rPr lang="en-US" dirty="0" err="1"/>
              <a:t>поддерживающей</a:t>
            </a:r>
            <a:r>
              <a:rPr lang="en-US" dirty="0"/>
              <a:t> </a:t>
            </a:r>
            <a:r>
              <a:rPr lang="en-US" dirty="0" err="1"/>
              <a:t>до</a:t>
            </a:r>
            <a:r>
              <a:rPr lang="en-US" dirty="0"/>
              <a:t> 4 </a:t>
            </a:r>
            <a:r>
              <a:rPr lang="en-US" dirty="0" err="1"/>
              <a:t>каналов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случаев</a:t>
            </a:r>
            <a:r>
              <a:rPr lang="en-US" dirty="0"/>
              <a:t> </a:t>
            </a:r>
            <a:r>
              <a:rPr lang="en-US" dirty="0" err="1"/>
              <a:t>мультиплексирования</a:t>
            </a:r>
            <a:r>
              <a:rPr lang="en-US" dirty="0"/>
              <a:t> с </a:t>
            </a:r>
            <a:r>
              <a:rPr lang="en-US" dirty="0" err="1"/>
              <a:t>разделением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частоте</a:t>
            </a:r>
            <a:r>
              <a:rPr lang="en-US" dirty="0"/>
              <a:t> и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.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частотного</a:t>
            </a:r>
            <a:r>
              <a:rPr lang="en-US" dirty="0"/>
              <a:t> </a:t>
            </a:r>
            <a:r>
              <a:rPr lang="en-US" dirty="0" err="1"/>
              <a:t>мультиплексирования</a:t>
            </a:r>
            <a:r>
              <a:rPr lang="en-US" dirty="0"/>
              <a:t> </a:t>
            </a:r>
            <a:r>
              <a:rPr lang="en-US" dirty="0" err="1"/>
              <a:t>весь</a:t>
            </a:r>
            <a:r>
              <a:rPr lang="en-US" dirty="0"/>
              <a:t> </a:t>
            </a:r>
            <a:r>
              <a:rPr lang="en-US" dirty="0" err="1"/>
              <a:t>частотный</a:t>
            </a:r>
            <a:r>
              <a:rPr lang="en-US" dirty="0"/>
              <a:t> </a:t>
            </a:r>
            <a:r>
              <a:rPr lang="en-US" dirty="0" err="1"/>
              <a:t>диапазон</a:t>
            </a:r>
            <a:r>
              <a:rPr lang="en-US" dirty="0"/>
              <a:t> </a:t>
            </a:r>
            <a:r>
              <a:rPr lang="en-US" dirty="0" err="1"/>
              <a:t>разделен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четыре</a:t>
            </a:r>
            <a:r>
              <a:rPr lang="en-US" dirty="0"/>
              <a:t> </a:t>
            </a:r>
            <a:r>
              <a:rPr lang="en-US" dirty="0" err="1"/>
              <a:t>полосы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4 </a:t>
            </a:r>
            <a:r>
              <a:rPr lang="en-US" dirty="0" err="1"/>
              <a:t>кГц</a:t>
            </a:r>
            <a:r>
              <a:rPr lang="en-US" dirty="0"/>
              <a:t> </a:t>
            </a:r>
            <a:r>
              <a:rPr lang="en-US" dirty="0" err="1"/>
              <a:t>каждая</a:t>
            </a:r>
            <a:r>
              <a:rPr lang="en-US" dirty="0"/>
              <a:t>.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случая</a:t>
            </a:r>
            <a:r>
              <a:rPr lang="en-US" dirty="0"/>
              <a:t> с </a:t>
            </a:r>
            <a:r>
              <a:rPr lang="en-US" dirty="0" err="1"/>
              <a:t>временным</a:t>
            </a:r>
            <a:r>
              <a:rPr lang="en-US" dirty="0"/>
              <a:t> </a:t>
            </a:r>
            <a:r>
              <a:rPr lang="en-US" dirty="0" err="1"/>
              <a:t>разделением</a:t>
            </a:r>
            <a:r>
              <a:rPr lang="en-US" dirty="0"/>
              <a:t> </a:t>
            </a:r>
            <a:r>
              <a:rPr lang="en-US" dirty="0" err="1"/>
              <a:t>диапазон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 </a:t>
            </a:r>
            <a:r>
              <a:rPr lang="en-US" dirty="0" err="1"/>
              <a:t>делится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кадры</a:t>
            </a:r>
            <a:r>
              <a:rPr lang="en-US" dirty="0"/>
              <a:t>, </a:t>
            </a:r>
            <a:r>
              <a:rPr lang="en-US" dirty="0" err="1"/>
              <a:t>содержащие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4 </a:t>
            </a:r>
            <a:r>
              <a:rPr lang="en-US" dirty="0" err="1"/>
              <a:t>слота</a:t>
            </a:r>
            <a:r>
              <a:rPr lang="en-US" dirty="0"/>
              <a:t>; </a:t>
            </a:r>
            <a:r>
              <a:rPr lang="en-US" dirty="0" err="1"/>
              <a:t>каждому</a:t>
            </a:r>
            <a:r>
              <a:rPr lang="en-US" dirty="0"/>
              <a:t> </a:t>
            </a:r>
            <a:r>
              <a:rPr lang="en-US" dirty="0" err="1"/>
              <a:t>каналу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</a:t>
            </a:r>
            <a:r>
              <a:rPr lang="en-US" dirty="0" err="1"/>
              <a:t>назначен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и </a:t>
            </a:r>
            <a:r>
              <a:rPr lang="en-US" dirty="0" err="1"/>
              <a:t>тот</a:t>
            </a:r>
            <a:r>
              <a:rPr lang="en-US" dirty="0"/>
              <a:t> </a:t>
            </a:r>
            <a:r>
              <a:rPr lang="en-US" dirty="0" err="1"/>
              <a:t>же</a:t>
            </a:r>
            <a:r>
              <a:rPr lang="en-US" dirty="0"/>
              <a:t> </a:t>
            </a:r>
            <a:r>
              <a:rPr lang="en-US" dirty="0" err="1"/>
              <a:t>слот</a:t>
            </a:r>
            <a:r>
              <a:rPr lang="en-US" dirty="0"/>
              <a:t> в </a:t>
            </a:r>
            <a:r>
              <a:rPr lang="en-US" dirty="0" err="1"/>
              <a:t>сменяющихся</a:t>
            </a:r>
            <a:r>
              <a:rPr lang="en-US" dirty="0"/>
              <a:t> </a:t>
            </a:r>
            <a:r>
              <a:rPr lang="en-US" dirty="0" err="1"/>
              <a:t>кадрах</a:t>
            </a:r>
            <a:r>
              <a:rPr lang="en-US" dirty="0"/>
              <a:t>. </a:t>
            </a:r>
            <a:r>
              <a:rPr lang="en-US" dirty="0" err="1"/>
              <a:t>Скорость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 в </a:t>
            </a:r>
            <a:r>
              <a:rPr lang="en-US" dirty="0" err="1"/>
              <a:t>этом</a:t>
            </a:r>
            <a:r>
              <a:rPr lang="en-US" dirty="0"/>
              <a:t> </a:t>
            </a:r>
            <a:r>
              <a:rPr lang="en-US" dirty="0" err="1"/>
              <a:t>случае</a:t>
            </a:r>
            <a:r>
              <a:rPr lang="en-US" dirty="0"/>
              <a:t> </a:t>
            </a:r>
            <a:r>
              <a:rPr lang="en-US" dirty="0" err="1"/>
              <a:t>равна</a:t>
            </a:r>
            <a:r>
              <a:rPr lang="en-US" dirty="0"/>
              <a:t> </a:t>
            </a:r>
            <a:r>
              <a:rPr lang="en-US" dirty="0" err="1"/>
              <a:t>произведению</a:t>
            </a:r>
            <a:r>
              <a:rPr lang="en-US" dirty="0"/>
              <a:t> </a:t>
            </a:r>
            <a:r>
              <a:rPr lang="en-US" dirty="0" err="1"/>
              <a:t>частоты</a:t>
            </a:r>
            <a:r>
              <a:rPr lang="en-US" dirty="0"/>
              <a:t> </a:t>
            </a:r>
            <a:r>
              <a:rPr lang="en-US" dirty="0" err="1"/>
              <a:t>смены</a:t>
            </a:r>
            <a:r>
              <a:rPr lang="en-US" dirty="0"/>
              <a:t> </a:t>
            </a:r>
            <a:r>
              <a:rPr lang="en-US" dirty="0" err="1"/>
              <a:t>кадров</a:t>
            </a:r>
            <a:r>
              <a:rPr lang="en-US" dirty="0"/>
              <a:t> и </a:t>
            </a:r>
            <a:r>
              <a:rPr lang="en-US" dirty="0" err="1"/>
              <a:t>числа</a:t>
            </a:r>
            <a:r>
              <a:rPr lang="en-US" dirty="0"/>
              <a:t> </a:t>
            </a:r>
            <a:r>
              <a:rPr lang="en-US" dirty="0" err="1"/>
              <a:t>битов</a:t>
            </a:r>
            <a:r>
              <a:rPr lang="en-US" dirty="0"/>
              <a:t> в </a:t>
            </a:r>
            <a:r>
              <a:rPr lang="en-US" dirty="0" err="1"/>
              <a:t>слоте</a:t>
            </a:r>
            <a:r>
              <a:rPr lang="en-US" dirty="0"/>
              <a:t>. </a:t>
            </a:r>
            <a:r>
              <a:rPr lang="en-US" dirty="0" err="1"/>
              <a:t>Например</a:t>
            </a:r>
            <a:r>
              <a:rPr lang="en-US" dirty="0"/>
              <a:t>, </a:t>
            </a:r>
            <a:r>
              <a:rPr lang="en-US" dirty="0" err="1"/>
              <a:t>если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передается</a:t>
            </a:r>
            <a:r>
              <a:rPr lang="en-US" dirty="0"/>
              <a:t> 8000 </a:t>
            </a:r>
            <a:r>
              <a:rPr lang="en-US" dirty="0" err="1"/>
              <a:t>кадров</a:t>
            </a:r>
            <a:r>
              <a:rPr lang="en-US" dirty="0"/>
              <a:t> в </a:t>
            </a:r>
            <a:r>
              <a:rPr lang="en-US" dirty="0" err="1"/>
              <a:t>секунду</a:t>
            </a:r>
            <a:r>
              <a:rPr lang="en-US" dirty="0"/>
              <a:t>, а </a:t>
            </a:r>
            <a:r>
              <a:rPr lang="en-US" dirty="0" err="1"/>
              <a:t>слот</a:t>
            </a:r>
            <a:r>
              <a:rPr lang="en-US" dirty="0"/>
              <a:t> </a:t>
            </a:r>
            <a:r>
              <a:rPr lang="en-US" dirty="0" err="1"/>
              <a:t>содержит</a:t>
            </a:r>
            <a:r>
              <a:rPr lang="en-US" dirty="0"/>
              <a:t> 8 </a:t>
            </a:r>
            <a:r>
              <a:rPr lang="en-US" dirty="0" err="1"/>
              <a:t>бит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скорость</a:t>
            </a:r>
            <a:r>
              <a:rPr lang="en-US" dirty="0"/>
              <a:t> </a:t>
            </a:r>
            <a:r>
              <a:rPr lang="en-US" dirty="0" err="1"/>
              <a:t>каждого</a:t>
            </a:r>
            <a:r>
              <a:rPr lang="en-US" dirty="0"/>
              <a:t> </a:t>
            </a:r>
            <a:r>
              <a:rPr lang="en-US" dirty="0" err="1"/>
              <a:t>канала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</a:t>
            </a:r>
            <a:r>
              <a:rPr lang="en-US" dirty="0" err="1"/>
              <a:t>составит</a:t>
            </a:r>
            <a:r>
              <a:rPr lang="en-US" dirty="0"/>
              <a:t> 64 </a:t>
            </a:r>
            <a:r>
              <a:rPr lang="en-US" dirty="0" err="1"/>
              <a:t>Кбит</a:t>
            </a:r>
            <a:r>
              <a:rPr lang="en-US" dirty="0"/>
              <a:t>/c. </a:t>
            </a:r>
            <a:r>
              <a:rPr lang="en-US" dirty="0" err="1"/>
              <a:t>Сторонники</a:t>
            </a:r>
            <a:r>
              <a:rPr lang="en-US" dirty="0"/>
              <a:t> </a:t>
            </a:r>
            <a:r>
              <a:rPr lang="en-US" dirty="0" err="1"/>
              <a:t>коммутации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всегда</a:t>
            </a:r>
            <a:r>
              <a:rPr lang="en-US" dirty="0"/>
              <a:t> </a:t>
            </a:r>
            <a:r>
              <a:rPr lang="en-US" dirty="0" err="1"/>
              <a:t>утверждали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коммутация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 </a:t>
            </a:r>
            <a:r>
              <a:rPr lang="en-US" dirty="0" err="1"/>
              <a:t>является</a:t>
            </a:r>
            <a:r>
              <a:rPr lang="en-US" dirty="0"/>
              <a:t> </a:t>
            </a:r>
            <a:r>
              <a:rPr lang="en-US" dirty="0" err="1"/>
              <a:t>очень</a:t>
            </a:r>
            <a:r>
              <a:rPr lang="en-US" dirty="0"/>
              <a:t> </a:t>
            </a:r>
            <a:r>
              <a:rPr lang="en-US" dirty="0" err="1"/>
              <a:t>расточительной</a:t>
            </a:r>
            <a:r>
              <a:rPr lang="en-US" dirty="0"/>
              <a:t> </a:t>
            </a:r>
            <a:r>
              <a:rPr lang="en-US" dirty="0" err="1"/>
              <a:t>технологией</a:t>
            </a:r>
            <a:r>
              <a:rPr lang="en-US" dirty="0"/>
              <a:t>, </a:t>
            </a:r>
            <a:r>
              <a:rPr lang="en-US" dirty="0" err="1"/>
              <a:t>потому</a:t>
            </a:r>
            <a:r>
              <a:rPr lang="en-US" dirty="0"/>
              <a:t>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выделенные</a:t>
            </a:r>
            <a:r>
              <a:rPr lang="en-US" dirty="0"/>
              <a:t> </a:t>
            </a:r>
            <a:r>
              <a:rPr lang="en-US" dirty="0" err="1"/>
              <a:t>каналы</a:t>
            </a:r>
            <a:r>
              <a:rPr lang="en-US" dirty="0"/>
              <a:t> </a:t>
            </a:r>
            <a:r>
              <a:rPr lang="en-US" dirty="0" err="1"/>
              <a:t>вынуждены</a:t>
            </a:r>
            <a:r>
              <a:rPr lang="en-US" dirty="0"/>
              <a:t> </a:t>
            </a:r>
            <a:r>
              <a:rPr lang="en-US" dirty="0" err="1"/>
              <a:t>простаивать</a:t>
            </a:r>
            <a:r>
              <a:rPr lang="en-US" dirty="0"/>
              <a:t> </a:t>
            </a:r>
            <a:r>
              <a:rPr lang="en-US" dirty="0" err="1"/>
              <a:t>во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называемых</a:t>
            </a:r>
            <a:r>
              <a:rPr lang="en-US" dirty="0"/>
              <a:t> </a:t>
            </a:r>
            <a:r>
              <a:rPr lang="en-US" dirty="0" err="1"/>
              <a:t>периодов</a:t>
            </a:r>
            <a:r>
              <a:rPr lang="en-US" dirty="0"/>
              <a:t> </a:t>
            </a:r>
            <a:r>
              <a:rPr lang="en-US" dirty="0" err="1"/>
              <a:t>тишины</a:t>
            </a:r>
            <a:r>
              <a:rPr lang="en-US" dirty="0"/>
              <a:t>. </a:t>
            </a:r>
            <a:r>
              <a:rPr lang="en-US" dirty="0" err="1"/>
              <a:t>Например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в </a:t>
            </a:r>
            <a:r>
              <a:rPr lang="en-US" dirty="0" err="1"/>
              <a:t>ходе</a:t>
            </a:r>
            <a:r>
              <a:rPr lang="en-US" dirty="0"/>
              <a:t> </a:t>
            </a:r>
            <a:r>
              <a:rPr lang="en-US" dirty="0" err="1"/>
              <a:t>телефонного</a:t>
            </a:r>
            <a:r>
              <a:rPr lang="en-US" dirty="0"/>
              <a:t> </a:t>
            </a:r>
            <a:r>
              <a:rPr lang="en-US" dirty="0" err="1"/>
              <a:t>разговора</a:t>
            </a:r>
            <a:r>
              <a:rPr lang="en-US" dirty="0"/>
              <a:t> </a:t>
            </a:r>
            <a:r>
              <a:rPr lang="en-US" dirty="0" err="1"/>
              <a:t>человек</a:t>
            </a:r>
            <a:r>
              <a:rPr lang="en-US" dirty="0"/>
              <a:t> </a:t>
            </a:r>
            <a:r>
              <a:rPr lang="en-US" dirty="0" err="1"/>
              <a:t>перестает</a:t>
            </a:r>
            <a:r>
              <a:rPr lang="en-US" dirty="0"/>
              <a:t> </a:t>
            </a:r>
            <a:r>
              <a:rPr lang="en-US" dirty="0" err="1"/>
              <a:t>говорить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простаивающие</a:t>
            </a:r>
            <a:r>
              <a:rPr lang="en-US" dirty="0"/>
              <a:t> </a:t>
            </a:r>
            <a:r>
              <a:rPr lang="en-US" dirty="0" err="1"/>
              <a:t>сетевые</a:t>
            </a:r>
            <a:r>
              <a:rPr lang="en-US" dirty="0"/>
              <a:t> </a:t>
            </a:r>
            <a:r>
              <a:rPr lang="en-US" dirty="0" err="1"/>
              <a:t>ресурсы</a:t>
            </a:r>
            <a:r>
              <a:rPr lang="en-US" dirty="0"/>
              <a:t> (</a:t>
            </a:r>
            <a:r>
              <a:rPr lang="en-US" dirty="0" err="1"/>
              <a:t>частотная</a:t>
            </a:r>
            <a:r>
              <a:rPr lang="en-US" dirty="0"/>
              <a:t> </a:t>
            </a:r>
            <a:r>
              <a:rPr lang="en-US" dirty="0" err="1"/>
              <a:t>полоса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временные</a:t>
            </a:r>
            <a:r>
              <a:rPr lang="en-US" dirty="0"/>
              <a:t> </a:t>
            </a:r>
            <a:r>
              <a:rPr lang="en-US" dirty="0" err="1"/>
              <a:t>диапазоны</a:t>
            </a:r>
            <a:r>
              <a:rPr lang="en-US" dirty="0"/>
              <a:t>)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быть</a:t>
            </a:r>
            <a:r>
              <a:rPr lang="en-US" dirty="0"/>
              <a:t> </a:t>
            </a:r>
            <a:r>
              <a:rPr lang="en-US" dirty="0" err="1"/>
              <a:t>использованы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 </a:t>
            </a:r>
            <a:r>
              <a:rPr lang="en-US" dirty="0" err="1"/>
              <a:t>других</a:t>
            </a:r>
            <a:r>
              <a:rPr lang="en-US" dirty="0"/>
              <a:t> </a:t>
            </a:r>
            <a:r>
              <a:rPr lang="en-US" dirty="0" err="1"/>
              <a:t>соединений</a:t>
            </a:r>
            <a:r>
              <a:rPr lang="en-US" dirty="0"/>
              <a:t>. </a:t>
            </a:r>
            <a:endParaRPr lang="ru-RU"/>
          </a:p>
          <a:p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сторонники</a:t>
            </a:r>
            <a:r>
              <a:rPr lang="en-US" dirty="0"/>
              <a:t> </a:t>
            </a:r>
            <a:r>
              <a:rPr lang="en-US" dirty="0" err="1"/>
              <a:t>коммутации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любят</a:t>
            </a:r>
            <a:r>
              <a:rPr lang="en-US" dirty="0"/>
              <a:t> </a:t>
            </a:r>
            <a:r>
              <a:rPr lang="en-US" dirty="0" err="1"/>
              <a:t>подчеркивать</a:t>
            </a:r>
            <a:r>
              <a:rPr lang="en-US" dirty="0"/>
              <a:t> </a:t>
            </a:r>
            <a:r>
              <a:rPr lang="en-US" dirty="0" err="1"/>
              <a:t>тот</a:t>
            </a:r>
            <a:r>
              <a:rPr lang="en-US" dirty="0"/>
              <a:t> </a:t>
            </a:r>
            <a:r>
              <a:rPr lang="en-US" dirty="0" err="1"/>
              <a:t>факт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создание</a:t>
            </a:r>
            <a:r>
              <a:rPr lang="en-US" dirty="0"/>
              <a:t> </a:t>
            </a:r>
            <a:r>
              <a:rPr lang="en-US" dirty="0" err="1"/>
              <a:t>соединений</a:t>
            </a:r>
            <a:r>
              <a:rPr lang="en-US" dirty="0"/>
              <a:t> и </a:t>
            </a:r>
            <a:r>
              <a:rPr lang="en-US" dirty="0" err="1"/>
              <a:t>резервирование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 — </a:t>
            </a:r>
            <a:r>
              <a:rPr lang="en-US" dirty="0" err="1"/>
              <a:t>непростая</a:t>
            </a:r>
            <a:r>
              <a:rPr lang="en-US" dirty="0"/>
              <a:t> </a:t>
            </a:r>
            <a:r>
              <a:rPr lang="en-US" dirty="0" err="1"/>
              <a:t>задача</a:t>
            </a:r>
            <a:r>
              <a:rPr lang="en-US" dirty="0"/>
              <a:t>, </a:t>
            </a:r>
            <a:r>
              <a:rPr lang="en-US" dirty="0" err="1"/>
              <a:t>требующая</a:t>
            </a:r>
            <a:r>
              <a:rPr lang="en-US" dirty="0"/>
              <a:t> </a:t>
            </a:r>
            <a:r>
              <a:rPr lang="en-US" dirty="0" err="1"/>
              <a:t>сложного</a:t>
            </a:r>
            <a:r>
              <a:rPr lang="en-US" dirty="0"/>
              <a:t> </a:t>
            </a:r>
            <a:r>
              <a:rPr lang="en-US" dirty="0" err="1"/>
              <a:t>программного</a:t>
            </a:r>
            <a:r>
              <a:rPr lang="en-US" dirty="0"/>
              <a:t> </a:t>
            </a:r>
            <a:r>
              <a:rPr lang="en-US" dirty="0" err="1"/>
              <a:t>обеспечения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управления</a:t>
            </a:r>
            <a:r>
              <a:rPr lang="en-US" dirty="0"/>
              <a:t> и </a:t>
            </a:r>
            <a:r>
              <a:rPr lang="en-US" dirty="0" err="1"/>
              <a:t>синхронизации</a:t>
            </a:r>
            <a:r>
              <a:rPr lang="en-US" dirty="0"/>
              <a:t>.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36340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* Check out the online interactive exercises for more examples: http://gaia.cs.umass.edu/kurose_ross/interactive</a:t>
            </a:r>
          </a:p>
          <a:p>
            <a:endParaRPr lang="en-US" dirty="0">
              <a:cs typeface="Calibri"/>
            </a:endParaRPr>
          </a:p>
          <a:p>
            <a:r>
              <a:rPr lang="en-US" dirty="0" err="1"/>
              <a:t>Описав</a:t>
            </a:r>
            <a:r>
              <a:rPr lang="en-US" dirty="0"/>
              <a:t> </a:t>
            </a:r>
            <a:r>
              <a:rPr lang="en-US" dirty="0" err="1"/>
              <a:t>методы</a:t>
            </a:r>
            <a:r>
              <a:rPr lang="en-US" dirty="0"/>
              <a:t> </a:t>
            </a:r>
            <a:r>
              <a:rPr lang="en-US" dirty="0" err="1"/>
              <a:t>коммутации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и </a:t>
            </a:r>
            <a:r>
              <a:rPr lang="en-US" dirty="0" err="1"/>
              <a:t>коммутации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, </a:t>
            </a:r>
            <a:r>
              <a:rPr lang="en-US" dirty="0" err="1"/>
              <a:t>давайте</a:t>
            </a:r>
            <a:r>
              <a:rPr lang="en-US" dirty="0"/>
              <a:t> </a:t>
            </a:r>
            <a:r>
              <a:rPr lang="en-US" dirty="0" err="1"/>
              <a:t>теперь</a:t>
            </a:r>
            <a:r>
              <a:rPr lang="en-US" dirty="0"/>
              <a:t> </a:t>
            </a:r>
            <a:r>
              <a:rPr lang="en-US" dirty="0" err="1"/>
              <a:t>сравним</a:t>
            </a:r>
            <a:r>
              <a:rPr lang="en-US" dirty="0"/>
              <a:t> </a:t>
            </a:r>
            <a:r>
              <a:rPr lang="en-US" dirty="0" err="1"/>
              <a:t>их</a:t>
            </a:r>
            <a:r>
              <a:rPr lang="en-US" dirty="0"/>
              <a:t>. </a:t>
            </a:r>
            <a:r>
              <a:rPr lang="en-US" dirty="0" err="1"/>
              <a:t>Противники</a:t>
            </a:r>
            <a:r>
              <a:rPr lang="en-US" dirty="0"/>
              <a:t> </a:t>
            </a:r>
            <a:r>
              <a:rPr lang="en-US" dirty="0" err="1"/>
              <a:t>коммутации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часто</a:t>
            </a:r>
            <a:r>
              <a:rPr lang="en-US" dirty="0"/>
              <a:t> </a:t>
            </a:r>
            <a:r>
              <a:rPr lang="en-US" dirty="0" err="1"/>
              <a:t>утверждают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она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подходит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приложений</a:t>
            </a:r>
            <a:r>
              <a:rPr lang="en-US" dirty="0"/>
              <a:t>, </a:t>
            </a:r>
            <a:r>
              <a:rPr lang="en-US" dirty="0" err="1"/>
              <a:t>работающих</a:t>
            </a:r>
            <a:r>
              <a:rPr lang="en-US" dirty="0"/>
              <a:t> в </a:t>
            </a:r>
            <a:r>
              <a:rPr lang="en-US" dirty="0" err="1"/>
              <a:t>реальном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 </a:t>
            </a:r>
            <a:r>
              <a:rPr lang="en-US" dirty="0" err="1"/>
              <a:t>телефонии</a:t>
            </a:r>
            <a:r>
              <a:rPr lang="en-US" dirty="0"/>
              <a:t> и </a:t>
            </a:r>
            <a:r>
              <a:rPr lang="en-US" dirty="0" err="1"/>
              <a:t>видеоконференций</a:t>
            </a:r>
            <a:r>
              <a:rPr lang="en-US" dirty="0"/>
              <a:t>, </a:t>
            </a:r>
            <a:r>
              <a:rPr lang="en-US" dirty="0" err="1"/>
              <a:t>из-за</a:t>
            </a:r>
            <a:r>
              <a:rPr lang="en-US" dirty="0"/>
              <a:t> </a:t>
            </a:r>
            <a:r>
              <a:rPr lang="en-US" dirty="0" err="1"/>
              <a:t>того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задержки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источника</a:t>
            </a:r>
            <a:r>
              <a:rPr lang="en-US" dirty="0"/>
              <a:t> к </a:t>
            </a:r>
            <a:r>
              <a:rPr lang="en-US" dirty="0" err="1"/>
              <a:t>приемнику</a:t>
            </a:r>
            <a:r>
              <a:rPr lang="en-US" dirty="0"/>
              <a:t> </a:t>
            </a:r>
            <a:r>
              <a:rPr lang="en-US" dirty="0" err="1"/>
              <a:t>непостоянны</a:t>
            </a:r>
            <a:r>
              <a:rPr lang="en-US" dirty="0"/>
              <a:t> и </a:t>
            </a:r>
            <a:r>
              <a:rPr lang="en-US" dirty="0" err="1"/>
              <a:t>непредсказуемы</a:t>
            </a:r>
            <a:r>
              <a:rPr lang="en-US" dirty="0"/>
              <a:t> (</a:t>
            </a:r>
            <a:r>
              <a:rPr lang="en-US" dirty="0" err="1"/>
              <a:t>имеются</a:t>
            </a:r>
            <a:r>
              <a:rPr lang="en-US" dirty="0"/>
              <a:t> в </a:t>
            </a:r>
            <a:r>
              <a:rPr lang="en-US" dirty="0" err="1"/>
              <a:t>виду</a:t>
            </a:r>
            <a:r>
              <a:rPr lang="en-US" dirty="0"/>
              <a:t> </a:t>
            </a:r>
            <a:r>
              <a:rPr lang="en-US" dirty="0" err="1"/>
              <a:t>задержки</a:t>
            </a:r>
            <a:r>
              <a:rPr lang="en-US" dirty="0"/>
              <a:t> </a:t>
            </a:r>
            <a:r>
              <a:rPr lang="en-US" dirty="0" err="1"/>
              <a:t>ожидания</a:t>
            </a:r>
            <a:r>
              <a:rPr lang="en-US" dirty="0"/>
              <a:t>). </a:t>
            </a:r>
            <a:r>
              <a:rPr lang="en-US" dirty="0" err="1"/>
              <a:t>Сторонники</a:t>
            </a:r>
            <a:r>
              <a:rPr lang="en-US" dirty="0"/>
              <a:t> </a:t>
            </a:r>
            <a:r>
              <a:rPr lang="en-US" dirty="0" err="1"/>
              <a:t>же</a:t>
            </a:r>
            <a:r>
              <a:rPr lang="en-US" dirty="0"/>
              <a:t> </a:t>
            </a:r>
            <a:r>
              <a:rPr lang="en-US" dirty="0" err="1"/>
              <a:t>пакетной</a:t>
            </a:r>
            <a:r>
              <a:rPr lang="en-US" dirty="0"/>
              <a:t> </a:t>
            </a:r>
            <a:r>
              <a:rPr lang="en-US" dirty="0" err="1"/>
              <a:t>коммутации</a:t>
            </a:r>
            <a:r>
              <a:rPr lang="en-US" dirty="0"/>
              <a:t> </a:t>
            </a:r>
            <a:r>
              <a:rPr lang="en-US" dirty="0" err="1"/>
              <a:t>возражают</a:t>
            </a:r>
            <a:r>
              <a:rPr lang="en-US" dirty="0"/>
              <a:t> и </a:t>
            </a:r>
            <a:r>
              <a:rPr lang="en-US" dirty="0" err="1"/>
              <a:t>говорят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данный</a:t>
            </a:r>
            <a:r>
              <a:rPr lang="en-US" dirty="0"/>
              <a:t> </a:t>
            </a:r>
            <a:r>
              <a:rPr lang="en-US" dirty="0" err="1"/>
              <a:t>метод</a:t>
            </a:r>
            <a:r>
              <a:rPr lang="en-US" dirty="0"/>
              <a:t> </a:t>
            </a:r>
            <a:r>
              <a:rPr lang="en-US" dirty="0" err="1"/>
              <a:t>дает</a:t>
            </a:r>
            <a:r>
              <a:rPr lang="en-US" dirty="0"/>
              <a:t> </a:t>
            </a:r>
            <a:r>
              <a:rPr lang="en-US" dirty="0" err="1"/>
              <a:t>возможность</a:t>
            </a:r>
            <a:r>
              <a:rPr lang="en-US" dirty="0"/>
              <a:t> </a:t>
            </a:r>
            <a:r>
              <a:rPr lang="en-US" dirty="0" err="1"/>
              <a:t>лучшего</a:t>
            </a:r>
            <a:r>
              <a:rPr lang="en-US" dirty="0"/>
              <a:t> </a:t>
            </a:r>
            <a:r>
              <a:rPr lang="en-US" dirty="0" err="1"/>
              <a:t>разделения</a:t>
            </a:r>
            <a:r>
              <a:rPr lang="en-US" dirty="0"/>
              <a:t> </a:t>
            </a:r>
            <a:r>
              <a:rPr lang="en-US" dirty="0" err="1"/>
              <a:t>емкости</a:t>
            </a:r>
            <a:r>
              <a:rPr lang="en-US" dirty="0"/>
              <a:t> </a:t>
            </a:r>
            <a:r>
              <a:rPr lang="en-US" dirty="0" err="1"/>
              <a:t>канала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пользователями</a:t>
            </a:r>
            <a:r>
              <a:rPr lang="en-US" dirty="0"/>
              <a:t>, </a:t>
            </a:r>
            <a:r>
              <a:rPr lang="en-US" dirty="0" err="1"/>
              <a:t>чем</a:t>
            </a:r>
            <a:r>
              <a:rPr lang="en-US" dirty="0"/>
              <a:t> </a:t>
            </a:r>
            <a:r>
              <a:rPr lang="en-US" dirty="0" err="1"/>
              <a:t>коммутация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.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проще</a:t>
            </a:r>
            <a:r>
              <a:rPr lang="en-US" dirty="0"/>
              <a:t>, </a:t>
            </a:r>
            <a:r>
              <a:rPr lang="en-US" dirty="0" err="1"/>
              <a:t>эффективнее</a:t>
            </a:r>
            <a:r>
              <a:rPr lang="en-US" dirty="0"/>
              <a:t> и </a:t>
            </a:r>
            <a:r>
              <a:rPr lang="en-US" dirty="0" err="1"/>
              <a:t>менее</a:t>
            </a:r>
            <a:r>
              <a:rPr lang="en-US" dirty="0"/>
              <a:t> </a:t>
            </a:r>
            <a:r>
              <a:rPr lang="en-US" dirty="0" err="1"/>
              <a:t>затратен</a:t>
            </a:r>
            <a:r>
              <a:rPr lang="en-US" dirty="0"/>
              <a:t>. </a:t>
            </a:r>
            <a:r>
              <a:rPr lang="en-US" dirty="0" err="1"/>
              <a:t>Вообще</a:t>
            </a:r>
            <a:r>
              <a:rPr lang="en-US" dirty="0"/>
              <a:t> </a:t>
            </a:r>
            <a:r>
              <a:rPr lang="en-US" dirty="0" err="1"/>
              <a:t>люди</a:t>
            </a:r>
            <a:r>
              <a:rPr lang="en-US" dirty="0"/>
              <a:t>, </a:t>
            </a:r>
            <a:r>
              <a:rPr lang="en-US" dirty="0" err="1"/>
              <a:t>которые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любят</a:t>
            </a:r>
            <a:r>
              <a:rPr lang="en-US" dirty="0"/>
              <a:t> </a:t>
            </a:r>
            <a:r>
              <a:rPr lang="en-US" dirty="0" err="1"/>
              <a:t>резервировать</a:t>
            </a:r>
            <a:r>
              <a:rPr lang="en-US" dirty="0"/>
              <a:t> </a:t>
            </a:r>
            <a:r>
              <a:rPr lang="en-US" dirty="0" err="1"/>
              <a:t>столики</a:t>
            </a:r>
            <a:r>
              <a:rPr lang="en-US" dirty="0"/>
              <a:t> в </a:t>
            </a:r>
            <a:r>
              <a:rPr lang="en-US" dirty="0" err="1"/>
              <a:t>ресторане</a:t>
            </a:r>
            <a:r>
              <a:rPr lang="en-US" dirty="0"/>
              <a:t>, </a:t>
            </a:r>
            <a:r>
              <a:rPr lang="en-US" dirty="0" err="1"/>
              <a:t>предпочитают</a:t>
            </a:r>
            <a:r>
              <a:rPr lang="en-US" dirty="0"/>
              <a:t> </a:t>
            </a:r>
            <a:r>
              <a:rPr lang="en-US" dirty="0" err="1"/>
              <a:t>коммутацию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, а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коммутацию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. </a:t>
            </a:r>
            <a:r>
              <a:rPr lang="en-US" dirty="0" err="1"/>
              <a:t>Почему</a:t>
            </a:r>
            <a:r>
              <a:rPr lang="en-US" dirty="0"/>
              <a:t> </a:t>
            </a:r>
            <a:r>
              <a:rPr lang="en-US" dirty="0" err="1"/>
              <a:t>коммутация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является</a:t>
            </a:r>
            <a:r>
              <a:rPr lang="en-US" dirty="0"/>
              <a:t> </a:t>
            </a:r>
            <a:r>
              <a:rPr lang="en-US" dirty="0" err="1"/>
              <a:t>более</a:t>
            </a:r>
            <a:r>
              <a:rPr lang="en-US" dirty="0"/>
              <a:t> </a:t>
            </a:r>
            <a:r>
              <a:rPr lang="en-US" dirty="0" err="1"/>
              <a:t>эффективной</a:t>
            </a:r>
            <a:r>
              <a:rPr lang="en-US" dirty="0"/>
              <a:t>? </a:t>
            </a:r>
            <a:r>
              <a:rPr lang="en-US" dirty="0" err="1"/>
              <a:t>Посмотрим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простой</a:t>
            </a:r>
            <a:r>
              <a:rPr lang="en-US" dirty="0"/>
              <a:t> </a:t>
            </a:r>
            <a:r>
              <a:rPr lang="en-US" dirty="0" err="1"/>
              <a:t>пример</a:t>
            </a:r>
            <a:r>
              <a:rPr lang="en-US" dirty="0"/>
              <a:t>. </a:t>
            </a:r>
            <a:r>
              <a:rPr lang="en-US" dirty="0" err="1"/>
              <a:t>Предположим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пользователи</a:t>
            </a:r>
            <a:r>
              <a:rPr lang="en-US" dirty="0"/>
              <a:t> </a:t>
            </a:r>
            <a:r>
              <a:rPr lang="en-US" dirty="0" err="1"/>
              <a:t>делят</a:t>
            </a:r>
            <a:r>
              <a:rPr lang="en-US" dirty="0"/>
              <a:t> </a:t>
            </a:r>
            <a:r>
              <a:rPr lang="en-US" dirty="0" err="1"/>
              <a:t>канал</a:t>
            </a:r>
            <a:r>
              <a:rPr lang="en-US" dirty="0"/>
              <a:t> 1 </a:t>
            </a:r>
            <a:r>
              <a:rPr lang="en-US" dirty="0" err="1"/>
              <a:t>Мбит</a:t>
            </a:r>
            <a:r>
              <a:rPr lang="en-US" dirty="0"/>
              <a:t>/с. </a:t>
            </a:r>
            <a:r>
              <a:rPr lang="en-US" dirty="0" err="1"/>
              <a:t>Допустим</a:t>
            </a:r>
            <a:r>
              <a:rPr lang="en-US" dirty="0"/>
              <a:t> </a:t>
            </a:r>
            <a:r>
              <a:rPr lang="en-US" dirty="0" err="1"/>
              <a:t>также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каждый</a:t>
            </a:r>
            <a:r>
              <a:rPr lang="en-US" dirty="0"/>
              <a:t> </a:t>
            </a:r>
            <a:r>
              <a:rPr lang="en-US" dirty="0" err="1"/>
              <a:t>пользователь</a:t>
            </a:r>
            <a:r>
              <a:rPr lang="en-US" dirty="0"/>
              <a:t> </a:t>
            </a:r>
            <a:r>
              <a:rPr lang="en-US" dirty="0" err="1"/>
              <a:t>чередует</a:t>
            </a:r>
            <a:r>
              <a:rPr lang="en-US" dirty="0"/>
              <a:t> </a:t>
            </a:r>
            <a:r>
              <a:rPr lang="en-US" dirty="0" err="1"/>
              <a:t>периоды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, </a:t>
            </a:r>
            <a:r>
              <a:rPr lang="en-US" dirty="0" err="1"/>
              <a:t>во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которых</a:t>
            </a:r>
            <a:r>
              <a:rPr lang="en-US" dirty="0"/>
              <a:t> </a:t>
            </a:r>
            <a:r>
              <a:rPr lang="en-US" dirty="0" err="1"/>
              <a:t>передает</a:t>
            </a:r>
            <a:r>
              <a:rPr lang="en-US" dirty="0"/>
              <a:t> </a:t>
            </a:r>
            <a:r>
              <a:rPr lang="en-US" dirty="0" err="1"/>
              <a:t>данные</a:t>
            </a:r>
            <a:r>
              <a:rPr lang="en-US" dirty="0"/>
              <a:t> с </a:t>
            </a:r>
            <a:r>
              <a:rPr lang="en-US" dirty="0" err="1"/>
              <a:t>постоянной</a:t>
            </a:r>
            <a:r>
              <a:rPr lang="en-US" dirty="0"/>
              <a:t> </a:t>
            </a:r>
            <a:r>
              <a:rPr lang="en-US" dirty="0" err="1"/>
              <a:t>скоростью</a:t>
            </a:r>
            <a:r>
              <a:rPr lang="en-US" dirty="0"/>
              <a:t> 100 </a:t>
            </a:r>
            <a:r>
              <a:rPr lang="en-US" dirty="0" err="1"/>
              <a:t>Кбит</a:t>
            </a:r>
            <a:r>
              <a:rPr lang="en-US" dirty="0"/>
              <a:t>/с, и </a:t>
            </a:r>
            <a:r>
              <a:rPr lang="en-US" dirty="0" err="1"/>
              <a:t>периоды</a:t>
            </a:r>
            <a:r>
              <a:rPr lang="en-US" dirty="0"/>
              <a:t> </a:t>
            </a:r>
            <a:r>
              <a:rPr lang="en-US" dirty="0" err="1"/>
              <a:t>бездействия</a:t>
            </a:r>
            <a:r>
              <a:rPr lang="en-US" dirty="0"/>
              <a:t>, </a:t>
            </a:r>
            <a:r>
              <a:rPr lang="en-US" dirty="0" err="1"/>
              <a:t>во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которых</a:t>
            </a:r>
            <a:r>
              <a:rPr lang="en-US" dirty="0"/>
              <a:t> </a:t>
            </a:r>
            <a:r>
              <a:rPr lang="en-US" dirty="0" err="1"/>
              <a:t>никаких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передает</a:t>
            </a:r>
            <a:r>
              <a:rPr lang="en-US" dirty="0"/>
              <a:t>. </a:t>
            </a:r>
            <a:r>
              <a:rPr lang="en-US" dirty="0" err="1"/>
              <a:t>Предположим</a:t>
            </a:r>
            <a:r>
              <a:rPr lang="en-US" dirty="0"/>
              <a:t> </a:t>
            </a:r>
            <a:r>
              <a:rPr lang="en-US" dirty="0" err="1"/>
              <a:t>также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пользователь</a:t>
            </a:r>
            <a:r>
              <a:rPr lang="en-US" dirty="0"/>
              <a:t> </a:t>
            </a:r>
            <a:r>
              <a:rPr lang="en-US" dirty="0" err="1"/>
              <a:t>активен</a:t>
            </a:r>
            <a:r>
              <a:rPr lang="en-US" dirty="0"/>
              <a:t> 10% </a:t>
            </a:r>
            <a:r>
              <a:rPr lang="en-US" dirty="0" err="1"/>
              <a:t>всего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, а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остальныТеперь</a:t>
            </a:r>
            <a:r>
              <a:rPr lang="en-US" dirty="0"/>
              <a:t> </a:t>
            </a:r>
            <a:r>
              <a:rPr lang="en-US" dirty="0" err="1"/>
              <a:t>давайте</a:t>
            </a:r>
            <a:r>
              <a:rPr lang="en-US" dirty="0"/>
              <a:t> </a:t>
            </a:r>
            <a:r>
              <a:rPr lang="en-US" dirty="0" err="1"/>
              <a:t>рассмотрим</a:t>
            </a:r>
            <a:r>
              <a:rPr lang="en-US" dirty="0"/>
              <a:t> </a:t>
            </a:r>
            <a:r>
              <a:rPr lang="en-US" dirty="0" err="1"/>
              <a:t>еще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простой</a:t>
            </a:r>
            <a:r>
              <a:rPr lang="en-US" dirty="0"/>
              <a:t> </a:t>
            </a:r>
            <a:r>
              <a:rPr lang="en-US" dirty="0" err="1"/>
              <a:t>пример</a:t>
            </a:r>
            <a:r>
              <a:rPr lang="en-US" dirty="0"/>
              <a:t>. </a:t>
            </a:r>
            <a:r>
              <a:rPr lang="en-US" dirty="0" err="1"/>
              <a:t>Предположим</a:t>
            </a:r>
            <a:r>
              <a:rPr lang="en-US" dirty="0"/>
              <a:t>, </a:t>
            </a:r>
            <a:r>
              <a:rPr lang="en-US" dirty="0" err="1"/>
              <a:t>есть</a:t>
            </a:r>
            <a:r>
              <a:rPr lang="en-US" dirty="0"/>
              <a:t> 10 </a:t>
            </a:r>
            <a:r>
              <a:rPr lang="en-US" dirty="0" err="1"/>
              <a:t>пользователей</a:t>
            </a:r>
            <a:r>
              <a:rPr lang="en-US" dirty="0"/>
              <a:t> в </a:t>
            </a:r>
            <a:r>
              <a:rPr lang="en-US" dirty="0" err="1"/>
              <a:t>сети</a:t>
            </a:r>
            <a:r>
              <a:rPr lang="en-US" dirty="0"/>
              <a:t>, и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них</a:t>
            </a:r>
            <a:r>
              <a:rPr lang="en-US" dirty="0"/>
              <a:t> </a:t>
            </a:r>
            <a:r>
              <a:rPr lang="en-US" dirty="0" err="1"/>
              <a:t>внезапно</a:t>
            </a:r>
            <a:r>
              <a:rPr lang="en-US" dirty="0"/>
              <a:t> </a:t>
            </a:r>
            <a:r>
              <a:rPr lang="en-US" dirty="0" err="1"/>
              <a:t>генерирует</a:t>
            </a:r>
            <a:r>
              <a:rPr lang="en-US" dirty="0"/>
              <a:t> 1000 1000-битных </a:t>
            </a:r>
            <a:r>
              <a:rPr lang="en-US" dirty="0" err="1"/>
              <a:t>пакетов</a:t>
            </a:r>
            <a:r>
              <a:rPr lang="en-US" dirty="0"/>
              <a:t>, в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другие</a:t>
            </a:r>
            <a:r>
              <a:rPr lang="en-US" dirty="0"/>
              <a:t> </a:t>
            </a:r>
            <a:r>
              <a:rPr lang="en-US" dirty="0" err="1"/>
              <a:t>пользователи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являются</a:t>
            </a:r>
            <a:r>
              <a:rPr lang="en-US" dirty="0"/>
              <a:t> </a:t>
            </a:r>
            <a:r>
              <a:rPr lang="en-US" dirty="0" err="1"/>
              <a:t>активными</a:t>
            </a:r>
            <a:r>
              <a:rPr lang="en-US" dirty="0"/>
              <a:t>,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генерируя</a:t>
            </a:r>
            <a:r>
              <a:rPr lang="en-US" dirty="0"/>
              <a:t> </a:t>
            </a:r>
            <a:r>
              <a:rPr lang="en-US" dirty="0" err="1"/>
              <a:t>ничего</a:t>
            </a:r>
            <a:r>
              <a:rPr lang="en-US" dirty="0"/>
              <a:t>. В </a:t>
            </a:r>
            <a:r>
              <a:rPr lang="en-US" dirty="0" err="1"/>
              <a:t>сети</a:t>
            </a:r>
            <a:r>
              <a:rPr lang="en-US" dirty="0"/>
              <a:t> с </a:t>
            </a:r>
            <a:r>
              <a:rPr lang="en-US" dirty="0" err="1"/>
              <a:t>коммутацией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 и </a:t>
            </a:r>
            <a:r>
              <a:rPr lang="en-US" dirty="0" err="1"/>
              <a:t>временным</a:t>
            </a:r>
            <a:r>
              <a:rPr lang="en-US" dirty="0"/>
              <a:t> </a:t>
            </a:r>
            <a:r>
              <a:rPr lang="en-US" dirty="0" err="1"/>
              <a:t>разделением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каждый</a:t>
            </a:r>
            <a:r>
              <a:rPr lang="en-US" dirty="0"/>
              <a:t> </a:t>
            </a:r>
            <a:r>
              <a:rPr lang="en-US" dirty="0" err="1"/>
              <a:t>кадр</a:t>
            </a:r>
            <a:r>
              <a:rPr lang="en-US" dirty="0"/>
              <a:t> </a:t>
            </a:r>
            <a:r>
              <a:rPr lang="en-US" dirty="0" err="1"/>
              <a:t>делится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10 </a:t>
            </a:r>
            <a:r>
              <a:rPr lang="en-US" dirty="0" err="1"/>
              <a:t>слотов</a:t>
            </a:r>
            <a:r>
              <a:rPr lang="en-US" dirty="0"/>
              <a:t>, и в </a:t>
            </a:r>
            <a:r>
              <a:rPr lang="en-US" dirty="0" err="1"/>
              <a:t>каждом</a:t>
            </a:r>
            <a:r>
              <a:rPr lang="en-US" dirty="0"/>
              <a:t> </a:t>
            </a:r>
            <a:r>
              <a:rPr lang="en-US" dirty="0" err="1"/>
              <a:t>слоте</a:t>
            </a:r>
            <a:r>
              <a:rPr lang="en-US" dirty="0"/>
              <a:t> </a:t>
            </a:r>
            <a:r>
              <a:rPr lang="en-US" dirty="0" err="1"/>
              <a:t>содержится</a:t>
            </a:r>
            <a:r>
              <a:rPr lang="en-US" dirty="0"/>
              <a:t> 1000 </a:t>
            </a:r>
            <a:r>
              <a:rPr lang="en-US" dirty="0" err="1"/>
              <a:t>бит</a:t>
            </a:r>
            <a:r>
              <a:rPr lang="en-US" dirty="0"/>
              <a:t>, </a:t>
            </a:r>
            <a:r>
              <a:rPr lang="en-US" dirty="0" err="1"/>
              <a:t>активный</a:t>
            </a:r>
            <a:r>
              <a:rPr lang="en-US" dirty="0"/>
              <a:t> </a:t>
            </a:r>
            <a:r>
              <a:rPr lang="en-US" dirty="0" err="1"/>
              <a:t>пользователь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использовать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временной</a:t>
            </a:r>
            <a:r>
              <a:rPr lang="en-US" dirty="0"/>
              <a:t> </a:t>
            </a:r>
            <a:r>
              <a:rPr lang="en-US" dirty="0" err="1"/>
              <a:t>слот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кадр</a:t>
            </a:r>
            <a:r>
              <a:rPr lang="en-US" dirty="0"/>
              <a:t>,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передать</a:t>
            </a:r>
            <a:r>
              <a:rPr lang="en-US" dirty="0"/>
              <a:t> </a:t>
            </a:r>
            <a:r>
              <a:rPr lang="en-US" dirty="0" err="1"/>
              <a:t>данные</a:t>
            </a:r>
            <a:r>
              <a:rPr lang="en-US" dirty="0"/>
              <a:t>, в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оставшиеся</a:t>
            </a:r>
            <a:r>
              <a:rPr lang="en-US" dirty="0"/>
              <a:t> 9 </a:t>
            </a:r>
            <a:r>
              <a:rPr lang="en-US" dirty="0" err="1"/>
              <a:t>временных</a:t>
            </a:r>
            <a:r>
              <a:rPr lang="en-US" dirty="0"/>
              <a:t> </a:t>
            </a:r>
            <a:r>
              <a:rPr lang="en-US" dirty="0" err="1"/>
              <a:t>слотов</a:t>
            </a:r>
            <a:r>
              <a:rPr lang="en-US" dirty="0"/>
              <a:t> в </a:t>
            </a:r>
            <a:r>
              <a:rPr lang="en-US" dirty="0" err="1"/>
              <a:t>каждом</a:t>
            </a:r>
            <a:r>
              <a:rPr lang="en-US" dirty="0"/>
              <a:t> </a:t>
            </a:r>
            <a:r>
              <a:rPr lang="en-US" dirty="0" err="1"/>
              <a:t>кадре</a:t>
            </a:r>
            <a:r>
              <a:rPr lang="en-US" dirty="0"/>
              <a:t> </a:t>
            </a:r>
            <a:r>
              <a:rPr lang="en-US" dirty="0" err="1"/>
              <a:t>будут</a:t>
            </a:r>
            <a:r>
              <a:rPr lang="en-US" dirty="0"/>
              <a:t> </a:t>
            </a:r>
            <a:r>
              <a:rPr lang="en-US" dirty="0" err="1"/>
              <a:t>простаивать</a:t>
            </a:r>
            <a:r>
              <a:rPr lang="en-US" dirty="0"/>
              <a:t>. </a:t>
            </a:r>
            <a:r>
              <a:rPr lang="en-US" dirty="0" err="1"/>
              <a:t>Тогда</a:t>
            </a:r>
            <a:r>
              <a:rPr lang="en-US" dirty="0"/>
              <a:t>,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передать</a:t>
            </a:r>
            <a:r>
              <a:rPr lang="en-US" dirty="0"/>
              <a:t> </a:t>
            </a:r>
            <a:r>
              <a:rPr lang="en-US" dirty="0" err="1"/>
              <a:t>весь</a:t>
            </a:r>
            <a:r>
              <a:rPr lang="en-US" dirty="0"/>
              <a:t> </a:t>
            </a:r>
            <a:r>
              <a:rPr lang="en-US" dirty="0" err="1"/>
              <a:t>миллион</a:t>
            </a:r>
            <a:r>
              <a:rPr lang="en-US" dirty="0"/>
              <a:t> </a:t>
            </a:r>
            <a:r>
              <a:rPr lang="en-US" dirty="0" err="1"/>
              <a:t>бит</a:t>
            </a:r>
            <a:r>
              <a:rPr lang="en-US" dirty="0"/>
              <a:t> </a:t>
            </a:r>
            <a:r>
              <a:rPr lang="en-US" dirty="0" err="1"/>
              <a:t>активного</a:t>
            </a:r>
            <a:r>
              <a:rPr lang="en-US" dirty="0"/>
              <a:t> </a:t>
            </a:r>
            <a:r>
              <a:rPr lang="en-US" dirty="0" err="1"/>
              <a:t>пользователя</a:t>
            </a:r>
            <a:r>
              <a:rPr lang="en-US" dirty="0"/>
              <a:t>, </a:t>
            </a:r>
            <a:r>
              <a:rPr lang="en-US" dirty="0" err="1"/>
              <a:t>уйдет</a:t>
            </a:r>
            <a:r>
              <a:rPr lang="en-US" dirty="0"/>
              <a:t> 10 </a:t>
            </a:r>
            <a:r>
              <a:rPr lang="en-US" dirty="0" err="1"/>
              <a:t>секунд</a:t>
            </a:r>
            <a:r>
              <a:rPr lang="en-US" dirty="0"/>
              <a:t>. В </a:t>
            </a:r>
            <a:r>
              <a:rPr lang="en-US" dirty="0" err="1"/>
              <a:t>случае</a:t>
            </a:r>
            <a:r>
              <a:rPr lang="en-US" dirty="0"/>
              <a:t> с </a:t>
            </a:r>
            <a:r>
              <a:rPr lang="en-US" dirty="0" err="1"/>
              <a:t>коммутацией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активный</a:t>
            </a:r>
            <a:r>
              <a:rPr lang="en-US" dirty="0"/>
              <a:t> </a:t>
            </a:r>
            <a:r>
              <a:rPr lang="en-US" dirty="0" err="1"/>
              <a:t>пользователь</a:t>
            </a:r>
            <a:r>
              <a:rPr lang="en-US" dirty="0"/>
              <a:t> </a:t>
            </a:r>
            <a:r>
              <a:rPr lang="en-US" dirty="0" err="1"/>
              <a:t>сможет</a:t>
            </a:r>
            <a:r>
              <a:rPr lang="en-US" dirty="0"/>
              <a:t> </a:t>
            </a:r>
            <a:r>
              <a:rPr lang="en-US" dirty="0" err="1"/>
              <a:t>непрерывно</a:t>
            </a:r>
            <a:r>
              <a:rPr lang="en-US" dirty="0"/>
              <a:t> </a:t>
            </a:r>
            <a:r>
              <a:rPr lang="en-US" dirty="0" err="1"/>
              <a:t>посылать</a:t>
            </a:r>
            <a:r>
              <a:rPr lang="en-US" dirty="0"/>
              <a:t> </a:t>
            </a:r>
            <a:r>
              <a:rPr lang="en-US" dirty="0" err="1"/>
              <a:t>свои</a:t>
            </a:r>
            <a:r>
              <a:rPr lang="en-US" dirty="0"/>
              <a:t> </a:t>
            </a:r>
            <a:r>
              <a:rPr lang="en-US" dirty="0" err="1"/>
              <a:t>пакеты</a:t>
            </a:r>
            <a:r>
              <a:rPr lang="en-US" dirty="0"/>
              <a:t> в </a:t>
            </a:r>
            <a:r>
              <a:rPr lang="en-US" dirty="0" err="1"/>
              <a:t>канал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с </a:t>
            </a:r>
            <a:r>
              <a:rPr lang="en-US" dirty="0" err="1"/>
              <a:t>максимальной</a:t>
            </a:r>
            <a:r>
              <a:rPr lang="en-US" dirty="0"/>
              <a:t> </a:t>
            </a:r>
            <a:r>
              <a:rPr lang="en-US" dirty="0" err="1"/>
              <a:t>скоростью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в 1 </a:t>
            </a:r>
            <a:r>
              <a:rPr lang="en-US" dirty="0" err="1"/>
              <a:t>Мбит</a:t>
            </a:r>
            <a:r>
              <a:rPr lang="en-US" dirty="0"/>
              <a:t>/с,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больше</a:t>
            </a:r>
            <a:r>
              <a:rPr lang="en-US" dirty="0"/>
              <a:t> </a:t>
            </a:r>
            <a:r>
              <a:rPr lang="en-US" dirty="0" err="1"/>
              <a:t>никто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передает</a:t>
            </a:r>
            <a:r>
              <a:rPr lang="en-US" dirty="0"/>
              <a:t> </a:t>
            </a:r>
            <a:r>
              <a:rPr lang="en-US" dirty="0" err="1"/>
              <a:t>пакеты</a:t>
            </a:r>
            <a:r>
              <a:rPr lang="en-US" dirty="0"/>
              <a:t> в </a:t>
            </a:r>
            <a:r>
              <a:rPr lang="en-US" dirty="0" err="1"/>
              <a:t>сеть</a:t>
            </a:r>
            <a:r>
              <a:rPr lang="en-US" dirty="0"/>
              <a:t>. В </a:t>
            </a:r>
            <a:r>
              <a:rPr lang="en-US" dirty="0" err="1"/>
              <a:t>этом</a:t>
            </a:r>
            <a:r>
              <a:rPr lang="en-US" dirty="0"/>
              <a:t> </a:t>
            </a:r>
            <a:r>
              <a:rPr lang="en-US" dirty="0" err="1"/>
              <a:t>случае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данные</a:t>
            </a:r>
            <a:r>
              <a:rPr lang="en-US" dirty="0"/>
              <a:t> </a:t>
            </a:r>
            <a:r>
              <a:rPr lang="en-US" dirty="0" err="1"/>
              <a:t>активного</a:t>
            </a:r>
            <a:r>
              <a:rPr lang="en-US" dirty="0"/>
              <a:t> </a:t>
            </a:r>
            <a:r>
              <a:rPr lang="en-US" dirty="0" err="1"/>
              <a:t>пользователя</a:t>
            </a:r>
            <a:r>
              <a:rPr lang="en-US" dirty="0"/>
              <a:t> </a:t>
            </a:r>
            <a:r>
              <a:rPr lang="en-US" dirty="0" err="1"/>
              <a:t>будут</a:t>
            </a:r>
            <a:r>
              <a:rPr lang="en-US" dirty="0"/>
              <a:t> </a:t>
            </a:r>
            <a:r>
              <a:rPr lang="en-US" dirty="0" err="1"/>
              <a:t>переданы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1 с.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Указанная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 </a:t>
            </a:r>
            <a:r>
              <a:rPr lang="en-US" dirty="0" err="1"/>
              <a:t>примеров</a:t>
            </a:r>
            <a:r>
              <a:rPr lang="en-US" dirty="0"/>
              <a:t> </a:t>
            </a:r>
            <a:r>
              <a:rPr lang="en-US" dirty="0" err="1"/>
              <a:t>демонстрирует</a:t>
            </a:r>
            <a:r>
              <a:rPr lang="en-US" dirty="0"/>
              <a:t> </a:t>
            </a:r>
            <a:r>
              <a:rPr lang="en-US" dirty="0" err="1"/>
              <a:t>нам</a:t>
            </a:r>
            <a:r>
              <a:rPr lang="en-US" dirty="0"/>
              <a:t> </a:t>
            </a:r>
            <a:r>
              <a:rPr lang="en-US" dirty="0" err="1"/>
              <a:t>преимущество</a:t>
            </a:r>
            <a:r>
              <a:rPr lang="en-US" dirty="0"/>
              <a:t> в </a:t>
            </a:r>
            <a:r>
              <a:rPr lang="en-US" dirty="0" err="1"/>
              <a:t>производительности</a:t>
            </a:r>
            <a:r>
              <a:rPr lang="en-US" dirty="0"/>
              <a:t> </a:t>
            </a:r>
            <a:r>
              <a:rPr lang="en-US" dirty="0" err="1"/>
              <a:t>метода</a:t>
            </a:r>
            <a:r>
              <a:rPr lang="en-US" dirty="0"/>
              <a:t> </a:t>
            </a:r>
            <a:r>
              <a:rPr lang="en-US" dirty="0" err="1"/>
              <a:t>коммутации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перед</a:t>
            </a:r>
            <a:r>
              <a:rPr lang="en-US" dirty="0"/>
              <a:t> </a:t>
            </a:r>
            <a:r>
              <a:rPr lang="en-US" dirty="0" err="1"/>
              <a:t>методом</a:t>
            </a:r>
            <a:r>
              <a:rPr lang="en-US" dirty="0"/>
              <a:t> </a:t>
            </a:r>
            <a:r>
              <a:rPr lang="en-US" dirty="0" err="1"/>
              <a:t>коммутации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.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подчеркивает</a:t>
            </a:r>
            <a:r>
              <a:rPr lang="en-US" dirty="0"/>
              <a:t> </a:t>
            </a:r>
            <a:r>
              <a:rPr lang="en-US" dirty="0" err="1"/>
              <a:t>серьезную</a:t>
            </a:r>
            <a:r>
              <a:rPr lang="en-US" dirty="0"/>
              <a:t> </a:t>
            </a:r>
            <a:r>
              <a:rPr lang="en-US" dirty="0" err="1"/>
              <a:t>разницу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двумя</a:t>
            </a:r>
            <a:r>
              <a:rPr lang="en-US" dirty="0"/>
              <a:t> </a:t>
            </a:r>
            <a:r>
              <a:rPr lang="en-US" dirty="0" err="1"/>
              <a:t>формами</a:t>
            </a:r>
            <a:r>
              <a:rPr lang="en-US" dirty="0"/>
              <a:t> </a:t>
            </a:r>
            <a:r>
              <a:rPr lang="en-US" dirty="0" err="1"/>
              <a:t>того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разделяется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несколько</a:t>
            </a:r>
            <a:r>
              <a:rPr lang="en-US" dirty="0"/>
              <a:t> </a:t>
            </a:r>
            <a:r>
              <a:rPr lang="en-US" dirty="0" err="1"/>
              <a:t>потоков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 </a:t>
            </a:r>
            <a:r>
              <a:rPr lang="en-US" dirty="0" err="1"/>
              <a:t>скорость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в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</a:t>
            </a:r>
            <a:r>
              <a:rPr lang="en-US" dirty="0" err="1"/>
              <a:t>Коммутация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 </a:t>
            </a:r>
            <a:r>
              <a:rPr lang="en-US" dirty="0" err="1"/>
              <a:t>резервирует</a:t>
            </a:r>
            <a:r>
              <a:rPr lang="en-US" dirty="0"/>
              <a:t> </a:t>
            </a:r>
            <a:r>
              <a:rPr lang="en-US" dirty="0" err="1"/>
              <a:t>емкость</a:t>
            </a:r>
            <a:r>
              <a:rPr lang="en-US" dirty="0"/>
              <a:t> </a:t>
            </a:r>
            <a:r>
              <a:rPr lang="en-US" dirty="0" err="1"/>
              <a:t>независимо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запросов</a:t>
            </a:r>
            <a:r>
              <a:rPr lang="en-US" dirty="0"/>
              <a:t>, и </a:t>
            </a:r>
            <a:r>
              <a:rPr lang="en-US" dirty="0" err="1"/>
              <a:t>поэтому</a:t>
            </a:r>
            <a:r>
              <a:rPr lang="en-US" dirty="0"/>
              <a:t> </a:t>
            </a:r>
            <a:r>
              <a:rPr lang="en-US" dirty="0" err="1"/>
              <a:t>зарезервированное</a:t>
            </a:r>
            <a:r>
              <a:rPr lang="en-US" dirty="0"/>
              <a:t>, </a:t>
            </a:r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неиспользуемое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остается</a:t>
            </a:r>
            <a:r>
              <a:rPr lang="en-US" dirty="0"/>
              <a:t> </a:t>
            </a:r>
            <a:r>
              <a:rPr lang="en-US" dirty="0" err="1"/>
              <a:t>потраченным</a:t>
            </a:r>
            <a:r>
              <a:rPr lang="en-US" dirty="0"/>
              <a:t> </a:t>
            </a:r>
            <a:r>
              <a:rPr lang="en-US" dirty="0" err="1"/>
              <a:t>впустую</a:t>
            </a:r>
            <a:r>
              <a:rPr lang="en-US" dirty="0"/>
              <a:t>. </a:t>
            </a:r>
            <a:r>
              <a:rPr lang="en-US" dirty="0" err="1"/>
              <a:t>Коммутация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, с </a:t>
            </a:r>
            <a:r>
              <a:rPr lang="en-US" dirty="0" err="1"/>
              <a:t>другой</a:t>
            </a:r>
            <a:r>
              <a:rPr lang="en-US" dirty="0"/>
              <a:t> </a:t>
            </a:r>
            <a:r>
              <a:rPr lang="en-US" dirty="0" err="1"/>
              <a:t>стороны</a:t>
            </a:r>
            <a:r>
              <a:rPr lang="en-US" dirty="0"/>
              <a:t>, </a:t>
            </a:r>
            <a:r>
              <a:rPr lang="en-US" dirty="0" err="1"/>
              <a:t>использует</a:t>
            </a:r>
            <a:r>
              <a:rPr lang="en-US" dirty="0"/>
              <a:t> </a:t>
            </a:r>
            <a:r>
              <a:rPr lang="en-US" dirty="0" err="1"/>
              <a:t>канал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запросу</a:t>
            </a:r>
            <a:r>
              <a:rPr lang="en-US" dirty="0"/>
              <a:t>. </a:t>
            </a:r>
            <a:r>
              <a:rPr lang="en-US" dirty="0" err="1"/>
              <a:t>Скорость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делится</a:t>
            </a:r>
            <a:r>
              <a:rPr lang="en-US" dirty="0"/>
              <a:t> </a:t>
            </a:r>
            <a:r>
              <a:rPr lang="en-US" dirty="0" err="1"/>
              <a:t>среди</a:t>
            </a:r>
            <a:r>
              <a:rPr lang="en-US" dirty="0"/>
              <a:t> </a:t>
            </a:r>
            <a:r>
              <a:rPr lang="en-US" dirty="0" err="1"/>
              <a:t>тех</a:t>
            </a:r>
            <a:r>
              <a:rPr lang="en-US" dirty="0"/>
              <a:t> </a:t>
            </a:r>
            <a:r>
              <a:rPr lang="en-US" dirty="0" err="1"/>
              <a:t>пользователей</a:t>
            </a:r>
            <a:r>
              <a:rPr lang="en-US" dirty="0"/>
              <a:t>, </a:t>
            </a:r>
            <a:r>
              <a:rPr lang="en-US" dirty="0" err="1"/>
              <a:t>кому</a:t>
            </a:r>
            <a:r>
              <a:rPr lang="en-US" dirty="0"/>
              <a:t> </a:t>
            </a:r>
            <a:r>
              <a:rPr lang="en-US" dirty="0" err="1"/>
              <a:t>нужно</a:t>
            </a:r>
            <a:r>
              <a:rPr lang="en-US" dirty="0"/>
              <a:t> </a:t>
            </a:r>
            <a:r>
              <a:rPr lang="en-US" dirty="0" err="1"/>
              <a:t>передать</a:t>
            </a:r>
            <a:r>
              <a:rPr lang="en-US" dirty="0"/>
              <a:t> </a:t>
            </a:r>
            <a:r>
              <a:rPr lang="en-US" dirty="0" err="1"/>
              <a:t>пакеты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каналу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</a:t>
            </a:r>
            <a:r>
              <a:rPr lang="en-US" dirty="0" err="1"/>
              <a:t>Хотя</a:t>
            </a:r>
            <a:r>
              <a:rPr lang="en-US" dirty="0"/>
              <a:t> в </a:t>
            </a:r>
            <a:r>
              <a:rPr lang="en-US" dirty="0" err="1"/>
              <a:t>нынешних</a:t>
            </a:r>
            <a:r>
              <a:rPr lang="en-US" dirty="0"/>
              <a:t> </a:t>
            </a:r>
            <a:r>
              <a:rPr lang="en-US" dirty="0" err="1"/>
              <a:t>телекоммуникационных</a:t>
            </a:r>
            <a:r>
              <a:rPr lang="en-US" dirty="0"/>
              <a:t> </a:t>
            </a:r>
            <a:r>
              <a:rPr lang="en-US" dirty="0" err="1"/>
              <a:t>системах</a:t>
            </a:r>
            <a:r>
              <a:rPr lang="en-US" dirty="0"/>
              <a:t> </a:t>
            </a:r>
            <a:r>
              <a:rPr lang="en-US" dirty="0" err="1"/>
              <a:t>работают</a:t>
            </a:r>
            <a:r>
              <a:rPr lang="en-US" dirty="0"/>
              <a:t> </a:t>
            </a:r>
            <a:r>
              <a:rPr lang="en-US" dirty="0" err="1"/>
              <a:t>обе</a:t>
            </a:r>
            <a:r>
              <a:rPr lang="en-US" dirty="0"/>
              <a:t> </a:t>
            </a:r>
            <a:r>
              <a:rPr lang="en-US" dirty="0" err="1"/>
              <a:t>технологии</a:t>
            </a:r>
            <a:r>
              <a:rPr lang="en-US" dirty="0"/>
              <a:t> </a:t>
            </a:r>
            <a:r>
              <a:rPr lang="en-US" dirty="0" err="1"/>
              <a:t>коммутации</a:t>
            </a:r>
            <a:r>
              <a:rPr lang="en-US" dirty="0"/>
              <a:t>, </a:t>
            </a:r>
            <a:r>
              <a:rPr lang="en-US" dirty="0" err="1"/>
              <a:t>тенденция</a:t>
            </a:r>
            <a:r>
              <a:rPr lang="en-US" dirty="0"/>
              <a:t> </a:t>
            </a:r>
            <a:r>
              <a:rPr lang="en-US" dirty="0" err="1"/>
              <a:t>направлена</a:t>
            </a:r>
            <a:r>
              <a:rPr lang="en-US" dirty="0"/>
              <a:t> в </a:t>
            </a:r>
            <a:r>
              <a:rPr lang="en-US" dirty="0" err="1"/>
              <a:t>сторону</a:t>
            </a:r>
            <a:r>
              <a:rPr lang="en-US" dirty="0"/>
              <a:t> </a:t>
            </a:r>
            <a:r>
              <a:rPr lang="en-US" dirty="0" err="1"/>
              <a:t>коммутации</a:t>
            </a:r>
            <a:r>
              <a:rPr lang="en-US" dirty="0"/>
              <a:t> </a:t>
            </a:r>
            <a:r>
              <a:rPr lang="en-US" dirty="0" err="1"/>
              <a:t>пакетов</a:t>
            </a:r>
            <a:r>
              <a:rPr lang="en-US" dirty="0"/>
              <a:t>.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нее</a:t>
            </a:r>
            <a:r>
              <a:rPr lang="en-US" dirty="0"/>
              <a:t> </a:t>
            </a:r>
            <a:r>
              <a:rPr lang="en-US" dirty="0" err="1"/>
              <a:t>постепенно</a:t>
            </a:r>
            <a:r>
              <a:rPr lang="en-US" dirty="0"/>
              <a:t> </a:t>
            </a:r>
            <a:r>
              <a:rPr lang="en-US" dirty="0" err="1"/>
              <a:t>переходят</a:t>
            </a:r>
            <a:r>
              <a:rPr lang="en-US" dirty="0"/>
              <a:t> </a:t>
            </a:r>
            <a:r>
              <a:rPr lang="en-US" dirty="0" err="1"/>
              <a:t>даже</a:t>
            </a:r>
            <a:r>
              <a:rPr lang="en-US" dirty="0"/>
              <a:t> </a:t>
            </a:r>
            <a:r>
              <a:rPr lang="en-US" dirty="0" err="1"/>
              <a:t>многие</a:t>
            </a:r>
            <a:r>
              <a:rPr lang="en-US" dirty="0"/>
              <a:t> </a:t>
            </a:r>
            <a:r>
              <a:rPr lang="en-US" dirty="0" err="1"/>
              <a:t>телефонные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, и </a:t>
            </a:r>
            <a:r>
              <a:rPr lang="en-US" dirty="0" err="1"/>
              <a:t>очень</a:t>
            </a:r>
            <a:r>
              <a:rPr lang="en-US" dirty="0"/>
              <a:t> </a:t>
            </a:r>
            <a:r>
              <a:rPr lang="en-US" dirty="0" err="1"/>
              <a:t>часто</a:t>
            </a:r>
            <a:r>
              <a:rPr lang="en-US" dirty="0"/>
              <a:t> </a:t>
            </a:r>
            <a:r>
              <a:rPr lang="en-US" dirty="0" err="1"/>
              <a:t>используют</a:t>
            </a:r>
            <a:r>
              <a:rPr lang="en-US" dirty="0"/>
              <a:t> </a:t>
            </a:r>
            <a:r>
              <a:rPr lang="en-US" dirty="0" err="1"/>
              <a:t>данный</a:t>
            </a:r>
            <a:r>
              <a:rPr lang="en-US" dirty="0"/>
              <a:t> </a:t>
            </a:r>
            <a:r>
              <a:rPr lang="en-US" dirty="0" err="1"/>
              <a:t>метод</a:t>
            </a:r>
            <a:r>
              <a:rPr lang="en-US" dirty="0"/>
              <a:t> </a:t>
            </a:r>
            <a:r>
              <a:rPr lang="en-US" dirty="0" err="1"/>
              <a:t>коммутации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межконтинентальных</a:t>
            </a:r>
            <a:r>
              <a:rPr lang="en-US" dirty="0"/>
              <a:t> </a:t>
            </a:r>
            <a:r>
              <a:rPr lang="en-US" dirty="0" err="1"/>
              <a:t>телефонных</a:t>
            </a:r>
            <a:r>
              <a:rPr lang="en-US" dirty="0"/>
              <a:t> </a:t>
            </a:r>
            <a:r>
              <a:rPr lang="en-US" dirty="0" err="1"/>
              <a:t>вызовов</a:t>
            </a:r>
            <a:r>
              <a:rPr lang="en-US" dirty="0"/>
              <a:t>.</a:t>
            </a:r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видели</a:t>
            </a:r>
            <a:r>
              <a:rPr lang="en-US" dirty="0"/>
              <a:t> </a:t>
            </a:r>
            <a:r>
              <a:rPr lang="en-US" dirty="0" err="1"/>
              <a:t>ранее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хосты</a:t>
            </a:r>
            <a:r>
              <a:rPr lang="en-US" dirty="0"/>
              <a:t> </a:t>
            </a:r>
            <a:r>
              <a:rPr lang="en-US" dirty="0" err="1"/>
              <a:t>соединяются</a:t>
            </a:r>
            <a:r>
              <a:rPr lang="en-US" dirty="0"/>
              <a:t> с </a:t>
            </a:r>
            <a:r>
              <a:rPr lang="en-US" dirty="0" err="1"/>
              <a:t>Интернетом</a:t>
            </a:r>
            <a:r>
              <a:rPr lang="en-US" dirty="0"/>
              <a:t>, </a:t>
            </a:r>
            <a:r>
              <a:rPr lang="en-US" dirty="0" err="1"/>
              <a:t>пользуясь</a:t>
            </a:r>
            <a:r>
              <a:rPr lang="en-US" dirty="0"/>
              <a:t> </a:t>
            </a:r>
            <a:r>
              <a:rPr lang="en-US" dirty="0" err="1"/>
              <a:t>услугами</a:t>
            </a:r>
            <a:r>
              <a:rPr lang="en-US" dirty="0"/>
              <a:t> </a:t>
            </a:r>
            <a:r>
              <a:rPr lang="en-US" dirty="0" err="1"/>
              <a:t>Интернет-провайдеров</a:t>
            </a:r>
            <a:r>
              <a:rPr lang="en-US" dirty="0"/>
              <a:t>. </a:t>
            </a:r>
            <a:r>
              <a:rPr lang="en-US" dirty="0" err="1"/>
              <a:t>Интернет-провайдер</a:t>
            </a:r>
            <a:r>
              <a:rPr lang="en-US" dirty="0"/>
              <a:t> </a:t>
            </a:r>
            <a:r>
              <a:rPr lang="en-US" dirty="0" err="1"/>
              <a:t>обеспечивает</a:t>
            </a:r>
            <a:r>
              <a:rPr lang="en-US" dirty="0"/>
              <a:t> </a:t>
            </a:r>
            <a:r>
              <a:rPr lang="en-US" dirty="0" err="1"/>
              <a:t>либо</a:t>
            </a:r>
            <a:r>
              <a:rPr lang="en-US" dirty="0"/>
              <a:t> </a:t>
            </a:r>
            <a:r>
              <a:rPr lang="en-US" dirty="0" err="1"/>
              <a:t>проводной</a:t>
            </a:r>
            <a:r>
              <a:rPr lang="en-US" dirty="0"/>
              <a:t>, </a:t>
            </a:r>
            <a:r>
              <a:rPr lang="en-US" dirty="0" err="1"/>
              <a:t>либо</a:t>
            </a:r>
            <a:r>
              <a:rPr lang="en-US" dirty="0"/>
              <a:t> </a:t>
            </a:r>
            <a:r>
              <a:rPr lang="en-US" dirty="0" err="1"/>
              <a:t>беспроводной</a:t>
            </a:r>
            <a:r>
              <a:rPr lang="en-US" dirty="0"/>
              <a:t> </a:t>
            </a:r>
            <a:r>
              <a:rPr lang="en-US" dirty="0" err="1"/>
              <a:t>доступ</a:t>
            </a:r>
            <a:r>
              <a:rPr lang="en-US" dirty="0"/>
              <a:t>, </a:t>
            </a:r>
            <a:r>
              <a:rPr lang="en-US" dirty="0" err="1"/>
              <a:t>используя</a:t>
            </a:r>
            <a:r>
              <a:rPr lang="en-US" dirty="0"/>
              <a:t> </a:t>
            </a:r>
            <a:r>
              <a:rPr lang="en-US" dirty="0" err="1"/>
              <a:t>ряд</a:t>
            </a:r>
            <a:r>
              <a:rPr lang="en-US" dirty="0"/>
              <a:t> </a:t>
            </a:r>
            <a:r>
              <a:rPr lang="en-US" dirty="0" err="1"/>
              <a:t>технологий</a:t>
            </a:r>
            <a:r>
              <a:rPr lang="en-US" dirty="0"/>
              <a:t>, </a:t>
            </a:r>
            <a:r>
              <a:rPr lang="en-US" dirty="0" err="1"/>
              <a:t>включающих</a:t>
            </a:r>
            <a:r>
              <a:rPr lang="en-US" dirty="0"/>
              <a:t> DSL, </a:t>
            </a:r>
            <a:r>
              <a:rPr lang="en-US" dirty="0" err="1"/>
              <a:t>кабельный</a:t>
            </a:r>
            <a:r>
              <a:rPr lang="en-US" dirty="0"/>
              <a:t> </a:t>
            </a:r>
            <a:r>
              <a:rPr lang="en-US" dirty="0" err="1"/>
              <a:t>доступ</a:t>
            </a:r>
            <a:r>
              <a:rPr lang="en-US" dirty="0"/>
              <a:t>, FTTH, Wi-Fi, а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мобильные</a:t>
            </a:r>
            <a:r>
              <a:rPr lang="en-US" dirty="0"/>
              <a:t> </a:t>
            </a:r>
            <a:r>
              <a:rPr lang="en-US" dirty="0" err="1"/>
              <a:t>сотовые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. </a:t>
            </a:r>
            <a:r>
              <a:rPr lang="en-US" dirty="0" err="1"/>
              <a:t>Заметим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Интернет-провайдером</a:t>
            </a:r>
            <a:r>
              <a:rPr lang="en-US" dirty="0"/>
              <a:t> </a:t>
            </a:r>
            <a:r>
              <a:rPr lang="en-US" dirty="0" err="1"/>
              <a:t>необязательно</a:t>
            </a:r>
            <a:r>
              <a:rPr lang="en-US" dirty="0"/>
              <a:t> </a:t>
            </a:r>
            <a:r>
              <a:rPr lang="en-US" dirty="0" err="1"/>
              <a:t>бывают</a:t>
            </a:r>
            <a:r>
              <a:rPr lang="en-US" dirty="0"/>
              <a:t> </a:t>
            </a:r>
            <a:r>
              <a:rPr lang="en-US" dirty="0" err="1"/>
              <a:t>телефонные</a:t>
            </a:r>
            <a:r>
              <a:rPr lang="en-US" dirty="0"/>
              <a:t> </a:t>
            </a:r>
            <a:r>
              <a:rPr lang="en-US" dirty="0" err="1"/>
              <a:t>компании</a:t>
            </a:r>
            <a:r>
              <a:rPr lang="en-US" dirty="0"/>
              <a:t> </a:t>
            </a:r>
            <a:r>
              <a:rPr lang="en-US" dirty="0" err="1"/>
              <a:t>либо</a:t>
            </a:r>
            <a:r>
              <a:rPr lang="en-US" dirty="0"/>
              <a:t> </a:t>
            </a:r>
            <a:r>
              <a:rPr lang="en-US" dirty="0" err="1"/>
              <a:t>компании</a:t>
            </a:r>
            <a:r>
              <a:rPr lang="en-US" dirty="0"/>
              <a:t> </a:t>
            </a:r>
            <a:r>
              <a:rPr lang="en-US" dirty="0" err="1"/>
              <a:t>кабельных</a:t>
            </a:r>
            <a:r>
              <a:rPr lang="en-US" dirty="0"/>
              <a:t> </a:t>
            </a:r>
            <a:r>
              <a:rPr lang="en-US" dirty="0" err="1"/>
              <a:t>сетей</a:t>
            </a:r>
            <a:r>
              <a:rPr lang="en-US" dirty="0"/>
              <a:t>; </a:t>
            </a:r>
            <a:r>
              <a:rPr lang="en-US" dirty="0" err="1"/>
              <a:t>им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быть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, </a:t>
            </a:r>
            <a:r>
              <a:rPr lang="en-US" dirty="0" err="1"/>
              <a:t>университет</a:t>
            </a:r>
            <a:r>
              <a:rPr lang="en-US" dirty="0"/>
              <a:t> (</a:t>
            </a:r>
            <a:r>
              <a:rPr lang="en-US" dirty="0" err="1"/>
              <a:t>предоставляющий</a:t>
            </a:r>
            <a:r>
              <a:rPr lang="en-US" dirty="0"/>
              <a:t> </a:t>
            </a:r>
            <a:r>
              <a:rPr lang="en-US" dirty="0" err="1"/>
              <a:t>доступ</a:t>
            </a:r>
            <a:r>
              <a:rPr lang="en-US" dirty="0"/>
              <a:t> в </a:t>
            </a:r>
            <a:r>
              <a:rPr lang="en-US" dirty="0" err="1"/>
              <a:t>Интернет</a:t>
            </a:r>
            <a:r>
              <a:rPr lang="en-US" dirty="0"/>
              <a:t> </a:t>
            </a:r>
            <a:r>
              <a:rPr lang="en-US" dirty="0" err="1"/>
              <a:t>своим</a:t>
            </a:r>
            <a:r>
              <a:rPr lang="en-US" dirty="0"/>
              <a:t> </a:t>
            </a:r>
            <a:r>
              <a:rPr lang="en-US" dirty="0" err="1"/>
              <a:t>студентам</a:t>
            </a:r>
            <a:r>
              <a:rPr lang="en-US" dirty="0"/>
              <a:t> и </a:t>
            </a:r>
            <a:r>
              <a:rPr lang="en-US" dirty="0" err="1"/>
              <a:t>персоналу</a:t>
            </a:r>
            <a:r>
              <a:rPr lang="en-US" dirty="0"/>
              <a:t> </a:t>
            </a:r>
            <a:r>
              <a:rPr lang="en-US" dirty="0" err="1"/>
              <a:t>факультетов</a:t>
            </a:r>
            <a:r>
              <a:rPr lang="en-US" dirty="0"/>
              <a:t>) </a:t>
            </a:r>
            <a:r>
              <a:rPr lang="en-US" dirty="0" err="1"/>
              <a:t>либо</a:t>
            </a:r>
            <a:r>
              <a:rPr lang="en-US" dirty="0"/>
              <a:t> </a:t>
            </a:r>
            <a:r>
              <a:rPr lang="en-US" dirty="0" err="1"/>
              <a:t>коммерческая</a:t>
            </a:r>
            <a:r>
              <a:rPr lang="en-US" dirty="0"/>
              <a:t> </a:t>
            </a:r>
            <a:r>
              <a:rPr lang="en-US" dirty="0" err="1"/>
              <a:t>компания</a:t>
            </a:r>
            <a:r>
              <a:rPr lang="en-US" dirty="0"/>
              <a:t> (</a:t>
            </a:r>
            <a:r>
              <a:rPr lang="en-US" dirty="0" err="1"/>
              <a:t>обеспечивающая</a:t>
            </a:r>
            <a:r>
              <a:rPr lang="en-US" dirty="0"/>
              <a:t> </a:t>
            </a:r>
            <a:r>
              <a:rPr lang="en-US" dirty="0" err="1"/>
              <a:t>доступ</a:t>
            </a:r>
            <a:r>
              <a:rPr lang="en-US" dirty="0"/>
              <a:t> в </a:t>
            </a:r>
            <a:r>
              <a:rPr lang="en-US" dirty="0" err="1"/>
              <a:t>Интернет</a:t>
            </a:r>
            <a:r>
              <a:rPr lang="en-US" dirty="0"/>
              <a:t> </a:t>
            </a:r>
            <a:r>
              <a:rPr lang="en-US" dirty="0" err="1"/>
              <a:t>своим</a:t>
            </a:r>
            <a:r>
              <a:rPr lang="en-US" dirty="0"/>
              <a:t> </a:t>
            </a:r>
            <a:r>
              <a:rPr lang="en-US" dirty="0" err="1"/>
              <a:t>сотрудникам</a:t>
            </a:r>
            <a:r>
              <a:rPr lang="en-US" dirty="0"/>
              <a:t>). </a:t>
            </a:r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 </a:t>
            </a:r>
            <a:r>
              <a:rPr lang="en-US" dirty="0" err="1"/>
              <a:t>конечных</a:t>
            </a:r>
            <a:r>
              <a:rPr lang="en-US" dirty="0"/>
              <a:t> </a:t>
            </a:r>
            <a:r>
              <a:rPr lang="en-US" dirty="0" err="1"/>
              <a:t>пользователей</a:t>
            </a:r>
            <a:r>
              <a:rPr lang="en-US" dirty="0"/>
              <a:t>, </a:t>
            </a:r>
            <a:r>
              <a:rPr lang="en-US" dirty="0" err="1"/>
              <a:t>провайдеров</a:t>
            </a:r>
            <a:r>
              <a:rPr lang="en-US" dirty="0"/>
              <a:t> </a:t>
            </a:r>
            <a:r>
              <a:rPr lang="en-US" dirty="0" err="1"/>
              <a:t>контента</a:t>
            </a:r>
            <a:r>
              <a:rPr lang="en-US" dirty="0"/>
              <a:t>, </a:t>
            </a:r>
            <a:r>
              <a:rPr lang="en-US" dirty="0" err="1"/>
              <a:t>сетей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, </a:t>
            </a:r>
            <a:r>
              <a:rPr lang="en-US" dirty="0" err="1"/>
              <a:t>Интернет-провайдеров</a:t>
            </a:r>
            <a:r>
              <a:rPr lang="en-US" dirty="0"/>
              <a:t> —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только</a:t>
            </a:r>
            <a:r>
              <a:rPr lang="en-US" dirty="0"/>
              <a:t> </a:t>
            </a:r>
            <a:r>
              <a:rPr lang="en-US" dirty="0" err="1"/>
              <a:t>малая</a:t>
            </a:r>
            <a:r>
              <a:rPr lang="en-US" dirty="0"/>
              <a:t> </a:t>
            </a:r>
            <a:r>
              <a:rPr lang="en-US" dirty="0" err="1"/>
              <a:t>часть</a:t>
            </a:r>
            <a:r>
              <a:rPr lang="en-US" dirty="0"/>
              <a:t> </a:t>
            </a:r>
            <a:r>
              <a:rPr lang="en-US" dirty="0" err="1"/>
              <a:t>сложной</a:t>
            </a:r>
            <a:r>
              <a:rPr lang="en-US" dirty="0"/>
              <a:t> </a:t>
            </a:r>
            <a:r>
              <a:rPr lang="en-US" dirty="0" err="1"/>
              <a:t>мозаики</a:t>
            </a:r>
            <a:r>
              <a:rPr lang="en-US" dirty="0"/>
              <a:t>, </a:t>
            </a:r>
            <a:r>
              <a:rPr lang="en-US" dirty="0" err="1"/>
              <a:t>состоящей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миллионов</a:t>
            </a:r>
            <a:r>
              <a:rPr lang="en-US" dirty="0"/>
              <a:t> </a:t>
            </a:r>
            <a:r>
              <a:rPr lang="en-US" dirty="0" err="1"/>
              <a:t>конечных</a:t>
            </a:r>
            <a:r>
              <a:rPr lang="en-US" dirty="0"/>
              <a:t> </a:t>
            </a:r>
            <a:r>
              <a:rPr lang="en-US" dirty="0" err="1"/>
              <a:t>систем</a:t>
            </a:r>
            <a:r>
              <a:rPr lang="en-US" dirty="0"/>
              <a:t>, </a:t>
            </a:r>
            <a:r>
              <a:rPr lang="en-US" dirty="0" err="1"/>
              <a:t>которые</a:t>
            </a:r>
            <a:r>
              <a:rPr lang="en-US" dirty="0"/>
              <a:t> </a:t>
            </a:r>
            <a:r>
              <a:rPr lang="en-US" dirty="0" err="1"/>
              <a:t>образуют</a:t>
            </a:r>
            <a:r>
              <a:rPr lang="en-US" dirty="0"/>
              <a:t> </a:t>
            </a:r>
            <a:r>
              <a:rPr lang="en-US" dirty="0" err="1"/>
              <a:t>Интернет</a:t>
            </a:r>
            <a:r>
              <a:rPr lang="en-US" dirty="0"/>
              <a:t>.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закончить</a:t>
            </a:r>
            <a:r>
              <a:rPr lang="en-US" dirty="0"/>
              <a:t> </a:t>
            </a:r>
            <a:r>
              <a:rPr lang="en-US" dirty="0" err="1"/>
              <a:t>эту</a:t>
            </a:r>
            <a:r>
              <a:rPr lang="en-US" dirty="0"/>
              <a:t> </a:t>
            </a:r>
            <a:r>
              <a:rPr lang="en-US" dirty="0" err="1"/>
              <a:t>мозаику</a:t>
            </a:r>
            <a:r>
              <a:rPr lang="en-US" dirty="0"/>
              <a:t>,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</a:t>
            </a:r>
            <a:r>
              <a:rPr lang="en-US" dirty="0" err="1"/>
              <a:t>Интернет-провайдеров</a:t>
            </a:r>
            <a:r>
              <a:rPr lang="en-US" dirty="0"/>
              <a:t> </a:t>
            </a:r>
            <a:r>
              <a:rPr lang="en-US" dirty="0" err="1"/>
              <a:t>должны</a:t>
            </a:r>
            <a:r>
              <a:rPr lang="en-US" dirty="0"/>
              <a:t> </a:t>
            </a:r>
            <a:r>
              <a:rPr lang="en-US" dirty="0" err="1"/>
              <a:t>быть</a:t>
            </a:r>
            <a:r>
              <a:rPr lang="en-US" dirty="0"/>
              <a:t> </a:t>
            </a:r>
            <a:r>
              <a:rPr lang="en-US" dirty="0" err="1"/>
              <a:t>сами</a:t>
            </a:r>
            <a:r>
              <a:rPr lang="en-US" dirty="0"/>
              <a:t> </a:t>
            </a:r>
            <a:r>
              <a:rPr lang="en-US" dirty="0" err="1"/>
              <a:t>взаимосвязаны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собой</a:t>
            </a:r>
            <a:r>
              <a:rPr lang="en-US" dirty="0"/>
              <a:t>.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делается</a:t>
            </a:r>
            <a:r>
              <a:rPr lang="en-US" dirty="0"/>
              <a:t> </a:t>
            </a:r>
            <a:r>
              <a:rPr lang="en-US" dirty="0" err="1"/>
              <a:t>путем</a:t>
            </a:r>
            <a:r>
              <a:rPr lang="en-US" dirty="0"/>
              <a:t> </a:t>
            </a:r>
            <a:r>
              <a:rPr lang="en-US" dirty="0" err="1"/>
              <a:t>создания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сетей</a:t>
            </a:r>
            <a:r>
              <a:rPr lang="en-US" dirty="0"/>
              <a:t> — </a:t>
            </a:r>
            <a:r>
              <a:rPr lang="en-US" dirty="0" err="1"/>
              <a:t>понимание</a:t>
            </a:r>
            <a:r>
              <a:rPr lang="en-US" dirty="0"/>
              <a:t> </a:t>
            </a:r>
            <a:r>
              <a:rPr lang="en-US" dirty="0" err="1"/>
              <a:t>этой</a:t>
            </a:r>
            <a:r>
              <a:rPr lang="en-US" dirty="0"/>
              <a:t> </a:t>
            </a:r>
            <a:r>
              <a:rPr lang="en-US" dirty="0" err="1"/>
              <a:t>фразы</a:t>
            </a:r>
            <a:r>
              <a:rPr lang="en-US" dirty="0"/>
              <a:t> </a:t>
            </a:r>
            <a:r>
              <a:rPr lang="en-US" dirty="0" err="1"/>
              <a:t>является</a:t>
            </a:r>
            <a:r>
              <a:rPr lang="en-US" dirty="0"/>
              <a:t> </a:t>
            </a:r>
            <a:r>
              <a:rPr lang="en-US" dirty="0" err="1"/>
              <a:t>ключом</a:t>
            </a:r>
            <a:r>
              <a:rPr lang="en-US" dirty="0"/>
              <a:t> к </a:t>
            </a:r>
            <a:r>
              <a:rPr lang="en-US" dirty="0" err="1"/>
              <a:t>пониманию</a:t>
            </a:r>
            <a:r>
              <a:rPr lang="en-US" dirty="0"/>
              <a:t> </a:t>
            </a:r>
            <a:r>
              <a:rPr lang="en-US" dirty="0" err="1"/>
              <a:t>Интернета</a:t>
            </a:r>
            <a:r>
              <a:rPr lang="en-US" dirty="0"/>
              <a:t>.</a:t>
            </a:r>
          </a:p>
          <a:p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прошествии</a:t>
            </a:r>
            <a:r>
              <a:rPr lang="en-US" dirty="0"/>
              <a:t> </a:t>
            </a:r>
            <a:r>
              <a:rPr lang="en-US" dirty="0" err="1"/>
              <a:t>многих</a:t>
            </a:r>
            <a:r>
              <a:rPr lang="en-US" dirty="0"/>
              <a:t> </a:t>
            </a:r>
            <a:r>
              <a:rPr lang="en-US" dirty="0" err="1"/>
              <a:t>лет</a:t>
            </a:r>
            <a:r>
              <a:rPr lang="en-US" dirty="0"/>
              <a:t> </a:t>
            </a:r>
            <a:r>
              <a:rPr lang="en-US" dirty="0" err="1"/>
              <a:t>сеть</a:t>
            </a:r>
            <a:r>
              <a:rPr lang="en-US" dirty="0"/>
              <a:t> </a:t>
            </a:r>
            <a:r>
              <a:rPr lang="en-US" dirty="0" err="1"/>
              <a:t>сетей</a:t>
            </a:r>
            <a:r>
              <a:rPr lang="en-US" dirty="0"/>
              <a:t>, </a:t>
            </a:r>
            <a:r>
              <a:rPr lang="en-US" dirty="0" err="1"/>
              <a:t>которая</a:t>
            </a:r>
            <a:r>
              <a:rPr lang="en-US" dirty="0"/>
              <a:t> </a:t>
            </a:r>
            <a:r>
              <a:rPr lang="en-US" dirty="0" err="1"/>
              <a:t>сформировала</a:t>
            </a:r>
            <a:r>
              <a:rPr lang="en-US" dirty="0"/>
              <a:t> </a:t>
            </a:r>
            <a:r>
              <a:rPr lang="en-US" dirty="0" err="1"/>
              <a:t>Интернет</a:t>
            </a:r>
            <a:r>
              <a:rPr lang="en-US" dirty="0"/>
              <a:t>, </a:t>
            </a:r>
            <a:r>
              <a:rPr lang="en-US" dirty="0" err="1"/>
              <a:t>развилась</a:t>
            </a:r>
            <a:r>
              <a:rPr lang="en-US" dirty="0"/>
              <a:t> в </a:t>
            </a:r>
            <a:r>
              <a:rPr lang="en-US" dirty="0" err="1"/>
              <a:t>очень</a:t>
            </a:r>
            <a:r>
              <a:rPr lang="en-US" dirty="0"/>
              <a:t> </a:t>
            </a:r>
            <a:r>
              <a:rPr lang="en-US" dirty="0" err="1"/>
              <a:t>сложную</a:t>
            </a:r>
            <a:r>
              <a:rPr lang="en-US" dirty="0"/>
              <a:t> </a:t>
            </a:r>
            <a:r>
              <a:rPr lang="en-US" dirty="0" err="1"/>
              <a:t>структуру</a:t>
            </a:r>
            <a:r>
              <a:rPr lang="en-US" dirty="0"/>
              <a:t>. </a:t>
            </a:r>
            <a:r>
              <a:rPr lang="en-US" dirty="0" err="1"/>
              <a:t>Развитие</a:t>
            </a:r>
            <a:r>
              <a:rPr lang="en-US" dirty="0"/>
              <a:t>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во</a:t>
            </a:r>
            <a:r>
              <a:rPr lang="en-US" dirty="0"/>
              <a:t> </a:t>
            </a:r>
            <a:r>
              <a:rPr lang="en-US" dirty="0" err="1"/>
              <a:t>многом</a:t>
            </a:r>
            <a:r>
              <a:rPr lang="en-US" dirty="0"/>
              <a:t> </a:t>
            </a:r>
            <a:r>
              <a:rPr lang="en-US" dirty="0" err="1"/>
              <a:t>определялось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фактором</a:t>
            </a:r>
            <a:r>
              <a:rPr lang="en-US" dirty="0"/>
              <a:t> </a:t>
            </a:r>
            <a:r>
              <a:rPr lang="en-US" dirty="0" err="1"/>
              <a:t>производительности</a:t>
            </a:r>
            <a:r>
              <a:rPr lang="en-US" dirty="0"/>
              <a:t>, а </a:t>
            </a:r>
            <a:r>
              <a:rPr lang="en-US" dirty="0" err="1"/>
              <a:t>экономикой</a:t>
            </a:r>
            <a:r>
              <a:rPr lang="en-US" dirty="0"/>
              <a:t> и </a:t>
            </a:r>
            <a:r>
              <a:rPr lang="en-US" dirty="0" err="1"/>
              <a:t>национальной</a:t>
            </a:r>
            <a:r>
              <a:rPr lang="en-US" dirty="0"/>
              <a:t> </a:t>
            </a:r>
            <a:r>
              <a:rPr lang="en-US" dirty="0" err="1"/>
              <a:t>политикой</a:t>
            </a:r>
            <a:r>
              <a:rPr lang="en-US" dirty="0"/>
              <a:t>. </a:t>
            </a:r>
            <a:endParaRPr lang="en-US" dirty="0">
              <a:cs typeface="Calibri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A6A051-20A8-124D-82E7-F5D09A62D54B}" type="slidenum">
              <a:rPr lang="en-KZ" smtClean="0"/>
              <a:t>16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42518242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Для</a:t>
            </a:r>
            <a:r>
              <a:rPr lang="en-US" dirty="0"/>
              <a:t> </a:t>
            </a:r>
            <a:r>
              <a:rPr lang="en-US" dirty="0" err="1"/>
              <a:t>того</a:t>
            </a:r>
            <a:r>
              <a:rPr lang="en-US" dirty="0"/>
              <a:t> </a:t>
            </a:r>
            <a:r>
              <a:rPr lang="en-US" dirty="0" err="1"/>
              <a:t>чтобы</a:t>
            </a:r>
            <a:r>
              <a:rPr lang="en-US" dirty="0"/>
              <a:t> </a:t>
            </a:r>
            <a:r>
              <a:rPr lang="en-US" dirty="0" err="1"/>
              <a:t>лучше</a:t>
            </a:r>
            <a:r>
              <a:rPr lang="en-US" dirty="0"/>
              <a:t> </a:t>
            </a:r>
            <a:r>
              <a:rPr lang="en-US" dirty="0" err="1"/>
              <a:t>понять</a:t>
            </a:r>
            <a:r>
              <a:rPr lang="en-US" dirty="0"/>
              <a:t> </a:t>
            </a:r>
            <a:r>
              <a:rPr lang="en-US" dirty="0" err="1"/>
              <a:t>структуру</a:t>
            </a:r>
            <a:r>
              <a:rPr lang="en-US" dirty="0"/>
              <a:t> </a:t>
            </a:r>
            <a:r>
              <a:rPr lang="en-US" dirty="0" err="1"/>
              <a:t>сегодняшнего</a:t>
            </a:r>
            <a:r>
              <a:rPr lang="en-US" dirty="0"/>
              <a:t> </a:t>
            </a:r>
            <a:r>
              <a:rPr lang="en-US" dirty="0" err="1"/>
              <a:t>Интернета</a:t>
            </a:r>
            <a:r>
              <a:rPr lang="en-US" dirty="0"/>
              <a:t>, </a:t>
            </a:r>
            <a:r>
              <a:rPr lang="en-US" dirty="0" err="1"/>
              <a:t>давайте</a:t>
            </a:r>
            <a:r>
              <a:rPr lang="en-US" dirty="0"/>
              <a:t> </a:t>
            </a:r>
            <a:r>
              <a:rPr lang="en-US" dirty="0" err="1"/>
              <a:t>построим</a:t>
            </a:r>
            <a:r>
              <a:rPr lang="en-US" dirty="0"/>
              <a:t> </a:t>
            </a:r>
            <a:r>
              <a:rPr lang="en-US" dirty="0" err="1"/>
              <a:t>по</a:t>
            </a:r>
            <a:r>
              <a:rPr lang="en-US" dirty="0"/>
              <a:t> </a:t>
            </a:r>
            <a:r>
              <a:rPr lang="en-US" dirty="0" err="1"/>
              <a:t>шагам</a:t>
            </a:r>
            <a:r>
              <a:rPr lang="en-US" dirty="0"/>
              <a:t> </a:t>
            </a:r>
            <a:r>
              <a:rPr lang="en-US" dirty="0" err="1"/>
              <a:t>серию</a:t>
            </a:r>
            <a:r>
              <a:rPr lang="en-US" dirty="0"/>
              <a:t> </a:t>
            </a:r>
            <a:r>
              <a:rPr lang="en-US" dirty="0" err="1"/>
              <a:t>сетевых</a:t>
            </a:r>
            <a:r>
              <a:rPr lang="en-US" dirty="0"/>
              <a:t> </a:t>
            </a:r>
            <a:r>
              <a:rPr lang="en-US" dirty="0" err="1"/>
              <a:t>структур</a:t>
            </a:r>
            <a:r>
              <a:rPr lang="en-US" dirty="0"/>
              <a:t>, </a:t>
            </a:r>
            <a:r>
              <a:rPr lang="en-US" dirty="0" err="1"/>
              <a:t>на</a:t>
            </a:r>
            <a:r>
              <a:rPr lang="en-US" dirty="0"/>
              <a:t> </a:t>
            </a:r>
            <a:r>
              <a:rPr lang="en-US" dirty="0" err="1"/>
              <a:t>каждом</a:t>
            </a:r>
            <a:r>
              <a:rPr lang="en-US" dirty="0"/>
              <a:t> </a:t>
            </a:r>
            <a:r>
              <a:rPr lang="en-US" dirty="0" err="1"/>
              <a:t>шаге</a:t>
            </a:r>
            <a:r>
              <a:rPr lang="en-US" dirty="0"/>
              <a:t> </a:t>
            </a:r>
            <a:r>
              <a:rPr lang="en-US" dirty="0" err="1"/>
              <a:t>приближаясь</a:t>
            </a:r>
            <a:r>
              <a:rPr lang="en-US" dirty="0"/>
              <a:t> к </a:t>
            </a:r>
            <a:r>
              <a:rPr lang="en-US" dirty="0" err="1"/>
              <a:t>сложному</a:t>
            </a:r>
            <a:r>
              <a:rPr lang="en-US" dirty="0"/>
              <a:t> </a:t>
            </a:r>
            <a:r>
              <a:rPr lang="en-US" dirty="0" err="1"/>
              <a:t>Интернету</a:t>
            </a:r>
            <a:r>
              <a:rPr lang="en-US" dirty="0"/>
              <a:t>, </a:t>
            </a:r>
            <a:r>
              <a:rPr lang="en-US" dirty="0" err="1"/>
              <a:t>который</a:t>
            </a:r>
            <a:r>
              <a:rPr lang="en-US" dirty="0"/>
              <a:t> </a:t>
            </a:r>
            <a:r>
              <a:rPr lang="en-US" dirty="0" err="1"/>
              <a:t>мы</a:t>
            </a:r>
            <a:r>
              <a:rPr lang="en-US" dirty="0"/>
              <a:t> </a:t>
            </a:r>
            <a:r>
              <a:rPr lang="en-US" dirty="0" err="1"/>
              <a:t>имеем</a:t>
            </a:r>
            <a:r>
              <a:rPr lang="en-US" dirty="0"/>
              <a:t> </a:t>
            </a:r>
            <a:r>
              <a:rPr lang="en-US" dirty="0" err="1"/>
              <a:t>сегодня</a:t>
            </a:r>
            <a:r>
              <a:rPr lang="en-US" dirty="0"/>
              <a:t>. </a:t>
            </a:r>
            <a:r>
              <a:rPr lang="en-US" dirty="0" err="1"/>
              <a:t>Вспомним</a:t>
            </a:r>
            <a:r>
              <a:rPr lang="en-US" dirty="0"/>
              <a:t>, </a:t>
            </a:r>
            <a:r>
              <a:rPr lang="en-US" dirty="0" err="1"/>
              <a:t>что</a:t>
            </a:r>
            <a:r>
              <a:rPr lang="en-US" dirty="0"/>
              <a:t> </a:t>
            </a:r>
            <a:r>
              <a:rPr lang="en-US" dirty="0" err="1"/>
              <a:t>главной</a:t>
            </a:r>
            <a:r>
              <a:rPr lang="en-US" dirty="0"/>
              <a:t> </a:t>
            </a:r>
            <a:r>
              <a:rPr lang="en-US" dirty="0" err="1"/>
              <a:t>целью</a:t>
            </a:r>
            <a:r>
              <a:rPr lang="en-US" dirty="0"/>
              <a:t> </a:t>
            </a:r>
            <a:r>
              <a:rPr lang="en-US" dirty="0" err="1"/>
              <a:t>является</a:t>
            </a:r>
            <a:r>
              <a:rPr lang="en-US" dirty="0"/>
              <a:t> </a:t>
            </a:r>
            <a:r>
              <a:rPr lang="en-US" dirty="0" err="1"/>
              <a:t>связать</a:t>
            </a:r>
            <a:r>
              <a:rPr lang="en-US" dirty="0"/>
              <a:t> </a:t>
            </a:r>
            <a:r>
              <a:rPr lang="en-US" dirty="0" err="1"/>
              <a:t>все</a:t>
            </a:r>
            <a:r>
              <a:rPr lang="en-US" dirty="0"/>
              <a:t> </a:t>
            </a:r>
            <a:r>
              <a:rPr lang="en-US" dirty="0" err="1"/>
              <a:t>сети</a:t>
            </a:r>
            <a:r>
              <a:rPr lang="en-US" dirty="0"/>
              <a:t> </a:t>
            </a:r>
            <a:r>
              <a:rPr lang="en-US" dirty="0" err="1"/>
              <a:t>доступа</a:t>
            </a:r>
            <a:r>
              <a:rPr lang="en-US" dirty="0"/>
              <a:t> </a:t>
            </a:r>
            <a:r>
              <a:rPr lang="en-US" dirty="0" err="1"/>
              <a:t>таким</a:t>
            </a:r>
            <a:r>
              <a:rPr lang="en-US" dirty="0"/>
              <a:t> </a:t>
            </a:r>
            <a:r>
              <a:rPr lang="en-US" dirty="0" err="1"/>
              <a:t>образом</a:t>
            </a:r>
            <a:r>
              <a:rPr lang="en-US" dirty="0"/>
              <a:t>, </a:t>
            </a:r>
            <a:r>
              <a:rPr lang="en-US" dirty="0" err="1"/>
              <a:t>что</a:t>
            </a:r>
            <a:r>
              <a:rPr lang="en-US" dirty="0"/>
              <a:t> </a:t>
            </a:r>
            <a:r>
              <a:rPr lang="en-US" dirty="0" err="1"/>
              <a:t>все</a:t>
            </a:r>
            <a:r>
              <a:rPr lang="en-US" dirty="0"/>
              <a:t> </a:t>
            </a:r>
            <a:r>
              <a:rPr lang="en-US" dirty="0" err="1"/>
              <a:t>конечные</a:t>
            </a:r>
            <a:r>
              <a:rPr lang="en-US" dirty="0"/>
              <a:t> </a:t>
            </a:r>
            <a:r>
              <a:rPr lang="en-US" dirty="0" err="1"/>
              <a:t>системы</a:t>
            </a:r>
            <a:r>
              <a:rPr lang="en-US" dirty="0"/>
              <a:t> </a:t>
            </a:r>
            <a:r>
              <a:rPr lang="en-US" dirty="0" err="1"/>
              <a:t>могли</a:t>
            </a:r>
            <a:r>
              <a:rPr lang="en-US" dirty="0"/>
              <a:t> </a:t>
            </a:r>
            <a:r>
              <a:rPr lang="en-US" dirty="0" err="1"/>
              <a:t>отсылать</a:t>
            </a:r>
            <a:r>
              <a:rPr lang="en-US" dirty="0"/>
              <a:t> </a:t>
            </a:r>
            <a:r>
              <a:rPr lang="en-US" dirty="0" err="1"/>
              <a:t>пакеты</a:t>
            </a:r>
            <a:r>
              <a:rPr lang="en-US" dirty="0"/>
              <a:t> </a:t>
            </a:r>
            <a:r>
              <a:rPr lang="en-US" dirty="0" err="1"/>
              <a:t>друг</a:t>
            </a:r>
            <a:r>
              <a:rPr lang="en-US" dirty="0"/>
              <a:t> </a:t>
            </a:r>
            <a:r>
              <a:rPr lang="en-US" dirty="0" err="1"/>
              <a:t>другу</a:t>
            </a:r>
            <a:r>
              <a:rPr lang="en-US" dirty="0"/>
              <a:t>. 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Самым</a:t>
            </a:r>
            <a:r>
              <a:rPr lang="en-US" dirty="0"/>
              <a:t> </a:t>
            </a:r>
            <a:r>
              <a:rPr lang="en-US" dirty="0" err="1"/>
              <a:t>простым</a:t>
            </a:r>
            <a:r>
              <a:rPr lang="en-US" dirty="0"/>
              <a:t> и </a:t>
            </a:r>
            <a:r>
              <a:rPr lang="en-US" dirty="0" err="1"/>
              <a:t>достаточно</a:t>
            </a:r>
            <a:r>
              <a:rPr lang="en-US" dirty="0"/>
              <a:t> </a:t>
            </a:r>
            <a:r>
              <a:rPr lang="en-US" dirty="0" err="1"/>
              <a:t>наивным</a:t>
            </a:r>
            <a:r>
              <a:rPr lang="en-US" dirty="0"/>
              <a:t> </a:t>
            </a:r>
            <a:r>
              <a:rPr lang="en-US" dirty="0" err="1"/>
              <a:t>подходом</a:t>
            </a:r>
            <a:r>
              <a:rPr lang="en-US" dirty="0"/>
              <a:t> </a:t>
            </a:r>
            <a:r>
              <a:rPr lang="en-US" dirty="0" err="1"/>
              <a:t>было</a:t>
            </a:r>
            <a:r>
              <a:rPr lang="en-US" dirty="0"/>
              <a:t> </a:t>
            </a:r>
            <a:r>
              <a:rPr lang="en-US" dirty="0" err="1"/>
              <a:t>бы</a:t>
            </a:r>
            <a:r>
              <a:rPr lang="en-US" dirty="0"/>
              <a:t> </a:t>
            </a:r>
            <a:r>
              <a:rPr lang="en-US" dirty="0" err="1"/>
              <a:t>соединить</a:t>
            </a:r>
            <a:r>
              <a:rPr lang="en-US" dirty="0"/>
              <a:t> </a:t>
            </a:r>
            <a:r>
              <a:rPr lang="en-US" dirty="0" err="1"/>
              <a:t>каждую</a:t>
            </a:r>
            <a:r>
              <a:rPr lang="en-US" dirty="0"/>
              <a:t> </a:t>
            </a:r>
            <a:r>
              <a:rPr lang="en-US" dirty="0" err="1"/>
              <a:t>сеть</a:t>
            </a:r>
            <a:r>
              <a:rPr lang="en-US" dirty="0"/>
              <a:t> </a:t>
            </a:r>
            <a:r>
              <a:rPr lang="en-US" dirty="0" err="1"/>
              <a:t>доступа</a:t>
            </a:r>
            <a:r>
              <a:rPr lang="en-US" dirty="0"/>
              <a:t> </a:t>
            </a:r>
            <a:r>
              <a:rPr lang="en-US" dirty="0" err="1"/>
              <a:t>напрямую</a:t>
            </a:r>
            <a:r>
              <a:rPr lang="en-US" dirty="0"/>
              <a:t> </a:t>
            </a:r>
            <a:r>
              <a:rPr lang="en-US" dirty="0" err="1"/>
              <a:t>со</a:t>
            </a:r>
            <a:r>
              <a:rPr lang="en-US" dirty="0"/>
              <a:t> </a:t>
            </a:r>
            <a:r>
              <a:rPr lang="en-US" dirty="0" err="1"/>
              <a:t>всеми</a:t>
            </a:r>
            <a:r>
              <a:rPr lang="en-US" dirty="0"/>
              <a:t> </a:t>
            </a:r>
            <a:r>
              <a:rPr lang="en-US" dirty="0" err="1"/>
              <a:t>другими</a:t>
            </a:r>
            <a:r>
              <a:rPr lang="en-US" dirty="0"/>
              <a:t> </a:t>
            </a:r>
            <a:r>
              <a:rPr lang="en-US" dirty="0" err="1"/>
              <a:t>сетями</a:t>
            </a:r>
            <a:r>
              <a:rPr lang="en-US" dirty="0"/>
              <a:t> </a:t>
            </a:r>
            <a:r>
              <a:rPr lang="en-US" dirty="0" err="1"/>
              <a:t>доступа</a:t>
            </a:r>
            <a:r>
              <a:rPr lang="en-US" dirty="0"/>
              <a:t>. </a:t>
            </a:r>
            <a:r>
              <a:rPr lang="en-US" dirty="0" err="1"/>
              <a:t>Получившаяся</a:t>
            </a:r>
            <a:r>
              <a:rPr lang="en-US" dirty="0"/>
              <a:t> в </a:t>
            </a:r>
            <a:r>
              <a:rPr lang="en-US" dirty="0" err="1"/>
              <a:t>результате</a:t>
            </a:r>
            <a:r>
              <a:rPr lang="en-US" dirty="0"/>
              <a:t> </a:t>
            </a:r>
            <a:r>
              <a:rPr lang="en-US" dirty="0" err="1"/>
              <a:t>сеть</a:t>
            </a:r>
            <a:r>
              <a:rPr lang="en-US" dirty="0"/>
              <a:t> </a:t>
            </a:r>
            <a:r>
              <a:rPr lang="en-US" dirty="0" err="1"/>
              <a:t>была</a:t>
            </a:r>
            <a:r>
              <a:rPr lang="en-US" dirty="0"/>
              <a:t> </a:t>
            </a:r>
            <a:r>
              <a:rPr lang="en-US" dirty="0" err="1"/>
              <a:t>бы</a:t>
            </a:r>
            <a:r>
              <a:rPr lang="en-US" dirty="0"/>
              <a:t> </a:t>
            </a:r>
            <a:r>
              <a:rPr lang="en-US" dirty="0" err="1"/>
              <a:t>очень</a:t>
            </a:r>
            <a:r>
              <a:rPr lang="en-US" dirty="0"/>
              <a:t> </a:t>
            </a:r>
            <a:r>
              <a:rPr lang="en-US" dirty="0" err="1"/>
              <a:t>дорогая</a:t>
            </a:r>
            <a:r>
              <a:rPr lang="en-US" dirty="0"/>
              <a:t>, </a:t>
            </a:r>
            <a:r>
              <a:rPr lang="en-US" dirty="0" err="1"/>
              <a:t>так</a:t>
            </a:r>
            <a:r>
              <a:rPr lang="en-US" dirty="0"/>
              <a:t> </a:t>
            </a:r>
            <a:r>
              <a:rPr lang="en-US" dirty="0" err="1"/>
              <a:t>как</a:t>
            </a:r>
            <a:r>
              <a:rPr lang="en-US" dirty="0"/>
              <a:t> </a:t>
            </a:r>
            <a:r>
              <a:rPr lang="en-US" dirty="0" err="1"/>
              <a:t>потребовала</a:t>
            </a:r>
            <a:r>
              <a:rPr lang="en-US" dirty="0"/>
              <a:t> </a:t>
            </a:r>
            <a:r>
              <a:rPr lang="en-US" dirty="0" err="1"/>
              <a:t>бы</a:t>
            </a:r>
            <a:r>
              <a:rPr lang="en-US" dirty="0"/>
              <a:t> </a:t>
            </a:r>
            <a:r>
              <a:rPr lang="en-US" dirty="0" err="1"/>
              <a:t>отдельной</a:t>
            </a:r>
            <a:r>
              <a:rPr lang="en-US" dirty="0"/>
              <a:t> </a:t>
            </a:r>
            <a:r>
              <a:rPr lang="en-US" dirty="0" err="1"/>
              <a:t>линии</a:t>
            </a:r>
            <a:r>
              <a:rPr lang="en-US" dirty="0"/>
              <a:t> </a:t>
            </a:r>
            <a:r>
              <a:rPr lang="en-US" dirty="0" err="1"/>
              <a:t>связи</a:t>
            </a:r>
            <a:r>
              <a:rPr lang="en-US" dirty="0"/>
              <a:t> </a:t>
            </a:r>
            <a:r>
              <a:rPr lang="en-US" dirty="0" err="1"/>
              <a:t>для</a:t>
            </a:r>
            <a:r>
              <a:rPr lang="en-US" dirty="0"/>
              <a:t> </a:t>
            </a:r>
            <a:r>
              <a:rPr lang="en-US" dirty="0" err="1"/>
              <a:t>каждого</a:t>
            </a:r>
            <a:r>
              <a:rPr lang="en-US" dirty="0"/>
              <a:t> </a:t>
            </a:r>
            <a:r>
              <a:rPr lang="en-US" dirty="0" err="1"/>
              <a:t>соединения</a:t>
            </a:r>
            <a:r>
              <a:rPr lang="en-US" dirty="0"/>
              <a:t> </a:t>
            </a:r>
            <a:r>
              <a:rPr lang="en-US" dirty="0" err="1"/>
              <a:t>сети</a:t>
            </a:r>
            <a:r>
              <a:rPr lang="en-US" dirty="0"/>
              <a:t> </a:t>
            </a:r>
            <a:r>
              <a:rPr lang="en-US" dirty="0" err="1"/>
              <a:t>доступа</a:t>
            </a:r>
            <a:r>
              <a:rPr lang="en-US" dirty="0"/>
              <a:t> с </a:t>
            </a:r>
            <a:r>
              <a:rPr lang="en-US" dirty="0" err="1"/>
              <a:t>сотнями</a:t>
            </a:r>
            <a:r>
              <a:rPr lang="en-US" dirty="0"/>
              <a:t> </a:t>
            </a:r>
            <a:r>
              <a:rPr lang="en-US" dirty="0" err="1"/>
              <a:t>тысяч</a:t>
            </a:r>
            <a:r>
              <a:rPr lang="en-US" dirty="0"/>
              <a:t> </a:t>
            </a:r>
            <a:r>
              <a:rPr lang="en-US" dirty="0" err="1"/>
              <a:t>других</a:t>
            </a:r>
            <a:r>
              <a:rPr lang="en-US" dirty="0"/>
              <a:t> </a:t>
            </a:r>
            <a:r>
              <a:rPr lang="en-US" dirty="0" err="1"/>
              <a:t>таких</a:t>
            </a:r>
            <a:r>
              <a:rPr lang="en-US" dirty="0"/>
              <a:t> </a:t>
            </a:r>
            <a:r>
              <a:rPr lang="en-US" dirty="0" err="1"/>
              <a:t>же</a:t>
            </a:r>
            <a:r>
              <a:rPr lang="en-US" dirty="0"/>
              <a:t> </a:t>
            </a:r>
            <a:r>
              <a:rPr lang="en-US" dirty="0" err="1"/>
              <a:t>сетей</a:t>
            </a:r>
            <a:r>
              <a:rPr lang="en-US" dirty="0"/>
              <a:t> </a:t>
            </a:r>
            <a:r>
              <a:rPr lang="en-US" dirty="0" err="1"/>
              <a:t>по</a:t>
            </a:r>
            <a:r>
              <a:rPr lang="en-US" dirty="0"/>
              <a:t> </a:t>
            </a:r>
            <a:r>
              <a:rPr lang="en-US" dirty="0" err="1"/>
              <a:t>всему</a:t>
            </a:r>
            <a:r>
              <a:rPr lang="en-US" dirty="0"/>
              <a:t> </a:t>
            </a:r>
            <a:r>
              <a:rPr lang="en-US" dirty="0" err="1"/>
              <a:t>миру</a:t>
            </a:r>
            <a:r>
              <a:rPr lang="en-US" dirty="0"/>
              <a:t>.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Первый</a:t>
            </a:r>
            <a:r>
              <a:rPr lang="en-US" dirty="0"/>
              <a:t> </a:t>
            </a:r>
            <a:r>
              <a:rPr lang="en-US" dirty="0" err="1"/>
              <a:t>вариант</a:t>
            </a:r>
            <a:r>
              <a:rPr lang="en-US" dirty="0"/>
              <a:t>, </a:t>
            </a:r>
            <a:r>
              <a:rPr lang="en-US" dirty="0" err="1"/>
              <a:t>Сетевая</a:t>
            </a:r>
            <a:r>
              <a:rPr lang="en-US" dirty="0"/>
              <a:t> </a:t>
            </a:r>
            <a:r>
              <a:rPr lang="en-US" dirty="0" err="1"/>
              <a:t>Структура</a:t>
            </a:r>
            <a:r>
              <a:rPr lang="en-US" dirty="0"/>
              <a:t> 1, </a:t>
            </a:r>
            <a:r>
              <a:rPr lang="en-US" dirty="0" err="1"/>
              <a:t>объединяет</a:t>
            </a:r>
            <a:r>
              <a:rPr lang="en-US" dirty="0"/>
              <a:t> </a:t>
            </a:r>
            <a:r>
              <a:rPr lang="en-US" dirty="0" err="1"/>
              <a:t>все</a:t>
            </a:r>
            <a:r>
              <a:rPr lang="en-US" dirty="0"/>
              <a:t> </a:t>
            </a:r>
            <a:r>
              <a:rPr lang="en-US" dirty="0" err="1"/>
              <a:t>сети</a:t>
            </a:r>
            <a:r>
              <a:rPr lang="en-US" dirty="0"/>
              <a:t> </a:t>
            </a:r>
            <a:r>
              <a:rPr lang="en-US" dirty="0" err="1"/>
              <a:t>доступа</a:t>
            </a:r>
            <a:r>
              <a:rPr lang="en-US" dirty="0"/>
              <a:t> </a:t>
            </a:r>
            <a:r>
              <a:rPr lang="en-US" dirty="0" err="1"/>
              <a:t>Интернет-провайдеров</a:t>
            </a:r>
            <a:r>
              <a:rPr lang="en-US" dirty="0"/>
              <a:t> с </a:t>
            </a:r>
            <a:r>
              <a:rPr lang="en-US" dirty="0" err="1"/>
              <a:t>одним</a:t>
            </a:r>
            <a:r>
              <a:rPr lang="en-US" dirty="0"/>
              <a:t> </a:t>
            </a:r>
            <a:r>
              <a:rPr lang="en-US" dirty="0" err="1"/>
              <a:t>магистральным</a:t>
            </a:r>
            <a:r>
              <a:rPr lang="en-US" dirty="0"/>
              <a:t> </a:t>
            </a:r>
            <a:r>
              <a:rPr lang="en-US" dirty="0" err="1"/>
              <a:t>Интернет-провайдером</a:t>
            </a:r>
            <a:r>
              <a:rPr lang="en-US" dirty="0"/>
              <a:t>.</a:t>
            </a:r>
          </a:p>
          <a:p>
            <a:r>
              <a:rPr lang="en-US" dirty="0" err="1"/>
              <a:t>Наш</a:t>
            </a:r>
            <a:r>
              <a:rPr lang="en-US" dirty="0"/>
              <a:t> (</a:t>
            </a:r>
            <a:r>
              <a:rPr lang="en-US" dirty="0" err="1"/>
              <a:t>воображаемый</a:t>
            </a:r>
            <a:r>
              <a:rPr lang="en-US" dirty="0"/>
              <a:t>) </a:t>
            </a:r>
            <a:r>
              <a:rPr lang="en-US" dirty="0" err="1"/>
              <a:t>магистральный</a:t>
            </a:r>
            <a:r>
              <a:rPr lang="en-US" dirty="0"/>
              <a:t> </a:t>
            </a:r>
            <a:r>
              <a:rPr lang="en-US" dirty="0" err="1"/>
              <a:t>провайдер</a:t>
            </a:r>
            <a:r>
              <a:rPr lang="en-US" dirty="0"/>
              <a:t> — </a:t>
            </a:r>
            <a:r>
              <a:rPr lang="en-US" dirty="0" err="1"/>
              <a:t>это</a:t>
            </a:r>
            <a:r>
              <a:rPr lang="en-US" dirty="0"/>
              <a:t> </a:t>
            </a:r>
            <a:r>
              <a:rPr lang="en-US" dirty="0" err="1"/>
              <a:t>сеть</a:t>
            </a:r>
            <a:r>
              <a:rPr lang="en-US" dirty="0"/>
              <a:t> </a:t>
            </a:r>
            <a:r>
              <a:rPr lang="en-US" dirty="0" err="1"/>
              <a:t>маршрутизаторов</a:t>
            </a:r>
            <a:r>
              <a:rPr lang="en-US" dirty="0"/>
              <a:t> и </a:t>
            </a:r>
            <a:r>
              <a:rPr lang="en-US" dirty="0" err="1"/>
              <a:t>коммуникационных</a:t>
            </a:r>
            <a:r>
              <a:rPr lang="en-US" dirty="0"/>
              <a:t> </a:t>
            </a:r>
            <a:r>
              <a:rPr lang="en-US" dirty="0" err="1"/>
              <a:t>каналов</a:t>
            </a:r>
            <a:r>
              <a:rPr lang="en-US" dirty="0"/>
              <a:t> </a:t>
            </a:r>
            <a:r>
              <a:rPr lang="en-US" dirty="0" err="1"/>
              <a:t>связи</a:t>
            </a:r>
            <a:r>
              <a:rPr lang="en-US" dirty="0"/>
              <a:t>, </a:t>
            </a:r>
            <a:r>
              <a:rPr lang="en-US" dirty="0" err="1"/>
              <a:t>которая</a:t>
            </a:r>
            <a:r>
              <a:rPr lang="en-US" dirty="0"/>
              <a:t> </a:t>
            </a:r>
            <a:r>
              <a:rPr lang="en-US" dirty="0" err="1"/>
              <a:t>охватывает</a:t>
            </a:r>
            <a:r>
              <a:rPr lang="en-US" dirty="0"/>
              <a:t> </a:t>
            </a:r>
            <a:r>
              <a:rPr lang="en-US" dirty="0" err="1"/>
              <a:t>не</a:t>
            </a:r>
            <a:r>
              <a:rPr lang="en-US" dirty="0"/>
              <a:t> </a:t>
            </a:r>
            <a:r>
              <a:rPr lang="en-US" dirty="0" err="1"/>
              <a:t>только</a:t>
            </a:r>
            <a:r>
              <a:rPr lang="en-US" dirty="0"/>
              <a:t> </a:t>
            </a:r>
            <a:r>
              <a:rPr lang="en-US" dirty="0" err="1"/>
              <a:t>весь</a:t>
            </a:r>
            <a:r>
              <a:rPr lang="en-US" dirty="0"/>
              <a:t> </a:t>
            </a:r>
            <a:r>
              <a:rPr lang="en-US" dirty="0" err="1"/>
              <a:t>земной</a:t>
            </a:r>
            <a:r>
              <a:rPr lang="en-US" dirty="0"/>
              <a:t> </a:t>
            </a:r>
            <a:r>
              <a:rPr lang="en-US" dirty="0" err="1"/>
              <a:t>шар</a:t>
            </a:r>
            <a:r>
              <a:rPr lang="en-US" dirty="0"/>
              <a:t>, </a:t>
            </a:r>
            <a:r>
              <a:rPr lang="en-US" dirty="0" err="1"/>
              <a:t>но</a:t>
            </a:r>
            <a:r>
              <a:rPr lang="en-US" dirty="0"/>
              <a:t> и </a:t>
            </a:r>
            <a:r>
              <a:rPr lang="en-US" dirty="0" err="1"/>
              <a:t>имеет</a:t>
            </a:r>
            <a:r>
              <a:rPr lang="en-US" dirty="0"/>
              <a:t> </a:t>
            </a:r>
            <a:r>
              <a:rPr lang="en-US" dirty="0" err="1"/>
              <a:t>по</a:t>
            </a:r>
            <a:r>
              <a:rPr lang="en-US" dirty="0"/>
              <a:t> </a:t>
            </a:r>
            <a:r>
              <a:rPr lang="en-US" dirty="0" err="1"/>
              <a:t>крайней</a:t>
            </a:r>
            <a:r>
              <a:rPr lang="en-US" dirty="0"/>
              <a:t> </a:t>
            </a:r>
            <a:r>
              <a:rPr lang="en-US" dirty="0" err="1"/>
              <a:t>мере</a:t>
            </a:r>
            <a:r>
              <a:rPr lang="en-US" dirty="0"/>
              <a:t> </a:t>
            </a:r>
            <a:r>
              <a:rPr lang="en-US" dirty="0" err="1"/>
              <a:t>по</a:t>
            </a:r>
            <a:r>
              <a:rPr lang="en-US" dirty="0"/>
              <a:t> </a:t>
            </a:r>
            <a:r>
              <a:rPr lang="en-US" dirty="0" err="1"/>
              <a:t>одному</a:t>
            </a:r>
            <a:r>
              <a:rPr lang="en-US" dirty="0"/>
              <a:t> </a:t>
            </a:r>
            <a:r>
              <a:rPr lang="en-US" dirty="0" err="1"/>
              <a:t>маршрутизатору</a:t>
            </a:r>
            <a:r>
              <a:rPr lang="en-US" dirty="0"/>
              <a:t> </a:t>
            </a:r>
            <a:r>
              <a:rPr lang="en-US" dirty="0" err="1"/>
              <a:t>для</a:t>
            </a:r>
            <a:r>
              <a:rPr lang="en-US" dirty="0"/>
              <a:t> </a:t>
            </a:r>
            <a:r>
              <a:rPr lang="en-US" dirty="0" err="1"/>
              <a:t>каждой</a:t>
            </a:r>
            <a:r>
              <a:rPr lang="en-US" dirty="0"/>
              <a:t> </a:t>
            </a:r>
            <a:r>
              <a:rPr lang="en-US" dirty="0" err="1"/>
              <a:t>из</a:t>
            </a:r>
            <a:r>
              <a:rPr lang="en-US" dirty="0"/>
              <a:t> </a:t>
            </a:r>
            <a:r>
              <a:rPr lang="en-US" dirty="0" err="1"/>
              <a:t>сотен</a:t>
            </a:r>
            <a:r>
              <a:rPr lang="en-US" dirty="0"/>
              <a:t> </a:t>
            </a:r>
            <a:r>
              <a:rPr lang="en-US" dirty="0" err="1"/>
              <a:t>тысяч</a:t>
            </a:r>
            <a:r>
              <a:rPr lang="en-US" dirty="0"/>
              <a:t> </a:t>
            </a:r>
            <a:r>
              <a:rPr lang="en-US" dirty="0" err="1"/>
              <a:t>сетей</a:t>
            </a:r>
            <a:r>
              <a:rPr lang="en-US" dirty="0"/>
              <a:t> </a:t>
            </a:r>
            <a:r>
              <a:rPr lang="en-US" dirty="0" err="1"/>
              <a:t>доступа</a:t>
            </a:r>
            <a:r>
              <a:rPr lang="en-US" dirty="0"/>
              <a:t>. </a:t>
            </a:r>
            <a:r>
              <a:rPr lang="en-US" dirty="0" err="1"/>
              <a:t>Конечно</a:t>
            </a:r>
            <a:r>
              <a:rPr lang="en-US" dirty="0"/>
              <a:t>, </a:t>
            </a:r>
            <a:r>
              <a:rPr lang="en-US" dirty="0" err="1"/>
              <a:t>было</a:t>
            </a:r>
            <a:r>
              <a:rPr lang="en-US" dirty="0"/>
              <a:t> </a:t>
            </a:r>
            <a:r>
              <a:rPr lang="en-US" dirty="0" err="1"/>
              <a:t>бы</a:t>
            </a:r>
            <a:r>
              <a:rPr lang="en-US" dirty="0"/>
              <a:t> </a:t>
            </a:r>
            <a:r>
              <a:rPr lang="en-US" dirty="0" err="1"/>
              <a:t>очень</a:t>
            </a:r>
            <a:r>
              <a:rPr lang="en-US" dirty="0"/>
              <a:t> </a:t>
            </a:r>
            <a:r>
              <a:rPr lang="en-US" dirty="0" err="1"/>
              <a:t>затратно</a:t>
            </a:r>
            <a:r>
              <a:rPr lang="en-US" dirty="0"/>
              <a:t> </a:t>
            </a:r>
            <a:r>
              <a:rPr lang="en-US" dirty="0" err="1"/>
              <a:t>для</a:t>
            </a:r>
            <a:r>
              <a:rPr lang="en-US" dirty="0"/>
              <a:t> </a:t>
            </a:r>
            <a:r>
              <a:rPr lang="en-US" dirty="0" err="1"/>
              <a:t>провайдера</a:t>
            </a:r>
            <a:r>
              <a:rPr lang="en-US" dirty="0"/>
              <a:t> </a:t>
            </a:r>
            <a:r>
              <a:rPr lang="en-US" dirty="0" err="1"/>
              <a:t>построить</a:t>
            </a:r>
            <a:r>
              <a:rPr lang="en-US" dirty="0"/>
              <a:t> </a:t>
            </a:r>
            <a:r>
              <a:rPr lang="en-US" dirty="0" err="1"/>
              <a:t>такую</a:t>
            </a:r>
            <a:r>
              <a:rPr lang="en-US" dirty="0"/>
              <a:t> </a:t>
            </a:r>
            <a:r>
              <a:rPr lang="en-US" dirty="0" err="1"/>
              <a:t>широкую</a:t>
            </a:r>
            <a:r>
              <a:rPr lang="en-US" dirty="0"/>
              <a:t> </a:t>
            </a:r>
            <a:r>
              <a:rPr lang="en-US" dirty="0" err="1"/>
              <a:t>сеть</a:t>
            </a:r>
            <a:r>
              <a:rPr lang="en-US" dirty="0"/>
              <a:t>. </a:t>
            </a:r>
            <a:r>
              <a:rPr lang="en-US" dirty="0" err="1"/>
              <a:t>Чтобы</a:t>
            </a:r>
            <a:r>
              <a:rPr lang="en-US" dirty="0"/>
              <a:t> </a:t>
            </a:r>
            <a:r>
              <a:rPr lang="en-US" dirty="0" err="1"/>
              <a:t>получать</a:t>
            </a:r>
            <a:r>
              <a:rPr lang="en-US" dirty="0"/>
              <a:t> </a:t>
            </a:r>
            <a:r>
              <a:rPr lang="en-US" dirty="0" err="1"/>
              <a:t>прибыль</a:t>
            </a:r>
            <a:r>
              <a:rPr lang="en-US" dirty="0"/>
              <a:t>, </a:t>
            </a:r>
            <a:r>
              <a:rPr lang="en-US" dirty="0" err="1"/>
              <a:t>провайдер</a:t>
            </a:r>
            <a:r>
              <a:rPr lang="en-US" dirty="0"/>
              <a:t> </a:t>
            </a:r>
            <a:r>
              <a:rPr lang="en-US" dirty="0" err="1"/>
              <a:t>должен</a:t>
            </a:r>
            <a:r>
              <a:rPr lang="en-US" dirty="0"/>
              <a:t> </a:t>
            </a:r>
            <a:r>
              <a:rPr lang="en-US" dirty="0" err="1"/>
              <a:t>брать</a:t>
            </a:r>
            <a:r>
              <a:rPr lang="en-US" dirty="0"/>
              <a:t> </a:t>
            </a:r>
            <a:r>
              <a:rPr lang="en-US" dirty="0" err="1"/>
              <a:t>плату</a:t>
            </a:r>
            <a:r>
              <a:rPr lang="en-US" dirty="0"/>
              <a:t> </a:t>
            </a:r>
            <a:r>
              <a:rPr lang="en-US" dirty="0" err="1"/>
              <a:t>за</a:t>
            </a:r>
            <a:r>
              <a:rPr lang="en-US" dirty="0"/>
              <a:t> </a:t>
            </a:r>
            <a:r>
              <a:rPr lang="en-US" dirty="0" err="1"/>
              <a:t>соединение</a:t>
            </a:r>
            <a:r>
              <a:rPr lang="en-US" dirty="0"/>
              <a:t> с </a:t>
            </a:r>
            <a:r>
              <a:rPr lang="en-US" dirty="0" err="1"/>
              <a:t>каждой</a:t>
            </a:r>
            <a:r>
              <a:rPr lang="en-US" dirty="0"/>
              <a:t> </a:t>
            </a:r>
            <a:r>
              <a:rPr lang="en-US" dirty="0" err="1"/>
              <a:t>из</a:t>
            </a:r>
            <a:r>
              <a:rPr lang="en-US" dirty="0"/>
              <a:t> </a:t>
            </a:r>
            <a:r>
              <a:rPr lang="en-US" dirty="0" err="1"/>
              <a:t>сетей</a:t>
            </a:r>
            <a:r>
              <a:rPr lang="en-US" dirty="0"/>
              <a:t> </a:t>
            </a:r>
            <a:r>
              <a:rPr lang="en-US" dirty="0" err="1"/>
              <a:t>доступа</a:t>
            </a:r>
            <a:r>
              <a:rPr lang="en-US" dirty="0"/>
              <a:t>, и </a:t>
            </a:r>
            <a:r>
              <a:rPr lang="en-US" dirty="0" err="1"/>
              <a:t>ее</a:t>
            </a:r>
            <a:r>
              <a:rPr lang="en-US" dirty="0"/>
              <a:t> </a:t>
            </a:r>
            <a:r>
              <a:rPr lang="en-US" dirty="0" err="1"/>
              <a:t>размер</a:t>
            </a:r>
            <a:r>
              <a:rPr lang="en-US" dirty="0"/>
              <a:t> </a:t>
            </a:r>
            <a:r>
              <a:rPr lang="en-US" dirty="0" err="1"/>
              <a:t>должен</a:t>
            </a:r>
            <a:r>
              <a:rPr lang="en-US" dirty="0"/>
              <a:t> </a:t>
            </a:r>
            <a:r>
              <a:rPr lang="en-US" dirty="0" err="1"/>
              <a:t>отражать</a:t>
            </a:r>
            <a:r>
              <a:rPr lang="en-US" dirty="0"/>
              <a:t> (</a:t>
            </a:r>
            <a:r>
              <a:rPr lang="en-US" dirty="0" err="1"/>
              <a:t>но</a:t>
            </a:r>
            <a:r>
              <a:rPr lang="en-US" dirty="0"/>
              <a:t> </a:t>
            </a:r>
            <a:r>
              <a:rPr lang="en-US" dirty="0" err="1"/>
              <a:t>необязательно</a:t>
            </a:r>
            <a:r>
              <a:rPr lang="en-US" dirty="0"/>
              <a:t> </a:t>
            </a:r>
            <a:r>
              <a:rPr lang="en-US" dirty="0" err="1"/>
              <a:t>пропорционально</a:t>
            </a:r>
            <a:r>
              <a:rPr lang="en-US" dirty="0"/>
              <a:t>) </a:t>
            </a:r>
            <a:r>
              <a:rPr lang="en-US" dirty="0" err="1"/>
              <a:t>объем</a:t>
            </a:r>
            <a:r>
              <a:rPr lang="en-US" dirty="0"/>
              <a:t> </a:t>
            </a:r>
            <a:r>
              <a:rPr lang="en-US" dirty="0" err="1"/>
              <a:t>трафика</a:t>
            </a:r>
            <a:r>
              <a:rPr lang="en-US" dirty="0"/>
              <a:t>, </a:t>
            </a:r>
            <a:r>
              <a:rPr lang="en-US" dirty="0" err="1"/>
              <a:t>которым</a:t>
            </a:r>
            <a:r>
              <a:rPr lang="en-US" dirty="0"/>
              <a:t> </a:t>
            </a:r>
            <a:r>
              <a:rPr lang="en-US" dirty="0" err="1"/>
              <a:t>сеть</a:t>
            </a:r>
            <a:r>
              <a:rPr lang="en-US" dirty="0"/>
              <a:t> </a:t>
            </a:r>
            <a:r>
              <a:rPr lang="en-US" dirty="0" err="1"/>
              <a:t>доступа</a:t>
            </a:r>
            <a:r>
              <a:rPr lang="en-US" dirty="0"/>
              <a:t> </a:t>
            </a:r>
            <a:r>
              <a:rPr lang="en-US" dirty="0" err="1"/>
              <a:t>обменивается</a:t>
            </a:r>
            <a:r>
              <a:rPr lang="en-US" dirty="0"/>
              <a:t> с </a:t>
            </a:r>
            <a:r>
              <a:rPr lang="en-US" dirty="0" err="1"/>
              <a:t>провайдером</a:t>
            </a:r>
            <a:r>
              <a:rPr lang="en-US" dirty="0"/>
              <a:t>. </a:t>
            </a:r>
            <a:r>
              <a:rPr lang="en-US" dirty="0" err="1"/>
              <a:t>Так</a:t>
            </a:r>
            <a:r>
              <a:rPr lang="en-US" dirty="0"/>
              <a:t> </a:t>
            </a:r>
            <a:r>
              <a:rPr lang="en-US" dirty="0" err="1"/>
              <a:t>как</a:t>
            </a:r>
            <a:r>
              <a:rPr lang="en-US" dirty="0"/>
              <a:t> </a:t>
            </a:r>
            <a:r>
              <a:rPr lang="en-US" dirty="0" err="1"/>
              <a:t>сеть</a:t>
            </a:r>
            <a:r>
              <a:rPr lang="en-US" dirty="0"/>
              <a:t> </a:t>
            </a:r>
            <a:r>
              <a:rPr lang="en-US" dirty="0" err="1"/>
              <a:t>доступа</a:t>
            </a:r>
            <a:r>
              <a:rPr lang="en-US" dirty="0"/>
              <a:t> </a:t>
            </a:r>
            <a:r>
              <a:rPr lang="en-US" dirty="0" err="1"/>
              <a:t>оплачивает</a:t>
            </a:r>
            <a:r>
              <a:rPr lang="en-US" dirty="0"/>
              <a:t> </a:t>
            </a:r>
            <a:r>
              <a:rPr lang="en-US" dirty="0" err="1"/>
              <a:t>прохождение</a:t>
            </a:r>
            <a:r>
              <a:rPr lang="en-US" dirty="0"/>
              <a:t> </a:t>
            </a:r>
            <a:r>
              <a:rPr lang="en-US" dirty="0" err="1"/>
              <a:t>трафика</a:t>
            </a:r>
            <a:r>
              <a:rPr lang="en-US" dirty="0"/>
              <a:t> </a:t>
            </a:r>
            <a:r>
              <a:rPr lang="en-US" dirty="0" err="1"/>
              <a:t>провайдеру</a:t>
            </a:r>
            <a:r>
              <a:rPr lang="en-US" dirty="0"/>
              <a:t>, </a:t>
            </a:r>
            <a:r>
              <a:rPr lang="en-US" dirty="0" err="1"/>
              <a:t>то</a:t>
            </a:r>
            <a:r>
              <a:rPr lang="en-US" dirty="0"/>
              <a:t> </a:t>
            </a:r>
            <a:r>
              <a:rPr lang="en-US" dirty="0" err="1"/>
              <a:t>сеть</a:t>
            </a:r>
            <a:r>
              <a:rPr lang="en-US" dirty="0"/>
              <a:t> </a:t>
            </a:r>
            <a:r>
              <a:rPr lang="en-US" dirty="0" err="1"/>
              <a:t>доступа</a:t>
            </a:r>
            <a:r>
              <a:rPr lang="en-US" dirty="0"/>
              <a:t> </a:t>
            </a:r>
            <a:r>
              <a:rPr lang="en-US" dirty="0" err="1"/>
              <a:t>можно</a:t>
            </a:r>
            <a:r>
              <a:rPr lang="en-US" dirty="0"/>
              <a:t> </a:t>
            </a:r>
            <a:r>
              <a:rPr lang="en-US" dirty="0" err="1"/>
              <a:t>назвать</a:t>
            </a:r>
            <a:r>
              <a:rPr lang="en-US" dirty="0"/>
              <a:t> </a:t>
            </a:r>
            <a:r>
              <a:rPr lang="en-US" dirty="0" err="1"/>
              <a:t>заказчиком</a:t>
            </a:r>
            <a:r>
              <a:rPr lang="en-US" dirty="0"/>
              <a:t>, а </a:t>
            </a:r>
            <a:r>
              <a:rPr lang="en-US" dirty="0" err="1"/>
              <a:t>провайдера</a:t>
            </a:r>
            <a:r>
              <a:rPr lang="en-US" dirty="0"/>
              <a:t> </a:t>
            </a:r>
            <a:r>
              <a:rPr lang="en-US" dirty="0" err="1"/>
              <a:t>поставщиком</a:t>
            </a:r>
            <a:r>
              <a:rPr lang="en-US" dirty="0"/>
              <a:t>.</a:t>
            </a:r>
          </a:p>
          <a:p>
            <a:endParaRPr lang="en-US" dirty="0"/>
          </a:p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В предыдущей лекции мы представили </a:t>
            </a:r>
            <a:r>
              <a:rPr lang="ru-RU" dirty="0" err="1"/>
              <a:t>схематичныи</a:t>
            </a:r>
            <a:r>
              <a:rPr lang="ru-RU" dirty="0"/>
              <a:t>̆ обзор Интернета и сетевых протоколов. На этой лекции мы взглянем чуть глубже в компоненты </a:t>
            </a:r>
            <a:r>
              <a:rPr lang="ru-RU" dirty="0" err="1"/>
              <a:t>компьютернои</a:t>
            </a:r>
            <a:r>
              <a:rPr lang="ru-RU" dirty="0"/>
              <a:t>̆ сети (и Интернета в частности). Мы начнем с границы сети и взглянем на компоненты, которые нам наиболее знакомы — а именно компьютеры, смартфоны и другие </a:t>
            </a:r>
            <a:r>
              <a:rPr lang="ru-RU" dirty="0" err="1"/>
              <a:t>устройства</a:t>
            </a:r>
            <a:r>
              <a:rPr lang="ru-RU" dirty="0"/>
              <a:t>, используемые нами ежедневно. 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A6A051-20A8-124D-82E7-F5D09A62D54B}" type="slidenum">
              <a:rPr lang="en-KZ" smtClean="0"/>
              <a:t>2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75548651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Если</a:t>
            </a:r>
            <a:r>
              <a:rPr lang="en-US" dirty="0"/>
              <a:t> </a:t>
            </a:r>
            <a:r>
              <a:rPr lang="en-US" dirty="0" err="1"/>
              <a:t>какая-то</a:t>
            </a:r>
            <a:r>
              <a:rPr lang="en-US" dirty="0"/>
              <a:t> </a:t>
            </a:r>
            <a:r>
              <a:rPr lang="en-US" dirty="0" err="1"/>
              <a:t>компания</a:t>
            </a:r>
            <a:r>
              <a:rPr lang="en-US" dirty="0"/>
              <a:t> </a:t>
            </a:r>
            <a:r>
              <a:rPr lang="en-US" dirty="0" err="1"/>
              <a:t>строит</a:t>
            </a:r>
            <a:r>
              <a:rPr lang="en-US" dirty="0"/>
              <a:t> </a:t>
            </a:r>
            <a:r>
              <a:rPr lang="en-US" dirty="0" err="1"/>
              <a:t>такую</a:t>
            </a:r>
            <a:r>
              <a:rPr lang="en-US" dirty="0"/>
              <a:t> </a:t>
            </a:r>
            <a:r>
              <a:rPr lang="en-US" dirty="0" err="1"/>
              <a:t>глобальную</a:t>
            </a:r>
            <a:r>
              <a:rPr lang="en-US" dirty="0"/>
              <a:t> </a:t>
            </a:r>
            <a:r>
              <a:rPr lang="en-US" dirty="0" err="1"/>
              <a:t>сеть</a:t>
            </a:r>
            <a:r>
              <a:rPr lang="en-US" dirty="0"/>
              <a:t>, </a:t>
            </a:r>
            <a:r>
              <a:rPr lang="en-US" dirty="0" err="1"/>
              <a:t>которая</a:t>
            </a:r>
            <a:r>
              <a:rPr lang="en-US" dirty="0"/>
              <a:t> </a:t>
            </a:r>
            <a:r>
              <a:rPr lang="en-US" dirty="0" err="1"/>
              <a:t>приносит</a:t>
            </a:r>
            <a:r>
              <a:rPr lang="en-US" dirty="0"/>
              <a:t> </a:t>
            </a:r>
            <a:r>
              <a:rPr lang="en-US" dirty="0" err="1"/>
              <a:t>прибыль</a:t>
            </a:r>
            <a:r>
              <a:rPr lang="en-US" dirty="0"/>
              <a:t>, </a:t>
            </a:r>
            <a:r>
              <a:rPr lang="en-US" dirty="0" err="1"/>
              <a:t>вполне</a:t>
            </a:r>
            <a:r>
              <a:rPr lang="en-US" dirty="0"/>
              <a:t> </a:t>
            </a:r>
            <a:r>
              <a:rPr lang="en-US" dirty="0" err="1"/>
              <a:t>естественно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другие</a:t>
            </a:r>
            <a:r>
              <a:rPr lang="en-US" dirty="0"/>
              <a:t> </a:t>
            </a:r>
            <a:r>
              <a:rPr lang="en-US" dirty="0" err="1"/>
              <a:t>компании</a:t>
            </a:r>
            <a:r>
              <a:rPr lang="en-US" dirty="0"/>
              <a:t> </a:t>
            </a:r>
            <a:r>
              <a:rPr lang="en-US" dirty="0" err="1"/>
              <a:t>захотят</a:t>
            </a:r>
            <a:r>
              <a:rPr lang="en-US" dirty="0"/>
              <a:t> </a:t>
            </a:r>
            <a:r>
              <a:rPr lang="en-US" dirty="0" err="1"/>
              <a:t>тоже</a:t>
            </a:r>
            <a:r>
              <a:rPr lang="en-US" dirty="0"/>
              <a:t> </a:t>
            </a:r>
            <a:r>
              <a:rPr lang="en-US" dirty="0" err="1"/>
              <a:t>стать</a:t>
            </a:r>
            <a:r>
              <a:rPr lang="en-US" dirty="0"/>
              <a:t> </a:t>
            </a:r>
            <a:r>
              <a:rPr lang="en-US" dirty="0" err="1"/>
              <a:t>магистральными</a:t>
            </a:r>
            <a:r>
              <a:rPr lang="en-US" dirty="0"/>
              <a:t> </a:t>
            </a:r>
            <a:r>
              <a:rPr lang="en-US" dirty="0" err="1"/>
              <a:t>провайдерами</a:t>
            </a:r>
            <a:r>
              <a:rPr lang="en-US" dirty="0"/>
              <a:t>.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приходим</a:t>
            </a:r>
            <a:r>
              <a:rPr lang="en-US" dirty="0"/>
              <a:t> к </a:t>
            </a:r>
            <a:r>
              <a:rPr lang="en-US" dirty="0" err="1"/>
              <a:t>С</a:t>
            </a:r>
            <a:r>
              <a:rPr lang="en-US" i="1" dirty="0" err="1"/>
              <a:t>етевой</a:t>
            </a:r>
            <a:r>
              <a:rPr lang="en-US" i="1" dirty="0"/>
              <a:t> </a:t>
            </a:r>
            <a:r>
              <a:rPr lang="en-US" i="1" dirty="0" err="1"/>
              <a:t>Структуре</a:t>
            </a:r>
            <a:r>
              <a:rPr lang="en-US" i="1" dirty="0"/>
              <a:t> 2, </a:t>
            </a:r>
            <a:r>
              <a:rPr lang="en-US" dirty="0" err="1"/>
              <a:t>состоящей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сотен</a:t>
            </a:r>
            <a:r>
              <a:rPr lang="en-US" dirty="0"/>
              <a:t> </a:t>
            </a:r>
            <a:r>
              <a:rPr lang="en-US" dirty="0" err="1"/>
              <a:t>тысяч</a:t>
            </a:r>
            <a:r>
              <a:rPr lang="en-US" dirty="0"/>
              <a:t> </a:t>
            </a:r>
            <a:r>
              <a:rPr lang="en-US" dirty="0" err="1"/>
              <a:t>сетей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и </a:t>
            </a:r>
            <a:r>
              <a:rPr lang="en-US" dirty="0" err="1"/>
              <a:t>неск</a:t>
            </a:r>
            <a:r>
              <a:rPr lang="en-US" i="1" dirty="0" err="1"/>
              <a:t>ольких</a:t>
            </a:r>
            <a:r>
              <a:rPr lang="en-US" i="1" dirty="0"/>
              <a:t> </a:t>
            </a:r>
            <a:r>
              <a:rPr lang="en-US" i="1" dirty="0" err="1"/>
              <a:t>маги</a:t>
            </a:r>
            <a:r>
              <a:rPr lang="en-US" dirty="0" err="1"/>
              <a:t>стральных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. </a:t>
            </a:r>
            <a:r>
              <a:rPr lang="en-US" dirty="0" err="1"/>
              <a:t>Естественно</a:t>
            </a:r>
            <a:r>
              <a:rPr lang="en-US" dirty="0"/>
              <a:t>,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заказчики</a:t>
            </a:r>
            <a:r>
              <a:rPr lang="en-US" dirty="0"/>
              <a:t> </a:t>
            </a:r>
            <a:r>
              <a:rPr lang="en-US" dirty="0" err="1"/>
              <a:t>будут</a:t>
            </a:r>
            <a:r>
              <a:rPr lang="en-US" dirty="0"/>
              <a:t> </a:t>
            </a:r>
            <a:r>
              <a:rPr lang="en-US" dirty="0" err="1"/>
              <a:t>предпочитать</a:t>
            </a:r>
            <a:r>
              <a:rPr lang="en-US" dirty="0"/>
              <a:t> </a:t>
            </a:r>
            <a:r>
              <a:rPr lang="en-US" dirty="0" err="1"/>
              <a:t>Сетевую</a:t>
            </a:r>
            <a:r>
              <a:rPr lang="en-US" dirty="0"/>
              <a:t> </a:t>
            </a:r>
            <a:r>
              <a:rPr lang="en-US" dirty="0" err="1"/>
              <a:t>Структуру</a:t>
            </a:r>
            <a:r>
              <a:rPr lang="en-US" dirty="0"/>
              <a:t> 2, а </a:t>
            </a:r>
            <a:r>
              <a:rPr lang="en-US" dirty="0" err="1"/>
              <a:t>не</a:t>
            </a:r>
            <a:r>
              <a:rPr lang="en-US" dirty="0"/>
              <a:t> 1,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в </a:t>
            </a:r>
            <a:r>
              <a:rPr lang="en-US" dirty="0" err="1"/>
              <a:t>этом</a:t>
            </a:r>
            <a:r>
              <a:rPr lang="en-US" dirty="0"/>
              <a:t> </a:t>
            </a:r>
            <a:r>
              <a:rPr lang="en-US" dirty="0" err="1"/>
              <a:t>случае</a:t>
            </a:r>
            <a:r>
              <a:rPr lang="en-US" dirty="0"/>
              <a:t> у </a:t>
            </a:r>
            <a:r>
              <a:rPr lang="en-US" dirty="0" err="1"/>
              <a:t>них</a:t>
            </a:r>
            <a:r>
              <a:rPr lang="en-US" dirty="0"/>
              <a:t> </a:t>
            </a:r>
            <a:r>
              <a:rPr lang="en-US" dirty="0" err="1"/>
              <a:t>есть</a:t>
            </a:r>
            <a:r>
              <a:rPr lang="en-US" dirty="0"/>
              <a:t> </a:t>
            </a:r>
            <a:r>
              <a:rPr lang="en-US" dirty="0" err="1"/>
              <a:t>выбор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провайдерами</a:t>
            </a:r>
            <a:r>
              <a:rPr lang="en-US" dirty="0"/>
              <a:t>, </a:t>
            </a:r>
            <a:r>
              <a:rPr lang="en-US" dirty="0" err="1"/>
              <a:t>которых</a:t>
            </a:r>
            <a:r>
              <a:rPr lang="en-US" dirty="0"/>
              <a:t> </a:t>
            </a:r>
            <a:r>
              <a:rPr lang="en-US" dirty="0" err="1"/>
              <a:t>они</a:t>
            </a:r>
            <a:r>
              <a:rPr lang="en-US" dirty="0"/>
              <a:t>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предпочесть</a:t>
            </a:r>
            <a:r>
              <a:rPr lang="en-US" dirty="0"/>
              <a:t> и </a:t>
            </a:r>
            <a:r>
              <a:rPr lang="en-US" dirty="0" err="1"/>
              <a:t>посчитать</a:t>
            </a:r>
            <a:r>
              <a:rPr lang="en-US" dirty="0"/>
              <a:t> </a:t>
            </a:r>
            <a:r>
              <a:rPr lang="en-US" dirty="0" err="1"/>
              <a:t>более</a:t>
            </a:r>
            <a:r>
              <a:rPr lang="en-US" dirty="0"/>
              <a:t> </a:t>
            </a:r>
            <a:r>
              <a:rPr lang="en-US" dirty="0" err="1"/>
              <a:t>выгодными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цене</a:t>
            </a:r>
            <a:r>
              <a:rPr lang="en-US" dirty="0"/>
              <a:t> и </a:t>
            </a:r>
            <a:r>
              <a:rPr lang="en-US" dirty="0" err="1"/>
              <a:t>предлагаемым</a:t>
            </a:r>
            <a:r>
              <a:rPr lang="en-US" dirty="0"/>
              <a:t> </a:t>
            </a:r>
            <a:r>
              <a:rPr lang="en-US" dirty="0" err="1"/>
              <a:t>услугам</a:t>
            </a:r>
            <a:r>
              <a:rPr lang="en-US" dirty="0"/>
              <a:t>. </a:t>
            </a:r>
            <a:r>
              <a:rPr lang="en-US" dirty="0" err="1"/>
              <a:t>Отметим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 в </a:t>
            </a:r>
            <a:r>
              <a:rPr lang="en-US" dirty="0" err="1"/>
              <a:t>данном</a:t>
            </a:r>
            <a:r>
              <a:rPr lang="en-US" dirty="0"/>
              <a:t> </a:t>
            </a:r>
            <a:r>
              <a:rPr lang="en-US" dirty="0" err="1"/>
              <a:t>случае</a:t>
            </a:r>
            <a:r>
              <a:rPr lang="en-US" dirty="0"/>
              <a:t> </a:t>
            </a:r>
            <a:r>
              <a:rPr lang="en-US" dirty="0" err="1"/>
              <a:t>должны</a:t>
            </a:r>
            <a:r>
              <a:rPr lang="en-US" dirty="0"/>
              <a:t> </a:t>
            </a:r>
            <a:r>
              <a:rPr lang="en-US" dirty="0" err="1"/>
              <a:t>быть</a:t>
            </a:r>
            <a:r>
              <a:rPr lang="en-US" dirty="0"/>
              <a:t> </a:t>
            </a:r>
            <a:r>
              <a:rPr lang="en-US" dirty="0" err="1"/>
              <a:t>связаны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собой</a:t>
            </a:r>
            <a:r>
              <a:rPr lang="en-US" dirty="0"/>
              <a:t>, а </a:t>
            </a:r>
            <a:r>
              <a:rPr lang="en-US" dirty="0" err="1"/>
              <a:t>иначе</a:t>
            </a:r>
            <a:r>
              <a:rPr lang="en-US" dirty="0"/>
              <a:t> </a:t>
            </a:r>
            <a:r>
              <a:rPr lang="en-US" dirty="0" err="1"/>
              <a:t>клиенты</a:t>
            </a:r>
            <a:r>
              <a:rPr lang="en-US" dirty="0"/>
              <a:t> </a:t>
            </a:r>
            <a:r>
              <a:rPr lang="en-US" dirty="0" err="1"/>
              <a:t>разных</a:t>
            </a:r>
            <a:r>
              <a:rPr lang="en-US" dirty="0"/>
              <a:t> </a:t>
            </a:r>
            <a:r>
              <a:rPr lang="en-US" dirty="0" err="1"/>
              <a:t>магистральных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смогли</a:t>
            </a:r>
            <a:r>
              <a:rPr lang="en-US" dirty="0"/>
              <a:t> </a:t>
            </a:r>
            <a:r>
              <a:rPr lang="en-US" dirty="0" err="1"/>
              <a:t>бы</a:t>
            </a:r>
            <a:r>
              <a:rPr lang="en-US" dirty="0"/>
              <a:t> </a:t>
            </a:r>
            <a:r>
              <a:rPr lang="en-US" dirty="0" err="1"/>
              <a:t>взаимодействовать</a:t>
            </a:r>
            <a:r>
              <a:rPr lang="en-US" dirty="0"/>
              <a:t> </a:t>
            </a:r>
            <a:r>
              <a:rPr lang="en-US" dirty="0" err="1"/>
              <a:t>друг</a:t>
            </a:r>
            <a:r>
              <a:rPr lang="en-US" dirty="0"/>
              <a:t> с </a:t>
            </a:r>
            <a:r>
              <a:rPr lang="en-US" dirty="0" err="1"/>
              <a:t>другом</a:t>
            </a:r>
            <a:r>
              <a:rPr lang="en-US" dirty="0"/>
              <a:t>.</a:t>
            </a:r>
          </a:p>
          <a:p>
            <a:r>
              <a:rPr lang="en-US" dirty="0" err="1"/>
              <a:t>Сетевая</a:t>
            </a:r>
            <a:r>
              <a:rPr lang="en-US" dirty="0"/>
              <a:t> </a:t>
            </a:r>
            <a:r>
              <a:rPr lang="en-US" dirty="0" err="1"/>
              <a:t>Структура</a:t>
            </a:r>
            <a:r>
              <a:rPr lang="en-US" dirty="0"/>
              <a:t> 2 </a:t>
            </a:r>
            <a:r>
              <a:rPr lang="en-US" dirty="0" err="1"/>
              <a:t>представляет</a:t>
            </a:r>
            <a:r>
              <a:rPr lang="en-US" dirty="0"/>
              <a:t> </a:t>
            </a:r>
            <a:r>
              <a:rPr lang="en-US" dirty="0" err="1"/>
              <a:t>собой</a:t>
            </a:r>
            <a:r>
              <a:rPr lang="en-US" dirty="0"/>
              <a:t> </a:t>
            </a:r>
            <a:r>
              <a:rPr lang="en-US" dirty="0" err="1"/>
              <a:t>двухуровневую</a:t>
            </a:r>
            <a:r>
              <a:rPr lang="en-US" dirty="0"/>
              <a:t> </a:t>
            </a:r>
            <a:r>
              <a:rPr lang="en-US" dirty="0" err="1"/>
              <a:t>иерар</a:t>
            </a:r>
            <a:r>
              <a:rPr lang="en-US" dirty="0"/>
              <a:t>- </a:t>
            </a:r>
            <a:r>
              <a:rPr lang="en-US" dirty="0" err="1"/>
              <a:t>хию</a:t>
            </a:r>
            <a:r>
              <a:rPr lang="en-US" dirty="0"/>
              <a:t>, в </a:t>
            </a:r>
            <a:r>
              <a:rPr lang="en-US" dirty="0" err="1"/>
              <a:t>которой</a:t>
            </a:r>
            <a:r>
              <a:rPr lang="en-US" dirty="0"/>
              <a:t> </a:t>
            </a:r>
            <a:r>
              <a:rPr lang="en-US" dirty="0" err="1"/>
              <a:t>магистральные</a:t>
            </a:r>
            <a:r>
              <a:rPr lang="en-US" dirty="0"/>
              <a:t> </a:t>
            </a:r>
            <a:r>
              <a:rPr lang="en-US" dirty="0" err="1"/>
              <a:t>провайдеры</a:t>
            </a:r>
            <a:r>
              <a:rPr lang="en-US" dirty="0"/>
              <a:t> </a:t>
            </a:r>
            <a:r>
              <a:rPr lang="en-US" dirty="0" err="1"/>
              <a:t>занимают</a:t>
            </a:r>
            <a:r>
              <a:rPr lang="en-US" dirty="0"/>
              <a:t> </a:t>
            </a:r>
            <a:r>
              <a:rPr lang="en-US" dirty="0" err="1"/>
              <a:t>верхний</a:t>
            </a:r>
            <a:r>
              <a:rPr lang="en-US" dirty="0"/>
              <a:t> </a:t>
            </a:r>
            <a:r>
              <a:rPr lang="en-US" dirty="0" err="1"/>
              <a:t>уро</a:t>
            </a:r>
            <a:r>
              <a:rPr lang="en-US" dirty="0"/>
              <a:t>- </a:t>
            </a:r>
            <a:r>
              <a:rPr lang="en-US" dirty="0" err="1"/>
              <a:t>вень</a:t>
            </a:r>
            <a:r>
              <a:rPr lang="en-US" dirty="0"/>
              <a:t>, а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</a:t>
            </a:r>
            <a:r>
              <a:rPr lang="en-US" dirty="0" err="1"/>
              <a:t>лежат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нижнем</a:t>
            </a:r>
            <a:r>
              <a:rPr lang="en-US" dirty="0"/>
              <a:t>. </a:t>
            </a:r>
            <a:r>
              <a:rPr lang="en-US" dirty="0" err="1"/>
              <a:t>Такая</a:t>
            </a:r>
            <a:r>
              <a:rPr lang="en-US" dirty="0"/>
              <a:t> </a:t>
            </a:r>
            <a:r>
              <a:rPr lang="en-US" dirty="0" err="1"/>
              <a:t>структура</a:t>
            </a:r>
            <a:r>
              <a:rPr lang="en-US" dirty="0"/>
              <a:t> </a:t>
            </a:r>
            <a:r>
              <a:rPr lang="en-US" dirty="0" err="1"/>
              <a:t>предполагает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магистральный</a:t>
            </a:r>
            <a:r>
              <a:rPr lang="en-US" dirty="0"/>
              <a:t> </a:t>
            </a:r>
            <a:r>
              <a:rPr lang="en-US" dirty="0" err="1"/>
              <a:t>провайдер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только</a:t>
            </a:r>
            <a:r>
              <a:rPr lang="en-US" dirty="0"/>
              <a:t> </a:t>
            </a:r>
            <a:r>
              <a:rPr lang="en-US" dirty="0" err="1"/>
              <a:t>имеет</a:t>
            </a:r>
            <a:r>
              <a:rPr lang="en-US" dirty="0"/>
              <a:t> </a:t>
            </a:r>
            <a:r>
              <a:rPr lang="en-US" dirty="0" err="1"/>
              <a:t>возможность</a:t>
            </a:r>
            <a:r>
              <a:rPr lang="en-US" dirty="0"/>
              <a:t> </a:t>
            </a:r>
            <a:r>
              <a:rPr lang="en-US" dirty="0" err="1"/>
              <a:t>соеди</a:t>
            </a:r>
            <a:r>
              <a:rPr lang="en-US" dirty="0"/>
              <a:t>- </a:t>
            </a:r>
            <a:r>
              <a:rPr lang="en-US" dirty="0" err="1"/>
              <a:t>няться</a:t>
            </a:r>
            <a:r>
              <a:rPr lang="en-US" dirty="0"/>
              <a:t> </a:t>
            </a:r>
            <a:r>
              <a:rPr lang="en-US" dirty="0" err="1"/>
              <a:t>со</a:t>
            </a:r>
            <a:r>
              <a:rPr lang="en-US" dirty="0"/>
              <a:t> </a:t>
            </a:r>
            <a:r>
              <a:rPr lang="en-US" dirty="0" err="1"/>
              <a:t>всеми</a:t>
            </a:r>
            <a:r>
              <a:rPr lang="en-US" dirty="0"/>
              <a:t> </a:t>
            </a:r>
            <a:r>
              <a:rPr lang="en-US" dirty="0" err="1"/>
              <a:t>сетями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, </a:t>
            </a:r>
            <a:r>
              <a:rPr lang="en-US" dirty="0" err="1"/>
              <a:t>но</a:t>
            </a:r>
            <a:r>
              <a:rPr lang="en-US" dirty="0"/>
              <a:t> и </a:t>
            </a:r>
            <a:r>
              <a:rPr lang="en-US" dirty="0" err="1"/>
              <a:t>находит</a:t>
            </a:r>
            <a:r>
              <a:rPr lang="en-US" dirty="0"/>
              <a:t> </a:t>
            </a:r>
            <a:r>
              <a:rPr lang="en-US" dirty="0" err="1"/>
              <a:t>экономически</a:t>
            </a:r>
            <a:r>
              <a:rPr lang="en-US" dirty="0"/>
              <a:t> </a:t>
            </a:r>
            <a:r>
              <a:rPr lang="en-US" dirty="0" err="1"/>
              <a:t>выгод</a:t>
            </a:r>
            <a:r>
              <a:rPr lang="en-US" dirty="0"/>
              <a:t>- </a:t>
            </a:r>
            <a:r>
              <a:rPr lang="en-US" dirty="0" err="1"/>
              <a:t>ным</a:t>
            </a:r>
            <a:r>
              <a:rPr lang="en-US" dirty="0"/>
              <a:t> </a:t>
            </a:r>
            <a:r>
              <a:rPr lang="en-US" dirty="0" err="1"/>
              <a:t>делать</a:t>
            </a:r>
            <a:r>
              <a:rPr lang="en-US" dirty="0"/>
              <a:t> </a:t>
            </a:r>
            <a:r>
              <a:rPr lang="en-US" dirty="0" err="1"/>
              <a:t>это</a:t>
            </a:r>
            <a:r>
              <a:rPr lang="en-US" dirty="0"/>
              <a:t>. </a:t>
            </a:r>
            <a:r>
              <a:rPr lang="en-US" dirty="0" err="1"/>
              <a:t>Несмотря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то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магистральные</a:t>
            </a:r>
            <a:r>
              <a:rPr lang="en-US" dirty="0"/>
              <a:t> </a:t>
            </a:r>
            <a:r>
              <a:rPr lang="en-US" dirty="0" err="1"/>
              <a:t>провайдеры</a:t>
            </a:r>
            <a:r>
              <a:rPr lang="en-US" dirty="0"/>
              <a:t> </a:t>
            </a:r>
            <a:r>
              <a:rPr lang="en-US" dirty="0" err="1"/>
              <a:t>име</a:t>
            </a:r>
            <a:r>
              <a:rPr lang="en-US" dirty="0"/>
              <a:t>- </a:t>
            </a:r>
            <a:r>
              <a:rPr lang="en-US" dirty="0" err="1"/>
              <a:t>ют</a:t>
            </a:r>
            <a:r>
              <a:rPr lang="en-US" dirty="0"/>
              <a:t> </a:t>
            </a:r>
            <a:r>
              <a:rPr lang="en-US" dirty="0" err="1"/>
              <a:t>очень</a:t>
            </a:r>
            <a:r>
              <a:rPr lang="en-US" dirty="0"/>
              <a:t> </a:t>
            </a:r>
            <a:r>
              <a:rPr lang="en-US" dirty="0" err="1"/>
              <a:t>внушительное</a:t>
            </a:r>
            <a:r>
              <a:rPr lang="en-US" dirty="0"/>
              <a:t> </a:t>
            </a:r>
            <a:r>
              <a:rPr lang="en-US" dirty="0" err="1"/>
              <a:t>сетевое</a:t>
            </a:r>
            <a:r>
              <a:rPr lang="en-US" dirty="0"/>
              <a:t> </a:t>
            </a:r>
            <a:r>
              <a:rPr lang="en-US" dirty="0" err="1"/>
              <a:t>покрытие</a:t>
            </a:r>
            <a:r>
              <a:rPr lang="en-US" dirty="0"/>
              <a:t> и </a:t>
            </a:r>
            <a:r>
              <a:rPr lang="en-US" dirty="0" err="1"/>
              <a:t>связаны</a:t>
            </a:r>
            <a:r>
              <a:rPr lang="en-US" dirty="0"/>
              <a:t> с </a:t>
            </a:r>
            <a:r>
              <a:rPr lang="en-US" dirty="0" err="1"/>
              <a:t>очень</a:t>
            </a:r>
            <a:r>
              <a:rPr lang="en-US" dirty="0"/>
              <a:t> </a:t>
            </a:r>
            <a:r>
              <a:rPr lang="en-US" dirty="0" err="1"/>
              <a:t>многими</a:t>
            </a:r>
            <a:r>
              <a:rPr lang="en-US" dirty="0"/>
              <a:t> </a:t>
            </a:r>
            <a:r>
              <a:rPr lang="en-US" dirty="0" err="1"/>
              <a:t>сетями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,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них</a:t>
            </a:r>
            <a:r>
              <a:rPr lang="en-US" dirty="0"/>
              <a:t> </a:t>
            </a:r>
            <a:r>
              <a:rPr lang="en-US" dirty="0" err="1"/>
              <a:t>присутствуют</a:t>
            </a:r>
            <a:r>
              <a:rPr lang="en-US" dirty="0"/>
              <a:t> в </a:t>
            </a:r>
            <a:r>
              <a:rPr lang="en-US" dirty="0" err="1"/>
              <a:t>любом</a:t>
            </a:r>
            <a:r>
              <a:rPr lang="en-US" dirty="0"/>
              <a:t> </a:t>
            </a:r>
            <a:r>
              <a:rPr lang="en-US" dirty="0" err="1"/>
              <a:t>городе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пла</a:t>
            </a:r>
            <a:r>
              <a:rPr lang="en-US" dirty="0"/>
              <a:t>- </a:t>
            </a:r>
            <a:r>
              <a:rPr lang="en-US" dirty="0" err="1"/>
              <a:t>нете</a:t>
            </a:r>
            <a:r>
              <a:rPr lang="en-US" dirty="0"/>
              <a:t>. </a:t>
            </a:r>
            <a:r>
              <a:rPr lang="en-US" dirty="0" err="1"/>
              <a:t>Вместо</a:t>
            </a:r>
            <a:r>
              <a:rPr lang="en-US" dirty="0"/>
              <a:t> </a:t>
            </a:r>
            <a:r>
              <a:rPr lang="en-US" dirty="0" err="1"/>
              <a:t>этого</a:t>
            </a:r>
            <a:r>
              <a:rPr lang="en-US" dirty="0"/>
              <a:t> </a:t>
            </a:r>
            <a:r>
              <a:rPr lang="en-US" dirty="0" err="1"/>
              <a:t>существуют</a:t>
            </a:r>
            <a:r>
              <a:rPr lang="en-US" dirty="0"/>
              <a:t> </a:t>
            </a:r>
            <a:r>
              <a:rPr lang="en-US" dirty="0" err="1"/>
              <a:t>региона</a:t>
            </a:r>
            <a:r>
              <a:rPr lang="en-US" b="1" dirty="0" err="1"/>
              <a:t>льные</a:t>
            </a:r>
            <a:r>
              <a:rPr lang="en-US" b="1" dirty="0"/>
              <a:t> </a:t>
            </a:r>
            <a:r>
              <a:rPr lang="en-US" b="1" dirty="0" err="1"/>
              <a:t>Интернет-провайдеры</a:t>
            </a:r>
            <a:r>
              <a:rPr lang="en-US" b="1" dirty="0"/>
              <a:t>, </a:t>
            </a:r>
            <a:r>
              <a:rPr lang="en-US" b="1" dirty="0" err="1"/>
              <a:t>которы</a:t>
            </a:r>
            <a:r>
              <a:rPr lang="en-US" dirty="0" err="1"/>
              <a:t>е</a:t>
            </a:r>
            <a:r>
              <a:rPr lang="en-US" dirty="0"/>
              <a:t> </a:t>
            </a:r>
            <a:r>
              <a:rPr lang="en-US" dirty="0" err="1"/>
              <a:t>осуществляют</a:t>
            </a:r>
            <a:r>
              <a:rPr lang="en-US" dirty="0"/>
              <a:t> </a:t>
            </a:r>
            <a:r>
              <a:rPr lang="en-US" dirty="0" err="1"/>
              <a:t>подключение</a:t>
            </a:r>
            <a:r>
              <a:rPr lang="en-US" dirty="0"/>
              <a:t> </a:t>
            </a:r>
            <a:r>
              <a:rPr lang="en-US" dirty="0" err="1"/>
              <a:t>сетей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в </a:t>
            </a:r>
            <a:r>
              <a:rPr lang="en-US" dirty="0" err="1"/>
              <a:t>каждом</a:t>
            </a:r>
            <a:r>
              <a:rPr lang="en-US" dirty="0"/>
              <a:t> </a:t>
            </a:r>
            <a:r>
              <a:rPr lang="en-US" dirty="0" err="1"/>
              <a:t>регионе</a:t>
            </a:r>
            <a:r>
              <a:rPr lang="en-US" dirty="0"/>
              <a:t>, а </a:t>
            </a:r>
            <a:r>
              <a:rPr lang="en-US" dirty="0" err="1"/>
              <a:t>те</a:t>
            </a:r>
            <a:r>
              <a:rPr lang="en-US" dirty="0"/>
              <a:t>, в </a:t>
            </a:r>
            <a:r>
              <a:rPr lang="en-US" dirty="0" err="1"/>
              <a:t>свою</a:t>
            </a:r>
            <a:r>
              <a:rPr lang="en-US" dirty="0"/>
              <a:t> </a:t>
            </a:r>
            <a:r>
              <a:rPr lang="en-US" dirty="0" err="1"/>
              <a:t>очередь</a:t>
            </a:r>
            <a:r>
              <a:rPr lang="en-US" dirty="0"/>
              <a:t>, </a:t>
            </a:r>
            <a:r>
              <a:rPr lang="en-US" dirty="0" err="1"/>
              <a:t>соединены</a:t>
            </a:r>
            <a:r>
              <a:rPr lang="en-US" dirty="0"/>
              <a:t> с </a:t>
            </a:r>
            <a:r>
              <a:rPr lang="en-US" dirty="0" err="1"/>
              <a:t>Интернет-</a:t>
            </a:r>
            <a:r>
              <a:rPr lang="en-US" b="1" dirty="0" err="1"/>
              <a:t>провайдерами</a:t>
            </a:r>
            <a:r>
              <a:rPr lang="en-US" b="1" dirty="0"/>
              <a:t> </a:t>
            </a:r>
            <a:r>
              <a:rPr lang="en-US" b="1" dirty="0" err="1"/>
              <a:t>первого</a:t>
            </a:r>
            <a:r>
              <a:rPr lang="en-US" b="1" dirty="0"/>
              <a:t> </a:t>
            </a:r>
            <a:r>
              <a:rPr lang="en-US" b="1" dirty="0" err="1"/>
              <a:t>уровня</a:t>
            </a:r>
            <a:r>
              <a:rPr lang="en-US" b="1" dirty="0"/>
              <a:t>. </a:t>
            </a:r>
            <a:r>
              <a:rPr lang="en-US" b="1" dirty="0" err="1"/>
              <a:t>Существу</a:t>
            </a:r>
            <a:r>
              <a:rPr lang="en-US" dirty="0" err="1"/>
              <a:t>ет</a:t>
            </a:r>
            <a:r>
              <a:rPr lang="en-US" dirty="0"/>
              <a:t> </a:t>
            </a:r>
            <a:r>
              <a:rPr lang="en-US" dirty="0" err="1"/>
              <a:t>приблизительно</a:t>
            </a:r>
            <a:r>
              <a:rPr lang="en-US" dirty="0"/>
              <a:t> </a:t>
            </a:r>
            <a:r>
              <a:rPr lang="en-US" dirty="0" err="1"/>
              <a:t>дюжина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, </a:t>
            </a:r>
            <a:r>
              <a:rPr lang="en-US" dirty="0" err="1"/>
              <a:t>среди</a:t>
            </a:r>
            <a:r>
              <a:rPr lang="en-US" dirty="0"/>
              <a:t> </a:t>
            </a:r>
            <a:r>
              <a:rPr lang="en-US" dirty="0" err="1"/>
              <a:t>которых</a:t>
            </a:r>
            <a:r>
              <a:rPr lang="en-US" dirty="0"/>
              <a:t> Level 3 Communications, ATMT, Sprint и NTT. </a:t>
            </a:r>
            <a:r>
              <a:rPr lang="en-US" dirty="0" err="1"/>
              <a:t>Интересно</a:t>
            </a:r>
            <a:r>
              <a:rPr lang="en-US" dirty="0"/>
              <a:t> </a:t>
            </a:r>
            <a:r>
              <a:rPr lang="en-US" dirty="0" err="1"/>
              <a:t>отметить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ни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 </a:t>
            </a:r>
            <a:r>
              <a:rPr lang="en-US" dirty="0" err="1"/>
              <a:t>прямо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заявляет</a:t>
            </a:r>
            <a:r>
              <a:rPr lang="en-US" dirty="0"/>
              <a:t> о </a:t>
            </a:r>
            <a:r>
              <a:rPr lang="en-US" dirty="0" err="1"/>
              <a:t>своей</a:t>
            </a:r>
            <a:r>
              <a:rPr lang="en-US" dirty="0"/>
              <a:t> </a:t>
            </a:r>
            <a:r>
              <a:rPr lang="en-US" dirty="0" err="1"/>
              <a:t>принадлежности</a:t>
            </a:r>
            <a:r>
              <a:rPr lang="en-US" dirty="0"/>
              <a:t> к </a:t>
            </a:r>
            <a:r>
              <a:rPr lang="en-US" dirty="0" err="1"/>
              <a:t>первому</a:t>
            </a:r>
            <a:r>
              <a:rPr lang="en-US" dirty="0"/>
              <a:t> </a:t>
            </a:r>
            <a:r>
              <a:rPr lang="en-US" dirty="0" err="1"/>
              <a:t>уровню</a:t>
            </a:r>
            <a:r>
              <a:rPr lang="en-US" dirty="0"/>
              <a:t>.</a:t>
            </a:r>
            <a:endParaRPr lang="en-US" dirty="0">
              <a:cs typeface="Calibri"/>
            </a:endParaRPr>
          </a:p>
          <a:p>
            <a:endParaRPr lang="en-US" dirty="0">
              <a:cs typeface="Calibri"/>
            </a:endParaRPr>
          </a:p>
          <a:p>
            <a:r>
              <a:rPr lang="en-US" dirty="0" err="1"/>
              <a:t>Заметим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конкурируют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только</a:t>
            </a:r>
            <a:r>
              <a:rPr lang="en-US" dirty="0"/>
              <a:t> </a:t>
            </a:r>
            <a:r>
              <a:rPr lang="en-US" dirty="0" err="1"/>
              <a:t>провайдеры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, </a:t>
            </a:r>
            <a:r>
              <a:rPr lang="en-US" dirty="0" err="1"/>
              <a:t>но</a:t>
            </a:r>
            <a:r>
              <a:rPr lang="en-US" dirty="0"/>
              <a:t> и </a:t>
            </a:r>
            <a:r>
              <a:rPr lang="en-US" dirty="0" err="1"/>
              <a:t>многочисленные</a:t>
            </a:r>
            <a:r>
              <a:rPr lang="en-US" dirty="0"/>
              <a:t> </a:t>
            </a:r>
            <a:r>
              <a:rPr lang="en-US" dirty="0" err="1"/>
              <a:t>местные</a:t>
            </a:r>
            <a:r>
              <a:rPr lang="en-US" dirty="0"/>
              <a:t> </a:t>
            </a:r>
            <a:r>
              <a:rPr lang="en-US" dirty="0" err="1"/>
              <a:t>Интернет</a:t>
            </a:r>
            <a:r>
              <a:rPr lang="en-US" dirty="0"/>
              <a:t>- </a:t>
            </a:r>
            <a:r>
              <a:rPr lang="en-US" dirty="0" err="1"/>
              <a:t>провайдеры</a:t>
            </a:r>
            <a:r>
              <a:rPr lang="en-US" dirty="0"/>
              <a:t> в </a:t>
            </a:r>
            <a:r>
              <a:rPr lang="en-US" dirty="0" err="1"/>
              <a:t>своем</a:t>
            </a:r>
            <a:r>
              <a:rPr lang="en-US" dirty="0"/>
              <a:t> </a:t>
            </a:r>
            <a:r>
              <a:rPr lang="en-US" dirty="0" err="1"/>
              <a:t>регионе</a:t>
            </a:r>
            <a:r>
              <a:rPr lang="en-US" dirty="0"/>
              <a:t>. В </a:t>
            </a:r>
            <a:r>
              <a:rPr lang="en-US" dirty="0" err="1"/>
              <a:t>такой</a:t>
            </a:r>
            <a:r>
              <a:rPr lang="en-US" dirty="0"/>
              <a:t> </a:t>
            </a:r>
            <a:r>
              <a:rPr lang="en-US" dirty="0" err="1"/>
              <a:t>иерархической</a:t>
            </a:r>
            <a:r>
              <a:rPr lang="en-US" dirty="0"/>
              <a:t> </a:t>
            </a:r>
            <a:r>
              <a:rPr lang="en-US" dirty="0" err="1"/>
              <a:t>структуре</a:t>
            </a:r>
            <a:r>
              <a:rPr lang="en-US" dirty="0"/>
              <a:t> </a:t>
            </a:r>
            <a:r>
              <a:rPr lang="en-US" dirty="0" err="1"/>
              <a:t>каждая</a:t>
            </a:r>
            <a:r>
              <a:rPr lang="en-US" dirty="0"/>
              <a:t> </a:t>
            </a:r>
            <a:r>
              <a:rPr lang="en-US" dirty="0" err="1"/>
              <a:t>сеть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</a:t>
            </a:r>
            <a:r>
              <a:rPr lang="en-US" dirty="0" err="1"/>
              <a:t>вынуждена</a:t>
            </a:r>
            <a:r>
              <a:rPr lang="en-US" dirty="0"/>
              <a:t> </a:t>
            </a:r>
            <a:r>
              <a:rPr lang="en-US" dirty="0" err="1"/>
              <a:t>платить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 </a:t>
            </a:r>
            <a:r>
              <a:rPr lang="en-US" dirty="0" err="1"/>
              <a:t>местному</a:t>
            </a:r>
            <a:r>
              <a:rPr lang="en-US" dirty="0"/>
              <a:t> </a:t>
            </a:r>
            <a:r>
              <a:rPr lang="en-US" dirty="0" err="1"/>
              <a:t>Интернет</a:t>
            </a:r>
            <a:r>
              <a:rPr lang="en-US" dirty="0"/>
              <a:t>- </a:t>
            </a:r>
            <a:r>
              <a:rPr lang="en-US" dirty="0" err="1"/>
              <a:t>провайдеру</a:t>
            </a:r>
            <a:r>
              <a:rPr lang="en-US" dirty="0"/>
              <a:t>, а </a:t>
            </a:r>
            <a:r>
              <a:rPr lang="en-US" dirty="0" err="1"/>
              <a:t>каждый</a:t>
            </a:r>
            <a:r>
              <a:rPr lang="en-US" dirty="0"/>
              <a:t> </a:t>
            </a:r>
            <a:r>
              <a:rPr lang="en-US" dirty="0" err="1"/>
              <a:t>местный</a:t>
            </a:r>
            <a:r>
              <a:rPr lang="en-US" dirty="0"/>
              <a:t> </a:t>
            </a:r>
            <a:r>
              <a:rPr lang="en-US" dirty="0" err="1"/>
              <a:t>Интернет-провайдер</a:t>
            </a:r>
            <a:r>
              <a:rPr lang="en-US" dirty="0"/>
              <a:t> — </a:t>
            </a:r>
            <a:r>
              <a:rPr lang="en-US" dirty="0" err="1"/>
              <a:t>провайдеру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 (</a:t>
            </a:r>
            <a:r>
              <a:rPr lang="en-US" dirty="0" err="1"/>
              <a:t>сеть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быть</a:t>
            </a:r>
            <a:r>
              <a:rPr lang="en-US" dirty="0"/>
              <a:t> </a:t>
            </a:r>
            <a:r>
              <a:rPr lang="en-US" dirty="0" err="1"/>
              <a:t>соединена</a:t>
            </a:r>
            <a:r>
              <a:rPr lang="en-US" dirty="0"/>
              <a:t> </a:t>
            </a:r>
            <a:r>
              <a:rPr lang="en-US" dirty="0" err="1"/>
              <a:t>напрямую</a:t>
            </a:r>
            <a:r>
              <a:rPr lang="en-US" dirty="0"/>
              <a:t> с </a:t>
            </a:r>
            <a:r>
              <a:rPr lang="en-US" dirty="0" err="1"/>
              <a:t>провайдером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 и в </a:t>
            </a:r>
            <a:r>
              <a:rPr lang="en-US" dirty="0" err="1"/>
              <a:t>этом</a:t>
            </a:r>
            <a:r>
              <a:rPr lang="en-US" dirty="0"/>
              <a:t> </a:t>
            </a:r>
            <a:r>
              <a:rPr lang="en-US" dirty="0" err="1"/>
              <a:t>случае</a:t>
            </a:r>
            <a:r>
              <a:rPr lang="en-US" dirty="0"/>
              <a:t> </a:t>
            </a:r>
            <a:r>
              <a:rPr lang="en-US" dirty="0" err="1"/>
              <a:t>платить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подключение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- </a:t>
            </a:r>
            <a:r>
              <a:rPr lang="en-US" dirty="0" err="1"/>
              <a:t>посредственно</a:t>
            </a:r>
            <a:r>
              <a:rPr lang="en-US" dirty="0"/>
              <a:t> </a:t>
            </a:r>
            <a:r>
              <a:rPr lang="en-US" dirty="0" err="1"/>
              <a:t>ему</a:t>
            </a:r>
            <a:r>
              <a:rPr lang="en-US" dirty="0"/>
              <a:t>). </a:t>
            </a:r>
            <a:r>
              <a:rPr lang="en-US" dirty="0" err="1"/>
              <a:t>Таким</a:t>
            </a:r>
            <a:r>
              <a:rPr lang="en-US" dirty="0"/>
              <a:t> </a:t>
            </a:r>
            <a:r>
              <a:rPr lang="en-US" dirty="0" err="1"/>
              <a:t>образом</a:t>
            </a:r>
            <a:r>
              <a:rPr lang="en-US" dirty="0"/>
              <a:t>,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каждом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уровней</a:t>
            </a:r>
            <a:r>
              <a:rPr lang="en-US" dirty="0"/>
              <a:t> </a:t>
            </a:r>
            <a:r>
              <a:rPr lang="en-US" dirty="0" err="1"/>
              <a:t>иерархии</a:t>
            </a:r>
            <a:r>
              <a:rPr lang="en-US" dirty="0"/>
              <a:t> </a:t>
            </a:r>
            <a:r>
              <a:rPr lang="en-US" dirty="0" err="1"/>
              <a:t>существуют</a:t>
            </a:r>
            <a:r>
              <a:rPr lang="en-US" dirty="0"/>
              <a:t> </a:t>
            </a:r>
            <a:r>
              <a:rPr lang="en-US" dirty="0" err="1"/>
              <a:t>отношения</a:t>
            </a:r>
            <a:r>
              <a:rPr lang="en-US" dirty="0"/>
              <a:t> </a:t>
            </a:r>
            <a:r>
              <a:rPr lang="en-US" dirty="0" err="1"/>
              <a:t>заказчик-поставщик</a:t>
            </a:r>
            <a:r>
              <a:rPr lang="en-US" dirty="0"/>
              <a:t>. </a:t>
            </a:r>
            <a:r>
              <a:rPr lang="en-US" dirty="0" err="1"/>
              <a:t>Заметим</a:t>
            </a:r>
            <a:r>
              <a:rPr lang="en-US" dirty="0"/>
              <a:t> </a:t>
            </a:r>
            <a:r>
              <a:rPr lang="en-US" dirty="0" err="1"/>
              <a:t>также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про</a:t>
            </a:r>
            <a:r>
              <a:rPr lang="en-US" dirty="0"/>
              <a:t>- </a:t>
            </a:r>
            <a:r>
              <a:rPr lang="en-US" dirty="0" err="1"/>
              <a:t>вайдеры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платят</a:t>
            </a:r>
            <a:r>
              <a:rPr lang="en-US" dirty="0"/>
              <a:t> </a:t>
            </a:r>
            <a:r>
              <a:rPr lang="en-US" dirty="0" err="1"/>
              <a:t>никому</a:t>
            </a:r>
            <a:r>
              <a:rPr lang="en-US" dirty="0"/>
              <a:t>,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они</a:t>
            </a:r>
            <a:r>
              <a:rPr lang="en-US" dirty="0"/>
              <a:t> </a:t>
            </a:r>
            <a:r>
              <a:rPr lang="en-US" dirty="0" err="1"/>
              <a:t>находятся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вершине</a:t>
            </a:r>
            <a:r>
              <a:rPr lang="en-US" dirty="0"/>
              <a:t> </a:t>
            </a:r>
            <a:r>
              <a:rPr lang="en-US" dirty="0" err="1"/>
              <a:t>иерархии</a:t>
            </a:r>
            <a:r>
              <a:rPr lang="en-US" dirty="0"/>
              <a:t>.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самом</a:t>
            </a:r>
            <a:r>
              <a:rPr lang="en-US" dirty="0"/>
              <a:t> </a:t>
            </a:r>
            <a:r>
              <a:rPr lang="en-US" dirty="0" err="1"/>
              <a:t>деле</a:t>
            </a:r>
            <a:r>
              <a:rPr lang="en-US" dirty="0"/>
              <a:t> </a:t>
            </a:r>
            <a:r>
              <a:rPr lang="en-US" dirty="0" err="1"/>
              <a:t>структура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быть</a:t>
            </a:r>
            <a:r>
              <a:rPr lang="en-US" dirty="0"/>
              <a:t> </a:t>
            </a:r>
            <a:r>
              <a:rPr lang="en-US" dirty="0" err="1"/>
              <a:t>еще</a:t>
            </a:r>
            <a:r>
              <a:rPr lang="en-US" dirty="0"/>
              <a:t> </a:t>
            </a:r>
            <a:r>
              <a:rPr lang="en-US" dirty="0" err="1"/>
              <a:t>сложнее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, в </a:t>
            </a:r>
            <a:r>
              <a:rPr lang="en-US" dirty="0" err="1"/>
              <a:t>некоторых</a:t>
            </a:r>
            <a:r>
              <a:rPr lang="en-US" dirty="0"/>
              <a:t> </a:t>
            </a:r>
            <a:r>
              <a:rPr lang="en-US" dirty="0" err="1"/>
              <a:t>регионах</a:t>
            </a:r>
            <a:r>
              <a:rPr lang="en-US" dirty="0"/>
              <a:t> </a:t>
            </a:r>
            <a:r>
              <a:rPr lang="en-US" dirty="0" err="1"/>
              <a:t>существуют</a:t>
            </a:r>
            <a:r>
              <a:rPr lang="en-US" dirty="0"/>
              <a:t> </a:t>
            </a:r>
            <a:r>
              <a:rPr lang="en-US" dirty="0" err="1"/>
              <a:t>более</a:t>
            </a:r>
            <a:r>
              <a:rPr lang="en-US" dirty="0"/>
              <a:t> </a:t>
            </a:r>
            <a:r>
              <a:rPr lang="en-US" dirty="0" err="1"/>
              <a:t>крупные</a:t>
            </a:r>
            <a:r>
              <a:rPr lang="en-US" dirty="0"/>
              <a:t> </a:t>
            </a:r>
            <a:r>
              <a:rPr lang="en-US" dirty="0" err="1"/>
              <a:t>местные</a:t>
            </a:r>
            <a:r>
              <a:rPr lang="en-US" dirty="0"/>
              <a:t> </a:t>
            </a:r>
            <a:r>
              <a:rPr lang="en-US" dirty="0" err="1"/>
              <a:t>Интернет-провайдеры</a:t>
            </a:r>
            <a:r>
              <a:rPr lang="en-US" dirty="0"/>
              <a:t> (</a:t>
            </a:r>
            <a:r>
              <a:rPr lang="en-US" dirty="0" err="1"/>
              <a:t>иногда</a:t>
            </a:r>
            <a:r>
              <a:rPr lang="en-US" dirty="0"/>
              <a:t> </a:t>
            </a:r>
            <a:r>
              <a:rPr lang="en-US" dirty="0" err="1"/>
              <a:t>охватывающие</a:t>
            </a:r>
            <a:r>
              <a:rPr lang="en-US" dirty="0"/>
              <a:t> </a:t>
            </a:r>
            <a:r>
              <a:rPr lang="en-US" dirty="0" err="1"/>
              <a:t>целую</a:t>
            </a:r>
            <a:r>
              <a:rPr lang="en-US" dirty="0"/>
              <a:t> </a:t>
            </a:r>
            <a:r>
              <a:rPr lang="en-US" dirty="0" err="1"/>
              <a:t>страну</a:t>
            </a:r>
            <a:r>
              <a:rPr lang="en-US" dirty="0"/>
              <a:t>), к </a:t>
            </a:r>
            <a:r>
              <a:rPr lang="en-US" dirty="0" err="1"/>
              <a:t>кото</a:t>
            </a:r>
            <a:r>
              <a:rPr lang="en-US" dirty="0"/>
              <a:t>- </a:t>
            </a:r>
            <a:r>
              <a:rPr lang="en-US" dirty="0" err="1"/>
              <a:t>рым</a:t>
            </a:r>
            <a:r>
              <a:rPr lang="en-US" dirty="0"/>
              <a:t> </a:t>
            </a:r>
            <a:r>
              <a:rPr lang="en-US" dirty="0" err="1"/>
              <a:t>подсоединяются</a:t>
            </a:r>
            <a:r>
              <a:rPr lang="en-US" dirty="0"/>
              <a:t> </a:t>
            </a:r>
            <a:r>
              <a:rPr lang="en-US" dirty="0" err="1"/>
              <a:t>более</a:t>
            </a:r>
            <a:r>
              <a:rPr lang="en-US" dirty="0"/>
              <a:t> </a:t>
            </a:r>
            <a:r>
              <a:rPr lang="en-US" dirty="0" err="1"/>
              <a:t>мелкие</a:t>
            </a:r>
            <a:r>
              <a:rPr lang="en-US" dirty="0"/>
              <a:t> </a:t>
            </a:r>
            <a:r>
              <a:rPr lang="en-US" dirty="0" err="1"/>
              <a:t>местные</a:t>
            </a:r>
            <a:r>
              <a:rPr lang="en-US" dirty="0"/>
              <a:t> </a:t>
            </a:r>
            <a:r>
              <a:rPr lang="en-US" dirty="0" err="1"/>
              <a:t>провайдеры</a:t>
            </a:r>
            <a:r>
              <a:rPr lang="en-US" dirty="0"/>
              <a:t>, а </a:t>
            </a:r>
            <a:r>
              <a:rPr lang="en-US" dirty="0" err="1"/>
              <a:t>крупные</a:t>
            </a:r>
            <a:r>
              <a:rPr lang="en-US" dirty="0"/>
              <a:t> </a:t>
            </a:r>
            <a:r>
              <a:rPr lang="en-US" dirty="0" err="1"/>
              <a:t>сое</a:t>
            </a:r>
            <a:r>
              <a:rPr lang="en-US" dirty="0"/>
              <a:t>- </a:t>
            </a:r>
            <a:r>
              <a:rPr lang="en-US" dirty="0" err="1"/>
              <a:t>диняются</a:t>
            </a:r>
            <a:r>
              <a:rPr lang="en-US" dirty="0"/>
              <a:t> с </a:t>
            </a:r>
            <a:r>
              <a:rPr lang="en-US" dirty="0" err="1"/>
              <a:t>провайдерами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. </a:t>
            </a:r>
            <a:r>
              <a:rPr lang="en-US" dirty="0" err="1"/>
              <a:t>Например</a:t>
            </a:r>
            <a:r>
              <a:rPr lang="en-US" dirty="0"/>
              <a:t>, в </a:t>
            </a:r>
            <a:r>
              <a:rPr lang="en-US" dirty="0" err="1"/>
              <a:t>Китае</a:t>
            </a:r>
            <a:r>
              <a:rPr lang="en-US" dirty="0"/>
              <a:t> в </a:t>
            </a:r>
            <a:r>
              <a:rPr lang="en-US" dirty="0" err="1"/>
              <a:t>каждом</a:t>
            </a:r>
            <a:r>
              <a:rPr lang="en-US" dirty="0"/>
              <a:t> </a:t>
            </a:r>
            <a:r>
              <a:rPr lang="en-US" dirty="0" err="1"/>
              <a:t>городе</a:t>
            </a:r>
            <a:r>
              <a:rPr lang="en-US" dirty="0"/>
              <a:t> </a:t>
            </a:r>
            <a:r>
              <a:rPr lang="en-US" dirty="0" err="1"/>
              <a:t>есть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, </a:t>
            </a:r>
            <a:r>
              <a:rPr lang="en-US" dirty="0" err="1"/>
              <a:t>которые</a:t>
            </a:r>
            <a:r>
              <a:rPr lang="en-US" dirty="0"/>
              <a:t> </a:t>
            </a:r>
            <a:r>
              <a:rPr lang="en-US" dirty="0" err="1"/>
              <a:t>соединяются</a:t>
            </a:r>
            <a:r>
              <a:rPr lang="en-US" dirty="0"/>
              <a:t> с </a:t>
            </a:r>
            <a:r>
              <a:rPr lang="en-US" dirty="0" err="1"/>
              <a:t>провайдерами</a:t>
            </a:r>
            <a:r>
              <a:rPr lang="en-US" dirty="0"/>
              <a:t> </a:t>
            </a:r>
            <a:r>
              <a:rPr lang="en-US" dirty="0" err="1"/>
              <a:t>провин</a:t>
            </a:r>
            <a:r>
              <a:rPr lang="en-US" dirty="0"/>
              <a:t>- </a:t>
            </a:r>
            <a:r>
              <a:rPr lang="en-US" dirty="0" err="1"/>
              <a:t>ции</a:t>
            </a:r>
            <a:r>
              <a:rPr lang="en-US" dirty="0"/>
              <a:t>, а </a:t>
            </a:r>
            <a:r>
              <a:rPr lang="en-US" dirty="0" err="1"/>
              <a:t>те</a:t>
            </a:r>
            <a:r>
              <a:rPr lang="en-US" dirty="0"/>
              <a:t>, в </a:t>
            </a:r>
            <a:r>
              <a:rPr lang="en-US" dirty="0" err="1"/>
              <a:t>свою</a:t>
            </a:r>
            <a:r>
              <a:rPr lang="en-US" dirty="0"/>
              <a:t> </a:t>
            </a:r>
            <a:r>
              <a:rPr lang="en-US" dirty="0" err="1"/>
              <a:t>очередь</a:t>
            </a:r>
            <a:r>
              <a:rPr lang="en-US" dirty="0"/>
              <a:t>, с </a:t>
            </a:r>
            <a:r>
              <a:rPr lang="en-US" dirty="0" err="1"/>
              <a:t>национальными</a:t>
            </a:r>
            <a:r>
              <a:rPr lang="en-US" dirty="0"/>
              <a:t> </a:t>
            </a:r>
            <a:r>
              <a:rPr lang="en-US" dirty="0" err="1"/>
              <a:t>Интернет-провайдерами</a:t>
            </a:r>
            <a:r>
              <a:rPr lang="en-US" dirty="0"/>
              <a:t>, </a:t>
            </a:r>
            <a:r>
              <a:rPr lang="en-US" dirty="0" err="1"/>
              <a:t>соединяющимися</a:t>
            </a:r>
            <a:r>
              <a:rPr lang="en-US" dirty="0"/>
              <a:t> с </a:t>
            </a:r>
            <a:r>
              <a:rPr lang="en-US" dirty="0" err="1"/>
              <a:t>провайдерами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уровня636. </a:t>
            </a:r>
            <a:r>
              <a:rPr lang="en-US" dirty="0" err="1"/>
              <a:t>Таким</a:t>
            </a:r>
            <a:r>
              <a:rPr lang="en-US" dirty="0"/>
              <a:t> </a:t>
            </a:r>
            <a:r>
              <a:rPr lang="en-US" dirty="0" err="1"/>
              <a:t>образом</a:t>
            </a:r>
            <a:r>
              <a:rPr lang="en-US" dirty="0"/>
              <a:t>,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пришли</a:t>
            </a:r>
            <a:r>
              <a:rPr lang="en-US" dirty="0"/>
              <a:t> к </a:t>
            </a:r>
            <a:r>
              <a:rPr lang="en-US" dirty="0" err="1"/>
              <a:t>Сетевой</a:t>
            </a:r>
            <a:r>
              <a:rPr lang="en-US" dirty="0"/>
              <a:t> </a:t>
            </a:r>
            <a:r>
              <a:rPr lang="en-US" dirty="0" err="1"/>
              <a:t>Структуре</a:t>
            </a:r>
            <a:r>
              <a:rPr lang="en-US" dirty="0"/>
              <a:t> 3,</a:t>
            </a:r>
            <a:r>
              <a:rPr lang="en-US" i="1" dirty="0"/>
              <a:t> </a:t>
            </a:r>
            <a:r>
              <a:rPr lang="en-US" i="1" dirty="0" err="1"/>
              <a:t>которая</a:t>
            </a:r>
            <a:r>
              <a:rPr lang="en-US" i="1" dirty="0"/>
              <a:t> </a:t>
            </a:r>
            <a:r>
              <a:rPr lang="en-US" i="1" dirty="0" err="1"/>
              <a:t>является</a:t>
            </a:r>
            <a:r>
              <a:rPr lang="en-US" i="1" dirty="0"/>
              <a:t> </a:t>
            </a:r>
            <a:r>
              <a:rPr lang="en-US" i="1" dirty="0" err="1"/>
              <a:t>вс</a:t>
            </a:r>
            <a:r>
              <a:rPr lang="en-US" dirty="0" err="1"/>
              <a:t>е</a:t>
            </a:r>
            <a:r>
              <a:rPr lang="en-US" dirty="0"/>
              <a:t> </a:t>
            </a:r>
            <a:r>
              <a:rPr lang="en-US" dirty="0" err="1"/>
              <a:t>еще</a:t>
            </a:r>
            <a:r>
              <a:rPr lang="en-US" dirty="0"/>
              <a:t> </a:t>
            </a:r>
            <a:r>
              <a:rPr lang="en-US" dirty="0" err="1"/>
              <a:t>неточным</a:t>
            </a:r>
            <a:r>
              <a:rPr lang="en-US" dirty="0"/>
              <a:t> </a:t>
            </a:r>
            <a:r>
              <a:rPr lang="en-US" dirty="0" err="1"/>
              <a:t>приближением</a:t>
            </a:r>
            <a:r>
              <a:rPr lang="en-US" dirty="0"/>
              <a:t> </a:t>
            </a:r>
            <a:r>
              <a:rPr lang="en-US" dirty="0" err="1"/>
              <a:t>сегодняшнего</a:t>
            </a:r>
            <a:r>
              <a:rPr lang="en-US" dirty="0"/>
              <a:t> </a:t>
            </a:r>
            <a:r>
              <a:rPr lang="en-US" dirty="0" err="1"/>
              <a:t>Интернета</a:t>
            </a:r>
            <a:r>
              <a:rPr lang="en-US" dirty="0"/>
              <a:t>.</a:t>
            </a:r>
            <a:endParaRPr lang="en-US" dirty="0">
              <a:cs typeface="Calibri"/>
            </a:endParaRPr>
          </a:p>
          <a:p>
            <a:endParaRPr lang="en-US" dirty="0">
              <a:cs typeface="Calibri"/>
            </a:endParaRPr>
          </a:p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построения</a:t>
            </a:r>
            <a:r>
              <a:rPr lang="en-US" dirty="0"/>
              <a:t> </a:t>
            </a:r>
            <a:r>
              <a:rPr lang="en-US" dirty="0" err="1"/>
              <a:t>сетевой</a:t>
            </a:r>
            <a:r>
              <a:rPr lang="en-US" dirty="0"/>
              <a:t> </a:t>
            </a:r>
            <a:r>
              <a:rPr lang="en-US" dirty="0" err="1"/>
              <a:t>структуры</a:t>
            </a:r>
            <a:r>
              <a:rPr lang="en-US" dirty="0"/>
              <a:t>, </a:t>
            </a:r>
            <a:r>
              <a:rPr lang="en-US" dirty="0" err="1"/>
              <a:t>которая</a:t>
            </a:r>
            <a:r>
              <a:rPr lang="en-US" dirty="0"/>
              <a:t> </a:t>
            </a:r>
            <a:r>
              <a:rPr lang="en-US" dirty="0" err="1"/>
              <a:t>наиболее</a:t>
            </a:r>
            <a:r>
              <a:rPr lang="en-US" dirty="0"/>
              <a:t> </a:t>
            </a:r>
            <a:r>
              <a:rPr lang="en-US" dirty="0" err="1"/>
              <a:t>близко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- </a:t>
            </a:r>
            <a:r>
              <a:rPr lang="en-US" dirty="0" err="1"/>
              <a:t>ражает</a:t>
            </a:r>
            <a:r>
              <a:rPr lang="en-US" dirty="0"/>
              <a:t> </a:t>
            </a:r>
            <a:r>
              <a:rPr lang="en-US" dirty="0" err="1"/>
              <a:t>сегодняшний</a:t>
            </a:r>
            <a:r>
              <a:rPr lang="en-US" dirty="0"/>
              <a:t> </a:t>
            </a:r>
            <a:r>
              <a:rPr lang="en-US" dirty="0" err="1"/>
              <a:t>Интернет</a:t>
            </a:r>
            <a:r>
              <a:rPr lang="en-US" dirty="0"/>
              <a:t>,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должны</a:t>
            </a:r>
            <a:r>
              <a:rPr lang="en-US" dirty="0"/>
              <a:t> </a:t>
            </a:r>
            <a:r>
              <a:rPr lang="en-US" dirty="0" err="1"/>
              <a:t>добавить</a:t>
            </a:r>
            <a:r>
              <a:rPr lang="en-US" dirty="0"/>
              <a:t> </a:t>
            </a:r>
            <a:r>
              <a:rPr lang="en-US" dirty="0" err="1"/>
              <a:t>еще</a:t>
            </a:r>
            <a:r>
              <a:rPr lang="en-US" dirty="0"/>
              <a:t> </a:t>
            </a:r>
            <a:r>
              <a:rPr lang="en-US" dirty="0" err="1"/>
              <a:t>точки</a:t>
            </a:r>
            <a:r>
              <a:rPr lang="en-US" dirty="0"/>
              <a:t> </a:t>
            </a:r>
            <a:r>
              <a:rPr lang="en-US" dirty="0" err="1"/>
              <a:t>при</a:t>
            </a:r>
            <a:r>
              <a:rPr lang="en-US" dirty="0"/>
              <a:t>- </a:t>
            </a:r>
            <a:r>
              <a:rPr lang="en-US" dirty="0" err="1"/>
              <a:t>сутствия</a:t>
            </a:r>
            <a:r>
              <a:rPr lang="en-US" dirty="0"/>
              <a:t> (Points of Presents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PoP</a:t>
            </a:r>
            <a:r>
              <a:rPr lang="en-US" dirty="0"/>
              <a:t>), </a:t>
            </a:r>
            <a:r>
              <a:rPr lang="en-US" dirty="0" err="1"/>
              <a:t>пиринг</a:t>
            </a:r>
            <a:r>
              <a:rPr lang="en-US" dirty="0"/>
              <a:t>, </a:t>
            </a:r>
            <a:r>
              <a:rPr lang="en-US" dirty="0" err="1"/>
              <a:t>точки</a:t>
            </a:r>
            <a:r>
              <a:rPr lang="en-US" dirty="0"/>
              <a:t> </a:t>
            </a:r>
            <a:r>
              <a:rPr lang="en-US" dirty="0" err="1"/>
              <a:t>обмена</a:t>
            </a:r>
            <a:r>
              <a:rPr lang="en-US" dirty="0"/>
              <a:t> </a:t>
            </a:r>
            <a:r>
              <a:rPr lang="en-US" dirty="0" err="1"/>
              <a:t>трафиком</a:t>
            </a:r>
            <a:r>
              <a:rPr lang="en-US" dirty="0"/>
              <a:t> (IXP), а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возможность</a:t>
            </a:r>
            <a:r>
              <a:rPr lang="en-US" dirty="0"/>
              <a:t> </a:t>
            </a:r>
            <a:r>
              <a:rPr lang="en-US" dirty="0" err="1"/>
              <a:t>использования</a:t>
            </a:r>
            <a:r>
              <a:rPr lang="en-US" dirty="0"/>
              <a:t> </a:t>
            </a:r>
            <a:r>
              <a:rPr lang="en-US" dirty="0" err="1"/>
              <a:t>многоинтерфейсного</a:t>
            </a:r>
            <a:r>
              <a:rPr lang="en-US" dirty="0"/>
              <a:t> </a:t>
            </a:r>
            <a:r>
              <a:rPr lang="en-US" dirty="0" err="1"/>
              <a:t>режи</a:t>
            </a:r>
            <a:r>
              <a:rPr lang="en-US" dirty="0"/>
              <a:t>- </a:t>
            </a:r>
            <a:r>
              <a:rPr lang="en-US" dirty="0" err="1"/>
              <a:t>ма</a:t>
            </a:r>
            <a:r>
              <a:rPr lang="en-US" dirty="0"/>
              <a:t>. </a:t>
            </a:r>
            <a:r>
              <a:rPr lang="en-US" dirty="0" err="1"/>
              <a:t>Точки</a:t>
            </a:r>
            <a:r>
              <a:rPr lang="en-US" dirty="0"/>
              <a:t> </a:t>
            </a:r>
            <a:r>
              <a:rPr lang="en-US" dirty="0" err="1"/>
              <a:t>присутствия</a:t>
            </a:r>
            <a:r>
              <a:rPr lang="en-US" dirty="0"/>
              <a:t> </a:t>
            </a:r>
            <a:r>
              <a:rPr lang="en-US" dirty="0" err="1"/>
              <a:t>существуют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всех</a:t>
            </a:r>
            <a:r>
              <a:rPr lang="en-US" dirty="0"/>
              <a:t> </a:t>
            </a:r>
            <a:r>
              <a:rPr lang="en-US" dirty="0" err="1"/>
              <a:t>уровнях</a:t>
            </a:r>
            <a:r>
              <a:rPr lang="en-US" dirty="0"/>
              <a:t> </a:t>
            </a:r>
            <a:r>
              <a:rPr lang="en-US" dirty="0" err="1"/>
              <a:t>иерархии</a:t>
            </a:r>
            <a:r>
              <a:rPr lang="en-US" dirty="0"/>
              <a:t>, </a:t>
            </a:r>
            <a:r>
              <a:rPr lang="en-US" dirty="0" err="1"/>
              <a:t>исключая</a:t>
            </a:r>
            <a:r>
              <a:rPr lang="en-US" dirty="0"/>
              <a:t> </a:t>
            </a:r>
            <a:r>
              <a:rPr lang="en-US" dirty="0" err="1"/>
              <a:t>нижний</a:t>
            </a:r>
            <a:r>
              <a:rPr lang="en-US" dirty="0"/>
              <a:t> (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). </a:t>
            </a:r>
            <a:r>
              <a:rPr lang="en-US" dirty="0" err="1"/>
              <a:t>Точк</a:t>
            </a:r>
            <a:r>
              <a:rPr lang="en-US" b="1" dirty="0" err="1"/>
              <a:t>а</a:t>
            </a:r>
            <a:r>
              <a:rPr lang="en-US" b="1" dirty="0"/>
              <a:t> </a:t>
            </a:r>
            <a:r>
              <a:rPr lang="en-US" b="1" dirty="0" err="1"/>
              <a:t>присутствия</a:t>
            </a:r>
            <a:r>
              <a:rPr lang="en-US" b="1" dirty="0"/>
              <a:t> — </a:t>
            </a:r>
            <a:r>
              <a:rPr lang="en-US" b="1" dirty="0" err="1"/>
              <a:t>эт</a:t>
            </a:r>
            <a:r>
              <a:rPr lang="en-US" dirty="0" err="1"/>
              <a:t>о</a:t>
            </a:r>
            <a:r>
              <a:rPr lang="en-US" dirty="0"/>
              <a:t> </a:t>
            </a:r>
            <a:r>
              <a:rPr lang="en-US" dirty="0" err="1"/>
              <a:t>группа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одного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нескольких</a:t>
            </a:r>
            <a:r>
              <a:rPr lang="en-US" dirty="0"/>
              <a:t> </a:t>
            </a:r>
            <a:r>
              <a:rPr lang="en-US" dirty="0" err="1"/>
              <a:t>маршрутизаторов</a:t>
            </a:r>
            <a:r>
              <a:rPr lang="en-US" dirty="0"/>
              <a:t> (</a:t>
            </a:r>
            <a:r>
              <a:rPr lang="en-US" dirty="0" err="1"/>
              <a:t>расположенных</a:t>
            </a:r>
            <a:r>
              <a:rPr lang="en-US" dirty="0"/>
              <a:t> в </a:t>
            </a:r>
            <a:r>
              <a:rPr lang="en-US" dirty="0" err="1"/>
              <a:t>одном</a:t>
            </a:r>
            <a:r>
              <a:rPr lang="en-US" dirty="0"/>
              <a:t> и </a:t>
            </a:r>
            <a:r>
              <a:rPr lang="en-US" dirty="0" err="1"/>
              <a:t>том</a:t>
            </a:r>
            <a:r>
              <a:rPr lang="en-US" dirty="0"/>
              <a:t> </a:t>
            </a:r>
            <a:r>
              <a:rPr lang="en-US" dirty="0" err="1"/>
              <a:t>же</a:t>
            </a:r>
            <a:r>
              <a:rPr lang="en-US" dirty="0"/>
              <a:t> </a:t>
            </a:r>
            <a:r>
              <a:rPr lang="en-US" dirty="0" err="1"/>
              <a:t>ме</a:t>
            </a:r>
            <a:r>
              <a:rPr lang="en-US" dirty="0"/>
              <a:t>- </a:t>
            </a:r>
            <a:r>
              <a:rPr lang="en-US" dirty="0" err="1"/>
              <a:t>сте</a:t>
            </a:r>
            <a:r>
              <a:rPr lang="en-US" dirty="0"/>
              <a:t>)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провайдера</a:t>
            </a:r>
            <a:r>
              <a:rPr lang="en-US" dirty="0"/>
              <a:t>, к </a:t>
            </a:r>
            <a:r>
              <a:rPr lang="en-US" dirty="0" err="1"/>
              <a:t>которым</a:t>
            </a:r>
            <a:r>
              <a:rPr lang="en-US" dirty="0"/>
              <a:t>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подключаться</a:t>
            </a:r>
            <a:r>
              <a:rPr lang="en-US" dirty="0"/>
              <a:t> </a:t>
            </a:r>
            <a:r>
              <a:rPr lang="en-US" dirty="0" err="1"/>
              <a:t>маршрутизаторы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заказчика</a:t>
            </a:r>
            <a:r>
              <a:rPr lang="en-US" dirty="0"/>
              <a:t>.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подключиться</a:t>
            </a:r>
            <a:r>
              <a:rPr lang="en-US" dirty="0"/>
              <a:t> к </a:t>
            </a:r>
            <a:r>
              <a:rPr lang="en-US" dirty="0" err="1"/>
              <a:t>Интернет-провайдеру</a:t>
            </a:r>
            <a:r>
              <a:rPr lang="en-US" dirty="0"/>
              <a:t>, </a:t>
            </a:r>
            <a:r>
              <a:rPr lang="en-US" dirty="0" err="1"/>
              <a:t>заказчик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арендовать</a:t>
            </a:r>
            <a:r>
              <a:rPr lang="en-US" dirty="0"/>
              <a:t> </a:t>
            </a:r>
            <a:r>
              <a:rPr lang="en-US" dirty="0" err="1"/>
              <a:t>высокоскоростные</a:t>
            </a:r>
            <a:r>
              <a:rPr lang="en-US" dirty="0"/>
              <a:t>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</a:t>
            </a:r>
            <a:r>
              <a:rPr lang="en-US" dirty="0" err="1"/>
              <a:t>какой-нибудь</a:t>
            </a:r>
            <a:r>
              <a:rPr lang="en-US" dirty="0"/>
              <a:t> </a:t>
            </a:r>
            <a:r>
              <a:rPr lang="en-US" dirty="0" err="1"/>
              <a:t>теле</a:t>
            </a:r>
            <a:r>
              <a:rPr lang="en-US" dirty="0"/>
              <a:t>- </a:t>
            </a:r>
            <a:r>
              <a:rPr lang="en-US" dirty="0" err="1"/>
              <a:t>коммуникационной</a:t>
            </a:r>
            <a:r>
              <a:rPr lang="en-US" dirty="0"/>
              <a:t> </a:t>
            </a:r>
            <a:r>
              <a:rPr lang="en-US" dirty="0" err="1"/>
              <a:t>компании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 </a:t>
            </a:r>
            <a:r>
              <a:rPr lang="en-US" dirty="0" err="1"/>
              <a:t>своих</a:t>
            </a:r>
            <a:r>
              <a:rPr lang="en-US" dirty="0"/>
              <a:t> </a:t>
            </a:r>
            <a:r>
              <a:rPr lang="en-US" dirty="0" err="1"/>
              <a:t>маршрутизаторов</a:t>
            </a:r>
            <a:r>
              <a:rPr lang="en-US" dirty="0"/>
              <a:t> с </a:t>
            </a:r>
            <a:r>
              <a:rPr lang="en-US" dirty="0" err="1"/>
              <a:t>маршрутизаторами</a:t>
            </a:r>
            <a:r>
              <a:rPr lang="en-US" dirty="0"/>
              <a:t> </a:t>
            </a:r>
            <a:r>
              <a:rPr lang="en-US" dirty="0" err="1"/>
              <a:t>провайдера</a:t>
            </a:r>
            <a:r>
              <a:rPr lang="en-US" dirty="0"/>
              <a:t> в </a:t>
            </a:r>
            <a:r>
              <a:rPr lang="en-US" dirty="0" err="1"/>
              <a:t>точке</a:t>
            </a:r>
            <a:r>
              <a:rPr lang="en-US" dirty="0"/>
              <a:t> </a:t>
            </a:r>
            <a:r>
              <a:rPr lang="en-US" dirty="0" err="1"/>
              <a:t>присутствия</a:t>
            </a:r>
            <a:r>
              <a:rPr lang="en-US" dirty="0"/>
              <a:t>. </a:t>
            </a:r>
            <a:r>
              <a:rPr lang="en-US" dirty="0" err="1"/>
              <a:t>Любой</a:t>
            </a:r>
            <a:r>
              <a:rPr lang="en-US" dirty="0"/>
              <a:t> </a:t>
            </a:r>
            <a:r>
              <a:rPr lang="en-US" dirty="0" err="1"/>
              <a:t>Интернет</a:t>
            </a:r>
            <a:r>
              <a:rPr lang="en-US" dirty="0"/>
              <a:t>- </a:t>
            </a:r>
            <a:r>
              <a:rPr lang="en-US" dirty="0" err="1"/>
              <a:t>провайдер</a:t>
            </a:r>
            <a:r>
              <a:rPr lang="en-US" dirty="0"/>
              <a:t> (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исключением</a:t>
            </a:r>
            <a:r>
              <a:rPr lang="en-US" dirty="0"/>
              <a:t> </a:t>
            </a:r>
            <a:r>
              <a:rPr lang="en-US" dirty="0" err="1"/>
              <a:t>провайдера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)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выбрать</a:t>
            </a:r>
            <a:r>
              <a:rPr lang="en-US" dirty="0"/>
              <a:t>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называемое</a:t>
            </a:r>
            <a:r>
              <a:rPr lang="en-US" dirty="0"/>
              <a:t> </a:t>
            </a:r>
            <a:r>
              <a:rPr lang="en-US" dirty="0" err="1"/>
              <a:t>многоинтерфе</a:t>
            </a:r>
            <a:r>
              <a:rPr lang="en-US" b="1" dirty="0" err="1"/>
              <a:t>йсное</a:t>
            </a:r>
            <a:r>
              <a:rPr lang="en-US" b="1" dirty="0"/>
              <a:t> </a:t>
            </a:r>
            <a:r>
              <a:rPr lang="en-US" b="1" dirty="0" err="1"/>
              <a:t>подключение</a:t>
            </a:r>
            <a:r>
              <a:rPr lang="en-US" b="1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есть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 с </a:t>
            </a:r>
            <a:r>
              <a:rPr lang="en-US" dirty="0" err="1"/>
              <a:t>двумя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более</a:t>
            </a:r>
            <a:r>
              <a:rPr lang="en-US" dirty="0"/>
              <a:t> </a:t>
            </a:r>
            <a:r>
              <a:rPr lang="en-US" dirty="0" err="1"/>
              <a:t>провайдерами</a:t>
            </a:r>
            <a:r>
              <a:rPr lang="en-US" dirty="0"/>
              <a:t> </a:t>
            </a:r>
            <a:r>
              <a:rPr lang="en-US" dirty="0" err="1"/>
              <a:t>верхнего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. </a:t>
            </a:r>
            <a:r>
              <a:rPr lang="en-US" dirty="0" err="1"/>
              <a:t>Так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, </a:t>
            </a:r>
            <a:r>
              <a:rPr lang="en-US" dirty="0" err="1"/>
              <a:t>сеть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иметь</a:t>
            </a:r>
            <a:r>
              <a:rPr lang="en-US" dirty="0"/>
              <a:t> </a:t>
            </a:r>
            <a:r>
              <a:rPr lang="en-US" dirty="0" err="1"/>
              <a:t>многоинтерфейсное</a:t>
            </a:r>
            <a:r>
              <a:rPr lang="en-US" dirty="0"/>
              <a:t> </a:t>
            </a:r>
            <a:r>
              <a:rPr lang="en-US" dirty="0" err="1"/>
              <a:t>подключение</a:t>
            </a:r>
            <a:r>
              <a:rPr lang="en-US" dirty="0"/>
              <a:t> к </a:t>
            </a:r>
            <a:r>
              <a:rPr lang="en-US" dirty="0" err="1"/>
              <a:t>двум</a:t>
            </a:r>
            <a:r>
              <a:rPr lang="en-US" dirty="0"/>
              <a:t> </a:t>
            </a:r>
            <a:r>
              <a:rPr lang="en-US" dirty="0" err="1"/>
              <a:t>местным</a:t>
            </a:r>
            <a:r>
              <a:rPr lang="en-US" dirty="0"/>
              <a:t> </a:t>
            </a:r>
            <a:r>
              <a:rPr lang="en-US" dirty="0" err="1"/>
              <a:t>Интернет-провайдерам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вариант</a:t>
            </a:r>
            <a:r>
              <a:rPr lang="en-US" dirty="0"/>
              <a:t>, к </a:t>
            </a:r>
            <a:r>
              <a:rPr lang="en-US" dirty="0" err="1"/>
              <a:t>двум</a:t>
            </a:r>
            <a:r>
              <a:rPr lang="en-US" dirty="0"/>
              <a:t> </a:t>
            </a:r>
            <a:r>
              <a:rPr lang="en-US" dirty="0" err="1"/>
              <a:t>местным</a:t>
            </a:r>
            <a:r>
              <a:rPr lang="en-US" dirty="0"/>
              <a:t> и к </a:t>
            </a:r>
            <a:r>
              <a:rPr lang="en-US" dirty="0" err="1"/>
              <a:t>одному</a:t>
            </a:r>
            <a:r>
              <a:rPr lang="en-US" dirty="0"/>
              <a:t> </a:t>
            </a:r>
            <a:r>
              <a:rPr lang="en-US" dirty="0" err="1"/>
              <a:t>провайдеру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. </a:t>
            </a:r>
            <a:r>
              <a:rPr lang="en-US" dirty="0" err="1"/>
              <a:t>Аналогично</a:t>
            </a:r>
            <a:r>
              <a:rPr lang="en-US" dirty="0"/>
              <a:t>, </a:t>
            </a:r>
            <a:r>
              <a:rPr lang="en-US" dirty="0" err="1"/>
              <a:t>местный</a:t>
            </a:r>
            <a:r>
              <a:rPr lang="en-US" dirty="0"/>
              <a:t> </a:t>
            </a:r>
            <a:r>
              <a:rPr lang="en-US" dirty="0" err="1"/>
              <a:t>Интернет-провайдер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иметь</a:t>
            </a:r>
            <a:r>
              <a:rPr lang="en-US" dirty="0"/>
              <a:t> </a:t>
            </a:r>
            <a:r>
              <a:rPr lang="en-US" dirty="0" err="1"/>
              <a:t>многоинтерфейсное</a:t>
            </a:r>
            <a:r>
              <a:rPr lang="en-US" dirty="0"/>
              <a:t> </a:t>
            </a:r>
            <a:r>
              <a:rPr lang="en-US" dirty="0" err="1"/>
              <a:t>подключение</a:t>
            </a:r>
            <a:r>
              <a:rPr lang="en-US" dirty="0"/>
              <a:t> к </a:t>
            </a:r>
            <a:r>
              <a:rPr lang="en-US" dirty="0" err="1"/>
              <a:t>нескольким</a:t>
            </a:r>
            <a:r>
              <a:rPr lang="en-US" dirty="0"/>
              <a:t> </a:t>
            </a:r>
            <a:r>
              <a:rPr lang="en-US" dirty="0" err="1"/>
              <a:t>провайде</a:t>
            </a:r>
            <a:r>
              <a:rPr lang="en-US" dirty="0"/>
              <a:t>- </a:t>
            </a:r>
            <a:r>
              <a:rPr lang="en-US" dirty="0" err="1"/>
              <a:t>рам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. </a:t>
            </a:r>
            <a:r>
              <a:rPr lang="en-US" dirty="0" err="1"/>
              <a:t>Используя</a:t>
            </a:r>
            <a:r>
              <a:rPr lang="en-US" dirty="0"/>
              <a:t> </a:t>
            </a:r>
            <a:r>
              <a:rPr lang="en-US" dirty="0" err="1"/>
              <a:t>такое</a:t>
            </a:r>
            <a:r>
              <a:rPr lang="en-US" dirty="0"/>
              <a:t> </a:t>
            </a:r>
            <a:r>
              <a:rPr lang="en-US" dirty="0" err="1"/>
              <a:t>подключение</a:t>
            </a:r>
            <a:r>
              <a:rPr lang="en-US" dirty="0"/>
              <a:t>, </a:t>
            </a:r>
            <a:r>
              <a:rPr lang="en-US" dirty="0" err="1"/>
              <a:t>провайдер</a:t>
            </a:r>
            <a:r>
              <a:rPr lang="en-US" dirty="0"/>
              <a:t> </a:t>
            </a:r>
            <a:r>
              <a:rPr lang="en-US" dirty="0" err="1"/>
              <a:t>гарантирует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себя</a:t>
            </a:r>
            <a:r>
              <a:rPr lang="en-US" dirty="0"/>
              <a:t> </a:t>
            </a:r>
            <a:r>
              <a:rPr lang="en-US" dirty="0" err="1"/>
              <a:t>отправку</a:t>
            </a:r>
            <a:r>
              <a:rPr lang="en-US" dirty="0"/>
              <a:t> и </a:t>
            </a:r>
            <a:r>
              <a:rPr lang="en-US" dirty="0" err="1"/>
              <a:t>получение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, </a:t>
            </a:r>
            <a:r>
              <a:rPr lang="en-US" dirty="0" err="1"/>
              <a:t>если</a:t>
            </a:r>
            <a:r>
              <a:rPr lang="en-US" dirty="0"/>
              <a:t> у </a:t>
            </a:r>
            <a:r>
              <a:rPr lang="en-US" dirty="0" err="1"/>
              <a:t>одного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его</a:t>
            </a:r>
            <a:r>
              <a:rPr lang="en-US" dirty="0"/>
              <a:t> </a:t>
            </a:r>
            <a:r>
              <a:rPr lang="en-US" dirty="0" err="1"/>
              <a:t>про</a:t>
            </a:r>
            <a:r>
              <a:rPr lang="en-US" dirty="0"/>
              <a:t>- </a:t>
            </a:r>
            <a:r>
              <a:rPr lang="en-US" dirty="0" err="1"/>
              <a:t>вайдеров</a:t>
            </a:r>
            <a:r>
              <a:rPr lang="en-US" dirty="0"/>
              <a:t> </a:t>
            </a:r>
            <a:r>
              <a:rPr lang="en-US" dirty="0" err="1"/>
              <a:t>проблемы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</a:t>
            </a:r>
          </a:p>
          <a:p>
            <a:endParaRPr lang="en-US" dirty="0">
              <a:cs typeface="Calibri"/>
            </a:endParaRPr>
          </a:p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уже</a:t>
            </a:r>
            <a:r>
              <a:rPr lang="en-US" dirty="0"/>
              <a:t> </a:t>
            </a:r>
            <a:r>
              <a:rPr lang="en-US" dirty="0" err="1"/>
              <a:t>выяснили</a:t>
            </a:r>
            <a:r>
              <a:rPr lang="en-US" dirty="0"/>
              <a:t>, </a:t>
            </a:r>
            <a:r>
              <a:rPr lang="en-US" dirty="0" err="1"/>
              <a:t>заказчики</a:t>
            </a:r>
            <a:r>
              <a:rPr lang="en-US" dirty="0"/>
              <a:t> </a:t>
            </a:r>
            <a:r>
              <a:rPr lang="en-US" dirty="0" err="1"/>
              <a:t>платят</a:t>
            </a:r>
            <a:r>
              <a:rPr lang="en-US" dirty="0"/>
              <a:t> </a:t>
            </a:r>
            <a:r>
              <a:rPr lang="en-US" dirty="0" err="1"/>
              <a:t>Интернет-провайдерам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доступ</a:t>
            </a:r>
            <a:r>
              <a:rPr lang="en-US" dirty="0"/>
              <a:t> в </a:t>
            </a:r>
            <a:r>
              <a:rPr lang="en-US" dirty="0" err="1"/>
              <a:t>сеть</a:t>
            </a:r>
            <a:r>
              <a:rPr lang="en-US" dirty="0"/>
              <a:t>, и </a:t>
            </a:r>
            <a:r>
              <a:rPr lang="en-US" dirty="0" err="1"/>
              <a:t>размер</a:t>
            </a:r>
            <a:r>
              <a:rPr lang="en-US" dirty="0"/>
              <a:t> </a:t>
            </a:r>
            <a:r>
              <a:rPr lang="en-US" dirty="0" err="1"/>
              <a:t>этой</a:t>
            </a:r>
            <a:r>
              <a:rPr lang="en-US" dirty="0"/>
              <a:t> </a:t>
            </a:r>
            <a:r>
              <a:rPr lang="en-US" dirty="0" err="1"/>
              <a:t>платы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правило</a:t>
            </a:r>
            <a:r>
              <a:rPr lang="en-US" dirty="0"/>
              <a:t>, </a:t>
            </a:r>
            <a:r>
              <a:rPr lang="en-US" dirty="0" err="1"/>
              <a:t>отражает</a:t>
            </a:r>
            <a:r>
              <a:rPr lang="en-US" dirty="0"/>
              <a:t> </a:t>
            </a:r>
            <a:r>
              <a:rPr lang="en-US" dirty="0" err="1"/>
              <a:t>объем</a:t>
            </a:r>
            <a:r>
              <a:rPr lang="en-US" dirty="0"/>
              <a:t> </a:t>
            </a:r>
            <a:r>
              <a:rPr lang="en-US" dirty="0" err="1"/>
              <a:t>тра</a:t>
            </a:r>
            <a:r>
              <a:rPr lang="en-US" dirty="0"/>
              <a:t>- </a:t>
            </a:r>
            <a:r>
              <a:rPr lang="en-US" dirty="0" err="1"/>
              <a:t>фика</a:t>
            </a:r>
            <a:r>
              <a:rPr lang="en-US" dirty="0"/>
              <a:t>, </a:t>
            </a:r>
            <a:r>
              <a:rPr lang="en-US" dirty="0" err="1"/>
              <a:t>которым</a:t>
            </a:r>
            <a:r>
              <a:rPr lang="en-US" dirty="0"/>
              <a:t> </a:t>
            </a:r>
            <a:r>
              <a:rPr lang="en-US" dirty="0" err="1"/>
              <a:t>заказчик</a:t>
            </a:r>
            <a:r>
              <a:rPr lang="en-US" dirty="0"/>
              <a:t> </a:t>
            </a:r>
            <a:r>
              <a:rPr lang="en-US" dirty="0" err="1"/>
              <a:t>обменивается</a:t>
            </a:r>
            <a:r>
              <a:rPr lang="en-US" dirty="0"/>
              <a:t> с </a:t>
            </a:r>
            <a:r>
              <a:rPr lang="en-US" dirty="0" err="1"/>
              <a:t>поставщиком</a:t>
            </a:r>
            <a:r>
              <a:rPr lang="en-US" dirty="0"/>
              <a:t>.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уменьшения</a:t>
            </a:r>
            <a:r>
              <a:rPr lang="en-US" dirty="0"/>
              <a:t> </a:t>
            </a:r>
            <a:r>
              <a:rPr lang="en-US" dirty="0" err="1"/>
              <a:t>затрат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 </a:t>
            </a:r>
            <a:r>
              <a:rPr lang="en-US" dirty="0" err="1"/>
              <a:t>соседствующих</a:t>
            </a:r>
            <a:r>
              <a:rPr lang="en-US" dirty="0"/>
              <a:t> </a:t>
            </a:r>
            <a:r>
              <a:rPr lang="en-US" dirty="0" err="1"/>
              <a:t>Интернет-провайдеров</a:t>
            </a:r>
            <a:r>
              <a:rPr lang="en-US" dirty="0"/>
              <a:t> </a:t>
            </a:r>
            <a:r>
              <a:rPr lang="en-US" dirty="0" err="1"/>
              <a:t>одного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 </a:t>
            </a:r>
            <a:r>
              <a:rPr lang="en-US" dirty="0" err="1"/>
              <a:t>ие</a:t>
            </a:r>
            <a:r>
              <a:rPr lang="en-US" dirty="0"/>
              <a:t>- </a:t>
            </a:r>
            <a:r>
              <a:rPr lang="en-US" dirty="0" err="1"/>
              <a:t>рархии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установить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собой</a:t>
            </a:r>
            <a:r>
              <a:rPr lang="en-US" dirty="0"/>
              <a:t>,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называемое</a:t>
            </a:r>
            <a:r>
              <a:rPr lang="en-US" dirty="0"/>
              <a:t> </a:t>
            </a:r>
            <a:r>
              <a:rPr lang="en-US" dirty="0" err="1"/>
              <a:t>пири</a:t>
            </a:r>
            <a:r>
              <a:rPr lang="en-US" b="1" dirty="0" err="1"/>
              <a:t>нговое</a:t>
            </a:r>
            <a:r>
              <a:rPr lang="en-US" b="1" dirty="0"/>
              <a:t> </a:t>
            </a:r>
            <a:r>
              <a:rPr lang="en-US" b="1" dirty="0" err="1"/>
              <a:t>со</a:t>
            </a:r>
            <a:r>
              <a:rPr lang="en-US" b="1" dirty="0"/>
              <a:t>- </a:t>
            </a:r>
            <a:r>
              <a:rPr lang="en-US" dirty="0" err="1"/>
              <a:t>единение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есть</a:t>
            </a:r>
            <a:r>
              <a:rPr lang="en-US" dirty="0"/>
              <a:t> </a:t>
            </a:r>
            <a:r>
              <a:rPr lang="en-US" dirty="0" err="1"/>
              <a:t>соединить</a:t>
            </a:r>
            <a:r>
              <a:rPr lang="en-US" dirty="0"/>
              <a:t> </a:t>
            </a:r>
            <a:r>
              <a:rPr lang="en-US" dirty="0" err="1"/>
              <a:t>свои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напрямую</a:t>
            </a:r>
            <a:r>
              <a:rPr lang="en-US" dirty="0"/>
              <a:t> </a:t>
            </a:r>
            <a:r>
              <a:rPr lang="en-US" dirty="0" err="1"/>
              <a:t>таким</a:t>
            </a:r>
            <a:r>
              <a:rPr lang="en-US" dirty="0"/>
              <a:t> </a:t>
            </a:r>
            <a:r>
              <a:rPr lang="en-US" dirty="0" err="1"/>
              <a:t>образом</a:t>
            </a:r>
            <a:r>
              <a:rPr lang="en-US" dirty="0"/>
              <a:t>,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трафик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ними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шел</a:t>
            </a:r>
            <a:r>
              <a:rPr lang="en-US" dirty="0"/>
              <a:t> </a:t>
            </a:r>
            <a:r>
              <a:rPr lang="en-US" dirty="0" err="1"/>
              <a:t>через</a:t>
            </a:r>
            <a:r>
              <a:rPr lang="en-US" dirty="0"/>
              <a:t> </a:t>
            </a:r>
            <a:r>
              <a:rPr lang="en-US" dirty="0" err="1"/>
              <a:t>промежуточные</a:t>
            </a:r>
            <a:r>
              <a:rPr lang="en-US" dirty="0"/>
              <a:t> </a:t>
            </a:r>
            <a:r>
              <a:rPr lang="en-US" dirty="0" err="1"/>
              <a:t>каналы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</a:t>
            </a:r>
            <a:r>
              <a:rPr lang="en-US" dirty="0" err="1"/>
              <a:t>Обыч</a:t>
            </a:r>
            <a:r>
              <a:rPr lang="en-US" dirty="0"/>
              <a:t>- </a:t>
            </a:r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соглашению</a:t>
            </a:r>
            <a:r>
              <a:rPr lang="en-US" dirty="0"/>
              <a:t> </a:t>
            </a:r>
            <a:r>
              <a:rPr lang="en-US" dirty="0" err="1"/>
              <a:t>сторон</a:t>
            </a:r>
            <a:r>
              <a:rPr lang="en-US" dirty="0"/>
              <a:t> </a:t>
            </a:r>
            <a:r>
              <a:rPr lang="en-US" dirty="0" err="1"/>
              <a:t>такое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 </a:t>
            </a:r>
            <a:r>
              <a:rPr lang="en-US" dirty="0" err="1"/>
              <a:t>является</a:t>
            </a:r>
            <a:r>
              <a:rPr lang="en-US" dirty="0"/>
              <a:t> </a:t>
            </a:r>
            <a:r>
              <a:rPr lang="en-US" dirty="0" err="1"/>
              <a:t>бесплатным</a:t>
            </a:r>
            <a:r>
              <a:rPr lang="en-US" dirty="0"/>
              <a:t>.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уже</a:t>
            </a:r>
            <a:r>
              <a:rPr lang="en-US" dirty="0"/>
              <a:t> </a:t>
            </a:r>
            <a:r>
              <a:rPr lang="en-US" dirty="0" err="1"/>
              <a:t>упоминалось</a:t>
            </a:r>
            <a:r>
              <a:rPr lang="en-US" dirty="0"/>
              <a:t>, </a:t>
            </a:r>
            <a:r>
              <a:rPr lang="en-US" dirty="0" err="1"/>
              <a:t>провайдеры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устанавливают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собой</a:t>
            </a:r>
            <a:r>
              <a:rPr lang="en-US" dirty="0"/>
              <a:t> </a:t>
            </a:r>
            <a:r>
              <a:rPr lang="en-US" dirty="0" err="1"/>
              <a:t>пиринговые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. </a:t>
            </a:r>
            <a:r>
              <a:rPr lang="en-US" dirty="0" err="1"/>
              <a:t>Компа</a:t>
            </a:r>
            <a:r>
              <a:rPr lang="en-US" dirty="0"/>
              <a:t>- </a:t>
            </a:r>
            <a:r>
              <a:rPr lang="en-US" dirty="0" err="1"/>
              <a:t>нии</a:t>
            </a:r>
            <a:r>
              <a:rPr lang="en-US" dirty="0"/>
              <a:t>,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являющиеся</a:t>
            </a:r>
            <a:r>
              <a:rPr lang="en-US" dirty="0"/>
              <a:t> </a:t>
            </a:r>
            <a:r>
              <a:rPr lang="en-US" dirty="0" err="1"/>
              <a:t>Интернет-провайдерами</a:t>
            </a:r>
            <a:r>
              <a:rPr lang="en-US" dirty="0"/>
              <a:t> (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называемые</a:t>
            </a:r>
            <a:r>
              <a:rPr lang="en-US" dirty="0"/>
              <a:t> </a:t>
            </a:r>
            <a:r>
              <a:rPr lang="en-US" dirty="0" err="1"/>
              <a:t>третьи</a:t>
            </a:r>
            <a:r>
              <a:rPr lang="en-US" dirty="0"/>
              <a:t> </a:t>
            </a:r>
            <a:r>
              <a:rPr lang="en-US" dirty="0" err="1"/>
              <a:t>стороны</a:t>
            </a:r>
            <a:r>
              <a:rPr lang="en-US" dirty="0"/>
              <a:t>),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создавать</a:t>
            </a:r>
            <a:r>
              <a:rPr lang="en-US" dirty="0"/>
              <a:t> </a:t>
            </a:r>
            <a:r>
              <a:rPr lang="en-US" dirty="0" err="1"/>
              <a:t>точки</a:t>
            </a:r>
            <a:r>
              <a:rPr lang="en-US" dirty="0"/>
              <a:t> </a:t>
            </a:r>
            <a:r>
              <a:rPr lang="en-US" dirty="0" err="1"/>
              <a:t>об</a:t>
            </a:r>
            <a:r>
              <a:rPr lang="en-US" b="1" dirty="0" err="1"/>
              <a:t>мена</a:t>
            </a:r>
            <a:r>
              <a:rPr lang="en-US" b="1" dirty="0"/>
              <a:t> </a:t>
            </a:r>
            <a:r>
              <a:rPr lang="en-US" b="1" dirty="0" err="1"/>
              <a:t>Интернет-трафиком</a:t>
            </a:r>
            <a:r>
              <a:rPr lang="en-US" b="1" dirty="0"/>
              <a:t> (Interne</a:t>
            </a:r>
            <a:r>
              <a:rPr lang="en-US" dirty="0"/>
              <a:t>t Exchange Point, IXP), </a:t>
            </a:r>
            <a:r>
              <a:rPr lang="en-US" dirty="0" err="1"/>
              <a:t>об</a:t>
            </a:r>
            <a:r>
              <a:rPr lang="en-US" b="1" dirty="0" err="1"/>
              <a:t>ычн</a:t>
            </a:r>
            <a:r>
              <a:rPr lang="en-US" dirty="0" err="1"/>
              <a:t>о</a:t>
            </a:r>
            <a:r>
              <a:rPr lang="en-US" dirty="0"/>
              <a:t> в </a:t>
            </a:r>
            <a:r>
              <a:rPr lang="en-US" dirty="0" err="1"/>
              <a:t>отдельно</a:t>
            </a:r>
            <a:r>
              <a:rPr lang="en-US" dirty="0"/>
              <a:t> </a:t>
            </a:r>
            <a:r>
              <a:rPr lang="en-US" dirty="0" err="1"/>
              <a:t>стоящем</a:t>
            </a:r>
            <a:r>
              <a:rPr lang="en-US" dirty="0"/>
              <a:t> </a:t>
            </a:r>
            <a:r>
              <a:rPr lang="en-US" dirty="0" err="1"/>
              <a:t>здании</a:t>
            </a:r>
            <a:r>
              <a:rPr lang="en-US" dirty="0"/>
              <a:t>, </a:t>
            </a:r>
            <a:r>
              <a:rPr lang="en-US" dirty="0" err="1"/>
              <a:t>своими</a:t>
            </a:r>
            <a:r>
              <a:rPr lang="en-US" dirty="0"/>
              <a:t> </a:t>
            </a:r>
            <a:r>
              <a:rPr lang="en-US" dirty="0" err="1"/>
              <a:t>соб</a:t>
            </a:r>
            <a:r>
              <a:rPr lang="en-US" dirty="0"/>
              <a:t>- </a:t>
            </a:r>
            <a:r>
              <a:rPr lang="en-US" dirty="0" err="1"/>
              <a:t>ственными</a:t>
            </a:r>
            <a:r>
              <a:rPr lang="en-US" dirty="0"/>
              <a:t> </a:t>
            </a:r>
            <a:r>
              <a:rPr lang="en-US" dirty="0" err="1"/>
              <a:t>коммутаторами</a:t>
            </a:r>
            <a:r>
              <a:rPr lang="en-US" dirty="0"/>
              <a:t>. </a:t>
            </a:r>
            <a:r>
              <a:rPr lang="en-US" dirty="0" err="1"/>
              <a:t>Через</a:t>
            </a:r>
            <a:r>
              <a:rPr lang="en-US" dirty="0"/>
              <a:t> </a:t>
            </a:r>
            <a:r>
              <a:rPr lang="en-US" dirty="0" err="1"/>
              <a:t>такие</a:t>
            </a:r>
            <a:r>
              <a:rPr lang="en-US" dirty="0"/>
              <a:t> </a:t>
            </a:r>
            <a:r>
              <a:rPr lang="en-US" dirty="0" err="1"/>
              <a:t>точки</a:t>
            </a:r>
            <a:r>
              <a:rPr lang="en-US" dirty="0"/>
              <a:t> </a:t>
            </a:r>
            <a:r>
              <a:rPr lang="en-US" dirty="0" err="1"/>
              <a:t>провайдеры</a:t>
            </a:r>
            <a:r>
              <a:rPr lang="en-US" dirty="0"/>
              <a:t>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уста</a:t>
            </a:r>
            <a:r>
              <a:rPr lang="en-US" dirty="0"/>
              <a:t>- </a:t>
            </a:r>
            <a:r>
              <a:rPr lang="en-US" dirty="0" err="1"/>
              <a:t>навливать</a:t>
            </a:r>
            <a:r>
              <a:rPr lang="en-US" dirty="0"/>
              <a:t> </a:t>
            </a:r>
            <a:r>
              <a:rPr lang="en-US" dirty="0" err="1"/>
              <a:t>пиринговое</a:t>
            </a:r>
            <a:r>
              <a:rPr lang="en-US" dirty="0"/>
              <a:t> </a:t>
            </a:r>
            <a:r>
              <a:rPr lang="en-US" dirty="0" err="1"/>
              <a:t>взаимодействие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собой</a:t>
            </a:r>
            <a:r>
              <a:rPr lang="en-US" dirty="0"/>
              <a:t>.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сегодняшний</a:t>
            </a:r>
            <a:r>
              <a:rPr lang="en-US" dirty="0"/>
              <a:t> </a:t>
            </a:r>
            <a:r>
              <a:rPr lang="en-US" dirty="0" err="1"/>
              <a:t>день</a:t>
            </a:r>
            <a:r>
              <a:rPr lang="en-US" dirty="0"/>
              <a:t> в </a:t>
            </a:r>
            <a:r>
              <a:rPr lang="en-US" dirty="0" err="1"/>
              <a:t>Интернете</a:t>
            </a:r>
            <a:r>
              <a:rPr lang="en-US" dirty="0"/>
              <a:t> </a:t>
            </a:r>
            <a:r>
              <a:rPr lang="en-US" dirty="0" err="1"/>
              <a:t>существует</a:t>
            </a:r>
            <a:r>
              <a:rPr lang="en-US" dirty="0"/>
              <a:t> </a:t>
            </a:r>
            <a:r>
              <a:rPr lang="en-US" dirty="0" err="1"/>
              <a:t>примерно</a:t>
            </a:r>
            <a:r>
              <a:rPr lang="en-US" dirty="0"/>
              <a:t> 300 </a:t>
            </a:r>
            <a:r>
              <a:rPr lang="en-US" dirty="0" err="1"/>
              <a:t>точек</a:t>
            </a:r>
            <a:r>
              <a:rPr lang="en-US" dirty="0"/>
              <a:t> </a:t>
            </a:r>
            <a:r>
              <a:rPr lang="en-US" dirty="0" err="1"/>
              <a:t>обмена</a:t>
            </a:r>
            <a:r>
              <a:rPr lang="en-US" dirty="0"/>
              <a:t> </a:t>
            </a:r>
            <a:r>
              <a:rPr lang="en-US" dirty="0" err="1"/>
              <a:t>трафиком</a:t>
            </a:r>
            <a:r>
              <a:rPr lang="en-US" dirty="0"/>
              <a:t>. </a:t>
            </a:r>
            <a:r>
              <a:rPr lang="en-US" dirty="0" err="1"/>
              <a:t>Таким</a:t>
            </a:r>
            <a:r>
              <a:rPr lang="en-US" dirty="0"/>
              <a:t> </a:t>
            </a:r>
            <a:r>
              <a:rPr lang="en-US" dirty="0" err="1"/>
              <a:t>образом</a:t>
            </a:r>
            <a:r>
              <a:rPr lang="en-US" dirty="0"/>
              <a:t>,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приходим</a:t>
            </a:r>
            <a:r>
              <a:rPr lang="en-US" dirty="0"/>
              <a:t> к </a:t>
            </a:r>
            <a:r>
              <a:rPr lang="en-US" dirty="0" err="1"/>
              <a:t>нашей</a:t>
            </a:r>
            <a:r>
              <a:rPr lang="en-US" dirty="0"/>
              <a:t> </a:t>
            </a:r>
            <a:r>
              <a:rPr lang="en-US" dirty="0" err="1"/>
              <a:t>Сетевой</a:t>
            </a:r>
            <a:r>
              <a:rPr lang="en-US" dirty="0"/>
              <a:t> </a:t>
            </a:r>
            <a:r>
              <a:rPr lang="en-US" dirty="0" err="1"/>
              <a:t>Структуре</a:t>
            </a:r>
            <a:r>
              <a:rPr lang="en-US" dirty="0"/>
              <a:t> 4, </a:t>
            </a:r>
            <a:r>
              <a:rPr lang="en-US" dirty="0" err="1"/>
              <a:t>состоя</a:t>
            </a:r>
            <a:r>
              <a:rPr lang="en-US" dirty="0"/>
              <a:t>- </a:t>
            </a:r>
            <a:r>
              <a:rPr lang="en-US" dirty="0" err="1"/>
              <a:t>щей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точек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, </a:t>
            </a:r>
            <a:r>
              <a:rPr lang="en-US" dirty="0" err="1"/>
              <a:t>региональных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, </a:t>
            </a:r>
            <a:r>
              <a:rPr lang="en-US" dirty="0" err="1"/>
              <a:t>провайдеров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, </a:t>
            </a:r>
            <a:r>
              <a:rPr lang="en-US" dirty="0" err="1"/>
              <a:t>точек</a:t>
            </a:r>
            <a:r>
              <a:rPr lang="en-US" dirty="0"/>
              <a:t> </a:t>
            </a:r>
            <a:r>
              <a:rPr lang="en-US" dirty="0" err="1"/>
              <a:t>присутствия</a:t>
            </a:r>
            <a:r>
              <a:rPr lang="en-US" dirty="0"/>
              <a:t>, </a:t>
            </a:r>
            <a:r>
              <a:rPr lang="en-US" dirty="0" err="1"/>
              <a:t>многоинтерфейсного</a:t>
            </a:r>
            <a:r>
              <a:rPr lang="en-US" dirty="0"/>
              <a:t> </a:t>
            </a:r>
            <a:r>
              <a:rPr lang="en-US" dirty="0" err="1"/>
              <a:t>режима</a:t>
            </a:r>
            <a:r>
              <a:rPr lang="en-US" dirty="0"/>
              <a:t>, </a:t>
            </a:r>
            <a:r>
              <a:rPr lang="en-US" dirty="0" err="1"/>
              <a:t>пиринга</a:t>
            </a:r>
            <a:r>
              <a:rPr lang="en-US" dirty="0"/>
              <a:t> и </a:t>
            </a:r>
            <a:r>
              <a:rPr lang="en-US" dirty="0" err="1"/>
              <a:t>то</a:t>
            </a:r>
            <a:r>
              <a:rPr lang="en-US" dirty="0"/>
              <a:t>- </a:t>
            </a:r>
            <a:r>
              <a:rPr lang="en-US" dirty="0" err="1"/>
              <a:t>чек</a:t>
            </a:r>
            <a:r>
              <a:rPr lang="en-US" dirty="0"/>
              <a:t> </a:t>
            </a:r>
            <a:r>
              <a:rPr lang="en-US" dirty="0" err="1"/>
              <a:t>обмена</a:t>
            </a:r>
            <a:r>
              <a:rPr lang="en-US" dirty="0"/>
              <a:t> </a:t>
            </a:r>
            <a:r>
              <a:rPr lang="en-US" dirty="0" err="1"/>
              <a:t>трафиком</a:t>
            </a:r>
            <a:r>
              <a:rPr lang="en-US" dirty="0"/>
              <a:t> (IXP).</a:t>
            </a:r>
          </a:p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Наконец</a:t>
            </a:r>
            <a:r>
              <a:rPr lang="en-US" dirty="0"/>
              <a:t>,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пришли</a:t>
            </a:r>
            <a:r>
              <a:rPr lang="en-US" dirty="0"/>
              <a:t> к </a:t>
            </a:r>
            <a:r>
              <a:rPr lang="en-US" i="1" dirty="0" err="1"/>
              <a:t>Сетевой</a:t>
            </a:r>
            <a:r>
              <a:rPr lang="en-US" i="1" dirty="0"/>
              <a:t> </a:t>
            </a:r>
            <a:r>
              <a:rPr lang="en-US" i="1" dirty="0" err="1"/>
              <a:t>Структуре</a:t>
            </a:r>
            <a:r>
              <a:rPr lang="en-US" i="1" dirty="0"/>
              <a:t> 5,</a:t>
            </a:r>
            <a:r>
              <a:rPr lang="en-US" dirty="0"/>
              <a:t> </a:t>
            </a:r>
            <a:r>
              <a:rPr lang="en-US" dirty="0" err="1"/>
              <a:t>которая</a:t>
            </a:r>
            <a:r>
              <a:rPr lang="en-US" dirty="0"/>
              <a:t> </a:t>
            </a:r>
            <a:r>
              <a:rPr lang="en-US" dirty="0" err="1"/>
              <a:t>описывает</a:t>
            </a:r>
            <a:r>
              <a:rPr lang="en-US" dirty="0"/>
              <a:t> </a:t>
            </a:r>
            <a:r>
              <a:rPr lang="en-US" dirty="0" err="1"/>
              <a:t>сегодняшний</a:t>
            </a:r>
            <a:r>
              <a:rPr lang="en-US" dirty="0"/>
              <a:t> </a:t>
            </a:r>
            <a:r>
              <a:rPr lang="en-US" dirty="0" err="1"/>
              <a:t>Интернет</a:t>
            </a:r>
            <a:r>
              <a:rPr lang="en-US" dirty="0"/>
              <a:t> (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состоянию</a:t>
            </a:r>
            <a:r>
              <a:rPr lang="en-US" dirty="0"/>
              <a:t> 2012 </a:t>
            </a:r>
            <a:r>
              <a:rPr lang="en-US" dirty="0" err="1"/>
              <a:t>года</a:t>
            </a:r>
            <a:r>
              <a:rPr lang="en-US" dirty="0"/>
              <a:t>). </a:t>
            </a:r>
            <a:r>
              <a:rPr lang="en-US" dirty="0" err="1"/>
              <a:t>Сетевая</a:t>
            </a:r>
            <a:r>
              <a:rPr lang="en-US" dirty="0"/>
              <a:t> </a:t>
            </a:r>
            <a:r>
              <a:rPr lang="en-US" dirty="0" err="1"/>
              <a:t>структура</a:t>
            </a:r>
            <a:r>
              <a:rPr lang="en-US" dirty="0"/>
              <a:t>, </a:t>
            </a:r>
            <a:r>
              <a:rPr lang="en-US" dirty="0" err="1"/>
              <a:t>показанная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рисунке</a:t>
            </a:r>
            <a:r>
              <a:rPr lang="en-US" dirty="0"/>
              <a:t>, </a:t>
            </a:r>
            <a:r>
              <a:rPr lang="en-US" dirty="0" err="1"/>
              <a:t>происходит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Структуры</a:t>
            </a:r>
            <a:r>
              <a:rPr lang="en-US" dirty="0"/>
              <a:t> 4 с </a:t>
            </a:r>
            <a:r>
              <a:rPr lang="en-US" dirty="0" err="1"/>
              <a:t>добавлением</a:t>
            </a:r>
            <a:r>
              <a:rPr lang="en-US" dirty="0"/>
              <a:t> </a:t>
            </a:r>
            <a:r>
              <a:rPr lang="en-US" dirty="0" err="1"/>
              <a:t>се</a:t>
            </a:r>
            <a:r>
              <a:rPr lang="en-US" b="1" dirty="0" err="1"/>
              <a:t>тей</a:t>
            </a:r>
            <a:r>
              <a:rPr lang="en-US" b="1" dirty="0"/>
              <a:t> </a:t>
            </a:r>
            <a:r>
              <a:rPr lang="en-US" b="1" dirty="0" err="1"/>
              <a:t>провайдеров</a:t>
            </a:r>
            <a:r>
              <a:rPr lang="en-US" b="1" dirty="0"/>
              <a:t> </a:t>
            </a:r>
            <a:r>
              <a:rPr lang="en-US" b="1" dirty="0" err="1"/>
              <a:t>контента</a:t>
            </a:r>
            <a:r>
              <a:rPr lang="en-US" b="1" dirty="0"/>
              <a:t>. </a:t>
            </a:r>
            <a:r>
              <a:rPr lang="en-US" b="1" dirty="0" err="1"/>
              <a:t>Од</a:t>
            </a:r>
            <a:r>
              <a:rPr lang="en-US" dirty="0" err="1"/>
              <a:t>ним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ярких</a:t>
            </a:r>
            <a:r>
              <a:rPr lang="en-US" dirty="0"/>
              <a:t> </a:t>
            </a:r>
            <a:r>
              <a:rPr lang="en-US" dirty="0" err="1"/>
              <a:t>представителей</a:t>
            </a:r>
            <a:r>
              <a:rPr lang="en-US" dirty="0"/>
              <a:t> </a:t>
            </a:r>
            <a:r>
              <a:rPr lang="en-US" dirty="0" err="1"/>
              <a:t>таких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 </a:t>
            </a:r>
            <a:r>
              <a:rPr lang="en-US" dirty="0" err="1"/>
              <a:t>контента</a:t>
            </a:r>
            <a:r>
              <a:rPr lang="en-US" dirty="0"/>
              <a:t> </a:t>
            </a:r>
            <a:r>
              <a:rPr lang="en-US" dirty="0" err="1"/>
              <a:t>является</a:t>
            </a:r>
            <a:r>
              <a:rPr lang="en-US" dirty="0"/>
              <a:t> </a:t>
            </a:r>
            <a:r>
              <a:rPr lang="en-US" dirty="0" err="1"/>
              <a:t>компания</a:t>
            </a:r>
            <a:r>
              <a:rPr lang="en-US" dirty="0"/>
              <a:t> Google. </a:t>
            </a:r>
            <a:r>
              <a:rPr lang="en-US" dirty="0" err="1"/>
              <a:t>На</a:t>
            </a:r>
            <a:r>
              <a:rPr lang="en-US" dirty="0"/>
              <a:t> 2016 </a:t>
            </a:r>
            <a:r>
              <a:rPr lang="en-US" dirty="0" err="1"/>
              <a:t>год</a:t>
            </a:r>
            <a:r>
              <a:rPr lang="en-US" dirty="0"/>
              <a:t>, Google </a:t>
            </a:r>
            <a:r>
              <a:rPr lang="en-US" dirty="0" err="1"/>
              <a:t>имела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30 </a:t>
            </a:r>
            <a:r>
              <a:rPr lang="en-US" dirty="0" err="1"/>
              <a:t>до</a:t>
            </a:r>
            <a:r>
              <a:rPr lang="en-US" dirty="0"/>
              <a:t> 50 </a:t>
            </a:r>
            <a:r>
              <a:rPr lang="en-US" dirty="0" err="1"/>
              <a:t>центров</a:t>
            </a:r>
            <a:r>
              <a:rPr lang="en-US" dirty="0"/>
              <a:t> </a:t>
            </a:r>
            <a:r>
              <a:rPr lang="en-US" dirty="0" err="1"/>
              <a:t>обработки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, </a:t>
            </a:r>
            <a:r>
              <a:rPr lang="en-US" dirty="0" err="1"/>
              <a:t>размещенных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всей</a:t>
            </a:r>
            <a:r>
              <a:rPr lang="en-US" dirty="0"/>
              <a:t> </a:t>
            </a:r>
            <a:r>
              <a:rPr lang="en-US" dirty="0" err="1"/>
              <a:t>Северной</a:t>
            </a:r>
            <a:r>
              <a:rPr lang="en-US" dirty="0"/>
              <a:t> </a:t>
            </a:r>
            <a:r>
              <a:rPr lang="en-US" dirty="0" err="1"/>
              <a:t>Америке</a:t>
            </a:r>
            <a:r>
              <a:rPr lang="en-US" dirty="0"/>
              <a:t>, </a:t>
            </a:r>
            <a:r>
              <a:rPr lang="en-US" dirty="0" err="1"/>
              <a:t>Европе</a:t>
            </a:r>
            <a:r>
              <a:rPr lang="en-US" dirty="0"/>
              <a:t>, </a:t>
            </a:r>
            <a:r>
              <a:rPr lang="en-US" dirty="0" err="1"/>
              <a:t>Азии</a:t>
            </a:r>
            <a:r>
              <a:rPr lang="en-US" dirty="0"/>
              <a:t>, </a:t>
            </a:r>
            <a:r>
              <a:rPr lang="en-US" dirty="0" err="1"/>
              <a:t>Южной</a:t>
            </a:r>
            <a:r>
              <a:rPr lang="en-US" dirty="0"/>
              <a:t> </a:t>
            </a:r>
            <a:r>
              <a:rPr lang="en-US" dirty="0" err="1"/>
              <a:t>Америке</a:t>
            </a:r>
            <a:r>
              <a:rPr lang="en-US" dirty="0"/>
              <a:t> и </a:t>
            </a:r>
            <a:r>
              <a:rPr lang="en-US" dirty="0" err="1"/>
              <a:t>Австралии</a:t>
            </a:r>
            <a:r>
              <a:rPr lang="en-US" dirty="0"/>
              <a:t>. </a:t>
            </a:r>
            <a:r>
              <a:rPr lang="en-US" dirty="0" err="1"/>
              <a:t>Многие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этих</a:t>
            </a:r>
            <a:r>
              <a:rPr lang="en-US" dirty="0"/>
              <a:t> </a:t>
            </a:r>
            <a:r>
              <a:rPr lang="en-US" dirty="0" err="1"/>
              <a:t>центров</a:t>
            </a:r>
            <a:r>
              <a:rPr lang="en-US" dirty="0"/>
              <a:t> </a:t>
            </a:r>
            <a:r>
              <a:rPr lang="en-US" dirty="0" err="1"/>
              <a:t>включали</a:t>
            </a:r>
            <a:r>
              <a:rPr lang="en-US" dirty="0"/>
              <a:t> в </a:t>
            </a:r>
            <a:r>
              <a:rPr lang="en-US" dirty="0" err="1"/>
              <a:t>себя</a:t>
            </a:r>
            <a:r>
              <a:rPr lang="en-US" dirty="0"/>
              <a:t> </a:t>
            </a:r>
            <a:r>
              <a:rPr lang="en-US" dirty="0" err="1"/>
              <a:t>сотни</a:t>
            </a:r>
            <a:r>
              <a:rPr lang="en-US" dirty="0"/>
              <a:t> </a:t>
            </a:r>
            <a:r>
              <a:rPr lang="en-US" dirty="0" err="1"/>
              <a:t>серверов</a:t>
            </a:r>
            <a:r>
              <a:rPr lang="en-US" dirty="0"/>
              <a:t>, а </a:t>
            </a:r>
            <a:r>
              <a:rPr lang="en-US" dirty="0" err="1"/>
              <a:t>некоторые</a:t>
            </a:r>
            <a:r>
              <a:rPr lang="en-US" dirty="0"/>
              <a:t> и </a:t>
            </a:r>
            <a:r>
              <a:rPr lang="en-US" dirty="0" err="1"/>
              <a:t>до</a:t>
            </a:r>
            <a:r>
              <a:rPr lang="en-US" dirty="0"/>
              <a:t> </a:t>
            </a:r>
            <a:r>
              <a:rPr lang="en-US" dirty="0" err="1"/>
              <a:t>сотни</a:t>
            </a:r>
            <a:r>
              <a:rPr lang="en-US" dirty="0"/>
              <a:t> </a:t>
            </a:r>
            <a:r>
              <a:rPr lang="en-US" dirty="0" err="1"/>
              <a:t>тысяч</a:t>
            </a:r>
            <a:r>
              <a:rPr lang="en-US" dirty="0"/>
              <a:t>.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центры</a:t>
            </a:r>
            <a:r>
              <a:rPr lang="en-US" dirty="0"/>
              <a:t> </a:t>
            </a:r>
            <a:r>
              <a:rPr lang="en-US" dirty="0" err="1"/>
              <a:t>обработки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 </a:t>
            </a:r>
            <a:r>
              <a:rPr lang="en-US" dirty="0" err="1"/>
              <a:t>компании</a:t>
            </a:r>
            <a:r>
              <a:rPr lang="en-US" dirty="0"/>
              <a:t> Google </a:t>
            </a:r>
            <a:r>
              <a:rPr lang="en-US" dirty="0" err="1"/>
              <a:t>взаимосвязаны</a:t>
            </a:r>
            <a:r>
              <a:rPr lang="en-US" dirty="0"/>
              <a:t> </a:t>
            </a:r>
            <a:r>
              <a:rPr lang="en-US" dirty="0" err="1"/>
              <a:t>частной</a:t>
            </a:r>
            <a:r>
              <a:rPr lang="en-US" dirty="0"/>
              <a:t> </a:t>
            </a:r>
            <a:r>
              <a:rPr lang="en-US" dirty="0" err="1"/>
              <a:t>сетью</a:t>
            </a:r>
            <a:r>
              <a:rPr lang="en-US" dirty="0"/>
              <a:t> Google (TCP/IP </a:t>
            </a:r>
            <a:r>
              <a:rPr lang="en-US" dirty="0" err="1"/>
              <a:t>сетью</a:t>
            </a:r>
            <a:r>
              <a:rPr lang="en-US" dirty="0"/>
              <a:t>), </a:t>
            </a:r>
            <a:r>
              <a:rPr lang="en-US" dirty="0" err="1"/>
              <a:t>которая</a:t>
            </a:r>
            <a:r>
              <a:rPr lang="en-US" dirty="0"/>
              <a:t> </a:t>
            </a:r>
            <a:r>
              <a:rPr lang="en-US" dirty="0" err="1"/>
              <a:t>охватывает</a:t>
            </a:r>
            <a:r>
              <a:rPr lang="en-US" dirty="0"/>
              <a:t> </a:t>
            </a:r>
            <a:r>
              <a:rPr lang="en-US" dirty="0" err="1"/>
              <a:t>весь</a:t>
            </a:r>
            <a:r>
              <a:rPr lang="en-US" dirty="0"/>
              <a:t> </a:t>
            </a:r>
            <a:r>
              <a:rPr lang="en-US" dirty="0" err="1"/>
              <a:t>земной</a:t>
            </a:r>
            <a:r>
              <a:rPr lang="en-US" dirty="0"/>
              <a:t> </a:t>
            </a:r>
            <a:r>
              <a:rPr lang="en-US" dirty="0" err="1"/>
              <a:t>шар</a:t>
            </a:r>
            <a:r>
              <a:rPr lang="en-US" dirty="0"/>
              <a:t>, </a:t>
            </a:r>
            <a:r>
              <a:rPr lang="en-US" dirty="0" err="1"/>
              <a:t>но</a:t>
            </a:r>
            <a:r>
              <a:rPr lang="en-US" dirty="0"/>
              <a:t>, </a:t>
            </a:r>
            <a:r>
              <a:rPr lang="en-US" dirty="0" err="1"/>
              <a:t>тем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менее</a:t>
            </a:r>
            <a:r>
              <a:rPr lang="en-US" dirty="0"/>
              <a:t>, </a:t>
            </a:r>
            <a:r>
              <a:rPr lang="en-US" dirty="0" err="1"/>
              <a:t>отделена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публичного</a:t>
            </a:r>
            <a:r>
              <a:rPr lang="en-US" dirty="0"/>
              <a:t> </a:t>
            </a:r>
            <a:r>
              <a:rPr lang="en-US" dirty="0" err="1"/>
              <a:t>Интернета</a:t>
            </a:r>
            <a:r>
              <a:rPr lang="en-US" dirty="0"/>
              <a:t>. </a:t>
            </a:r>
            <a:r>
              <a:rPr lang="en-US" dirty="0" err="1"/>
              <a:t>Важно</a:t>
            </a:r>
            <a:r>
              <a:rPr lang="en-US" dirty="0"/>
              <a:t> </a:t>
            </a:r>
            <a:r>
              <a:rPr lang="en-US" dirty="0" err="1"/>
              <a:t>заметить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трафик</a:t>
            </a:r>
            <a:r>
              <a:rPr lang="en-US" dirty="0"/>
              <a:t> в </a:t>
            </a:r>
            <a:r>
              <a:rPr lang="en-US" dirty="0" err="1"/>
              <a:t>частной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 Google </a:t>
            </a:r>
            <a:r>
              <a:rPr lang="en-US" dirty="0" err="1"/>
              <a:t>идет</a:t>
            </a:r>
            <a:r>
              <a:rPr lang="en-US" dirty="0"/>
              <a:t> </a:t>
            </a:r>
            <a:r>
              <a:rPr lang="en-US" dirty="0" err="1"/>
              <a:t>только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серверами</a:t>
            </a:r>
            <a:r>
              <a:rPr lang="en-US" dirty="0"/>
              <a:t> Google.</a:t>
            </a:r>
          </a:p>
          <a:p>
            <a:endParaRPr lang="en-US" dirty="0">
              <a:cs typeface="Calibri"/>
            </a:endParaRPr>
          </a:p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Как</a:t>
            </a:r>
            <a:r>
              <a:rPr lang="en-US" dirty="0"/>
              <a:t> </a:t>
            </a:r>
            <a:r>
              <a:rPr lang="en-US" dirty="0" err="1"/>
              <a:t>мы</a:t>
            </a:r>
            <a:r>
              <a:rPr lang="en-US" dirty="0"/>
              <a:t> </a:t>
            </a:r>
            <a:r>
              <a:rPr lang="en-US" dirty="0" err="1"/>
              <a:t>видим</a:t>
            </a:r>
            <a:r>
              <a:rPr lang="en-US" dirty="0"/>
              <a:t> </a:t>
            </a:r>
            <a:r>
              <a:rPr lang="en-US" dirty="0" err="1"/>
              <a:t>на</a:t>
            </a:r>
            <a:r>
              <a:rPr lang="en-US" dirty="0"/>
              <a:t> </a:t>
            </a:r>
            <a:r>
              <a:rPr lang="en-US" dirty="0" err="1"/>
              <a:t>рисунке</a:t>
            </a:r>
            <a:r>
              <a:rPr lang="en-US" dirty="0"/>
              <a:t>, </a:t>
            </a:r>
            <a:r>
              <a:rPr lang="en-US" dirty="0" err="1"/>
              <a:t>частная</a:t>
            </a:r>
            <a:r>
              <a:rPr lang="en-US" dirty="0"/>
              <a:t> </a:t>
            </a:r>
            <a:r>
              <a:rPr lang="en-US" dirty="0" err="1"/>
              <a:t>сеть</a:t>
            </a:r>
            <a:r>
              <a:rPr lang="en-US" dirty="0"/>
              <a:t> Google </a:t>
            </a:r>
            <a:r>
              <a:rPr lang="en-US" dirty="0" err="1"/>
              <a:t>пытается</a:t>
            </a:r>
            <a:r>
              <a:rPr lang="en-US" dirty="0"/>
              <a:t> </a:t>
            </a:r>
            <a:r>
              <a:rPr lang="en-US" dirty="0" err="1"/>
              <a:t>выступать</a:t>
            </a:r>
            <a:r>
              <a:rPr lang="en-US" dirty="0"/>
              <a:t> в </a:t>
            </a:r>
            <a:r>
              <a:rPr lang="en-US" dirty="0" err="1"/>
              <a:t>качестве</a:t>
            </a:r>
            <a:r>
              <a:rPr lang="en-US" dirty="0"/>
              <a:t> </a:t>
            </a:r>
            <a:r>
              <a:rPr lang="en-US" dirty="0" err="1"/>
              <a:t>провайде</a:t>
            </a:r>
            <a:r>
              <a:rPr lang="en-US" dirty="0"/>
              <a:t>- </a:t>
            </a:r>
            <a:r>
              <a:rPr lang="en-US" dirty="0" err="1"/>
              <a:t>ра</a:t>
            </a:r>
            <a:r>
              <a:rPr lang="en-US" dirty="0"/>
              <a:t> </a:t>
            </a:r>
            <a:r>
              <a:rPr lang="en-US" dirty="0" err="1"/>
              <a:t>первого</a:t>
            </a:r>
            <a:r>
              <a:rPr lang="en-US" dirty="0"/>
              <a:t> </a:t>
            </a:r>
            <a:r>
              <a:rPr lang="en-US" dirty="0" err="1"/>
              <a:t>уровня</a:t>
            </a:r>
            <a:r>
              <a:rPr lang="en-US" dirty="0"/>
              <a:t>, </a:t>
            </a:r>
            <a:r>
              <a:rPr lang="en-US" dirty="0" err="1"/>
              <a:t>устанавливая</a:t>
            </a:r>
            <a:r>
              <a:rPr lang="en-US" dirty="0"/>
              <a:t> </a:t>
            </a:r>
            <a:r>
              <a:rPr lang="en-US" dirty="0" err="1"/>
              <a:t>пиринговое</a:t>
            </a:r>
            <a:r>
              <a:rPr lang="en-US" dirty="0"/>
              <a:t> </a:t>
            </a:r>
            <a:r>
              <a:rPr lang="en-US" dirty="0" err="1"/>
              <a:t>соединение</a:t>
            </a:r>
            <a:r>
              <a:rPr lang="en-US" dirty="0"/>
              <a:t> (</a:t>
            </a:r>
            <a:r>
              <a:rPr lang="en-US" dirty="0" err="1"/>
              <a:t>бесплатное</a:t>
            </a:r>
            <a:r>
              <a:rPr lang="en-US" dirty="0"/>
              <a:t>) с </a:t>
            </a:r>
            <a:r>
              <a:rPr lang="en-US" dirty="0" err="1"/>
              <a:t>Интернет-провайдерами</a:t>
            </a:r>
            <a:r>
              <a:rPr lang="en-US" dirty="0"/>
              <a:t> </a:t>
            </a:r>
            <a:r>
              <a:rPr lang="en-US" dirty="0" err="1"/>
              <a:t>нижнего</a:t>
            </a:r>
            <a:r>
              <a:rPr lang="en-US" dirty="0"/>
              <a:t> </a:t>
            </a:r>
            <a:r>
              <a:rPr lang="en-US" dirty="0" err="1"/>
              <a:t>уровня</a:t>
            </a:r>
            <a:r>
              <a:rPr lang="en-US" dirty="0"/>
              <a:t>, </a:t>
            </a:r>
            <a:r>
              <a:rPr lang="en-US" dirty="0" err="1"/>
              <a:t>либо</a:t>
            </a:r>
            <a:r>
              <a:rPr lang="en-US" dirty="0"/>
              <a:t> </a:t>
            </a:r>
            <a:r>
              <a:rPr lang="en-US" dirty="0" err="1"/>
              <a:t>связываясь</a:t>
            </a:r>
            <a:r>
              <a:rPr lang="en-US" dirty="0"/>
              <a:t> с </a:t>
            </a:r>
            <a:r>
              <a:rPr lang="en-US" dirty="0" err="1"/>
              <a:t>ними</a:t>
            </a:r>
            <a:r>
              <a:rPr lang="en-US" dirty="0"/>
              <a:t> </a:t>
            </a:r>
            <a:r>
              <a:rPr lang="en-US" dirty="0" err="1"/>
              <a:t>напрямую</a:t>
            </a:r>
            <a:r>
              <a:rPr lang="en-US" dirty="0"/>
              <a:t>, </a:t>
            </a:r>
            <a:r>
              <a:rPr lang="en-US" dirty="0" err="1"/>
              <a:t>либо</a:t>
            </a:r>
            <a:r>
              <a:rPr lang="en-US" dirty="0"/>
              <a:t> </a:t>
            </a:r>
            <a:r>
              <a:rPr lang="en-US" dirty="0" err="1"/>
              <a:t>через</a:t>
            </a:r>
            <a:r>
              <a:rPr lang="en-US" dirty="0"/>
              <a:t> </a:t>
            </a:r>
            <a:r>
              <a:rPr lang="en-US" dirty="0" err="1"/>
              <a:t>точки</a:t>
            </a:r>
            <a:r>
              <a:rPr lang="en-US" dirty="0"/>
              <a:t> </a:t>
            </a:r>
            <a:r>
              <a:rPr lang="en-US" dirty="0" err="1"/>
              <a:t>обмена</a:t>
            </a:r>
            <a:r>
              <a:rPr lang="en-US" dirty="0"/>
              <a:t> </a:t>
            </a:r>
            <a:r>
              <a:rPr lang="en-US" dirty="0" err="1"/>
              <a:t>трафиком</a:t>
            </a:r>
            <a:r>
              <a:rPr lang="en-US" dirty="0"/>
              <a:t>. </a:t>
            </a:r>
            <a:r>
              <a:rPr lang="en-US" dirty="0" err="1"/>
              <a:t>Однако</a:t>
            </a:r>
            <a:r>
              <a:rPr lang="en-US" dirty="0"/>
              <a:t> </a:t>
            </a:r>
            <a:r>
              <a:rPr lang="en-US" dirty="0" err="1"/>
              <a:t>из-за</a:t>
            </a:r>
            <a:r>
              <a:rPr lang="en-US" dirty="0"/>
              <a:t> </a:t>
            </a:r>
            <a:r>
              <a:rPr lang="en-US" dirty="0" err="1"/>
              <a:t>того</a:t>
            </a:r>
            <a:r>
              <a:rPr lang="en-US" dirty="0"/>
              <a:t>, </a:t>
            </a:r>
            <a:r>
              <a:rPr lang="en-US" dirty="0" err="1"/>
              <a:t>что</a:t>
            </a:r>
            <a:r>
              <a:rPr lang="en-US" dirty="0"/>
              <a:t> </a:t>
            </a:r>
            <a:r>
              <a:rPr lang="en-US" dirty="0" err="1"/>
              <a:t>подключиться</a:t>
            </a:r>
            <a:r>
              <a:rPr lang="en-US" dirty="0"/>
              <a:t> </a:t>
            </a:r>
            <a:r>
              <a:rPr lang="en-US" dirty="0" err="1"/>
              <a:t>ко</a:t>
            </a:r>
            <a:r>
              <a:rPr lang="en-US" dirty="0"/>
              <a:t> </a:t>
            </a:r>
            <a:r>
              <a:rPr lang="en-US" dirty="0" err="1"/>
              <a:t>многим</a:t>
            </a:r>
            <a:r>
              <a:rPr lang="en-US" dirty="0"/>
              <a:t> </a:t>
            </a:r>
            <a:r>
              <a:rPr lang="en-US" dirty="0" err="1"/>
              <a:t>сетям</a:t>
            </a:r>
            <a:r>
              <a:rPr lang="en-US" dirty="0"/>
              <a:t> </a:t>
            </a:r>
            <a:r>
              <a:rPr lang="en-US" dirty="0" err="1"/>
              <a:t>доступа</a:t>
            </a:r>
            <a:r>
              <a:rPr lang="en-US" dirty="0"/>
              <a:t> </a:t>
            </a:r>
            <a:r>
              <a:rPr lang="en-US" dirty="0" err="1"/>
              <a:t>можно</a:t>
            </a:r>
            <a:r>
              <a:rPr lang="en-US" dirty="0"/>
              <a:t> </a:t>
            </a:r>
            <a:r>
              <a:rPr lang="en-US" dirty="0" err="1"/>
              <a:t>только</a:t>
            </a:r>
            <a:r>
              <a:rPr lang="en-US" dirty="0"/>
              <a:t> </a:t>
            </a:r>
            <a:r>
              <a:rPr lang="en-US" dirty="0" err="1"/>
              <a:t>через</a:t>
            </a:r>
            <a:r>
              <a:rPr lang="en-US" dirty="0"/>
              <a:t> </a:t>
            </a:r>
            <a:r>
              <a:rPr lang="en-US" dirty="0" err="1"/>
              <a:t>провайдера</a:t>
            </a:r>
            <a:r>
              <a:rPr lang="en-US" dirty="0"/>
              <a:t> </a:t>
            </a:r>
            <a:r>
              <a:rPr lang="en-US" dirty="0" err="1"/>
              <a:t>первого</a:t>
            </a:r>
            <a:r>
              <a:rPr lang="en-US" dirty="0"/>
              <a:t> </a:t>
            </a:r>
            <a:r>
              <a:rPr lang="en-US" dirty="0" err="1"/>
              <a:t>уровня</a:t>
            </a:r>
            <a:r>
              <a:rPr lang="en-US" dirty="0"/>
              <a:t>, Google </a:t>
            </a:r>
            <a:r>
              <a:rPr lang="en-US" dirty="0" err="1"/>
              <a:t>также</a:t>
            </a:r>
            <a:r>
              <a:rPr lang="en-US" dirty="0"/>
              <a:t> </a:t>
            </a:r>
            <a:r>
              <a:rPr lang="en-US" dirty="0" err="1"/>
              <a:t>устанавливает</a:t>
            </a:r>
            <a:r>
              <a:rPr lang="en-US" dirty="0"/>
              <a:t> </a:t>
            </a:r>
            <a:r>
              <a:rPr lang="en-US" dirty="0" err="1"/>
              <a:t>соединение</a:t>
            </a:r>
            <a:r>
              <a:rPr lang="en-US" dirty="0"/>
              <a:t> с </a:t>
            </a:r>
            <a:r>
              <a:rPr lang="en-US" dirty="0" err="1"/>
              <a:t>провайдера</a:t>
            </a:r>
            <a:r>
              <a:rPr lang="en-US" dirty="0"/>
              <a:t>- </a:t>
            </a:r>
            <a:r>
              <a:rPr lang="en-US" dirty="0" err="1"/>
              <a:t>ми</a:t>
            </a:r>
            <a:r>
              <a:rPr lang="en-US" dirty="0"/>
              <a:t> </a:t>
            </a:r>
            <a:r>
              <a:rPr lang="en-US" dirty="0" err="1"/>
              <a:t>первого</a:t>
            </a:r>
            <a:r>
              <a:rPr lang="en-US" dirty="0"/>
              <a:t> </a:t>
            </a:r>
            <a:r>
              <a:rPr lang="en-US" dirty="0" err="1"/>
              <a:t>уровня</a:t>
            </a:r>
            <a:r>
              <a:rPr lang="en-US" dirty="0"/>
              <a:t> и </a:t>
            </a:r>
            <a:r>
              <a:rPr lang="en-US" dirty="0" err="1"/>
              <a:t>платит</a:t>
            </a:r>
            <a:r>
              <a:rPr lang="en-US" dirty="0"/>
              <a:t> </a:t>
            </a:r>
            <a:r>
              <a:rPr lang="en-US" dirty="0" err="1"/>
              <a:t>им</a:t>
            </a:r>
            <a:r>
              <a:rPr lang="en-US" dirty="0"/>
              <a:t> </a:t>
            </a:r>
            <a:r>
              <a:rPr lang="en-US" dirty="0" err="1"/>
              <a:t>за</a:t>
            </a:r>
            <a:r>
              <a:rPr lang="en-US" dirty="0"/>
              <a:t> </a:t>
            </a:r>
            <a:r>
              <a:rPr lang="en-US" dirty="0" err="1"/>
              <a:t>трафик</a:t>
            </a:r>
            <a:r>
              <a:rPr lang="en-US" dirty="0"/>
              <a:t>, </a:t>
            </a:r>
            <a:r>
              <a:rPr lang="en-US" dirty="0" err="1"/>
              <a:t>которым</a:t>
            </a:r>
            <a:r>
              <a:rPr lang="en-US" dirty="0"/>
              <a:t> с </a:t>
            </a:r>
            <a:r>
              <a:rPr lang="en-US" dirty="0" err="1"/>
              <a:t>ними</a:t>
            </a:r>
            <a:r>
              <a:rPr lang="en-US" dirty="0"/>
              <a:t> </a:t>
            </a:r>
            <a:r>
              <a:rPr lang="en-US" dirty="0" err="1"/>
              <a:t>обменива</a:t>
            </a:r>
            <a:r>
              <a:rPr lang="en-US" dirty="0"/>
              <a:t>- </a:t>
            </a:r>
            <a:r>
              <a:rPr lang="en-US" dirty="0" err="1"/>
              <a:t>ется</a:t>
            </a:r>
            <a:r>
              <a:rPr lang="en-US" dirty="0"/>
              <a:t>. </a:t>
            </a:r>
            <a:r>
              <a:rPr lang="en-US" dirty="0" err="1"/>
              <a:t>Создавая</a:t>
            </a:r>
            <a:r>
              <a:rPr lang="en-US" dirty="0"/>
              <a:t> </a:t>
            </a:r>
            <a:r>
              <a:rPr lang="en-US" dirty="0" err="1"/>
              <a:t>собственные</a:t>
            </a:r>
            <a:r>
              <a:rPr lang="en-US" dirty="0"/>
              <a:t> </a:t>
            </a:r>
            <a:r>
              <a:rPr lang="en-US" dirty="0" err="1"/>
              <a:t>сети</a:t>
            </a:r>
            <a:r>
              <a:rPr lang="en-US" dirty="0"/>
              <a:t>, </a:t>
            </a:r>
            <a:r>
              <a:rPr lang="en-US" dirty="0" err="1"/>
              <a:t>провайдер</a:t>
            </a:r>
            <a:r>
              <a:rPr lang="en-US" dirty="0"/>
              <a:t> </a:t>
            </a:r>
            <a:r>
              <a:rPr lang="en-US" dirty="0" err="1"/>
              <a:t>контента</a:t>
            </a:r>
            <a:r>
              <a:rPr lang="en-US" dirty="0"/>
              <a:t> </a:t>
            </a:r>
            <a:r>
              <a:rPr lang="en-US" dirty="0" err="1"/>
              <a:t>не</a:t>
            </a:r>
            <a:r>
              <a:rPr lang="en-US" dirty="0"/>
              <a:t> </a:t>
            </a:r>
            <a:r>
              <a:rPr lang="en-US" dirty="0" err="1"/>
              <a:t>только</a:t>
            </a:r>
            <a:r>
              <a:rPr lang="en-US" dirty="0"/>
              <a:t> </a:t>
            </a:r>
            <a:r>
              <a:rPr lang="en-US" dirty="0" err="1"/>
              <a:t>сокра</a:t>
            </a:r>
            <a:r>
              <a:rPr lang="en-US" dirty="0"/>
              <a:t>- </a:t>
            </a:r>
            <a:r>
              <a:rPr lang="en-US" dirty="0" err="1"/>
              <a:t>щает</a:t>
            </a:r>
            <a:r>
              <a:rPr lang="en-US" dirty="0"/>
              <a:t> </a:t>
            </a:r>
            <a:r>
              <a:rPr lang="en-US" dirty="0" err="1"/>
              <a:t>расходы</a:t>
            </a:r>
            <a:r>
              <a:rPr lang="en-US" dirty="0"/>
              <a:t>, </a:t>
            </a:r>
            <a:r>
              <a:rPr lang="en-US" dirty="0" err="1"/>
              <a:t>связанные</a:t>
            </a:r>
            <a:r>
              <a:rPr lang="en-US" dirty="0"/>
              <a:t> с </a:t>
            </a:r>
            <a:r>
              <a:rPr lang="en-US" dirty="0" err="1"/>
              <a:t>подключением</a:t>
            </a:r>
            <a:r>
              <a:rPr lang="en-US" dirty="0"/>
              <a:t> </a:t>
            </a:r>
            <a:r>
              <a:rPr lang="en-US" dirty="0" err="1"/>
              <a:t>провайдера</a:t>
            </a:r>
            <a:r>
              <a:rPr lang="en-US" dirty="0"/>
              <a:t> </a:t>
            </a:r>
            <a:r>
              <a:rPr lang="en-US" dirty="0" err="1"/>
              <a:t>более</a:t>
            </a:r>
            <a:r>
              <a:rPr lang="en-US" dirty="0"/>
              <a:t> </a:t>
            </a:r>
            <a:r>
              <a:rPr lang="en-US" dirty="0" err="1"/>
              <a:t>высокого</a:t>
            </a:r>
            <a:r>
              <a:rPr lang="en-US" dirty="0"/>
              <a:t> </a:t>
            </a:r>
            <a:r>
              <a:rPr lang="en-US" dirty="0" err="1"/>
              <a:t>уровня</a:t>
            </a:r>
            <a:r>
              <a:rPr lang="en-US" dirty="0"/>
              <a:t>, </a:t>
            </a:r>
            <a:r>
              <a:rPr lang="en-US" dirty="0" err="1"/>
              <a:t>но</a:t>
            </a:r>
            <a:r>
              <a:rPr lang="en-US" dirty="0"/>
              <a:t> </a:t>
            </a:r>
            <a:r>
              <a:rPr lang="en-US" dirty="0" err="1"/>
              <a:t>также</a:t>
            </a:r>
            <a:r>
              <a:rPr lang="en-US" dirty="0"/>
              <a:t> </a:t>
            </a:r>
            <a:r>
              <a:rPr lang="en-US" dirty="0" err="1"/>
              <a:t>получает</a:t>
            </a:r>
            <a:r>
              <a:rPr lang="en-US" dirty="0"/>
              <a:t> </a:t>
            </a:r>
            <a:r>
              <a:rPr lang="en-US" dirty="0" err="1"/>
              <a:t>возможность</a:t>
            </a:r>
            <a:r>
              <a:rPr lang="en-US" dirty="0"/>
              <a:t> </a:t>
            </a:r>
            <a:r>
              <a:rPr lang="en-US" dirty="0" err="1"/>
              <a:t>оптимизировать</a:t>
            </a:r>
            <a:r>
              <a:rPr lang="en-US" dirty="0"/>
              <a:t> </a:t>
            </a:r>
            <a:r>
              <a:rPr lang="en-US" dirty="0" err="1"/>
              <a:t>управление</a:t>
            </a:r>
            <a:r>
              <a:rPr lang="en-US" dirty="0"/>
              <a:t> </a:t>
            </a:r>
            <a:r>
              <a:rPr lang="en-US" dirty="0" err="1"/>
              <a:t>своими</a:t>
            </a:r>
            <a:r>
              <a:rPr lang="en-US" dirty="0"/>
              <a:t> </a:t>
            </a:r>
            <a:r>
              <a:rPr lang="en-US" dirty="0" err="1"/>
              <a:t>сервисами</a:t>
            </a:r>
            <a:r>
              <a:rPr lang="en-US" dirty="0"/>
              <a:t>, </a:t>
            </a:r>
            <a:r>
              <a:rPr lang="en-US" dirty="0" err="1"/>
              <a:t>предоставляемыми</a:t>
            </a:r>
            <a:r>
              <a:rPr lang="en-US" dirty="0"/>
              <a:t> </a:t>
            </a:r>
            <a:r>
              <a:rPr lang="en-US" dirty="0" err="1"/>
              <a:t>конечным</a:t>
            </a:r>
            <a:r>
              <a:rPr lang="en-US" dirty="0"/>
              <a:t> </a:t>
            </a:r>
            <a:r>
              <a:rPr lang="en-US" dirty="0" err="1"/>
              <a:t>пользователям</a:t>
            </a:r>
            <a:r>
              <a:rPr lang="en-US" dirty="0"/>
              <a:t>.</a:t>
            </a:r>
          </a:p>
          <a:p>
            <a:r>
              <a:rPr lang="en-US" dirty="0" err="1"/>
              <a:t>Резюмируя</a:t>
            </a:r>
            <a:r>
              <a:rPr lang="en-US" dirty="0"/>
              <a:t>, </a:t>
            </a:r>
            <a:r>
              <a:rPr lang="en-US" dirty="0" err="1"/>
              <a:t>заметим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сегодняшний</a:t>
            </a:r>
            <a:r>
              <a:rPr lang="en-US" dirty="0"/>
              <a:t> </a:t>
            </a:r>
            <a:r>
              <a:rPr lang="en-US" dirty="0" err="1"/>
              <a:t>Интернет</a:t>
            </a:r>
            <a:r>
              <a:rPr lang="en-US" dirty="0"/>
              <a:t> — </a:t>
            </a:r>
            <a:r>
              <a:rPr lang="en-US" dirty="0" err="1"/>
              <a:t>сеть</a:t>
            </a:r>
            <a:r>
              <a:rPr lang="en-US" dirty="0"/>
              <a:t> </a:t>
            </a:r>
            <a:r>
              <a:rPr lang="en-US" dirty="0" err="1"/>
              <a:t>сетей</a:t>
            </a:r>
            <a:r>
              <a:rPr lang="en-US" dirty="0"/>
              <a:t> —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сложная</a:t>
            </a:r>
            <a:r>
              <a:rPr lang="en-US" dirty="0"/>
              <a:t> </a:t>
            </a:r>
            <a:r>
              <a:rPr lang="en-US" dirty="0" err="1"/>
              <a:t>структура</a:t>
            </a:r>
            <a:r>
              <a:rPr lang="en-US" dirty="0"/>
              <a:t>, </a:t>
            </a:r>
            <a:r>
              <a:rPr lang="en-US" dirty="0" err="1"/>
              <a:t>состоящая</a:t>
            </a:r>
            <a:r>
              <a:rPr lang="en-US" dirty="0"/>
              <a:t> </a:t>
            </a:r>
            <a:r>
              <a:rPr lang="en-US" dirty="0" err="1"/>
              <a:t>примерно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дюжины</a:t>
            </a:r>
            <a:r>
              <a:rPr lang="en-US" dirty="0"/>
              <a:t> </a:t>
            </a:r>
            <a:r>
              <a:rPr lang="en-US" dirty="0" err="1"/>
              <a:t>Интернет-провайдеров</a:t>
            </a:r>
            <a:r>
              <a:rPr lang="en-US" dirty="0"/>
              <a:t> </a:t>
            </a:r>
            <a:r>
              <a:rPr lang="en-US" dirty="0" err="1"/>
              <a:t>первого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 и </a:t>
            </a:r>
            <a:r>
              <a:rPr lang="en-US" dirty="0" err="1"/>
              <a:t>сотен</a:t>
            </a:r>
            <a:r>
              <a:rPr lang="en-US" dirty="0"/>
              <a:t> </a:t>
            </a:r>
            <a:r>
              <a:rPr lang="en-US" dirty="0" err="1"/>
              <a:t>тысяч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 </a:t>
            </a:r>
            <a:r>
              <a:rPr lang="en-US" dirty="0" err="1"/>
              <a:t>нижних</a:t>
            </a:r>
            <a:r>
              <a:rPr lang="en-US" dirty="0"/>
              <a:t> </a:t>
            </a:r>
            <a:r>
              <a:rPr lang="en-US" dirty="0" err="1"/>
              <a:t>уровней</a:t>
            </a:r>
            <a:r>
              <a:rPr lang="en-US" dirty="0"/>
              <a:t>. Некоторые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них</a:t>
            </a:r>
            <a:r>
              <a:rPr lang="en-US" dirty="0"/>
              <a:t> </a:t>
            </a:r>
            <a:r>
              <a:rPr lang="en-US" dirty="0" err="1"/>
              <a:t>охватывают</a:t>
            </a:r>
            <a:r>
              <a:rPr lang="en-US" dirty="0"/>
              <a:t> </a:t>
            </a:r>
            <a:r>
              <a:rPr lang="en-US" dirty="0" err="1"/>
              <a:t>небольшие</a:t>
            </a:r>
            <a:r>
              <a:rPr lang="en-US" dirty="0"/>
              <a:t> </a:t>
            </a:r>
            <a:r>
              <a:rPr lang="en-US" dirty="0" err="1"/>
              <a:t>географические</a:t>
            </a:r>
            <a:r>
              <a:rPr lang="en-US" dirty="0"/>
              <a:t> </a:t>
            </a:r>
            <a:r>
              <a:rPr lang="en-US" dirty="0" err="1"/>
              <a:t>области</a:t>
            </a:r>
            <a:r>
              <a:rPr lang="en-US" dirty="0"/>
              <a:t>, а </a:t>
            </a:r>
            <a:r>
              <a:rPr lang="en-US" dirty="0" err="1"/>
              <a:t>некоторые</a:t>
            </a:r>
            <a:r>
              <a:rPr lang="en-US" dirty="0"/>
              <a:t> — </a:t>
            </a:r>
            <a:r>
              <a:rPr lang="en-US" dirty="0" err="1"/>
              <a:t>многие</a:t>
            </a:r>
            <a:r>
              <a:rPr lang="en-US" dirty="0"/>
              <a:t> </a:t>
            </a:r>
            <a:r>
              <a:rPr lang="en-US" dirty="0" err="1"/>
              <a:t>континенты</a:t>
            </a:r>
            <a:r>
              <a:rPr lang="en-US" dirty="0"/>
              <a:t> и </a:t>
            </a:r>
            <a:r>
              <a:rPr lang="en-US" dirty="0" err="1"/>
              <a:t>океаны</a:t>
            </a:r>
            <a:r>
              <a:rPr lang="en-US" dirty="0"/>
              <a:t>. </a:t>
            </a:r>
            <a:r>
              <a:rPr lang="en-US" dirty="0" err="1"/>
              <a:t>Провайдеры</a:t>
            </a:r>
            <a:r>
              <a:rPr lang="en-US" dirty="0"/>
              <a:t> </a:t>
            </a:r>
            <a:r>
              <a:rPr lang="en-US" dirty="0" err="1"/>
              <a:t>нижнего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 </a:t>
            </a:r>
            <a:r>
              <a:rPr lang="en-US" dirty="0" err="1"/>
              <a:t>соединяются</a:t>
            </a:r>
            <a:r>
              <a:rPr lang="en-US" dirty="0"/>
              <a:t> с </a:t>
            </a:r>
            <a:r>
              <a:rPr lang="en-US" dirty="0" err="1"/>
              <a:t>провайдерами</a:t>
            </a:r>
            <a:r>
              <a:rPr lang="en-US" dirty="0"/>
              <a:t> </a:t>
            </a:r>
            <a:r>
              <a:rPr lang="en-US" dirty="0" err="1"/>
              <a:t>верхнего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, а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взаимодействуют</a:t>
            </a:r>
            <a:r>
              <a:rPr lang="en-US" dirty="0"/>
              <a:t> </a:t>
            </a:r>
            <a:r>
              <a:rPr lang="en-US" dirty="0" err="1"/>
              <a:t>друг</a:t>
            </a:r>
            <a:r>
              <a:rPr lang="en-US" dirty="0"/>
              <a:t> с </a:t>
            </a:r>
            <a:r>
              <a:rPr lang="en-US" dirty="0" err="1"/>
              <a:t>другом</a:t>
            </a:r>
            <a:r>
              <a:rPr lang="en-US" dirty="0"/>
              <a:t>. </a:t>
            </a:r>
            <a:r>
              <a:rPr lang="en-US" dirty="0" err="1"/>
              <a:t>Пользователи</a:t>
            </a:r>
            <a:r>
              <a:rPr lang="en-US" dirty="0"/>
              <a:t> и </a:t>
            </a:r>
            <a:r>
              <a:rPr lang="en-US" dirty="0" err="1"/>
              <a:t>провайдеры</a:t>
            </a:r>
            <a:r>
              <a:rPr lang="en-US" dirty="0"/>
              <a:t> </a:t>
            </a:r>
            <a:r>
              <a:rPr lang="en-US" dirty="0" err="1"/>
              <a:t>контента</a:t>
            </a:r>
            <a:r>
              <a:rPr lang="en-US" dirty="0"/>
              <a:t> </a:t>
            </a:r>
            <a:r>
              <a:rPr lang="en-US" dirty="0" err="1"/>
              <a:t>являются</a:t>
            </a:r>
            <a:r>
              <a:rPr lang="en-US" dirty="0"/>
              <a:t> </a:t>
            </a:r>
            <a:r>
              <a:rPr lang="en-US" dirty="0" err="1"/>
              <a:t>заказчиками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 </a:t>
            </a:r>
            <a:r>
              <a:rPr lang="en-US" dirty="0" err="1"/>
              <a:t>нижних</a:t>
            </a:r>
            <a:r>
              <a:rPr lang="en-US" dirty="0"/>
              <a:t> </a:t>
            </a:r>
            <a:r>
              <a:rPr lang="en-US" dirty="0" err="1"/>
              <a:t>уровней</a:t>
            </a:r>
            <a:r>
              <a:rPr lang="en-US" dirty="0"/>
              <a:t>, а </a:t>
            </a:r>
            <a:r>
              <a:rPr lang="en-US" dirty="0" err="1"/>
              <a:t>те</a:t>
            </a:r>
            <a:r>
              <a:rPr lang="en-US" dirty="0"/>
              <a:t>, в </a:t>
            </a:r>
            <a:r>
              <a:rPr lang="en-US" dirty="0" err="1"/>
              <a:t>свою</a:t>
            </a:r>
            <a:r>
              <a:rPr lang="en-US" dirty="0"/>
              <a:t> </a:t>
            </a:r>
            <a:r>
              <a:rPr lang="en-US" dirty="0" err="1"/>
              <a:t>очередь</a:t>
            </a:r>
            <a:r>
              <a:rPr lang="en-US" dirty="0"/>
              <a:t>, </a:t>
            </a:r>
            <a:r>
              <a:rPr lang="en-US" dirty="0" err="1"/>
              <a:t>заказчиками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 </a:t>
            </a:r>
            <a:r>
              <a:rPr lang="en-US" dirty="0" err="1"/>
              <a:t>верхних</a:t>
            </a:r>
            <a:r>
              <a:rPr lang="en-US" dirty="0"/>
              <a:t> </a:t>
            </a:r>
            <a:r>
              <a:rPr lang="en-US" dirty="0" err="1"/>
              <a:t>уровней</a:t>
            </a:r>
            <a:r>
              <a:rPr lang="en-US" dirty="0"/>
              <a:t>. В </a:t>
            </a:r>
            <a:r>
              <a:rPr lang="en-US" dirty="0" err="1"/>
              <a:t>последние</a:t>
            </a:r>
            <a:r>
              <a:rPr lang="en-US" dirty="0"/>
              <a:t> </a:t>
            </a:r>
            <a:r>
              <a:rPr lang="en-US" dirty="0" err="1"/>
              <a:t>годы</a:t>
            </a:r>
            <a:r>
              <a:rPr lang="en-US" dirty="0"/>
              <a:t> </a:t>
            </a:r>
            <a:r>
              <a:rPr lang="en-US" dirty="0" err="1"/>
              <a:t>большинство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 </a:t>
            </a:r>
            <a:r>
              <a:rPr lang="en-US" dirty="0" err="1"/>
              <a:t>контента</a:t>
            </a:r>
            <a:r>
              <a:rPr lang="en-US" dirty="0"/>
              <a:t> </a:t>
            </a:r>
            <a:r>
              <a:rPr lang="en-US" dirty="0" err="1"/>
              <a:t>создали</a:t>
            </a:r>
            <a:r>
              <a:rPr lang="en-US" dirty="0"/>
              <a:t> </a:t>
            </a:r>
            <a:r>
              <a:rPr lang="en-US" dirty="0" err="1"/>
              <a:t>свои</a:t>
            </a:r>
            <a:r>
              <a:rPr lang="en-US" dirty="0"/>
              <a:t> </a:t>
            </a:r>
            <a:r>
              <a:rPr lang="en-US" dirty="0" err="1"/>
              <a:t>собственные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, </a:t>
            </a:r>
            <a:r>
              <a:rPr lang="en-US" dirty="0" err="1"/>
              <a:t>ко</a:t>
            </a:r>
            <a:r>
              <a:rPr lang="en-US" dirty="0"/>
              <a:t>- </a:t>
            </a:r>
            <a:r>
              <a:rPr lang="en-US" dirty="0" err="1"/>
              <a:t>торые</a:t>
            </a:r>
            <a:r>
              <a:rPr lang="en-US" dirty="0"/>
              <a:t> </a:t>
            </a:r>
            <a:r>
              <a:rPr lang="en-US" dirty="0" err="1"/>
              <a:t>соединяются</a:t>
            </a:r>
            <a:r>
              <a:rPr lang="en-US" dirty="0"/>
              <a:t> с </a:t>
            </a:r>
            <a:r>
              <a:rPr lang="en-US" dirty="0" err="1"/>
              <a:t>сетями</a:t>
            </a:r>
            <a:r>
              <a:rPr lang="en-US" dirty="0"/>
              <a:t> </a:t>
            </a:r>
            <a:r>
              <a:rPr lang="en-US" dirty="0" err="1"/>
              <a:t>провайдеров</a:t>
            </a:r>
            <a:r>
              <a:rPr lang="en-US" dirty="0"/>
              <a:t> </a:t>
            </a:r>
            <a:r>
              <a:rPr lang="en-US" dirty="0" err="1"/>
              <a:t>нижних</a:t>
            </a:r>
            <a:r>
              <a:rPr lang="en-US" dirty="0"/>
              <a:t> </a:t>
            </a:r>
            <a:r>
              <a:rPr lang="en-US" dirty="0" err="1"/>
              <a:t>уровней</a:t>
            </a:r>
            <a:r>
              <a:rPr lang="en-US" dirty="0"/>
              <a:t> </a:t>
            </a:r>
            <a:r>
              <a:rPr lang="en-US" dirty="0" err="1"/>
              <a:t>там</a:t>
            </a:r>
            <a:r>
              <a:rPr lang="en-US" dirty="0"/>
              <a:t>, </a:t>
            </a:r>
            <a:r>
              <a:rPr lang="en-US" dirty="0" err="1"/>
              <a:t>где</a:t>
            </a:r>
            <a:r>
              <a:rPr lang="en-US" dirty="0"/>
              <a:t>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возможно</a:t>
            </a:r>
            <a:r>
              <a:rPr lang="en-US" dirty="0"/>
              <a:t>.</a:t>
            </a:r>
            <a:endParaRPr lang="en-US"/>
          </a:p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В данной лекции, мы посмотрели на важность компьютерных сетей в нашей жизни и изменения, которые настигли человечество с появлением компьютерных сетей и сети Интернет. Познакомились с основной терминологией, которую мы будем использовать в курсе. Привели два описания Интернета; одно с точки зрения его аппаратных и программных компонентов, другое в терминах инфраструктуры для предоставления служб распределенным приложениям. Возможно, вы все еще путаетесь в том, что такое Интернет. Что такое коммутация пакетов и протокол 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TCP/IP? </a:t>
            </a:r>
            <a:r>
              <a:rPr lang="ru-RU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Что </a:t>
            </a:r>
            <a:r>
              <a:rPr lang="ru-RU" sz="1200" b="0" i="0" u="none" strike="noStrike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собои</a:t>
            </a:r>
            <a:r>
              <a:rPr lang="ru-RU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̆ представляют маршрутизаторы? Какие типы линий связи существуют в Интернете? Эти важные понятия и ответы на поставленные вопросы будут излагаться в следующих видео. </a:t>
            </a:r>
            <a:endParaRPr lang="en-KZ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A6A051-20A8-124D-82E7-F5D09A62D54B}" type="slidenum">
              <a:rPr lang="en-KZ" smtClean="0"/>
              <a:t>25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19606488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На первой лекции мы говорили, что на профессиональном жаргоне компьютеры и другие </a:t>
            </a:r>
            <a:r>
              <a:rPr lang="ru-RU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устройства</a:t>
            </a: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подключенные к Интернету, часто называют конечными системами. Это объясняется тем, что, как показано на рисунке, они находятся на внешнем краю Интернета. К конечным системам относятся настольные компьютеры (под управлением операционных систем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Windows, Mac </a:t>
            </a: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и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Linux), </a:t>
            </a: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серверы (например, почтовые и веб-серверы), а также мобильные компьютеры (включая ноутбуки, смартфоны и планшеты). Кроме того, в качестве конечных систем к Интернету присоединяется растущее число нетрадиционных </a:t>
            </a:r>
            <a:r>
              <a:rPr lang="ru-RU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устройств</a:t>
            </a: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endParaRPr lang="ru-RU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Конечные системы называются также </a:t>
            </a:r>
            <a:r>
              <a:rPr lang="ru-RU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хостами</a:t>
            </a: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так как на них находятся (т. е. выполняются) прикладные программы, такие как веб- браузер, приложение веб-сервера и клиентская программа </a:t>
            </a:r>
            <a:r>
              <a:rPr lang="ru-RU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электроннои</a:t>
            </a: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̆ почты или программное обеспечение почтового сервера. Термины «хосты» и «конечные системы» взаимозаменяемы. Хосты иногда дополнительно подразделяются на две категории: </a:t>
            </a:r>
            <a:r>
              <a:rPr lang="ru-RU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клиенты </a:t>
            </a: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и </a:t>
            </a:r>
            <a:r>
              <a:rPr lang="ru-RU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серверы</a:t>
            </a: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Проще говоря, клиентами, как правило, являются настольные и мобильные персональные компьютеры, смартфоны и другие </a:t>
            </a:r>
            <a:r>
              <a:rPr lang="ru-RU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устройства</a:t>
            </a: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тогда как серверы — это обычно более мощные машины, которые хранят и рассылают веб-страницы, передают потоковое видео, перенаправляют электронную почту и выполняют другие операции. Сегодня большинство серверов, с которых мы получаем результаты поиска, электронную почту, веб-страницы и видео, находятся в больших </a:t>
            </a:r>
            <a:r>
              <a:rPr lang="ru-RU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центрах обработки данных </a:t>
            </a: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(</a:t>
            </a:r>
            <a:r>
              <a:rPr lang="ru-RU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дата-центрах</a:t>
            </a:r>
            <a:r>
              <a:rPr lang="ru-R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Рассматривая</a:t>
            </a:r>
            <a:r>
              <a:rPr lang="en-US" dirty="0"/>
              <a:t> </a:t>
            </a:r>
            <a:r>
              <a:rPr lang="en-US" dirty="0" err="1"/>
              <a:t>приложения</a:t>
            </a:r>
            <a:r>
              <a:rPr lang="en-US" dirty="0"/>
              <a:t> и </a:t>
            </a:r>
            <a:r>
              <a:rPr lang="en-US" dirty="0" err="1"/>
              <a:t>конечные</a:t>
            </a:r>
            <a:r>
              <a:rPr lang="en-US" dirty="0"/>
              <a:t> </a:t>
            </a:r>
            <a:r>
              <a:rPr lang="en-US" dirty="0" err="1"/>
              <a:t>системы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«</a:t>
            </a:r>
            <a:r>
              <a:rPr lang="en-US" dirty="0" err="1"/>
              <a:t>границе</a:t>
            </a:r>
            <a:r>
              <a:rPr lang="en-US" dirty="0"/>
              <a:t>» </a:t>
            </a:r>
            <a:r>
              <a:rPr lang="en-US" dirty="0" err="1"/>
              <a:t>сети</a:t>
            </a:r>
            <a:r>
              <a:rPr lang="en-US" dirty="0"/>
              <a:t>, </a:t>
            </a:r>
            <a:r>
              <a:rPr lang="en-US" dirty="0" err="1"/>
              <a:t>давайте</a:t>
            </a:r>
            <a:r>
              <a:rPr lang="en-US" dirty="0"/>
              <a:t> </a:t>
            </a:r>
            <a:r>
              <a:rPr lang="en-US" dirty="0" err="1"/>
              <a:t>далее</a:t>
            </a:r>
            <a:r>
              <a:rPr lang="en-US" dirty="0"/>
              <a:t> </a:t>
            </a:r>
            <a:r>
              <a:rPr lang="en-US" dirty="0" err="1"/>
              <a:t>проанализируем</a:t>
            </a:r>
            <a:r>
              <a:rPr lang="en-US" dirty="0"/>
              <a:t> </a:t>
            </a:r>
            <a:r>
              <a:rPr lang="en-US" dirty="0" err="1"/>
              <a:t>сеть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— </a:t>
            </a:r>
            <a:r>
              <a:rPr lang="en-US" dirty="0" err="1"/>
              <a:t>сеть</a:t>
            </a:r>
            <a:r>
              <a:rPr lang="en-US" dirty="0"/>
              <a:t>, </a:t>
            </a:r>
            <a:r>
              <a:rPr lang="en-US" dirty="0" err="1"/>
              <a:t>которая</a:t>
            </a:r>
            <a:r>
              <a:rPr lang="en-US" dirty="0"/>
              <a:t> </a:t>
            </a:r>
            <a:r>
              <a:rPr lang="en-US" dirty="0" err="1"/>
              <a:t>физически</a:t>
            </a:r>
            <a:r>
              <a:rPr lang="en-US" dirty="0"/>
              <a:t> </a:t>
            </a:r>
            <a:r>
              <a:rPr lang="en-US" dirty="0" err="1"/>
              <a:t>соединяет</a:t>
            </a:r>
            <a:r>
              <a:rPr lang="en-US" dirty="0"/>
              <a:t> </a:t>
            </a:r>
            <a:r>
              <a:rPr lang="en-US" dirty="0" err="1"/>
              <a:t>конечную</a:t>
            </a:r>
            <a:r>
              <a:rPr lang="en-US" dirty="0"/>
              <a:t> </a:t>
            </a:r>
            <a:r>
              <a:rPr lang="en-US" dirty="0" err="1"/>
              <a:t>систему</a:t>
            </a:r>
            <a:r>
              <a:rPr lang="en-US" dirty="0"/>
              <a:t> с </a:t>
            </a:r>
            <a:r>
              <a:rPr lang="en-US" dirty="0" err="1"/>
              <a:t>первым</a:t>
            </a:r>
            <a:r>
              <a:rPr lang="en-US" dirty="0"/>
              <a:t> </a:t>
            </a:r>
            <a:r>
              <a:rPr lang="en-US" dirty="0" err="1"/>
              <a:t>маршрутизатором</a:t>
            </a:r>
            <a:r>
              <a:rPr lang="en-US" dirty="0"/>
              <a:t> (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известным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«</a:t>
            </a:r>
            <a:r>
              <a:rPr lang="en-US" dirty="0" err="1"/>
              <a:t>граничный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»)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пути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конечной</a:t>
            </a:r>
            <a:r>
              <a:rPr lang="en-US" dirty="0"/>
              <a:t> </a:t>
            </a:r>
            <a:r>
              <a:rPr lang="en-US" dirty="0" err="1"/>
              <a:t>системы</a:t>
            </a:r>
            <a:r>
              <a:rPr lang="en-US" dirty="0"/>
              <a:t> к </a:t>
            </a:r>
            <a:r>
              <a:rPr lang="en-US" dirty="0" err="1"/>
              <a:t>любой</a:t>
            </a:r>
            <a:r>
              <a:rPr lang="en-US" dirty="0"/>
              <a:t> </a:t>
            </a:r>
            <a:r>
              <a:rPr lang="en-US" dirty="0" err="1"/>
              <a:t>другой</a:t>
            </a:r>
            <a:r>
              <a:rPr lang="en-US" dirty="0"/>
              <a:t> </a:t>
            </a:r>
            <a:r>
              <a:rPr lang="en-US" dirty="0" err="1"/>
              <a:t>удаленной</a:t>
            </a:r>
            <a:r>
              <a:rPr lang="en-US" dirty="0"/>
              <a:t> </a:t>
            </a:r>
            <a:r>
              <a:rPr lang="en-US" dirty="0" err="1"/>
              <a:t>конечной</a:t>
            </a:r>
            <a:r>
              <a:rPr lang="en-US" dirty="0"/>
              <a:t> </a:t>
            </a:r>
            <a:r>
              <a:rPr lang="en-US" dirty="0" err="1"/>
              <a:t>системе</a:t>
            </a:r>
            <a:r>
              <a:rPr lang="en-US" dirty="0"/>
              <a:t>. </a:t>
            </a:r>
            <a:endParaRPr lang="ru-RU"/>
          </a:p>
          <a:p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рисунке</a:t>
            </a:r>
            <a:r>
              <a:rPr lang="en-US" dirty="0"/>
              <a:t> </a:t>
            </a:r>
            <a:r>
              <a:rPr lang="en-US" dirty="0" err="1"/>
              <a:t>показано</a:t>
            </a:r>
            <a:r>
              <a:rPr lang="en-US" dirty="0"/>
              <a:t> </a:t>
            </a:r>
            <a:r>
              <a:rPr lang="en-US" dirty="0" err="1"/>
              <a:t>несколько</a:t>
            </a:r>
            <a:r>
              <a:rPr lang="en-US" dirty="0"/>
              <a:t> </a:t>
            </a:r>
            <a:r>
              <a:rPr lang="en-US" dirty="0" err="1"/>
              <a:t>типов</a:t>
            </a:r>
            <a:r>
              <a:rPr lang="en-US" dirty="0"/>
              <a:t> </a:t>
            </a:r>
            <a:r>
              <a:rPr lang="en-US" dirty="0" err="1"/>
              <a:t>сетей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и </a:t>
            </a:r>
            <a:r>
              <a:rPr lang="en-US" dirty="0" err="1"/>
              <a:t>средой</a:t>
            </a:r>
            <a:r>
              <a:rPr lang="en-US" dirty="0"/>
              <a:t> (</a:t>
            </a:r>
            <a:r>
              <a:rPr lang="en-US" dirty="0" err="1"/>
              <a:t>домашняя</a:t>
            </a:r>
            <a:r>
              <a:rPr lang="en-US" dirty="0"/>
              <a:t>, </a:t>
            </a:r>
            <a:r>
              <a:rPr lang="en-US" dirty="0" err="1"/>
              <a:t>корпоративная</a:t>
            </a:r>
            <a:r>
              <a:rPr lang="en-US" dirty="0"/>
              <a:t> и </a:t>
            </a:r>
            <a:r>
              <a:rPr lang="en-US" dirty="0" err="1"/>
              <a:t>глобальная</a:t>
            </a:r>
            <a:r>
              <a:rPr lang="en-US" dirty="0"/>
              <a:t> </a:t>
            </a:r>
            <a:r>
              <a:rPr lang="en-US" dirty="0" err="1"/>
              <a:t>сеть</a:t>
            </a:r>
            <a:r>
              <a:rPr lang="en-US" dirty="0"/>
              <a:t> </a:t>
            </a:r>
            <a:r>
              <a:rPr lang="en-US" dirty="0" err="1"/>
              <a:t>беспроводной</a:t>
            </a:r>
            <a:r>
              <a:rPr lang="en-US" dirty="0"/>
              <a:t> </a:t>
            </a:r>
            <a:r>
              <a:rPr lang="en-US" dirty="0" err="1"/>
              <a:t>мобильной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), в </a:t>
            </a:r>
            <a:r>
              <a:rPr lang="en-US" dirty="0" err="1"/>
              <a:t>которой</a:t>
            </a:r>
            <a:r>
              <a:rPr lang="en-US" dirty="0"/>
              <a:t> </a:t>
            </a:r>
            <a:r>
              <a:rPr lang="en-US" dirty="0" err="1"/>
              <a:t>они</a:t>
            </a:r>
            <a:r>
              <a:rPr lang="en-US" dirty="0"/>
              <a:t> </a:t>
            </a:r>
            <a:r>
              <a:rPr lang="en-US" dirty="0" err="1"/>
              <a:t>используются</a:t>
            </a:r>
            <a:r>
              <a:rPr lang="en-US" dirty="0"/>
              <a:t>.</a:t>
            </a:r>
          </a:p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Давайте</a:t>
            </a:r>
            <a:r>
              <a:rPr lang="en-US" dirty="0"/>
              <a:t> </a:t>
            </a:r>
            <a:r>
              <a:rPr lang="en-US" dirty="0" err="1"/>
              <a:t>дадим</a:t>
            </a:r>
            <a:r>
              <a:rPr lang="en-US" dirty="0"/>
              <a:t> </a:t>
            </a:r>
            <a:r>
              <a:rPr lang="en-US" dirty="0" err="1"/>
              <a:t>краткое</a:t>
            </a:r>
            <a:r>
              <a:rPr lang="en-US" dirty="0"/>
              <a:t> </a:t>
            </a:r>
            <a:r>
              <a:rPr lang="en-US" dirty="0" err="1"/>
              <a:t>описание</a:t>
            </a:r>
            <a:r>
              <a:rPr lang="en-US" dirty="0"/>
              <a:t> </a:t>
            </a:r>
            <a:r>
              <a:rPr lang="en-US" dirty="0" err="1"/>
              <a:t>сред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, </a:t>
            </a:r>
            <a:r>
              <a:rPr lang="en-US" dirty="0" err="1"/>
              <a:t>которые</a:t>
            </a:r>
            <a:r>
              <a:rPr lang="en-US" dirty="0"/>
              <a:t> </a:t>
            </a:r>
            <a:r>
              <a:rPr lang="en-US" dirty="0" err="1"/>
              <a:t>чаще</a:t>
            </a:r>
            <a:r>
              <a:rPr lang="en-US" dirty="0"/>
              <a:t> </a:t>
            </a:r>
            <a:r>
              <a:rPr lang="en-US" dirty="0" err="1"/>
              <a:t>всего</a:t>
            </a:r>
            <a:r>
              <a:rPr lang="en-US" dirty="0"/>
              <a:t> </a:t>
            </a:r>
            <a:r>
              <a:rPr lang="en-US" dirty="0" err="1"/>
              <a:t>используются</a:t>
            </a:r>
            <a:r>
              <a:rPr lang="en-US" dirty="0"/>
              <a:t> в </a:t>
            </a:r>
            <a:r>
              <a:rPr lang="en-US" dirty="0" err="1"/>
              <a:t>Интернете</a:t>
            </a:r>
            <a:r>
              <a:rPr lang="en-US" dirty="0"/>
              <a:t>.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того</a:t>
            </a:r>
            <a:r>
              <a:rPr lang="en-US" dirty="0"/>
              <a:t>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определить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подразумевается</a:t>
            </a:r>
            <a:r>
              <a:rPr lang="en-US" dirty="0"/>
              <a:t> </a:t>
            </a:r>
            <a:r>
              <a:rPr lang="en-US" dirty="0" err="1"/>
              <a:t>под</a:t>
            </a:r>
            <a:r>
              <a:rPr lang="en-US" dirty="0"/>
              <a:t> </a:t>
            </a:r>
            <a:r>
              <a:rPr lang="en-US" dirty="0" err="1"/>
              <a:t>понятием</a:t>
            </a:r>
            <a:r>
              <a:rPr lang="en-US" dirty="0"/>
              <a:t> </a:t>
            </a:r>
            <a:r>
              <a:rPr lang="en-US" dirty="0" err="1"/>
              <a:t>физической</a:t>
            </a:r>
            <a:r>
              <a:rPr lang="en-US" dirty="0"/>
              <a:t> </a:t>
            </a:r>
            <a:r>
              <a:rPr lang="en-US" dirty="0" err="1"/>
              <a:t>среды</a:t>
            </a:r>
            <a:r>
              <a:rPr lang="en-US" dirty="0"/>
              <a:t>, </a:t>
            </a:r>
            <a:r>
              <a:rPr lang="en-US" dirty="0" err="1"/>
              <a:t>давайте</a:t>
            </a:r>
            <a:r>
              <a:rPr lang="en-US" dirty="0"/>
              <a:t> </a:t>
            </a:r>
            <a:r>
              <a:rPr lang="en-US" dirty="0" err="1"/>
              <a:t>рассмотрим</a:t>
            </a:r>
            <a:r>
              <a:rPr lang="en-US" dirty="0"/>
              <a:t> </a:t>
            </a:r>
            <a:r>
              <a:rPr lang="en-US" dirty="0" err="1"/>
              <a:t>короткую</a:t>
            </a:r>
            <a:r>
              <a:rPr lang="en-US" dirty="0"/>
              <a:t> </a:t>
            </a:r>
            <a:r>
              <a:rPr lang="en-US" dirty="0" err="1"/>
              <a:t>жизнь</a:t>
            </a:r>
            <a:r>
              <a:rPr lang="en-US" dirty="0"/>
              <a:t> </a:t>
            </a:r>
            <a:r>
              <a:rPr lang="en-US" dirty="0" err="1"/>
              <a:t>одного</a:t>
            </a:r>
            <a:r>
              <a:rPr lang="en-US" dirty="0"/>
              <a:t> </a:t>
            </a:r>
            <a:r>
              <a:rPr lang="en-US" dirty="0" err="1"/>
              <a:t>бита</a:t>
            </a:r>
            <a:r>
              <a:rPr lang="en-US" dirty="0"/>
              <a:t>. </a:t>
            </a:r>
            <a:r>
              <a:rPr lang="en-US" dirty="0" err="1"/>
              <a:t>Представим</a:t>
            </a:r>
            <a:r>
              <a:rPr lang="en-US" dirty="0"/>
              <a:t> </a:t>
            </a:r>
            <a:r>
              <a:rPr lang="en-US" dirty="0" err="1"/>
              <a:t>себе</a:t>
            </a:r>
            <a:r>
              <a:rPr lang="en-US" dirty="0"/>
              <a:t> </a:t>
            </a:r>
            <a:r>
              <a:rPr lang="en-US" dirty="0" err="1"/>
              <a:t>бит</a:t>
            </a:r>
            <a:r>
              <a:rPr lang="en-US" dirty="0"/>
              <a:t>, </a:t>
            </a:r>
            <a:r>
              <a:rPr lang="en-US" dirty="0" err="1"/>
              <a:t>путешествующий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одного</a:t>
            </a:r>
            <a:r>
              <a:rPr lang="en-US" dirty="0"/>
              <a:t> </a:t>
            </a:r>
            <a:r>
              <a:rPr lang="en-US" dirty="0" err="1"/>
              <a:t>хоста</a:t>
            </a:r>
            <a:r>
              <a:rPr lang="en-US" dirty="0"/>
              <a:t> к </a:t>
            </a:r>
            <a:r>
              <a:rPr lang="en-US" dirty="0" err="1"/>
              <a:t>другому</a:t>
            </a:r>
            <a:r>
              <a:rPr lang="en-US" dirty="0"/>
              <a:t> </a:t>
            </a:r>
            <a:r>
              <a:rPr lang="en-US" dirty="0" err="1"/>
              <a:t>сквозь</a:t>
            </a:r>
            <a:r>
              <a:rPr lang="en-US" dirty="0"/>
              <a:t> </a:t>
            </a:r>
            <a:r>
              <a:rPr lang="en-US" dirty="0" err="1"/>
              <a:t>сеть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 и </a:t>
            </a:r>
            <a:r>
              <a:rPr lang="en-US" dirty="0" err="1"/>
              <a:t>маршрутизаторов</a:t>
            </a:r>
            <a:r>
              <a:rPr lang="en-US" dirty="0"/>
              <a:t>.  </a:t>
            </a:r>
            <a:r>
              <a:rPr lang="en-US" dirty="0" err="1"/>
              <a:t>Бит</a:t>
            </a:r>
            <a:r>
              <a:rPr lang="en-US" dirty="0"/>
              <a:t> </a:t>
            </a:r>
            <a:r>
              <a:rPr lang="en-US" dirty="0" err="1"/>
              <a:t>передают</a:t>
            </a:r>
            <a:r>
              <a:rPr lang="en-US" dirty="0"/>
              <a:t> </a:t>
            </a:r>
            <a:r>
              <a:rPr lang="en-US" dirty="0" err="1"/>
              <a:t>несчетное</a:t>
            </a:r>
            <a:r>
              <a:rPr lang="en-US" dirty="0"/>
              <a:t> </a:t>
            </a:r>
            <a:r>
              <a:rPr lang="en-US" dirty="0" err="1"/>
              <a:t>число</a:t>
            </a:r>
            <a:r>
              <a:rPr lang="en-US" dirty="0"/>
              <a:t> </a:t>
            </a:r>
            <a:r>
              <a:rPr lang="en-US" dirty="0" err="1"/>
              <a:t>раз</a:t>
            </a:r>
            <a:r>
              <a:rPr lang="en-US" dirty="0"/>
              <a:t>. </a:t>
            </a:r>
            <a:r>
              <a:rPr lang="en-US" dirty="0" err="1"/>
              <a:t>Исходный</a:t>
            </a:r>
            <a:r>
              <a:rPr lang="en-US" dirty="0"/>
              <a:t> </a:t>
            </a:r>
            <a:r>
              <a:rPr lang="en-US" dirty="0" err="1"/>
              <a:t>хост</a:t>
            </a:r>
            <a:r>
              <a:rPr lang="en-US" dirty="0"/>
              <a:t> </a:t>
            </a:r>
            <a:r>
              <a:rPr lang="en-US" dirty="0" err="1"/>
              <a:t>вначале</a:t>
            </a:r>
            <a:r>
              <a:rPr lang="en-US" dirty="0"/>
              <a:t> </a:t>
            </a:r>
            <a:r>
              <a:rPr lang="en-US" dirty="0" err="1"/>
              <a:t>передает</a:t>
            </a:r>
            <a:r>
              <a:rPr lang="en-US" dirty="0"/>
              <a:t> </a:t>
            </a:r>
            <a:r>
              <a:rPr lang="en-US" dirty="0" err="1"/>
              <a:t>бит</a:t>
            </a:r>
            <a:r>
              <a:rPr lang="en-US" dirty="0"/>
              <a:t>, </a:t>
            </a:r>
            <a:r>
              <a:rPr lang="en-US" dirty="0" err="1"/>
              <a:t>вскоре</a:t>
            </a:r>
            <a:r>
              <a:rPr lang="en-US" dirty="0"/>
              <a:t> </a:t>
            </a:r>
            <a:r>
              <a:rPr lang="en-US" dirty="0" err="1"/>
              <a:t>после</a:t>
            </a:r>
            <a:r>
              <a:rPr lang="en-US" dirty="0"/>
              <a:t> </a:t>
            </a:r>
            <a:r>
              <a:rPr lang="en-US" dirty="0" err="1"/>
              <a:t>этого</a:t>
            </a:r>
            <a:r>
              <a:rPr lang="en-US" dirty="0"/>
              <a:t> </a:t>
            </a:r>
            <a:r>
              <a:rPr lang="en-US" dirty="0" err="1"/>
              <a:t>первый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пути</a:t>
            </a:r>
            <a:r>
              <a:rPr lang="en-US" dirty="0"/>
              <a:t> </a:t>
            </a:r>
            <a:r>
              <a:rPr lang="en-US" dirty="0" err="1"/>
              <a:t>получает</a:t>
            </a:r>
            <a:r>
              <a:rPr lang="en-US" dirty="0"/>
              <a:t> </a:t>
            </a:r>
            <a:r>
              <a:rPr lang="en-US" dirty="0" err="1"/>
              <a:t>его</a:t>
            </a:r>
            <a:r>
              <a:rPr lang="en-US" dirty="0"/>
              <a:t>; </a:t>
            </a:r>
            <a:r>
              <a:rPr lang="en-US" dirty="0" err="1"/>
              <a:t>затем</a:t>
            </a:r>
            <a:r>
              <a:rPr lang="en-US" dirty="0"/>
              <a:t>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передает</a:t>
            </a:r>
            <a:r>
              <a:rPr lang="en-US" dirty="0"/>
              <a:t> </a:t>
            </a:r>
            <a:r>
              <a:rPr lang="en-US" dirty="0" err="1"/>
              <a:t>бит</a:t>
            </a:r>
            <a:r>
              <a:rPr lang="en-US" dirty="0"/>
              <a:t> </a:t>
            </a:r>
            <a:r>
              <a:rPr lang="en-US" dirty="0" err="1"/>
              <a:t>дальше</a:t>
            </a:r>
            <a:r>
              <a:rPr lang="en-US" dirty="0"/>
              <a:t>, </a:t>
            </a:r>
            <a:r>
              <a:rPr lang="en-US" dirty="0" err="1"/>
              <a:t>вскоре</a:t>
            </a:r>
            <a:r>
              <a:rPr lang="en-US" dirty="0"/>
              <a:t> </a:t>
            </a:r>
            <a:r>
              <a:rPr lang="en-US" dirty="0" err="1"/>
              <a:t>после</a:t>
            </a:r>
            <a:r>
              <a:rPr lang="en-US" dirty="0"/>
              <a:t> </a:t>
            </a:r>
            <a:r>
              <a:rPr lang="en-US" dirty="0" err="1"/>
              <a:t>этого</a:t>
            </a:r>
            <a:r>
              <a:rPr lang="en-US" dirty="0"/>
              <a:t> </a:t>
            </a:r>
            <a:r>
              <a:rPr lang="en-US" dirty="0" err="1"/>
              <a:t>второй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его</a:t>
            </a:r>
            <a:r>
              <a:rPr lang="en-US" dirty="0"/>
              <a:t> </a:t>
            </a:r>
            <a:r>
              <a:rPr lang="en-US" dirty="0" err="1"/>
              <a:t>получает</a:t>
            </a:r>
            <a:r>
              <a:rPr lang="en-US" dirty="0"/>
              <a:t> и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далее</a:t>
            </a:r>
            <a:r>
              <a:rPr lang="en-US" dirty="0"/>
              <a:t>. </a:t>
            </a:r>
            <a:r>
              <a:rPr lang="en-US" dirty="0" err="1"/>
              <a:t>Таким</a:t>
            </a:r>
            <a:r>
              <a:rPr lang="en-US" dirty="0"/>
              <a:t> </a:t>
            </a:r>
            <a:r>
              <a:rPr lang="en-US" dirty="0" err="1"/>
              <a:t>образом</a:t>
            </a:r>
            <a:r>
              <a:rPr lang="en-US" dirty="0"/>
              <a:t>, </a:t>
            </a:r>
            <a:r>
              <a:rPr lang="en-US" dirty="0" err="1"/>
              <a:t>наш</a:t>
            </a:r>
            <a:r>
              <a:rPr lang="en-US" dirty="0"/>
              <a:t> </a:t>
            </a:r>
            <a:r>
              <a:rPr lang="en-US" dirty="0" err="1"/>
              <a:t>бит</a:t>
            </a:r>
            <a:r>
              <a:rPr lang="en-US" dirty="0"/>
              <a:t>, </a:t>
            </a:r>
            <a:r>
              <a:rPr lang="en-US" dirty="0" err="1"/>
              <a:t>путешествуя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источника</a:t>
            </a:r>
            <a:r>
              <a:rPr lang="en-US" dirty="0"/>
              <a:t> к </a:t>
            </a:r>
            <a:r>
              <a:rPr lang="en-US" dirty="0" err="1"/>
              <a:t>месту</a:t>
            </a:r>
            <a:r>
              <a:rPr lang="en-US" dirty="0"/>
              <a:t> </a:t>
            </a:r>
            <a:r>
              <a:rPr lang="en-US" dirty="0" err="1"/>
              <a:t>назначения</a:t>
            </a:r>
            <a:r>
              <a:rPr lang="en-US" dirty="0"/>
              <a:t>, </a:t>
            </a:r>
            <a:r>
              <a:rPr lang="en-US" dirty="0" err="1"/>
              <a:t>проходит</a:t>
            </a:r>
            <a:r>
              <a:rPr lang="en-US" dirty="0"/>
              <a:t> </a:t>
            </a:r>
            <a:r>
              <a:rPr lang="en-US" dirty="0" err="1"/>
              <a:t>несколько</a:t>
            </a:r>
            <a:r>
              <a:rPr lang="en-US" dirty="0"/>
              <a:t> </a:t>
            </a:r>
            <a:r>
              <a:rPr lang="en-US" dirty="0" err="1"/>
              <a:t>пар</a:t>
            </a:r>
            <a:r>
              <a:rPr lang="en-US" dirty="0"/>
              <a:t> «</a:t>
            </a:r>
            <a:r>
              <a:rPr lang="en-US" dirty="0" err="1"/>
              <a:t>отправитель-получатель</a:t>
            </a:r>
            <a:r>
              <a:rPr lang="en-US" dirty="0"/>
              <a:t>». В </a:t>
            </a:r>
            <a:r>
              <a:rPr lang="en-US" dirty="0" err="1"/>
              <a:t>каждой</a:t>
            </a:r>
            <a:r>
              <a:rPr lang="en-US" dirty="0"/>
              <a:t> </a:t>
            </a:r>
            <a:r>
              <a:rPr lang="en-US" dirty="0" err="1"/>
              <a:t>такой</a:t>
            </a:r>
            <a:r>
              <a:rPr lang="en-US" dirty="0"/>
              <a:t> </a:t>
            </a:r>
            <a:r>
              <a:rPr lang="en-US" dirty="0" err="1"/>
              <a:t>паре</a:t>
            </a:r>
            <a:r>
              <a:rPr lang="en-US" dirty="0"/>
              <a:t>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пересылается</a:t>
            </a:r>
            <a:r>
              <a:rPr lang="en-US" dirty="0"/>
              <a:t> с </a:t>
            </a:r>
            <a:r>
              <a:rPr lang="en-US" dirty="0" err="1"/>
              <a:t>помощью</a:t>
            </a:r>
            <a:r>
              <a:rPr lang="en-US" dirty="0"/>
              <a:t> </a:t>
            </a:r>
            <a:r>
              <a:rPr lang="en-US" dirty="0" err="1"/>
              <a:t>распространяемых</a:t>
            </a:r>
            <a:r>
              <a:rPr lang="en-US" dirty="0"/>
              <a:t> </a:t>
            </a:r>
            <a:r>
              <a:rPr lang="en-US" dirty="0" err="1"/>
              <a:t>электромагнитных</a:t>
            </a:r>
            <a:r>
              <a:rPr lang="en-US" dirty="0"/>
              <a:t> </a:t>
            </a:r>
            <a:r>
              <a:rPr lang="en-US" dirty="0" err="1"/>
              <a:t>волн</a:t>
            </a:r>
            <a:r>
              <a:rPr lang="en-US" dirty="0"/>
              <a:t> </a:t>
            </a:r>
            <a:r>
              <a:rPr lang="en-US" dirty="0" err="1"/>
              <a:t>либо</a:t>
            </a:r>
            <a:r>
              <a:rPr lang="en-US" dirty="0"/>
              <a:t> с </a:t>
            </a:r>
            <a:r>
              <a:rPr lang="en-US" dirty="0" err="1"/>
              <a:t>помощью</a:t>
            </a:r>
            <a:r>
              <a:rPr lang="en-US" dirty="0"/>
              <a:t> </a:t>
            </a:r>
            <a:r>
              <a:rPr lang="en-US" dirty="0" err="1"/>
              <a:t>оптического</a:t>
            </a:r>
            <a:r>
              <a:rPr lang="en-US" dirty="0"/>
              <a:t> </a:t>
            </a:r>
            <a:r>
              <a:rPr lang="en-US" dirty="0" err="1"/>
              <a:t>импульса</a:t>
            </a:r>
            <a:r>
              <a:rPr lang="en-US" dirty="0"/>
              <a:t> </a:t>
            </a:r>
            <a:r>
              <a:rPr lang="en-US" dirty="0" err="1"/>
              <a:t>через</a:t>
            </a:r>
            <a:r>
              <a:rPr lang="en-US" dirty="0"/>
              <a:t> </a:t>
            </a:r>
            <a:r>
              <a:rPr lang="en-US" dirty="0" err="1"/>
              <a:t>физическую</a:t>
            </a:r>
            <a:r>
              <a:rPr lang="en-US" dirty="0"/>
              <a:t> </a:t>
            </a:r>
            <a:r>
              <a:rPr lang="en-US" dirty="0" err="1"/>
              <a:t>среду</a:t>
            </a:r>
            <a:r>
              <a:rPr lang="en-US" dirty="0"/>
              <a:t>. </a:t>
            </a:r>
            <a:r>
              <a:rPr lang="en-US" dirty="0" err="1"/>
              <a:t>Последняя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принимать</a:t>
            </a:r>
            <a:r>
              <a:rPr lang="en-US" dirty="0"/>
              <a:t> </a:t>
            </a:r>
            <a:r>
              <a:rPr lang="en-US" dirty="0" err="1"/>
              <a:t>различные</a:t>
            </a:r>
            <a:r>
              <a:rPr lang="en-US" dirty="0"/>
              <a:t> </a:t>
            </a:r>
            <a:r>
              <a:rPr lang="en-US" dirty="0" err="1"/>
              <a:t>формы</a:t>
            </a:r>
            <a:r>
              <a:rPr lang="en-US" dirty="0"/>
              <a:t>, в </a:t>
            </a:r>
            <a:r>
              <a:rPr lang="en-US" dirty="0" err="1"/>
              <a:t>том</a:t>
            </a:r>
            <a:r>
              <a:rPr lang="en-US" dirty="0"/>
              <a:t> </a:t>
            </a:r>
            <a:r>
              <a:rPr lang="en-US" dirty="0" err="1"/>
              <a:t>числе</a:t>
            </a:r>
            <a:r>
              <a:rPr lang="en-US" dirty="0"/>
              <a:t> </a:t>
            </a:r>
            <a:r>
              <a:rPr lang="en-US" dirty="0" err="1"/>
              <a:t>меняться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каждой</a:t>
            </a:r>
            <a:r>
              <a:rPr lang="en-US" dirty="0"/>
              <a:t> </a:t>
            </a:r>
            <a:r>
              <a:rPr lang="en-US" dirty="0" err="1"/>
              <a:t>пары</a:t>
            </a:r>
            <a:r>
              <a:rPr lang="en-US" dirty="0"/>
              <a:t> «</a:t>
            </a:r>
            <a:r>
              <a:rPr lang="en-US" dirty="0" err="1"/>
              <a:t>отправитель-получатель</a:t>
            </a:r>
            <a:r>
              <a:rPr lang="en-US" dirty="0"/>
              <a:t>». </a:t>
            </a:r>
            <a:r>
              <a:rPr lang="en-US" dirty="0" err="1"/>
              <a:t>Примеры</a:t>
            </a:r>
            <a:r>
              <a:rPr lang="en-US" dirty="0"/>
              <a:t> </a:t>
            </a:r>
            <a:r>
              <a:rPr lang="en-US" dirty="0" err="1"/>
              <a:t>физической</a:t>
            </a:r>
            <a:r>
              <a:rPr lang="en-US" dirty="0"/>
              <a:t> </a:t>
            </a:r>
            <a:r>
              <a:rPr lang="en-US" dirty="0" err="1"/>
              <a:t>среды</a:t>
            </a:r>
            <a:r>
              <a:rPr lang="en-US" dirty="0"/>
              <a:t> —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витая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 </a:t>
            </a:r>
            <a:r>
              <a:rPr lang="en-US" dirty="0" err="1"/>
              <a:t>медной</a:t>
            </a:r>
            <a:r>
              <a:rPr lang="en-US" dirty="0"/>
              <a:t> </a:t>
            </a:r>
            <a:r>
              <a:rPr lang="en-US" dirty="0" err="1"/>
              <a:t>проволоки</a:t>
            </a:r>
            <a:r>
              <a:rPr lang="en-US" dirty="0"/>
              <a:t>, </a:t>
            </a:r>
            <a:r>
              <a:rPr lang="en-US" dirty="0" err="1"/>
              <a:t>коаксиальный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, </a:t>
            </a:r>
            <a:r>
              <a:rPr lang="en-US" dirty="0" err="1"/>
              <a:t>многомодовый</a:t>
            </a:r>
            <a:r>
              <a:rPr lang="en-US" dirty="0"/>
              <a:t> </a:t>
            </a:r>
            <a:r>
              <a:rPr lang="en-US" dirty="0" err="1"/>
              <a:t>оптоволоконный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, </a:t>
            </a:r>
            <a:r>
              <a:rPr lang="en-US" dirty="0" err="1"/>
              <a:t>наземный</a:t>
            </a:r>
            <a:r>
              <a:rPr lang="en-US" dirty="0"/>
              <a:t> </a:t>
            </a:r>
            <a:r>
              <a:rPr lang="en-US" dirty="0" err="1"/>
              <a:t>радиочастотный</a:t>
            </a:r>
            <a:r>
              <a:rPr lang="en-US" dirty="0"/>
              <a:t> </a:t>
            </a:r>
            <a:r>
              <a:rPr lang="en-US" dirty="0" err="1"/>
              <a:t>канал</a:t>
            </a:r>
            <a:r>
              <a:rPr lang="en-US" dirty="0"/>
              <a:t> и </a:t>
            </a:r>
            <a:r>
              <a:rPr lang="en-US" dirty="0" err="1"/>
              <a:t>спутниковый</a:t>
            </a:r>
            <a:r>
              <a:rPr lang="en-US" dirty="0"/>
              <a:t> </a:t>
            </a:r>
            <a:r>
              <a:rPr lang="en-US" dirty="0" err="1"/>
              <a:t>радиоканал</a:t>
            </a:r>
            <a:r>
              <a:rPr lang="en-US" dirty="0"/>
              <a:t>. </a:t>
            </a:r>
            <a:r>
              <a:rPr lang="en-US" dirty="0" err="1"/>
              <a:t>Физическая</a:t>
            </a:r>
            <a:r>
              <a:rPr lang="en-US" dirty="0"/>
              <a:t> </a:t>
            </a:r>
            <a:r>
              <a:rPr lang="en-US" dirty="0" err="1"/>
              <a:t>среда</a:t>
            </a:r>
            <a:r>
              <a:rPr lang="en-US" dirty="0"/>
              <a:t> </a:t>
            </a:r>
            <a:r>
              <a:rPr lang="en-US" dirty="0" err="1"/>
              <a:t>делится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две</a:t>
            </a:r>
            <a:r>
              <a:rPr lang="en-US" dirty="0"/>
              <a:t> </a:t>
            </a:r>
            <a:r>
              <a:rPr lang="en-US" dirty="0" err="1"/>
              <a:t>категории</a:t>
            </a:r>
            <a:r>
              <a:rPr lang="en-US" dirty="0"/>
              <a:t>: </a:t>
            </a:r>
            <a:r>
              <a:rPr lang="en-US" dirty="0" err="1"/>
              <a:t>проводная</a:t>
            </a:r>
            <a:r>
              <a:rPr lang="en-US" dirty="0"/>
              <a:t> </a:t>
            </a:r>
            <a:r>
              <a:rPr lang="en-US" dirty="0" err="1"/>
              <a:t>среда</a:t>
            </a:r>
            <a:r>
              <a:rPr lang="en-US" dirty="0"/>
              <a:t> и </a:t>
            </a:r>
            <a:r>
              <a:rPr lang="en-US" dirty="0" err="1"/>
              <a:t>беспроводная</a:t>
            </a:r>
            <a:r>
              <a:rPr lang="en-US" dirty="0"/>
              <a:t> </a:t>
            </a:r>
            <a:r>
              <a:rPr lang="en-US" dirty="0" err="1"/>
              <a:t>среда</a:t>
            </a:r>
            <a:r>
              <a:rPr lang="en-US" dirty="0"/>
              <a:t>. В </a:t>
            </a:r>
            <a:r>
              <a:rPr lang="en-US" dirty="0" err="1"/>
              <a:t>проводной</a:t>
            </a:r>
            <a:r>
              <a:rPr lang="en-US" dirty="0"/>
              <a:t> </a:t>
            </a:r>
            <a:r>
              <a:rPr lang="en-US" dirty="0" err="1"/>
              <a:t>среде</a:t>
            </a:r>
            <a:r>
              <a:rPr lang="en-US" dirty="0"/>
              <a:t> </a:t>
            </a:r>
            <a:r>
              <a:rPr lang="en-US" dirty="0" err="1"/>
              <a:t>волны</a:t>
            </a:r>
            <a:r>
              <a:rPr lang="en-US" dirty="0"/>
              <a:t> </a:t>
            </a:r>
            <a:r>
              <a:rPr lang="en-US" dirty="0" err="1"/>
              <a:t>распространяются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твердому</a:t>
            </a:r>
            <a:r>
              <a:rPr lang="en-US" dirty="0"/>
              <a:t> </a:t>
            </a:r>
            <a:r>
              <a:rPr lang="en-US" dirty="0" err="1"/>
              <a:t>носителю</a:t>
            </a:r>
            <a:r>
              <a:rPr lang="en-US" dirty="0"/>
              <a:t>, </a:t>
            </a:r>
            <a:r>
              <a:rPr lang="en-US" dirty="0" err="1"/>
              <a:t>такому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оптоволоконный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, </a:t>
            </a:r>
            <a:r>
              <a:rPr lang="en-US" dirty="0" err="1"/>
              <a:t>медная</a:t>
            </a:r>
            <a:r>
              <a:rPr lang="en-US" dirty="0"/>
              <a:t> </a:t>
            </a:r>
            <a:r>
              <a:rPr lang="en-US" dirty="0" err="1"/>
              <a:t>витая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коаксиальный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. В </a:t>
            </a:r>
            <a:r>
              <a:rPr lang="en-US" dirty="0" err="1"/>
              <a:t>беспроводной</a:t>
            </a:r>
            <a:r>
              <a:rPr lang="en-US" dirty="0"/>
              <a:t> </a:t>
            </a:r>
            <a:r>
              <a:rPr lang="en-US" dirty="0" err="1"/>
              <a:t>среде</a:t>
            </a:r>
            <a:r>
              <a:rPr lang="en-US" dirty="0"/>
              <a:t> </a:t>
            </a:r>
            <a:r>
              <a:rPr lang="en-US" dirty="0" err="1"/>
              <a:t>волны</a:t>
            </a:r>
            <a:r>
              <a:rPr lang="en-US" dirty="0"/>
              <a:t> </a:t>
            </a:r>
            <a:r>
              <a:rPr lang="en-US" dirty="0" err="1"/>
              <a:t>распространяются</a:t>
            </a:r>
            <a:r>
              <a:rPr lang="en-US" dirty="0"/>
              <a:t> в </a:t>
            </a:r>
            <a:r>
              <a:rPr lang="en-US" dirty="0" err="1"/>
              <a:t>атмосфере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 в </a:t>
            </a:r>
            <a:r>
              <a:rPr lang="en-US" dirty="0" err="1"/>
              <a:t>окружающем</a:t>
            </a:r>
            <a:r>
              <a:rPr lang="en-US" dirty="0"/>
              <a:t> </a:t>
            </a:r>
            <a:r>
              <a:rPr lang="en-US" dirty="0" err="1"/>
              <a:t>пространстве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 в </a:t>
            </a:r>
            <a:r>
              <a:rPr lang="en-US" dirty="0" err="1"/>
              <a:t>беспроводной</a:t>
            </a:r>
            <a:r>
              <a:rPr lang="en-US" dirty="0"/>
              <a:t> ЛВС </a:t>
            </a:r>
            <a:r>
              <a:rPr lang="en-US" dirty="0" err="1"/>
              <a:t>или</a:t>
            </a:r>
            <a:r>
              <a:rPr lang="en-US" dirty="0"/>
              <a:t> в </a:t>
            </a:r>
            <a:r>
              <a:rPr lang="en-US" dirty="0" err="1"/>
              <a:t>цифровом</a:t>
            </a:r>
            <a:r>
              <a:rPr lang="en-US" dirty="0"/>
              <a:t> </a:t>
            </a:r>
            <a:r>
              <a:rPr lang="en-US" dirty="0" err="1"/>
              <a:t>спутниковом</a:t>
            </a:r>
            <a:r>
              <a:rPr lang="en-US" dirty="0"/>
              <a:t> </a:t>
            </a:r>
            <a:r>
              <a:rPr lang="en-US" dirty="0" err="1"/>
              <a:t>канале</a:t>
            </a:r>
            <a:r>
              <a:rPr lang="en-US" dirty="0"/>
              <a:t>.</a:t>
            </a:r>
            <a:endParaRPr lang="ru-RU" dirty="0">
              <a:cs typeface="Calibri" panose="020F0502020204030204"/>
            </a:endParaRPr>
          </a:p>
          <a:p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перед</a:t>
            </a:r>
            <a:r>
              <a:rPr lang="en-US" dirty="0"/>
              <a:t> </a:t>
            </a:r>
            <a:r>
              <a:rPr lang="en-US" dirty="0" err="1"/>
              <a:t>тем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рассмотреть</a:t>
            </a:r>
            <a:r>
              <a:rPr lang="en-US" dirty="0"/>
              <a:t> </a:t>
            </a:r>
            <a:r>
              <a:rPr lang="en-US" dirty="0" err="1"/>
              <a:t>некоторые</a:t>
            </a:r>
            <a:r>
              <a:rPr lang="en-US" dirty="0"/>
              <a:t> </a:t>
            </a:r>
            <a:r>
              <a:rPr lang="en-US" dirty="0" err="1"/>
              <a:t>характеристики</a:t>
            </a:r>
            <a:r>
              <a:rPr lang="en-US" dirty="0"/>
              <a:t> </a:t>
            </a:r>
            <a:r>
              <a:rPr lang="en-US" dirty="0" err="1"/>
              <a:t>различных</a:t>
            </a:r>
            <a:r>
              <a:rPr lang="en-US" dirty="0"/>
              <a:t> </a:t>
            </a:r>
            <a:r>
              <a:rPr lang="en-US" dirty="0" err="1"/>
              <a:t>типов</a:t>
            </a:r>
            <a:r>
              <a:rPr lang="en-US" dirty="0"/>
              <a:t> </a:t>
            </a:r>
            <a:r>
              <a:rPr lang="en-US" dirty="0" err="1"/>
              <a:t>сред</a:t>
            </a:r>
            <a:r>
              <a:rPr lang="en-US" dirty="0"/>
              <a:t>, </a:t>
            </a:r>
            <a:r>
              <a:rPr lang="en-US" dirty="0" err="1"/>
              <a:t>давайте</a:t>
            </a:r>
            <a:r>
              <a:rPr lang="en-US" dirty="0"/>
              <a:t> </a:t>
            </a:r>
            <a:r>
              <a:rPr lang="en-US" dirty="0" err="1"/>
              <a:t>скажем</a:t>
            </a:r>
            <a:r>
              <a:rPr lang="en-US" dirty="0"/>
              <a:t> </a:t>
            </a:r>
            <a:r>
              <a:rPr lang="en-US" dirty="0" err="1"/>
              <a:t>пару</a:t>
            </a:r>
            <a:r>
              <a:rPr lang="en-US" dirty="0"/>
              <a:t> </a:t>
            </a:r>
            <a:r>
              <a:rPr lang="en-US" dirty="0" err="1"/>
              <a:t>слов</a:t>
            </a:r>
            <a:r>
              <a:rPr lang="en-US" dirty="0"/>
              <a:t> </a:t>
            </a:r>
            <a:r>
              <a:rPr lang="en-US" dirty="0" err="1"/>
              <a:t>об</a:t>
            </a:r>
            <a:r>
              <a:rPr lang="en-US" dirty="0"/>
              <a:t> </a:t>
            </a:r>
            <a:r>
              <a:rPr lang="en-US" dirty="0" err="1"/>
              <a:t>их</a:t>
            </a:r>
            <a:r>
              <a:rPr lang="en-US" dirty="0"/>
              <a:t> </a:t>
            </a:r>
            <a:r>
              <a:rPr lang="en-US" dirty="0" err="1"/>
              <a:t>стоимости</a:t>
            </a:r>
            <a:r>
              <a:rPr lang="en-US" dirty="0"/>
              <a:t>. </a:t>
            </a:r>
            <a:r>
              <a:rPr lang="en-US" dirty="0" err="1"/>
              <a:t>Фактическая</a:t>
            </a:r>
            <a:r>
              <a:rPr lang="en-US" dirty="0"/>
              <a:t> </a:t>
            </a:r>
            <a:r>
              <a:rPr lang="en-US" dirty="0" err="1"/>
              <a:t>стоимость</a:t>
            </a:r>
            <a:r>
              <a:rPr lang="en-US" dirty="0"/>
              <a:t> </a:t>
            </a:r>
            <a:r>
              <a:rPr lang="en-US" dirty="0" err="1"/>
              <a:t>физического</a:t>
            </a:r>
            <a:r>
              <a:rPr lang="en-US" dirty="0"/>
              <a:t> </a:t>
            </a:r>
            <a:r>
              <a:rPr lang="en-US" dirty="0" err="1"/>
              <a:t>соединения</a:t>
            </a:r>
            <a:r>
              <a:rPr lang="en-US" dirty="0"/>
              <a:t> (</a:t>
            </a:r>
            <a:r>
              <a:rPr lang="en-US" dirty="0" err="1"/>
              <a:t>медного</a:t>
            </a:r>
            <a:r>
              <a:rPr lang="en-US" dirty="0"/>
              <a:t> </a:t>
            </a:r>
            <a:r>
              <a:rPr lang="en-US" dirty="0" err="1"/>
              <a:t>кабеля</a:t>
            </a:r>
            <a:r>
              <a:rPr lang="en-US" dirty="0"/>
              <a:t>, </a:t>
            </a:r>
            <a:r>
              <a:rPr lang="en-US" dirty="0" err="1"/>
              <a:t>оптоволоконного</a:t>
            </a:r>
            <a:r>
              <a:rPr lang="en-US" dirty="0"/>
              <a:t> </a:t>
            </a:r>
            <a:r>
              <a:rPr lang="en-US" dirty="0" err="1"/>
              <a:t>кабеля</a:t>
            </a:r>
            <a:r>
              <a:rPr lang="en-US" dirty="0"/>
              <a:t> и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далее</a:t>
            </a:r>
            <a:r>
              <a:rPr lang="en-US" dirty="0"/>
              <a:t>) </a:t>
            </a:r>
            <a:r>
              <a:rPr lang="en-US" dirty="0" err="1"/>
              <a:t>обычно</a:t>
            </a:r>
            <a:r>
              <a:rPr lang="en-US" dirty="0"/>
              <a:t> </a:t>
            </a:r>
            <a:r>
              <a:rPr lang="en-US" dirty="0" err="1"/>
              <a:t>значительно</a:t>
            </a:r>
            <a:r>
              <a:rPr lang="en-US" dirty="0"/>
              <a:t> </a:t>
            </a:r>
            <a:r>
              <a:rPr lang="en-US" dirty="0" err="1"/>
              <a:t>меньше</a:t>
            </a:r>
            <a:r>
              <a:rPr lang="en-US" dirty="0"/>
              <a:t>, </a:t>
            </a:r>
            <a:r>
              <a:rPr lang="en-US" dirty="0" err="1"/>
              <a:t>чем</a:t>
            </a:r>
            <a:r>
              <a:rPr lang="en-US" dirty="0"/>
              <a:t> у </a:t>
            </a:r>
            <a:r>
              <a:rPr lang="en-US" dirty="0" err="1"/>
              <a:t>других</a:t>
            </a:r>
            <a:r>
              <a:rPr lang="en-US" dirty="0"/>
              <a:t> </a:t>
            </a:r>
            <a:r>
              <a:rPr lang="en-US" dirty="0" err="1"/>
              <a:t>компонентов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.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этой</a:t>
            </a:r>
            <a:r>
              <a:rPr lang="en-US" dirty="0"/>
              <a:t> </a:t>
            </a:r>
            <a:r>
              <a:rPr lang="en-US" dirty="0" err="1"/>
              <a:t>причине</a:t>
            </a:r>
            <a:r>
              <a:rPr lang="en-US" dirty="0"/>
              <a:t> </a:t>
            </a:r>
            <a:r>
              <a:rPr lang="en-US" dirty="0" err="1"/>
              <a:t>при</a:t>
            </a:r>
            <a:r>
              <a:rPr lang="en-US" dirty="0"/>
              <a:t> </a:t>
            </a:r>
            <a:r>
              <a:rPr lang="en-US" dirty="0" err="1"/>
              <a:t>строительстве</a:t>
            </a:r>
            <a:r>
              <a:rPr lang="en-US" dirty="0"/>
              <a:t> </a:t>
            </a:r>
            <a:r>
              <a:rPr lang="en-US" dirty="0" err="1"/>
              <a:t>зданий</a:t>
            </a:r>
            <a:r>
              <a:rPr lang="en-US" dirty="0"/>
              <a:t> </a:t>
            </a:r>
            <a:r>
              <a:rPr lang="en-US" dirty="0" err="1"/>
              <a:t>очень</a:t>
            </a:r>
            <a:r>
              <a:rPr lang="en-US" dirty="0"/>
              <a:t> </a:t>
            </a:r>
            <a:r>
              <a:rPr lang="en-US" dirty="0" err="1"/>
              <a:t>часто</a:t>
            </a:r>
            <a:r>
              <a:rPr lang="en-US" dirty="0"/>
              <a:t> </a:t>
            </a:r>
            <a:r>
              <a:rPr lang="en-US" dirty="0" err="1"/>
              <a:t>одновременно</a:t>
            </a:r>
            <a:r>
              <a:rPr lang="en-US" dirty="0"/>
              <a:t> </a:t>
            </a:r>
            <a:r>
              <a:rPr lang="en-US" dirty="0" err="1"/>
              <a:t>прокладываются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виды</a:t>
            </a:r>
            <a:r>
              <a:rPr lang="en-US" dirty="0"/>
              <a:t> </a:t>
            </a:r>
            <a:r>
              <a:rPr lang="en-US" dirty="0" err="1"/>
              <a:t>кабелей</a:t>
            </a:r>
            <a:r>
              <a:rPr lang="en-US" dirty="0"/>
              <a:t>: </a:t>
            </a:r>
            <a:r>
              <a:rPr lang="en-US" dirty="0" err="1"/>
              <a:t>медная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, </a:t>
            </a:r>
            <a:r>
              <a:rPr lang="en-US" dirty="0" err="1"/>
              <a:t>оптово-локно</a:t>
            </a:r>
            <a:r>
              <a:rPr lang="en-US" dirty="0"/>
              <a:t>, </a:t>
            </a:r>
            <a:r>
              <a:rPr lang="en-US" dirty="0" err="1"/>
              <a:t>коаксиальный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, и </a:t>
            </a:r>
            <a:r>
              <a:rPr lang="en-US" dirty="0" err="1"/>
              <a:t>даже</a:t>
            </a:r>
            <a:r>
              <a:rPr lang="en-US" dirty="0"/>
              <a:t> </a:t>
            </a:r>
            <a:r>
              <a:rPr lang="en-US" dirty="0" err="1"/>
              <a:t>если</a:t>
            </a:r>
            <a:r>
              <a:rPr lang="en-US" dirty="0"/>
              <a:t> </a:t>
            </a:r>
            <a:r>
              <a:rPr lang="en-US" dirty="0" err="1"/>
              <a:t>первоначально</a:t>
            </a:r>
            <a:r>
              <a:rPr lang="en-US" dirty="0"/>
              <a:t> </a:t>
            </a:r>
            <a:r>
              <a:rPr lang="en-US" dirty="0" err="1"/>
              <a:t>используется</a:t>
            </a:r>
            <a:r>
              <a:rPr lang="en-US" dirty="0"/>
              <a:t>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носителей</a:t>
            </a:r>
            <a:r>
              <a:rPr lang="en-US" dirty="0"/>
              <a:t>,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исключена</a:t>
            </a:r>
            <a:r>
              <a:rPr lang="en-US" dirty="0"/>
              <a:t> </a:t>
            </a:r>
            <a:r>
              <a:rPr lang="en-US" dirty="0" err="1"/>
              <a:t>возможность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в </a:t>
            </a:r>
            <a:r>
              <a:rPr lang="en-US" dirty="0" err="1"/>
              <a:t>ближайшем</a:t>
            </a:r>
            <a:r>
              <a:rPr lang="en-US" dirty="0"/>
              <a:t> </a:t>
            </a:r>
            <a:r>
              <a:rPr lang="en-US" dirty="0" err="1"/>
              <a:t>будущем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возникнуть</a:t>
            </a:r>
            <a:r>
              <a:rPr lang="en-US" dirty="0"/>
              <a:t> </a:t>
            </a:r>
            <a:r>
              <a:rPr lang="en-US" dirty="0" err="1"/>
              <a:t>потребность</a:t>
            </a:r>
            <a:r>
              <a:rPr lang="en-US" dirty="0"/>
              <a:t> в </a:t>
            </a:r>
            <a:r>
              <a:rPr lang="en-US" dirty="0" err="1"/>
              <a:t>другом</a:t>
            </a:r>
            <a:r>
              <a:rPr lang="en-US" dirty="0"/>
              <a:t> и </a:t>
            </a:r>
            <a:r>
              <a:rPr lang="en-US" dirty="0" err="1"/>
              <a:t>будут</a:t>
            </a:r>
            <a:r>
              <a:rPr lang="en-US" dirty="0"/>
              <a:t> </a:t>
            </a:r>
            <a:r>
              <a:rPr lang="en-US" dirty="0" err="1"/>
              <a:t>сэкономлены</a:t>
            </a:r>
            <a:r>
              <a:rPr lang="en-US" dirty="0"/>
              <a:t> </a:t>
            </a:r>
            <a:r>
              <a:rPr lang="en-US" dirty="0" err="1"/>
              <a:t>немалые</a:t>
            </a:r>
            <a:r>
              <a:rPr lang="en-US" dirty="0"/>
              <a:t> </a:t>
            </a:r>
            <a:r>
              <a:rPr lang="en-US" dirty="0" err="1"/>
              <a:t>средства</a:t>
            </a:r>
            <a:r>
              <a:rPr lang="en-US" dirty="0"/>
              <a:t>,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нужный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 </a:t>
            </a:r>
            <a:r>
              <a:rPr lang="en-US" dirty="0" err="1"/>
              <a:t>уже</a:t>
            </a:r>
            <a:r>
              <a:rPr lang="en-US" dirty="0"/>
              <a:t> </a:t>
            </a:r>
            <a:r>
              <a:rPr lang="en-US" dirty="0" err="1"/>
              <a:t>проложен</a:t>
            </a:r>
            <a:r>
              <a:rPr lang="en-US" dirty="0"/>
              <a:t>.</a:t>
            </a:r>
            <a:endParaRPr lang="en-US" dirty="0">
              <a:cs typeface="Calibri"/>
            </a:endParaRPr>
          </a:p>
          <a:p>
            <a:endParaRPr lang="en-US" dirty="0">
              <a:cs typeface="Calibri"/>
            </a:endParaRPr>
          </a:p>
          <a:p>
            <a:r>
              <a:rPr lang="en-US" dirty="0" err="1"/>
              <a:t>Медная</a:t>
            </a:r>
            <a:r>
              <a:rPr lang="en-US" dirty="0"/>
              <a:t> </a:t>
            </a:r>
            <a:r>
              <a:rPr lang="en-US" dirty="0" err="1"/>
              <a:t>витая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 </a:t>
            </a:r>
            <a:r>
              <a:rPr lang="en-US" dirty="0" err="1"/>
              <a:t>Наиболее</a:t>
            </a:r>
            <a:r>
              <a:rPr lang="en-US" dirty="0"/>
              <a:t> </a:t>
            </a:r>
            <a:r>
              <a:rPr lang="en-US" dirty="0" err="1"/>
              <a:t>дешевой</a:t>
            </a:r>
            <a:r>
              <a:rPr lang="en-US" dirty="0"/>
              <a:t> и </a:t>
            </a:r>
            <a:r>
              <a:rPr lang="en-US" dirty="0" err="1"/>
              <a:t>распространенной</a:t>
            </a:r>
            <a:r>
              <a:rPr lang="en-US" dirty="0"/>
              <a:t> </a:t>
            </a:r>
            <a:r>
              <a:rPr lang="en-US" dirty="0" err="1"/>
              <a:t>средой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является</a:t>
            </a:r>
            <a:r>
              <a:rPr lang="en-US" dirty="0"/>
              <a:t> </a:t>
            </a:r>
            <a:r>
              <a:rPr lang="en-US" dirty="0" err="1"/>
              <a:t>медная</a:t>
            </a:r>
            <a:r>
              <a:rPr lang="en-US" dirty="0"/>
              <a:t> </a:t>
            </a:r>
            <a:r>
              <a:rPr lang="en-US" dirty="0" err="1"/>
              <a:t>витая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.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практике</a:t>
            </a:r>
            <a:r>
              <a:rPr lang="en-US" dirty="0"/>
              <a:t> </a:t>
            </a:r>
            <a:r>
              <a:rPr lang="en-US" dirty="0" err="1"/>
              <a:t>более</a:t>
            </a:r>
            <a:r>
              <a:rPr lang="en-US" dirty="0"/>
              <a:t> 99% </a:t>
            </a:r>
            <a:r>
              <a:rPr lang="en-US" dirty="0" err="1"/>
              <a:t>кабелей</a:t>
            </a:r>
            <a:r>
              <a:rPr lang="en-US" dirty="0"/>
              <a:t>, </a:t>
            </a:r>
            <a:r>
              <a:rPr lang="en-US" dirty="0" err="1"/>
              <a:t>соединяющих</a:t>
            </a:r>
            <a:r>
              <a:rPr lang="en-US" dirty="0"/>
              <a:t> </a:t>
            </a:r>
            <a:r>
              <a:rPr lang="en-US" dirty="0" err="1"/>
              <a:t>различные</a:t>
            </a:r>
            <a:r>
              <a:rPr lang="en-US" dirty="0"/>
              <a:t> </a:t>
            </a:r>
            <a:r>
              <a:rPr lang="en-US" dirty="0" err="1"/>
              <a:t>телефонные</a:t>
            </a:r>
            <a:r>
              <a:rPr lang="en-US" dirty="0"/>
              <a:t> </a:t>
            </a:r>
            <a:r>
              <a:rPr lang="en-US" dirty="0" err="1"/>
              <a:t>устройства</a:t>
            </a:r>
            <a:r>
              <a:rPr lang="en-US" dirty="0"/>
              <a:t> с </a:t>
            </a:r>
            <a:r>
              <a:rPr lang="en-US" dirty="0" err="1"/>
              <a:t>телефонными</a:t>
            </a:r>
            <a:r>
              <a:rPr lang="en-US" dirty="0"/>
              <a:t> </a:t>
            </a:r>
            <a:r>
              <a:rPr lang="en-US" dirty="0" err="1"/>
              <a:t>коммутаторами</a:t>
            </a:r>
            <a:r>
              <a:rPr lang="en-US" dirty="0"/>
              <a:t>, </a:t>
            </a:r>
            <a:r>
              <a:rPr lang="en-US" dirty="0" err="1"/>
              <a:t>представляют</a:t>
            </a:r>
            <a:r>
              <a:rPr lang="en-US" dirty="0"/>
              <a:t> </a:t>
            </a:r>
            <a:r>
              <a:rPr lang="en-US" dirty="0" err="1"/>
              <a:t>собой</a:t>
            </a:r>
            <a:r>
              <a:rPr lang="en-US" dirty="0"/>
              <a:t> </a:t>
            </a:r>
            <a:r>
              <a:rPr lang="en-US" dirty="0" err="1"/>
              <a:t>именно</a:t>
            </a:r>
            <a:r>
              <a:rPr lang="en-US" dirty="0"/>
              <a:t> </a:t>
            </a:r>
            <a:r>
              <a:rPr lang="en-US" dirty="0" err="1"/>
              <a:t>ее</a:t>
            </a:r>
            <a:r>
              <a:rPr lang="en-US" dirty="0"/>
              <a:t>. </a:t>
            </a:r>
            <a:r>
              <a:rPr lang="en-US" dirty="0" err="1"/>
              <a:t>Многие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нас</a:t>
            </a:r>
            <a:r>
              <a:rPr lang="en-US" dirty="0"/>
              <a:t> </a:t>
            </a:r>
            <a:r>
              <a:rPr lang="en-US" dirty="0" err="1"/>
              <a:t>встречались</a:t>
            </a:r>
            <a:r>
              <a:rPr lang="en-US" dirty="0"/>
              <a:t> с </a:t>
            </a:r>
            <a:r>
              <a:rPr lang="en-US" dirty="0" err="1"/>
              <a:t>ней</a:t>
            </a:r>
            <a:r>
              <a:rPr lang="en-US" dirty="0"/>
              <a:t> </a:t>
            </a:r>
            <a:r>
              <a:rPr lang="en-US" dirty="0" err="1"/>
              <a:t>либо</a:t>
            </a:r>
            <a:r>
              <a:rPr lang="en-US" dirty="0"/>
              <a:t> </a:t>
            </a:r>
            <a:r>
              <a:rPr lang="en-US" dirty="0" err="1"/>
              <a:t>дома</a:t>
            </a:r>
            <a:r>
              <a:rPr lang="en-US" dirty="0"/>
              <a:t>, </a:t>
            </a:r>
            <a:r>
              <a:rPr lang="en-US" dirty="0" err="1"/>
              <a:t>либо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работе</a:t>
            </a:r>
            <a:r>
              <a:rPr lang="en-US" dirty="0"/>
              <a:t>. </a:t>
            </a:r>
            <a:r>
              <a:rPr lang="en-US" dirty="0" err="1"/>
              <a:t>Витая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 </a:t>
            </a:r>
            <a:r>
              <a:rPr lang="en-US" dirty="0" err="1"/>
              <a:t>состоит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двух</a:t>
            </a:r>
            <a:r>
              <a:rPr lang="en-US" dirty="0"/>
              <a:t> </a:t>
            </a:r>
            <a:r>
              <a:rPr lang="en-US" dirty="0" err="1"/>
              <a:t>изолированных</a:t>
            </a:r>
            <a:r>
              <a:rPr lang="en-US" dirty="0"/>
              <a:t> </a:t>
            </a:r>
            <a:r>
              <a:rPr lang="en-US" dirty="0" err="1"/>
              <a:t>медных</a:t>
            </a:r>
            <a:r>
              <a:rPr lang="en-US" dirty="0"/>
              <a:t> </a:t>
            </a:r>
            <a:r>
              <a:rPr lang="en-US" dirty="0" err="1"/>
              <a:t>проводов</a:t>
            </a:r>
            <a:r>
              <a:rPr lang="en-US" dirty="0"/>
              <a:t>, </a:t>
            </a:r>
            <a:r>
              <a:rPr lang="en-US" dirty="0" err="1"/>
              <a:t>каждый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которых</a:t>
            </a:r>
            <a:r>
              <a:rPr lang="en-US" dirty="0"/>
              <a:t> </a:t>
            </a:r>
            <a:r>
              <a:rPr lang="en-US" dirty="0" err="1"/>
              <a:t>имеет</a:t>
            </a:r>
            <a:r>
              <a:rPr lang="en-US" dirty="0"/>
              <a:t> </a:t>
            </a:r>
            <a:r>
              <a:rPr lang="en-US" dirty="0" err="1"/>
              <a:t>толщину</a:t>
            </a:r>
            <a:r>
              <a:rPr lang="en-US" dirty="0"/>
              <a:t> </a:t>
            </a:r>
            <a:r>
              <a:rPr lang="en-US" dirty="0" err="1"/>
              <a:t>около</a:t>
            </a:r>
            <a:r>
              <a:rPr lang="en-US" dirty="0"/>
              <a:t> 1 </a:t>
            </a:r>
            <a:r>
              <a:rPr lang="en-US" dirty="0" err="1"/>
              <a:t>мм</a:t>
            </a:r>
            <a:r>
              <a:rPr lang="en-US" dirty="0"/>
              <a:t>, </a:t>
            </a:r>
            <a:r>
              <a:rPr lang="en-US" dirty="0" err="1"/>
              <a:t>заключенных</a:t>
            </a:r>
            <a:r>
              <a:rPr lang="en-US" dirty="0"/>
              <a:t> в </a:t>
            </a:r>
            <a:r>
              <a:rPr lang="en-US" dirty="0" err="1"/>
              <a:t>обычную</a:t>
            </a:r>
            <a:r>
              <a:rPr lang="en-US" dirty="0"/>
              <a:t> </a:t>
            </a:r>
            <a:r>
              <a:rPr lang="en-US" dirty="0" err="1"/>
              <a:t>спиральную</a:t>
            </a:r>
            <a:r>
              <a:rPr lang="en-US" dirty="0"/>
              <a:t> </a:t>
            </a:r>
            <a:r>
              <a:rPr lang="en-US" dirty="0" err="1"/>
              <a:t>оболочку</a:t>
            </a:r>
            <a:r>
              <a:rPr lang="en-US" dirty="0"/>
              <a:t>. </a:t>
            </a:r>
            <a:r>
              <a:rPr lang="en-US" dirty="0" err="1"/>
              <a:t>Провода</a:t>
            </a:r>
            <a:r>
              <a:rPr lang="en-US" dirty="0"/>
              <a:t> </a:t>
            </a:r>
            <a:r>
              <a:rPr lang="en-US" dirty="0" err="1"/>
              <a:t>переплетены</a:t>
            </a:r>
            <a:r>
              <a:rPr lang="en-US" dirty="0"/>
              <a:t> </a:t>
            </a:r>
            <a:r>
              <a:rPr lang="en-US" dirty="0" err="1"/>
              <a:t>друг</a:t>
            </a:r>
            <a:r>
              <a:rPr lang="en-US" dirty="0"/>
              <a:t> с </a:t>
            </a:r>
            <a:r>
              <a:rPr lang="en-US" dirty="0" err="1"/>
              <a:t>другом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уменьшения</a:t>
            </a:r>
            <a:r>
              <a:rPr lang="en-US" dirty="0"/>
              <a:t> </a:t>
            </a:r>
            <a:r>
              <a:rPr lang="en-US" dirty="0" err="1"/>
              <a:t>электрических</a:t>
            </a:r>
            <a:r>
              <a:rPr lang="en-US" dirty="0"/>
              <a:t> </a:t>
            </a:r>
            <a:r>
              <a:rPr lang="en-US" dirty="0" err="1"/>
              <a:t>помех</a:t>
            </a:r>
            <a:r>
              <a:rPr lang="en-US" dirty="0"/>
              <a:t>, </a:t>
            </a:r>
            <a:r>
              <a:rPr lang="en-US" dirty="0" err="1"/>
              <a:t>идущих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находящихся</a:t>
            </a:r>
            <a:r>
              <a:rPr lang="en-US" dirty="0"/>
              <a:t> </a:t>
            </a:r>
            <a:r>
              <a:rPr lang="en-US" dirty="0" err="1"/>
              <a:t>рядом</a:t>
            </a:r>
            <a:r>
              <a:rPr lang="en-US" dirty="0"/>
              <a:t> </a:t>
            </a:r>
            <a:r>
              <a:rPr lang="en-US" dirty="0" err="1"/>
              <a:t>проводов</a:t>
            </a:r>
            <a:r>
              <a:rPr lang="en-US" dirty="0"/>
              <a:t>. </a:t>
            </a:r>
            <a:r>
              <a:rPr lang="en-US" dirty="0" err="1"/>
              <a:t>Обычно</a:t>
            </a:r>
            <a:r>
              <a:rPr lang="en-US" dirty="0"/>
              <a:t> </a:t>
            </a:r>
            <a:r>
              <a:rPr lang="en-US" dirty="0" err="1"/>
              <a:t>несколько</a:t>
            </a:r>
            <a:r>
              <a:rPr lang="en-US" dirty="0"/>
              <a:t> </a:t>
            </a:r>
            <a:r>
              <a:rPr lang="en-US" dirty="0" err="1"/>
              <a:t>пар</a:t>
            </a:r>
            <a:r>
              <a:rPr lang="en-US" dirty="0"/>
              <a:t> </a:t>
            </a:r>
            <a:r>
              <a:rPr lang="en-US" dirty="0" err="1"/>
              <a:t>проводов</a:t>
            </a:r>
            <a:r>
              <a:rPr lang="en-US" dirty="0"/>
              <a:t> </a:t>
            </a:r>
            <a:r>
              <a:rPr lang="en-US" dirty="0" err="1"/>
              <a:t>объединяют</a:t>
            </a:r>
            <a:r>
              <a:rPr lang="en-US" dirty="0"/>
              <a:t> </a:t>
            </a:r>
            <a:r>
              <a:rPr lang="en-US" dirty="0" err="1"/>
              <a:t>вместе</a:t>
            </a:r>
            <a:r>
              <a:rPr lang="en-US" dirty="0"/>
              <a:t> в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 и </a:t>
            </a:r>
            <a:r>
              <a:rPr lang="en-US" dirty="0" err="1"/>
              <a:t>помещают</a:t>
            </a:r>
            <a:r>
              <a:rPr lang="en-US" dirty="0"/>
              <a:t> </a:t>
            </a:r>
            <a:r>
              <a:rPr lang="en-US" dirty="0" err="1"/>
              <a:t>их</a:t>
            </a:r>
            <a:r>
              <a:rPr lang="en-US" dirty="0"/>
              <a:t> в </a:t>
            </a:r>
            <a:r>
              <a:rPr lang="en-US" dirty="0" err="1"/>
              <a:t>защитный</a:t>
            </a:r>
            <a:r>
              <a:rPr lang="en-US" dirty="0"/>
              <a:t> </a:t>
            </a:r>
            <a:r>
              <a:rPr lang="en-US" dirty="0" err="1"/>
              <a:t>экран</a:t>
            </a:r>
            <a:r>
              <a:rPr lang="en-US" dirty="0"/>
              <a:t>. </a:t>
            </a:r>
            <a:r>
              <a:rPr lang="en-US" dirty="0" err="1"/>
              <a:t>Каждая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 </a:t>
            </a:r>
            <a:r>
              <a:rPr lang="en-US" dirty="0" err="1"/>
              <a:t>представляет</a:t>
            </a:r>
            <a:r>
              <a:rPr lang="en-US" dirty="0"/>
              <a:t> </a:t>
            </a:r>
            <a:r>
              <a:rPr lang="en-US" dirty="0" err="1"/>
              <a:t>собой</a:t>
            </a:r>
            <a:r>
              <a:rPr lang="en-US" dirty="0"/>
              <a:t> </a:t>
            </a:r>
            <a:r>
              <a:rPr lang="en-US" dirty="0" err="1"/>
              <a:t>одно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</a:t>
            </a:r>
            <a:r>
              <a:rPr lang="en-US" dirty="0" err="1"/>
              <a:t>Неэкранированная</a:t>
            </a:r>
            <a:r>
              <a:rPr lang="en-US" dirty="0"/>
              <a:t> </a:t>
            </a:r>
            <a:r>
              <a:rPr lang="en-US" dirty="0" err="1"/>
              <a:t>витая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 (Unshielded twisted pair, UTP) </a:t>
            </a:r>
            <a:r>
              <a:rPr lang="en-US" dirty="0" err="1"/>
              <a:t>используется</a:t>
            </a:r>
            <a:r>
              <a:rPr lang="en-US" dirty="0"/>
              <a:t> </a:t>
            </a:r>
            <a:r>
              <a:rPr lang="en-US" dirty="0" err="1"/>
              <a:t>обычно</a:t>
            </a:r>
            <a:r>
              <a:rPr lang="en-US" dirty="0"/>
              <a:t> в </a:t>
            </a:r>
            <a:r>
              <a:rPr lang="en-US" dirty="0" err="1"/>
              <a:t>локальных</a:t>
            </a:r>
            <a:r>
              <a:rPr lang="en-US" dirty="0"/>
              <a:t> </a:t>
            </a:r>
            <a:r>
              <a:rPr lang="en-US" dirty="0" err="1"/>
              <a:t>сетях</a:t>
            </a:r>
            <a:r>
              <a:rPr lang="en-US" dirty="0"/>
              <a:t> </a:t>
            </a:r>
            <a:r>
              <a:rPr lang="en-US" dirty="0" err="1"/>
              <a:t>внутри</a:t>
            </a:r>
            <a:r>
              <a:rPr lang="en-US" dirty="0"/>
              <a:t> </a:t>
            </a:r>
            <a:r>
              <a:rPr lang="en-US" dirty="0" err="1"/>
              <a:t>здания</a:t>
            </a:r>
            <a:r>
              <a:rPr lang="en-US" dirty="0"/>
              <a:t>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есть</a:t>
            </a:r>
            <a:r>
              <a:rPr lang="en-US" dirty="0"/>
              <a:t> в ЛВС. </a:t>
            </a:r>
            <a:r>
              <a:rPr lang="en-US" dirty="0" err="1"/>
              <a:t>Скорость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ЛВС, </a:t>
            </a:r>
            <a:r>
              <a:rPr lang="en-US" dirty="0" err="1"/>
              <a:t>использующих</a:t>
            </a:r>
            <a:r>
              <a:rPr lang="en-US" dirty="0"/>
              <a:t> </a:t>
            </a:r>
            <a:r>
              <a:rPr lang="en-US" dirty="0" err="1"/>
              <a:t>витую</a:t>
            </a:r>
            <a:r>
              <a:rPr lang="en-US" dirty="0"/>
              <a:t> </a:t>
            </a:r>
            <a:r>
              <a:rPr lang="en-US" dirty="0" err="1"/>
              <a:t>пару</a:t>
            </a:r>
            <a:r>
              <a:rPr lang="en-US" dirty="0"/>
              <a:t>,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сегодняшний</a:t>
            </a:r>
            <a:r>
              <a:rPr lang="en-US" dirty="0"/>
              <a:t> </a:t>
            </a:r>
            <a:r>
              <a:rPr lang="en-US" dirty="0" err="1"/>
              <a:t>момент</a:t>
            </a:r>
            <a:r>
              <a:rPr lang="en-US" dirty="0"/>
              <a:t> </a:t>
            </a:r>
            <a:r>
              <a:rPr lang="en-US" dirty="0" err="1"/>
              <a:t>варьируется</a:t>
            </a:r>
            <a:r>
              <a:rPr lang="en-US" dirty="0"/>
              <a:t> в </a:t>
            </a:r>
            <a:r>
              <a:rPr lang="en-US" dirty="0" err="1"/>
              <a:t>пределах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10 </a:t>
            </a:r>
            <a:r>
              <a:rPr lang="en-US" dirty="0" err="1"/>
              <a:t>Мбит</a:t>
            </a:r>
            <a:r>
              <a:rPr lang="en-US" dirty="0"/>
              <a:t>/с </a:t>
            </a:r>
            <a:r>
              <a:rPr lang="en-US" dirty="0" err="1"/>
              <a:t>до</a:t>
            </a:r>
            <a:r>
              <a:rPr lang="en-US" dirty="0"/>
              <a:t> 10 </a:t>
            </a:r>
            <a:r>
              <a:rPr lang="en-US" dirty="0" err="1"/>
              <a:t>Гбит</a:t>
            </a:r>
            <a:r>
              <a:rPr lang="en-US" dirty="0"/>
              <a:t>/с. </a:t>
            </a:r>
            <a:r>
              <a:rPr lang="en-US" dirty="0" err="1"/>
              <a:t>Зависит</a:t>
            </a:r>
            <a:r>
              <a:rPr lang="en-US" dirty="0"/>
              <a:t> </a:t>
            </a:r>
            <a:r>
              <a:rPr lang="en-US" dirty="0" err="1"/>
              <a:t>скорость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толщины</a:t>
            </a:r>
            <a:r>
              <a:rPr lang="en-US" dirty="0"/>
              <a:t> </a:t>
            </a:r>
            <a:r>
              <a:rPr lang="en-US" dirty="0" err="1"/>
              <a:t>провода</a:t>
            </a:r>
            <a:r>
              <a:rPr lang="en-US" dirty="0"/>
              <a:t>, а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расстояния</a:t>
            </a:r>
            <a:r>
              <a:rPr lang="en-US" dirty="0"/>
              <a:t> </a:t>
            </a:r>
            <a:r>
              <a:rPr lang="en-US" dirty="0" err="1"/>
              <a:t>между</a:t>
            </a:r>
            <a:r>
              <a:rPr lang="en-US" dirty="0"/>
              <a:t> </a:t>
            </a:r>
            <a:r>
              <a:rPr lang="en-US" dirty="0" err="1"/>
              <a:t>источником</a:t>
            </a:r>
            <a:r>
              <a:rPr lang="en-US" dirty="0"/>
              <a:t> и </a:t>
            </a:r>
            <a:r>
              <a:rPr lang="en-US" dirty="0" err="1"/>
              <a:t>приемником</a:t>
            </a:r>
            <a:r>
              <a:rPr lang="en-US" dirty="0"/>
              <a:t>. С </a:t>
            </a:r>
            <a:r>
              <a:rPr lang="en-US" dirty="0" err="1"/>
              <a:t>появлением</a:t>
            </a:r>
            <a:r>
              <a:rPr lang="en-US" dirty="0"/>
              <a:t> </a:t>
            </a:r>
            <a:r>
              <a:rPr lang="en-US" dirty="0" err="1"/>
              <a:t>оптоволоконной</a:t>
            </a:r>
            <a:r>
              <a:rPr lang="en-US" dirty="0"/>
              <a:t> </a:t>
            </a:r>
            <a:r>
              <a:rPr lang="en-US" dirty="0" err="1"/>
              <a:t>технологии</a:t>
            </a:r>
            <a:r>
              <a:rPr lang="en-US" dirty="0"/>
              <a:t> в 80-е </a:t>
            </a:r>
            <a:r>
              <a:rPr lang="en-US" dirty="0" err="1"/>
              <a:t>годы</a:t>
            </a:r>
            <a:r>
              <a:rPr lang="en-US" dirty="0"/>
              <a:t> </a:t>
            </a:r>
            <a:r>
              <a:rPr lang="en-US" dirty="0" err="1"/>
              <a:t>многие</a:t>
            </a:r>
            <a:r>
              <a:rPr lang="en-US" dirty="0"/>
              <a:t> </a:t>
            </a:r>
            <a:r>
              <a:rPr lang="en-US" dirty="0" err="1"/>
              <a:t>стали</a:t>
            </a:r>
            <a:r>
              <a:rPr lang="en-US" dirty="0"/>
              <a:t> </a:t>
            </a:r>
            <a:r>
              <a:rPr lang="en-US" dirty="0" err="1"/>
              <a:t>критиковать</a:t>
            </a:r>
            <a:r>
              <a:rPr lang="en-US" dirty="0"/>
              <a:t> </a:t>
            </a:r>
            <a:r>
              <a:rPr lang="en-US" dirty="0" err="1"/>
              <a:t>витую</a:t>
            </a:r>
            <a:r>
              <a:rPr lang="en-US" dirty="0"/>
              <a:t> </a:t>
            </a:r>
            <a:r>
              <a:rPr lang="en-US" dirty="0" err="1"/>
              <a:t>пару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ее</a:t>
            </a:r>
            <a:r>
              <a:rPr lang="en-US" dirty="0"/>
              <a:t> </a:t>
            </a:r>
            <a:r>
              <a:rPr lang="en-US" dirty="0" err="1"/>
              <a:t>относительно</a:t>
            </a:r>
            <a:r>
              <a:rPr lang="en-US" dirty="0"/>
              <a:t> </a:t>
            </a:r>
            <a:r>
              <a:rPr lang="en-US" dirty="0" err="1"/>
              <a:t>низкие</a:t>
            </a:r>
            <a:r>
              <a:rPr lang="en-US" dirty="0"/>
              <a:t> </a:t>
            </a:r>
            <a:r>
              <a:rPr lang="en-US" dirty="0" err="1"/>
              <a:t>скорости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. Некоторые </a:t>
            </a:r>
            <a:r>
              <a:rPr lang="en-US" dirty="0" err="1"/>
              <a:t>даже</a:t>
            </a:r>
            <a:r>
              <a:rPr lang="en-US" dirty="0"/>
              <a:t> </a:t>
            </a:r>
            <a:r>
              <a:rPr lang="en-US" dirty="0" err="1"/>
              <a:t>считали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оптоволокно</a:t>
            </a:r>
            <a:r>
              <a:rPr lang="en-US" dirty="0"/>
              <a:t> </a:t>
            </a:r>
            <a:r>
              <a:rPr lang="en-US" dirty="0" err="1"/>
              <a:t>ее</a:t>
            </a:r>
            <a:r>
              <a:rPr lang="en-US" dirty="0"/>
              <a:t> </a:t>
            </a:r>
            <a:r>
              <a:rPr lang="en-US" dirty="0" err="1"/>
              <a:t>полностью</a:t>
            </a:r>
            <a:r>
              <a:rPr lang="en-US" dirty="0"/>
              <a:t> </a:t>
            </a:r>
            <a:r>
              <a:rPr lang="en-US" dirty="0" err="1"/>
              <a:t>вытеснит</a:t>
            </a:r>
            <a:r>
              <a:rPr lang="en-US" dirty="0"/>
              <a:t>. </a:t>
            </a:r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витая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 </a:t>
            </a:r>
            <a:r>
              <a:rPr lang="en-US" dirty="0" err="1"/>
              <a:t>оказалась</a:t>
            </a:r>
            <a:r>
              <a:rPr lang="en-US" dirty="0"/>
              <a:t> </a:t>
            </a:r>
            <a:r>
              <a:rPr lang="en-US" dirty="0" err="1"/>
              <a:t>гораздо</a:t>
            </a:r>
            <a:r>
              <a:rPr lang="en-US" dirty="0"/>
              <a:t> </a:t>
            </a:r>
            <a:r>
              <a:rPr lang="en-US" dirty="0" err="1"/>
              <a:t>более</a:t>
            </a:r>
            <a:r>
              <a:rPr lang="en-US" dirty="0"/>
              <a:t> </a:t>
            </a:r>
            <a:r>
              <a:rPr lang="en-US" dirty="0" err="1"/>
              <a:t>живучей</a:t>
            </a:r>
            <a:r>
              <a:rPr lang="en-US" dirty="0"/>
              <a:t>. </a:t>
            </a:r>
            <a:r>
              <a:rPr lang="en-US" dirty="0" err="1"/>
              <a:t>Современные</a:t>
            </a:r>
            <a:r>
              <a:rPr lang="en-US" dirty="0"/>
              <a:t> </a:t>
            </a:r>
            <a:r>
              <a:rPr lang="en-US" dirty="0" err="1"/>
              <a:t>технологии</a:t>
            </a:r>
            <a:r>
              <a:rPr lang="en-US" dirty="0"/>
              <a:t> </a:t>
            </a:r>
            <a:r>
              <a:rPr lang="en-US" dirty="0" err="1"/>
              <a:t>такого</a:t>
            </a:r>
            <a:r>
              <a:rPr lang="en-US" dirty="0"/>
              <a:t> </a:t>
            </a:r>
            <a:r>
              <a:rPr lang="en-US" dirty="0" err="1"/>
              <a:t>рода</a:t>
            </a:r>
            <a:r>
              <a:rPr lang="en-US" dirty="0"/>
              <a:t>, в </a:t>
            </a:r>
            <a:r>
              <a:rPr lang="en-US" dirty="0" err="1"/>
              <a:t>частности</a:t>
            </a:r>
            <a:r>
              <a:rPr lang="en-US" dirty="0"/>
              <a:t>, </a:t>
            </a:r>
            <a:r>
              <a:rPr lang="en-US" dirty="0" err="1"/>
              <a:t>кабели</a:t>
            </a:r>
            <a:r>
              <a:rPr lang="en-US" dirty="0"/>
              <a:t> </a:t>
            </a:r>
            <a:r>
              <a:rPr lang="en-US" dirty="0" err="1"/>
              <a:t>категории</a:t>
            </a:r>
            <a:r>
              <a:rPr lang="en-US" dirty="0"/>
              <a:t> 6a, </a:t>
            </a:r>
            <a:r>
              <a:rPr lang="en-US" dirty="0" err="1"/>
              <a:t>позволяют</a:t>
            </a:r>
            <a:r>
              <a:rPr lang="en-US" dirty="0"/>
              <a:t> </a:t>
            </a:r>
            <a:r>
              <a:rPr lang="en-US" dirty="0" err="1"/>
              <a:t>передавать</a:t>
            </a:r>
            <a:r>
              <a:rPr lang="en-US" dirty="0"/>
              <a:t> </a:t>
            </a:r>
            <a:r>
              <a:rPr lang="en-US" dirty="0" err="1"/>
              <a:t>информацию</a:t>
            </a:r>
            <a:r>
              <a:rPr lang="en-US" dirty="0"/>
              <a:t> </a:t>
            </a:r>
            <a:r>
              <a:rPr lang="en-US" dirty="0" err="1"/>
              <a:t>со</a:t>
            </a:r>
            <a:r>
              <a:rPr lang="en-US" dirty="0"/>
              <a:t> </a:t>
            </a:r>
            <a:r>
              <a:rPr lang="en-US" dirty="0" err="1"/>
              <a:t>скоростью</a:t>
            </a:r>
            <a:r>
              <a:rPr lang="en-US" dirty="0"/>
              <a:t> </a:t>
            </a:r>
            <a:r>
              <a:rPr lang="en-US" dirty="0" err="1"/>
              <a:t>до</a:t>
            </a:r>
            <a:r>
              <a:rPr lang="en-US" dirty="0"/>
              <a:t> 10 </a:t>
            </a:r>
            <a:r>
              <a:rPr lang="en-US" dirty="0" err="1"/>
              <a:t>Гбит</a:t>
            </a:r>
            <a:r>
              <a:rPr lang="en-US" dirty="0"/>
              <a:t>/с в </a:t>
            </a:r>
            <a:r>
              <a:rPr lang="en-US" dirty="0" err="1"/>
              <a:t>радиусе</a:t>
            </a:r>
            <a:r>
              <a:rPr lang="en-US" dirty="0"/>
              <a:t> </a:t>
            </a:r>
            <a:r>
              <a:rPr lang="en-US" dirty="0" err="1"/>
              <a:t>до</a:t>
            </a:r>
            <a:r>
              <a:rPr lang="en-US" dirty="0"/>
              <a:t> 100 </a:t>
            </a:r>
            <a:r>
              <a:rPr lang="en-US" dirty="0" err="1"/>
              <a:t>метров</a:t>
            </a:r>
            <a:r>
              <a:rPr lang="en-US" dirty="0"/>
              <a:t>. В </a:t>
            </a:r>
            <a:r>
              <a:rPr lang="en-US" dirty="0" err="1"/>
              <a:t>конце</a:t>
            </a:r>
            <a:r>
              <a:rPr lang="en-US" dirty="0"/>
              <a:t> </a:t>
            </a:r>
            <a:r>
              <a:rPr lang="en-US" dirty="0" err="1"/>
              <a:t>концов</a:t>
            </a:r>
            <a:r>
              <a:rPr lang="en-US" dirty="0"/>
              <a:t> </a:t>
            </a:r>
            <a:r>
              <a:rPr lang="en-US" dirty="0" err="1"/>
              <a:t>витая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 </a:t>
            </a:r>
            <a:r>
              <a:rPr lang="en-US" dirty="0" err="1"/>
              <a:t>стала</a:t>
            </a:r>
            <a:r>
              <a:rPr lang="en-US" dirty="0"/>
              <a:t> </a:t>
            </a:r>
            <a:r>
              <a:rPr lang="en-US" dirty="0" err="1"/>
              <a:t>доминирующей</a:t>
            </a:r>
            <a:r>
              <a:rPr lang="en-US" dirty="0"/>
              <a:t> </a:t>
            </a:r>
            <a:r>
              <a:rPr lang="en-US" dirty="0" err="1"/>
              <a:t>технологией</a:t>
            </a:r>
            <a:r>
              <a:rPr lang="en-US" dirty="0"/>
              <a:t> в </a:t>
            </a:r>
            <a:r>
              <a:rPr lang="en-US" dirty="0" err="1"/>
              <a:t>создании</a:t>
            </a:r>
            <a:r>
              <a:rPr lang="en-US" dirty="0"/>
              <a:t> </a:t>
            </a:r>
            <a:r>
              <a:rPr lang="en-US" dirty="0" err="1"/>
              <a:t>высокоскоростных</a:t>
            </a:r>
            <a:r>
              <a:rPr lang="en-US" dirty="0"/>
              <a:t> </a:t>
            </a:r>
            <a:r>
              <a:rPr lang="en-US" dirty="0" err="1"/>
              <a:t>локальных</a:t>
            </a:r>
            <a:r>
              <a:rPr lang="en-US" dirty="0"/>
              <a:t> </a:t>
            </a:r>
            <a:r>
              <a:rPr lang="en-US" dirty="0" err="1"/>
              <a:t>сетей</a:t>
            </a:r>
            <a:r>
              <a:rPr lang="en-US" dirty="0"/>
              <a:t>.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Коаксиальный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же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и </a:t>
            </a:r>
            <a:r>
              <a:rPr lang="en-US" dirty="0" err="1"/>
              <a:t>витая</a:t>
            </a:r>
            <a:r>
              <a:rPr lang="en-US" dirty="0"/>
              <a:t> </a:t>
            </a:r>
            <a:r>
              <a:rPr lang="en-US" dirty="0" err="1"/>
              <a:t>пара</a:t>
            </a:r>
            <a:r>
              <a:rPr lang="en-US" dirty="0"/>
              <a:t>, </a:t>
            </a:r>
            <a:r>
              <a:rPr lang="en-US" dirty="0" err="1"/>
              <a:t>коаксиальный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 </a:t>
            </a:r>
            <a:r>
              <a:rPr lang="en-US" dirty="0" err="1"/>
              <a:t>состоит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двух</a:t>
            </a:r>
            <a:r>
              <a:rPr lang="en-US" dirty="0"/>
              <a:t> </a:t>
            </a:r>
            <a:r>
              <a:rPr lang="en-US" dirty="0" err="1"/>
              <a:t>медных</a:t>
            </a:r>
            <a:r>
              <a:rPr lang="en-US" dirty="0"/>
              <a:t> </a:t>
            </a:r>
            <a:r>
              <a:rPr lang="en-US" dirty="0" err="1"/>
              <a:t>проводников</a:t>
            </a:r>
            <a:r>
              <a:rPr lang="en-US" dirty="0"/>
              <a:t>, </a:t>
            </a:r>
            <a:r>
              <a:rPr lang="en-US" dirty="0" err="1"/>
              <a:t>только</a:t>
            </a:r>
            <a:r>
              <a:rPr lang="en-US" dirty="0"/>
              <a:t> </a:t>
            </a:r>
            <a:r>
              <a:rPr lang="en-US" dirty="0" err="1"/>
              <a:t>эти</a:t>
            </a:r>
            <a:r>
              <a:rPr lang="en-US" dirty="0"/>
              <a:t> </a:t>
            </a:r>
            <a:r>
              <a:rPr lang="en-US" dirty="0" err="1"/>
              <a:t>проводники</a:t>
            </a:r>
            <a:r>
              <a:rPr lang="en-US" dirty="0"/>
              <a:t> </a:t>
            </a:r>
            <a:r>
              <a:rPr lang="en-US" dirty="0" err="1"/>
              <a:t>расположены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параллельно</a:t>
            </a:r>
            <a:r>
              <a:rPr lang="en-US" dirty="0"/>
              <a:t>, а </a:t>
            </a:r>
            <a:r>
              <a:rPr lang="en-US" dirty="0" err="1"/>
              <a:t>концентрически</a:t>
            </a:r>
            <a:r>
              <a:rPr lang="en-US" dirty="0"/>
              <a:t> (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коаксиально</a:t>
            </a:r>
            <a:r>
              <a:rPr lang="en-US" dirty="0"/>
              <a:t>). С </a:t>
            </a:r>
            <a:r>
              <a:rPr lang="en-US" dirty="0" err="1"/>
              <a:t>помощью</a:t>
            </a:r>
            <a:r>
              <a:rPr lang="en-US" dirty="0"/>
              <a:t> </a:t>
            </a:r>
            <a:r>
              <a:rPr lang="en-US" dirty="0" err="1"/>
              <a:t>такой</a:t>
            </a:r>
            <a:r>
              <a:rPr lang="en-US" dirty="0"/>
              <a:t> </a:t>
            </a:r>
            <a:r>
              <a:rPr lang="en-US" dirty="0" err="1"/>
              <a:t>конструкции</a:t>
            </a:r>
            <a:r>
              <a:rPr lang="en-US" dirty="0"/>
              <a:t>, а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благодаря</a:t>
            </a:r>
            <a:r>
              <a:rPr lang="en-US" dirty="0"/>
              <a:t> </a:t>
            </a:r>
            <a:r>
              <a:rPr lang="en-US" dirty="0" err="1"/>
              <a:t>специальной</a:t>
            </a:r>
            <a:r>
              <a:rPr lang="en-US" dirty="0"/>
              <a:t> </a:t>
            </a:r>
            <a:r>
              <a:rPr lang="en-US" dirty="0" err="1"/>
              <a:t>изоляции</a:t>
            </a:r>
            <a:r>
              <a:rPr lang="en-US" dirty="0"/>
              <a:t> и </a:t>
            </a:r>
            <a:r>
              <a:rPr lang="en-US" dirty="0" err="1"/>
              <a:t>экранирования</a:t>
            </a:r>
            <a:r>
              <a:rPr lang="en-US" dirty="0"/>
              <a:t>, </a:t>
            </a:r>
            <a:r>
              <a:rPr lang="en-US" dirty="0" err="1"/>
              <a:t>коаксиальный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 </a:t>
            </a:r>
            <a:r>
              <a:rPr lang="en-US" dirty="0" err="1"/>
              <a:t>позволяет</a:t>
            </a:r>
            <a:r>
              <a:rPr lang="en-US" dirty="0"/>
              <a:t> </a:t>
            </a:r>
            <a:r>
              <a:rPr lang="en-US" dirty="0" err="1"/>
              <a:t>достичь</a:t>
            </a:r>
            <a:r>
              <a:rPr lang="en-US" dirty="0"/>
              <a:t> </a:t>
            </a:r>
            <a:r>
              <a:rPr lang="en-US" dirty="0" err="1"/>
              <a:t>высоких</a:t>
            </a:r>
            <a:r>
              <a:rPr lang="en-US" dirty="0"/>
              <a:t> </a:t>
            </a:r>
            <a:r>
              <a:rPr lang="en-US" dirty="0" err="1"/>
              <a:t>скоростей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.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часто</a:t>
            </a:r>
            <a:r>
              <a:rPr lang="en-US" dirty="0"/>
              <a:t> </a:t>
            </a:r>
            <a:r>
              <a:rPr lang="en-US" dirty="0" err="1"/>
              <a:t>используется</a:t>
            </a:r>
            <a:r>
              <a:rPr lang="en-US" dirty="0"/>
              <a:t> в </a:t>
            </a:r>
            <a:r>
              <a:rPr lang="en-US" dirty="0" err="1"/>
              <a:t>системах</a:t>
            </a:r>
            <a:r>
              <a:rPr lang="en-US" dirty="0"/>
              <a:t> </a:t>
            </a:r>
            <a:r>
              <a:rPr lang="en-US" dirty="0" err="1"/>
              <a:t>кабельного</a:t>
            </a:r>
            <a:r>
              <a:rPr lang="en-US" dirty="0"/>
              <a:t> </a:t>
            </a:r>
            <a:r>
              <a:rPr lang="en-US" dirty="0" err="1"/>
              <a:t>телевидения</a:t>
            </a:r>
            <a:r>
              <a:rPr lang="en-US" dirty="0"/>
              <a:t>. </a:t>
            </a:r>
            <a:r>
              <a:rPr lang="en-US" dirty="0" err="1"/>
              <a:t>Коаксиальный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использоваться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разделяемая</a:t>
            </a:r>
            <a:r>
              <a:rPr lang="en-US" dirty="0"/>
              <a:t> </a:t>
            </a:r>
            <a:r>
              <a:rPr lang="en-US" dirty="0" err="1"/>
              <a:t>проводная</a:t>
            </a:r>
            <a:r>
              <a:rPr lang="en-US" dirty="0"/>
              <a:t> </a:t>
            </a:r>
            <a:r>
              <a:rPr lang="en-US" dirty="0" err="1"/>
              <a:t>среда</a:t>
            </a:r>
            <a:r>
              <a:rPr lang="en-US" dirty="0"/>
              <a:t>. К </a:t>
            </a:r>
            <a:r>
              <a:rPr lang="en-US" dirty="0" err="1"/>
              <a:t>кабелю</a:t>
            </a:r>
            <a:r>
              <a:rPr lang="en-US" dirty="0"/>
              <a:t>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быть</a:t>
            </a:r>
            <a:r>
              <a:rPr lang="en-US" dirty="0"/>
              <a:t> </a:t>
            </a:r>
            <a:r>
              <a:rPr lang="en-US" dirty="0" err="1"/>
              <a:t>непосредственно</a:t>
            </a:r>
            <a:r>
              <a:rPr lang="en-US" dirty="0"/>
              <a:t> </a:t>
            </a:r>
            <a:r>
              <a:rPr lang="en-US" dirty="0" err="1"/>
              <a:t>подключены</a:t>
            </a:r>
            <a:r>
              <a:rPr lang="en-US" dirty="0"/>
              <a:t> </a:t>
            </a:r>
            <a:r>
              <a:rPr lang="en-US" dirty="0" err="1"/>
              <a:t>несколько</a:t>
            </a:r>
            <a:r>
              <a:rPr lang="en-US" dirty="0"/>
              <a:t> </a:t>
            </a:r>
            <a:r>
              <a:rPr lang="en-US" dirty="0" err="1"/>
              <a:t>конечных</a:t>
            </a:r>
            <a:r>
              <a:rPr lang="en-US" dirty="0"/>
              <a:t> </a:t>
            </a:r>
            <a:r>
              <a:rPr lang="en-US" dirty="0" err="1"/>
              <a:t>систем</a:t>
            </a:r>
            <a:r>
              <a:rPr lang="en-US" dirty="0"/>
              <a:t>, и </a:t>
            </a:r>
            <a:r>
              <a:rPr lang="en-US" dirty="0" err="1"/>
              <a:t>каждая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них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принимать</a:t>
            </a:r>
            <a:r>
              <a:rPr lang="en-US" dirty="0"/>
              <a:t> </a:t>
            </a:r>
            <a:r>
              <a:rPr lang="en-US" dirty="0" err="1"/>
              <a:t>сигнал</a:t>
            </a:r>
            <a:r>
              <a:rPr lang="en-US" dirty="0"/>
              <a:t>, </a:t>
            </a:r>
            <a:r>
              <a:rPr lang="en-US" dirty="0" err="1"/>
              <a:t>передаваемый</a:t>
            </a:r>
            <a:r>
              <a:rPr lang="en-US" dirty="0"/>
              <a:t> </a:t>
            </a:r>
            <a:r>
              <a:rPr lang="en-US" dirty="0" err="1"/>
              <a:t>другими</a:t>
            </a:r>
            <a:r>
              <a:rPr lang="en-US" dirty="0"/>
              <a:t> </a:t>
            </a:r>
            <a:r>
              <a:rPr lang="en-US" dirty="0" err="1"/>
              <a:t>конечными</a:t>
            </a:r>
            <a:r>
              <a:rPr lang="en-US" dirty="0"/>
              <a:t> </a:t>
            </a:r>
            <a:r>
              <a:rPr lang="en-US" dirty="0" err="1"/>
              <a:t>системами</a:t>
            </a:r>
            <a:r>
              <a:rPr lang="en-US" dirty="0"/>
              <a:t>.</a:t>
            </a:r>
          </a:p>
          <a:p>
            <a:endParaRPr lang="en-US" dirty="0">
              <a:cs typeface="Calibri"/>
            </a:endParaRPr>
          </a:p>
          <a:p>
            <a:r>
              <a:rPr lang="en-US" dirty="0" err="1"/>
              <a:t>Оптоволоконный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. </a:t>
            </a:r>
            <a:r>
              <a:rPr lang="en-US" dirty="0" err="1"/>
              <a:t>Оптоволокно</a:t>
            </a:r>
            <a:r>
              <a:rPr lang="en-US" dirty="0"/>
              <a:t> —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тонкий</a:t>
            </a:r>
            <a:r>
              <a:rPr lang="en-US" dirty="0"/>
              <a:t>, </a:t>
            </a:r>
            <a:r>
              <a:rPr lang="en-US" dirty="0" err="1"/>
              <a:t>гибкий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,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которому</a:t>
            </a:r>
            <a:r>
              <a:rPr lang="en-US" dirty="0"/>
              <a:t> </a:t>
            </a:r>
            <a:r>
              <a:rPr lang="en-US" dirty="0" err="1"/>
              <a:t>распространяются</a:t>
            </a:r>
            <a:r>
              <a:rPr lang="en-US" dirty="0"/>
              <a:t> </a:t>
            </a:r>
            <a:r>
              <a:rPr lang="en-US" dirty="0" err="1"/>
              <a:t>световые</a:t>
            </a:r>
            <a:r>
              <a:rPr lang="en-US" dirty="0"/>
              <a:t> </a:t>
            </a:r>
            <a:r>
              <a:rPr lang="en-US" dirty="0" err="1"/>
              <a:t>импульсы</a:t>
            </a:r>
            <a:r>
              <a:rPr lang="en-US" dirty="0"/>
              <a:t>, </a:t>
            </a:r>
            <a:r>
              <a:rPr lang="en-US" dirty="0" err="1"/>
              <a:t>представляющие</a:t>
            </a:r>
            <a:r>
              <a:rPr lang="en-US" dirty="0"/>
              <a:t> </a:t>
            </a:r>
            <a:r>
              <a:rPr lang="en-US" dirty="0" err="1"/>
              <a:t>собой</a:t>
            </a:r>
            <a:r>
              <a:rPr lang="en-US" dirty="0"/>
              <a:t> </a:t>
            </a:r>
            <a:r>
              <a:rPr lang="en-US" dirty="0" err="1"/>
              <a:t>биты</a:t>
            </a:r>
            <a:r>
              <a:rPr lang="en-US" dirty="0"/>
              <a:t> </a:t>
            </a:r>
            <a:r>
              <a:rPr lang="en-US" dirty="0" err="1"/>
              <a:t>информации</a:t>
            </a:r>
            <a:r>
              <a:rPr lang="en-US" dirty="0"/>
              <a:t>. </a:t>
            </a:r>
            <a:r>
              <a:rPr lang="en-US" dirty="0" err="1"/>
              <a:t>Один</a:t>
            </a:r>
            <a:r>
              <a:rPr lang="en-US" dirty="0"/>
              <a:t> </a:t>
            </a:r>
            <a:r>
              <a:rPr lang="en-US" dirty="0" err="1"/>
              <a:t>оптоволоконный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передавать</a:t>
            </a:r>
            <a:r>
              <a:rPr lang="en-US" dirty="0"/>
              <a:t> </a:t>
            </a:r>
            <a:r>
              <a:rPr lang="en-US" dirty="0" err="1"/>
              <a:t>данные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очень</a:t>
            </a:r>
            <a:r>
              <a:rPr lang="en-US" dirty="0"/>
              <a:t> </a:t>
            </a:r>
            <a:r>
              <a:rPr lang="en-US" dirty="0" err="1"/>
              <a:t>значительных</a:t>
            </a:r>
            <a:r>
              <a:rPr lang="en-US" dirty="0"/>
              <a:t> </a:t>
            </a:r>
            <a:r>
              <a:rPr lang="en-US" dirty="0" err="1"/>
              <a:t>скоростях</a:t>
            </a:r>
            <a:r>
              <a:rPr lang="en-US" dirty="0"/>
              <a:t>: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десятков</a:t>
            </a:r>
            <a:r>
              <a:rPr lang="en-US" dirty="0"/>
              <a:t> </a:t>
            </a:r>
            <a:r>
              <a:rPr lang="en-US" dirty="0" err="1"/>
              <a:t>до</a:t>
            </a:r>
            <a:r>
              <a:rPr lang="en-US" dirty="0"/>
              <a:t> </a:t>
            </a:r>
            <a:r>
              <a:rPr lang="en-US" dirty="0" err="1"/>
              <a:t>сотен</a:t>
            </a:r>
            <a:r>
              <a:rPr lang="en-US" dirty="0"/>
              <a:t> </a:t>
            </a:r>
            <a:r>
              <a:rPr lang="en-US" dirty="0" err="1"/>
              <a:t>гигабит</a:t>
            </a:r>
            <a:r>
              <a:rPr lang="en-US" dirty="0"/>
              <a:t> в </a:t>
            </a:r>
            <a:r>
              <a:rPr lang="en-US" dirty="0" err="1"/>
              <a:t>секунду</a:t>
            </a:r>
            <a:r>
              <a:rPr lang="en-US" dirty="0"/>
              <a:t>. </a:t>
            </a:r>
            <a:r>
              <a:rPr lang="en-US" dirty="0" err="1"/>
              <a:t>Они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подвержены</a:t>
            </a:r>
            <a:r>
              <a:rPr lang="en-US" dirty="0"/>
              <a:t> </a:t>
            </a:r>
            <a:r>
              <a:rPr lang="en-US" dirty="0" err="1"/>
              <a:t>электромагнитным</a:t>
            </a:r>
            <a:r>
              <a:rPr lang="en-US" dirty="0"/>
              <a:t> </a:t>
            </a:r>
            <a:r>
              <a:rPr lang="en-US" dirty="0" err="1"/>
              <a:t>помехам</a:t>
            </a:r>
            <a:r>
              <a:rPr lang="en-US" dirty="0"/>
              <a:t>, </a:t>
            </a:r>
            <a:r>
              <a:rPr lang="en-US" dirty="0" err="1"/>
              <a:t>имеют</a:t>
            </a:r>
            <a:r>
              <a:rPr lang="en-US" dirty="0"/>
              <a:t> </a:t>
            </a:r>
            <a:r>
              <a:rPr lang="en-US" dirty="0" err="1"/>
              <a:t>очень</a:t>
            </a:r>
            <a:r>
              <a:rPr lang="en-US" dirty="0"/>
              <a:t> </a:t>
            </a:r>
            <a:r>
              <a:rPr lang="en-US" dirty="0" err="1"/>
              <a:t>низкий</a:t>
            </a:r>
            <a:r>
              <a:rPr lang="en-US" dirty="0"/>
              <a:t> </a:t>
            </a:r>
            <a:r>
              <a:rPr lang="en-US" dirty="0" err="1"/>
              <a:t>уровень</a:t>
            </a:r>
            <a:r>
              <a:rPr lang="en-US" dirty="0"/>
              <a:t> </a:t>
            </a:r>
            <a:r>
              <a:rPr lang="en-US" dirty="0" err="1"/>
              <a:t>затухания</a:t>
            </a:r>
            <a:r>
              <a:rPr lang="en-US" dirty="0"/>
              <a:t> </a:t>
            </a:r>
            <a:r>
              <a:rPr lang="en-US" dirty="0" err="1"/>
              <a:t>сигнала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расстояниях</a:t>
            </a:r>
            <a:r>
              <a:rPr lang="en-US" dirty="0"/>
              <a:t> </a:t>
            </a:r>
            <a:r>
              <a:rPr lang="en-US" dirty="0" err="1"/>
              <a:t>до</a:t>
            </a:r>
            <a:r>
              <a:rPr lang="en-US" dirty="0"/>
              <a:t> 100 </a:t>
            </a:r>
            <a:r>
              <a:rPr lang="en-US" dirty="0" err="1"/>
              <a:t>километров</a:t>
            </a:r>
            <a:r>
              <a:rPr lang="en-US" dirty="0"/>
              <a:t>, а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устойчивы</a:t>
            </a:r>
            <a:r>
              <a:rPr lang="en-US" dirty="0"/>
              <a:t> к </a:t>
            </a:r>
            <a:r>
              <a:rPr lang="en-US" dirty="0" err="1"/>
              <a:t>механическим</a:t>
            </a:r>
            <a:r>
              <a:rPr lang="en-US" dirty="0"/>
              <a:t> </a:t>
            </a:r>
            <a:r>
              <a:rPr lang="en-US" dirty="0" err="1"/>
              <a:t>воздействиям</a:t>
            </a:r>
            <a:r>
              <a:rPr lang="en-US" dirty="0"/>
              <a:t>. </a:t>
            </a:r>
            <a:r>
              <a:rPr lang="en-US" dirty="0" err="1"/>
              <a:t>Эти</a:t>
            </a:r>
            <a:r>
              <a:rPr lang="en-US" dirty="0"/>
              <a:t> </a:t>
            </a:r>
            <a:r>
              <a:rPr lang="en-US" dirty="0" err="1"/>
              <a:t>характеристики</a:t>
            </a:r>
            <a:r>
              <a:rPr lang="en-US" dirty="0"/>
              <a:t> </a:t>
            </a:r>
            <a:r>
              <a:rPr lang="en-US" dirty="0" err="1"/>
              <a:t>сделали</a:t>
            </a:r>
            <a:r>
              <a:rPr lang="en-US" dirty="0"/>
              <a:t> </a:t>
            </a:r>
            <a:r>
              <a:rPr lang="en-US" dirty="0" err="1"/>
              <a:t>оптоволоконный</a:t>
            </a:r>
            <a:r>
              <a:rPr lang="en-US" dirty="0"/>
              <a:t> </a:t>
            </a:r>
            <a:r>
              <a:rPr lang="en-US" dirty="0" err="1"/>
              <a:t>кабель</a:t>
            </a:r>
            <a:r>
              <a:rPr lang="en-US" dirty="0"/>
              <a:t>, в </a:t>
            </a:r>
            <a:r>
              <a:rPr lang="en-US" dirty="0" err="1"/>
              <a:t>частности</a:t>
            </a:r>
            <a:r>
              <a:rPr lang="en-US" dirty="0"/>
              <a:t>, </a:t>
            </a:r>
            <a:r>
              <a:rPr lang="en-US" dirty="0" err="1"/>
              <a:t>предпочтительной</a:t>
            </a:r>
            <a:r>
              <a:rPr lang="en-US" dirty="0"/>
              <a:t> </a:t>
            </a:r>
            <a:r>
              <a:rPr lang="en-US" dirty="0" err="1"/>
              <a:t>средой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межконтинентальных</a:t>
            </a:r>
            <a:r>
              <a:rPr lang="en-US" dirty="0"/>
              <a:t> </a:t>
            </a:r>
            <a:r>
              <a:rPr lang="en-US" dirty="0" err="1"/>
              <a:t>линий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</a:t>
            </a:r>
            <a:r>
              <a:rPr lang="en-US" dirty="0" err="1"/>
              <a:t>Во</a:t>
            </a:r>
            <a:r>
              <a:rPr lang="en-US" dirty="0"/>
              <a:t> </a:t>
            </a:r>
            <a:r>
              <a:rPr lang="en-US" dirty="0" err="1"/>
              <a:t>многих</a:t>
            </a:r>
            <a:r>
              <a:rPr lang="en-US" dirty="0"/>
              <a:t> </a:t>
            </a:r>
            <a:r>
              <a:rPr lang="en-US" dirty="0" err="1"/>
              <a:t>телефонных</a:t>
            </a:r>
            <a:r>
              <a:rPr lang="en-US" dirty="0"/>
              <a:t> </a:t>
            </a:r>
            <a:r>
              <a:rPr lang="en-US" dirty="0" err="1"/>
              <a:t>линиях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</a:t>
            </a:r>
            <a:r>
              <a:rPr lang="en-US" dirty="0" err="1"/>
              <a:t>огромной</a:t>
            </a:r>
            <a:r>
              <a:rPr lang="en-US" dirty="0"/>
              <a:t> </a:t>
            </a:r>
            <a:r>
              <a:rPr lang="en-US" dirty="0" err="1"/>
              <a:t>протяженности</a:t>
            </a:r>
            <a:r>
              <a:rPr lang="en-US" dirty="0"/>
              <a:t> </a:t>
            </a:r>
            <a:r>
              <a:rPr lang="en-US" dirty="0" err="1"/>
              <a:t>используются</a:t>
            </a:r>
            <a:r>
              <a:rPr lang="en-US" dirty="0"/>
              <a:t> </a:t>
            </a:r>
            <a:r>
              <a:rPr lang="en-US" dirty="0" err="1"/>
              <a:t>исключительно</a:t>
            </a:r>
            <a:r>
              <a:rPr lang="en-US" dirty="0"/>
              <a:t> </a:t>
            </a:r>
            <a:r>
              <a:rPr lang="en-US" dirty="0" err="1"/>
              <a:t>оптоволоконные</a:t>
            </a:r>
            <a:r>
              <a:rPr lang="en-US" dirty="0"/>
              <a:t> </a:t>
            </a:r>
            <a:r>
              <a:rPr lang="en-US" dirty="0" err="1"/>
              <a:t>кабели</a:t>
            </a:r>
            <a:r>
              <a:rPr lang="en-US" dirty="0"/>
              <a:t>, </a:t>
            </a:r>
            <a:r>
              <a:rPr lang="en-US" dirty="0" err="1"/>
              <a:t>однако</a:t>
            </a:r>
            <a:r>
              <a:rPr lang="en-US" dirty="0"/>
              <a:t> </a:t>
            </a:r>
            <a:r>
              <a:rPr lang="en-US" dirty="0" err="1"/>
              <a:t>высокая</a:t>
            </a:r>
            <a:r>
              <a:rPr lang="en-US" dirty="0"/>
              <a:t> </a:t>
            </a:r>
            <a:r>
              <a:rPr lang="en-US" dirty="0" err="1"/>
              <a:t>стоимость</a:t>
            </a:r>
            <a:r>
              <a:rPr lang="en-US" dirty="0"/>
              <a:t> </a:t>
            </a:r>
            <a:r>
              <a:rPr lang="en-US" dirty="0" err="1"/>
              <a:t>оптических</a:t>
            </a:r>
            <a:r>
              <a:rPr lang="en-US" dirty="0"/>
              <a:t> </a:t>
            </a:r>
            <a:r>
              <a:rPr lang="en-US" dirty="0" err="1"/>
              <a:t>устройств</a:t>
            </a:r>
            <a:r>
              <a:rPr lang="en-US" dirty="0"/>
              <a:t> — </a:t>
            </a:r>
            <a:r>
              <a:rPr lang="en-US" dirty="0" err="1"/>
              <a:t>таких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передатчики</a:t>
            </a:r>
            <a:r>
              <a:rPr lang="en-US" dirty="0"/>
              <a:t>, </a:t>
            </a:r>
            <a:r>
              <a:rPr lang="en-US" dirty="0" err="1"/>
              <a:t>приемники</a:t>
            </a:r>
            <a:r>
              <a:rPr lang="en-US" dirty="0"/>
              <a:t> и </a:t>
            </a:r>
            <a:r>
              <a:rPr lang="en-US" dirty="0" err="1"/>
              <a:t>коммутаторы</a:t>
            </a:r>
            <a:r>
              <a:rPr lang="en-US" dirty="0"/>
              <a:t> — </a:t>
            </a:r>
            <a:r>
              <a:rPr lang="en-US" dirty="0" err="1"/>
              <a:t>делает</a:t>
            </a:r>
            <a:r>
              <a:rPr lang="en-US" dirty="0"/>
              <a:t> </a:t>
            </a:r>
            <a:r>
              <a:rPr lang="en-US" dirty="0" err="1"/>
              <a:t>невыгодным</a:t>
            </a:r>
            <a:r>
              <a:rPr lang="en-US" dirty="0"/>
              <a:t> </a:t>
            </a:r>
            <a:r>
              <a:rPr lang="en-US" dirty="0" err="1"/>
              <a:t>их</a:t>
            </a:r>
            <a:r>
              <a:rPr lang="en-US" dirty="0"/>
              <a:t> </a:t>
            </a:r>
            <a:r>
              <a:rPr lang="en-US" dirty="0" err="1"/>
              <a:t>применение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короткие</a:t>
            </a:r>
            <a:r>
              <a:rPr lang="en-US" dirty="0"/>
              <a:t> </a:t>
            </a:r>
            <a:r>
              <a:rPr lang="en-US" dirty="0" err="1"/>
              <a:t>расстояния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, в ЛВС, </a:t>
            </a:r>
            <a:r>
              <a:rPr lang="en-US" dirty="0" err="1"/>
              <a:t>либо</a:t>
            </a:r>
            <a:r>
              <a:rPr lang="en-US" dirty="0"/>
              <a:t> в </a:t>
            </a:r>
            <a:r>
              <a:rPr lang="en-US" dirty="0" err="1"/>
              <a:t>сетях</a:t>
            </a:r>
            <a:r>
              <a:rPr lang="en-US" dirty="0"/>
              <a:t> </a:t>
            </a:r>
            <a:r>
              <a:rPr lang="en-US" dirty="0" err="1"/>
              <a:t>домашнего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. </a:t>
            </a:r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В </a:t>
            </a:r>
            <a:r>
              <a:rPr lang="en-US" dirty="0" err="1"/>
              <a:t>радиоканалах</a:t>
            </a:r>
            <a:r>
              <a:rPr lang="en-US" dirty="0"/>
              <a:t> </a:t>
            </a:r>
            <a:r>
              <a:rPr lang="en-US" dirty="0" err="1"/>
              <a:t>сигналы</a:t>
            </a:r>
            <a:r>
              <a:rPr lang="en-US" dirty="0"/>
              <a:t> </a:t>
            </a:r>
            <a:r>
              <a:rPr lang="en-US" dirty="0" err="1"/>
              <a:t>передаются</a:t>
            </a:r>
            <a:r>
              <a:rPr lang="en-US" dirty="0"/>
              <a:t> </a:t>
            </a:r>
            <a:r>
              <a:rPr lang="en-US" dirty="0" err="1"/>
              <a:t>посредством</a:t>
            </a:r>
            <a:r>
              <a:rPr lang="en-US" dirty="0"/>
              <a:t> </a:t>
            </a:r>
            <a:r>
              <a:rPr lang="en-US" dirty="0" err="1"/>
              <a:t>электромагнитных</a:t>
            </a:r>
            <a:r>
              <a:rPr lang="en-US" dirty="0"/>
              <a:t> </a:t>
            </a:r>
            <a:r>
              <a:rPr lang="en-US" dirty="0" err="1"/>
              <a:t>волн</a:t>
            </a:r>
            <a:r>
              <a:rPr lang="en-US" dirty="0"/>
              <a:t> </a:t>
            </a:r>
            <a:r>
              <a:rPr lang="en-US" dirty="0" err="1"/>
              <a:t>радиодиапазона</a:t>
            </a:r>
            <a:r>
              <a:rPr lang="en-US" dirty="0"/>
              <a:t>. </a:t>
            </a:r>
            <a:r>
              <a:rPr lang="en-US" dirty="0" err="1"/>
              <a:t>Такая</a:t>
            </a:r>
            <a:r>
              <a:rPr lang="en-US" dirty="0"/>
              <a:t> </a:t>
            </a:r>
            <a:r>
              <a:rPr lang="en-US" dirty="0" err="1"/>
              <a:t>среда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очень</a:t>
            </a:r>
            <a:r>
              <a:rPr lang="en-US" dirty="0"/>
              <a:t> </a:t>
            </a:r>
            <a:r>
              <a:rPr lang="en-US" dirty="0" err="1"/>
              <a:t>привлекательна</a:t>
            </a:r>
            <a:r>
              <a:rPr lang="en-US" dirty="0"/>
              <a:t> </a:t>
            </a:r>
            <a:r>
              <a:rPr lang="en-US" dirty="0" err="1"/>
              <a:t>тем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она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требует</a:t>
            </a:r>
            <a:r>
              <a:rPr lang="en-US" dirty="0"/>
              <a:t> </a:t>
            </a:r>
            <a:r>
              <a:rPr lang="en-US" dirty="0" err="1"/>
              <a:t>физического</a:t>
            </a:r>
            <a:r>
              <a:rPr lang="en-US" dirty="0"/>
              <a:t> </a:t>
            </a:r>
            <a:r>
              <a:rPr lang="en-US" dirty="0" err="1"/>
              <a:t>носителя</a:t>
            </a:r>
            <a:r>
              <a:rPr lang="en-US" dirty="0"/>
              <a:t>,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обеспечивать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 с </a:t>
            </a:r>
            <a:r>
              <a:rPr lang="en-US" dirty="0" err="1"/>
              <a:t>мобильными</a:t>
            </a:r>
            <a:r>
              <a:rPr lang="en-US" dirty="0"/>
              <a:t> </a:t>
            </a:r>
            <a:r>
              <a:rPr lang="en-US" dirty="0" err="1"/>
              <a:t>пользователями</a:t>
            </a:r>
            <a:r>
              <a:rPr lang="en-US" dirty="0"/>
              <a:t>, </a:t>
            </a:r>
            <a:r>
              <a:rPr lang="en-US" dirty="0" err="1"/>
              <a:t>передачу</a:t>
            </a:r>
            <a:r>
              <a:rPr lang="en-US" dirty="0"/>
              <a:t> </a:t>
            </a:r>
            <a:r>
              <a:rPr lang="en-US" dirty="0" err="1"/>
              <a:t>сигнала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достаточно</a:t>
            </a:r>
            <a:r>
              <a:rPr lang="en-US" dirty="0"/>
              <a:t> </a:t>
            </a:r>
            <a:r>
              <a:rPr lang="en-US" dirty="0" err="1"/>
              <a:t>дальние</a:t>
            </a:r>
            <a:r>
              <a:rPr lang="en-US" dirty="0"/>
              <a:t> </a:t>
            </a:r>
            <a:r>
              <a:rPr lang="en-US" dirty="0" err="1"/>
              <a:t>расстояния</a:t>
            </a:r>
            <a:r>
              <a:rPr lang="en-US" dirty="0"/>
              <a:t>, </a:t>
            </a:r>
            <a:r>
              <a:rPr lang="en-US" dirty="0" err="1"/>
              <a:t>при</a:t>
            </a:r>
            <a:r>
              <a:rPr lang="en-US" dirty="0"/>
              <a:t> </a:t>
            </a:r>
            <a:r>
              <a:rPr lang="en-US" dirty="0" err="1"/>
              <a:t>этом</a:t>
            </a:r>
            <a:r>
              <a:rPr lang="en-US" dirty="0"/>
              <a:t> </a:t>
            </a:r>
            <a:r>
              <a:rPr lang="en-US" dirty="0" err="1"/>
              <a:t>сигнал</a:t>
            </a:r>
            <a:r>
              <a:rPr lang="en-US" dirty="0"/>
              <a:t> </a:t>
            </a:r>
            <a:r>
              <a:rPr lang="en-US" dirty="0" err="1"/>
              <a:t>способен</a:t>
            </a:r>
            <a:r>
              <a:rPr lang="en-US" dirty="0"/>
              <a:t> </a:t>
            </a:r>
            <a:r>
              <a:rPr lang="en-US" dirty="0" err="1"/>
              <a:t>проникать</a:t>
            </a:r>
            <a:r>
              <a:rPr lang="en-US" dirty="0"/>
              <a:t> </a:t>
            </a:r>
            <a:r>
              <a:rPr lang="en-US" dirty="0" err="1"/>
              <a:t>сквозь</a:t>
            </a:r>
            <a:r>
              <a:rPr lang="en-US" dirty="0"/>
              <a:t> </a:t>
            </a:r>
            <a:r>
              <a:rPr lang="en-US" dirty="0" err="1"/>
              <a:t>стены</a:t>
            </a:r>
            <a:r>
              <a:rPr lang="en-US" dirty="0"/>
              <a:t> и </a:t>
            </a:r>
            <a:r>
              <a:rPr lang="en-US" dirty="0" err="1"/>
              <a:t>другие</a:t>
            </a:r>
            <a:r>
              <a:rPr lang="en-US" dirty="0"/>
              <a:t> </a:t>
            </a:r>
            <a:r>
              <a:rPr lang="en-US" dirty="0" err="1"/>
              <a:t>препятствия</a:t>
            </a:r>
            <a:r>
              <a:rPr lang="en-US" dirty="0"/>
              <a:t>. </a:t>
            </a:r>
            <a:r>
              <a:rPr lang="en-US" dirty="0" err="1"/>
              <a:t>Характеристики</a:t>
            </a:r>
            <a:r>
              <a:rPr lang="en-US" dirty="0"/>
              <a:t> </a:t>
            </a:r>
            <a:r>
              <a:rPr lang="en-US" dirty="0" err="1"/>
              <a:t>радиоканала</a:t>
            </a:r>
            <a:r>
              <a:rPr lang="en-US" dirty="0"/>
              <a:t> в </a:t>
            </a:r>
            <a:r>
              <a:rPr lang="en-US" dirty="0" err="1"/>
              <a:t>значительной</a:t>
            </a:r>
            <a:r>
              <a:rPr lang="en-US" dirty="0"/>
              <a:t> </a:t>
            </a:r>
            <a:r>
              <a:rPr lang="en-US" dirty="0" err="1"/>
              <a:t>степени</a:t>
            </a:r>
            <a:r>
              <a:rPr lang="en-US" dirty="0"/>
              <a:t> </a:t>
            </a:r>
            <a:r>
              <a:rPr lang="en-US" dirty="0" err="1"/>
              <a:t>зависят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среды</a:t>
            </a:r>
            <a:r>
              <a:rPr lang="en-US" dirty="0"/>
              <a:t> </a:t>
            </a:r>
            <a:r>
              <a:rPr lang="en-US" dirty="0" err="1"/>
              <a:t>распространения</a:t>
            </a:r>
            <a:r>
              <a:rPr lang="en-US" dirty="0"/>
              <a:t> и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расстояния</a:t>
            </a:r>
            <a:r>
              <a:rPr lang="en-US" dirty="0"/>
              <a:t>,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которое</a:t>
            </a:r>
            <a:r>
              <a:rPr lang="en-US" dirty="0"/>
              <a:t> </a:t>
            </a:r>
            <a:r>
              <a:rPr lang="en-US" dirty="0" err="1"/>
              <a:t>передается</a:t>
            </a:r>
            <a:r>
              <a:rPr lang="en-US" dirty="0"/>
              <a:t> </a:t>
            </a:r>
            <a:r>
              <a:rPr lang="en-US" dirty="0" err="1"/>
              <a:t>сигнал</a:t>
            </a:r>
            <a:r>
              <a:rPr lang="en-US" dirty="0"/>
              <a:t>. </a:t>
            </a:r>
            <a:r>
              <a:rPr lang="en-US" dirty="0" err="1"/>
              <a:t>Факторами</a:t>
            </a:r>
            <a:r>
              <a:rPr lang="en-US" dirty="0"/>
              <a:t> </a:t>
            </a:r>
            <a:r>
              <a:rPr lang="en-US" dirty="0" err="1"/>
              <a:t>среды</a:t>
            </a:r>
            <a:r>
              <a:rPr lang="en-US" dirty="0"/>
              <a:t> </a:t>
            </a:r>
            <a:r>
              <a:rPr lang="en-US" dirty="0" err="1"/>
              <a:t>обусловлены</a:t>
            </a:r>
            <a:r>
              <a:rPr lang="en-US" dirty="0"/>
              <a:t> </a:t>
            </a:r>
            <a:r>
              <a:rPr lang="en-US" dirty="0" err="1"/>
              <a:t>такие</a:t>
            </a:r>
            <a:r>
              <a:rPr lang="en-US" dirty="0"/>
              <a:t> </a:t>
            </a:r>
            <a:r>
              <a:rPr lang="en-US" dirty="0" err="1"/>
              <a:t>явления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потери</a:t>
            </a:r>
            <a:r>
              <a:rPr lang="en-US" dirty="0"/>
              <a:t> </a:t>
            </a:r>
            <a:r>
              <a:rPr lang="en-US" dirty="0" err="1"/>
              <a:t>при</a:t>
            </a:r>
            <a:r>
              <a:rPr lang="en-US" dirty="0"/>
              <a:t> </a:t>
            </a:r>
            <a:r>
              <a:rPr lang="en-US" dirty="0" err="1"/>
              <a:t>распространении</a:t>
            </a:r>
            <a:r>
              <a:rPr lang="en-US" dirty="0"/>
              <a:t> и </a:t>
            </a:r>
            <a:r>
              <a:rPr lang="en-US" dirty="0" err="1"/>
              <a:t>затухание</a:t>
            </a:r>
            <a:r>
              <a:rPr lang="en-US" dirty="0"/>
              <a:t> </a:t>
            </a:r>
            <a:r>
              <a:rPr lang="en-US" dirty="0" err="1"/>
              <a:t>сигнала</a:t>
            </a:r>
            <a:r>
              <a:rPr lang="en-US" dirty="0"/>
              <a:t> (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уровень</a:t>
            </a:r>
            <a:r>
              <a:rPr lang="en-US" dirty="0"/>
              <a:t> </a:t>
            </a:r>
            <a:r>
              <a:rPr lang="en-US" dirty="0" err="1"/>
              <a:t>сигнала</a:t>
            </a:r>
            <a:r>
              <a:rPr lang="en-US" dirty="0"/>
              <a:t> </a:t>
            </a:r>
            <a:r>
              <a:rPr lang="en-US" dirty="0" err="1"/>
              <a:t>уменьшается</a:t>
            </a:r>
            <a:r>
              <a:rPr lang="en-US" dirty="0"/>
              <a:t> в </a:t>
            </a:r>
            <a:r>
              <a:rPr lang="en-US" dirty="0" err="1"/>
              <a:t>результате</a:t>
            </a:r>
            <a:r>
              <a:rPr lang="en-US" dirty="0"/>
              <a:t> </a:t>
            </a:r>
            <a:r>
              <a:rPr lang="en-US" dirty="0" err="1"/>
              <a:t>прохождения</a:t>
            </a:r>
            <a:r>
              <a:rPr lang="en-US" dirty="0"/>
              <a:t> </a:t>
            </a:r>
            <a:r>
              <a:rPr lang="en-US" dirty="0" err="1"/>
              <a:t>большого</a:t>
            </a:r>
            <a:r>
              <a:rPr lang="en-US" dirty="0"/>
              <a:t> </a:t>
            </a:r>
            <a:r>
              <a:rPr lang="en-US" dirty="0" err="1"/>
              <a:t>расстояния</a:t>
            </a:r>
            <a:r>
              <a:rPr lang="en-US" dirty="0"/>
              <a:t>, а </a:t>
            </a:r>
            <a:r>
              <a:rPr lang="en-US" dirty="0" err="1"/>
              <a:t>также</a:t>
            </a:r>
            <a:r>
              <a:rPr lang="en-US" dirty="0"/>
              <a:t> </a:t>
            </a:r>
            <a:r>
              <a:rPr lang="en-US" dirty="0" err="1"/>
              <a:t>огибания</a:t>
            </a:r>
            <a:r>
              <a:rPr lang="en-US" dirty="0"/>
              <a:t> </a:t>
            </a:r>
            <a:r>
              <a:rPr lang="en-US" dirty="0" err="1"/>
              <a:t>препятствий</a:t>
            </a:r>
            <a:r>
              <a:rPr lang="en-US" dirty="0"/>
              <a:t>), </a:t>
            </a:r>
            <a:r>
              <a:rPr lang="en-US" dirty="0" err="1"/>
              <a:t>многолучевое</a:t>
            </a:r>
            <a:r>
              <a:rPr lang="en-US" dirty="0"/>
              <a:t> </a:t>
            </a:r>
            <a:r>
              <a:rPr lang="en-US" dirty="0" err="1"/>
              <a:t>затухание</a:t>
            </a:r>
            <a:r>
              <a:rPr lang="en-US" dirty="0"/>
              <a:t> (</a:t>
            </a:r>
            <a:r>
              <a:rPr lang="en-US" dirty="0" err="1"/>
              <a:t>вследствие</a:t>
            </a:r>
            <a:r>
              <a:rPr lang="en-US" dirty="0"/>
              <a:t> </a:t>
            </a:r>
            <a:r>
              <a:rPr lang="en-US" dirty="0" err="1"/>
              <a:t>отражения</a:t>
            </a:r>
            <a:r>
              <a:rPr lang="en-US" dirty="0"/>
              <a:t> </a:t>
            </a:r>
            <a:r>
              <a:rPr lang="en-US" dirty="0" err="1"/>
              <a:t>сигнала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других</a:t>
            </a:r>
            <a:r>
              <a:rPr lang="en-US" dirty="0"/>
              <a:t> </a:t>
            </a:r>
            <a:r>
              <a:rPr lang="en-US" dirty="0" err="1"/>
              <a:t>объектов</a:t>
            </a:r>
            <a:r>
              <a:rPr lang="en-US" dirty="0"/>
              <a:t>) и </a:t>
            </a:r>
            <a:r>
              <a:rPr lang="en-US" dirty="0" err="1"/>
              <a:t>интерференция</a:t>
            </a:r>
            <a:r>
              <a:rPr lang="en-US" dirty="0"/>
              <a:t> (</a:t>
            </a:r>
            <a:r>
              <a:rPr lang="en-US" dirty="0" err="1"/>
              <a:t>наложение</a:t>
            </a:r>
            <a:r>
              <a:rPr lang="en-US" dirty="0"/>
              <a:t> </a:t>
            </a:r>
            <a:r>
              <a:rPr lang="en-US" dirty="0" err="1"/>
              <a:t>других</a:t>
            </a:r>
            <a:r>
              <a:rPr lang="en-US" dirty="0"/>
              <a:t> </a:t>
            </a:r>
            <a:r>
              <a:rPr lang="en-US" dirty="0" err="1"/>
              <a:t>электромагнитных</a:t>
            </a:r>
            <a:r>
              <a:rPr lang="en-US" dirty="0"/>
              <a:t> </a:t>
            </a:r>
            <a:r>
              <a:rPr lang="en-US" dirty="0" err="1"/>
              <a:t>сигналов</a:t>
            </a:r>
            <a:r>
              <a:rPr lang="en-US" dirty="0"/>
              <a:t>). </a:t>
            </a:r>
            <a:r>
              <a:rPr lang="en-US" dirty="0" err="1"/>
              <a:t>Наземные</a:t>
            </a:r>
            <a:r>
              <a:rPr lang="en-US" dirty="0"/>
              <a:t> </a:t>
            </a:r>
            <a:r>
              <a:rPr lang="en-US" dirty="0" err="1"/>
              <a:t>радиоканалы</a:t>
            </a:r>
            <a:r>
              <a:rPr lang="en-US" dirty="0"/>
              <a:t>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быть</a:t>
            </a:r>
            <a:r>
              <a:rPr lang="en-US" dirty="0"/>
              <a:t> </a:t>
            </a:r>
            <a:r>
              <a:rPr lang="en-US" dirty="0" err="1"/>
              <a:t>классифицированы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трем</a:t>
            </a:r>
            <a:r>
              <a:rPr lang="en-US" dirty="0"/>
              <a:t> </a:t>
            </a:r>
            <a:r>
              <a:rPr lang="en-US" dirty="0" err="1"/>
              <a:t>группам</a:t>
            </a:r>
            <a:r>
              <a:rPr lang="en-US" dirty="0"/>
              <a:t>: </a:t>
            </a:r>
            <a:r>
              <a:rPr lang="en-US" dirty="0" err="1"/>
              <a:t>функционирующие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очень</a:t>
            </a:r>
            <a:r>
              <a:rPr lang="en-US" dirty="0"/>
              <a:t> </a:t>
            </a:r>
            <a:r>
              <a:rPr lang="en-US" dirty="0" err="1"/>
              <a:t>коротких</a:t>
            </a:r>
            <a:r>
              <a:rPr lang="en-US" dirty="0"/>
              <a:t> </a:t>
            </a:r>
            <a:r>
              <a:rPr lang="en-US" dirty="0" err="1"/>
              <a:t>расстояниях</a:t>
            </a:r>
            <a:r>
              <a:rPr lang="en-US" dirty="0"/>
              <a:t> (1 </a:t>
            </a:r>
            <a:r>
              <a:rPr lang="en-US" dirty="0" err="1"/>
              <a:t>или</a:t>
            </a:r>
            <a:r>
              <a:rPr lang="en-US" dirty="0"/>
              <a:t> 2 </a:t>
            </a:r>
            <a:r>
              <a:rPr lang="en-US" dirty="0" err="1"/>
              <a:t>метра</a:t>
            </a:r>
            <a:r>
              <a:rPr lang="en-US" dirty="0"/>
              <a:t>); </a:t>
            </a:r>
            <a:r>
              <a:rPr lang="en-US" dirty="0" err="1"/>
              <a:t>каналы</a:t>
            </a:r>
            <a:r>
              <a:rPr lang="en-US" dirty="0"/>
              <a:t> </a:t>
            </a:r>
            <a:r>
              <a:rPr lang="en-US" dirty="0" err="1"/>
              <a:t>локального</a:t>
            </a:r>
            <a:r>
              <a:rPr lang="en-US" dirty="0"/>
              <a:t> </a:t>
            </a:r>
            <a:r>
              <a:rPr lang="en-US" dirty="0" err="1"/>
              <a:t>распространения</a:t>
            </a:r>
            <a:r>
              <a:rPr lang="en-US" dirty="0"/>
              <a:t>, </a:t>
            </a:r>
            <a:r>
              <a:rPr lang="en-US" dirty="0" err="1"/>
              <a:t>обычно</a:t>
            </a:r>
            <a:r>
              <a:rPr lang="en-US" dirty="0"/>
              <a:t> </a:t>
            </a:r>
            <a:r>
              <a:rPr lang="en-US" dirty="0" err="1"/>
              <a:t>работающие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расстояниях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десяти</a:t>
            </a:r>
            <a:r>
              <a:rPr lang="en-US" dirty="0"/>
              <a:t> </a:t>
            </a:r>
            <a:r>
              <a:rPr lang="en-US" dirty="0" err="1"/>
              <a:t>до</a:t>
            </a:r>
            <a:r>
              <a:rPr lang="en-US" dirty="0"/>
              <a:t> </a:t>
            </a:r>
            <a:r>
              <a:rPr lang="en-US" dirty="0" err="1"/>
              <a:t>нескольких</a:t>
            </a:r>
            <a:r>
              <a:rPr lang="en-US" dirty="0"/>
              <a:t> </a:t>
            </a:r>
            <a:r>
              <a:rPr lang="en-US" dirty="0" err="1"/>
              <a:t>сотен</a:t>
            </a:r>
            <a:r>
              <a:rPr lang="en-US" dirty="0"/>
              <a:t> </a:t>
            </a:r>
            <a:r>
              <a:rPr lang="en-US" dirty="0" err="1"/>
              <a:t>метров</a:t>
            </a:r>
            <a:r>
              <a:rPr lang="en-US" dirty="0"/>
              <a:t>; </a:t>
            </a:r>
            <a:r>
              <a:rPr lang="en-US" dirty="0" err="1"/>
              <a:t>каналы</a:t>
            </a:r>
            <a:r>
              <a:rPr lang="en-US" dirty="0"/>
              <a:t> </a:t>
            </a:r>
            <a:r>
              <a:rPr lang="en-US" dirty="0" err="1"/>
              <a:t>дальнего</a:t>
            </a:r>
            <a:r>
              <a:rPr lang="en-US" dirty="0"/>
              <a:t> </a:t>
            </a:r>
            <a:r>
              <a:rPr lang="en-US" dirty="0" err="1"/>
              <a:t>распространения</a:t>
            </a:r>
            <a:r>
              <a:rPr lang="en-US" dirty="0"/>
              <a:t> </a:t>
            </a:r>
            <a:r>
              <a:rPr lang="en-US" dirty="0" err="1"/>
              <a:t>сигнала</a:t>
            </a:r>
            <a:r>
              <a:rPr lang="en-US" dirty="0"/>
              <a:t>, </a:t>
            </a:r>
            <a:r>
              <a:rPr lang="en-US" dirty="0" err="1"/>
              <a:t>действующие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расстояниях</a:t>
            </a:r>
            <a:r>
              <a:rPr lang="en-US" dirty="0"/>
              <a:t> в </a:t>
            </a:r>
            <a:r>
              <a:rPr lang="en-US" dirty="0" err="1"/>
              <a:t>десятки</a:t>
            </a:r>
            <a:r>
              <a:rPr lang="en-US" dirty="0"/>
              <a:t> </a:t>
            </a:r>
            <a:r>
              <a:rPr lang="en-US" dirty="0" err="1"/>
              <a:t>километров</a:t>
            </a:r>
            <a:r>
              <a:rPr lang="en-US" dirty="0"/>
              <a:t>. В </a:t>
            </a:r>
            <a:r>
              <a:rPr lang="en-US" dirty="0" err="1"/>
              <a:t>первом</a:t>
            </a:r>
            <a:r>
              <a:rPr lang="en-US" dirty="0"/>
              <a:t> </a:t>
            </a:r>
            <a:r>
              <a:rPr lang="en-US" dirty="0" err="1"/>
              <a:t>диапазоне</a:t>
            </a:r>
            <a:r>
              <a:rPr lang="en-US" dirty="0"/>
              <a:t> </a:t>
            </a:r>
            <a:r>
              <a:rPr lang="en-US" dirty="0" err="1"/>
              <a:t>сверхкоротких</a:t>
            </a:r>
            <a:r>
              <a:rPr lang="en-US" dirty="0"/>
              <a:t> </a:t>
            </a:r>
            <a:r>
              <a:rPr lang="en-US" dirty="0" err="1"/>
              <a:t>каналов</a:t>
            </a:r>
            <a:r>
              <a:rPr lang="en-US" dirty="0"/>
              <a:t> </a:t>
            </a:r>
            <a:r>
              <a:rPr lang="en-US" dirty="0" err="1"/>
              <a:t>работают</a:t>
            </a:r>
            <a:r>
              <a:rPr lang="en-US" dirty="0"/>
              <a:t> </a:t>
            </a:r>
            <a:r>
              <a:rPr lang="en-US" dirty="0" err="1"/>
              <a:t>такие</a:t>
            </a:r>
            <a:r>
              <a:rPr lang="en-US" dirty="0"/>
              <a:t> </a:t>
            </a:r>
            <a:r>
              <a:rPr lang="en-US" dirty="0" err="1"/>
              <a:t>устройства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наушники</a:t>
            </a:r>
            <a:r>
              <a:rPr lang="en-US" dirty="0"/>
              <a:t>, </a:t>
            </a:r>
            <a:r>
              <a:rPr lang="en-US" dirty="0" err="1"/>
              <a:t>клавиатура</a:t>
            </a:r>
            <a:r>
              <a:rPr lang="en-US" dirty="0"/>
              <a:t>, </a:t>
            </a:r>
            <a:r>
              <a:rPr lang="en-US" dirty="0" err="1"/>
              <a:t>некоторые</a:t>
            </a:r>
            <a:r>
              <a:rPr lang="en-US" dirty="0"/>
              <a:t> </a:t>
            </a:r>
            <a:r>
              <a:rPr lang="en-US" dirty="0" err="1"/>
              <a:t>медицинские</a:t>
            </a:r>
            <a:r>
              <a:rPr lang="en-US" dirty="0"/>
              <a:t> </a:t>
            </a:r>
            <a:r>
              <a:rPr lang="en-US" dirty="0" err="1"/>
              <a:t>устройства</a:t>
            </a:r>
            <a:r>
              <a:rPr lang="en-US" dirty="0"/>
              <a:t>; </a:t>
            </a:r>
            <a:r>
              <a:rPr lang="en-US" dirty="0" err="1"/>
              <a:t>технологии</a:t>
            </a:r>
            <a:r>
              <a:rPr lang="en-US" dirty="0"/>
              <a:t> </a:t>
            </a:r>
            <a:r>
              <a:rPr lang="en-US" dirty="0" err="1"/>
              <a:t>беспроводных</a:t>
            </a:r>
            <a:r>
              <a:rPr lang="en-US" dirty="0"/>
              <a:t> ЛВС, </a:t>
            </a:r>
            <a:r>
              <a:rPr lang="en-US" dirty="0" err="1"/>
              <a:t>используют</a:t>
            </a:r>
            <a:r>
              <a:rPr lang="en-US" dirty="0"/>
              <a:t> </a:t>
            </a:r>
            <a:r>
              <a:rPr lang="en-US" dirty="0" err="1"/>
              <a:t>каналы</a:t>
            </a:r>
            <a:r>
              <a:rPr lang="en-US" dirty="0"/>
              <a:t> </a:t>
            </a:r>
            <a:r>
              <a:rPr lang="en-US" dirty="0" err="1"/>
              <a:t>локального</a:t>
            </a:r>
            <a:r>
              <a:rPr lang="en-US" dirty="0"/>
              <a:t> </a:t>
            </a:r>
            <a:r>
              <a:rPr lang="en-US" dirty="0" err="1"/>
              <a:t>распространения</a:t>
            </a:r>
            <a:r>
              <a:rPr lang="en-US" dirty="0"/>
              <a:t>; </a:t>
            </a:r>
            <a:r>
              <a:rPr lang="en-US" dirty="0" err="1"/>
              <a:t>технологии</a:t>
            </a:r>
            <a:r>
              <a:rPr lang="en-US" dirty="0"/>
              <a:t> </a:t>
            </a:r>
            <a:r>
              <a:rPr lang="en-US" dirty="0" err="1"/>
              <a:t>мобильного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— </a:t>
            </a:r>
            <a:r>
              <a:rPr lang="en-US" dirty="0" err="1"/>
              <a:t>каналы</a:t>
            </a:r>
            <a:r>
              <a:rPr lang="en-US" dirty="0"/>
              <a:t> </a:t>
            </a:r>
            <a:r>
              <a:rPr lang="en-US" dirty="0" err="1"/>
              <a:t>дальнего</a:t>
            </a:r>
            <a:r>
              <a:rPr lang="en-US" dirty="0"/>
              <a:t> </a:t>
            </a:r>
            <a:r>
              <a:rPr lang="en-US" dirty="0" err="1"/>
              <a:t>распространения</a:t>
            </a:r>
            <a:r>
              <a:rPr lang="en-US" dirty="0"/>
              <a:t>. </a:t>
            </a:r>
          </a:p>
          <a:p>
            <a:r>
              <a:rPr lang="en-US" dirty="0" err="1"/>
              <a:t>Спутниковая</a:t>
            </a:r>
            <a:r>
              <a:rPr lang="en-US" dirty="0"/>
              <a:t> </a:t>
            </a:r>
            <a:r>
              <a:rPr lang="en-US" dirty="0" err="1"/>
              <a:t>связь</a:t>
            </a:r>
            <a:r>
              <a:rPr lang="en-US" dirty="0"/>
              <a:t> </a:t>
            </a:r>
            <a:r>
              <a:rPr lang="en-US" dirty="0" err="1"/>
              <a:t>соединяет</a:t>
            </a:r>
            <a:r>
              <a:rPr lang="en-US" dirty="0"/>
              <a:t> </a:t>
            </a:r>
            <a:r>
              <a:rPr lang="en-US" dirty="0" err="1"/>
              <a:t>два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более</a:t>
            </a:r>
            <a:r>
              <a:rPr lang="en-US" dirty="0"/>
              <a:t> </a:t>
            </a:r>
            <a:r>
              <a:rPr lang="en-US" dirty="0" err="1"/>
              <a:t>наземных</a:t>
            </a:r>
            <a:r>
              <a:rPr lang="en-US" dirty="0"/>
              <a:t> </a:t>
            </a:r>
            <a:r>
              <a:rPr lang="en-US" dirty="0" err="1"/>
              <a:t>приемопередатчика</a:t>
            </a:r>
            <a:r>
              <a:rPr lang="en-US" dirty="0"/>
              <a:t> </a:t>
            </a:r>
            <a:r>
              <a:rPr lang="en-US" dirty="0" err="1"/>
              <a:t>сверхвысокочастотного</a:t>
            </a:r>
            <a:r>
              <a:rPr lang="en-US" dirty="0"/>
              <a:t> (СВЧ) </a:t>
            </a:r>
            <a:r>
              <a:rPr lang="en-US" dirty="0" err="1"/>
              <a:t>диапазона</a:t>
            </a:r>
            <a:r>
              <a:rPr lang="en-US" dirty="0"/>
              <a:t>, </a:t>
            </a:r>
            <a:r>
              <a:rPr lang="en-US" dirty="0" err="1"/>
              <a:t>известных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наземные</a:t>
            </a:r>
            <a:r>
              <a:rPr lang="en-US" dirty="0"/>
              <a:t> </a:t>
            </a:r>
            <a:r>
              <a:rPr lang="en-US" dirty="0" err="1"/>
              <a:t>станции</a:t>
            </a:r>
            <a:r>
              <a:rPr lang="en-US" dirty="0"/>
              <a:t>. </a:t>
            </a:r>
            <a:r>
              <a:rPr lang="en-US" dirty="0" err="1"/>
              <a:t>Спутник</a:t>
            </a:r>
            <a:r>
              <a:rPr lang="en-US" dirty="0"/>
              <a:t> </a:t>
            </a:r>
            <a:r>
              <a:rPr lang="en-US" dirty="0" err="1"/>
              <a:t>принимает</a:t>
            </a:r>
            <a:r>
              <a:rPr lang="en-US" dirty="0"/>
              <a:t> </a:t>
            </a:r>
            <a:r>
              <a:rPr lang="en-US" dirty="0" err="1"/>
              <a:t>сигнал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одной</a:t>
            </a:r>
            <a:r>
              <a:rPr lang="en-US" dirty="0"/>
              <a:t> </a:t>
            </a:r>
            <a:r>
              <a:rPr lang="en-US" dirty="0" err="1"/>
              <a:t>полосе</a:t>
            </a:r>
            <a:r>
              <a:rPr lang="en-US" dirty="0"/>
              <a:t> </a:t>
            </a:r>
            <a:r>
              <a:rPr lang="en-US" dirty="0" err="1"/>
              <a:t>частот</a:t>
            </a:r>
            <a:r>
              <a:rPr lang="en-US" dirty="0"/>
              <a:t>, </a:t>
            </a:r>
            <a:r>
              <a:rPr lang="en-US" dirty="0" err="1"/>
              <a:t>восстанавливает</a:t>
            </a:r>
            <a:r>
              <a:rPr lang="en-US" dirty="0"/>
              <a:t> </a:t>
            </a:r>
            <a:r>
              <a:rPr lang="en-US" dirty="0" err="1"/>
              <a:t>его</a:t>
            </a:r>
            <a:r>
              <a:rPr lang="en-US" dirty="0"/>
              <a:t> с </a:t>
            </a:r>
            <a:r>
              <a:rPr lang="en-US" dirty="0" err="1"/>
              <a:t>использованием</a:t>
            </a:r>
            <a:r>
              <a:rPr lang="en-US" dirty="0"/>
              <a:t> </a:t>
            </a:r>
            <a:r>
              <a:rPr lang="en-US" dirty="0" err="1"/>
              <a:t>ретранслятора</a:t>
            </a:r>
            <a:r>
              <a:rPr lang="en-US" dirty="0"/>
              <a:t> и </a:t>
            </a:r>
            <a:r>
              <a:rPr lang="en-US" dirty="0" err="1"/>
              <a:t>передает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другой</a:t>
            </a:r>
            <a:r>
              <a:rPr lang="en-US" dirty="0"/>
              <a:t> </a:t>
            </a:r>
            <a:r>
              <a:rPr lang="en-US" dirty="0" err="1"/>
              <a:t>частоте</a:t>
            </a:r>
            <a:r>
              <a:rPr lang="en-US" dirty="0"/>
              <a:t>. </a:t>
            </a:r>
            <a:r>
              <a:rPr lang="en-US" dirty="0" err="1"/>
              <a:t>Используются</a:t>
            </a:r>
            <a:r>
              <a:rPr lang="en-US" dirty="0"/>
              <a:t> </a:t>
            </a:r>
            <a:r>
              <a:rPr lang="en-US" dirty="0" err="1"/>
              <a:t>два</a:t>
            </a:r>
            <a:r>
              <a:rPr lang="en-US" dirty="0"/>
              <a:t> </a:t>
            </a:r>
            <a:r>
              <a:rPr lang="en-US" dirty="0" err="1"/>
              <a:t>типа</a:t>
            </a:r>
            <a:r>
              <a:rPr lang="en-US" dirty="0"/>
              <a:t> </a:t>
            </a:r>
            <a:r>
              <a:rPr lang="en-US" dirty="0" err="1"/>
              <a:t>спутников</a:t>
            </a:r>
            <a:r>
              <a:rPr lang="en-US" dirty="0"/>
              <a:t>: </a:t>
            </a:r>
            <a:r>
              <a:rPr lang="en-US" dirty="0" err="1"/>
              <a:t>геостационарные</a:t>
            </a:r>
            <a:r>
              <a:rPr lang="en-US" dirty="0"/>
              <a:t> и </a:t>
            </a:r>
            <a:r>
              <a:rPr lang="en-US" dirty="0" err="1"/>
              <a:t>низкоорбитальные</a:t>
            </a:r>
            <a:r>
              <a:rPr lang="en-US" dirty="0"/>
              <a:t>. </a:t>
            </a:r>
            <a:r>
              <a:rPr lang="en-US" dirty="0" err="1"/>
              <a:t>Геостационарные</a:t>
            </a:r>
            <a:r>
              <a:rPr lang="en-US" dirty="0"/>
              <a:t> </a:t>
            </a:r>
            <a:r>
              <a:rPr lang="en-US" dirty="0" err="1"/>
              <a:t>спутники</a:t>
            </a:r>
            <a:r>
              <a:rPr lang="en-US" dirty="0"/>
              <a:t> </a:t>
            </a:r>
            <a:r>
              <a:rPr lang="en-US" dirty="0" err="1"/>
              <a:t>постоянно</a:t>
            </a:r>
            <a:r>
              <a:rPr lang="en-US" dirty="0"/>
              <a:t> </a:t>
            </a:r>
            <a:r>
              <a:rPr lang="en-US" dirty="0" err="1"/>
              <a:t>находятся</a:t>
            </a:r>
            <a:r>
              <a:rPr lang="en-US" dirty="0"/>
              <a:t> </a:t>
            </a:r>
            <a:r>
              <a:rPr lang="en-US" dirty="0" err="1"/>
              <a:t>над</a:t>
            </a:r>
            <a:r>
              <a:rPr lang="en-US" dirty="0"/>
              <a:t> </a:t>
            </a:r>
            <a:r>
              <a:rPr lang="en-US" dirty="0" err="1"/>
              <a:t>одной</a:t>
            </a:r>
            <a:r>
              <a:rPr lang="en-US" dirty="0"/>
              <a:t> и </a:t>
            </a:r>
            <a:r>
              <a:rPr lang="en-US" dirty="0" err="1"/>
              <a:t>той</a:t>
            </a:r>
            <a:r>
              <a:rPr lang="en-US" dirty="0"/>
              <a:t> </a:t>
            </a:r>
            <a:r>
              <a:rPr lang="en-US" dirty="0" err="1"/>
              <a:t>же</a:t>
            </a:r>
            <a:r>
              <a:rPr lang="en-US" dirty="0"/>
              <a:t> </a:t>
            </a:r>
            <a:r>
              <a:rPr lang="en-US" dirty="0" err="1"/>
              <a:t>точкой</a:t>
            </a:r>
            <a:r>
              <a:rPr lang="en-US" dirty="0"/>
              <a:t> </a:t>
            </a:r>
            <a:r>
              <a:rPr lang="en-US" dirty="0" err="1"/>
              <a:t>Земли</a:t>
            </a:r>
            <a:r>
              <a:rPr lang="en-US" dirty="0"/>
              <a:t>.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достигается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счет</a:t>
            </a:r>
            <a:r>
              <a:rPr lang="en-US" dirty="0"/>
              <a:t> </a:t>
            </a:r>
            <a:r>
              <a:rPr lang="en-US" dirty="0" err="1"/>
              <a:t>размещения</a:t>
            </a:r>
            <a:r>
              <a:rPr lang="en-US" dirty="0"/>
              <a:t> </a:t>
            </a:r>
            <a:r>
              <a:rPr lang="en-US" dirty="0" err="1"/>
              <a:t>спутника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орбите</a:t>
            </a:r>
            <a:r>
              <a:rPr lang="en-US" dirty="0"/>
              <a:t> в 36 000 </a:t>
            </a:r>
            <a:r>
              <a:rPr lang="en-US" dirty="0" err="1"/>
              <a:t>километров</a:t>
            </a:r>
            <a:r>
              <a:rPr lang="en-US" dirty="0"/>
              <a:t> </a:t>
            </a:r>
            <a:r>
              <a:rPr lang="en-US" dirty="0" err="1"/>
              <a:t>над</a:t>
            </a:r>
            <a:r>
              <a:rPr lang="en-US" dirty="0"/>
              <a:t> </a:t>
            </a:r>
            <a:r>
              <a:rPr lang="en-US" dirty="0" err="1"/>
              <a:t>поверхностью</a:t>
            </a:r>
            <a:r>
              <a:rPr lang="en-US" dirty="0"/>
              <a:t> </a:t>
            </a:r>
            <a:r>
              <a:rPr lang="en-US" dirty="0" err="1"/>
              <a:t>Земли</a:t>
            </a:r>
            <a:r>
              <a:rPr lang="en-US" dirty="0"/>
              <a:t>. </a:t>
            </a:r>
            <a:r>
              <a:rPr lang="en-US" dirty="0" err="1"/>
              <a:t>Такое</a:t>
            </a:r>
            <a:r>
              <a:rPr lang="en-US" dirty="0"/>
              <a:t> </a:t>
            </a:r>
            <a:r>
              <a:rPr lang="en-US" dirty="0" err="1"/>
              <a:t>огромное</a:t>
            </a:r>
            <a:r>
              <a:rPr lang="en-US" dirty="0"/>
              <a:t> </a:t>
            </a:r>
            <a:r>
              <a:rPr lang="en-US" dirty="0" err="1"/>
              <a:t>расстояние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земной</a:t>
            </a:r>
            <a:r>
              <a:rPr lang="en-US" dirty="0"/>
              <a:t> </a:t>
            </a:r>
            <a:r>
              <a:rPr lang="en-US" dirty="0" err="1"/>
              <a:t>станции</a:t>
            </a:r>
            <a:r>
              <a:rPr lang="en-US" dirty="0"/>
              <a:t> </a:t>
            </a:r>
            <a:r>
              <a:rPr lang="en-US" dirty="0" err="1"/>
              <a:t>до</a:t>
            </a:r>
            <a:r>
              <a:rPr lang="en-US" dirty="0"/>
              <a:t> </a:t>
            </a:r>
            <a:r>
              <a:rPr lang="en-US" dirty="0" err="1"/>
              <a:t>спутника</a:t>
            </a:r>
            <a:r>
              <a:rPr lang="en-US" dirty="0"/>
              <a:t> и </a:t>
            </a:r>
            <a:r>
              <a:rPr lang="en-US" dirty="0" err="1"/>
              <a:t>обратно</a:t>
            </a:r>
            <a:r>
              <a:rPr lang="en-US" dirty="0"/>
              <a:t> к </a:t>
            </a:r>
            <a:r>
              <a:rPr lang="en-US" dirty="0" err="1"/>
              <a:t>другой</a:t>
            </a:r>
            <a:r>
              <a:rPr lang="en-US" dirty="0"/>
              <a:t> </a:t>
            </a:r>
            <a:r>
              <a:rPr lang="en-US" dirty="0" err="1"/>
              <a:t>земной</a:t>
            </a:r>
            <a:r>
              <a:rPr lang="en-US" dirty="0"/>
              <a:t> </a:t>
            </a:r>
            <a:r>
              <a:rPr lang="en-US" dirty="0" err="1"/>
              <a:t>станции</a:t>
            </a:r>
            <a:r>
              <a:rPr lang="en-US" dirty="0"/>
              <a:t> </a:t>
            </a:r>
            <a:r>
              <a:rPr lang="en-US" dirty="0" err="1"/>
              <a:t>приводит</a:t>
            </a:r>
            <a:r>
              <a:rPr lang="en-US" dirty="0"/>
              <a:t> к </a:t>
            </a:r>
            <a:r>
              <a:rPr lang="en-US" dirty="0" err="1"/>
              <a:t>существенной</a:t>
            </a:r>
            <a:r>
              <a:rPr lang="en-US" dirty="0"/>
              <a:t> </a:t>
            </a:r>
            <a:r>
              <a:rPr lang="en-US" dirty="0" err="1"/>
              <a:t>задержке</a:t>
            </a:r>
            <a:r>
              <a:rPr lang="en-US" dirty="0"/>
              <a:t> </a:t>
            </a:r>
            <a:r>
              <a:rPr lang="en-US" dirty="0" err="1"/>
              <a:t>распространения</a:t>
            </a:r>
            <a:r>
              <a:rPr lang="en-US" dirty="0"/>
              <a:t> </a:t>
            </a:r>
            <a:r>
              <a:rPr lang="en-US" dirty="0" err="1"/>
              <a:t>сигнала</a:t>
            </a:r>
            <a:r>
              <a:rPr lang="en-US" dirty="0"/>
              <a:t> </a:t>
            </a:r>
            <a:r>
              <a:rPr lang="en-US" dirty="0" err="1"/>
              <a:t>до</a:t>
            </a:r>
            <a:r>
              <a:rPr lang="en-US" dirty="0"/>
              <a:t> 280 </a:t>
            </a:r>
            <a:r>
              <a:rPr lang="en-US" dirty="0" err="1"/>
              <a:t>мс</a:t>
            </a:r>
            <a:r>
              <a:rPr lang="en-US" dirty="0"/>
              <a:t>. </a:t>
            </a:r>
          </a:p>
          <a:p>
            <a:r>
              <a:rPr lang="en-US" dirty="0" err="1"/>
              <a:t>Тем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менее</a:t>
            </a:r>
            <a:r>
              <a:rPr lang="en-US" dirty="0"/>
              <a:t> </a:t>
            </a:r>
            <a:r>
              <a:rPr lang="en-US" dirty="0" err="1"/>
              <a:t>спутниковые</a:t>
            </a:r>
            <a:r>
              <a:rPr lang="en-US" dirty="0"/>
              <a:t> </a:t>
            </a:r>
            <a:r>
              <a:rPr lang="en-US" dirty="0" err="1"/>
              <a:t>каналы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, </a:t>
            </a:r>
            <a:r>
              <a:rPr lang="en-US" dirty="0" err="1"/>
              <a:t>которые</a:t>
            </a:r>
            <a:r>
              <a:rPr lang="en-US" dirty="0"/>
              <a:t>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работать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скоростях</a:t>
            </a:r>
            <a:r>
              <a:rPr lang="en-US" dirty="0"/>
              <a:t> в </a:t>
            </a:r>
            <a:r>
              <a:rPr lang="en-US" dirty="0" err="1"/>
              <a:t>сотни</a:t>
            </a:r>
            <a:r>
              <a:rPr lang="en-US" dirty="0"/>
              <a:t> </a:t>
            </a:r>
            <a:r>
              <a:rPr lang="en-US" dirty="0" err="1"/>
              <a:t>мегабит</a:t>
            </a:r>
            <a:r>
              <a:rPr lang="en-US" dirty="0"/>
              <a:t> в </a:t>
            </a:r>
            <a:r>
              <a:rPr lang="en-US" dirty="0" err="1"/>
              <a:t>секунду</a:t>
            </a:r>
            <a:r>
              <a:rPr lang="en-US" dirty="0"/>
              <a:t>, </a:t>
            </a:r>
            <a:r>
              <a:rPr lang="en-US" dirty="0" err="1"/>
              <a:t>часто</a:t>
            </a:r>
            <a:r>
              <a:rPr lang="en-US" dirty="0"/>
              <a:t> </a:t>
            </a:r>
            <a:r>
              <a:rPr lang="en-US" dirty="0" err="1"/>
              <a:t>используются</a:t>
            </a:r>
            <a:r>
              <a:rPr lang="en-US" dirty="0"/>
              <a:t> в </a:t>
            </a:r>
            <a:r>
              <a:rPr lang="en-US" dirty="0" err="1"/>
              <a:t>районах</a:t>
            </a:r>
            <a:r>
              <a:rPr lang="en-US" dirty="0"/>
              <a:t>, </a:t>
            </a:r>
            <a:r>
              <a:rPr lang="en-US" dirty="0" err="1"/>
              <a:t>где</a:t>
            </a:r>
            <a:r>
              <a:rPr lang="en-US" dirty="0"/>
              <a:t> </a:t>
            </a:r>
            <a:r>
              <a:rPr lang="en-US" dirty="0" err="1"/>
              <a:t>нет</a:t>
            </a:r>
            <a:r>
              <a:rPr lang="en-US" dirty="0"/>
              <a:t> DSL-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кабельного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в </a:t>
            </a:r>
            <a:r>
              <a:rPr lang="en-US" dirty="0" err="1"/>
              <a:t>Интернет</a:t>
            </a:r>
            <a:r>
              <a:rPr lang="en-US" dirty="0"/>
              <a:t>. </a:t>
            </a:r>
            <a:r>
              <a:rPr lang="en-US" dirty="0" err="1"/>
              <a:t>Низкоорбитальные</a:t>
            </a:r>
            <a:r>
              <a:rPr lang="en-US" dirty="0"/>
              <a:t> </a:t>
            </a:r>
            <a:r>
              <a:rPr lang="en-US" dirty="0" err="1"/>
              <a:t>спутники</a:t>
            </a:r>
            <a:r>
              <a:rPr lang="en-US" dirty="0"/>
              <a:t> </a:t>
            </a:r>
            <a:r>
              <a:rPr lang="en-US" dirty="0" err="1"/>
              <a:t>размещаются</a:t>
            </a:r>
            <a:r>
              <a:rPr lang="en-US" dirty="0"/>
              <a:t> </a:t>
            </a:r>
            <a:r>
              <a:rPr lang="en-US" dirty="0" err="1"/>
              <a:t>намного</a:t>
            </a:r>
            <a:r>
              <a:rPr lang="en-US" dirty="0"/>
              <a:t> </a:t>
            </a:r>
            <a:r>
              <a:rPr lang="en-US" dirty="0" err="1"/>
              <a:t>ближе</a:t>
            </a:r>
            <a:r>
              <a:rPr lang="en-US" dirty="0"/>
              <a:t> к </a:t>
            </a:r>
            <a:r>
              <a:rPr lang="en-US" dirty="0" err="1"/>
              <a:t>Земле</a:t>
            </a:r>
            <a:r>
              <a:rPr lang="en-US" dirty="0"/>
              <a:t> и </a:t>
            </a:r>
            <a:r>
              <a:rPr lang="en-US" dirty="0" err="1"/>
              <a:t>вращаются</a:t>
            </a:r>
            <a:r>
              <a:rPr lang="en-US" dirty="0"/>
              <a:t> </a:t>
            </a:r>
            <a:r>
              <a:rPr lang="en-US" dirty="0" err="1"/>
              <a:t>вокруг</a:t>
            </a:r>
            <a:r>
              <a:rPr lang="en-US" dirty="0"/>
              <a:t> </a:t>
            </a:r>
            <a:r>
              <a:rPr lang="en-US" dirty="0" err="1"/>
              <a:t>нее</a:t>
            </a:r>
            <a:r>
              <a:rPr lang="en-US" dirty="0"/>
              <a:t> (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же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Луна</a:t>
            </a:r>
            <a:r>
              <a:rPr lang="en-US" dirty="0"/>
              <a:t>). </a:t>
            </a:r>
            <a:r>
              <a:rPr lang="en-US" dirty="0" err="1"/>
              <a:t>Они</a:t>
            </a:r>
            <a:r>
              <a:rPr lang="en-US" dirty="0"/>
              <a:t>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общаться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друг</a:t>
            </a:r>
            <a:r>
              <a:rPr lang="en-US" dirty="0"/>
              <a:t> с </a:t>
            </a:r>
            <a:r>
              <a:rPr lang="en-US" dirty="0" err="1"/>
              <a:t>другом</a:t>
            </a:r>
            <a:r>
              <a:rPr lang="en-US" dirty="0"/>
              <a:t>, </a:t>
            </a:r>
            <a:r>
              <a:rPr lang="en-US" dirty="0" err="1"/>
              <a:t>так</a:t>
            </a:r>
            <a:r>
              <a:rPr lang="en-US" dirty="0"/>
              <a:t> и с </a:t>
            </a:r>
            <a:r>
              <a:rPr lang="en-US" dirty="0" err="1"/>
              <a:t>земными</a:t>
            </a:r>
            <a:r>
              <a:rPr lang="en-US" dirty="0"/>
              <a:t> </a:t>
            </a:r>
            <a:r>
              <a:rPr lang="en-US" dirty="0" err="1"/>
              <a:t>станциями</a:t>
            </a:r>
            <a:r>
              <a:rPr lang="en-US" dirty="0"/>
              <a:t>.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обеспечить</a:t>
            </a:r>
            <a:r>
              <a:rPr lang="en-US" dirty="0"/>
              <a:t> </a:t>
            </a:r>
            <a:r>
              <a:rPr lang="en-US" dirty="0" err="1"/>
              <a:t>непрерывное</a:t>
            </a:r>
            <a:r>
              <a:rPr lang="en-US" dirty="0"/>
              <a:t> </a:t>
            </a:r>
            <a:r>
              <a:rPr lang="en-US" dirty="0" err="1"/>
              <a:t>покрытие</a:t>
            </a:r>
            <a:r>
              <a:rPr lang="en-US" dirty="0"/>
              <a:t>,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орбите</a:t>
            </a:r>
            <a:r>
              <a:rPr lang="en-US" dirty="0"/>
              <a:t> </a:t>
            </a:r>
            <a:r>
              <a:rPr lang="en-US" dirty="0" err="1"/>
              <a:t>необходимо</a:t>
            </a:r>
            <a:r>
              <a:rPr lang="en-US" dirty="0"/>
              <a:t> </a:t>
            </a:r>
            <a:r>
              <a:rPr lang="en-US" dirty="0" err="1"/>
              <a:t>разместить</a:t>
            </a:r>
            <a:r>
              <a:rPr lang="en-US" dirty="0"/>
              <a:t> </a:t>
            </a:r>
            <a:r>
              <a:rPr lang="en-US" dirty="0" err="1"/>
              <a:t>достаточно</a:t>
            </a:r>
            <a:r>
              <a:rPr lang="en-US" dirty="0"/>
              <a:t> </a:t>
            </a:r>
            <a:r>
              <a:rPr lang="en-US" dirty="0" err="1"/>
              <a:t>много</a:t>
            </a:r>
            <a:r>
              <a:rPr lang="en-US" dirty="0"/>
              <a:t> </a:t>
            </a:r>
            <a:r>
              <a:rPr lang="en-US" dirty="0" err="1"/>
              <a:t>спутников</a:t>
            </a:r>
            <a:r>
              <a:rPr lang="en-US" dirty="0"/>
              <a:t>. В </a:t>
            </a:r>
            <a:r>
              <a:rPr lang="en-US" dirty="0" err="1"/>
              <a:t>настоящее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разрабатывается</a:t>
            </a:r>
            <a:r>
              <a:rPr lang="en-US" dirty="0"/>
              <a:t> </a:t>
            </a:r>
            <a:r>
              <a:rPr lang="en-US" dirty="0" err="1"/>
              <a:t>целый</a:t>
            </a:r>
            <a:r>
              <a:rPr lang="en-US" dirty="0"/>
              <a:t> </a:t>
            </a:r>
            <a:r>
              <a:rPr lang="en-US" dirty="0" err="1"/>
              <a:t>ряд</a:t>
            </a:r>
            <a:r>
              <a:rPr lang="en-US" dirty="0"/>
              <a:t> </a:t>
            </a:r>
            <a:r>
              <a:rPr lang="en-US" dirty="0" err="1"/>
              <a:t>проектов</a:t>
            </a:r>
            <a:r>
              <a:rPr lang="en-US" dirty="0"/>
              <a:t> </a:t>
            </a:r>
            <a:r>
              <a:rPr lang="en-US" dirty="0" err="1"/>
              <a:t>низкоорбитальных</a:t>
            </a:r>
            <a:r>
              <a:rPr lang="en-US" dirty="0"/>
              <a:t> </a:t>
            </a:r>
            <a:r>
              <a:rPr lang="en-US" dirty="0" err="1"/>
              <a:t>спутниковых</a:t>
            </a:r>
            <a:r>
              <a:rPr lang="en-US" dirty="0"/>
              <a:t> </a:t>
            </a:r>
            <a:r>
              <a:rPr lang="en-US" dirty="0" err="1"/>
              <a:t>систем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 </a:t>
            </a:r>
            <a:r>
              <a:rPr lang="en-US" dirty="0" err="1"/>
              <a:t>Спутниковые</a:t>
            </a:r>
            <a:r>
              <a:rPr lang="en-US" dirty="0"/>
              <a:t> </a:t>
            </a:r>
            <a:r>
              <a:rPr lang="en-US" dirty="0" err="1"/>
              <a:t>низкоорбитальные</a:t>
            </a:r>
            <a:r>
              <a:rPr lang="en-US" dirty="0"/>
              <a:t> </a:t>
            </a:r>
            <a:r>
              <a:rPr lang="en-US" dirty="0" err="1"/>
              <a:t>технологии</a:t>
            </a:r>
            <a:r>
              <a:rPr lang="en-US" dirty="0"/>
              <a:t>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быть</a:t>
            </a:r>
            <a:r>
              <a:rPr lang="en-US" dirty="0"/>
              <a:t> </a:t>
            </a:r>
            <a:r>
              <a:rPr lang="en-US" dirty="0" err="1"/>
              <a:t>широко</a:t>
            </a:r>
            <a:r>
              <a:rPr lang="en-US" dirty="0"/>
              <a:t> </a:t>
            </a:r>
            <a:r>
              <a:rPr lang="en-US" dirty="0" err="1"/>
              <a:t>использованы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доступа</a:t>
            </a:r>
            <a:r>
              <a:rPr lang="en-US" dirty="0"/>
              <a:t> в </a:t>
            </a:r>
            <a:r>
              <a:rPr lang="en-US" dirty="0" err="1"/>
              <a:t>Интернет</a:t>
            </a:r>
            <a:r>
              <a:rPr lang="en-US" dirty="0"/>
              <a:t> в </a:t>
            </a:r>
            <a:r>
              <a:rPr lang="en-US" dirty="0" err="1"/>
              <a:t>будущем</a:t>
            </a:r>
            <a:r>
              <a:rPr lang="en-US" dirty="0"/>
              <a:t>.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Изучив</a:t>
            </a:r>
            <a:r>
              <a:rPr lang="en-US" dirty="0"/>
              <a:t> </a:t>
            </a:r>
            <a:r>
              <a:rPr lang="en-US" dirty="0" err="1"/>
              <a:t>периферию</a:t>
            </a:r>
            <a:r>
              <a:rPr lang="en-US" dirty="0"/>
              <a:t> </a:t>
            </a:r>
            <a:r>
              <a:rPr lang="en-US" dirty="0" err="1"/>
              <a:t>Интернета</a:t>
            </a:r>
            <a:r>
              <a:rPr lang="en-US" dirty="0"/>
              <a:t>, </a:t>
            </a:r>
            <a:r>
              <a:rPr lang="en-US" dirty="0" err="1"/>
              <a:t>давайте</a:t>
            </a:r>
            <a:r>
              <a:rPr lang="en-US" dirty="0"/>
              <a:t> </a:t>
            </a:r>
            <a:r>
              <a:rPr lang="en-US" dirty="0" err="1"/>
              <a:t>углубимся</a:t>
            </a:r>
            <a:r>
              <a:rPr lang="en-US" dirty="0"/>
              <a:t> </a:t>
            </a:r>
            <a:r>
              <a:rPr lang="en-US" dirty="0" err="1"/>
              <a:t>дальше</a:t>
            </a:r>
            <a:r>
              <a:rPr lang="en-US" dirty="0"/>
              <a:t> и </a:t>
            </a:r>
            <a:r>
              <a:rPr lang="en-US" dirty="0" err="1"/>
              <a:t>обратимся</a:t>
            </a:r>
            <a:r>
              <a:rPr lang="en-US" dirty="0"/>
              <a:t> к </a:t>
            </a:r>
            <a:r>
              <a:rPr lang="en-US" dirty="0" err="1"/>
              <a:t>ядру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 — </a:t>
            </a:r>
            <a:r>
              <a:rPr lang="en-US" dirty="0" err="1"/>
              <a:t>набору</a:t>
            </a:r>
            <a:r>
              <a:rPr lang="en-US" dirty="0"/>
              <a:t> </a:t>
            </a:r>
            <a:r>
              <a:rPr lang="en-US" dirty="0" err="1"/>
              <a:t>коммутаторов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и </a:t>
            </a:r>
            <a:r>
              <a:rPr lang="en-US" dirty="0" err="1"/>
              <a:t>каналов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, </a:t>
            </a:r>
            <a:r>
              <a:rPr lang="en-US" dirty="0" err="1"/>
              <a:t>которые</a:t>
            </a:r>
            <a:r>
              <a:rPr lang="en-US" dirty="0"/>
              <a:t> </a:t>
            </a:r>
            <a:r>
              <a:rPr lang="en-US" dirty="0" err="1"/>
              <a:t>взаимодействуют</a:t>
            </a:r>
            <a:r>
              <a:rPr lang="en-US" dirty="0"/>
              <a:t> с </a:t>
            </a:r>
            <a:r>
              <a:rPr lang="en-US" dirty="0" err="1"/>
              <a:t>конечными</a:t>
            </a:r>
            <a:r>
              <a:rPr lang="en-US" dirty="0"/>
              <a:t> </a:t>
            </a:r>
            <a:r>
              <a:rPr lang="en-US" dirty="0" err="1"/>
              <a:t>системами</a:t>
            </a:r>
            <a:r>
              <a:rPr lang="en-US" dirty="0"/>
              <a:t> </a:t>
            </a:r>
            <a:r>
              <a:rPr lang="en-US" dirty="0" err="1"/>
              <a:t>Интернета</a:t>
            </a:r>
            <a:r>
              <a:rPr lang="en-US" dirty="0"/>
              <a:t>.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рисунке</a:t>
            </a:r>
            <a:r>
              <a:rPr lang="en-US" dirty="0"/>
              <a:t> </a:t>
            </a:r>
            <a:r>
              <a:rPr lang="en-US" dirty="0" err="1"/>
              <a:t>элементы</a:t>
            </a:r>
            <a:r>
              <a:rPr lang="en-US" dirty="0"/>
              <a:t> </a:t>
            </a:r>
            <a:r>
              <a:rPr lang="en-US" dirty="0" err="1"/>
              <a:t>ядра</a:t>
            </a:r>
            <a:r>
              <a:rPr lang="en-US" dirty="0"/>
              <a:t> </a:t>
            </a:r>
            <a:r>
              <a:rPr lang="en-US" dirty="0" err="1"/>
              <a:t>сети</a:t>
            </a:r>
            <a:r>
              <a:rPr lang="en-US" dirty="0"/>
              <a:t> </a:t>
            </a:r>
            <a:r>
              <a:rPr lang="en-US" dirty="0" err="1"/>
              <a:t>выделены</a:t>
            </a:r>
            <a:r>
              <a:rPr lang="en-US" dirty="0"/>
              <a:t> </a:t>
            </a:r>
            <a:r>
              <a:rPr lang="en-US" dirty="0" err="1"/>
              <a:t>красными</a:t>
            </a:r>
            <a:r>
              <a:rPr lang="en-US" dirty="0"/>
              <a:t> </a:t>
            </a:r>
            <a:r>
              <a:rPr lang="en-US" dirty="0" err="1"/>
              <a:t>кругами</a:t>
            </a:r>
            <a:r>
              <a:rPr lang="en-US" dirty="0"/>
              <a:t>.</a:t>
            </a:r>
          </a:p>
          <a:p>
            <a:r>
              <a:rPr lang="en-US" dirty="0" err="1"/>
              <a:t>Хосты</a:t>
            </a:r>
            <a:r>
              <a:rPr lang="en-US" dirty="0"/>
              <a:t> </a:t>
            </a:r>
            <a:r>
              <a:rPr lang="en-US" dirty="0" err="1"/>
              <a:t>обмениваются</a:t>
            </a:r>
            <a:r>
              <a:rPr lang="en-US" dirty="0"/>
              <a:t> </a:t>
            </a:r>
            <a:r>
              <a:rPr lang="en-US" dirty="0" err="1"/>
              <a:t>друг</a:t>
            </a:r>
            <a:r>
              <a:rPr lang="en-US" dirty="0"/>
              <a:t> с </a:t>
            </a:r>
            <a:r>
              <a:rPr lang="en-US" dirty="0" err="1"/>
              <a:t>другом</a:t>
            </a:r>
            <a:r>
              <a:rPr lang="en-US" dirty="0"/>
              <a:t> </a:t>
            </a:r>
            <a:r>
              <a:rPr lang="en-US" dirty="0" err="1"/>
              <a:t>сообщениями</a:t>
            </a:r>
            <a:r>
              <a:rPr lang="en-US" dirty="0"/>
              <a:t>, </a:t>
            </a:r>
            <a:r>
              <a:rPr lang="en-US" dirty="0" err="1"/>
              <a:t>используя</a:t>
            </a:r>
            <a:r>
              <a:rPr lang="en-US" dirty="0"/>
              <a:t> </a:t>
            </a:r>
            <a:r>
              <a:rPr lang="en-US" dirty="0" err="1"/>
              <a:t>сетевые</a:t>
            </a:r>
            <a:r>
              <a:rPr lang="en-US" dirty="0"/>
              <a:t> </a:t>
            </a:r>
            <a:r>
              <a:rPr lang="en-US" dirty="0" err="1"/>
              <a:t>приложения</a:t>
            </a:r>
            <a:r>
              <a:rPr lang="en-US" dirty="0"/>
              <a:t>. </a:t>
            </a:r>
            <a:r>
              <a:rPr lang="en-US" dirty="0" err="1"/>
              <a:t>Сообщения</a:t>
            </a:r>
            <a:r>
              <a:rPr lang="en-US" dirty="0"/>
              <a:t> </a:t>
            </a:r>
            <a:r>
              <a:rPr lang="en-US" dirty="0" err="1"/>
              <a:t>могут</a:t>
            </a:r>
            <a:r>
              <a:rPr lang="en-US" dirty="0"/>
              <a:t> </a:t>
            </a:r>
            <a:r>
              <a:rPr lang="en-US" dirty="0" err="1"/>
              <a:t>содержать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угодно</a:t>
            </a:r>
            <a:r>
              <a:rPr lang="en-US" dirty="0"/>
              <a:t>, </a:t>
            </a:r>
            <a:r>
              <a:rPr lang="en-US" dirty="0" err="1"/>
              <a:t>любую</a:t>
            </a:r>
            <a:r>
              <a:rPr lang="en-US" dirty="0"/>
              <a:t> </a:t>
            </a:r>
            <a:r>
              <a:rPr lang="en-US" dirty="0" err="1"/>
              <a:t>информацию</a:t>
            </a:r>
            <a:r>
              <a:rPr lang="en-US" dirty="0"/>
              <a:t>, </a:t>
            </a:r>
            <a:r>
              <a:rPr lang="en-US" dirty="0" err="1"/>
              <a:t>которую</a:t>
            </a:r>
            <a:r>
              <a:rPr lang="en-US" dirty="0"/>
              <a:t> </a:t>
            </a:r>
            <a:r>
              <a:rPr lang="en-US" dirty="0" err="1"/>
              <a:t>разработчик</a:t>
            </a:r>
            <a:r>
              <a:rPr lang="en-US" dirty="0"/>
              <a:t> </a:t>
            </a:r>
            <a:r>
              <a:rPr lang="en-US" dirty="0" err="1"/>
              <a:t>приложения</a:t>
            </a:r>
            <a:r>
              <a:rPr lang="en-US" dirty="0"/>
              <a:t> </a:t>
            </a:r>
            <a:r>
              <a:rPr lang="en-US" dirty="0" err="1"/>
              <a:t>пожелает</a:t>
            </a:r>
            <a:r>
              <a:rPr lang="en-US" dirty="0"/>
              <a:t> </a:t>
            </a:r>
            <a:r>
              <a:rPr lang="en-US" dirty="0" err="1"/>
              <a:t>туда</a:t>
            </a:r>
            <a:r>
              <a:rPr lang="en-US" dirty="0"/>
              <a:t> </a:t>
            </a:r>
            <a:r>
              <a:rPr lang="en-US" dirty="0" err="1"/>
              <a:t>поместить</a:t>
            </a:r>
            <a:r>
              <a:rPr lang="en-US" dirty="0"/>
              <a:t>. </a:t>
            </a:r>
            <a:r>
              <a:rPr lang="en-US" dirty="0" err="1"/>
              <a:t>Иногда</a:t>
            </a:r>
            <a:r>
              <a:rPr lang="en-US" dirty="0"/>
              <a:t> </a:t>
            </a:r>
            <a:r>
              <a:rPr lang="en-US" dirty="0" err="1"/>
              <a:t>они</a:t>
            </a:r>
            <a:r>
              <a:rPr lang="en-US" dirty="0"/>
              <a:t> </a:t>
            </a:r>
            <a:r>
              <a:rPr lang="en-US" dirty="0" err="1"/>
              <a:t>выполняют</a:t>
            </a:r>
            <a:r>
              <a:rPr lang="en-US" dirty="0"/>
              <a:t> </a:t>
            </a:r>
            <a:r>
              <a:rPr lang="en-US" dirty="0" err="1"/>
              <a:t>функции</a:t>
            </a:r>
            <a:r>
              <a:rPr lang="en-US" dirty="0"/>
              <a:t> </a:t>
            </a:r>
            <a:r>
              <a:rPr lang="en-US" dirty="0" err="1"/>
              <a:t>управления</a:t>
            </a:r>
            <a:r>
              <a:rPr lang="en-US" dirty="0"/>
              <a:t>, </a:t>
            </a:r>
            <a:r>
              <a:rPr lang="en-US" dirty="0" err="1"/>
              <a:t>иногда</a:t>
            </a:r>
            <a:r>
              <a:rPr lang="en-US" dirty="0"/>
              <a:t> </a:t>
            </a:r>
            <a:r>
              <a:rPr lang="en-US" dirty="0" err="1"/>
              <a:t>содержат</a:t>
            </a:r>
            <a:r>
              <a:rPr lang="en-US" dirty="0"/>
              <a:t> </a:t>
            </a:r>
            <a:r>
              <a:rPr lang="en-US" dirty="0" err="1"/>
              <a:t>данные</a:t>
            </a:r>
            <a:r>
              <a:rPr lang="en-US" dirty="0"/>
              <a:t>, </a:t>
            </a:r>
            <a:r>
              <a:rPr lang="en-US" dirty="0" err="1"/>
              <a:t>например</a:t>
            </a:r>
            <a:r>
              <a:rPr lang="en-US" dirty="0"/>
              <a:t> </a:t>
            </a:r>
            <a:r>
              <a:rPr lang="en-US" dirty="0" err="1"/>
              <a:t>почтовое</a:t>
            </a:r>
            <a:r>
              <a:rPr lang="en-US" dirty="0"/>
              <a:t> </a:t>
            </a:r>
            <a:r>
              <a:rPr lang="en-US" dirty="0" err="1"/>
              <a:t>сообщение</a:t>
            </a:r>
            <a:r>
              <a:rPr lang="en-US" dirty="0"/>
              <a:t>, </a:t>
            </a:r>
            <a:r>
              <a:rPr lang="en-US" dirty="0" err="1"/>
              <a:t>рисунок</a:t>
            </a:r>
            <a:r>
              <a:rPr lang="en-US" dirty="0"/>
              <a:t>, </a:t>
            </a:r>
            <a:r>
              <a:rPr lang="en-US" dirty="0" err="1"/>
              <a:t>либо</a:t>
            </a:r>
            <a:r>
              <a:rPr lang="en-US" dirty="0"/>
              <a:t> </a:t>
            </a:r>
            <a:r>
              <a:rPr lang="en-US" dirty="0" err="1"/>
              <a:t>аудиофайл</a:t>
            </a:r>
            <a:r>
              <a:rPr lang="en-US" dirty="0"/>
              <a:t>.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того</a:t>
            </a:r>
            <a:r>
              <a:rPr lang="en-US" dirty="0"/>
              <a:t>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отослать</a:t>
            </a:r>
            <a:r>
              <a:rPr lang="en-US" dirty="0"/>
              <a:t> </a:t>
            </a:r>
            <a:r>
              <a:rPr lang="en-US" dirty="0" err="1"/>
              <a:t>сообщение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конечной</a:t>
            </a:r>
            <a:r>
              <a:rPr lang="en-US" dirty="0"/>
              <a:t> </a:t>
            </a:r>
            <a:r>
              <a:rPr lang="en-US" dirty="0" err="1"/>
              <a:t>системы-источника</a:t>
            </a:r>
            <a:r>
              <a:rPr lang="en-US" dirty="0"/>
              <a:t> в </a:t>
            </a:r>
            <a:r>
              <a:rPr lang="en-US" dirty="0" err="1"/>
              <a:t>конечную</a:t>
            </a:r>
            <a:r>
              <a:rPr lang="en-US" dirty="0"/>
              <a:t> </a:t>
            </a:r>
            <a:r>
              <a:rPr lang="en-US" dirty="0" err="1"/>
              <a:t>систему-приемник</a:t>
            </a:r>
            <a:r>
              <a:rPr lang="en-US" dirty="0"/>
              <a:t>, </a:t>
            </a:r>
            <a:r>
              <a:rPr lang="en-US" dirty="0" err="1"/>
              <a:t>оно</a:t>
            </a:r>
            <a:r>
              <a:rPr lang="en-US" dirty="0"/>
              <a:t> </a:t>
            </a:r>
            <a:r>
              <a:rPr lang="en-US" dirty="0" err="1"/>
              <a:t>разбивается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более</a:t>
            </a:r>
            <a:r>
              <a:rPr lang="en-US" dirty="0"/>
              <a:t> </a:t>
            </a:r>
            <a:r>
              <a:rPr lang="en-US" dirty="0" err="1"/>
              <a:t>мелкие</a:t>
            </a:r>
            <a:r>
              <a:rPr lang="en-US" dirty="0"/>
              <a:t> </a:t>
            </a:r>
            <a:r>
              <a:rPr lang="en-US" dirty="0" err="1"/>
              <a:t>порции</a:t>
            </a:r>
            <a:r>
              <a:rPr lang="en-US" dirty="0"/>
              <a:t> </a:t>
            </a:r>
            <a:r>
              <a:rPr lang="en-US" dirty="0" err="1"/>
              <a:t>данных</a:t>
            </a:r>
            <a:r>
              <a:rPr lang="en-US" dirty="0"/>
              <a:t>, </a:t>
            </a:r>
            <a:r>
              <a:rPr lang="en-US" dirty="0" err="1"/>
              <a:t>называемые</a:t>
            </a:r>
            <a:r>
              <a:rPr lang="en-US" dirty="0"/>
              <a:t> </a:t>
            </a:r>
            <a:r>
              <a:rPr lang="en-US" dirty="0" err="1"/>
              <a:t>пакетами</a:t>
            </a:r>
            <a:r>
              <a:rPr lang="en-US" dirty="0"/>
              <a:t>.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пути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источника</a:t>
            </a:r>
            <a:r>
              <a:rPr lang="en-US" dirty="0"/>
              <a:t> к </a:t>
            </a:r>
            <a:r>
              <a:rPr lang="en-US" dirty="0" err="1"/>
              <a:t>приемнику</a:t>
            </a:r>
            <a:r>
              <a:rPr lang="en-US" dirty="0"/>
              <a:t> </a:t>
            </a:r>
            <a:r>
              <a:rPr lang="en-US" dirty="0" err="1"/>
              <a:t>каждый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проходит</a:t>
            </a:r>
            <a:r>
              <a:rPr lang="en-US" dirty="0"/>
              <a:t> </a:t>
            </a:r>
            <a:r>
              <a:rPr lang="en-US" dirty="0" err="1"/>
              <a:t>через</a:t>
            </a:r>
            <a:r>
              <a:rPr lang="en-US" dirty="0"/>
              <a:t>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и </a:t>
            </a:r>
            <a:r>
              <a:rPr lang="en-US" dirty="0" err="1"/>
              <a:t>коммутаторы</a:t>
            </a:r>
            <a:r>
              <a:rPr lang="en-US" dirty="0"/>
              <a:t> (</a:t>
            </a:r>
            <a:r>
              <a:rPr lang="en-US" dirty="0" err="1"/>
              <a:t>среди</a:t>
            </a:r>
            <a:r>
              <a:rPr lang="en-US" dirty="0"/>
              <a:t> </a:t>
            </a:r>
            <a:r>
              <a:rPr lang="en-US" dirty="0" err="1"/>
              <a:t>которых</a:t>
            </a:r>
            <a:r>
              <a:rPr lang="en-US" dirty="0"/>
              <a:t> </a:t>
            </a:r>
            <a:r>
              <a:rPr lang="en-US" dirty="0" err="1"/>
              <a:t>основными</a:t>
            </a:r>
            <a:r>
              <a:rPr lang="en-US" dirty="0"/>
              <a:t> </a:t>
            </a:r>
            <a:r>
              <a:rPr lang="en-US" dirty="0" err="1"/>
              <a:t>типами</a:t>
            </a:r>
            <a:r>
              <a:rPr lang="en-US" dirty="0"/>
              <a:t> </a:t>
            </a:r>
            <a:r>
              <a:rPr lang="en-US" dirty="0" err="1"/>
              <a:t>являются</a:t>
            </a:r>
            <a:r>
              <a:rPr lang="en-US" dirty="0"/>
              <a:t> </a:t>
            </a:r>
            <a:r>
              <a:rPr lang="en-US" dirty="0" err="1"/>
              <a:t>маршрутизаторы</a:t>
            </a:r>
            <a:r>
              <a:rPr lang="en-US" dirty="0"/>
              <a:t> и </a:t>
            </a:r>
            <a:r>
              <a:rPr lang="en-US" dirty="0" err="1"/>
              <a:t>коммутаторы</a:t>
            </a:r>
            <a:r>
              <a:rPr lang="en-US" dirty="0"/>
              <a:t> </a:t>
            </a:r>
            <a:r>
              <a:rPr lang="en-US" dirty="0" err="1"/>
              <a:t>канального</a:t>
            </a:r>
            <a:r>
              <a:rPr lang="en-US" dirty="0"/>
              <a:t> </a:t>
            </a:r>
            <a:r>
              <a:rPr lang="en-US" dirty="0" err="1"/>
              <a:t>уровня</a:t>
            </a:r>
            <a:r>
              <a:rPr lang="en-US" dirty="0"/>
              <a:t>). </a:t>
            </a:r>
            <a:r>
              <a:rPr lang="en-US" dirty="0" err="1"/>
              <a:t>Пакеты</a:t>
            </a:r>
            <a:r>
              <a:rPr lang="en-US" dirty="0"/>
              <a:t> </a:t>
            </a:r>
            <a:r>
              <a:rPr lang="en-US" dirty="0" err="1"/>
              <a:t>передаются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каждой</a:t>
            </a:r>
            <a:r>
              <a:rPr lang="en-US" dirty="0"/>
              <a:t>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с </a:t>
            </a:r>
            <a:r>
              <a:rPr lang="en-US" dirty="0" err="1"/>
              <a:t>максимальной</a:t>
            </a:r>
            <a:r>
              <a:rPr lang="en-US" dirty="0"/>
              <a:t> </a:t>
            </a:r>
            <a:r>
              <a:rPr lang="en-US" dirty="0" err="1"/>
              <a:t>скоростью</a:t>
            </a:r>
            <a:r>
              <a:rPr lang="en-US" dirty="0"/>
              <a:t>, </a:t>
            </a:r>
            <a:r>
              <a:rPr lang="en-US" dirty="0" err="1"/>
              <a:t>которую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обеспечить</a:t>
            </a:r>
            <a:r>
              <a:rPr lang="en-US" dirty="0"/>
              <a:t> </a:t>
            </a:r>
            <a:r>
              <a:rPr lang="en-US" dirty="0" err="1"/>
              <a:t>данная</a:t>
            </a:r>
            <a:r>
              <a:rPr lang="en-US" dirty="0"/>
              <a:t> </a:t>
            </a:r>
            <a:r>
              <a:rPr lang="en-US" dirty="0" err="1"/>
              <a:t>линия</a:t>
            </a:r>
            <a:r>
              <a:rPr lang="en-US" dirty="0"/>
              <a:t>. </a:t>
            </a:r>
            <a:r>
              <a:rPr lang="en-US" dirty="0" err="1"/>
              <a:t>Поэтому</a:t>
            </a:r>
            <a:r>
              <a:rPr lang="en-US" dirty="0"/>
              <a:t>, </a:t>
            </a:r>
            <a:r>
              <a:rPr lang="en-US" dirty="0" err="1"/>
              <a:t>если</a:t>
            </a:r>
            <a:r>
              <a:rPr lang="en-US" dirty="0"/>
              <a:t> </a:t>
            </a:r>
            <a:r>
              <a:rPr lang="en-US" dirty="0" err="1"/>
              <a:t>исходная</a:t>
            </a:r>
            <a:r>
              <a:rPr lang="en-US" dirty="0"/>
              <a:t> </a:t>
            </a:r>
            <a:r>
              <a:rPr lang="en-US" dirty="0" err="1"/>
              <a:t>конечная</a:t>
            </a:r>
            <a:r>
              <a:rPr lang="en-US" dirty="0"/>
              <a:t> </a:t>
            </a:r>
            <a:r>
              <a:rPr lang="en-US" dirty="0" err="1"/>
              <a:t>система</a:t>
            </a:r>
            <a:r>
              <a:rPr lang="en-US" dirty="0"/>
              <a:t> </a:t>
            </a:r>
            <a:r>
              <a:rPr lang="en-US" dirty="0" err="1"/>
              <a:t>либо</a:t>
            </a:r>
            <a:r>
              <a:rPr lang="en-US" dirty="0"/>
              <a:t> </a:t>
            </a:r>
            <a:r>
              <a:rPr lang="en-US" dirty="0" err="1"/>
              <a:t>коммутатор</a:t>
            </a:r>
            <a:r>
              <a:rPr lang="en-US" dirty="0"/>
              <a:t> </a:t>
            </a:r>
            <a:r>
              <a:rPr lang="en-US" dirty="0" err="1"/>
              <a:t>отсылает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длиной</a:t>
            </a:r>
            <a:r>
              <a:rPr lang="en-US" dirty="0"/>
              <a:t> L </a:t>
            </a:r>
            <a:r>
              <a:rPr lang="en-US" dirty="0" err="1"/>
              <a:t>бит</a:t>
            </a:r>
            <a:r>
              <a:rPr lang="en-US" dirty="0"/>
              <a:t> </a:t>
            </a:r>
            <a:r>
              <a:rPr lang="en-US" dirty="0" err="1"/>
              <a:t>через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 </a:t>
            </a:r>
            <a:r>
              <a:rPr lang="en-US" dirty="0" err="1"/>
              <a:t>со</a:t>
            </a:r>
            <a:r>
              <a:rPr lang="en-US" dirty="0"/>
              <a:t> </a:t>
            </a:r>
            <a:r>
              <a:rPr lang="en-US" dirty="0" err="1"/>
              <a:t>скоростью</a:t>
            </a:r>
            <a:r>
              <a:rPr lang="en-US" dirty="0"/>
              <a:t> R </a:t>
            </a:r>
            <a:r>
              <a:rPr lang="en-US" dirty="0" err="1"/>
              <a:t>бит</a:t>
            </a:r>
            <a:r>
              <a:rPr lang="en-US" dirty="0"/>
              <a:t>/с,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 </a:t>
            </a:r>
            <a:r>
              <a:rPr lang="en-US" dirty="0" err="1"/>
              <a:t>равно</a:t>
            </a:r>
            <a:r>
              <a:rPr lang="en-US" dirty="0"/>
              <a:t> L/R </a:t>
            </a:r>
            <a:r>
              <a:rPr lang="en-US" dirty="0" err="1"/>
              <a:t>секунд</a:t>
            </a:r>
            <a:r>
              <a:rPr lang="en-US" dirty="0"/>
              <a:t>.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Большинство</a:t>
            </a:r>
            <a:r>
              <a:rPr lang="en-US" dirty="0"/>
              <a:t> </a:t>
            </a:r>
            <a:r>
              <a:rPr lang="en-US" dirty="0" err="1"/>
              <a:t>коммутаторов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используют</a:t>
            </a:r>
            <a:r>
              <a:rPr lang="en-US" dirty="0"/>
              <a:t>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называемую</a:t>
            </a:r>
            <a:r>
              <a:rPr lang="en-US" dirty="0"/>
              <a:t> </a:t>
            </a:r>
            <a:r>
              <a:rPr lang="en-US" dirty="0" err="1"/>
              <a:t>передачу</a:t>
            </a:r>
            <a:r>
              <a:rPr lang="en-US" dirty="0"/>
              <a:t> с </a:t>
            </a:r>
            <a:r>
              <a:rPr lang="en-US" dirty="0" err="1"/>
              <a:t>промежуточным</a:t>
            </a:r>
            <a:r>
              <a:rPr lang="en-US" dirty="0"/>
              <a:t> </a:t>
            </a:r>
            <a:r>
              <a:rPr lang="en-US" dirty="0" err="1"/>
              <a:t>накоплением</a:t>
            </a:r>
            <a:r>
              <a:rPr lang="en-US" dirty="0"/>
              <a:t>. </a:t>
            </a:r>
            <a:r>
              <a:rPr lang="en-US" dirty="0" err="1"/>
              <a:t>Промежуточное</a:t>
            </a:r>
            <a:r>
              <a:rPr lang="en-US" dirty="0"/>
              <a:t> </a:t>
            </a:r>
            <a:r>
              <a:rPr lang="en-US" dirty="0" err="1"/>
              <a:t>накопление</a:t>
            </a:r>
            <a:r>
              <a:rPr lang="en-US" dirty="0"/>
              <a:t> </a:t>
            </a:r>
            <a:r>
              <a:rPr lang="en-US" dirty="0" err="1"/>
              <a:t>означает</a:t>
            </a:r>
            <a:r>
              <a:rPr lang="en-US" dirty="0"/>
              <a:t>,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коммутатор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 </a:t>
            </a:r>
            <a:r>
              <a:rPr lang="en-US" dirty="0" err="1"/>
              <a:t>должен</a:t>
            </a:r>
            <a:r>
              <a:rPr lang="en-US" dirty="0"/>
              <a:t> </a:t>
            </a:r>
            <a:r>
              <a:rPr lang="en-US" dirty="0" err="1"/>
              <a:t>сначала</a:t>
            </a:r>
            <a:r>
              <a:rPr lang="en-US" dirty="0"/>
              <a:t> </a:t>
            </a:r>
            <a:r>
              <a:rPr lang="en-US" dirty="0" err="1"/>
              <a:t>принять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целиком</a:t>
            </a:r>
            <a:r>
              <a:rPr lang="en-US" dirty="0"/>
              <a:t> </a:t>
            </a:r>
            <a:r>
              <a:rPr lang="en-US" dirty="0" err="1"/>
              <a:t>перед</a:t>
            </a:r>
            <a:r>
              <a:rPr lang="en-US" dirty="0"/>
              <a:t> </a:t>
            </a:r>
            <a:r>
              <a:rPr lang="en-US" dirty="0" err="1"/>
              <a:t>тем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начнет</a:t>
            </a:r>
            <a:r>
              <a:rPr lang="en-US" dirty="0"/>
              <a:t> </a:t>
            </a:r>
            <a:r>
              <a:rPr lang="en-US" dirty="0" err="1"/>
              <a:t>передавать</a:t>
            </a:r>
            <a:r>
              <a:rPr lang="en-US" dirty="0"/>
              <a:t> в </a:t>
            </a:r>
            <a:r>
              <a:rPr lang="en-US" dirty="0" err="1"/>
              <a:t>выходную</a:t>
            </a:r>
            <a:r>
              <a:rPr lang="en-US" dirty="0"/>
              <a:t> </a:t>
            </a:r>
            <a:r>
              <a:rPr lang="en-US" dirty="0" err="1"/>
              <a:t>линию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</a:t>
            </a:r>
            <a:r>
              <a:rPr lang="en-US" dirty="0" err="1"/>
              <a:t>его</a:t>
            </a:r>
            <a:r>
              <a:rPr lang="en-US" dirty="0"/>
              <a:t> </a:t>
            </a:r>
            <a:r>
              <a:rPr lang="en-US" dirty="0" err="1"/>
              <a:t>первый</a:t>
            </a:r>
            <a:r>
              <a:rPr lang="en-US" dirty="0"/>
              <a:t> </a:t>
            </a:r>
            <a:r>
              <a:rPr lang="en-US" dirty="0" err="1"/>
              <a:t>бит</a:t>
            </a:r>
            <a:r>
              <a:rPr lang="en-US" dirty="0"/>
              <a:t>.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изучить</a:t>
            </a:r>
            <a:r>
              <a:rPr lang="en-US" dirty="0"/>
              <a:t> </a:t>
            </a:r>
            <a:r>
              <a:rPr lang="en-US" dirty="0" err="1"/>
              <a:t>передачу</a:t>
            </a:r>
            <a:r>
              <a:rPr lang="en-US" dirty="0"/>
              <a:t> с </a:t>
            </a:r>
            <a:r>
              <a:rPr lang="en-US" dirty="0" err="1"/>
              <a:t>накоплением</a:t>
            </a:r>
            <a:r>
              <a:rPr lang="en-US" dirty="0"/>
              <a:t> </a:t>
            </a:r>
            <a:r>
              <a:rPr lang="en-US" dirty="0" err="1"/>
              <a:t>более</a:t>
            </a:r>
            <a:r>
              <a:rPr lang="en-US" dirty="0"/>
              <a:t> </a:t>
            </a:r>
            <a:r>
              <a:rPr lang="en-US" dirty="0" err="1"/>
              <a:t>детально</a:t>
            </a:r>
            <a:r>
              <a:rPr lang="en-US" dirty="0"/>
              <a:t>, </a:t>
            </a:r>
            <a:r>
              <a:rPr lang="en-US" dirty="0" err="1"/>
              <a:t>рассмотрим</a:t>
            </a:r>
            <a:r>
              <a:rPr lang="en-US" dirty="0"/>
              <a:t> </a:t>
            </a:r>
            <a:r>
              <a:rPr lang="en-US" dirty="0" err="1"/>
              <a:t>простую</a:t>
            </a:r>
            <a:r>
              <a:rPr lang="en-US" dirty="0"/>
              <a:t> </a:t>
            </a:r>
            <a:r>
              <a:rPr lang="en-US" dirty="0" err="1"/>
              <a:t>сеть</a:t>
            </a:r>
            <a:r>
              <a:rPr lang="en-US" dirty="0"/>
              <a:t>, </a:t>
            </a:r>
            <a:r>
              <a:rPr lang="en-US" dirty="0" err="1"/>
              <a:t>состоящую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двух</a:t>
            </a:r>
            <a:r>
              <a:rPr lang="en-US" dirty="0"/>
              <a:t> </a:t>
            </a:r>
            <a:r>
              <a:rPr lang="en-US" dirty="0" err="1"/>
              <a:t>конечных</a:t>
            </a:r>
            <a:r>
              <a:rPr lang="en-US" dirty="0"/>
              <a:t> </a:t>
            </a:r>
            <a:r>
              <a:rPr lang="en-US" dirty="0" err="1"/>
              <a:t>систем</a:t>
            </a:r>
            <a:r>
              <a:rPr lang="en-US" dirty="0"/>
              <a:t>, </a:t>
            </a:r>
            <a:r>
              <a:rPr lang="en-US" dirty="0" err="1"/>
              <a:t>соединенных</a:t>
            </a:r>
            <a:r>
              <a:rPr lang="en-US" dirty="0"/>
              <a:t> </a:t>
            </a:r>
            <a:r>
              <a:rPr lang="en-US" dirty="0" err="1"/>
              <a:t>одним</a:t>
            </a:r>
            <a:r>
              <a:rPr lang="en-US" dirty="0"/>
              <a:t> </a:t>
            </a:r>
            <a:r>
              <a:rPr lang="en-US" dirty="0" err="1"/>
              <a:t>маршрутизатором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показано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рисунке</a:t>
            </a:r>
            <a:r>
              <a:rPr lang="en-US" dirty="0"/>
              <a:t>.</a:t>
            </a:r>
          </a:p>
          <a:p>
            <a:r>
              <a:rPr lang="en-US" dirty="0" err="1"/>
              <a:t>Каждый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обычно</a:t>
            </a:r>
            <a:r>
              <a:rPr lang="en-US" dirty="0"/>
              <a:t> </a:t>
            </a:r>
            <a:r>
              <a:rPr lang="en-US" dirty="0" err="1"/>
              <a:t>имеет</a:t>
            </a:r>
            <a:r>
              <a:rPr lang="en-US" dirty="0"/>
              <a:t> </a:t>
            </a:r>
            <a:r>
              <a:rPr lang="en-US" dirty="0" err="1"/>
              <a:t>несколько</a:t>
            </a:r>
            <a:r>
              <a:rPr lang="en-US" dirty="0"/>
              <a:t> </a:t>
            </a:r>
            <a:r>
              <a:rPr lang="en-US" dirty="0" err="1"/>
              <a:t>соединений</a:t>
            </a:r>
            <a:r>
              <a:rPr lang="en-US" dirty="0"/>
              <a:t>,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его</a:t>
            </a:r>
            <a:r>
              <a:rPr lang="en-US" dirty="0"/>
              <a:t> </a:t>
            </a:r>
            <a:r>
              <a:rPr lang="en-US" dirty="0" err="1"/>
              <a:t>задача</a:t>
            </a:r>
            <a:r>
              <a:rPr lang="en-US" dirty="0"/>
              <a:t> </a:t>
            </a:r>
            <a:r>
              <a:rPr lang="en-US" dirty="0" err="1"/>
              <a:t>заключается</a:t>
            </a:r>
            <a:r>
              <a:rPr lang="en-US" dirty="0"/>
              <a:t> в </a:t>
            </a:r>
            <a:r>
              <a:rPr lang="en-US" dirty="0" err="1"/>
              <a:t>том</a:t>
            </a:r>
            <a:r>
              <a:rPr lang="en-US" dirty="0"/>
              <a:t>,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перенаправить</a:t>
            </a:r>
            <a:r>
              <a:rPr lang="en-US" dirty="0"/>
              <a:t> </a:t>
            </a:r>
            <a:r>
              <a:rPr lang="en-US" dirty="0" err="1"/>
              <a:t>входящий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в </a:t>
            </a:r>
            <a:r>
              <a:rPr lang="en-US" dirty="0" err="1"/>
              <a:t>исходящее</a:t>
            </a:r>
            <a:r>
              <a:rPr lang="en-US" dirty="0"/>
              <a:t> </a:t>
            </a:r>
            <a:r>
              <a:rPr lang="en-US" dirty="0" err="1"/>
              <a:t>соединение</a:t>
            </a:r>
            <a:r>
              <a:rPr lang="en-US" dirty="0"/>
              <a:t>; в </a:t>
            </a:r>
            <a:r>
              <a:rPr lang="en-US" dirty="0" err="1"/>
              <a:t>данном</a:t>
            </a:r>
            <a:r>
              <a:rPr lang="en-US" dirty="0"/>
              <a:t> </a:t>
            </a:r>
            <a:r>
              <a:rPr lang="en-US" dirty="0" err="1"/>
              <a:t>примере</a:t>
            </a:r>
            <a:r>
              <a:rPr lang="en-US" dirty="0"/>
              <a:t> </a:t>
            </a:r>
            <a:r>
              <a:rPr lang="en-US" dirty="0" err="1"/>
              <a:t>задача</a:t>
            </a:r>
            <a:r>
              <a:rPr lang="en-US" dirty="0"/>
              <a:t> </a:t>
            </a:r>
            <a:r>
              <a:rPr lang="en-US" dirty="0" err="1"/>
              <a:t>маршрутизатора</a:t>
            </a:r>
            <a:r>
              <a:rPr lang="en-US" dirty="0"/>
              <a:t> </a:t>
            </a:r>
            <a:r>
              <a:rPr lang="en-US" dirty="0" err="1"/>
              <a:t>довольно</a:t>
            </a:r>
            <a:r>
              <a:rPr lang="en-US" dirty="0"/>
              <a:t> </a:t>
            </a:r>
            <a:r>
              <a:rPr lang="en-US" dirty="0" err="1"/>
              <a:t>проста</a:t>
            </a:r>
            <a:r>
              <a:rPr lang="en-US" dirty="0"/>
              <a:t>: </a:t>
            </a:r>
            <a:r>
              <a:rPr lang="en-US" dirty="0" err="1"/>
              <a:t>передача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одной</a:t>
            </a:r>
            <a:r>
              <a:rPr lang="en-US" dirty="0"/>
              <a:t> </a:t>
            </a:r>
            <a:r>
              <a:rPr lang="en-US" dirty="0" err="1"/>
              <a:t>линии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(</a:t>
            </a:r>
            <a:r>
              <a:rPr lang="en-US" dirty="0" err="1"/>
              <a:t>входящей</a:t>
            </a:r>
            <a:r>
              <a:rPr lang="en-US" dirty="0"/>
              <a:t>) в </a:t>
            </a:r>
            <a:r>
              <a:rPr lang="en-US" dirty="0" err="1"/>
              <a:t>единственную</a:t>
            </a:r>
            <a:r>
              <a:rPr lang="en-US" dirty="0"/>
              <a:t> </a:t>
            </a:r>
            <a:r>
              <a:rPr lang="en-US" dirty="0" err="1"/>
              <a:t>исходящую</a:t>
            </a:r>
            <a:r>
              <a:rPr lang="en-US" dirty="0"/>
              <a:t>. </a:t>
            </a:r>
            <a:r>
              <a:rPr lang="en-US" dirty="0" err="1"/>
              <a:t>Здесь</a:t>
            </a:r>
            <a:r>
              <a:rPr lang="en-US" dirty="0"/>
              <a:t> </a:t>
            </a:r>
            <a:r>
              <a:rPr lang="en-US" dirty="0" err="1"/>
              <a:t>источник</a:t>
            </a:r>
            <a:r>
              <a:rPr lang="en-US" dirty="0"/>
              <a:t> </a:t>
            </a:r>
            <a:r>
              <a:rPr lang="en-US" dirty="0" err="1"/>
              <a:t>отправляет</a:t>
            </a:r>
            <a:r>
              <a:rPr lang="en-US" dirty="0"/>
              <a:t> </a:t>
            </a:r>
            <a:r>
              <a:rPr lang="en-US" dirty="0" err="1"/>
              <a:t>три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, </a:t>
            </a:r>
            <a:r>
              <a:rPr lang="en-US" dirty="0" err="1"/>
              <a:t>каждый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них</a:t>
            </a:r>
            <a:r>
              <a:rPr lang="en-US" dirty="0"/>
              <a:t> </a:t>
            </a:r>
            <a:r>
              <a:rPr lang="en-US" dirty="0" err="1"/>
              <a:t>содержит</a:t>
            </a:r>
            <a:r>
              <a:rPr lang="en-US" dirty="0"/>
              <a:t> L </a:t>
            </a:r>
            <a:r>
              <a:rPr lang="en-US" dirty="0" err="1"/>
              <a:t>бит</a:t>
            </a:r>
            <a:r>
              <a:rPr lang="en-US" dirty="0"/>
              <a:t>. В </a:t>
            </a:r>
            <a:r>
              <a:rPr lang="en-US" dirty="0" err="1"/>
              <a:t>момент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, </a:t>
            </a:r>
            <a:r>
              <a:rPr lang="en-US" dirty="0" err="1"/>
              <a:t>показанный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рисунке</a:t>
            </a:r>
            <a:r>
              <a:rPr lang="en-US" dirty="0"/>
              <a:t>, </a:t>
            </a:r>
            <a:r>
              <a:rPr lang="en-US" dirty="0" err="1"/>
              <a:t>источник</a:t>
            </a:r>
            <a:r>
              <a:rPr lang="en-US" dirty="0"/>
              <a:t> </a:t>
            </a:r>
            <a:r>
              <a:rPr lang="en-US" dirty="0" err="1"/>
              <a:t>отправил</a:t>
            </a:r>
            <a:r>
              <a:rPr lang="en-US" dirty="0"/>
              <a:t> </a:t>
            </a:r>
            <a:r>
              <a:rPr lang="en-US" dirty="0" err="1"/>
              <a:t>часть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 1, и </a:t>
            </a:r>
            <a:r>
              <a:rPr lang="en-US" dirty="0" err="1"/>
              <a:t>она</a:t>
            </a:r>
            <a:r>
              <a:rPr lang="en-US" dirty="0"/>
              <a:t> </a:t>
            </a:r>
            <a:r>
              <a:rPr lang="en-US" dirty="0" err="1"/>
              <a:t>уже</a:t>
            </a:r>
            <a:r>
              <a:rPr lang="en-US" dirty="0"/>
              <a:t> </a:t>
            </a:r>
            <a:r>
              <a:rPr lang="en-US" dirty="0" err="1"/>
              <a:t>прибыла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.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работает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методу</a:t>
            </a:r>
            <a:r>
              <a:rPr lang="en-US" dirty="0"/>
              <a:t> </a:t>
            </a:r>
            <a:r>
              <a:rPr lang="en-US" dirty="0" err="1"/>
              <a:t>передачи</a:t>
            </a:r>
            <a:r>
              <a:rPr lang="en-US" dirty="0"/>
              <a:t> с </a:t>
            </a:r>
            <a:r>
              <a:rPr lang="en-US" dirty="0" err="1"/>
              <a:t>промежуточным</a:t>
            </a:r>
            <a:r>
              <a:rPr lang="en-US" dirty="0"/>
              <a:t> </a:t>
            </a:r>
            <a:r>
              <a:rPr lang="en-US" dirty="0" err="1"/>
              <a:t>накоплением</a:t>
            </a:r>
            <a:r>
              <a:rPr lang="en-US" dirty="0"/>
              <a:t>, в </a:t>
            </a:r>
            <a:r>
              <a:rPr lang="en-US" dirty="0" err="1"/>
              <a:t>данный</a:t>
            </a:r>
            <a:r>
              <a:rPr lang="en-US" dirty="0"/>
              <a:t> </a:t>
            </a:r>
            <a:r>
              <a:rPr lang="en-US" dirty="0" err="1"/>
              <a:t>момент</a:t>
            </a:r>
            <a:r>
              <a:rPr lang="en-US" dirty="0"/>
              <a:t>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отправить</a:t>
            </a:r>
            <a:r>
              <a:rPr lang="en-US" dirty="0"/>
              <a:t> </a:t>
            </a:r>
            <a:r>
              <a:rPr lang="en-US" dirty="0" err="1"/>
              <a:t>биты</a:t>
            </a:r>
            <a:r>
              <a:rPr lang="en-US" dirty="0"/>
              <a:t>, </a:t>
            </a:r>
            <a:r>
              <a:rPr lang="en-US" dirty="0" err="1"/>
              <a:t>которые</a:t>
            </a:r>
            <a:r>
              <a:rPr lang="en-US" dirty="0"/>
              <a:t> </a:t>
            </a:r>
            <a:r>
              <a:rPr lang="en-US" dirty="0" err="1"/>
              <a:t>получил</a:t>
            </a:r>
            <a:r>
              <a:rPr lang="en-US" dirty="0"/>
              <a:t>; </a:t>
            </a:r>
            <a:r>
              <a:rPr lang="en-US" dirty="0" err="1"/>
              <a:t>вместо</a:t>
            </a:r>
            <a:r>
              <a:rPr lang="en-US" dirty="0"/>
              <a:t> </a:t>
            </a:r>
            <a:r>
              <a:rPr lang="en-US" dirty="0" err="1"/>
              <a:t>этого</a:t>
            </a:r>
            <a:r>
              <a:rPr lang="en-US" dirty="0"/>
              <a:t>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должен</a:t>
            </a:r>
            <a:r>
              <a:rPr lang="en-US" dirty="0"/>
              <a:t> </a:t>
            </a:r>
            <a:r>
              <a:rPr lang="en-US" dirty="0" err="1"/>
              <a:t>сначала</a:t>
            </a:r>
            <a:r>
              <a:rPr lang="en-US" dirty="0"/>
              <a:t> </a:t>
            </a:r>
            <a:r>
              <a:rPr lang="en-US" dirty="0" err="1"/>
              <a:t>их</a:t>
            </a:r>
            <a:r>
              <a:rPr lang="en-US" dirty="0"/>
              <a:t> </a:t>
            </a:r>
            <a:r>
              <a:rPr lang="en-US" dirty="0" err="1"/>
              <a:t>сохранить</a:t>
            </a:r>
            <a:r>
              <a:rPr lang="en-US" dirty="0"/>
              <a:t> (</a:t>
            </a:r>
            <a:r>
              <a:rPr lang="en-US" dirty="0" err="1"/>
              <a:t>буферизовать</a:t>
            </a:r>
            <a:r>
              <a:rPr lang="en-US" dirty="0"/>
              <a:t>). </a:t>
            </a:r>
            <a:r>
              <a:rPr lang="en-US" dirty="0" err="1"/>
              <a:t>Только</a:t>
            </a:r>
            <a:r>
              <a:rPr lang="en-US" dirty="0"/>
              <a:t> </a:t>
            </a:r>
            <a:r>
              <a:rPr lang="en-US" dirty="0" err="1"/>
              <a:t>после</a:t>
            </a:r>
            <a:r>
              <a:rPr lang="en-US" dirty="0"/>
              <a:t> </a:t>
            </a:r>
            <a:r>
              <a:rPr lang="en-US" dirty="0" err="1"/>
              <a:t>того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получит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биты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,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начать</a:t>
            </a:r>
            <a:r>
              <a:rPr lang="en-US" dirty="0"/>
              <a:t> </a:t>
            </a:r>
            <a:r>
              <a:rPr lang="en-US" dirty="0" err="1"/>
              <a:t>передачу</a:t>
            </a:r>
            <a:r>
              <a:rPr lang="en-US" dirty="0"/>
              <a:t> (</a:t>
            </a:r>
            <a:r>
              <a:rPr lang="en-US" dirty="0" err="1"/>
              <a:t>перенаправление</a:t>
            </a:r>
            <a:r>
              <a:rPr lang="en-US" dirty="0"/>
              <a:t>) </a:t>
            </a:r>
            <a:r>
              <a:rPr lang="en-US" dirty="0" err="1"/>
              <a:t>пакета</a:t>
            </a:r>
            <a:r>
              <a:rPr lang="en-US" dirty="0"/>
              <a:t> в </a:t>
            </a:r>
            <a:r>
              <a:rPr lang="en-US" dirty="0" err="1"/>
              <a:t>исходящую</a:t>
            </a:r>
            <a:r>
              <a:rPr lang="en-US" dirty="0"/>
              <a:t> </a:t>
            </a:r>
            <a:r>
              <a:rPr lang="en-US" dirty="0" err="1"/>
              <a:t>линию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. </a:t>
            </a:r>
            <a:r>
              <a:rPr lang="en-US" dirty="0" err="1"/>
              <a:t>Чтобы</a:t>
            </a:r>
            <a:r>
              <a:rPr lang="en-US" dirty="0"/>
              <a:t> </a:t>
            </a:r>
            <a:r>
              <a:rPr lang="en-US" dirty="0" err="1"/>
              <a:t>лучше</a:t>
            </a:r>
            <a:r>
              <a:rPr lang="en-US" dirty="0"/>
              <a:t> </a:t>
            </a:r>
            <a:r>
              <a:rPr lang="en-US" dirty="0" err="1"/>
              <a:t>разобраться</a:t>
            </a:r>
            <a:r>
              <a:rPr lang="en-US" dirty="0"/>
              <a:t>, </a:t>
            </a:r>
            <a:r>
              <a:rPr lang="en-US" dirty="0" err="1"/>
              <a:t>давайте</a:t>
            </a:r>
            <a:r>
              <a:rPr lang="en-US" dirty="0"/>
              <a:t> </a:t>
            </a:r>
            <a:r>
              <a:rPr lang="en-US" dirty="0" err="1"/>
              <a:t>подсчитаем</a:t>
            </a:r>
            <a:r>
              <a:rPr lang="en-US" dirty="0"/>
              <a:t> </a:t>
            </a:r>
            <a:r>
              <a:rPr lang="en-US" dirty="0" err="1"/>
              <a:t>количество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, </a:t>
            </a:r>
            <a:r>
              <a:rPr lang="en-US" dirty="0" err="1"/>
              <a:t>которое</a:t>
            </a:r>
            <a:r>
              <a:rPr lang="en-US" dirty="0"/>
              <a:t> </a:t>
            </a:r>
            <a:r>
              <a:rPr lang="en-US" dirty="0" err="1"/>
              <a:t>пройдет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того</a:t>
            </a:r>
            <a:r>
              <a:rPr lang="en-US" dirty="0"/>
              <a:t> </a:t>
            </a:r>
            <a:r>
              <a:rPr lang="en-US" dirty="0" err="1"/>
              <a:t>момента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источник</a:t>
            </a:r>
            <a:r>
              <a:rPr lang="en-US" dirty="0"/>
              <a:t> </a:t>
            </a:r>
            <a:r>
              <a:rPr lang="en-US" dirty="0" err="1"/>
              <a:t>начал</a:t>
            </a:r>
            <a:r>
              <a:rPr lang="en-US" dirty="0"/>
              <a:t> </a:t>
            </a:r>
            <a:r>
              <a:rPr lang="en-US" dirty="0" err="1"/>
              <a:t>отправку</a:t>
            </a:r>
            <a:r>
              <a:rPr lang="en-US" dirty="0"/>
              <a:t> </a:t>
            </a:r>
            <a:r>
              <a:rPr lang="en-US" dirty="0" err="1"/>
              <a:t>пакетов</a:t>
            </a:r>
            <a:r>
              <a:rPr lang="en-US" dirty="0"/>
              <a:t>, </a:t>
            </a:r>
            <a:r>
              <a:rPr lang="en-US" dirty="0" err="1"/>
              <a:t>до</a:t>
            </a:r>
            <a:r>
              <a:rPr lang="en-US" dirty="0"/>
              <a:t> </a:t>
            </a:r>
            <a:r>
              <a:rPr lang="en-US" dirty="0" err="1"/>
              <a:t>того</a:t>
            </a:r>
            <a:r>
              <a:rPr lang="en-US" dirty="0"/>
              <a:t> </a:t>
            </a:r>
            <a:r>
              <a:rPr lang="en-US" dirty="0" err="1"/>
              <a:t>момента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приемник</a:t>
            </a:r>
            <a:r>
              <a:rPr lang="en-US" dirty="0"/>
              <a:t> </a:t>
            </a:r>
            <a:r>
              <a:rPr lang="en-US" dirty="0" err="1"/>
              <a:t>получил</a:t>
            </a:r>
            <a:r>
              <a:rPr lang="en-US" dirty="0"/>
              <a:t> </a:t>
            </a:r>
            <a:r>
              <a:rPr lang="en-US" dirty="0" err="1"/>
              <a:t>весь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целиком</a:t>
            </a:r>
            <a:r>
              <a:rPr lang="en-US" dirty="0"/>
              <a:t>. (</a:t>
            </a:r>
            <a:r>
              <a:rPr lang="en-US" dirty="0" err="1"/>
              <a:t>Здесь</a:t>
            </a:r>
            <a:r>
              <a:rPr lang="en-US" dirty="0"/>
              <a:t> </a:t>
            </a:r>
            <a:r>
              <a:rPr lang="en-US" dirty="0" err="1"/>
              <a:t>мы</a:t>
            </a:r>
            <a:r>
              <a:rPr lang="en-US" dirty="0"/>
              <a:t> </a:t>
            </a:r>
            <a:r>
              <a:rPr lang="en-US" dirty="0" err="1"/>
              <a:t>пренебрегаем</a:t>
            </a:r>
            <a:r>
              <a:rPr lang="en-US" dirty="0"/>
              <a:t> </a:t>
            </a:r>
            <a:r>
              <a:rPr lang="en-US" dirty="0" err="1"/>
              <a:t>задержкой</a:t>
            </a:r>
            <a:r>
              <a:rPr lang="en-US" dirty="0"/>
              <a:t> </a:t>
            </a:r>
            <a:r>
              <a:rPr lang="en-US" dirty="0" err="1"/>
              <a:t>распространения</a:t>
            </a:r>
            <a:r>
              <a:rPr lang="en-US" dirty="0"/>
              <a:t> — </a:t>
            </a:r>
            <a:r>
              <a:rPr lang="en-US" dirty="0" err="1"/>
              <a:t>временем</a:t>
            </a:r>
            <a:r>
              <a:rPr lang="en-US" dirty="0"/>
              <a:t>, </a:t>
            </a:r>
            <a:r>
              <a:rPr lang="en-US" dirty="0" err="1"/>
              <a:t>которое</a:t>
            </a:r>
            <a:r>
              <a:rPr lang="en-US" dirty="0"/>
              <a:t> </a:t>
            </a:r>
            <a:r>
              <a:rPr lang="en-US" dirty="0" err="1"/>
              <a:t>требуется</a:t>
            </a:r>
            <a:r>
              <a:rPr lang="en-US" dirty="0"/>
              <a:t> </a:t>
            </a:r>
            <a:r>
              <a:rPr lang="en-US" dirty="0" err="1"/>
              <a:t>битам</a:t>
            </a:r>
            <a:r>
              <a:rPr lang="en-US" dirty="0"/>
              <a:t> </a:t>
            </a:r>
            <a:r>
              <a:rPr lang="en-US" dirty="0" err="1"/>
              <a:t>для</a:t>
            </a:r>
            <a:r>
              <a:rPr lang="en-US" dirty="0"/>
              <a:t> </a:t>
            </a:r>
            <a:r>
              <a:rPr lang="en-US" dirty="0" err="1"/>
              <a:t>прохождения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проводнику</a:t>
            </a:r>
            <a:r>
              <a:rPr lang="en-US" dirty="0"/>
              <a:t> </a:t>
            </a:r>
            <a:r>
              <a:rPr lang="en-US" dirty="0" err="1"/>
              <a:t>со</a:t>
            </a:r>
            <a:r>
              <a:rPr lang="en-US" dirty="0"/>
              <a:t> </a:t>
            </a:r>
            <a:r>
              <a:rPr lang="en-US" dirty="0" err="1"/>
              <a:t>скоростью</a:t>
            </a:r>
            <a:r>
              <a:rPr lang="en-US" dirty="0"/>
              <a:t>, </a:t>
            </a:r>
            <a:r>
              <a:rPr lang="en-US" dirty="0" err="1"/>
              <a:t>приблизительно</a:t>
            </a:r>
            <a:r>
              <a:rPr lang="en-US" dirty="0"/>
              <a:t> </a:t>
            </a:r>
            <a:r>
              <a:rPr lang="en-US" dirty="0" err="1"/>
              <a:t>равной</a:t>
            </a:r>
            <a:r>
              <a:rPr lang="en-US" dirty="0"/>
              <a:t> </a:t>
            </a:r>
            <a:r>
              <a:rPr lang="en-US" dirty="0" err="1"/>
              <a:t>скорости</a:t>
            </a:r>
            <a:r>
              <a:rPr lang="en-US" dirty="0"/>
              <a:t> </a:t>
            </a:r>
            <a:r>
              <a:rPr lang="en-US" dirty="0" err="1"/>
              <a:t>света</a:t>
            </a:r>
            <a:r>
              <a:rPr lang="en-US" dirty="0"/>
              <a:t>). </a:t>
            </a:r>
            <a:r>
              <a:rPr lang="en-US" dirty="0" err="1"/>
              <a:t>Источник</a:t>
            </a:r>
            <a:r>
              <a:rPr lang="en-US" dirty="0"/>
              <a:t> </a:t>
            </a:r>
            <a:r>
              <a:rPr lang="en-US" dirty="0" err="1"/>
              <a:t>начинает</a:t>
            </a:r>
            <a:r>
              <a:rPr lang="en-US" dirty="0"/>
              <a:t> </a:t>
            </a:r>
            <a:r>
              <a:rPr lang="en-US" dirty="0" err="1"/>
              <a:t>передачу</a:t>
            </a:r>
            <a:r>
              <a:rPr lang="en-US" dirty="0"/>
              <a:t> в </a:t>
            </a:r>
            <a:r>
              <a:rPr lang="en-US" dirty="0" err="1"/>
              <a:t>момент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 0; в </a:t>
            </a:r>
            <a:r>
              <a:rPr lang="en-US" dirty="0" err="1"/>
              <a:t>момент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 L/R </a:t>
            </a:r>
            <a:r>
              <a:rPr lang="en-US" dirty="0" err="1"/>
              <a:t>секунд</a:t>
            </a:r>
            <a:r>
              <a:rPr lang="en-US" dirty="0"/>
              <a:t> </a:t>
            </a:r>
            <a:r>
              <a:rPr lang="en-US" dirty="0" err="1"/>
              <a:t>источник</a:t>
            </a:r>
            <a:r>
              <a:rPr lang="en-US" dirty="0"/>
              <a:t> </a:t>
            </a:r>
            <a:r>
              <a:rPr lang="en-US" dirty="0" err="1"/>
              <a:t>завершил</a:t>
            </a:r>
            <a:r>
              <a:rPr lang="en-US" dirty="0"/>
              <a:t> </a:t>
            </a:r>
            <a:r>
              <a:rPr lang="en-US" dirty="0" err="1"/>
              <a:t>передачу</a:t>
            </a:r>
            <a:r>
              <a:rPr lang="en-US" dirty="0"/>
              <a:t> </a:t>
            </a:r>
            <a:r>
              <a:rPr lang="en-US" dirty="0" err="1"/>
              <a:t>всего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, и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полностью</a:t>
            </a:r>
            <a:r>
              <a:rPr lang="en-US" dirty="0"/>
              <a:t> </a:t>
            </a:r>
            <a:r>
              <a:rPr lang="en-US" dirty="0" err="1"/>
              <a:t>получен</a:t>
            </a:r>
            <a:r>
              <a:rPr lang="en-US" dirty="0"/>
              <a:t> и </a:t>
            </a:r>
            <a:r>
              <a:rPr lang="en-US" dirty="0" err="1"/>
              <a:t>сохранен</a:t>
            </a:r>
            <a:r>
              <a:rPr lang="en-US" dirty="0"/>
              <a:t> в </a:t>
            </a:r>
            <a:r>
              <a:rPr lang="en-US" dirty="0" err="1"/>
              <a:t>маршрутизаторе</a:t>
            </a:r>
            <a:r>
              <a:rPr lang="en-US" dirty="0"/>
              <a:t> (</a:t>
            </a:r>
            <a:r>
              <a:rPr lang="en-US" dirty="0" err="1"/>
              <a:t>задержка</a:t>
            </a:r>
            <a:r>
              <a:rPr lang="en-US" dirty="0"/>
              <a:t> </a:t>
            </a:r>
            <a:r>
              <a:rPr lang="en-US" dirty="0" err="1"/>
              <a:t>распространения</a:t>
            </a:r>
            <a:r>
              <a:rPr lang="en-US" dirty="0"/>
              <a:t> </a:t>
            </a:r>
            <a:r>
              <a:rPr lang="en-US" dirty="0" err="1"/>
              <a:t>нулевая</a:t>
            </a:r>
            <a:r>
              <a:rPr lang="en-US" dirty="0"/>
              <a:t>). В </a:t>
            </a:r>
            <a:r>
              <a:rPr lang="en-US" dirty="0" err="1"/>
              <a:t>момент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 L/R,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только</a:t>
            </a:r>
            <a:r>
              <a:rPr lang="en-US" dirty="0"/>
              <a:t> </a:t>
            </a:r>
            <a:r>
              <a:rPr lang="en-US" dirty="0" err="1"/>
              <a:t>что</a:t>
            </a:r>
            <a:r>
              <a:rPr lang="en-US" dirty="0"/>
              <a:t> </a:t>
            </a:r>
            <a:r>
              <a:rPr lang="en-US" dirty="0" err="1"/>
              <a:t>получил</a:t>
            </a:r>
            <a:r>
              <a:rPr lang="en-US" dirty="0"/>
              <a:t> </a:t>
            </a:r>
            <a:r>
              <a:rPr lang="en-US" dirty="0" err="1"/>
              <a:t>весь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,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может</a:t>
            </a:r>
            <a:r>
              <a:rPr lang="en-US" dirty="0"/>
              <a:t> </a:t>
            </a:r>
            <a:r>
              <a:rPr lang="en-US" dirty="0" err="1"/>
              <a:t>начать</a:t>
            </a:r>
            <a:r>
              <a:rPr lang="en-US" dirty="0"/>
              <a:t> </a:t>
            </a:r>
            <a:r>
              <a:rPr lang="en-US" dirty="0" err="1"/>
              <a:t>его</a:t>
            </a:r>
            <a:r>
              <a:rPr lang="en-US" dirty="0"/>
              <a:t> </a:t>
            </a:r>
            <a:r>
              <a:rPr lang="en-US" dirty="0" err="1"/>
              <a:t>передачу</a:t>
            </a:r>
            <a:r>
              <a:rPr lang="en-US" dirty="0"/>
              <a:t> в </a:t>
            </a:r>
            <a:r>
              <a:rPr lang="en-US" dirty="0" err="1"/>
              <a:t>выходную</a:t>
            </a:r>
            <a:r>
              <a:rPr lang="en-US" dirty="0"/>
              <a:t> </a:t>
            </a:r>
            <a:r>
              <a:rPr lang="en-US" dirty="0" err="1"/>
              <a:t>линию</a:t>
            </a:r>
            <a:r>
              <a:rPr lang="en-US" dirty="0"/>
              <a:t> </a:t>
            </a:r>
            <a:r>
              <a:rPr lang="en-US" dirty="0" err="1"/>
              <a:t>связи</a:t>
            </a:r>
            <a:r>
              <a:rPr lang="en-US" dirty="0"/>
              <a:t> в </a:t>
            </a:r>
            <a:r>
              <a:rPr lang="en-US" dirty="0" err="1"/>
              <a:t>направлении</a:t>
            </a:r>
            <a:r>
              <a:rPr lang="en-US" dirty="0"/>
              <a:t> </a:t>
            </a:r>
            <a:r>
              <a:rPr lang="en-US" dirty="0" err="1"/>
              <a:t>адресата</a:t>
            </a:r>
            <a:r>
              <a:rPr lang="en-US" dirty="0"/>
              <a:t>; в </a:t>
            </a:r>
            <a:r>
              <a:rPr lang="en-US" dirty="0" err="1"/>
              <a:t>момент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 2L/R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завершает</a:t>
            </a:r>
            <a:r>
              <a:rPr lang="en-US" dirty="0"/>
              <a:t> </a:t>
            </a:r>
            <a:r>
              <a:rPr lang="en-US" dirty="0" err="1"/>
              <a:t>передачу</a:t>
            </a:r>
            <a:r>
              <a:rPr lang="en-US" dirty="0"/>
              <a:t> </a:t>
            </a:r>
            <a:r>
              <a:rPr lang="en-US" dirty="0" err="1"/>
              <a:t>всего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, и </a:t>
            </a:r>
            <a:r>
              <a:rPr lang="en-US" dirty="0" err="1"/>
              <a:t>тот</a:t>
            </a:r>
            <a:r>
              <a:rPr lang="en-US" dirty="0"/>
              <a:t> </a:t>
            </a:r>
            <a:r>
              <a:rPr lang="en-US" dirty="0" err="1"/>
              <a:t>полностью</a:t>
            </a:r>
            <a:r>
              <a:rPr lang="en-US" dirty="0"/>
              <a:t> </a:t>
            </a:r>
            <a:r>
              <a:rPr lang="en-US" dirty="0" err="1"/>
              <a:t>прибывает</a:t>
            </a:r>
            <a:r>
              <a:rPr lang="en-US" dirty="0"/>
              <a:t> к </a:t>
            </a:r>
            <a:r>
              <a:rPr lang="en-US" dirty="0" err="1"/>
              <a:t>месту</a:t>
            </a:r>
            <a:r>
              <a:rPr lang="en-US" dirty="0"/>
              <a:t> </a:t>
            </a:r>
            <a:r>
              <a:rPr lang="en-US" dirty="0" err="1"/>
              <a:t>назначения</a:t>
            </a:r>
            <a:r>
              <a:rPr lang="en-US" dirty="0"/>
              <a:t>. </a:t>
            </a:r>
            <a:r>
              <a:rPr lang="en-US" dirty="0" err="1"/>
              <a:t>Таким</a:t>
            </a:r>
            <a:r>
              <a:rPr lang="en-US" dirty="0"/>
              <a:t> </a:t>
            </a:r>
            <a:r>
              <a:rPr lang="en-US" dirty="0" err="1"/>
              <a:t>образом</a:t>
            </a:r>
            <a:r>
              <a:rPr lang="en-US" dirty="0"/>
              <a:t>, </a:t>
            </a:r>
            <a:r>
              <a:rPr lang="en-US" dirty="0" err="1"/>
              <a:t>общая</a:t>
            </a:r>
            <a:r>
              <a:rPr lang="en-US" dirty="0"/>
              <a:t> </a:t>
            </a:r>
            <a:r>
              <a:rPr lang="en-US" dirty="0" err="1"/>
              <a:t>задержка</a:t>
            </a:r>
            <a:r>
              <a:rPr lang="en-US" dirty="0"/>
              <a:t> </a:t>
            </a:r>
            <a:r>
              <a:rPr lang="en-US" dirty="0" err="1"/>
              <a:t>будет</a:t>
            </a:r>
            <a:r>
              <a:rPr lang="en-US" dirty="0"/>
              <a:t> </a:t>
            </a:r>
            <a:r>
              <a:rPr lang="en-US" dirty="0" err="1"/>
              <a:t>равна</a:t>
            </a:r>
            <a:r>
              <a:rPr lang="en-US" dirty="0"/>
              <a:t> 2L/R. </a:t>
            </a:r>
            <a:r>
              <a:rPr lang="en-US" dirty="0" err="1"/>
              <a:t>Если</a:t>
            </a:r>
            <a:r>
              <a:rPr lang="en-US" dirty="0"/>
              <a:t> </a:t>
            </a:r>
            <a:r>
              <a:rPr lang="en-US" dirty="0" err="1"/>
              <a:t>коммутатор</a:t>
            </a:r>
            <a:r>
              <a:rPr lang="en-US" dirty="0"/>
              <a:t> </a:t>
            </a:r>
            <a:r>
              <a:rPr lang="en-US" dirty="0" err="1"/>
              <a:t>перенаправлял</a:t>
            </a:r>
            <a:r>
              <a:rPr lang="en-US" dirty="0"/>
              <a:t> </a:t>
            </a:r>
            <a:r>
              <a:rPr lang="en-US" dirty="0" err="1"/>
              <a:t>бы</a:t>
            </a:r>
            <a:r>
              <a:rPr lang="en-US" dirty="0"/>
              <a:t> </a:t>
            </a:r>
            <a:r>
              <a:rPr lang="en-US" dirty="0" err="1"/>
              <a:t>биты</a:t>
            </a:r>
            <a:r>
              <a:rPr lang="en-US" dirty="0"/>
              <a:t> </a:t>
            </a:r>
            <a:r>
              <a:rPr lang="en-US" dirty="0" err="1"/>
              <a:t>сразу</a:t>
            </a:r>
            <a:r>
              <a:rPr lang="en-US" dirty="0"/>
              <a:t> </a:t>
            </a:r>
            <a:r>
              <a:rPr lang="en-US" dirty="0" err="1"/>
              <a:t>же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они</a:t>
            </a:r>
            <a:r>
              <a:rPr lang="en-US" dirty="0"/>
              <a:t> </a:t>
            </a:r>
            <a:r>
              <a:rPr lang="en-US" dirty="0" err="1"/>
              <a:t>прибывают</a:t>
            </a:r>
            <a:r>
              <a:rPr lang="en-US" dirty="0"/>
              <a:t>,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дожидаясь</a:t>
            </a:r>
            <a:r>
              <a:rPr lang="en-US" dirty="0"/>
              <a:t> </a:t>
            </a:r>
            <a:r>
              <a:rPr lang="en-US" dirty="0" err="1"/>
              <a:t>получения</a:t>
            </a:r>
            <a:r>
              <a:rPr lang="en-US" dirty="0"/>
              <a:t> </a:t>
            </a:r>
            <a:r>
              <a:rPr lang="en-US" dirty="0" err="1"/>
              <a:t>всего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, </a:t>
            </a:r>
            <a:r>
              <a:rPr lang="en-US" dirty="0" err="1"/>
              <a:t>общая</a:t>
            </a:r>
            <a:r>
              <a:rPr lang="en-US" dirty="0"/>
              <a:t> </a:t>
            </a:r>
            <a:r>
              <a:rPr lang="en-US" dirty="0" err="1"/>
              <a:t>задержка</a:t>
            </a:r>
            <a:r>
              <a:rPr lang="en-US" dirty="0"/>
              <a:t> </a:t>
            </a:r>
            <a:r>
              <a:rPr lang="en-US" dirty="0" err="1"/>
              <a:t>была</a:t>
            </a:r>
            <a:r>
              <a:rPr lang="en-US" dirty="0"/>
              <a:t> </a:t>
            </a:r>
            <a:r>
              <a:rPr lang="en-US" dirty="0" err="1"/>
              <a:t>бы</a:t>
            </a:r>
            <a:r>
              <a:rPr lang="en-US" dirty="0"/>
              <a:t> </a:t>
            </a:r>
            <a:r>
              <a:rPr lang="en-US" dirty="0" err="1"/>
              <a:t>равна</a:t>
            </a:r>
            <a:r>
              <a:rPr lang="en-US" dirty="0"/>
              <a:t> L/R,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тратилось</a:t>
            </a:r>
            <a:r>
              <a:rPr lang="en-US" dirty="0"/>
              <a:t> </a:t>
            </a:r>
            <a:r>
              <a:rPr lang="en-US" dirty="0" err="1"/>
              <a:t>бы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хранение</a:t>
            </a:r>
            <a:r>
              <a:rPr lang="en-US" dirty="0"/>
              <a:t> </a:t>
            </a:r>
            <a:r>
              <a:rPr lang="en-US" dirty="0" err="1"/>
              <a:t>битов</a:t>
            </a:r>
            <a:r>
              <a:rPr lang="en-US" dirty="0"/>
              <a:t> в </a:t>
            </a:r>
            <a:r>
              <a:rPr lang="en-US" dirty="0" err="1"/>
              <a:t>маршрутизаторе</a:t>
            </a:r>
            <a:r>
              <a:rPr lang="en-US" dirty="0"/>
              <a:t>. </a:t>
            </a:r>
            <a:r>
              <a:rPr lang="en-US" dirty="0" err="1"/>
              <a:t>Но</a:t>
            </a:r>
            <a:r>
              <a:rPr lang="en-US" dirty="0"/>
              <a:t> </a:t>
            </a:r>
            <a:r>
              <a:rPr lang="en-US" dirty="0" err="1"/>
              <a:t>маршрутизаторам</a:t>
            </a:r>
            <a:r>
              <a:rPr lang="en-US" dirty="0"/>
              <a:t> </a:t>
            </a:r>
            <a:r>
              <a:rPr lang="en-US" dirty="0" err="1"/>
              <a:t>необходимо</a:t>
            </a:r>
            <a:r>
              <a:rPr lang="en-US" dirty="0"/>
              <a:t> </a:t>
            </a:r>
            <a:r>
              <a:rPr lang="en-US" dirty="0" err="1"/>
              <a:t>получать</a:t>
            </a:r>
            <a:r>
              <a:rPr lang="en-US" dirty="0"/>
              <a:t>, </a:t>
            </a:r>
            <a:r>
              <a:rPr lang="en-US" dirty="0" err="1"/>
              <a:t>хранить</a:t>
            </a:r>
            <a:r>
              <a:rPr lang="en-US" dirty="0"/>
              <a:t> и </a:t>
            </a:r>
            <a:r>
              <a:rPr lang="en-US" dirty="0" err="1"/>
              <a:t>обрабатывать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 </a:t>
            </a:r>
            <a:r>
              <a:rPr lang="en-US" dirty="0" err="1"/>
              <a:t>перед</a:t>
            </a:r>
            <a:r>
              <a:rPr lang="en-US" dirty="0"/>
              <a:t> </a:t>
            </a:r>
            <a:r>
              <a:rPr lang="en-US" dirty="0" err="1"/>
              <a:t>тем</a:t>
            </a:r>
            <a:r>
              <a:rPr lang="en-US" dirty="0"/>
              <a:t>,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его</a:t>
            </a:r>
            <a:r>
              <a:rPr lang="en-US" dirty="0"/>
              <a:t> </a:t>
            </a:r>
            <a:r>
              <a:rPr lang="en-US" dirty="0" err="1"/>
              <a:t>отправить</a:t>
            </a:r>
            <a:r>
              <a:rPr lang="en-US" dirty="0"/>
              <a:t>.</a:t>
            </a:r>
          </a:p>
          <a:p>
            <a:r>
              <a:rPr lang="en-US" dirty="0" err="1"/>
              <a:t>Теперь</a:t>
            </a:r>
            <a:r>
              <a:rPr lang="en-US" dirty="0"/>
              <a:t> </a:t>
            </a:r>
            <a:r>
              <a:rPr lang="en-US" dirty="0" err="1"/>
              <a:t>давайте</a:t>
            </a:r>
            <a:r>
              <a:rPr lang="en-US" dirty="0"/>
              <a:t> </a:t>
            </a:r>
            <a:r>
              <a:rPr lang="en-US" dirty="0" err="1"/>
              <a:t>посчитаем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</a:t>
            </a:r>
            <a:r>
              <a:rPr lang="en-US" dirty="0" err="1"/>
              <a:t>от</a:t>
            </a:r>
            <a:r>
              <a:rPr lang="en-US" dirty="0"/>
              <a:t> </a:t>
            </a:r>
            <a:r>
              <a:rPr lang="en-US" dirty="0" err="1"/>
              <a:t>того</a:t>
            </a:r>
            <a:r>
              <a:rPr lang="en-US" dirty="0"/>
              <a:t> </a:t>
            </a:r>
            <a:r>
              <a:rPr lang="en-US" dirty="0" err="1"/>
              <a:t>момента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источник</a:t>
            </a:r>
            <a:r>
              <a:rPr lang="en-US" dirty="0"/>
              <a:t> </a:t>
            </a:r>
            <a:r>
              <a:rPr lang="en-US" dirty="0" err="1"/>
              <a:t>начинает</a:t>
            </a:r>
            <a:r>
              <a:rPr lang="en-US" dirty="0"/>
              <a:t> </a:t>
            </a:r>
            <a:r>
              <a:rPr lang="en-US" dirty="0" err="1"/>
              <a:t>отсылать</a:t>
            </a:r>
            <a:r>
              <a:rPr lang="en-US" dirty="0"/>
              <a:t> </a:t>
            </a:r>
            <a:r>
              <a:rPr lang="en-US" dirty="0" err="1"/>
              <a:t>первый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, </a:t>
            </a:r>
            <a:r>
              <a:rPr lang="en-US" dirty="0" err="1"/>
              <a:t>до</a:t>
            </a:r>
            <a:r>
              <a:rPr lang="en-US" dirty="0"/>
              <a:t> </a:t>
            </a:r>
            <a:r>
              <a:rPr lang="en-US" dirty="0" err="1"/>
              <a:t>того</a:t>
            </a:r>
            <a:r>
              <a:rPr lang="en-US" dirty="0"/>
              <a:t> </a:t>
            </a:r>
            <a:r>
              <a:rPr lang="en-US" dirty="0" err="1"/>
              <a:t>момента</a:t>
            </a:r>
            <a:r>
              <a:rPr lang="en-US" dirty="0"/>
              <a:t>, </a:t>
            </a:r>
            <a:r>
              <a:rPr lang="en-US" dirty="0" err="1"/>
              <a:t>когда</a:t>
            </a:r>
            <a:r>
              <a:rPr lang="en-US" dirty="0"/>
              <a:t> </a:t>
            </a:r>
            <a:r>
              <a:rPr lang="en-US" dirty="0" err="1"/>
              <a:t>приемник</a:t>
            </a:r>
            <a:r>
              <a:rPr lang="en-US" dirty="0"/>
              <a:t> </a:t>
            </a:r>
            <a:r>
              <a:rPr lang="en-US" dirty="0" err="1"/>
              <a:t>получит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три</a:t>
            </a:r>
            <a:r>
              <a:rPr lang="en-US" dirty="0"/>
              <a:t>. </a:t>
            </a:r>
            <a:r>
              <a:rPr lang="en-US" dirty="0" err="1"/>
              <a:t>Как</a:t>
            </a:r>
            <a:r>
              <a:rPr lang="en-US" dirty="0"/>
              <a:t> и </a:t>
            </a:r>
            <a:r>
              <a:rPr lang="en-US" dirty="0" err="1"/>
              <a:t>раньше</a:t>
            </a:r>
            <a:r>
              <a:rPr lang="en-US" dirty="0"/>
              <a:t>, в </a:t>
            </a:r>
            <a:r>
              <a:rPr lang="en-US" dirty="0" err="1"/>
              <a:t>момент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 L/R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начинает</a:t>
            </a:r>
            <a:r>
              <a:rPr lang="en-US" dirty="0"/>
              <a:t> </a:t>
            </a:r>
            <a:r>
              <a:rPr lang="en-US" dirty="0" err="1"/>
              <a:t>передавать</a:t>
            </a:r>
            <a:r>
              <a:rPr lang="en-US" dirty="0"/>
              <a:t> </a:t>
            </a:r>
            <a:r>
              <a:rPr lang="en-US" dirty="0" err="1"/>
              <a:t>первый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. </a:t>
            </a:r>
            <a:r>
              <a:rPr lang="en-US" dirty="0" err="1"/>
              <a:t>Но</a:t>
            </a:r>
            <a:r>
              <a:rPr lang="en-US" dirty="0"/>
              <a:t> в </a:t>
            </a:r>
            <a:r>
              <a:rPr lang="en-US" dirty="0" err="1"/>
              <a:t>это</a:t>
            </a:r>
            <a:r>
              <a:rPr lang="en-US" dirty="0"/>
              <a:t> </a:t>
            </a:r>
            <a:r>
              <a:rPr lang="en-US" dirty="0" err="1"/>
              <a:t>же</a:t>
            </a:r>
            <a:r>
              <a:rPr lang="en-US" dirty="0"/>
              <a:t> </a:t>
            </a:r>
            <a:r>
              <a:rPr lang="en-US" dirty="0" err="1"/>
              <a:t>время</a:t>
            </a:r>
            <a:r>
              <a:rPr lang="en-US" dirty="0"/>
              <a:t> L/R </a:t>
            </a:r>
            <a:r>
              <a:rPr lang="en-US" dirty="0" err="1"/>
              <a:t>источник</a:t>
            </a:r>
            <a:r>
              <a:rPr lang="en-US" dirty="0"/>
              <a:t> </a:t>
            </a:r>
            <a:r>
              <a:rPr lang="en-US" dirty="0" err="1"/>
              <a:t>начинает</a:t>
            </a:r>
            <a:r>
              <a:rPr lang="en-US" dirty="0"/>
              <a:t> </a:t>
            </a:r>
            <a:r>
              <a:rPr lang="en-US" dirty="0" err="1"/>
              <a:t>отсылать</a:t>
            </a:r>
            <a:r>
              <a:rPr lang="en-US" dirty="0"/>
              <a:t> </a:t>
            </a:r>
            <a:r>
              <a:rPr lang="en-US" dirty="0" err="1"/>
              <a:t>второй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, </a:t>
            </a:r>
            <a:r>
              <a:rPr lang="en-US" dirty="0" err="1"/>
              <a:t>так</a:t>
            </a:r>
            <a:r>
              <a:rPr lang="en-US" dirty="0"/>
              <a:t> </a:t>
            </a:r>
            <a:r>
              <a:rPr lang="en-US" dirty="0" err="1"/>
              <a:t>как</a:t>
            </a:r>
            <a:r>
              <a:rPr lang="en-US" dirty="0"/>
              <a:t> </a:t>
            </a:r>
            <a:r>
              <a:rPr lang="en-US" dirty="0" err="1"/>
              <a:t>первый</a:t>
            </a:r>
            <a:r>
              <a:rPr lang="en-US" dirty="0"/>
              <a:t> </a:t>
            </a:r>
            <a:r>
              <a:rPr lang="en-US" dirty="0" err="1"/>
              <a:t>он</a:t>
            </a:r>
            <a:r>
              <a:rPr lang="en-US" dirty="0"/>
              <a:t> </a:t>
            </a:r>
            <a:r>
              <a:rPr lang="en-US" dirty="0" err="1"/>
              <a:t>уже</a:t>
            </a:r>
            <a:r>
              <a:rPr lang="en-US" dirty="0"/>
              <a:t> </a:t>
            </a:r>
            <a:r>
              <a:rPr lang="en-US" dirty="0" err="1"/>
              <a:t>отправил</a:t>
            </a:r>
            <a:r>
              <a:rPr lang="en-US" dirty="0"/>
              <a:t> </a:t>
            </a:r>
            <a:r>
              <a:rPr lang="en-US" dirty="0" err="1"/>
              <a:t>целиком</a:t>
            </a:r>
            <a:r>
              <a:rPr lang="en-US" dirty="0"/>
              <a:t>. </a:t>
            </a:r>
            <a:r>
              <a:rPr lang="en-US" dirty="0" err="1"/>
              <a:t>Таким</a:t>
            </a:r>
            <a:r>
              <a:rPr lang="en-US" dirty="0"/>
              <a:t> </a:t>
            </a:r>
            <a:r>
              <a:rPr lang="en-US" dirty="0" err="1"/>
              <a:t>образом</a:t>
            </a:r>
            <a:r>
              <a:rPr lang="en-US" dirty="0"/>
              <a:t>, в </a:t>
            </a:r>
            <a:r>
              <a:rPr lang="en-US" dirty="0" err="1"/>
              <a:t>момент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 2L/R </a:t>
            </a:r>
            <a:r>
              <a:rPr lang="en-US" dirty="0" err="1"/>
              <a:t>приемник</a:t>
            </a:r>
            <a:r>
              <a:rPr lang="en-US" dirty="0"/>
              <a:t> </a:t>
            </a:r>
            <a:r>
              <a:rPr lang="en-US" dirty="0" err="1"/>
              <a:t>получит</a:t>
            </a:r>
            <a:r>
              <a:rPr lang="en-US" dirty="0"/>
              <a:t> </a:t>
            </a:r>
            <a:r>
              <a:rPr lang="en-US" dirty="0" err="1"/>
              <a:t>первый</a:t>
            </a:r>
            <a:r>
              <a:rPr lang="en-US" dirty="0"/>
              <a:t> </a:t>
            </a:r>
            <a:r>
              <a:rPr lang="en-US" dirty="0" err="1"/>
              <a:t>пакет</a:t>
            </a:r>
            <a:r>
              <a:rPr lang="en-US" dirty="0"/>
              <a:t>, а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получит</a:t>
            </a:r>
            <a:r>
              <a:rPr lang="en-US" dirty="0"/>
              <a:t> </a:t>
            </a:r>
            <a:r>
              <a:rPr lang="en-US" dirty="0" err="1"/>
              <a:t>второй</a:t>
            </a:r>
            <a:r>
              <a:rPr lang="en-US" dirty="0"/>
              <a:t>. </a:t>
            </a:r>
            <a:r>
              <a:rPr lang="en-US" dirty="0" err="1"/>
              <a:t>Аналогично</a:t>
            </a:r>
            <a:r>
              <a:rPr lang="en-US" dirty="0"/>
              <a:t>, в </a:t>
            </a:r>
            <a:r>
              <a:rPr lang="en-US" dirty="0" err="1"/>
              <a:t>момент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 3L/R </a:t>
            </a:r>
            <a:r>
              <a:rPr lang="en-US" dirty="0" err="1"/>
              <a:t>приемник</a:t>
            </a:r>
            <a:r>
              <a:rPr lang="en-US" dirty="0"/>
              <a:t> </a:t>
            </a:r>
            <a:r>
              <a:rPr lang="en-US" dirty="0" err="1"/>
              <a:t>получит</a:t>
            </a:r>
            <a:r>
              <a:rPr lang="en-US" dirty="0"/>
              <a:t> </a:t>
            </a:r>
            <a:r>
              <a:rPr lang="en-US" dirty="0" err="1"/>
              <a:t>первые</a:t>
            </a:r>
            <a:r>
              <a:rPr lang="en-US" dirty="0"/>
              <a:t> </a:t>
            </a:r>
            <a:r>
              <a:rPr lang="en-US" dirty="0" err="1"/>
              <a:t>два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, а </a:t>
            </a:r>
            <a:r>
              <a:rPr lang="en-US" dirty="0" err="1"/>
              <a:t>маршрутизатор</a:t>
            </a:r>
            <a:r>
              <a:rPr lang="en-US" dirty="0"/>
              <a:t> </a:t>
            </a:r>
            <a:r>
              <a:rPr lang="en-US" dirty="0" err="1"/>
              <a:t>получит</a:t>
            </a:r>
            <a:r>
              <a:rPr lang="en-US" dirty="0"/>
              <a:t> </a:t>
            </a:r>
            <a:r>
              <a:rPr lang="en-US" dirty="0" err="1"/>
              <a:t>третий</a:t>
            </a:r>
            <a:r>
              <a:rPr lang="en-US" dirty="0"/>
              <a:t>. </a:t>
            </a:r>
            <a:r>
              <a:rPr lang="en-US" dirty="0" err="1"/>
              <a:t>Наконец</a:t>
            </a:r>
            <a:r>
              <a:rPr lang="en-US" dirty="0"/>
              <a:t>, в </a:t>
            </a:r>
            <a:r>
              <a:rPr lang="en-US" dirty="0" err="1"/>
              <a:t>момент</a:t>
            </a:r>
            <a:r>
              <a:rPr lang="en-US" dirty="0"/>
              <a:t> </a:t>
            </a:r>
            <a:r>
              <a:rPr lang="en-US" dirty="0" err="1"/>
              <a:t>времени</a:t>
            </a:r>
            <a:r>
              <a:rPr lang="en-US" dirty="0"/>
              <a:t> 4L/R </a:t>
            </a:r>
            <a:r>
              <a:rPr lang="en-US" dirty="0" err="1"/>
              <a:t>приемник</a:t>
            </a:r>
            <a:r>
              <a:rPr lang="en-US" dirty="0"/>
              <a:t> </a:t>
            </a:r>
            <a:r>
              <a:rPr lang="en-US" dirty="0" err="1"/>
              <a:t>получит</a:t>
            </a:r>
            <a:r>
              <a:rPr lang="en-US" dirty="0"/>
              <a:t> </a:t>
            </a:r>
            <a:r>
              <a:rPr lang="en-US" dirty="0" err="1"/>
              <a:t>все</a:t>
            </a:r>
            <a:r>
              <a:rPr lang="en-US" dirty="0"/>
              <a:t> </a:t>
            </a:r>
            <a:r>
              <a:rPr lang="en-US" dirty="0" err="1"/>
              <a:t>четыре</a:t>
            </a:r>
            <a:r>
              <a:rPr lang="en-US" dirty="0"/>
              <a:t> </a:t>
            </a:r>
            <a:r>
              <a:rPr lang="en-US" dirty="0" err="1"/>
              <a:t>пакета</a:t>
            </a:r>
            <a:r>
              <a:rPr lang="en-US" dirty="0"/>
              <a:t>!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CA56C7-E67C-8BB5-1B60-9A161D2E52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KZ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D65B138-17CD-0B13-A597-EB12870A04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K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F8A7919-3057-2AFC-615D-04118DDED3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E357E6-32D9-A8C4-6922-3379FF7FE4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C2F31F4-16DC-7EFA-AEE9-8F3EF7FCD8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26034982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D04553-040F-0CF6-5BE3-B5BD38C14B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KZ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E656675-5104-89C4-E066-768364C58A1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K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6FFF131-5FFF-06AC-78B5-6E6AC511E8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655305-B0AA-2793-2881-EAA18E809A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3D0A8E-71B3-8E0A-3E55-AF3D53DE01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15069712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E0BEA9F-A596-7F5A-42FF-094BFBD0F23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KZ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F467F98-AE66-8FE5-C8D6-3E2E83B3AEA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K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44851F5-5C9C-7175-C112-7798CF4860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E3C6D1-AEFF-AA5B-06B9-075A76DAD8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FF368AF-C59B-08FE-4DD7-1C311AAC72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221170281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37BBFC-5F79-CA58-3552-955DC58785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KZ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DD546E-B337-3CD6-8809-5557FC7E87A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K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BF79BE-3DF8-684C-39D8-9A250A4836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BE9175-4CDA-E6B9-A4EB-462155B58B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2A64BF1-021C-12F3-BD24-66669F42A0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3592643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73C468-AB72-D2A1-10DB-C5634EE141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KZ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538D7-C3FC-A5A5-957C-352E36ADF0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2E7E1D-D46B-9D36-FF0D-4393B668FF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24AB7E4-B800-4C39-D121-FC47040ADC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3D48C6-F23D-52D8-CAC3-1EBB068895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15015488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6187F0-8E54-71CE-46CD-137CFFA37A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KZ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21DD9E-AEB2-2E2E-1F96-C6975EE54AF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KZ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D9FDBDE-512C-3FF0-FFE5-3B3C34DFC77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KZ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3E4516D-83F2-5B33-1E01-02E0F8C505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5D0EF68-F737-E66D-2E22-FACFDD08B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E0109CE-B2A2-0968-A743-D3998F8DF9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24281871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4D7324-22FB-4A34-B49F-64C1FB8BE7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KZ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600428-F8D5-12F1-86CE-3FD36833B1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15D2ED1-79A3-19EE-85CB-3E80217A793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KZ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0E45FCC-5BFB-4E7F-CEDD-7E6710EABE4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CE91A71-5D9E-BDA9-0214-F0C3C7B1A4E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KZ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8B8698A-7139-AABB-86FD-15565BFFDE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1B950BD-4B74-2B5D-8FD2-8C0CB790D5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70473BC-CD14-954D-B71C-18B32BBF46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23733436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E88736-B7F7-21EA-0089-E17B9BDE77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KZ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FD45153-5924-9D97-7FAD-7BB7FE4F80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B28A9FE-3B1B-7BA3-9596-E965BF67AC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0A2DC1E-CEC7-F091-2CA2-E3D7D4B3DD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16071491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81F4EEB-8799-0E56-342B-FBEC1D58FA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E0E7AB4-6D85-B7A5-4F0A-010312F4A4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F81FCAC-4E86-F40C-C236-D6C25FF32D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38786709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79C4FD-1C2D-E939-D6B4-48CA0D2A83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KZ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98EEF6-F173-F7A8-70C4-9E4E7C12B3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KZ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751ED1E-D2FF-82F7-4F76-58CDFED1936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88528AC-6623-EA2B-8E2A-7DED67ADCD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524D46F-3083-F034-B710-B5EB74CD88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600394-6909-3C72-4BC2-3050F67D3B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35405905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D7A0A1-8504-9544-E881-26483B0D88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KZ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4742695-C1E6-9F93-C8A6-CE63AB86AAE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KZ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FA3D2E9-B5AB-2FB6-B56D-06A0834A7EE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FAA5399-68EC-FFA7-FD7C-3E0DEC4029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1B55F9A-D5DF-9241-D0F5-5A135C1A76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F9D2382-F1D7-582E-84DD-FEBF3B7571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288260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FF0C3A8-A9C7-2899-7F58-358E804DA0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KZ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CA3B41A-9127-6459-F565-B3B4027C093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K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BE1989-DC12-A199-EF03-14681C35C9D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836F61-A77A-1946-B6CE-F5AAF6F11E2B}" type="datetimeFigureOut">
              <a:rPr lang="en-KZ" smtClean="0"/>
              <a:t>07/14/2022</a:t>
            </a:fld>
            <a:endParaRPr lang="en-K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971FCE-C8C8-B79A-EBB8-4640A873A23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K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670556-BF53-BB54-D882-D88A20C998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E97916-4306-7748-AE0D-94083770BB8C}" type="slidenum">
              <a:rPr lang="en-KZ" smtClean="0"/>
              <a:t>‹#›</a:t>
            </a:fld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17798780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51" r:id="rId3"/>
    <p:sldLayoutId id="2147483663" r:id="rId4"/>
    <p:sldLayoutId id="2147483653" r:id="rId5"/>
    <p:sldLayoutId id="214748366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K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3" Type="http://schemas.openxmlformats.org/officeDocument/2006/relationships/image" Target="../media/image1.png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20.png"/><Relationship Id="rId18" Type="http://schemas.openxmlformats.org/officeDocument/2006/relationships/image" Target="../media/image4.png"/><Relationship Id="rId3" Type="http://schemas.openxmlformats.org/officeDocument/2006/relationships/image" Target="../media/image5.png"/><Relationship Id="rId21" Type="http://schemas.openxmlformats.org/officeDocument/2006/relationships/image" Target="../media/image17.png"/><Relationship Id="rId7" Type="http://schemas.openxmlformats.org/officeDocument/2006/relationships/image" Target="../media/image11.png"/><Relationship Id="rId12" Type="http://schemas.openxmlformats.org/officeDocument/2006/relationships/image" Target="../media/image18.png"/><Relationship Id="rId17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6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.png"/><Relationship Id="rId11" Type="http://schemas.openxmlformats.org/officeDocument/2006/relationships/image" Target="../media/image16.png"/><Relationship Id="rId5" Type="http://schemas.openxmlformats.org/officeDocument/2006/relationships/image" Target="../media/image9.png"/><Relationship Id="rId15" Type="http://schemas.openxmlformats.org/officeDocument/2006/relationships/image" Target="../media/image3.png"/><Relationship Id="rId23" Type="http://schemas.openxmlformats.org/officeDocument/2006/relationships/image" Target="../media/image19.png"/><Relationship Id="rId10" Type="http://schemas.openxmlformats.org/officeDocument/2006/relationships/image" Target="../media/image15.png"/><Relationship Id="rId19" Type="http://schemas.openxmlformats.org/officeDocument/2006/relationships/image" Target="../media/image1.png"/><Relationship Id="rId4" Type="http://schemas.openxmlformats.org/officeDocument/2006/relationships/image" Target="../media/image8.png"/><Relationship Id="rId9" Type="http://schemas.openxmlformats.org/officeDocument/2006/relationships/image" Target="../media/image14.png"/><Relationship Id="rId14" Type="http://schemas.openxmlformats.org/officeDocument/2006/relationships/image" Target="../media/image21.png"/><Relationship Id="rId22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3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20.png"/><Relationship Id="rId18" Type="http://schemas.openxmlformats.org/officeDocument/2006/relationships/image" Target="../media/image4.png"/><Relationship Id="rId3" Type="http://schemas.openxmlformats.org/officeDocument/2006/relationships/image" Target="../media/image5.png"/><Relationship Id="rId21" Type="http://schemas.openxmlformats.org/officeDocument/2006/relationships/image" Target="../media/image17.png"/><Relationship Id="rId7" Type="http://schemas.openxmlformats.org/officeDocument/2006/relationships/image" Target="../media/image11.png"/><Relationship Id="rId12" Type="http://schemas.openxmlformats.org/officeDocument/2006/relationships/image" Target="../media/image18.png"/><Relationship Id="rId17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6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.png"/><Relationship Id="rId11" Type="http://schemas.openxmlformats.org/officeDocument/2006/relationships/image" Target="../media/image16.png"/><Relationship Id="rId5" Type="http://schemas.openxmlformats.org/officeDocument/2006/relationships/image" Target="../media/image9.png"/><Relationship Id="rId15" Type="http://schemas.openxmlformats.org/officeDocument/2006/relationships/image" Target="../media/image3.png"/><Relationship Id="rId23" Type="http://schemas.openxmlformats.org/officeDocument/2006/relationships/image" Target="../media/image19.png"/><Relationship Id="rId10" Type="http://schemas.openxmlformats.org/officeDocument/2006/relationships/image" Target="../media/image15.png"/><Relationship Id="rId19" Type="http://schemas.openxmlformats.org/officeDocument/2006/relationships/image" Target="../media/image1.png"/><Relationship Id="rId4" Type="http://schemas.openxmlformats.org/officeDocument/2006/relationships/image" Target="../media/image8.png"/><Relationship Id="rId9" Type="http://schemas.openxmlformats.org/officeDocument/2006/relationships/image" Target="../media/image14.png"/><Relationship Id="rId14" Type="http://schemas.openxmlformats.org/officeDocument/2006/relationships/image" Target="../media/image21.png"/><Relationship Id="rId22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9.emf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9F32F8-75B0-5A0E-5B02-750E4F25B5F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33500" y="1950624"/>
            <a:ext cx="9144000" cy="2387600"/>
          </a:xfrm>
        </p:spPr>
        <p:txBody>
          <a:bodyPr>
            <a:normAutofit fontScale="90000"/>
          </a:bodyPr>
          <a:lstStyle/>
          <a:p>
            <a:br>
              <a:rPr lang="ru-RU" dirty="0"/>
            </a:br>
            <a:r>
              <a:rPr lang="ru-RU" dirty="0"/>
              <a:t>Лекция 2</a:t>
            </a:r>
            <a:br>
              <a:rPr lang="ru-RU" dirty="0"/>
            </a:br>
            <a:br>
              <a:rPr lang="ru-RU" dirty="0"/>
            </a:br>
            <a:r>
              <a:rPr lang="ru-RU" dirty="0" err="1"/>
              <a:t>Переферия</a:t>
            </a:r>
            <a:r>
              <a:rPr lang="ru-RU" dirty="0"/>
              <a:t> сети.</a:t>
            </a:r>
            <a:br>
              <a:rPr lang="ru-RU" dirty="0"/>
            </a:br>
            <a:r>
              <a:rPr lang="ru-RU" dirty="0">
                <a:cs typeface="Calibri Light"/>
              </a:rPr>
              <a:t>Ядро сети.</a:t>
            </a:r>
            <a:endParaRPr lang="en-KZ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D84830B-2001-F847-DCD6-6EE9B8B3B63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4907756"/>
            <a:ext cx="9144000" cy="1655762"/>
          </a:xfrm>
        </p:spPr>
        <p:txBody>
          <a:bodyPr/>
          <a:lstStyle/>
          <a:p>
            <a:r>
              <a:rPr lang="ru-RU" dirty="0" err="1"/>
              <a:t>Касымова</a:t>
            </a:r>
            <a:r>
              <a:rPr lang="ru-RU" dirty="0"/>
              <a:t> </a:t>
            </a:r>
            <a:r>
              <a:rPr lang="ru-RU" dirty="0" err="1"/>
              <a:t>Айжан</a:t>
            </a:r>
            <a:r>
              <a:rPr lang="ru-RU" dirty="0"/>
              <a:t> </a:t>
            </a:r>
            <a:r>
              <a:rPr lang="ru-RU" dirty="0" err="1"/>
              <a:t>Бахытжановна</a:t>
            </a:r>
            <a:r>
              <a:rPr lang="ru-RU" dirty="0"/>
              <a:t>,</a:t>
            </a:r>
            <a:r>
              <a:rPr lang="en-US" dirty="0"/>
              <a:t> PhD,</a:t>
            </a:r>
            <a:r>
              <a:rPr lang="ru-RU" dirty="0"/>
              <a:t> Ассоциированный профессор</a:t>
            </a:r>
            <a:endParaRPr lang="en-KZ" dirty="0"/>
          </a:p>
        </p:txBody>
      </p:sp>
    </p:spTree>
    <p:extLst>
      <p:ext uri="{BB962C8B-B14F-4D97-AF65-F5344CB8AC3E}">
        <p14:creationId xmlns:p14="http://schemas.microsoft.com/office/powerpoint/2010/main" val="61869557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462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3800" dirty="0" err="1">
                <a:ea typeface="游ゴシック Light"/>
              </a:rPr>
              <a:t>Коммутация</a:t>
            </a:r>
            <a:r>
              <a:rPr lang="en-US" altLang="ja-JP" sz="3800" dirty="0">
                <a:ea typeface="游ゴシック Light"/>
              </a:rPr>
              <a:t> </a:t>
            </a:r>
            <a:r>
              <a:rPr lang="en-US" altLang="ja-JP" sz="3800" dirty="0" err="1">
                <a:ea typeface="游ゴシック Light"/>
              </a:rPr>
              <a:t>пакетов</a:t>
            </a:r>
            <a:r>
              <a:rPr lang="en-US" altLang="ja-JP" sz="3800" dirty="0">
                <a:ea typeface="游ゴシック Light"/>
              </a:rPr>
              <a:t>: </a:t>
            </a:r>
            <a:r>
              <a:rPr lang="en-US" altLang="ja-JP" sz="3800" dirty="0" err="1">
                <a:ea typeface="游ゴシック Light"/>
              </a:rPr>
              <a:t>задержки</a:t>
            </a:r>
            <a:r>
              <a:rPr lang="en-US" altLang="ja-JP" sz="3800" dirty="0">
                <a:ea typeface="游ゴシック Light"/>
              </a:rPr>
              <a:t> </a:t>
            </a:r>
            <a:r>
              <a:rPr lang="en-US" altLang="ja-JP" sz="3800" dirty="0" err="1">
                <a:ea typeface="游ゴシック Light"/>
              </a:rPr>
              <a:t>ожидания</a:t>
            </a:r>
            <a:r>
              <a:rPr lang="en-US" altLang="ja-JP" sz="3800" dirty="0">
                <a:ea typeface="游ゴシック Light"/>
              </a:rPr>
              <a:t> и </a:t>
            </a:r>
            <a:r>
              <a:rPr lang="en-US" altLang="ja-JP" sz="3800" dirty="0" err="1">
                <a:ea typeface="游ゴシック Light"/>
              </a:rPr>
              <a:t>потери</a:t>
            </a:r>
            <a:endParaRPr lang="en-US" sz="3800" dirty="0" err="1">
              <a:ea typeface="游ゴシック Light"/>
            </a:endParaRPr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4494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Arial"/>
              </a:rPr>
              <a:t> = </a:t>
            </a:r>
            <a:r>
              <a:rPr lang="en-US" altLang="en-US" sz="2000" dirty="0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10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Arial"/>
              </a:rPr>
              <a:t> </a:t>
            </a:r>
            <a:r>
              <a:rPr lang="en-US" altLang="en-US" sz="2000" dirty="0" err="1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Мб</a:t>
            </a:r>
            <a:r>
              <a:rPr lang="en-US" altLang="en-US" sz="2000" dirty="0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/с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/>
              <a:cs typeface="Arial"/>
            </a:endParaRP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Arial"/>
              </a:rPr>
              <a:t> = 1.5 </a:t>
            </a:r>
            <a:r>
              <a:rPr lang="en-US" altLang="en-US" sz="2000" dirty="0" err="1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Мб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Arial"/>
              </a:rPr>
              <a:t>/</a:t>
            </a:r>
            <a:r>
              <a:rPr lang="en-US" altLang="en-US" sz="2000" dirty="0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с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563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dirty="0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 </a:t>
            </a:r>
            <a:r>
              <a:rPr lang="en-US" altLang="en-US" sz="1800" dirty="0" err="1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Очередь</a:t>
            </a:r>
            <a:r>
              <a:rPr lang="en-US" altLang="en-US" sz="1800" dirty="0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 </a:t>
            </a:r>
            <a:r>
              <a:rPr lang="en-US" altLang="en-US" sz="1800" dirty="0" err="1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из</a:t>
            </a:r>
            <a:r>
              <a:rPr lang="en-US" altLang="en-US" sz="1800" dirty="0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пакетов</a:t>
            </a:r>
            <a:r>
              <a:rPr lang="en-US" altLang="en-US" sz="1800" dirty="0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, </a:t>
            </a:r>
            <a:r>
              <a:rPr lang="en-US" altLang="en-US" sz="1800" dirty="0" err="1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ожидающих</a:t>
            </a:r>
            <a:r>
              <a:rPr lang="en-US" altLang="en-US" sz="1800" dirty="0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Calibri" panose="020F0502020204030204"/>
                <a:ea typeface="ＭＳ Ｐゴシック"/>
                <a:cs typeface="Arial"/>
              </a:rPr>
              <a:t>передачу</a:t>
            </a:r>
            <a:endParaRPr lang="en-US" dirty="0" err="1"/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584878" y="3765177"/>
            <a:ext cx="8786380" cy="1703193"/>
            <a:chOff x="867905" y="4053363"/>
            <a:chExt cx="8786380" cy="1915976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680735"/>
              <a:ext cx="1961263" cy="1288604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4053363"/>
              <a:ext cx="8786380" cy="410721"/>
            </a:xfrm>
            <a:prstGeom prst="rect">
              <a:avLst/>
            </a:prstGeom>
            <a:noFill/>
          </p:spPr>
          <p:txBody>
            <a:bodyPr wrap="none" lIns="91440" tIns="45720" rIns="91440" bIns="45720" rtlCol="0" anchor="t">
              <a:spAutoFit/>
            </a:bodyPr>
            <a:lstStyle/>
            <a:p>
              <a:pPr>
                <a:defRPr/>
              </a:pPr>
              <a:r>
                <a:rPr lang="en-US" sz="2000" dirty="0" err="1">
                  <a:solidFill>
                    <a:srgbClr val="C00000"/>
                  </a:solidFill>
                  <a:latin typeface="Calibri" panose="020F0502020204030204"/>
                </a:rPr>
                <a:t>Очередь</a:t>
              </a:r>
              <a:r>
                <a:rPr lang="en-US" sz="2000" dirty="0">
                  <a:latin typeface="Calibri" panose="020F0502020204030204"/>
                </a:rPr>
                <a:t> </a:t>
              </a:r>
              <a:r>
                <a:rPr lang="en-US" sz="2000" dirty="0" err="1">
                  <a:latin typeface="Calibri" panose="020F0502020204030204"/>
                </a:rPr>
                <a:t>возникает</a:t>
              </a:r>
              <a:r>
                <a:rPr lang="en-US" sz="2000" dirty="0">
                  <a:latin typeface="Calibri" panose="020F0502020204030204"/>
                </a:rPr>
                <a:t> </a:t>
              </a:r>
              <a:r>
                <a:rPr lang="en-US" sz="2000" dirty="0" err="1">
                  <a:latin typeface="Calibri" panose="020F0502020204030204"/>
                </a:rPr>
                <a:t>когда</a:t>
              </a:r>
              <a:r>
                <a:rPr lang="en-US" sz="2000" dirty="0">
                  <a:latin typeface="Calibri" panose="020F0502020204030204"/>
                </a:rPr>
                <a:t> </a:t>
              </a:r>
              <a:r>
                <a:rPr lang="en-US" sz="2000" dirty="0" err="1">
                  <a:latin typeface="Calibri" panose="020F0502020204030204"/>
                </a:rPr>
                <a:t>работа</a:t>
              </a:r>
              <a:r>
                <a:rPr lang="en-US" sz="2000" dirty="0">
                  <a:latin typeface="Calibri" panose="020F0502020204030204"/>
                </a:rPr>
                <a:t> </a:t>
              </a:r>
              <a:r>
                <a:rPr lang="en-US" sz="2000" dirty="0" err="1">
                  <a:latin typeface="Calibri" panose="020F0502020204030204"/>
                </a:rPr>
                <a:t>поступает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2000" dirty="0" err="1">
                  <a:latin typeface="Calibri" panose="020F0502020204030204"/>
                </a:rPr>
                <a:t>быстрее</a:t>
              </a:r>
              <a:r>
                <a:rPr lang="en-US" sz="2000" dirty="0">
                  <a:latin typeface="Calibri" panose="020F0502020204030204"/>
                </a:rPr>
                <a:t>, </a:t>
              </a:r>
              <a:r>
                <a:rPr lang="en-US" sz="2000" dirty="0" err="1">
                  <a:latin typeface="Calibri" panose="020F0502020204030204"/>
                </a:rPr>
                <a:t>чем</a:t>
              </a:r>
              <a:r>
                <a:rPr lang="en-US" sz="2000" dirty="0">
                  <a:latin typeface="Calibri" panose="020F0502020204030204"/>
                </a:rPr>
                <a:t> </a:t>
              </a:r>
              <a:r>
                <a:rPr lang="en-US" sz="2000" dirty="0" err="1">
                  <a:latin typeface="Calibri" panose="020F0502020204030204"/>
                </a:rPr>
                <a:t>ее</a:t>
              </a:r>
              <a:r>
                <a:rPr lang="en-US" sz="2000" dirty="0">
                  <a:latin typeface="Calibri" panose="020F0502020204030204"/>
                </a:rPr>
                <a:t> </a:t>
              </a:r>
              <a:r>
                <a:rPr lang="en-US" sz="2000" dirty="0" err="1">
                  <a:latin typeface="Calibri" panose="020F0502020204030204"/>
                </a:rPr>
                <a:t>могут</a:t>
              </a:r>
              <a:r>
                <a:rPr lang="en-US" sz="2000" dirty="0">
                  <a:latin typeface="Calibri" panose="020F0502020204030204"/>
                </a:rPr>
                <a:t> </a:t>
              </a:r>
              <a:r>
                <a:rPr lang="en-US" sz="2000" dirty="0" err="1">
                  <a:latin typeface="Calibri" panose="020F0502020204030204"/>
                </a:rPr>
                <a:t>испольнить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  <a:endParaRPr lang="en-US" sz="2000" dirty="0">
                <a:ea typeface="Calibri"/>
                <a:cs typeface="Calibri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679579"/>
              <a:ext cx="2216539" cy="1279451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695225"/>
              <a:ext cx="1904077" cy="1225413"/>
            </a:xfrm>
            <a:prstGeom prst="rect">
              <a:avLst/>
            </a:prstGeom>
          </p:spPr>
        </p:pic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EE42F0B-FCC4-B542-0E2A-827A1042CEDE}"/>
              </a:ext>
            </a:extLst>
          </p:cNvPr>
          <p:cNvSpPr txBox="1"/>
          <p:nvPr/>
        </p:nvSpPr>
        <p:spPr>
          <a:xfrm>
            <a:off x="587828" y="5540829"/>
            <a:ext cx="11136085" cy="95410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400" dirty="0" err="1"/>
              <a:t>Количество</a:t>
            </a:r>
            <a:r>
              <a:rPr lang="en-US" sz="1400" dirty="0"/>
              <a:t> </a:t>
            </a:r>
            <a:r>
              <a:rPr lang="en-US" sz="1400" dirty="0" err="1"/>
              <a:t>пакетов</a:t>
            </a:r>
            <a:r>
              <a:rPr lang="en-US" sz="1400" dirty="0"/>
              <a:t>, </a:t>
            </a:r>
            <a:r>
              <a:rPr lang="en-US" sz="1400" dirty="0" err="1"/>
              <a:t>поступающих</a:t>
            </a:r>
            <a:r>
              <a:rPr lang="en-US" sz="1400" dirty="0"/>
              <a:t> </a:t>
            </a:r>
            <a:r>
              <a:rPr lang="en-US" sz="1400" dirty="0" err="1"/>
              <a:t>на</a:t>
            </a:r>
            <a:r>
              <a:rPr lang="en-US" sz="1400" dirty="0"/>
              <a:t> </a:t>
            </a:r>
            <a:r>
              <a:rPr lang="en-US" sz="1400" dirty="0" err="1"/>
              <a:t>вход</a:t>
            </a:r>
            <a:r>
              <a:rPr lang="en-US" sz="1400" dirty="0"/>
              <a:t> </a:t>
            </a:r>
            <a:r>
              <a:rPr lang="en-US" sz="1400" dirty="0" err="1"/>
              <a:t>маршрутизатора</a:t>
            </a:r>
            <a:r>
              <a:rPr lang="en-US" sz="1400" dirty="0"/>
              <a:t> в </a:t>
            </a:r>
            <a:r>
              <a:rPr lang="en-US" sz="1400" dirty="0" err="1"/>
              <a:t>определенный</a:t>
            </a:r>
            <a:r>
              <a:rPr lang="en-US" sz="1400" dirty="0"/>
              <a:t> </a:t>
            </a:r>
            <a:r>
              <a:rPr lang="en-US" sz="1400" dirty="0" err="1"/>
              <a:t>промежуток</a:t>
            </a:r>
            <a:r>
              <a:rPr lang="en-US" sz="1400" dirty="0"/>
              <a:t> </a:t>
            </a:r>
            <a:r>
              <a:rPr lang="en-US" sz="1400" dirty="0" err="1"/>
              <a:t>времени</a:t>
            </a:r>
            <a:r>
              <a:rPr lang="en-US" sz="1400" dirty="0"/>
              <a:t>, </a:t>
            </a:r>
            <a:r>
              <a:rPr lang="en-US" sz="1400" dirty="0" err="1"/>
              <a:t>может</a:t>
            </a:r>
            <a:r>
              <a:rPr lang="en-US" sz="1400" dirty="0"/>
              <a:t> </a:t>
            </a:r>
            <a:r>
              <a:rPr lang="en-US" sz="1400" dirty="0" err="1"/>
              <a:t>превышать</a:t>
            </a:r>
            <a:r>
              <a:rPr lang="en-US" sz="1400" dirty="0"/>
              <a:t> </a:t>
            </a:r>
            <a:r>
              <a:rPr lang="en-US" sz="1400" dirty="0" err="1"/>
              <a:t>число</a:t>
            </a:r>
            <a:r>
              <a:rPr lang="en-US" sz="1400" dirty="0"/>
              <a:t>, </a:t>
            </a:r>
            <a:r>
              <a:rPr lang="en-US" sz="1400" dirty="0" err="1"/>
              <a:t>которое</a:t>
            </a:r>
            <a:r>
              <a:rPr lang="en-US" sz="1400" dirty="0"/>
              <a:t> </a:t>
            </a:r>
            <a:r>
              <a:rPr lang="en-US" sz="1400" dirty="0" err="1"/>
              <a:t>он</a:t>
            </a:r>
            <a:r>
              <a:rPr lang="en-US" sz="1400" dirty="0"/>
              <a:t> </a:t>
            </a:r>
            <a:r>
              <a:rPr lang="en-US" sz="1400" dirty="0" err="1"/>
              <a:t>может</a:t>
            </a:r>
            <a:r>
              <a:rPr lang="en-US" sz="1400" dirty="0"/>
              <a:t> </a:t>
            </a:r>
            <a:r>
              <a:rPr lang="en-US" sz="1400" dirty="0" err="1"/>
              <a:t>перенаправить</a:t>
            </a:r>
            <a:r>
              <a:rPr lang="en-US" sz="1400" dirty="0"/>
              <a:t> </a:t>
            </a:r>
            <a:r>
              <a:rPr lang="en-US" sz="1400" dirty="0" err="1"/>
              <a:t>дальше</a:t>
            </a:r>
            <a:r>
              <a:rPr lang="en-US" sz="1400" dirty="0"/>
              <a:t>: </a:t>
            </a:r>
            <a:endParaRPr lang="ru-RU" sz="1400">
              <a:ea typeface="Calibri"/>
              <a:cs typeface="Calibri"/>
            </a:endParaRPr>
          </a:p>
          <a:p>
            <a:pPr marL="285750" indent="-285750">
              <a:buFont typeface="Arial"/>
              <a:buChar char="•"/>
            </a:pPr>
            <a:r>
              <a:rPr lang="en-US" sz="1400" dirty="0" err="1"/>
              <a:t>пакеты</a:t>
            </a:r>
            <a:r>
              <a:rPr lang="en-US" sz="1400" dirty="0"/>
              <a:t> </a:t>
            </a:r>
            <a:r>
              <a:rPr lang="en-US" sz="1400" dirty="0" err="1"/>
              <a:t>ставятся</a:t>
            </a:r>
            <a:r>
              <a:rPr lang="en-US" sz="1400" dirty="0"/>
              <a:t> в </a:t>
            </a:r>
            <a:r>
              <a:rPr lang="en-US" sz="1400" dirty="0" err="1"/>
              <a:t>очередь</a:t>
            </a:r>
            <a:r>
              <a:rPr lang="en-US" sz="1400" dirty="0"/>
              <a:t>, </a:t>
            </a:r>
            <a:r>
              <a:rPr lang="en-US" sz="1400" dirty="0" err="1"/>
              <a:t>ожидая</a:t>
            </a:r>
            <a:r>
              <a:rPr lang="en-US" sz="1400" dirty="0"/>
              <a:t> </a:t>
            </a:r>
            <a:r>
              <a:rPr lang="en-US" sz="1400" dirty="0" err="1"/>
              <a:t>передачи</a:t>
            </a:r>
            <a:r>
              <a:rPr lang="en-US" sz="1400" dirty="0"/>
              <a:t> </a:t>
            </a:r>
            <a:r>
              <a:rPr lang="en-US" sz="1400" dirty="0" err="1"/>
              <a:t>по</a:t>
            </a:r>
            <a:r>
              <a:rPr lang="en-US" sz="1400" dirty="0"/>
              <a:t> </a:t>
            </a:r>
            <a:r>
              <a:rPr lang="en-US" sz="1400" dirty="0" err="1"/>
              <a:t>линии</a:t>
            </a:r>
            <a:r>
              <a:rPr lang="en-US" sz="1400" dirty="0"/>
              <a:t> </a:t>
            </a:r>
            <a:r>
              <a:rPr lang="en-US" sz="1400" dirty="0" err="1"/>
              <a:t>связи</a:t>
            </a:r>
            <a:endParaRPr lang="en-US" sz="1400">
              <a:ea typeface="Calibri"/>
              <a:cs typeface="Calibri"/>
            </a:endParaRPr>
          </a:p>
          <a:p>
            <a:pPr marL="285750" indent="-285750">
              <a:buFont typeface="Arial"/>
              <a:buChar char="•"/>
            </a:pPr>
            <a:r>
              <a:rPr lang="en-US" sz="1400" dirty="0" err="1"/>
              <a:t>если</a:t>
            </a:r>
            <a:r>
              <a:rPr lang="en-US" sz="1400" dirty="0"/>
              <a:t> </a:t>
            </a:r>
            <a:r>
              <a:rPr lang="en-US" sz="1400" dirty="0" err="1"/>
              <a:t>память</a:t>
            </a:r>
            <a:r>
              <a:rPr lang="en-US" sz="1400" dirty="0"/>
              <a:t> (</a:t>
            </a:r>
            <a:r>
              <a:rPr lang="en-US" sz="1400" dirty="0" err="1"/>
              <a:t>буфер</a:t>
            </a:r>
            <a:r>
              <a:rPr lang="en-US" sz="1400" dirty="0"/>
              <a:t>) </a:t>
            </a:r>
            <a:r>
              <a:rPr lang="en-US" sz="1400" dirty="0" err="1"/>
              <a:t>переполнена</a:t>
            </a:r>
            <a:r>
              <a:rPr lang="en-US" sz="1400" dirty="0"/>
              <a:t>, </a:t>
            </a:r>
            <a:r>
              <a:rPr lang="en-US" sz="1400" dirty="0" err="1"/>
              <a:t>пакеты</a:t>
            </a:r>
            <a:r>
              <a:rPr lang="en-US" sz="1400" dirty="0"/>
              <a:t> </a:t>
            </a:r>
            <a:r>
              <a:rPr lang="en-US" sz="1400" dirty="0" err="1"/>
              <a:t>отбрасываются</a:t>
            </a:r>
            <a:r>
              <a:rPr lang="en-US" sz="1400" dirty="0"/>
              <a:t> (</a:t>
            </a:r>
            <a:r>
              <a:rPr lang="en-US" sz="1400" dirty="0" err="1"/>
              <a:t>теряются</a:t>
            </a:r>
            <a:r>
              <a:rPr lang="en-US" sz="1400" dirty="0"/>
              <a:t>)</a:t>
            </a:r>
            <a:endParaRPr lang="en-US" sz="1400">
              <a:ea typeface="Calibri" panose="020F0502020204030204"/>
              <a:cs typeface="Calibri" panose="020F0502020204030204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B6501890-1D9C-6055-80F5-0F9FB86EACDA}"/>
              </a:ext>
            </a:extLst>
          </p:cNvPr>
          <p:cNvSpPr txBox="1">
            <a:spLocks/>
          </p:cNvSpPr>
          <p:nvPr/>
        </p:nvSpPr>
        <p:spPr>
          <a:xfrm>
            <a:off x="3508720" y="65426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01523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b="0" dirty="0" err="1">
                <a:ea typeface="+mj-lt"/>
                <a:cs typeface="+mj-lt"/>
              </a:rPr>
              <a:t>Две</a:t>
            </a:r>
            <a:r>
              <a:rPr lang="en-US" b="0" dirty="0">
                <a:ea typeface="+mj-lt"/>
                <a:cs typeface="+mj-lt"/>
              </a:rPr>
              <a:t> </a:t>
            </a:r>
            <a:r>
              <a:rPr lang="en-US" b="0" dirty="0" err="1">
                <a:ea typeface="+mj-lt"/>
                <a:cs typeface="+mj-lt"/>
              </a:rPr>
              <a:t>ключевые</a:t>
            </a:r>
            <a:r>
              <a:rPr lang="en-US" b="0" dirty="0">
                <a:ea typeface="+mj-lt"/>
                <a:cs typeface="+mj-lt"/>
              </a:rPr>
              <a:t> </a:t>
            </a:r>
            <a:r>
              <a:rPr lang="en-US" b="0" dirty="0" err="1">
                <a:ea typeface="+mj-lt"/>
                <a:cs typeface="+mj-lt"/>
              </a:rPr>
              <a:t>функции</a:t>
            </a:r>
            <a:r>
              <a:rPr lang="en-US" b="0" dirty="0">
                <a:ea typeface="+mj-lt"/>
                <a:cs typeface="+mj-lt"/>
              </a:rPr>
              <a:t> </a:t>
            </a:r>
            <a:r>
              <a:rPr lang="en-US" b="0" dirty="0" err="1">
                <a:ea typeface="+mj-lt"/>
                <a:cs typeface="+mj-lt"/>
              </a:rPr>
              <a:t>ядра</a:t>
            </a:r>
            <a:r>
              <a:rPr lang="en-US" b="0" dirty="0">
                <a:ea typeface="+mj-lt"/>
                <a:cs typeface="+mj-lt"/>
              </a:rPr>
              <a:t> </a:t>
            </a:r>
            <a:r>
              <a:rPr lang="en-US" b="0" dirty="0" err="1">
                <a:ea typeface="+mj-lt"/>
                <a:cs typeface="+mj-lt"/>
              </a:rPr>
              <a:t>сети</a:t>
            </a:r>
            <a:endParaRPr lang="ru-RU" dirty="0" err="1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908168" cy="1236611"/>
            <a:chOff x="2749550" y="5384964"/>
            <a:chExt cx="290816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90816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kern="0" dirty="0" err="1">
                  <a:latin typeface="Arial"/>
                  <a:cs typeface="Arial"/>
                </a:rPr>
                <a:t>адрес</a:t>
              </a:r>
              <a:r>
                <a:rPr lang="en-US" sz="1600" kern="0" dirty="0">
                  <a:latin typeface="Arial"/>
                  <a:cs typeface="Arial"/>
                </a:rPr>
                <a:t> </a:t>
              </a:r>
              <a:r>
                <a:rPr lang="en-US" sz="1600" kern="0" dirty="0" err="1">
                  <a:latin typeface="Arial"/>
                  <a:cs typeface="Arial"/>
                </a:rPr>
                <a:t>места</a:t>
              </a:r>
              <a:r>
                <a:rPr lang="en-US" sz="1600" kern="0" dirty="0">
                  <a:latin typeface="Arial"/>
                  <a:cs typeface="Arial"/>
                </a:rPr>
                <a:t> </a:t>
              </a:r>
              <a:r>
                <a:rPr lang="en-US" sz="1600" kern="0" dirty="0" err="1">
                  <a:latin typeface="Arial"/>
                  <a:cs typeface="Arial"/>
                </a:rPr>
                <a:t>назначения</a:t>
              </a:r>
              <a:r>
                <a:rPr lang="en-US" sz="1600" kern="0" dirty="0">
                  <a:latin typeface="Arial"/>
                  <a:cs typeface="Arial"/>
                </a:rPr>
                <a:t> в </a:t>
              </a:r>
              <a:endParaRPr lang="ru-RU" dirty="0">
                <a:cs typeface="Arial" panose="020B0604020202020204" pitchFamily="34" charset="0"/>
              </a:endParaRPr>
            </a:p>
            <a:p>
              <a:pPr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kern="0" dirty="0" err="1">
                  <a:latin typeface="Arial"/>
                  <a:cs typeface="Arial"/>
                </a:rPr>
                <a:t>заголовке</a:t>
              </a:r>
              <a:r>
                <a:rPr lang="en-US" sz="1600" kern="0" dirty="0">
                  <a:latin typeface="Arial"/>
                  <a:cs typeface="Arial"/>
                </a:rPr>
                <a:t> </a:t>
              </a:r>
              <a:r>
                <a:rPr lang="en-US" sz="1600" kern="0" dirty="0" err="1">
                  <a:latin typeface="Arial"/>
                  <a:cs typeface="Arial"/>
                </a:rPr>
                <a:t>входящего</a:t>
              </a:r>
              <a:r>
                <a:rPr lang="en-US" sz="1600" kern="0" dirty="0">
                  <a:latin typeface="Arial"/>
                  <a:cs typeface="Arial"/>
                </a:rPr>
                <a:t> </a:t>
              </a:r>
              <a:r>
                <a:rPr lang="en-US" sz="1600" kern="0" dirty="0" err="1">
                  <a:latin typeface="Arial"/>
                  <a:cs typeface="Arial"/>
                </a:rPr>
                <a:t>пакета</a:t>
              </a:r>
              <a:endParaRPr lang="en-US" sz="1600" kern="0" dirty="0" err="1"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117" y="2907639"/>
              <a:ext cx="127816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900" kern="0" dirty="0" err="1">
                  <a:solidFill>
                    <a:srgbClr val="000000"/>
                  </a:solidFill>
                  <a:latin typeface="Arial"/>
                  <a:ea typeface="ＭＳ Ｐゴシック"/>
                  <a:cs typeface="Arial"/>
                </a:rPr>
                <a:t>Значение</a:t>
              </a:r>
              <a:r>
                <a:rPr lang="en-US" altLang="en-US" sz="900" kern="0" dirty="0">
                  <a:solidFill>
                    <a:srgbClr val="000000"/>
                  </a:solidFill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altLang="en-US" sz="900" kern="0" dirty="0" err="1">
                  <a:solidFill>
                    <a:srgbClr val="000000"/>
                  </a:solidFill>
                  <a:latin typeface="Arial"/>
                  <a:ea typeface="ＭＳ Ｐゴシック"/>
                  <a:cs typeface="Arial"/>
                </a:rPr>
                <a:t>заголовка</a:t>
              </a:r>
              <a:endParaRPr lang="en-US" altLang="en-US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1020" y="2449591"/>
            <a:ext cx="2930611" cy="3063265"/>
          </a:xfrm>
        </p:spPr>
        <p:txBody>
          <a:bodyPr vert="horz" lIns="91440" tIns="45720" rIns="91440" bIns="45720" rtlCol="0" anchor="t">
            <a:normAutofit fontScale="70000" lnSpcReduction="20000"/>
          </a:bodyPr>
          <a:lstStyle/>
          <a:p>
            <a:pPr marL="130175" indent="0">
              <a:buNone/>
            </a:pPr>
            <a:r>
              <a:rPr lang="en-US" altLang="en-US" i="1" dirty="0" err="1">
                <a:solidFill>
                  <a:srgbClr val="C00000"/>
                </a:solidFill>
                <a:ea typeface="ＭＳ Ｐゴシック"/>
              </a:rPr>
              <a:t>Перенаправление</a:t>
            </a:r>
            <a:r>
              <a:rPr lang="en-US" altLang="en-US" i="1" dirty="0">
                <a:solidFill>
                  <a:srgbClr val="C00000"/>
                </a:solidFill>
                <a:ea typeface="ＭＳ Ｐゴシック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/>
              </a:rPr>
              <a:t> </a:t>
            </a:r>
            <a:endParaRPr lang="en-US" altLang="en-US" dirty="0">
              <a:solidFill>
                <a:srgbClr val="C00000"/>
              </a:solidFill>
              <a:ea typeface="ＭＳ Ｐゴシック" panose="020B0600070205080204" pitchFamily="34" charset="-128"/>
            </a:endParaRPr>
          </a:p>
          <a:p>
            <a:r>
              <a:rPr lang="en-US" dirty="0">
                <a:ea typeface="+mn-lt"/>
                <a:cs typeface="+mn-lt"/>
              </a:rPr>
              <a:t>"</a:t>
            </a:r>
            <a:r>
              <a:rPr lang="en-US" dirty="0" err="1">
                <a:ea typeface="+mn-lt"/>
                <a:cs typeface="+mn-lt"/>
              </a:rPr>
              <a:t>переключение</a:t>
            </a:r>
            <a:r>
              <a:rPr lang="en-US" dirty="0">
                <a:ea typeface="+mn-lt"/>
                <a:cs typeface="+mn-lt"/>
              </a:rPr>
              <a:t>"</a:t>
            </a:r>
            <a:endParaRPr lang="en-US" dirty="0"/>
          </a:p>
          <a:p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Локальное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действие</a:t>
            </a:r>
            <a:r>
              <a:rPr lang="en-US" dirty="0">
                <a:ea typeface="+mn-lt"/>
                <a:cs typeface="+mn-lt"/>
              </a:rPr>
              <a:t>: </a:t>
            </a:r>
            <a:r>
              <a:rPr lang="en-US" dirty="0" err="1">
                <a:ea typeface="+mn-lt"/>
                <a:cs typeface="+mn-lt"/>
              </a:rPr>
              <a:t>перемещение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поступающих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пакетов</a:t>
            </a:r>
            <a:r>
              <a:rPr lang="en-US" dirty="0">
                <a:ea typeface="+mn-lt"/>
                <a:cs typeface="+mn-lt"/>
              </a:rPr>
              <a:t> с </a:t>
            </a:r>
            <a:r>
              <a:rPr lang="en-US" dirty="0" err="1">
                <a:ea typeface="+mn-lt"/>
                <a:cs typeface="+mn-lt"/>
              </a:rPr>
              <a:t>входного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канала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маршрутизатора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на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соответствующий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выходной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канал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маршрутизатора</a:t>
            </a:r>
            <a:r>
              <a:rPr lang="en-US" dirty="0">
                <a:ea typeface="+mn-lt"/>
                <a:cs typeface="+mn-lt"/>
              </a:rPr>
              <a:t> </a:t>
            </a:r>
            <a:endParaRPr lang="en-US"/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55716" y="2547663"/>
            <a:ext cx="2006600" cy="430887"/>
            <a:chOff x="6192122" y="4293875"/>
            <a:chExt cx="2006600" cy="430887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49002" y="4293875"/>
              <a:ext cx="1410964" cy="430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100" b="1" kern="0" dirty="0" err="1">
                  <a:solidFill>
                    <a:schemeClr val="bg1"/>
                  </a:solidFill>
                  <a:latin typeface="Calibri"/>
                  <a:ea typeface="ＭＳ Ｐゴシック"/>
                  <a:cs typeface="Calibri"/>
                </a:rPr>
                <a:t>Локальная</a:t>
              </a:r>
              <a:r>
                <a:rPr lang="en-US" altLang="en-US" sz="1100" b="1" kern="0" dirty="0">
                  <a:solidFill>
                    <a:schemeClr val="bg1"/>
                  </a:solidFill>
                  <a:latin typeface="Calibri"/>
                  <a:ea typeface="ＭＳ Ｐゴシック"/>
                  <a:cs typeface="Calibri"/>
                </a:rPr>
                <a:t> </a:t>
              </a:r>
              <a:r>
                <a:rPr lang="en-US" altLang="en-US" sz="1100" b="1" kern="0" dirty="0" err="1">
                  <a:solidFill>
                    <a:schemeClr val="bg1"/>
                  </a:solidFill>
                  <a:latin typeface="Calibri"/>
                  <a:ea typeface="ＭＳ Ｐゴシック"/>
                  <a:cs typeface="Calibri"/>
                </a:rPr>
                <a:t>таблица</a:t>
              </a:r>
              <a:r>
                <a:rPr lang="en-US" altLang="en-US" sz="1100" b="1" kern="0" dirty="0">
                  <a:solidFill>
                    <a:schemeClr val="bg1"/>
                  </a:solidFill>
                  <a:latin typeface="Calibri"/>
                  <a:ea typeface="ＭＳ Ｐゴシック"/>
                  <a:cs typeface="Calibri"/>
                </a:rPr>
                <a:t> </a:t>
              </a:r>
              <a:endParaRPr lang="en-US" altLang="en-US" sz="1100" b="1" ker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  <a:p>
              <a:pPr 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100" b="1" kern="0" dirty="0" err="1">
                  <a:solidFill>
                    <a:schemeClr val="bg1"/>
                  </a:solidFill>
                  <a:latin typeface="Calibri"/>
                  <a:ea typeface="ＭＳ Ｐゴシック"/>
                  <a:cs typeface="Calibri"/>
                </a:rPr>
                <a:t>маршрутизации</a:t>
              </a:r>
              <a:endParaRPr lang="en-US" altLang="en-US" sz="11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321426" y="1552128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0795" indent="0">
              <a:buNone/>
              <a:defRPr/>
            </a:pPr>
            <a:r>
              <a:rPr lang="en-US" altLang="en-US" sz="3000" i="1" dirty="0" err="1">
                <a:solidFill>
                  <a:srgbClr val="C00000"/>
                </a:solidFill>
                <a:latin typeface="Calibri" panose="020F0502020204030204"/>
                <a:ea typeface="ＭＳ Ｐゴシック"/>
              </a:rPr>
              <a:t>Маршрутизация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:</a:t>
            </a:r>
            <a:r>
              <a:rPr lang="en-US" altLang="en-US" sz="3000" i="1" dirty="0">
                <a:solidFill>
                  <a:srgbClr val="C00000"/>
                </a:solidFill>
                <a:latin typeface="Calibri" panose="020F0502020204030204"/>
                <a:ea typeface="ＭＳ Ｐゴシック"/>
              </a:rPr>
              <a:t> </a:t>
            </a:r>
            <a:endParaRPr lang="ru-RU" dirty="0">
              <a:cs typeface="+mn-cs"/>
            </a:endParaRPr>
          </a:p>
          <a:p>
            <a:pPr marL="400050" indent="-285750">
              <a:defRPr/>
            </a:pPr>
            <a:r>
              <a:rPr lang="en-US" altLang="en-US" sz="2400" i="1" dirty="0" err="1">
                <a:solidFill>
                  <a:srgbClr val="C00000"/>
                </a:solidFill>
                <a:latin typeface="Calibri" panose="020F0502020204030204"/>
                <a:ea typeface="ＭＳ Ｐゴシック"/>
              </a:rPr>
              <a:t>глобальное</a:t>
            </a:r>
            <a:r>
              <a:rPr lang="en-US" altLang="en-US" sz="2400" dirty="0">
                <a:latin typeface="Calibri" panose="020F0502020204030204"/>
                <a:ea typeface="ＭＳ Ｐゴシック"/>
              </a:rPr>
              <a:t> </a:t>
            </a:r>
            <a:r>
              <a:rPr lang="en-US" altLang="en-US" sz="2400" dirty="0" err="1">
                <a:latin typeface="Calibri" panose="020F0502020204030204"/>
                <a:ea typeface="ＭＳ Ｐゴシック"/>
              </a:rPr>
              <a:t>действие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: </a:t>
            </a:r>
            <a:r>
              <a:rPr lang="en-US" sz="2400" dirty="0" err="1">
                <a:ea typeface="+mn-lt"/>
                <a:cs typeface="+mn-lt"/>
              </a:rPr>
              <a:t>определяет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пусть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пакета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от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отправителя</a:t>
            </a:r>
            <a:r>
              <a:rPr lang="en-US" sz="2400" dirty="0">
                <a:ea typeface="+mn-lt"/>
                <a:cs typeface="+mn-lt"/>
              </a:rPr>
              <a:t> к </a:t>
            </a:r>
            <a:r>
              <a:rPr lang="en-US" sz="2400" dirty="0" err="1">
                <a:ea typeface="+mn-lt"/>
                <a:cs typeface="+mn-lt"/>
              </a:rPr>
              <a:t>получателю</a:t>
            </a:r>
            <a:endParaRPr lang="en-US" altLang="en-US" sz="2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ea typeface="ＭＳ Ｐゴシック"/>
              <a:cs typeface="Calibri"/>
            </a:endParaRPr>
          </a:p>
          <a:p>
            <a:pPr marL="400050" indent="-285750">
              <a:defRPr/>
            </a:pPr>
            <a:r>
              <a:rPr lang="en-US" altLang="en-US" sz="2400" dirty="0" err="1">
                <a:latin typeface="Calibri" panose="020F0502020204030204"/>
                <a:ea typeface="ＭＳ Ｐゴシック"/>
              </a:rPr>
              <a:t>Алгоритм</a:t>
            </a:r>
            <a:r>
              <a:rPr lang="en-US" altLang="en-US" sz="2400" dirty="0">
                <a:latin typeface="Calibri" panose="020F0502020204030204"/>
                <a:ea typeface="ＭＳ Ｐゴシック"/>
              </a:rPr>
              <a:t> </a:t>
            </a:r>
            <a:r>
              <a:rPr lang="en-US" altLang="en-US" sz="2400" dirty="0" err="1">
                <a:latin typeface="Calibri" panose="020F0502020204030204"/>
                <a:ea typeface="ＭＳ Ｐゴシック"/>
              </a:rPr>
              <a:t>маршрутизации</a:t>
            </a:r>
            <a:endParaRPr lang="en-US" altLang="en-US" sz="2400" b="0" i="0" u="none" strike="noStrike" kern="1200" cap="none" spc="0" normalizeH="0" baseline="0" noProof="0" dirty="0" err="1">
              <a:ln>
                <a:noFill/>
              </a:ln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Calibri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3929" y="1953267"/>
              <a:ext cx="186372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kern="0" dirty="0" err="1">
                  <a:solidFill>
                    <a:schemeClr val="bg1"/>
                  </a:solidFill>
                  <a:latin typeface="Calibri" panose="020F0502020204030204"/>
                  <a:ea typeface="ＭＳ Ｐゴシック"/>
                  <a:cs typeface="Arial"/>
                </a:rPr>
                <a:t>Алгоритм</a:t>
              </a:r>
              <a:r>
                <a:rPr lang="en-US" altLang="en-US" sz="1400" kern="0" dirty="0">
                  <a:solidFill>
                    <a:schemeClr val="bg1"/>
                  </a:solidFill>
                  <a:latin typeface="Calibri" panose="020F0502020204030204"/>
                  <a:ea typeface="ＭＳ Ｐゴシック"/>
                  <a:cs typeface="Arial"/>
                </a:rPr>
                <a:t> </a:t>
              </a:r>
              <a:r>
                <a:rPr lang="en-US" altLang="en-US" sz="1400" kern="0" dirty="0" err="1">
                  <a:solidFill>
                    <a:schemeClr val="bg1"/>
                  </a:solidFill>
                  <a:latin typeface="Calibri" panose="020F0502020204030204"/>
                  <a:ea typeface="ＭＳ Ｐゴシック"/>
                  <a:cs typeface="Arial"/>
                </a:rPr>
                <a:t>маршрутизации</a:t>
              </a:r>
              <a:endParaRPr lang="ru-RU" sz="1400">
                <a:solidFill>
                  <a:schemeClr val="bg1"/>
                </a:solidFill>
                <a:cs typeface="Arial"/>
              </a:endParaRP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A1CD41B7-88B5-27FA-7C96-B1A7BA00E5F9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0384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9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1190514" cy="894622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altLang="ja-JP" sz="3600" dirty="0" err="1">
                <a:ea typeface="游ゴシック Light"/>
              </a:rPr>
              <a:t>Альтернатива</a:t>
            </a:r>
            <a:r>
              <a:rPr lang="en-US" altLang="ja-JP" sz="3600" dirty="0">
                <a:ea typeface="游ゴシック Light"/>
              </a:rPr>
              <a:t> </a:t>
            </a:r>
            <a:r>
              <a:rPr lang="en-US" altLang="ja-JP" sz="3600" dirty="0" err="1">
                <a:ea typeface="游ゴシック Light"/>
              </a:rPr>
              <a:t>коммутации</a:t>
            </a:r>
            <a:r>
              <a:rPr lang="en-US" altLang="ja-JP" sz="3600" dirty="0">
                <a:ea typeface="游ゴシック Light"/>
              </a:rPr>
              <a:t> </a:t>
            </a:r>
            <a:r>
              <a:rPr lang="en-US" altLang="ja-JP" sz="3600" dirty="0" err="1">
                <a:ea typeface="游ゴシック Light"/>
              </a:rPr>
              <a:t>пакетов</a:t>
            </a:r>
            <a:r>
              <a:rPr lang="en-US" altLang="ja-JP" sz="3600" dirty="0">
                <a:ea typeface="游ゴシック Light"/>
              </a:rPr>
              <a:t>: </a:t>
            </a:r>
            <a:r>
              <a:rPr lang="en-US" altLang="ja-JP" sz="3600" dirty="0" err="1">
                <a:ea typeface="游ゴシック Light"/>
              </a:rPr>
              <a:t>коммутация</a:t>
            </a:r>
            <a:r>
              <a:rPr lang="en-US" altLang="ja-JP" sz="3600" dirty="0">
                <a:ea typeface="游ゴシック Light"/>
              </a:rPr>
              <a:t> </a:t>
            </a:r>
            <a:r>
              <a:rPr lang="en-US" altLang="ja-JP" sz="3600" dirty="0" err="1">
                <a:ea typeface="游ゴシック Light"/>
              </a:rPr>
              <a:t>каналов</a:t>
            </a:r>
            <a:endParaRPr lang="en-US" sz="3600" dirty="0" err="1">
              <a:ea typeface="游ゴシック Light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5310856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10795" indent="-10795">
              <a:buNone/>
            </a:pPr>
            <a:r>
              <a:rPr lang="en-US" sz="2200" dirty="0" err="1">
                <a:solidFill>
                  <a:srgbClr val="C00000"/>
                </a:solidFill>
                <a:ea typeface="ＭＳ Ｐゴシック"/>
              </a:rPr>
              <a:t>Выделенные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ресурсы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на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линии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источник-приемник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резервируются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для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вызова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:</a:t>
            </a:r>
            <a:endParaRPr lang="en-US" altLang="ja-JP" sz="2200">
              <a:solidFill>
                <a:srgbClr val="C00000"/>
              </a:solidFill>
              <a:ea typeface="ＭＳ Ｐゴシック"/>
              <a:cs typeface="Calibri"/>
            </a:endParaRPr>
          </a:p>
          <a:p>
            <a:r>
              <a:rPr lang="en-US" altLang="en-US" sz="2200" dirty="0" err="1">
                <a:ea typeface="ＭＳ Ｐゴシック"/>
              </a:rPr>
              <a:t>На</a:t>
            </a:r>
            <a:r>
              <a:rPr lang="en-US" altLang="en-US" sz="2200" dirty="0">
                <a:ea typeface="ＭＳ Ｐゴシック"/>
              </a:rPr>
              <a:t> </a:t>
            </a:r>
            <a:r>
              <a:rPr lang="en-US" altLang="en-US" sz="2200" dirty="0" err="1">
                <a:ea typeface="ＭＳ Ｐゴシック"/>
              </a:rPr>
              <a:t>рисунке</a:t>
            </a:r>
            <a:r>
              <a:rPr lang="en-US" altLang="en-US" sz="2200" dirty="0">
                <a:ea typeface="ＭＳ Ｐゴシック"/>
              </a:rPr>
              <a:t>, </a:t>
            </a:r>
            <a:r>
              <a:rPr lang="en-US" sz="2200" dirty="0" err="1">
                <a:ea typeface="+mn-lt"/>
                <a:cs typeface="+mn-lt"/>
              </a:rPr>
              <a:t>каждая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линия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связи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содержит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четыре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канала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передачи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данных</a:t>
            </a:r>
            <a:r>
              <a:rPr lang="en-US" altLang="en-US" sz="2200" dirty="0">
                <a:ea typeface="ＭＳ Ｐゴシック"/>
                <a:cs typeface="+mn-lt"/>
              </a:rPr>
              <a:t>.</a:t>
            </a:r>
            <a:r>
              <a:rPr lang="en-US" altLang="en-US" sz="2200" dirty="0">
                <a:ea typeface="ＭＳ Ｐゴシック"/>
              </a:rPr>
              <a:t> </a:t>
            </a:r>
            <a:endParaRPr lang="en-US" altLang="en-US" sz="2200">
              <a:ea typeface="ＭＳ Ｐゴシック" panose="020B0600070205080204" pitchFamily="34" charset="-128"/>
              <a:cs typeface="Calibri"/>
            </a:endParaRPr>
          </a:p>
          <a:p>
            <a:pPr marL="682625" lvl="1" indent="-225425"/>
            <a:r>
              <a:rPr lang="en-US" sz="2200" dirty="0" err="1">
                <a:ea typeface="+mn-lt"/>
                <a:cs typeface="+mn-lt"/>
              </a:rPr>
              <a:t>вызов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использует</a:t>
            </a:r>
            <a:r>
              <a:rPr lang="en-US" sz="2200" dirty="0">
                <a:ea typeface="+mn-lt"/>
                <a:cs typeface="+mn-lt"/>
              </a:rPr>
              <a:t> 2-ой </a:t>
            </a:r>
            <a:r>
              <a:rPr lang="en-US" sz="2200" dirty="0" err="1">
                <a:ea typeface="+mn-lt"/>
                <a:cs typeface="+mn-lt"/>
              </a:rPr>
              <a:t>канал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верхней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линии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связи</a:t>
            </a:r>
            <a:r>
              <a:rPr lang="en-US" sz="2200" dirty="0">
                <a:ea typeface="+mn-lt"/>
                <a:cs typeface="+mn-lt"/>
              </a:rPr>
              <a:t> и 1-ый </a:t>
            </a:r>
            <a:r>
              <a:rPr lang="en-US" sz="2200" dirty="0" err="1">
                <a:ea typeface="+mn-lt"/>
                <a:cs typeface="+mn-lt"/>
              </a:rPr>
              <a:t>канал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правой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линии</a:t>
            </a:r>
            <a:r>
              <a:rPr lang="en-US" altLang="en-US" sz="2200" dirty="0">
                <a:ea typeface="ＭＳ Ｐゴシック"/>
              </a:rPr>
              <a:t>.</a:t>
            </a:r>
            <a:endParaRPr lang="en-US" altLang="en-US" sz="2200">
              <a:ea typeface="ＭＳ Ｐゴシック"/>
              <a:cs typeface="Calibri"/>
            </a:endParaRPr>
          </a:p>
          <a:p>
            <a:r>
              <a:rPr lang="en-US" altLang="en-US" sz="2200" dirty="0" err="1">
                <a:ea typeface="ＭＳ Ｐゴシック"/>
              </a:rPr>
              <a:t>Выделенные</a:t>
            </a:r>
            <a:r>
              <a:rPr lang="en-US" altLang="en-US" sz="2200" dirty="0">
                <a:ea typeface="ＭＳ Ｐゴシック"/>
              </a:rPr>
              <a:t> </a:t>
            </a:r>
            <a:r>
              <a:rPr lang="en-US" altLang="en-US" sz="2200" dirty="0" err="1">
                <a:ea typeface="ＭＳ Ｐゴシック"/>
              </a:rPr>
              <a:t>ресурсы</a:t>
            </a:r>
            <a:r>
              <a:rPr lang="en-US" altLang="en-US" sz="2200" dirty="0">
                <a:ea typeface="ＭＳ Ｐゴシック"/>
              </a:rPr>
              <a:t>: </a:t>
            </a:r>
            <a:r>
              <a:rPr lang="en-US" altLang="en-US" sz="2200" dirty="0" err="1">
                <a:ea typeface="ＭＳ Ｐゴシック"/>
              </a:rPr>
              <a:t>без</a:t>
            </a:r>
            <a:r>
              <a:rPr lang="en-US" altLang="en-US" sz="2200" dirty="0">
                <a:ea typeface="ＭＳ Ｐゴシック"/>
              </a:rPr>
              <a:t> </a:t>
            </a:r>
            <a:r>
              <a:rPr lang="en-US" altLang="en-US" sz="2200" dirty="0" err="1">
                <a:ea typeface="ＭＳ Ｐゴシック"/>
              </a:rPr>
              <a:t>разделения</a:t>
            </a:r>
            <a:r>
              <a:rPr lang="en-US" altLang="en-US" sz="2200" dirty="0">
                <a:ea typeface="ＭＳ Ｐゴシック"/>
              </a:rPr>
              <a:t> </a:t>
            </a:r>
            <a:r>
              <a:rPr lang="en-US" altLang="en-US" sz="2200" dirty="0" err="1">
                <a:ea typeface="ＭＳ Ｐゴシック"/>
              </a:rPr>
              <a:t>доступа</a:t>
            </a:r>
            <a:endParaRPr lang="en-US" altLang="en-US" sz="2200" dirty="0" err="1">
              <a:ea typeface="ＭＳ Ｐゴシック"/>
              <a:cs typeface="Calibri"/>
            </a:endParaRPr>
          </a:p>
          <a:p>
            <a:pPr marL="682625" lvl="1" indent="-225425"/>
            <a:r>
              <a:rPr lang="en-US" sz="2200" dirty="0" err="1">
                <a:ea typeface="+mn-lt"/>
                <a:cs typeface="+mn-lt"/>
              </a:rPr>
              <a:t>гарантирована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максимальная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полоса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пропускания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канала</a:t>
            </a:r>
            <a:endParaRPr lang="en-US" sz="2200">
              <a:ea typeface="+mn-lt"/>
              <a:cs typeface="+mn-lt"/>
            </a:endParaRPr>
          </a:p>
          <a:p>
            <a:r>
              <a:rPr lang="en-US" sz="2200" dirty="0" err="1">
                <a:ea typeface="+mn-lt"/>
                <a:cs typeface="+mn-lt"/>
              </a:rPr>
              <a:t>участок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канала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находится</a:t>
            </a:r>
            <a:r>
              <a:rPr lang="en-US" sz="2200" dirty="0">
                <a:ea typeface="+mn-lt"/>
                <a:cs typeface="+mn-lt"/>
              </a:rPr>
              <a:t> в </a:t>
            </a:r>
            <a:r>
              <a:rPr lang="en-US" sz="2200" dirty="0" err="1">
                <a:ea typeface="+mn-lt"/>
                <a:cs typeface="+mn-lt"/>
              </a:rPr>
              <a:t>режиме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простоя</a:t>
            </a:r>
            <a:r>
              <a:rPr lang="en-US" sz="2200" dirty="0">
                <a:ea typeface="+mn-lt"/>
                <a:cs typeface="+mn-lt"/>
              </a:rPr>
              <a:t>, </a:t>
            </a:r>
            <a:r>
              <a:rPr lang="en-US" sz="2200" dirty="0" err="1">
                <a:ea typeface="+mn-lt"/>
                <a:cs typeface="+mn-lt"/>
              </a:rPr>
              <a:t>если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нет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вызова</a:t>
            </a:r>
            <a:r>
              <a:rPr lang="en-US" sz="2200" i="1" dirty="0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 (</a:t>
            </a:r>
            <a:r>
              <a:rPr lang="en-US" sz="2200" i="1" dirty="0" err="1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недоступен</a:t>
            </a:r>
            <a:r>
              <a:rPr lang="en-US" sz="2200" i="1" dirty="0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 </a:t>
            </a:r>
            <a:r>
              <a:rPr lang="en-US" sz="2200" i="1" dirty="0" err="1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другим</a:t>
            </a:r>
            <a:r>
              <a:rPr lang="en-US" sz="2200" i="1" dirty="0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 </a:t>
            </a:r>
            <a:r>
              <a:rPr lang="en-US" sz="2200" i="1" dirty="0" err="1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абонентам</a:t>
            </a:r>
            <a:r>
              <a:rPr lang="en-US" sz="2200" i="1" dirty="0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)</a:t>
            </a:r>
            <a:endParaRPr lang="en-US" altLang="en-US" sz="2200" i="1">
              <a:solidFill>
                <a:schemeClr val="accent1">
                  <a:lumMod val="75000"/>
                </a:schemeClr>
              </a:solidFill>
              <a:ea typeface="ＭＳ Ｐゴシック"/>
              <a:cs typeface="Calibri"/>
            </a:endParaRPr>
          </a:p>
          <a:p>
            <a:r>
              <a:rPr lang="en-US" sz="2200" dirty="0" err="1">
                <a:ea typeface="+mn-lt"/>
                <a:cs typeface="+mn-lt"/>
              </a:rPr>
              <a:t>используется</a:t>
            </a:r>
            <a:r>
              <a:rPr lang="en-US" sz="2200" dirty="0">
                <a:ea typeface="+mn-lt"/>
                <a:cs typeface="+mn-lt"/>
              </a:rPr>
              <a:t> в </a:t>
            </a:r>
            <a:r>
              <a:rPr lang="en-US" sz="2200" dirty="0" err="1">
                <a:ea typeface="+mn-lt"/>
                <a:cs typeface="+mn-lt"/>
              </a:rPr>
              <a:t>обычных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телефонных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сетях</a:t>
            </a:r>
            <a:endParaRPr lang="en-US" sz="2200" i="1" dirty="0" err="1">
              <a:solidFill>
                <a:schemeClr val="accent1">
                  <a:lumMod val="75000"/>
                </a:schemeClr>
              </a:solidFill>
              <a:cs typeface="Calibri"/>
            </a:endParaRPr>
          </a:p>
          <a:p>
            <a:pPr marL="174625" indent="0">
              <a:buSzPct val="75000"/>
              <a:buNone/>
            </a:pPr>
            <a:endParaRPr lang="en-US" altLang="en-US" sz="2200" dirty="0">
              <a:cs typeface="Calibri"/>
            </a:endParaRPr>
          </a:p>
          <a:p>
            <a:endParaRPr lang="en-US" sz="2200" dirty="0">
              <a:cs typeface="Calibri"/>
            </a:endParaRPr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8543" y="4949869"/>
            <a:ext cx="914717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en-US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16339048-1D23-B989-8E14-0186BD16F141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7142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53" y="140248"/>
            <a:ext cx="10515600" cy="894622"/>
          </a:xfrm>
        </p:spPr>
        <p:txBody>
          <a:bodyPr/>
          <a:lstStyle/>
          <a:p>
            <a:r>
              <a:rPr lang="en-US" altLang="ja-JP" dirty="0" err="1">
                <a:ea typeface="游ゴシック Light"/>
              </a:rPr>
              <a:t>Коммутация</a:t>
            </a:r>
            <a:r>
              <a:rPr lang="en-US" altLang="ja-JP" dirty="0">
                <a:ea typeface="游ゴシック Light"/>
              </a:rPr>
              <a:t> </a:t>
            </a:r>
            <a:r>
              <a:rPr lang="en-US" altLang="ja-JP" dirty="0" err="1">
                <a:ea typeface="游ゴシック Light"/>
              </a:rPr>
              <a:t>каналов</a:t>
            </a:r>
            <a:r>
              <a:rPr lang="en-US" altLang="ja-JP" dirty="0">
                <a:ea typeface="游ゴシック Light"/>
              </a:rPr>
              <a:t>: FDM и TDM</a:t>
            </a:r>
            <a:endParaRPr lang="en-US" dirty="0">
              <a:ea typeface="游ゴシック Light"/>
            </a:endParaRPr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121270"/>
            <a:ext cx="5614988" cy="1708150"/>
            <a:chOff x="1378" y="1392"/>
            <a:chExt cx="3537" cy="1076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161" y="1662"/>
              <a:ext cx="72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dirty="0" err="1">
                  <a:latin typeface="Calibri" panose="020F0502020204030204"/>
                  <a:ea typeface="ＭＳ Ｐゴシック"/>
                </a:rPr>
                <a:t>частота</a:t>
              </a:r>
              <a:endParaRPr kumimoji="0" lang="fr-FR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6" y="2216"/>
              <a:ext cx="539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/>
              </a:pPr>
              <a:r>
                <a:rPr lang="en-US" altLang="en-US" sz="2000" i="1" dirty="0" err="1">
                  <a:latin typeface="Calibri" panose="020F0502020204030204"/>
                  <a:ea typeface="ＭＳ Ｐゴシック"/>
                </a:rPr>
                <a:t>время</a:t>
              </a:r>
              <a:endParaRPr lang="ru-RU" dirty="0" err="1">
                <a:cs typeface="+mn-cs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9907" y="4361235"/>
            <a:ext cx="5599113" cy="1738313"/>
            <a:chOff x="1397" y="2977"/>
            <a:chExt cx="3527" cy="1095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180" y="3286"/>
              <a:ext cx="72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/>
              </a:pPr>
              <a:r>
                <a:rPr lang="en-US" altLang="en-US" dirty="0" err="1">
                  <a:latin typeface="Calibri" panose="020F0502020204030204"/>
                  <a:ea typeface="ＭＳ Ｐゴシック"/>
                </a:rPr>
                <a:t>частота</a:t>
              </a:r>
              <a:endParaRPr lang="ru-RU" dirty="0" err="1">
                <a:cs typeface="+mn-cs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5" y="3820"/>
              <a:ext cx="539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/>
              </a:pPr>
              <a:r>
                <a:rPr lang="en-US" altLang="en-US" sz="2000" i="1" dirty="0" err="1">
                  <a:latin typeface="Calibri" panose="020F0502020204030204"/>
                  <a:ea typeface="ＭＳ Ｐゴシック"/>
                </a:rPr>
                <a:t>время</a:t>
              </a:r>
              <a:endParaRPr lang="ru-RU" dirty="0" err="1">
                <a:cs typeface="+mn-cs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418432" y="1675185"/>
            <a:ext cx="3005138" cy="400051"/>
            <a:chOff x="3291" y="293"/>
            <a:chExt cx="1893" cy="252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1" y="293"/>
              <a:ext cx="117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ＭＳ Ｐゴシック"/>
                  <a:cs typeface="+mn-cs"/>
                </a:rPr>
                <a:t>4 </a:t>
              </a:r>
              <a:r>
                <a:rPr lang="en-US" altLang="en-US" sz="2000" dirty="0" err="1">
                  <a:latin typeface="Calibri" panose="020F0502020204030204"/>
                  <a:ea typeface="ＭＳ Ｐゴシック"/>
                </a:rPr>
                <a:t>пользователя</a:t>
              </a:r>
              <a:endParaRPr lang="fr-FR" altLang="en-US" sz="20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/>
                <a:cs typeface="Calibri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3745" y="1143357"/>
            <a:ext cx="5265052" cy="1980843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10795" indent="-10795">
              <a:spcBef>
                <a:spcPts val="400"/>
              </a:spcBef>
              <a:buNone/>
            </a:pP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Мультиплексирование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с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разделением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по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частоте</a:t>
            </a:r>
            <a:r>
              <a:rPr lang="en-US" altLang="en-US" sz="2200" dirty="0">
                <a:solidFill>
                  <a:srgbClr val="CC0000"/>
                </a:solidFill>
                <a:ea typeface="ＭＳ Ｐゴシック"/>
              </a:rPr>
              <a:t> (FDM)</a:t>
            </a:r>
            <a:endParaRPr lang="en-US" altLang="ja-JP" sz="2200">
              <a:solidFill>
                <a:srgbClr val="CC0000"/>
              </a:solidFill>
              <a:ea typeface="ＭＳ Ｐゴシック"/>
              <a:cs typeface="Calibri"/>
            </a:endParaRPr>
          </a:p>
          <a:p>
            <a:pPr>
              <a:spcBef>
                <a:spcPts val="400"/>
              </a:spcBef>
            </a:pPr>
            <a:r>
              <a:rPr lang="en-US" sz="2000" dirty="0" err="1">
                <a:ea typeface="+mn-lt"/>
                <a:cs typeface="+mn-lt"/>
              </a:rPr>
              <a:t>оптические</a:t>
            </a:r>
            <a:r>
              <a:rPr lang="en-US" sz="2000" dirty="0">
                <a:ea typeface="+mn-lt"/>
                <a:cs typeface="+mn-lt"/>
              </a:rPr>
              <a:t>, </a:t>
            </a:r>
            <a:r>
              <a:rPr lang="en-US" sz="2000" dirty="0" err="1">
                <a:ea typeface="+mn-lt"/>
                <a:cs typeface="+mn-lt"/>
              </a:rPr>
              <a:t>электромагнитные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частоты</a:t>
            </a:r>
            <a:r>
              <a:rPr lang="en-US" sz="2000" dirty="0">
                <a:ea typeface="+mn-lt"/>
                <a:cs typeface="+mn-lt"/>
              </a:rPr>
              <a:t>, </a:t>
            </a:r>
            <a:r>
              <a:rPr lang="en-US" sz="2000" dirty="0" err="1">
                <a:ea typeface="+mn-lt"/>
                <a:cs typeface="+mn-lt"/>
              </a:rPr>
              <a:t>разделенные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на</a:t>
            </a:r>
            <a:r>
              <a:rPr lang="en-US" sz="2000" dirty="0">
                <a:ea typeface="+mn-lt"/>
                <a:cs typeface="+mn-lt"/>
              </a:rPr>
              <a:t> (</a:t>
            </a:r>
            <a:r>
              <a:rPr lang="en-US" sz="2000" dirty="0" err="1">
                <a:ea typeface="+mn-lt"/>
                <a:cs typeface="+mn-lt"/>
              </a:rPr>
              <a:t>узкие</a:t>
            </a:r>
            <a:r>
              <a:rPr lang="en-US" sz="2000" dirty="0">
                <a:ea typeface="+mn-lt"/>
                <a:cs typeface="+mn-lt"/>
              </a:rPr>
              <a:t>) </a:t>
            </a:r>
            <a:r>
              <a:rPr lang="en-US" sz="2000" dirty="0" err="1">
                <a:ea typeface="+mn-lt"/>
                <a:cs typeface="+mn-lt"/>
              </a:rPr>
              <a:t>полосы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частот</a:t>
            </a:r>
            <a:endParaRPr lang="en-US" sz="2000" dirty="0">
              <a:ea typeface="+mn-lt"/>
              <a:cs typeface="+mn-lt"/>
            </a:endParaRPr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40233" y="3562324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0795" indent="-10795">
              <a:spcBef>
                <a:spcPts val="600"/>
              </a:spcBef>
              <a:buNone/>
              <a:defRPr/>
            </a:pP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Мультиплексирование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с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разделением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по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времени</a:t>
            </a:r>
            <a:r>
              <a:rPr lang="en-US" altLang="en-US" sz="2200" dirty="0">
                <a:solidFill>
                  <a:srgbClr val="CC0000"/>
                </a:solidFill>
                <a:latin typeface="Calibri" panose="020F0502020204030204"/>
                <a:ea typeface="ＭＳ Ｐゴシック"/>
              </a:rPr>
              <a:t> 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(TDM)</a:t>
            </a:r>
            <a:endParaRPr lang="en-US" altLang="ja-JP" sz="2200" b="0" i="0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/>
              <a:cs typeface="Calibri"/>
            </a:endParaRPr>
          </a:p>
          <a:p>
            <a:pPr>
              <a:spcBef>
                <a:spcPts val="600"/>
              </a:spcBef>
              <a:defRPr/>
            </a:pPr>
            <a:r>
              <a:rPr lang="en-US" sz="2000" err="1">
                <a:ea typeface="+mn-lt"/>
                <a:cs typeface="+mn-lt"/>
              </a:rPr>
              <a:t>время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err="1">
                <a:ea typeface="+mn-lt"/>
                <a:cs typeface="+mn-lt"/>
              </a:rPr>
              <a:t>разбито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err="1">
                <a:ea typeface="+mn-lt"/>
                <a:cs typeface="+mn-lt"/>
              </a:rPr>
              <a:t>на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err="1">
                <a:ea typeface="+mn-lt"/>
                <a:cs typeface="+mn-lt"/>
              </a:rPr>
              <a:t>интервалы</a:t>
            </a:r>
            <a:endParaRPr lang="en-US" sz="2000">
              <a:cs typeface="Calibri"/>
            </a:endParaRPr>
          </a:p>
        </p:txBody>
      </p:sp>
      <p:sp>
        <p:nvSpPr>
          <p:cNvPr id="171" name="Content Placeholder 2">
            <a:extLst>
              <a:ext uri="{FF2B5EF4-FFF2-40B4-BE49-F238E27FC236}">
                <a16:creationId xmlns:a16="http://schemas.microsoft.com/office/drawing/2014/main" id="{13FB7F7D-CB8F-8A4B-8A4F-68A8CEDEFE87}"/>
              </a:ext>
            </a:extLst>
          </p:cNvPr>
          <p:cNvSpPr txBox="1">
            <a:spLocks/>
          </p:cNvSpPr>
          <p:nvPr/>
        </p:nvSpPr>
        <p:spPr>
          <a:xfrm>
            <a:off x="779897" y="2491122"/>
            <a:ext cx="5265052" cy="103990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400"/>
              </a:spcBef>
              <a:defRPr/>
            </a:pPr>
            <a:r>
              <a:rPr lang="en-US" sz="2000" dirty="0" err="1">
                <a:ea typeface="+mn-lt"/>
                <a:cs typeface="+mn-lt"/>
              </a:rPr>
              <a:t>каждый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вызов</a:t>
            </a:r>
            <a:r>
              <a:rPr lang="en-US" sz="2000" dirty="0">
                <a:ea typeface="+mn-lt"/>
                <a:cs typeface="+mn-lt"/>
              </a:rPr>
              <a:t>, </a:t>
            </a:r>
            <a:r>
              <a:rPr lang="en-US" sz="2000" dirty="0" err="1">
                <a:ea typeface="+mn-lt"/>
                <a:cs typeface="+mn-lt"/>
              </a:rPr>
              <a:t>выделенный</a:t>
            </a:r>
            <a:r>
              <a:rPr lang="en-US" sz="2000" dirty="0">
                <a:ea typeface="+mn-lt"/>
                <a:cs typeface="+mn-lt"/>
              </a:rPr>
              <a:t> в </a:t>
            </a:r>
            <a:r>
              <a:rPr lang="en-US" sz="2000" dirty="0" err="1">
                <a:ea typeface="+mn-lt"/>
                <a:cs typeface="+mn-lt"/>
              </a:rPr>
              <a:t>своей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полосе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, </a:t>
            </a:r>
            <a:r>
              <a:rPr lang="en-US" sz="2000" dirty="0" err="1">
                <a:ea typeface="+mn-lt"/>
                <a:cs typeface="+mn-lt"/>
              </a:rPr>
              <a:t>может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передавать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на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максимальной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скорости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этой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узкой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полосы</a:t>
            </a:r>
            <a:endParaRPr lang="en-US" altLang="en-US" sz="20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cs typeface="Calibri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3" name="Content Placeholder 2">
            <a:extLst>
              <a:ext uri="{FF2B5EF4-FFF2-40B4-BE49-F238E27FC236}">
                <a16:creationId xmlns:a16="http://schemas.microsoft.com/office/drawing/2014/main" id="{D790553C-791A-D348-9DBD-80C773BBD2C3}"/>
              </a:ext>
            </a:extLst>
          </p:cNvPr>
          <p:cNvSpPr txBox="1">
            <a:spLocks/>
          </p:cNvSpPr>
          <p:nvPr/>
        </p:nvSpPr>
        <p:spPr>
          <a:xfrm>
            <a:off x="815879" y="4662960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sz="2000" dirty="0" err="1">
                <a:ea typeface="+mn-lt"/>
                <a:cs typeface="+mn-lt"/>
              </a:rPr>
              <a:t>каждому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вызову</a:t>
            </a:r>
            <a:r>
              <a:rPr lang="en-US" sz="2000" dirty="0">
                <a:ea typeface="+mn-lt"/>
                <a:cs typeface="+mn-lt"/>
              </a:rPr>
              <a:t>, </a:t>
            </a:r>
            <a:r>
              <a:rPr lang="en-US" sz="2000" dirty="0" err="1">
                <a:ea typeface="+mn-lt"/>
                <a:cs typeface="+mn-lt"/>
              </a:rPr>
              <a:t>выделенному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периодическому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слоту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(</a:t>
            </a:r>
            <a:r>
              <a:rPr lang="en-US" sz="2000" dirty="0" err="1">
                <a:ea typeface="+mn-lt"/>
                <a:cs typeface="+mn-lt"/>
              </a:rPr>
              <a:t>слотам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), </a:t>
            </a:r>
            <a:r>
              <a:rPr lang="en-US" sz="2000" dirty="0" err="1">
                <a:ea typeface="+mn-lt"/>
                <a:cs typeface="+mn-lt"/>
              </a:rPr>
              <a:t>может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передаваться</a:t>
            </a:r>
            <a:r>
              <a:rPr lang="en-US" sz="2000" dirty="0">
                <a:ea typeface="+mn-lt"/>
                <a:cs typeface="+mn-lt"/>
              </a:rPr>
              <a:t> с </a:t>
            </a:r>
            <a:r>
              <a:rPr lang="en-US" sz="2000" dirty="0" err="1">
                <a:ea typeface="+mn-lt"/>
                <a:cs typeface="+mn-lt"/>
              </a:rPr>
              <a:t>максимальной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скоростью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(</a:t>
            </a:r>
            <a:r>
              <a:rPr lang="en-US" sz="2000" dirty="0" err="1">
                <a:ea typeface="+mn-lt"/>
                <a:cs typeface="+mn-lt"/>
              </a:rPr>
              <a:t>более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широкой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) </a:t>
            </a:r>
            <a:r>
              <a:rPr lang="en-US" sz="2000" dirty="0" err="1">
                <a:ea typeface="+mn-lt"/>
                <a:cs typeface="+mn-lt"/>
              </a:rPr>
              <a:t>полосы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частот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(</a:t>
            </a:r>
            <a:r>
              <a:rPr lang="en-US" sz="2000" dirty="0" err="1">
                <a:ea typeface="+mn-lt"/>
                <a:cs typeface="+mn-lt"/>
              </a:rPr>
              <a:t>только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) </a:t>
            </a:r>
            <a:r>
              <a:rPr lang="en-US" sz="2000" dirty="0">
                <a:ea typeface="+mn-lt"/>
                <a:cs typeface="+mn-lt"/>
              </a:rPr>
              <a:t>в </a:t>
            </a:r>
            <a:r>
              <a:rPr lang="en-US" sz="2000" dirty="0" err="1">
                <a:ea typeface="+mn-lt"/>
                <a:cs typeface="+mn-lt"/>
              </a:rPr>
              <a:t>течение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своего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временного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интервала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(</a:t>
            </a:r>
            <a:r>
              <a:rPr lang="en-US" sz="2000" dirty="0" err="1">
                <a:ea typeface="+mn-lt"/>
                <a:cs typeface="+mn-lt"/>
              </a:rPr>
              <a:t>слотов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)</a:t>
            </a:r>
            <a:endParaRPr lang="en-US" sz="2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lt"/>
              <a:cs typeface="+mn-lt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83F9A178-9C19-45E9-1DA0-1D6357C2B8A7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64544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  <p:bldP spid="171" grpId="0"/>
      <p:bldP spid="17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885714" cy="894622"/>
          </a:xfrm>
        </p:spPr>
        <p:txBody>
          <a:bodyPr>
            <a:normAutofit/>
          </a:bodyPr>
          <a:lstStyle/>
          <a:p>
            <a:r>
              <a:rPr lang="en-US" sz="3300" dirty="0" err="1">
                <a:ea typeface="+mj-lt"/>
                <a:cs typeface="+mj-lt"/>
              </a:rPr>
              <a:t>Коммутация</a:t>
            </a:r>
            <a:r>
              <a:rPr lang="en-US" sz="3300" dirty="0">
                <a:ea typeface="+mj-lt"/>
                <a:cs typeface="+mj-lt"/>
              </a:rPr>
              <a:t> </a:t>
            </a:r>
            <a:r>
              <a:rPr lang="en-US" sz="3300" dirty="0" err="1">
                <a:ea typeface="+mj-lt"/>
                <a:cs typeface="+mj-lt"/>
              </a:rPr>
              <a:t>пакетов</a:t>
            </a:r>
            <a:r>
              <a:rPr lang="en-US" sz="3300" dirty="0">
                <a:ea typeface="+mj-lt"/>
                <a:cs typeface="+mj-lt"/>
              </a:rPr>
              <a:t> </a:t>
            </a:r>
            <a:r>
              <a:rPr lang="en-US" sz="3300" dirty="0" err="1">
                <a:ea typeface="+mj-lt"/>
                <a:cs typeface="+mj-lt"/>
              </a:rPr>
              <a:t>по</a:t>
            </a:r>
            <a:r>
              <a:rPr lang="en-US" sz="3300" dirty="0">
                <a:ea typeface="+mj-lt"/>
                <a:cs typeface="+mj-lt"/>
              </a:rPr>
              <a:t> </a:t>
            </a:r>
            <a:r>
              <a:rPr lang="en-US" sz="3300" dirty="0" err="1">
                <a:ea typeface="+mj-lt"/>
                <a:cs typeface="+mj-lt"/>
              </a:rPr>
              <a:t>сравнению</a:t>
            </a:r>
            <a:r>
              <a:rPr lang="en-US" sz="3300" dirty="0">
                <a:ea typeface="+mj-lt"/>
                <a:cs typeface="+mj-lt"/>
              </a:rPr>
              <a:t> с </a:t>
            </a:r>
            <a:r>
              <a:rPr lang="en-US" sz="3300" dirty="0" err="1">
                <a:ea typeface="+mj-lt"/>
                <a:cs typeface="+mj-lt"/>
              </a:rPr>
              <a:t>коммутацией</a:t>
            </a:r>
            <a:r>
              <a:rPr lang="en-US" sz="3300" dirty="0">
                <a:ea typeface="+mj-lt"/>
                <a:cs typeface="+mj-lt"/>
              </a:rPr>
              <a:t> </a:t>
            </a:r>
            <a:r>
              <a:rPr lang="en-US" sz="3300" dirty="0" err="1">
                <a:ea typeface="+mj-lt"/>
                <a:cs typeface="+mj-lt"/>
              </a:rPr>
              <a:t>каналов</a:t>
            </a:r>
            <a:endParaRPr lang="ru-RU" sz="3300">
              <a:cs typeface="Calibri Light"/>
            </a:endParaRPr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373508" y="1320202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 anchor="t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lang="en-US" altLang="en-US" dirty="0" err="1">
                <a:latin typeface="Calibri" panose="020F0502020204030204"/>
                <a:ea typeface="ＭＳ Ｐゴシック"/>
              </a:rPr>
              <a:t>пример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:</a:t>
            </a:r>
          </a:p>
          <a:p>
            <a:pPr marL="228600" indent="-228600">
              <a:spcBef>
                <a:spcPts val="600"/>
              </a:spcBef>
              <a:tabLst>
                <a:tab pos="566738" algn="l"/>
              </a:tabLst>
              <a:defRPr/>
            </a:pPr>
            <a:r>
              <a:rPr lang="en-US" altLang="en-US" sz="2400" dirty="0" err="1">
                <a:latin typeface="Calibri" panose="020F0502020204030204"/>
                <a:ea typeface="ＭＳ Ｐゴシック"/>
              </a:rPr>
              <a:t>Канал</a:t>
            </a:r>
            <a:r>
              <a:rPr lang="en-US" altLang="en-US" sz="2400" dirty="0">
                <a:latin typeface="Calibri" panose="020F0502020204030204"/>
                <a:ea typeface="ＭＳ Ｐゴシック"/>
              </a:rPr>
              <a:t> 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 </a:t>
            </a:r>
            <a:r>
              <a:rPr lang="en-US" altLang="en-US" sz="2400" dirty="0" err="1">
                <a:latin typeface="Calibri" panose="020F0502020204030204"/>
                <a:ea typeface="ＭＳ Ｐゴシック"/>
              </a:rPr>
              <a:t>Мб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/</a:t>
            </a:r>
            <a:r>
              <a:rPr lang="en-US" altLang="en-US" sz="2400" dirty="0">
                <a:latin typeface="Calibri" panose="020F0502020204030204"/>
                <a:ea typeface="ＭＳ Ｐゴシック"/>
              </a:rPr>
              <a:t>с </a:t>
            </a:r>
            <a:endParaRPr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ＭＳ Ｐゴシック"/>
              <a:cs typeface="Calibri"/>
            </a:endParaRPr>
          </a:p>
          <a:p>
            <a:pPr marL="228600" indent="-228600">
              <a:spcBef>
                <a:spcPts val="600"/>
              </a:spcBef>
              <a:tabLst>
                <a:tab pos="566738" algn="l"/>
              </a:tabLst>
              <a:defRPr/>
            </a:pPr>
            <a:r>
              <a:rPr lang="en-US" altLang="en-US" sz="2400" dirty="0" err="1">
                <a:latin typeface="Calibri" panose="020F0502020204030204"/>
                <a:ea typeface="ＭＳ Ｐゴシック"/>
              </a:rPr>
              <a:t>Каждый</a:t>
            </a:r>
            <a:r>
              <a:rPr lang="en-US" altLang="en-US" sz="2400" dirty="0">
                <a:latin typeface="Calibri" panose="020F0502020204030204"/>
                <a:ea typeface="ＭＳ Ｐゴシック"/>
              </a:rPr>
              <a:t> </a:t>
            </a:r>
            <a:r>
              <a:rPr lang="en-US" altLang="en-US" sz="2400" dirty="0" err="1">
                <a:latin typeface="Calibri" panose="020F0502020204030204"/>
                <a:ea typeface="ＭＳ Ｐゴシック"/>
              </a:rPr>
              <a:t>пользователь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:</a:t>
            </a:r>
            <a:r>
              <a:rPr lang="en-US" altLang="en-US" sz="2400" dirty="0">
                <a:latin typeface="Calibri" panose="020F0502020204030204"/>
                <a:ea typeface="ＭＳ Ｐゴシック"/>
              </a:rPr>
              <a:t> </a:t>
            </a:r>
            <a:endParaRPr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Calibri"/>
            </a:endParaRPr>
          </a:p>
          <a:p>
            <a:pPr marL="514350" lvl="1" indent="-217170">
              <a:spcBef>
                <a:spcPts val="600"/>
              </a:spcBef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</a:t>
            </a:r>
            <a:r>
              <a:rPr lang="en-US" altLang="en-US" sz="2000" dirty="0" err="1">
                <a:latin typeface="Calibri" panose="020F0502020204030204"/>
                <a:ea typeface="Arial" panose="020B0604020202020204" pitchFamily="34" charset="0"/>
              </a:rPr>
              <a:t>Кб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/</a:t>
            </a:r>
            <a:r>
              <a:rPr lang="en-US" altLang="en-US" sz="2000" dirty="0">
                <a:latin typeface="Calibri" panose="020F0502020204030204"/>
                <a:ea typeface="Arial" panose="020B0604020202020204" pitchFamily="34" charset="0"/>
              </a:rPr>
              <a:t>с </a:t>
            </a:r>
            <a:r>
              <a:rPr lang="en-US" altLang="en-US" sz="2000" dirty="0" err="1">
                <a:latin typeface="Calibri" panose="020F0502020204030204"/>
                <a:ea typeface="Arial" panose="020B0604020202020204" pitchFamily="34" charset="0"/>
              </a:rPr>
              <a:t>во</a:t>
            </a:r>
            <a:r>
              <a:rPr lang="en-US" altLang="en-US" sz="2000" dirty="0">
                <a:latin typeface="Calibri" panose="020F0502020204030204"/>
                <a:ea typeface="Arial" panose="020B0604020202020204" pitchFamily="34" charset="0"/>
              </a:rPr>
              <a:t> </a:t>
            </a:r>
            <a:r>
              <a:rPr lang="en-US" altLang="en-US" sz="2000" dirty="0" err="1">
                <a:latin typeface="Calibri" panose="020F0502020204030204"/>
                <a:ea typeface="Arial" panose="020B0604020202020204" pitchFamily="34" charset="0"/>
              </a:rPr>
              <a:t>время</a:t>
            </a:r>
            <a:r>
              <a:rPr lang="en-US" altLang="en-US" sz="2000" dirty="0">
                <a:latin typeface="Calibri" panose="020F0502020204030204"/>
                <a:ea typeface="Arial" panose="020B0604020202020204" pitchFamily="34" charset="0"/>
              </a:rPr>
              <a:t> </a:t>
            </a:r>
            <a:r>
              <a:rPr lang="en-US" altLang="en-US" sz="2000" dirty="0" err="1">
                <a:latin typeface="Calibri" panose="020F0502020204030204"/>
                <a:ea typeface="Arial" panose="020B0604020202020204" pitchFamily="34" charset="0"/>
              </a:rPr>
              <a:t>активности</a:t>
            </a:r>
            <a:endParaRPr lang="en-US" altLang="ja-JP" sz="2000" b="0" i="0" u="none" strike="noStrike" kern="1200" cap="none" spc="0" normalizeH="0" baseline="0" noProof="0" dirty="0" err="1">
              <a:ln>
                <a:noFill/>
              </a:ln>
              <a:effectLst/>
              <a:uLnTx/>
              <a:uFillTx/>
              <a:latin typeface="Calibri" panose="020F0502020204030204"/>
              <a:ea typeface="ＭＳ Ｐゴシック"/>
              <a:cs typeface="Calibri"/>
            </a:endParaRPr>
          </a:p>
          <a:p>
            <a:pPr marL="514350" marR="0" lvl="1" indent="-21717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lang="en-US" altLang="en-US" sz="2000" dirty="0" err="1">
                <a:latin typeface="Calibri" panose="020F0502020204030204"/>
                <a:ea typeface="Arial" panose="020B0604020202020204" pitchFamily="34" charset="0"/>
              </a:rPr>
              <a:t>активен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10% </a:t>
            </a:r>
            <a:r>
              <a:rPr lang="en-US" altLang="en-US" sz="2000" dirty="0" err="1">
                <a:latin typeface="Calibri" panose="020F0502020204030204"/>
                <a:ea typeface="Arial" panose="020B0604020202020204" pitchFamily="34" charset="0"/>
              </a:rPr>
              <a:t>времени</a:t>
            </a:r>
            <a:endParaRPr lang="en-US" altLang="en-US" sz="2000" b="0" i="0" u="none" strike="noStrike" kern="1200" cap="none" spc="0" normalizeH="0" baseline="0" noProof="0" dirty="0" err="1">
              <a:ln>
                <a:noFill/>
              </a:ln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Calibri" panose="020F0502020204030204"/>
            </a:endParaRPr>
          </a:p>
          <a:p>
            <a:pPr marL="566420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Calibri" panose="020F0502020204030204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4663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  <a:defRPr/>
            </a:pPr>
            <a:r>
              <a:rPr lang="en-US" altLang="en-US" sz="2400" i="1" dirty="0">
                <a:solidFill>
                  <a:srgbClr val="CC0000"/>
                </a:solidFill>
                <a:latin typeface="Calibri" panose="020F0502020204030204"/>
                <a:ea typeface="ＭＳ Ｐゴシック"/>
              </a:rPr>
              <a:t>В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: </a:t>
            </a:r>
            <a:r>
              <a:rPr lang="en-US" sz="2400" dirty="0" err="1">
                <a:ea typeface="+mn-lt"/>
                <a:cs typeface="+mn-lt"/>
              </a:rPr>
              <a:t>сколько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пользователей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могут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использовать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эту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сеть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при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коммутации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каналов</a:t>
            </a:r>
            <a:r>
              <a:rPr lang="en-US" sz="2400" dirty="0">
                <a:ea typeface="+mn-lt"/>
                <a:cs typeface="+mn-lt"/>
              </a:rPr>
              <a:t> и </a:t>
            </a:r>
            <a:r>
              <a:rPr lang="en-US" sz="2400" dirty="0" err="1">
                <a:ea typeface="+mn-lt"/>
                <a:cs typeface="+mn-lt"/>
              </a:rPr>
              <a:t>коммутации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пакетов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?</a:t>
            </a:r>
          </a:p>
        </p:txBody>
      </p: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491" y="6199144"/>
            <a:ext cx="914717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en-US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9" y="1427105"/>
            <a:ext cx="4876332" cy="1665011"/>
            <a:chOff x="6463839" y="2201136"/>
            <a:chExt cx="5818651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6901" y="2974986"/>
              <a:ext cx="1586071" cy="590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400" dirty="0" err="1">
                  <a:solidFill>
                    <a:srgbClr val="000099"/>
                  </a:solidFill>
                  <a:latin typeface="Calibri" panose="020F0502020204030204"/>
                  <a:ea typeface="ＭＳ Ｐゴシック"/>
                </a:rPr>
                <a:t>пользователей</a:t>
              </a:r>
              <a:endParaRPr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Calibri"/>
              </a:endParaRP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4" y="3251831"/>
              <a:ext cx="2037486" cy="4818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dirty="0" err="1">
                  <a:latin typeface="Calibri" panose="020F0502020204030204"/>
                  <a:ea typeface="ＭＳ Ｐゴシック"/>
                </a:rPr>
                <a:t>Канал</a:t>
              </a:r>
              <a:r>
                <a:rPr lang="en-US" altLang="en-US" sz="2000" dirty="0">
                  <a:latin typeface="Calibri" panose="020F0502020204030204"/>
                  <a:ea typeface="ＭＳ Ｐゴシック"/>
                </a:rPr>
                <a:t> 1 </a:t>
              </a:r>
              <a:r>
                <a:rPr lang="en-US" altLang="en-US" sz="2000" dirty="0" err="1">
                  <a:latin typeface="Calibri" panose="020F0502020204030204"/>
                  <a:ea typeface="ＭＳ Ｐゴシック"/>
                </a:rPr>
                <a:t>Мб</a:t>
              </a:r>
              <a:r>
                <a:rPr lang="en-US" altLang="en-US" sz="2000" dirty="0">
                  <a:latin typeface="Calibri" panose="020F0502020204030204"/>
                  <a:ea typeface="ＭＳ Ｐゴシック"/>
                </a:rPr>
                <a:t>/с 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endParaRP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621034" y="2903648"/>
              <a:ext cx="73660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19107" y="3832262"/>
            <a:ext cx="6190446" cy="953368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420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Calibri" panose="020F0502020204030204"/>
            </a:endParaRPr>
          </a:p>
          <a:p>
            <a:pPr marL="231775" indent="-231775">
              <a:tabLst>
                <a:tab pos="566738" algn="l"/>
              </a:tabLst>
              <a:defRPr/>
            </a:pPr>
            <a:r>
              <a:rPr lang="en-US" altLang="en-US" sz="2200" i="1" dirty="0" err="1">
                <a:solidFill>
                  <a:srgbClr val="CC0000"/>
                </a:solidFill>
                <a:latin typeface="Calibri" panose="020F0502020204030204"/>
                <a:ea typeface="ＭＳ Ｐゴシック"/>
              </a:rPr>
              <a:t>Коммутация</a:t>
            </a:r>
            <a:r>
              <a:rPr lang="en-US" altLang="en-US" sz="2200" i="1" dirty="0">
                <a:solidFill>
                  <a:srgbClr val="CC0000"/>
                </a:solidFill>
                <a:latin typeface="Calibri" panose="020F0502020204030204"/>
                <a:ea typeface="ＭＳ Ｐゴシック"/>
              </a:rPr>
              <a:t> </a:t>
            </a:r>
            <a:r>
              <a:rPr lang="en-US" altLang="en-US" sz="2200" i="1" dirty="0" err="1">
                <a:solidFill>
                  <a:srgbClr val="CC0000"/>
                </a:solidFill>
                <a:latin typeface="Calibri" panose="020F0502020204030204"/>
                <a:ea typeface="ＭＳ Ｐゴシック"/>
              </a:rPr>
              <a:t>каналов</a:t>
            </a:r>
            <a:r>
              <a:rPr kumimoji="0" lang="en-US" altLang="en-US" sz="2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: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 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</a:t>
            </a:r>
            <a:r>
              <a:rPr lang="en-US" altLang="en-US" sz="2200" dirty="0" err="1">
                <a:latin typeface="Calibri" panose="020F0502020204030204"/>
                <a:ea typeface="Arial" panose="020B0604020202020204" pitchFamily="34" charset="0"/>
              </a:rPr>
              <a:t>пользователей</a:t>
            </a:r>
            <a:endParaRPr lang="en-US" altLang="en-US" sz="2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Calibri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Rectangle 3">
            <a:extLst>
              <a:ext uri="{FF2B5EF4-FFF2-40B4-BE49-F238E27FC236}">
                <a16:creationId xmlns:a16="http://schemas.microsoft.com/office/drawing/2014/main" id="{0E79ECB0-50CE-C240-AF72-D00F85143460}"/>
              </a:ext>
            </a:extLst>
          </p:cNvPr>
          <p:cNvSpPr txBox="1">
            <a:spLocks noChangeArrowheads="1"/>
          </p:cNvSpPr>
          <p:nvPr/>
        </p:nvSpPr>
        <p:spPr>
          <a:xfrm>
            <a:off x="914111" y="4394388"/>
            <a:ext cx="4938590" cy="2164114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420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Calibri" panose="020F0502020204030204"/>
            </a:endParaRPr>
          </a:p>
          <a:p>
            <a:pPr marL="231775" indent="-231775">
              <a:tabLst>
                <a:tab pos="566738" algn="l"/>
              </a:tabLst>
              <a:defRPr/>
            </a:pPr>
            <a:r>
              <a:rPr lang="en-US" altLang="en-US" sz="2200" i="1" dirty="0" err="1">
                <a:solidFill>
                  <a:srgbClr val="CC0000"/>
                </a:solidFill>
                <a:latin typeface="Calibri" panose="020F0502020204030204"/>
                <a:ea typeface="ＭＳ Ｐゴシック"/>
              </a:rPr>
              <a:t>Коммутация</a:t>
            </a:r>
            <a:r>
              <a:rPr lang="en-US" altLang="en-US" sz="2200" i="1" dirty="0">
                <a:solidFill>
                  <a:srgbClr val="CC0000"/>
                </a:solidFill>
                <a:latin typeface="Calibri" panose="020F0502020204030204"/>
                <a:ea typeface="ＭＳ Ｐゴシック"/>
              </a:rPr>
              <a:t> </a:t>
            </a:r>
            <a:r>
              <a:rPr lang="en-US" altLang="en-US" sz="2200" i="1" dirty="0" err="1">
                <a:solidFill>
                  <a:srgbClr val="CC0000"/>
                </a:solidFill>
                <a:latin typeface="Calibri" panose="020F0502020204030204"/>
                <a:ea typeface="ＭＳ Ｐゴシック"/>
              </a:rPr>
              <a:t>пакетов</a:t>
            </a:r>
            <a:r>
              <a:rPr kumimoji="0" lang="en-US" altLang="en-US" sz="2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:</a:t>
            </a:r>
            <a:r>
              <a:rPr lang="en-US" altLang="en-US" sz="2200" dirty="0">
                <a:latin typeface="Calibri" panose="020F0502020204030204"/>
                <a:ea typeface="ＭＳ Ｐゴシック"/>
              </a:rPr>
              <a:t>  с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35 </a:t>
            </a:r>
            <a:r>
              <a:rPr lang="en-US" altLang="en-US" sz="2200" dirty="0" err="1">
                <a:latin typeface="Calibri" panose="020F0502020204030204"/>
                <a:ea typeface="Arial" panose="020B0604020202020204" pitchFamily="34" charset="0"/>
              </a:rPr>
              <a:t>пользователями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,</a:t>
            </a:r>
            <a:r>
              <a:rPr lang="en-US" altLang="en-US" sz="2200" dirty="0">
                <a:latin typeface="Calibri" panose="020F0502020204030204"/>
                <a:ea typeface="Arial" panose="020B0604020202020204" pitchFamily="34" charset="0"/>
              </a:rPr>
              <a:t> </a:t>
            </a:r>
            <a:r>
              <a:rPr lang="en-US" sz="2200" dirty="0" err="1">
                <a:ea typeface="+mn-lt"/>
                <a:cs typeface="+mn-lt"/>
              </a:rPr>
              <a:t>вероятность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 &gt; 10 </a:t>
            </a:r>
            <a:r>
              <a:rPr lang="en-US" sz="2200" dirty="0" err="1">
                <a:ea typeface="+mn-lt"/>
                <a:cs typeface="+mn-lt"/>
              </a:rPr>
              <a:t>активных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одновременно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меньше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чем</a:t>
            </a:r>
            <a:r>
              <a:rPr lang="en-US" altLang="en-US" sz="2200" dirty="0">
                <a:latin typeface="Calibri" panose="020F0502020204030204"/>
                <a:ea typeface="Arial" panose="020B0604020202020204" pitchFamily="34" charset="0"/>
              </a:rPr>
              <a:t> 0.0004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*</a:t>
            </a:r>
            <a:endParaRPr lang="en-US" altLang="en-US" sz="2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Calibri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78136B6-D220-2A6C-928A-0F3C83B58453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1265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900371" y="1499337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020" indent="-287020">
              <a:defRPr/>
            </a:pPr>
            <a:r>
              <a:rPr lang="en-US" sz="2200" dirty="0" err="1">
                <a:ea typeface="+mn-lt"/>
                <a:cs typeface="+mn-lt"/>
              </a:rPr>
              <a:t>отлично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подходит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для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пульсирующего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потока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данных</a:t>
            </a:r>
            <a:r>
              <a:rPr lang="en-US" sz="2200" dirty="0">
                <a:ea typeface="+mn-lt"/>
                <a:cs typeface="+mn-lt"/>
              </a:rPr>
              <a:t> — </a:t>
            </a:r>
            <a:r>
              <a:rPr lang="en-US" sz="2200" dirty="0" err="1">
                <a:ea typeface="+mn-lt"/>
                <a:cs typeface="+mn-lt"/>
              </a:rPr>
              <a:t>иногда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есть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данные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для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отправки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, </a:t>
            </a:r>
            <a:r>
              <a:rPr lang="en-US" sz="2200" dirty="0">
                <a:ea typeface="+mn-lt"/>
                <a:cs typeface="+mn-lt"/>
              </a:rPr>
              <a:t>а </a:t>
            </a:r>
            <a:r>
              <a:rPr lang="en-US" sz="2200" dirty="0" err="1">
                <a:ea typeface="+mn-lt"/>
                <a:cs typeface="+mn-lt"/>
              </a:rPr>
              <a:t>иногда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нет</a:t>
            </a:r>
            <a:endParaRPr lang="ru-RU" sz="2200" dirty="0">
              <a:cs typeface="Calibri"/>
            </a:endParaRPr>
          </a:p>
          <a:p>
            <a:pPr marL="682625" lvl="1" indent="-225425">
              <a:defRPr/>
            </a:pPr>
            <a:r>
              <a:rPr lang="en-US" sz="2200" dirty="0" err="1">
                <a:ea typeface="+mn-lt"/>
                <a:cs typeface="+mn-lt"/>
              </a:rPr>
              <a:t>используется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разделение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ресурсов</a:t>
            </a:r>
            <a:endParaRPr lang="en-US" sz="2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lt"/>
              <a:cs typeface="+mn-lt"/>
            </a:endParaRPr>
          </a:p>
          <a:p>
            <a:pPr marL="682625" lvl="1" indent="-225425">
              <a:defRPr/>
            </a:pPr>
            <a:r>
              <a:rPr lang="en-US" altLang="en-US" sz="2200" dirty="0" err="1">
                <a:latin typeface="Calibri" panose="020F0502020204030204"/>
                <a:ea typeface="Arial" panose="020B0604020202020204" pitchFamily="34" charset="0"/>
              </a:rPr>
              <a:t>проще</a:t>
            </a:r>
            <a:r>
              <a:rPr lang="en-US" altLang="en-US" sz="2200" dirty="0">
                <a:latin typeface="Calibri" panose="020F0502020204030204"/>
                <a:ea typeface="Arial" panose="020B0604020202020204" pitchFamily="34" charset="0"/>
              </a:rPr>
              <a:t> и </a:t>
            </a:r>
            <a:r>
              <a:rPr lang="en-US" altLang="en-US" sz="2200" dirty="0" err="1">
                <a:latin typeface="Calibri" panose="020F0502020204030204"/>
                <a:ea typeface="Arial" panose="020B0604020202020204" pitchFamily="34" charset="0"/>
              </a:rPr>
              <a:t>менее</a:t>
            </a:r>
            <a:r>
              <a:rPr lang="en-US" altLang="en-US" sz="2200" dirty="0">
                <a:latin typeface="Calibri" panose="020F0502020204030204"/>
                <a:ea typeface="Arial" panose="020B0604020202020204" pitchFamily="34" charset="0"/>
              </a:rPr>
              <a:t> </a:t>
            </a:r>
            <a:r>
              <a:rPr lang="en-US" altLang="en-US" sz="2200" dirty="0" err="1">
                <a:latin typeface="Calibri" panose="020F0502020204030204"/>
                <a:ea typeface="Arial" panose="020B0604020202020204" pitchFamily="34" charset="0"/>
              </a:rPr>
              <a:t>затратно</a:t>
            </a:r>
            <a:r>
              <a:rPr lang="en-US" altLang="en-US" sz="2200" dirty="0">
                <a:latin typeface="Calibri" panose="020F0502020204030204"/>
                <a:ea typeface="Arial" panose="020B0604020202020204" pitchFamily="34" charset="0"/>
              </a:rPr>
              <a:t> </a:t>
            </a:r>
            <a:endParaRPr lang="en-US" altLang="en-US" sz="2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Calibri"/>
            </a:endParaRPr>
          </a:p>
          <a:p>
            <a:pPr marL="287020" indent="-287020">
              <a:defRPr/>
            </a:pP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возможно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избыточное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накопление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: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задержка</a:t>
            </a:r>
            <a:r>
              <a:rPr lang="en-US" sz="2200" dirty="0">
                <a:ea typeface="+mn-lt"/>
                <a:cs typeface="+mn-lt"/>
              </a:rPr>
              <a:t> и </a:t>
            </a:r>
            <a:r>
              <a:rPr lang="en-US" sz="2200" dirty="0" err="1">
                <a:ea typeface="+mn-lt"/>
                <a:cs typeface="+mn-lt"/>
              </a:rPr>
              <a:t>потеря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пакетов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из-за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переполнения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буфера</a:t>
            </a:r>
            <a:endParaRPr lang="en-US" altLang="en-US" sz="2200" b="0" i="0" u="none" strike="noStrike" kern="1200" cap="none" spc="0" normalizeH="0" baseline="0" noProof="0" dirty="0" err="1">
              <a:ln>
                <a:noFill/>
              </a:ln>
              <a:effectLst/>
              <a:uLnTx/>
              <a:uFillTx/>
              <a:latin typeface="Calibri" panose="020F0502020204030204"/>
              <a:ea typeface="ＭＳ Ｐゴシック"/>
              <a:cs typeface="Calibri"/>
            </a:endParaRPr>
          </a:p>
          <a:p>
            <a:pPr marL="682625" lvl="1" indent="-225425">
              <a:defRPr/>
            </a:pPr>
            <a:r>
              <a:rPr lang="en-US" sz="2200" dirty="0" err="1">
                <a:ea typeface="+mn-lt"/>
                <a:cs typeface="+mn-lt"/>
              </a:rPr>
              <a:t>требуются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протоколы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для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надежной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передачи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данных</a:t>
            </a:r>
            <a:r>
              <a:rPr lang="en-US" sz="2200" dirty="0">
                <a:ea typeface="+mn-lt"/>
                <a:cs typeface="+mn-lt"/>
              </a:rPr>
              <a:t> и </a:t>
            </a:r>
            <a:r>
              <a:rPr lang="en-US" sz="2200" dirty="0" err="1">
                <a:ea typeface="+mn-lt"/>
                <a:cs typeface="+mn-lt"/>
              </a:rPr>
              <a:t>управления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переполнением</a:t>
            </a:r>
            <a:r>
              <a:rPr lang="en-US" sz="2200" dirty="0">
                <a:ea typeface="+mn-lt"/>
                <a:cs typeface="+mn-lt"/>
              </a:rPr>
              <a:t> </a:t>
            </a:r>
            <a:endParaRPr lang="en-US" altLang="en-US" sz="2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Calibri"/>
            </a:endParaRPr>
          </a:p>
          <a:p>
            <a:pPr marL="287020" indent="-287020">
              <a:defRPr/>
            </a:pPr>
            <a:r>
              <a:rPr lang="en-US" altLang="en-US" sz="2200" i="1" dirty="0">
                <a:solidFill>
                  <a:srgbClr val="CC0000"/>
                </a:solidFill>
                <a:latin typeface="Calibri" panose="020F0502020204030204"/>
                <a:ea typeface="ＭＳ Ｐゴシック"/>
              </a:rPr>
              <a:t>В</a:t>
            </a:r>
            <a:r>
              <a:rPr kumimoji="0" lang="en-US" altLang="en-US" sz="2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: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+mn-cs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как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промоделировать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работу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в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режиме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коммутации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C00000"/>
                </a:solidFill>
                <a:ea typeface="+mn-lt"/>
                <a:cs typeface="+mn-lt"/>
              </a:rPr>
              <a:t>каналов</a:t>
            </a:r>
            <a:r>
              <a:rPr lang="en-US" sz="2200" dirty="0">
                <a:solidFill>
                  <a:srgbClr val="C00000"/>
                </a:solidFill>
                <a:ea typeface="+mn-lt"/>
                <a:cs typeface="+mn-lt"/>
              </a:rPr>
              <a:t>?</a:t>
            </a:r>
            <a:endParaRPr lang="en-US" altLang="en-US" sz="2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/>
              <a:cs typeface="Calibri"/>
            </a:endParaRPr>
          </a:p>
          <a:p>
            <a:pPr marL="682625" lvl="1" indent="-225425">
              <a:defRPr/>
            </a:pPr>
            <a:r>
              <a:rPr lang="en-US" sz="2200" dirty="0" err="1">
                <a:ea typeface="+mn-lt"/>
                <a:cs typeface="+mn-lt"/>
              </a:rPr>
              <a:t>нужна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гарантированная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пропускная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способность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для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аудио</a:t>
            </a:r>
            <a:r>
              <a:rPr lang="en-US" sz="2200" dirty="0">
                <a:ea typeface="+mn-lt"/>
                <a:cs typeface="+mn-lt"/>
              </a:rPr>
              <a:t>/</a:t>
            </a:r>
            <a:r>
              <a:rPr lang="en-US" sz="2200" dirty="0" err="1">
                <a:ea typeface="+mn-lt"/>
                <a:cs typeface="+mn-lt"/>
              </a:rPr>
              <a:t>видео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приложений</a:t>
            </a:r>
            <a:r>
              <a:rPr lang="en-US" sz="2200" dirty="0">
                <a:ea typeface="+mn-lt"/>
                <a:cs typeface="+mn-lt"/>
              </a:rPr>
              <a:t> </a:t>
            </a:r>
          </a:p>
          <a:p>
            <a:pPr marL="682625" lvl="1" indent="-225425">
              <a:defRPr/>
            </a:pPr>
            <a:r>
              <a:rPr lang="en-US" sz="2200" dirty="0" err="1">
                <a:ea typeface="+mn-lt"/>
                <a:cs typeface="+mn-lt"/>
              </a:rPr>
              <a:t>остается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нерешенной</a:t>
            </a:r>
            <a:r>
              <a:rPr lang="en-US" sz="2200" dirty="0">
                <a:ea typeface="+mn-lt"/>
                <a:cs typeface="+mn-lt"/>
              </a:rPr>
              <a:t> </a:t>
            </a:r>
            <a:r>
              <a:rPr lang="en-US" sz="2200" dirty="0" err="1">
                <a:ea typeface="+mn-lt"/>
                <a:cs typeface="+mn-lt"/>
              </a:rPr>
              <a:t>проблемой</a:t>
            </a:r>
            <a:endParaRPr lang="en-US" sz="2200" b="0" i="0" u="none" strike="noStrike" kern="1200" cap="none" spc="0" normalizeH="0" baseline="0" noProof="0" dirty="0" err="1">
              <a:ln>
                <a:noFill/>
              </a:ln>
              <a:effectLst/>
              <a:uLnTx/>
              <a:uFillTx/>
              <a:ea typeface="+mn-lt"/>
              <a:cs typeface="+mn-lt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660736" y="890405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  <a:defRPr/>
            </a:pPr>
            <a:r>
              <a:rPr lang="en-US" sz="3200" dirty="0" err="1">
                <a:ea typeface="+mn-lt"/>
                <a:cs typeface="+mn-lt"/>
              </a:rPr>
              <a:t>Коммутация</a:t>
            </a:r>
            <a:r>
              <a:rPr lang="en-US" sz="3200" dirty="0">
                <a:ea typeface="+mn-lt"/>
                <a:cs typeface="+mn-lt"/>
              </a:rPr>
              <a:t> </a:t>
            </a:r>
            <a:r>
              <a:rPr lang="en-US" sz="3200" dirty="0" err="1">
                <a:ea typeface="+mn-lt"/>
                <a:cs typeface="+mn-lt"/>
              </a:rPr>
              <a:t>пакетов</a:t>
            </a:r>
            <a:r>
              <a:rPr lang="en-US" sz="3200" dirty="0">
                <a:ea typeface="+mn-lt"/>
                <a:cs typeface="+mn-lt"/>
              </a:rPr>
              <a:t> </a:t>
            </a:r>
            <a:r>
              <a:rPr lang="en-US" sz="3200" dirty="0" err="1">
                <a:ea typeface="+mn-lt"/>
                <a:cs typeface="+mn-lt"/>
              </a:rPr>
              <a:t>побеждает</a:t>
            </a:r>
            <a:r>
              <a:rPr lang="en-US" altLang="ja-JP" sz="3200" dirty="0">
                <a:latin typeface="Calibri" panose="020F0502020204030204"/>
                <a:ea typeface="ＭＳ Ｐゴシック"/>
              </a:rPr>
              <a:t>?</a:t>
            </a:r>
            <a:endParaRPr lang="en-US" altLang="en-US" sz="3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Calibri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440" y="5664733"/>
            <a:ext cx="1047133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defRPr/>
            </a:pPr>
            <a:r>
              <a:rPr lang="en-US" altLang="en-US" sz="2200" i="1" dirty="0">
                <a:solidFill>
                  <a:srgbClr val="CC0000"/>
                </a:solidFill>
                <a:latin typeface="Calibri"/>
                <a:ea typeface="ＭＳ Ｐゴシック"/>
                <a:cs typeface="Calibri"/>
              </a:rPr>
              <a:t>В</a:t>
            </a:r>
            <a:r>
              <a:rPr kumimoji="0" lang="en-US" altLang="en-US" sz="2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/>
                <a:cs typeface="Calibri"/>
              </a:rPr>
              <a:t>:</a:t>
            </a:r>
            <a:r>
              <a:rPr lang="en-US" altLang="en-US" sz="2200" dirty="0">
                <a:latin typeface="Calibri"/>
                <a:ea typeface="ＭＳ Ｐゴシック"/>
                <a:cs typeface="Calibri"/>
              </a:rPr>
              <a:t> 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аналогии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из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жизни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людей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: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резервирование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ресурсов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(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коммутация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каналов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) 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и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предоставление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по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запросу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(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коммутация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пакетов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)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?</a:t>
            </a:r>
            <a:endParaRPr lang="en-US" altLang="en-US" sz="2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/>
              <a:ea typeface="ＭＳ Ｐゴシック"/>
              <a:cs typeface="Calibri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746E0606-0BC9-13BF-73DE-ED0732B2406D}"/>
              </a:ext>
            </a:extLst>
          </p:cNvPr>
          <p:cNvSpPr txBox="1">
            <a:spLocks/>
          </p:cNvSpPr>
          <p:nvPr/>
        </p:nvSpPr>
        <p:spPr>
          <a:xfrm>
            <a:off x="827314" y="26508"/>
            <a:ext cx="10885714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300" dirty="0" err="1">
                <a:ea typeface="+mj-lt"/>
                <a:cs typeface="+mj-lt"/>
              </a:rPr>
              <a:t>Коммутация</a:t>
            </a:r>
            <a:r>
              <a:rPr lang="en-US" sz="3300" dirty="0">
                <a:ea typeface="+mj-lt"/>
                <a:cs typeface="+mj-lt"/>
              </a:rPr>
              <a:t> </a:t>
            </a:r>
            <a:r>
              <a:rPr lang="en-US" sz="3300" dirty="0" err="1">
                <a:ea typeface="+mj-lt"/>
                <a:cs typeface="+mj-lt"/>
              </a:rPr>
              <a:t>пакетов</a:t>
            </a:r>
            <a:r>
              <a:rPr lang="en-US" sz="3300" dirty="0">
                <a:ea typeface="+mj-lt"/>
                <a:cs typeface="+mj-lt"/>
              </a:rPr>
              <a:t> </a:t>
            </a:r>
            <a:r>
              <a:rPr lang="en-US" sz="3300" dirty="0" err="1">
                <a:ea typeface="+mj-lt"/>
                <a:cs typeface="+mj-lt"/>
              </a:rPr>
              <a:t>по</a:t>
            </a:r>
            <a:r>
              <a:rPr lang="en-US" sz="3300" dirty="0">
                <a:ea typeface="+mj-lt"/>
                <a:cs typeface="+mj-lt"/>
              </a:rPr>
              <a:t> </a:t>
            </a:r>
            <a:r>
              <a:rPr lang="en-US" sz="3300" dirty="0" err="1">
                <a:ea typeface="+mj-lt"/>
                <a:cs typeface="+mj-lt"/>
              </a:rPr>
              <a:t>сравнению</a:t>
            </a:r>
            <a:r>
              <a:rPr lang="en-US" sz="3300" dirty="0">
                <a:ea typeface="+mj-lt"/>
                <a:cs typeface="+mj-lt"/>
              </a:rPr>
              <a:t> с </a:t>
            </a:r>
            <a:r>
              <a:rPr lang="en-US" sz="3300" dirty="0" err="1">
                <a:ea typeface="+mj-lt"/>
                <a:cs typeface="+mj-lt"/>
              </a:rPr>
              <a:t>коммутацией</a:t>
            </a:r>
            <a:r>
              <a:rPr lang="en-US" sz="3300" dirty="0">
                <a:ea typeface="+mj-lt"/>
                <a:cs typeface="+mj-lt"/>
              </a:rPr>
              <a:t> </a:t>
            </a:r>
            <a:r>
              <a:rPr lang="en-US" sz="3300" dirty="0" err="1">
                <a:ea typeface="+mj-lt"/>
                <a:cs typeface="+mj-lt"/>
              </a:rPr>
              <a:t>каналов</a:t>
            </a:r>
            <a:endParaRPr lang="ru-RU" sz="3300">
              <a:cs typeface="Calibri Light"/>
            </a:endParaRP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4FB453C7-392C-2704-F0E0-BB0EB942889D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8781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A567503-CE4A-318D-A3D6-98BA0958E6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288535"/>
            <a:ext cx="10515600" cy="894622"/>
          </a:xfrm>
        </p:spPr>
        <p:txBody>
          <a:bodyPr/>
          <a:lstStyle/>
          <a:p>
            <a:r>
              <a:rPr lang="en-US" dirty="0" err="1">
                <a:cs typeface="Calibri Light"/>
              </a:rPr>
              <a:t>Структура</a:t>
            </a:r>
            <a:r>
              <a:rPr lang="en-US" dirty="0">
                <a:cs typeface="Calibri Light"/>
              </a:rPr>
              <a:t> </a:t>
            </a:r>
            <a:r>
              <a:rPr lang="en-US" dirty="0" err="1">
                <a:cs typeface="Calibri Light"/>
              </a:rPr>
              <a:t>Интернета</a:t>
            </a:r>
            <a:r>
              <a:rPr lang="en-US" dirty="0">
                <a:cs typeface="Calibri Light"/>
              </a:rPr>
              <a:t>: «</a:t>
            </a:r>
            <a:r>
              <a:rPr lang="en-US" dirty="0" err="1">
                <a:cs typeface="Calibri Light"/>
              </a:rPr>
              <a:t>сеть</a:t>
            </a:r>
            <a:r>
              <a:rPr lang="en-US" dirty="0">
                <a:cs typeface="Calibri Light"/>
              </a:rPr>
              <a:t> </a:t>
            </a:r>
            <a:r>
              <a:rPr lang="en-US" dirty="0" err="1">
                <a:cs typeface="Calibri Light"/>
              </a:rPr>
              <a:t>сетей</a:t>
            </a:r>
            <a:r>
              <a:rPr lang="en-US" dirty="0">
                <a:cs typeface="Calibri Light"/>
              </a:rPr>
              <a:t>» </a:t>
            </a:r>
            <a:endParaRPr lang="ru-RU" dirty="0"/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2D31931B-432C-1143-0F45-785814208EB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132114" y="5744482"/>
            <a:ext cx="9927771" cy="5848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130175" indent="0">
              <a:buNone/>
            </a:pPr>
            <a:r>
              <a:rPr lang="ru-RU" sz="2400" dirty="0">
                <a:solidFill>
                  <a:srgbClr val="064CCF"/>
                </a:solidFill>
                <a:ea typeface="+mn-lt"/>
                <a:cs typeface="+mn-lt"/>
              </a:rPr>
              <a:t>Для описания нынешней архитектуры Интернета разложим ее на этапы</a:t>
            </a:r>
            <a:endParaRPr lang="ru-RU" sz="2400">
              <a:solidFill>
                <a:srgbClr val="064CCF"/>
              </a:solidFill>
              <a:cs typeface="Calibri" panose="020F0502020204030204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6A26289-4512-E282-B06A-136937014DB8}"/>
              </a:ext>
            </a:extLst>
          </p:cNvPr>
          <p:cNvSpPr>
            <a:spLocks noGrp="1"/>
          </p:cNvSpPr>
          <p:nvPr/>
        </p:nvSpPr>
        <p:spPr>
          <a:xfrm>
            <a:off x="708747" y="1539578"/>
            <a:ext cx="10618481" cy="477616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000" dirty="0">
                <a:solidFill>
                  <a:srgbClr val="C00000"/>
                </a:solidFill>
                <a:ea typeface="+mn-lt"/>
                <a:cs typeface="+mn-lt"/>
              </a:rPr>
              <a:t>Доступ</a:t>
            </a:r>
            <a:r>
              <a:rPr lang="en-US" sz="3000" dirty="0">
                <a:ea typeface="+mn-lt"/>
                <a:cs typeface="+mn-lt"/>
              </a:rPr>
              <a:t> в </a:t>
            </a:r>
            <a:r>
              <a:rPr lang="en-US" sz="3000" dirty="0" err="1">
                <a:ea typeface="+mn-lt"/>
                <a:cs typeface="+mn-lt"/>
              </a:rPr>
              <a:t>Интернет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ea typeface="+mn-lt"/>
                <a:cs typeface="+mn-lt"/>
              </a:rPr>
              <a:t>для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ea typeface="+mn-lt"/>
                <a:cs typeface="+mn-lt"/>
              </a:rPr>
              <a:t>хостов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ea typeface="+mn-lt"/>
                <a:cs typeface="+mn-lt"/>
              </a:rPr>
              <a:t>предоставляют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solidFill>
                  <a:srgbClr val="C00000"/>
                </a:solidFill>
                <a:ea typeface="+mn-lt"/>
                <a:cs typeface="+mn-lt"/>
              </a:rPr>
              <a:t>Интернет-провайдеры</a:t>
            </a:r>
            <a:endParaRPr lang="ru-RU" dirty="0">
              <a:solidFill>
                <a:srgbClr val="C00000"/>
              </a:solidFill>
              <a:cs typeface="Calibri"/>
            </a:endParaRP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000" dirty="0" err="1">
                <a:ea typeface="+mn-lt"/>
                <a:cs typeface="+mn-lt"/>
              </a:rPr>
              <a:t>Интернет-провайдеры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ea typeface="+mn-lt"/>
                <a:cs typeface="+mn-lt"/>
              </a:rPr>
              <a:t>доступа</a:t>
            </a:r>
            <a:r>
              <a:rPr lang="en-US" sz="3000" dirty="0">
                <a:ea typeface="+mn-lt"/>
                <a:cs typeface="+mn-lt"/>
              </a:rPr>
              <a:t>, в </a:t>
            </a:r>
            <a:r>
              <a:rPr lang="en-US" sz="3000" dirty="0" err="1">
                <a:ea typeface="+mn-lt"/>
                <a:cs typeface="+mn-lt"/>
              </a:rPr>
              <a:t>свою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ea typeface="+mn-lt"/>
                <a:cs typeface="+mn-lt"/>
              </a:rPr>
              <a:t>очередь</a:t>
            </a:r>
            <a:r>
              <a:rPr lang="en-US" sz="3000" dirty="0">
                <a:ea typeface="+mn-lt"/>
                <a:cs typeface="+mn-lt"/>
              </a:rPr>
              <a:t>, </a:t>
            </a:r>
            <a:r>
              <a:rPr lang="en-US" sz="3000" dirty="0" err="1">
                <a:ea typeface="+mn-lt"/>
                <a:cs typeface="+mn-lt"/>
              </a:rPr>
              <a:t>должны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ea typeface="+mn-lt"/>
                <a:cs typeface="+mn-lt"/>
              </a:rPr>
              <a:t>быть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ea typeface="+mn-lt"/>
                <a:cs typeface="+mn-lt"/>
              </a:rPr>
              <a:t>взаимосвязаны</a:t>
            </a:r>
            <a:endParaRPr lang="en-US" dirty="0" err="1"/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2800" dirty="0" err="1">
                <a:ea typeface="+mn-lt"/>
                <a:cs typeface="+mn-lt"/>
              </a:rPr>
              <a:t>так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что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любые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два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хоста</a:t>
            </a:r>
            <a:r>
              <a:rPr lang="en-US" sz="2800" dirty="0">
                <a:ea typeface="+mn-lt"/>
                <a:cs typeface="+mn-lt"/>
              </a:rPr>
              <a:t> (</a:t>
            </a:r>
            <a:r>
              <a:rPr lang="en-US" sz="2800" dirty="0" err="1">
                <a:ea typeface="+mn-lt"/>
                <a:cs typeface="+mn-lt"/>
              </a:rPr>
              <a:t>где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угодно</a:t>
            </a:r>
            <a:r>
              <a:rPr lang="en-US" sz="2800" dirty="0">
                <a:ea typeface="+mn-lt"/>
                <a:cs typeface="+mn-lt"/>
              </a:rPr>
              <a:t>!) </a:t>
            </a:r>
            <a:r>
              <a:rPr lang="en-US" sz="2800" dirty="0" err="1">
                <a:ea typeface="+mn-lt"/>
                <a:cs typeface="+mn-lt"/>
              </a:rPr>
              <a:t>могут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отправлять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пакеты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друг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другу</a:t>
            </a:r>
            <a:endParaRPr lang="en-US" dirty="0" err="1"/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000" dirty="0" err="1">
                <a:ea typeface="+mn-lt"/>
                <a:cs typeface="+mn-lt"/>
              </a:rPr>
              <a:t>гигантская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ea typeface="+mn-lt"/>
                <a:cs typeface="+mn-lt"/>
              </a:rPr>
              <a:t>сеть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ea typeface="+mn-lt"/>
                <a:cs typeface="+mn-lt"/>
              </a:rPr>
              <a:t>сетей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ea typeface="+mn-lt"/>
                <a:cs typeface="+mn-lt"/>
              </a:rPr>
              <a:t>очень</a:t>
            </a:r>
            <a:r>
              <a:rPr lang="en-US" sz="3000" dirty="0">
                <a:ea typeface="+mn-lt"/>
                <a:cs typeface="+mn-lt"/>
              </a:rPr>
              <a:t> </a:t>
            </a:r>
            <a:r>
              <a:rPr lang="en-US" sz="3000" dirty="0" err="1">
                <a:ea typeface="+mn-lt"/>
                <a:cs typeface="+mn-lt"/>
              </a:rPr>
              <a:t>сложная</a:t>
            </a:r>
            <a:r>
              <a:rPr lang="en-US" sz="3000" dirty="0">
                <a:ea typeface="+mn-lt"/>
                <a:cs typeface="+mn-lt"/>
              </a:rPr>
              <a:t> </a:t>
            </a:r>
            <a:endParaRPr lang="en-US"/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2800" dirty="0" err="1">
                <a:solidFill>
                  <a:srgbClr val="C00000"/>
                </a:solidFill>
                <a:ea typeface="+mn-lt"/>
                <a:cs typeface="+mn-lt"/>
              </a:rPr>
              <a:t>экономика</a:t>
            </a:r>
            <a:r>
              <a:rPr lang="en-US" sz="2800" dirty="0">
                <a:ea typeface="+mn-lt"/>
                <a:cs typeface="+mn-lt"/>
              </a:rPr>
              <a:t> и </a:t>
            </a:r>
            <a:r>
              <a:rPr lang="en-US" sz="2800" dirty="0" err="1">
                <a:solidFill>
                  <a:srgbClr val="C00000"/>
                </a:solidFill>
                <a:ea typeface="+mn-lt"/>
                <a:cs typeface="+mn-lt"/>
              </a:rPr>
              <a:t>политика</a:t>
            </a:r>
            <a:r>
              <a:rPr lang="en-US" sz="2800" dirty="0">
                <a:ea typeface="+mn-lt"/>
                <a:cs typeface="+mn-lt"/>
              </a:rPr>
              <a:t> – </a:t>
            </a:r>
            <a:r>
              <a:rPr lang="en-US" sz="2800" dirty="0" err="1">
                <a:ea typeface="+mn-lt"/>
                <a:cs typeface="+mn-lt"/>
              </a:rPr>
              <a:t>главные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движущие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силы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развития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сетей</a:t>
            </a:r>
            <a:endParaRPr lang="en-US" dirty="0" err="1"/>
          </a:p>
          <a:p>
            <a:endParaRPr lang="en-US" dirty="0"/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96E897B8-721D-23B4-0322-4D2F8486473A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4474569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 err="1">
                <a:ea typeface="+mj-lt"/>
                <a:cs typeface="+mj-lt"/>
              </a:rPr>
              <a:t>Структура</a:t>
            </a:r>
            <a:r>
              <a:rPr lang="en-US" dirty="0">
                <a:ea typeface="+mj-lt"/>
                <a:cs typeface="+mj-lt"/>
              </a:rPr>
              <a:t> </a:t>
            </a:r>
            <a:r>
              <a:rPr lang="en-US" dirty="0" err="1">
                <a:ea typeface="+mj-lt"/>
                <a:cs typeface="+mj-lt"/>
              </a:rPr>
              <a:t>Интернета</a:t>
            </a:r>
            <a:r>
              <a:rPr lang="en-US" dirty="0">
                <a:ea typeface="+mj-lt"/>
                <a:cs typeface="+mj-lt"/>
              </a:rPr>
              <a:t>: «</a:t>
            </a:r>
            <a:r>
              <a:rPr lang="en-US" dirty="0" err="1">
                <a:ea typeface="+mj-lt"/>
                <a:cs typeface="+mj-lt"/>
              </a:rPr>
              <a:t>сеть</a:t>
            </a:r>
            <a:r>
              <a:rPr lang="en-US" dirty="0">
                <a:ea typeface="+mj-lt"/>
                <a:cs typeface="+mj-lt"/>
              </a:rPr>
              <a:t> </a:t>
            </a:r>
            <a:r>
              <a:rPr lang="en-US" dirty="0" err="1">
                <a:ea typeface="+mj-lt"/>
                <a:cs typeface="+mj-lt"/>
              </a:rPr>
              <a:t>сетей</a:t>
            </a:r>
            <a:r>
              <a:rPr lang="en-US" dirty="0">
                <a:ea typeface="+mj-lt"/>
                <a:cs typeface="+mj-lt"/>
              </a:rPr>
              <a:t>» </a:t>
            </a:r>
            <a:endParaRPr lang="en-US" b="0" dirty="0">
              <a:ea typeface="+mj-lt"/>
              <a:cs typeface="+mj-lt"/>
            </a:endParaRP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Вопрос</a:t>
            </a:r>
            <a:r>
              <a:rPr kumimoji="0" lang="en-US" sz="28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: </a:t>
            </a:r>
            <a:r>
              <a:rPr lang="en-US" dirty="0" err="1">
                <a:ea typeface="+mn-lt"/>
                <a:cs typeface="+mn-lt"/>
              </a:rPr>
              <a:t>как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соединить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между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собой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миллионы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сетей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доступа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?</a:t>
            </a:r>
            <a:endParaRPr lang="ru-RU">
              <a:ea typeface="+mn-lt"/>
              <a:cs typeface="+mn-lt"/>
            </a:endParaRP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386122" cy="4559300"/>
            <a:chOff x="154891" y="1905681"/>
            <a:chExt cx="8384993" cy="4559651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396" y="22976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96" y="30977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9501" y="2537999"/>
              <a:ext cx="657465" cy="431909"/>
              <a:chOff x="3005001" y="4290599"/>
              <a:chExt cx="657465" cy="431909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05001" y="4290599"/>
                <a:ext cx="657465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40" tIns="45720" rIns="91440" bIns="45720" anchor="t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  <a:defRPr/>
                </a:pPr>
                <a:r>
                  <a:rPr lang="en-US" altLang="en-US" sz="1000" dirty="0" err="1">
                    <a:latin typeface="Arial"/>
                    <a:ea typeface="ＭＳ Ｐゴシック"/>
                    <a:cs typeface="Arial"/>
                  </a:rPr>
                  <a:t>Сеть</a:t>
                </a:r>
                <a:r>
                  <a:rPr lang="en-US" altLang="en-US" sz="1000" dirty="0">
                    <a:latin typeface="Arial"/>
                    <a:ea typeface="ＭＳ Ｐゴシック"/>
                    <a:cs typeface="Arial"/>
                  </a:rPr>
                  <a:t> </a:t>
                </a:r>
                <a:endParaRPr lang="en-US" altLang="en-US" sz="1000" dirty="0">
                  <a:cs typeface="Arial"/>
                </a:endParaRPr>
              </a:p>
              <a:p>
                <a:pPr algn="ctr">
                  <a:lnSpc>
                    <a:spcPts val="1000"/>
                  </a:lnSpc>
                  <a:defRPr/>
                </a:pPr>
                <a:r>
                  <a:rPr lang="en-US" altLang="en-US" sz="1000" dirty="0" err="1">
                    <a:latin typeface="Arial"/>
                    <a:ea typeface="ＭＳ Ｐゴシック"/>
                    <a:cs typeface="Arial"/>
                  </a:rPr>
                  <a:t>доступа</a:t>
                </a:r>
                <a:endParaRPr lang="en-US" altLang="en-US" sz="1000" dirty="0" err="1">
                  <a:cs typeface="Arial"/>
                </a:endParaRPr>
              </a:p>
            </p:txBody>
          </p:sp>
        </p:grpSp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196" y="5409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96" y="47868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96" y="4126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7196" y="2983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596" y="20563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6" y="27040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6" y="20309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696" y="5663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896" y="5015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296" y="41010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496" y="5904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096" y="6044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896" y="58917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4FEEBCA3-CDD6-BA50-6637-B9C42F55C585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  <p:sp>
        <p:nvSpPr>
          <p:cNvPr id="6" name="TextBox 137">
            <a:extLst>
              <a:ext uri="{FF2B5EF4-FFF2-40B4-BE49-F238E27FC236}">
                <a16:creationId xmlns:a16="http://schemas.microsoft.com/office/drawing/2014/main" id="{C37D81F5-8D52-34D2-0E7B-A312C7BE12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3747" y="29862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65" name="TextBox 137">
            <a:extLst>
              <a:ext uri="{FF2B5EF4-FFF2-40B4-BE49-F238E27FC236}">
                <a16:creationId xmlns:a16="http://schemas.microsoft.com/office/drawing/2014/main" id="{CB16CC69-AE78-9DAA-7C0B-4FFC4C99BD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0804" y="4096554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67" name="TextBox 137">
            <a:extLst>
              <a:ext uri="{FF2B5EF4-FFF2-40B4-BE49-F238E27FC236}">
                <a16:creationId xmlns:a16="http://schemas.microsoft.com/office/drawing/2014/main" id="{40E91716-8B96-FD66-3B19-2513FC6EF6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6747" y="5021840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69" name="TextBox 137">
            <a:extLst>
              <a:ext uri="{FF2B5EF4-FFF2-40B4-BE49-F238E27FC236}">
                <a16:creationId xmlns:a16="http://schemas.microsoft.com/office/drawing/2014/main" id="{6D0AC4B2-5115-8EED-0D40-C0CBEEF018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0319" y="5674983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71" name="TextBox 137">
            <a:extLst>
              <a:ext uri="{FF2B5EF4-FFF2-40B4-BE49-F238E27FC236}">
                <a16:creationId xmlns:a16="http://schemas.microsoft.com/office/drawing/2014/main" id="{699CD4C9-5B37-26BB-F248-1675E66618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6976" y="591446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73" name="TextBox 137">
            <a:extLst>
              <a:ext uri="{FF2B5EF4-FFF2-40B4-BE49-F238E27FC236}">
                <a16:creationId xmlns:a16="http://schemas.microsoft.com/office/drawing/2014/main" id="{EB660A0E-CB29-C52D-3607-D08B891EA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5233" y="6055983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75" name="TextBox 137">
            <a:extLst>
              <a:ext uri="{FF2B5EF4-FFF2-40B4-BE49-F238E27FC236}">
                <a16:creationId xmlns:a16="http://schemas.microsoft.com/office/drawing/2014/main" id="{4EB2A27D-67EB-EE76-CB34-BBA42A5E4C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3376" y="591446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77" name="TextBox 137">
            <a:extLst>
              <a:ext uri="{FF2B5EF4-FFF2-40B4-BE49-F238E27FC236}">
                <a16:creationId xmlns:a16="http://schemas.microsoft.com/office/drawing/2014/main" id="{9C8E0333-3940-82EB-2A3C-0056D5B5D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0776" y="54246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79" name="TextBox 137">
            <a:extLst>
              <a:ext uri="{FF2B5EF4-FFF2-40B4-BE49-F238E27FC236}">
                <a16:creationId xmlns:a16="http://schemas.microsoft.com/office/drawing/2014/main" id="{8548FF12-B32C-7294-9068-20BBAAD318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5347" y="480412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81" name="TextBox 137">
            <a:extLst>
              <a:ext uri="{FF2B5EF4-FFF2-40B4-BE49-F238E27FC236}">
                <a16:creationId xmlns:a16="http://schemas.microsoft.com/office/drawing/2014/main" id="{312B64EB-4156-49A9-FB5B-37F020A9EB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976" y="41292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83" name="TextBox 137">
            <a:extLst>
              <a:ext uri="{FF2B5EF4-FFF2-40B4-BE49-F238E27FC236}">
                <a16:creationId xmlns:a16="http://schemas.microsoft.com/office/drawing/2014/main" id="{5B7E23EB-CCFB-2F62-BAB7-96FBE0670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2061" y="312772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85" name="TextBox 137">
            <a:extLst>
              <a:ext uri="{FF2B5EF4-FFF2-40B4-BE49-F238E27FC236}">
                <a16:creationId xmlns:a16="http://schemas.microsoft.com/office/drawing/2014/main" id="{8271A44A-D357-A59F-9E04-E7407BDEF2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2176" y="271406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87" name="TextBox 137">
            <a:extLst>
              <a:ext uri="{FF2B5EF4-FFF2-40B4-BE49-F238E27FC236}">
                <a16:creationId xmlns:a16="http://schemas.microsoft.com/office/drawing/2014/main" id="{6DA411ED-4641-DCC8-AA08-08ADF60A6C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4176" y="2278640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89" name="TextBox 137">
            <a:extLst>
              <a:ext uri="{FF2B5EF4-FFF2-40B4-BE49-F238E27FC236}">
                <a16:creationId xmlns:a16="http://schemas.microsoft.com/office/drawing/2014/main" id="{6F756A93-0389-1A0B-FCEF-504F423F7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7033" y="20718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91" name="TextBox 137">
            <a:extLst>
              <a:ext uri="{FF2B5EF4-FFF2-40B4-BE49-F238E27FC236}">
                <a16:creationId xmlns:a16="http://schemas.microsoft.com/office/drawing/2014/main" id="{77AE956E-FD66-125C-1504-182CE2BD3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1433" y="2039154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506211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 err="1">
                <a:ea typeface="ＭＳ Ｐゴシック"/>
              </a:rPr>
              <a:t>Структура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Интернета</a:t>
            </a:r>
            <a:r>
              <a:rPr lang="en-US" dirty="0">
                <a:ea typeface="ＭＳ Ｐゴシック"/>
              </a:rPr>
              <a:t>: «</a:t>
            </a:r>
            <a:r>
              <a:rPr lang="en-US" dirty="0" err="1">
                <a:ea typeface="ＭＳ Ｐゴシック"/>
              </a:rPr>
              <a:t>сеть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сетей</a:t>
            </a:r>
            <a:r>
              <a:rPr lang="en-US" dirty="0">
                <a:ea typeface="ＭＳ Ｐゴシック"/>
              </a:rPr>
              <a:t>» </a:t>
            </a:r>
            <a:endParaRPr lang="ru-RU" dirty="0">
              <a:ea typeface="ＭＳ Ｐゴシック"/>
            </a:endParaRP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Задача</a:t>
            </a:r>
            <a:r>
              <a:rPr kumimoji="0" lang="en-US" sz="2800" b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lt"/>
                <a:cs typeface="+mn-lt"/>
              </a:rPr>
              <a:t>:</a:t>
            </a:r>
            <a:r>
              <a:rPr kumimoji="0" lang="en-US" sz="28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как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соединить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все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сети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доступа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друг</a:t>
            </a:r>
            <a:r>
              <a:rPr lang="en-US" dirty="0">
                <a:ea typeface="+mn-lt"/>
                <a:cs typeface="+mn-lt"/>
              </a:rPr>
              <a:t> с </a:t>
            </a:r>
            <a:r>
              <a:rPr lang="en-US" dirty="0" err="1">
                <a:ea typeface="+mn-lt"/>
                <a:cs typeface="+mn-lt"/>
              </a:rPr>
              <a:t>другом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?</a:t>
            </a:r>
            <a:r>
              <a:rPr lang="en-US" dirty="0">
                <a:ea typeface="+mn-lt"/>
                <a:cs typeface="+mn-lt"/>
              </a:rPr>
              <a:t> </a:t>
            </a:r>
            <a:endParaRPr lang="ru-RU">
              <a:cs typeface="+mn-cs"/>
            </a:endParaRP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386122" cy="4559300"/>
            <a:chOff x="154891" y="1905681"/>
            <a:chExt cx="8384993" cy="4559651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396" y="22976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96" y="30977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7896" y="25516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196" y="5409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96" y="47868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96" y="4126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7196" y="2983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596" y="20563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6" y="27040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6" y="20309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696" y="5663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896" y="5015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296" y="41010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496" y="5904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096" y="6044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896" y="58917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92333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defRPr/>
            </a:pPr>
            <a:r>
              <a:rPr lang="en-US" sz="1800" dirty="0" err="1">
                <a:latin typeface="Arial"/>
                <a:ea typeface="ＭＳ Ｐゴシック"/>
                <a:cs typeface="Arial"/>
              </a:rPr>
              <a:t>Соединение</a:t>
            </a:r>
            <a:r>
              <a:rPr lang="en-US" sz="18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1800" dirty="0" err="1">
                <a:latin typeface="Arial"/>
                <a:ea typeface="ＭＳ Ｐゴシック"/>
                <a:cs typeface="Arial"/>
              </a:rPr>
              <a:t>всех</a:t>
            </a:r>
            <a:r>
              <a:rPr lang="en-US" sz="18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1800" dirty="0" err="1">
                <a:latin typeface="Arial"/>
                <a:ea typeface="ＭＳ Ｐゴシック"/>
                <a:cs typeface="Arial"/>
              </a:rPr>
              <a:t>сетей</a:t>
            </a:r>
            <a:r>
              <a:rPr lang="en-US" sz="18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1800" dirty="0" err="1">
                <a:latin typeface="Arial"/>
                <a:ea typeface="ＭＳ Ｐゴシック"/>
                <a:cs typeface="Arial"/>
              </a:rPr>
              <a:t>доступа</a:t>
            </a:r>
            <a:r>
              <a:rPr lang="en-US" sz="18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1800" dirty="0" err="1">
                <a:latin typeface="Arial"/>
                <a:ea typeface="ＭＳ Ｐゴシック"/>
                <a:cs typeface="Arial"/>
              </a:rPr>
              <a:t>друг</a:t>
            </a:r>
            <a:r>
              <a:rPr lang="en-US" sz="1800" dirty="0">
                <a:latin typeface="Arial"/>
                <a:ea typeface="ＭＳ Ｐゴシック"/>
                <a:cs typeface="Arial"/>
              </a:rPr>
              <a:t> с </a:t>
            </a:r>
            <a:r>
              <a:rPr lang="en-US" sz="1800" dirty="0" err="1">
                <a:latin typeface="Arial"/>
                <a:ea typeface="ＭＳ Ｐゴシック"/>
                <a:cs typeface="Arial"/>
              </a:rPr>
              <a:t>другом</a:t>
            </a:r>
            <a:r>
              <a:rPr lang="en-US" sz="18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1800" dirty="0" err="1">
                <a:latin typeface="Arial"/>
                <a:ea typeface="ＭＳ Ｐゴシック"/>
                <a:cs typeface="Arial"/>
              </a:rPr>
              <a:t>попарно</a:t>
            </a:r>
            <a:r>
              <a:rPr lang="en-US" sz="18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1800" dirty="0" err="1">
                <a:solidFill>
                  <a:srgbClr val="C00000"/>
                </a:solidFill>
                <a:latin typeface="Arial"/>
                <a:ea typeface="ＭＳ Ｐゴシック"/>
                <a:cs typeface="Arial"/>
              </a:rPr>
              <a:t>не</a:t>
            </a:r>
            <a:r>
              <a:rPr lang="en-US" sz="1800" dirty="0">
                <a:solidFill>
                  <a:srgbClr val="C00000"/>
                </a:solidFill>
                <a:latin typeface="Arial"/>
                <a:ea typeface="ＭＳ Ｐゴシック"/>
                <a:cs typeface="Arial"/>
              </a:rPr>
              <a:t> </a:t>
            </a:r>
            <a:r>
              <a:rPr lang="en-US" sz="1800" dirty="0" err="1">
                <a:solidFill>
                  <a:srgbClr val="C00000"/>
                </a:solidFill>
                <a:latin typeface="Arial"/>
                <a:ea typeface="ＭＳ Ｐゴシック"/>
                <a:cs typeface="Arial"/>
              </a:rPr>
              <a:t>масштабируется</a:t>
            </a:r>
            <a:r>
              <a:rPr kumimoji="0" lang="en-US" sz="18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: </a:t>
            </a:r>
            <a:r>
              <a:rPr lang="en-US" sz="1800" dirty="0">
                <a:latin typeface="Arial"/>
                <a:ea typeface="ＭＳ Ｐゴシック"/>
                <a:cs typeface="Arial"/>
              </a:rPr>
              <a:t>𝑂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(</a:t>
            </a:r>
            <a:r>
              <a:rPr lang="en-US" sz="1800" dirty="0">
                <a:latin typeface="Arial"/>
                <a:ea typeface="ＭＳ Ｐゴシック"/>
                <a:cs typeface="Arial"/>
              </a:rPr>
              <a:t>𝑁2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) </a:t>
            </a:r>
            <a:r>
              <a:rPr lang="en-US" sz="1800" dirty="0" err="1">
                <a:latin typeface="Arial"/>
                <a:ea typeface="ＭＳ Ｐゴシック"/>
                <a:cs typeface="Arial"/>
              </a:rPr>
              <a:t>соединений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.</a:t>
            </a:r>
            <a:r>
              <a:rPr lang="en-US" sz="1800" dirty="0">
                <a:latin typeface="Arial"/>
                <a:ea typeface="ＭＳ Ｐゴシック"/>
                <a:cs typeface="Arial"/>
              </a:rPr>
              <a:t> </a:t>
            </a:r>
            <a:endParaRPr lang="ru-RU" sz="1800">
              <a:cs typeface="Arial"/>
            </a:endParaRPr>
          </a:p>
        </p:txBody>
      </p:sp>
      <p:sp>
        <p:nvSpPr>
          <p:cNvPr id="6" name="TextBox 137">
            <a:extLst>
              <a:ext uri="{FF2B5EF4-FFF2-40B4-BE49-F238E27FC236}">
                <a16:creationId xmlns:a16="http://schemas.microsoft.com/office/drawing/2014/main" id="{AF0B9E93-43E9-C14A-11EC-57002D2A5E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1433" y="2017383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19" name="TextBox 137">
            <a:extLst>
              <a:ext uri="{FF2B5EF4-FFF2-40B4-BE49-F238E27FC236}">
                <a16:creationId xmlns:a16="http://schemas.microsoft.com/office/drawing/2014/main" id="{7EDAEE6A-5CEB-4E27-2621-31655E21E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5262" y="2071811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21" name="TextBox 137">
            <a:extLst>
              <a:ext uri="{FF2B5EF4-FFF2-40B4-BE49-F238E27FC236}">
                <a16:creationId xmlns:a16="http://schemas.microsoft.com/office/drawing/2014/main" id="{EC950E92-0964-1B76-9C04-6C7559F986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2404" y="231129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23" name="TextBox 137">
            <a:extLst>
              <a:ext uri="{FF2B5EF4-FFF2-40B4-BE49-F238E27FC236}">
                <a16:creationId xmlns:a16="http://schemas.microsoft.com/office/drawing/2014/main" id="{5B487334-7E69-0220-78F4-5ECF9261C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2176" y="2703183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25" name="TextBox 137">
            <a:extLst>
              <a:ext uri="{FF2B5EF4-FFF2-40B4-BE49-F238E27FC236}">
                <a16:creationId xmlns:a16="http://schemas.microsoft.com/office/drawing/2014/main" id="{B7055BE7-603F-BEB7-8357-F0BE17B28C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1176" y="3084183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27" name="TextBox 137">
            <a:extLst>
              <a:ext uri="{FF2B5EF4-FFF2-40B4-BE49-F238E27FC236}">
                <a16:creationId xmlns:a16="http://schemas.microsoft.com/office/drawing/2014/main" id="{5FF8EDD2-11BA-D236-60B8-831EE82376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3205" y="411832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29" name="TextBox 137">
            <a:extLst>
              <a:ext uri="{FF2B5EF4-FFF2-40B4-BE49-F238E27FC236}">
                <a16:creationId xmlns:a16="http://schemas.microsoft.com/office/drawing/2014/main" id="{B34EC934-6B46-B8A3-18B8-B69708F9F5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3576" y="480412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31" name="TextBox 137">
            <a:extLst>
              <a:ext uri="{FF2B5EF4-FFF2-40B4-BE49-F238E27FC236}">
                <a16:creationId xmlns:a16="http://schemas.microsoft.com/office/drawing/2014/main" id="{8667C379-D600-81AB-4DF6-16A744B35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005" y="541372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33" name="TextBox 137">
            <a:extLst>
              <a:ext uri="{FF2B5EF4-FFF2-40B4-BE49-F238E27FC236}">
                <a16:creationId xmlns:a16="http://schemas.microsoft.com/office/drawing/2014/main" id="{F49A710D-833B-F5CF-6435-8407C60DF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3376" y="5892697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35" name="TextBox 137">
            <a:extLst>
              <a:ext uri="{FF2B5EF4-FFF2-40B4-BE49-F238E27FC236}">
                <a16:creationId xmlns:a16="http://schemas.microsoft.com/office/drawing/2014/main" id="{0BB4A425-AA3F-3201-5C54-A87E6588E1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576" y="6034211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37" name="TextBox 137">
            <a:extLst>
              <a:ext uri="{FF2B5EF4-FFF2-40B4-BE49-F238E27FC236}">
                <a16:creationId xmlns:a16="http://schemas.microsoft.com/office/drawing/2014/main" id="{2D31497B-EFC5-2576-1507-E15C27AAB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7862" y="5892697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39" name="TextBox 137">
            <a:extLst>
              <a:ext uri="{FF2B5EF4-FFF2-40B4-BE49-F238E27FC236}">
                <a16:creationId xmlns:a16="http://schemas.microsoft.com/office/drawing/2014/main" id="{39213C3F-2D8B-3D66-7348-64D3AD41C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0319" y="5674983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41" name="TextBox 137">
            <a:extLst>
              <a:ext uri="{FF2B5EF4-FFF2-40B4-BE49-F238E27FC236}">
                <a16:creationId xmlns:a16="http://schemas.microsoft.com/office/drawing/2014/main" id="{A3BCACEE-D0F1-A784-0457-B0867A5B68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9405" y="5021840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43" name="TextBox 137">
            <a:extLst>
              <a:ext uri="{FF2B5EF4-FFF2-40B4-BE49-F238E27FC236}">
                <a16:creationId xmlns:a16="http://schemas.microsoft.com/office/drawing/2014/main" id="{01DB4E28-A0F1-D87C-E4FC-9389B51EF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99033" y="4129211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45" name="TextBox 137">
            <a:extLst>
              <a:ext uri="{FF2B5EF4-FFF2-40B4-BE49-F238E27FC236}">
                <a16:creationId xmlns:a16="http://schemas.microsoft.com/office/drawing/2014/main" id="{3F57D059-0CC5-CE02-7A41-079668ADDA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3747" y="2986211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47" name="TextBox 137">
            <a:extLst>
              <a:ext uri="{FF2B5EF4-FFF2-40B4-BE49-F238E27FC236}">
                <a16:creationId xmlns:a16="http://schemas.microsoft.com/office/drawing/2014/main" id="{DB96254B-960B-6221-A053-F2987181DF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3519" y="2529011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49" name="Slide Number Placeholder 2">
            <a:extLst>
              <a:ext uri="{FF2B5EF4-FFF2-40B4-BE49-F238E27FC236}">
                <a16:creationId xmlns:a16="http://schemas.microsoft.com/office/drawing/2014/main" id="{FC4C8834-967B-8803-F6F6-0141738492FE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03902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53" y="18379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 err="1">
                <a:ea typeface="ＭＳ Ｐゴシック"/>
              </a:rPr>
              <a:t>Структура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Интернета</a:t>
            </a:r>
            <a:r>
              <a:rPr lang="en-US" dirty="0">
                <a:ea typeface="ＭＳ Ｐゴシック"/>
              </a:rPr>
              <a:t>: «</a:t>
            </a:r>
            <a:r>
              <a:rPr lang="en-US" dirty="0" err="1">
                <a:ea typeface="ＭＳ Ｐゴシック"/>
              </a:rPr>
              <a:t>сеть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сетей</a:t>
            </a:r>
            <a:r>
              <a:rPr lang="en-US" dirty="0">
                <a:ea typeface="ＭＳ Ｐゴシック"/>
              </a:rPr>
              <a:t>» </a:t>
            </a:r>
            <a:endParaRPr lang="en-US" b="0" dirty="0">
              <a:ea typeface="ＭＳ Ｐゴシック"/>
              <a:cs typeface="+mj-lt"/>
            </a:endParaRPr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277" y="1131358"/>
            <a:ext cx="9564914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defRPr/>
            </a:pPr>
            <a:r>
              <a:rPr lang="en-US" dirty="0" err="1">
                <a:solidFill>
                  <a:srgbClr val="C00000"/>
                </a:solidFill>
                <a:latin typeface="Arial"/>
                <a:ea typeface="ＭＳ Ｐゴシック"/>
                <a:cs typeface="Arial"/>
              </a:rPr>
              <a:t>Задача</a:t>
            </a:r>
            <a:r>
              <a:rPr kumimoji="0" lang="en-US" sz="2400" b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ＭＳ Ｐゴシック"/>
                <a:cs typeface="Arial"/>
              </a:rPr>
              <a:t>:</a:t>
            </a:r>
            <a:r>
              <a:rPr kumimoji="0" lang="en-US" sz="24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соединить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каждую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доступа</a:t>
            </a:r>
            <a:r>
              <a:rPr lang="en-US" dirty="0">
                <a:latin typeface="Arial"/>
                <a:ea typeface="ＭＳ Ｐゴシック"/>
                <a:cs typeface="Arial"/>
              </a:rPr>
              <a:t> с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магистральным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Интернет-провайдером</a:t>
            </a:r>
            <a:r>
              <a:rPr lang="en-US" dirty="0">
                <a:latin typeface="Arial"/>
                <a:ea typeface="ＭＳ Ｐゴシック"/>
                <a:cs typeface="Arial"/>
              </a:rPr>
              <a:t>. </a:t>
            </a:r>
            <a:r>
              <a:rPr lang="en-US" dirty="0" err="1">
                <a:solidFill>
                  <a:srgbClr val="C00000"/>
                </a:solidFill>
                <a:latin typeface="Arial"/>
                <a:ea typeface="ＭＳ Ｐゴシック"/>
                <a:cs typeface="Arial"/>
              </a:rPr>
              <a:t>Провайдер</a:t>
            </a:r>
            <a:r>
              <a:rPr lang="en-US" dirty="0">
                <a:latin typeface="Arial"/>
                <a:ea typeface="ＭＳ Ｐゴシック"/>
                <a:cs typeface="Arial"/>
              </a:rPr>
              <a:t> и </a:t>
            </a:r>
            <a:r>
              <a:rPr lang="en-US" dirty="0" err="1">
                <a:solidFill>
                  <a:srgbClr val="C00000"/>
                </a:solidFill>
                <a:latin typeface="Arial"/>
                <a:ea typeface="ＭＳ Ｐゴシック"/>
                <a:cs typeface="Arial"/>
              </a:rPr>
              <a:t>клиент</a:t>
            </a:r>
            <a:r>
              <a:rPr lang="en-US" dirty="0">
                <a:solidFill>
                  <a:srgbClr val="C00000"/>
                </a:solidFill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заключают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договор</a:t>
            </a:r>
            <a:r>
              <a:rPr kumimoji="0" lang="en-US" sz="24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.</a:t>
            </a:r>
            <a:endParaRPr lang="ru-RU" dirty="0">
              <a:latin typeface="Arial"/>
              <a:ea typeface="ＭＳ Ｐゴシック"/>
              <a:cs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22790" y="3655450"/>
              <a:ext cx="1592103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40" tIns="45720" rIns="91440" bIns="45720" anchor="t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1600" b="1" i="1" dirty="0" err="1">
                  <a:solidFill>
                    <a:schemeClr val="bg1"/>
                  </a:solidFill>
                  <a:latin typeface="Calibri" panose="020F0502020204030204"/>
                  <a:ea typeface="ＭＳ Ｐゴシック"/>
                </a:rPr>
                <a:t>Магисральный</a:t>
              </a:r>
              <a:r>
                <a:rPr lang="en-US" altLang="en-US" sz="1600" b="1" i="1" dirty="0">
                  <a:solidFill>
                    <a:schemeClr val="bg1"/>
                  </a:solidFill>
                  <a:latin typeface="Calibri" panose="020F0502020204030204"/>
                  <a:ea typeface="ＭＳ Ｐゴシック"/>
                </a:rPr>
                <a:t> </a:t>
              </a:r>
              <a:endParaRPr lang="ru-RU" sz="1600" b="1">
                <a:solidFill>
                  <a:schemeClr val="bg1"/>
                </a:solidFill>
                <a:cs typeface="Arial" panose="020B0604020202020204" pitchFamily="34" charset="0"/>
              </a:endParaRPr>
            </a:p>
            <a:p>
              <a:pPr>
                <a:defRPr/>
              </a:pPr>
              <a:r>
                <a:rPr lang="en-US" altLang="en-US" sz="1600" b="1" i="1" dirty="0" err="1">
                  <a:solidFill>
                    <a:schemeClr val="bg1"/>
                  </a:solidFill>
                  <a:latin typeface="Calibri" panose="020F0502020204030204"/>
                  <a:ea typeface="ＭＳ Ｐゴシック"/>
                </a:rPr>
                <a:t>Интернет</a:t>
              </a:r>
              <a:r>
                <a:rPr lang="en-US" altLang="en-US" sz="1600" b="1" i="1" dirty="0">
                  <a:solidFill>
                    <a:schemeClr val="bg1"/>
                  </a:solidFill>
                  <a:latin typeface="Calibri" panose="020F0502020204030204"/>
                  <a:ea typeface="ＭＳ Ｐゴシック"/>
                </a:rPr>
                <a:t>-</a:t>
              </a:r>
              <a:endParaRPr lang="ru-RU" sz="1600" b="1">
                <a:solidFill>
                  <a:schemeClr val="bg1"/>
                </a:solidFill>
                <a:cs typeface="Arial"/>
              </a:endParaRPr>
            </a:p>
            <a:p>
              <a:pPr>
                <a:defRPr/>
              </a:pPr>
              <a:r>
                <a:rPr lang="en-US" altLang="en-US" sz="1600" b="1" i="1" dirty="0" err="1">
                  <a:solidFill>
                    <a:schemeClr val="bg1"/>
                  </a:solidFill>
                  <a:latin typeface="Calibri" panose="020F0502020204030204"/>
                  <a:ea typeface="ＭＳ Ｐゴシック"/>
                </a:rPr>
                <a:t>провайдер</a:t>
              </a:r>
              <a:endParaRPr lang="ru-RU" sz="1600" b="1">
                <a:solidFill>
                  <a:schemeClr val="bg1"/>
                </a:solidFill>
                <a:cs typeface="Arial"/>
              </a:endParaRP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386122" cy="4559300"/>
            <a:chOff x="154891" y="1905681"/>
            <a:chExt cx="8384993" cy="4559651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396" y="22976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96" y="30977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7896" y="25516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196" y="5409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96" y="47868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96" y="4126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7196" y="2983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596" y="20563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6" y="27040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6" y="20309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696" y="5663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896" y="5015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296" y="41010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496" y="5904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096" y="6044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896" y="58917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5" name="TextBox 137">
            <a:extLst>
              <a:ext uri="{FF2B5EF4-FFF2-40B4-BE49-F238E27FC236}">
                <a16:creationId xmlns:a16="http://schemas.microsoft.com/office/drawing/2014/main" id="{71E0B52D-D0BD-5B7E-57B4-97D132A778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2404" y="231129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7" name="TextBox 137">
            <a:extLst>
              <a:ext uri="{FF2B5EF4-FFF2-40B4-BE49-F238E27FC236}">
                <a16:creationId xmlns:a16="http://schemas.microsoft.com/office/drawing/2014/main" id="{2072A8CE-8F43-E05C-E443-414EA2CAA5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2175" y="271406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75" name="TextBox 137">
            <a:extLst>
              <a:ext uri="{FF2B5EF4-FFF2-40B4-BE49-F238E27FC236}">
                <a16:creationId xmlns:a16="http://schemas.microsoft.com/office/drawing/2014/main" id="{796B8D5B-34D2-B1BA-3201-3778409707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0290" y="3116841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77" name="TextBox 137">
            <a:extLst>
              <a:ext uri="{FF2B5EF4-FFF2-40B4-BE49-F238E27FC236}">
                <a16:creationId xmlns:a16="http://schemas.microsoft.com/office/drawing/2014/main" id="{6E7BFCD3-B74E-0BDC-7581-224CF159B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5861" y="41292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79" name="TextBox 137">
            <a:extLst>
              <a:ext uri="{FF2B5EF4-FFF2-40B4-BE49-F238E27FC236}">
                <a16:creationId xmlns:a16="http://schemas.microsoft.com/office/drawing/2014/main" id="{27DC07AB-0342-46B4-DD1E-1194DE6168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4461" y="4793241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81" name="TextBox 137">
            <a:extLst>
              <a:ext uri="{FF2B5EF4-FFF2-40B4-BE49-F238E27FC236}">
                <a16:creationId xmlns:a16="http://schemas.microsoft.com/office/drawing/2014/main" id="{E9EBBA0A-8C9C-34B5-DE8D-14B96C77ED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004" y="54246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83" name="TextBox 137">
            <a:extLst>
              <a:ext uri="{FF2B5EF4-FFF2-40B4-BE49-F238E27FC236}">
                <a16:creationId xmlns:a16="http://schemas.microsoft.com/office/drawing/2014/main" id="{5A0A24F0-C7D8-B432-129E-1C3E4F472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490" y="58818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85" name="TextBox 137">
            <a:extLst>
              <a:ext uri="{FF2B5EF4-FFF2-40B4-BE49-F238E27FC236}">
                <a16:creationId xmlns:a16="http://schemas.microsoft.com/office/drawing/2014/main" id="{F94E756E-6B55-7CFB-1B85-511012ED2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4347" y="6055984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87" name="TextBox 137">
            <a:extLst>
              <a:ext uri="{FF2B5EF4-FFF2-40B4-BE49-F238E27FC236}">
                <a16:creationId xmlns:a16="http://schemas.microsoft.com/office/drawing/2014/main" id="{A04D6F2C-2CFD-0DFC-C602-517DE3DE8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8747" y="58818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89" name="TextBox 137">
            <a:extLst>
              <a:ext uri="{FF2B5EF4-FFF2-40B4-BE49-F238E27FC236}">
                <a16:creationId xmlns:a16="http://schemas.microsoft.com/office/drawing/2014/main" id="{62E9C4B5-99EE-6171-4153-CDF365D726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2090" y="566409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91" name="TextBox 137">
            <a:extLst>
              <a:ext uri="{FF2B5EF4-FFF2-40B4-BE49-F238E27FC236}">
                <a16:creationId xmlns:a16="http://schemas.microsoft.com/office/drawing/2014/main" id="{87EE3C42-AA3D-0160-5B6A-5BBA10AF6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9404" y="5010955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93" name="TextBox 137">
            <a:extLst>
              <a:ext uri="{FF2B5EF4-FFF2-40B4-BE49-F238E27FC236}">
                <a16:creationId xmlns:a16="http://schemas.microsoft.com/office/drawing/2014/main" id="{14C61AE1-AC73-4915-EA81-709DAC038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99033" y="41292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95" name="TextBox 137">
            <a:extLst>
              <a:ext uri="{FF2B5EF4-FFF2-40B4-BE49-F238E27FC236}">
                <a16:creationId xmlns:a16="http://schemas.microsoft.com/office/drawing/2014/main" id="{7EBAF418-2CDE-D0B1-80C7-B33BDCE0D1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5518" y="29862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97" name="TextBox 137">
            <a:extLst>
              <a:ext uri="{FF2B5EF4-FFF2-40B4-BE49-F238E27FC236}">
                <a16:creationId xmlns:a16="http://schemas.microsoft.com/office/drawing/2014/main" id="{F1CC444B-5C86-435F-DA2A-38374D1392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2633" y="253989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99" name="TextBox 137">
            <a:extLst>
              <a:ext uri="{FF2B5EF4-FFF2-40B4-BE49-F238E27FC236}">
                <a16:creationId xmlns:a16="http://schemas.microsoft.com/office/drawing/2014/main" id="{6B739635-3A0B-D55F-F049-6B195D5B2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1433" y="202826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1" name="TextBox 137">
            <a:extLst>
              <a:ext uri="{FF2B5EF4-FFF2-40B4-BE49-F238E27FC236}">
                <a16:creationId xmlns:a16="http://schemas.microsoft.com/office/drawing/2014/main" id="{DB68272D-8F95-8204-EC2F-A41D35DD75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5261" y="20718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3" name="Slide Number Placeholder 2">
            <a:extLst>
              <a:ext uri="{FF2B5EF4-FFF2-40B4-BE49-F238E27FC236}">
                <a16:creationId xmlns:a16="http://schemas.microsoft.com/office/drawing/2014/main" id="{BED35B08-CD0E-1946-A6BB-8F5C32C326D0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09116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6949A8C-64D8-DFB1-29ED-2275FDAAC9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cs typeface="Calibri Light"/>
              </a:rPr>
              <a:t>План</a:t>
            </a:r>
            <a:endParaRPr lang="ru-RU" dirty="0"/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3442F0EB-D236-E592-A42B-8E35B6662FA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pPr marL="0" indent="0">
              <a:buNone/>
            </a:pPr>
            <a:r>
              <a:rPr lang="ru-RU" dirty="0">
                <a:ea typeface="+mn-lt"/>
                <a:cs typeface="+mn-lt"/>
              </a:rPr>
              <a:t>1. Сети доступа, линии связи</a:t>
            </a:r>
          </a:p>
          <a:p>
            <a:pPr marL="0" indent="0">
              <a:buNone/>
            </a:pPr>
            <a:r>
              <a:rPr lang="ru-RU" dirty="0">
                <a:ea typeface="+mn-lt"/>
                <a:cs typeface="+mn-lt"/>
              </a:rPr>
              <a:t>2. Коммутация пакетов, коммутация каналов</a:t>
            </a:r>
          </a:p>
          <a:p>
            <a:pPr marL="0" indent="0">
              <a:buNone/>
            </a:pPr>
            <a:r>
              <a:rPr lang="ru-RU" dirty="0">
                <a:ea typeface="+mn-lt"/>
                <a:cs typeface="+mn-lt"/>
              </a:rPr>
              <a:t>3. Сетевая структура</a:t>
            </a:r>
            <a:endParaRPr lang="ru-RU" dirty="0">
              <a:cs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89620531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3967" y="3225249"/>
            <a:ext cx="257634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i="1" kern="0" dirty="0" err="1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Интернет-провайдер</a:t>
            </a:r>
            <a:r>
              <a:rPr lang="en-US" altLang="en-US" sz="1800" i="1" kern="0" dirty="0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 А</a:t>
            </a:r>
            <a:endParaRPr lang="en-US" altLang="en-US" sz="1800" b="0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9953" y="151134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 err="1">
                <a:ea typeface="ＭＳ Ｐゴシック"/>
              </a:rPr>
              <a:t>Структура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Интернета</a:t>
            </a:r>
            <a:r>
              <a:rPr lang="en-US" dirty="0">
                <a:ea typeface="ＭＳ Ｐゴシック"/>
              </a:rPr>
              <a:t>: «</a:t>
            </a:r>
            <a:r>
              <a:rPr lang="en-US" dirty="0" err="1">
                <a:ea typeface="ＭＳ Ｐゴシック"/>
              </a:rPr>
              <a:t>сеть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сетей</a:t>
            </a:r>
            <a:r>
              <a:rPr lang="en-US" dirty="0">
                <a:ea typeface="ＭＳ Ｐゴシック"/>
              </a:rPr>
              <a:t>» </a:t>
            </a:r>
            <a:endParaRPr lang="ru-RU" dirty="0">
              <a:ea typeface="ＭＳ Ｐゴシック"/>
            </a:endParaRP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386122" cy="4559300"/>
            <a:chOff x="154891" y="1905681"/>
            <a:chExt cx="8384993" cy="4559651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396" y="22976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96" y="30977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7896" y="25516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196" y="5409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96" y="47868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96" y="4126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7196" y="2983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596" y="20563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6" y="27040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6" y="20309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696" y="5663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896" y="5015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296" y="41010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496" y="5904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096" y="6044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896" y="58917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defRPr/>
            </a:pPr>
            <a:r>
              <a:rPr lang="en-US" dirty="0" err="1">
                <a:latin typeface="Arial"/>
                <a:ea typeface="ＭＳ Ｐゴシック"/>
                <a:cs typeface="Arial"/>
              </a:rPr>
              <a:t>Но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если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один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глобальный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интернет-провайдер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является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жизнеспособным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бизнесом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,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будут</a:t>
            </a:r>
            <a:r>
              <a:rPr lang="en-US" dirty="0">
                <a:latin typeface="Arial"/>
                <a:ea typeface="ＭＳ Ｐゴシック"/>
                <a:cs typeface="Arial"/>
              </a:rPr>
              <a:t> </a:t>
            </a:r>
            <a:r>
              <a:rPr lang="en-US" dirty="0" err="1">
                <a:latin typeface="Arial"/>
                <a:ea typeface="ＭＳ Ｐゴシック"/>
                <a:cs typeface="Arial"/>
              </a:rPr>
              <a:t>конкуренты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….</a:t>
            </a:r>
            <a:endParaRPr lang="ru-RU" dirty="0">
              <a:latin typeface="Arial"/>
              <a:ea typeface="ＭＳ Ｐゴシック"/>
              <a:cs typeface="Arial"/>
            </a:endParaRP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31E0748C-D0B1-0514-F383-C7C70800ECF5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  <p:sp>
        <p:nvSpPr>
          <p:cNvPr id="6" name="TextBox 137">
            <a:extLst>
              <a:ext uri="{FF2B5EF4-FFF2-40B4-BE49-F238E27FC236}">
                <a16:creationId xmlns:a16="http://schemas.microsoft.com/office/drawing/2014/main" id="{7ECBE24A-19DC-AC9F-86D5-8AF3175A1F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832" y="2278640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63" name="TextBox 137">
            <a:extLst>
              <a:ext uri="{FF2B5EF4-FFF2-40B4-BE49-F238E27FC236}">
                <a16:creationId xmlns:a16="http://schemas.microsoft.com/office/drawing/2014/main" id="{D0D23AE3-6683-3CC4-1190-EC68C10C0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2175" y="271406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983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2061" y="3105955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985" name="TextBox 137">
            <a:extLst>
              <a:ext uri="{FF2B5EF4-FFF2-40B4-BE49-F238E27FC236}">
                <a16:creationId xmlns:a16="http://schemas.microsoft.com/office/drawing/2014/main" id="{0A77BABE-5358-F82A-D085-375F91102A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6746" y="414009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987" name="TextBox 137">
            <a:extLst>
              <a:ext uri="{FF2B5EF4-FFF2-40B4-BE49-F238E27FC236}">
                <a16:creationId xmlns:a16="http://schemas.microsoft.com/office/drawing/2014/main" id="{7687E5C2-85A2-6E25-20BB-68013C8A6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3575" y="4793240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53" name="TextBox 137">
            <a:extLst>
              <a:ext uri="{FF2B5EF4-FFF2-40B4-BE49-F238E27FC236}">
                <a16:creationId xmlns:a16="http://schemas.microsoft.com/office/drawing/2014/main" id="{D10BAD92-B248-766C-7B05-81C92AAFF4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9889" y="541372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55" name="TextBox 137">
            <a:extLst>
              <a:ext uri="{FF2B5EF4-FFF2-40B4-BE49-F238E27FC236}">
                <a16:creationId xmlns:a16="http://schemas.microsoft.com/office/drawing/2014/main" id="{8DC095D5-6A1A-11A6-F0BC-EE344F586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4261" y="589269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57" name="TextBox 137">
            <a:extLst>
              <a:ext uri="{FF2B5EF4-FFF2-40B4-BE49-F238E27FC236}">
                <a16:creationId xmlns:a16="http://schemas.microsoft.com/office/drawing/2014/main" id="{E1E88EAB-D3DB-F0C4-2592-3D7711BC42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575" y="606686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59" name="TextBox 137">
            <a:extLst>
              <a:ext uri="{FF2B5EF4-FFF2-40B4-BE49-F238E27FC236}">
                <a16:creationId xmlns:a16="http://schemas.microsoft.com/office/drawing/2014/main" id="{DEBA0D7B-852B-30E8-BC23-4DBA32900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8746" y="5925355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61" name="TextBox 137">
            <a:extLst>
              <a:ext uri="{FF2B5EF4-FFF2-40B4-BE49-F238E27FC236}">
                <a16:creationId xmlns:a16="http://schemas.microsoft.com/office/drawing/2014/main" id="{B910CE95-4A70-FA2B-DAB4-01877D70A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0318" y="5674983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63" name="TextBox 137">
            <a:extLst>
              <a:ext uri="{FF2B5EF4-FFF2-40B4-BE49-F238E27FC236}">
                <a16:creationId xmlns:a16="http://schemas.microsoft.com/office/drawing/2014/main" id="{7112C635-EEFB-037E-9EBF-47ED95A39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9404" y="5010955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65" name="TextBox 137">
            <a:extLst>
              <a:ext uri="{FF2B5EF4-FFF2-40B4-BE49-F238E27FC236}">
                <a16:creationId xmlns:a16="http://schemas.microsoft.com/office/drawing/2014/main" id="{B2D0CF8B-C667-C450-026F-571367736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9918" y="4107440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67" name="TextBox 137">
            <a:extLst>
              <a:ext uri="{FF2B5EF4-FFF2-40B4-BE49-F238E27FC236}">
                <a16:creationId xmlns:a16="http://schemas.microsoft.com/office/drawing/2014/main" id="{15788F13-DB8D-85C0-1CC2-E848488A2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4632" y="297532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69" name="TextBox 137">
            <a:extLst>
              <a:ext uri="{FF2B5EF4-FFF2-40B4-BE49-F238E27FC236}">
                <a16:creationId xmlns:a16="http://schemas.microsoft.com/office/drawing/2014/main" id="{44709F06-F386-53CF-DEA2-02DE46FFF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1746" y="253989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71" name="TextBox 137">
            <a:extLst>
              <a:ext uri="{FF2B5EF4-FFF2-40B4-BE49-F238E27FC236}">
                <a16:creationId xmlns:a16="http://schemas.microsoft.com/office/drawing/2014/main" id="{D5704758-3855-2027-3940-ADC7CE5A0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0546" y="2039155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73" name="TextBox 137">
            <a:extLst>
              <a:ext uri="{FF2B5EF4-FFF2-40B4-BE49-F238E27FC236}">
                <a16:creationId xmlns:a16="http://schemas.microsoft.com/office/drawing/2014/main" id="{B971C4DF-29C3-E3E5-94AA-A3A94547F4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5261" y="207181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1074" name="TextBox 39958">
            <a:extLst>
              <a:ext uri="{FF2B5EF4-FFF2-40B4-BE49-F238E27FC236}">
                <a16:creationId xmlns:a16="http://schemas.microsoft.com/office/drawing/2014/main" id="{D584DA5E-A1C2-40BB-57DE-CC1920F3C9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2481" y="4128763"/>
            <a:ext cx="256672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i="1" kern="0" dirty="0" err="1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Интернет-провайдер</a:t>
            </a:r>
            <a:r>
              <a:rPr lang="en-US" altLang="en-US" sz="1800" i="1" kern="0" dirty="0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 Б</a:t>
            </a:r>
            <a:endParaRPr lang="en-US" altLang="en-US" sz="1800" b="0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75" name="TextBox 39958">
            <a:extLst>
              <a:ext uri="{FF2B5EF4-FFF2-40B4-BE49-F238E27FC236}">
                <a16:creationId xmlns:a16="http://schemas.microsoft.com/office/drawing/2014/main" id="{B079493D-5283-90E6-0A73-460BABE12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024" y="4705706"/>
            <a:ext cx="25859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i="1" kern="0" dirty="0" err="1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Интернет-провайдер</a:t>
            </a:r>
            <a:r>
              <a:rPr lang="en-US" altLang="en-US" sz="1800" i="1" kern="0" dirty="0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 В</a:t>
            </a:r>
            <a:endParaRPr lang="en-US" altLang="en-US" sz="1800" b="0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10794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9398" y="60128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 err="1">
                <a:ea typeface="ＭＳ Ｐゴシック"/>
              </a:rPr>
              <a:t>Структура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Интернета</a:t>
            </a:r>
            <a:r>
              <a:rPr lang="en-US" dirty="0">
                <a:ea typeface="ＭＳ Ｐゴシック"/>
              </a:rPr>
              <a:t>: «</a:t>
            </a:r>
            <a:r>
              <a:rPr lang="en-US" dirty="0" err="1">
                <a:ea typeface="ＭＳ Ｐゴシック"/>
              </a:rPr>
              <a:t>сеть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сетей</a:t>
            </a:r>
            <a:r>
              <a:rPr lang="en-US" dirty="0">
                <a:ea typeface="ＭＳ Ｐゴシック"/>
              </a:rPr>
              <a:t>» </a:t>
            </a:r>
            <a:endParaRPr lang="ru-RU" dirty="0">
              <a:ea typeface="ＭＳ Ｐゴシック"/>
            </a:endParaRP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386122" cy="4559300"/>
            <a:chOff x="154891" y="1905681"/>
            <a:chExt cx="8384993" cy="4559651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396" y="22976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96" y="30977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7896" y="25516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196" y="5409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96" y="47868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96" y="4126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7196" y="2983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596" y="20563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6" y="27040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6" y="20309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696" y="5663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896" y="5015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296" y="41010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496" y="59044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096" y="60441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896" y="58917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13" y="5015080"/>
            <a:ext cx="2714352" cy="648915"/>
            <a:chOff x="4686300" y="4864100"/>
            <a:chExt cx="2713768" cy="648491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2561368" cy="36909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Пиринговое соединение</a:t>
              </a:r>
              <a:endPara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90" y="1707261"/>
            <a:ext cx="4980274" cy="1166368"/>
            <a:chOff x="5270500" y="1701800"/>
            <a:chExt cx="4978712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4978712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Точка обмена интернет трафиком</a:t>
              </a:r>
              <a:endPara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" name="Rectangle 3">
            <a:extLst>
              <a:ext uri="{FF2B5EF4-FFF2-40B4-BE49-F238E27FC236}">
                <a16:creationId xmlns:a16="http://schemas.microsoft.com/office/drawing/2014/main" id="{42D1F0EC-5795-06FA-9706-D8AA25884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1861" y="884165"/>
            <a:ext cx="9720792" cy="1032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defRPr/>
            </a:pPr>
            <a:r>
              <a:rPr lang="en-US" sz="2200" dirty="0" err="1">
                <a:latin typeface="Arial"/>
                <a:ea typeface="ＭＳ Ｐゴシック"/>
                <a:cs typeface="Arial"/>
              </a:rPr>
              <a:t>Но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если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один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глобальный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интернет-провайдер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является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жизнеспособным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бизнесом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,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будут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конкуренты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rPr>
              <a:t>….</a:t>
            </a:r>
          </a:p>
          <a:p>
            <a:pPr>
              <a:lnSpc>
                <a:spcPct val="85000"/>
              </a:lnSpc>
              <a:spcBef>
                <a:spcPct val="20000"/>
              </a:spcBef>
              <a:defRPr/>
            </a:pPr>
            <a:r>
              <a:rPr lang="en-US" sz="2200" dirty="0" err="1">
                <a:latin typeface="Arial"/>
                <a:ea typeface="ＭＳ Ｐゴシック"/>
                <a:cs typeface="Arial"/>
              </a:rPr>
              <a:t>кто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захочет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 </a:t>
            </a:r>
            <a:r>
              <a:rPr lang="en-US" sz="2200" dirty="0" err="1">
                <a:latin typeface="Arial"/>
                <a:ea typeface="ＭＳ Ｐゴシック"/>
                <a:cs typeface="Arial"/>
              </a:rPr>
              <a:t>подключиться</a:t>
            </a:r>
            <a:r>
              <a:rPr lang="en-US" sz="2200" dirty="0">
                <a:latin typeface="Arial"/>
                <a:ea typeface="ＭＳ Ｐゴシック"/>
                <a:cs typeface="Arial"/>
              </a:rPr>
              <a:t>...</a:t>
            </a:r>
            <a:endParaRPr lang="en-US" sz="2200" dirty="0"/>
          </a:p>
        </p:txBody>
      </p:sp>
      <p:sp>
        <p:nvSpPr>
          <p:cNvPr id="329" name="Slide Number Placeholder 2">
            <a:extLst>
              <a:ext uri="{FF2B5EF4-FFF2-40B4-BE49-F238E27FC236}">
                <a16:creationId xmlns:a16="http://schemas.microsoft.com/office/drawing/2014/main" id="{31E0748C-D0B1-0514-F383-C7C70800ECF5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  <p:sp>
        <p:nvSpPr>
          <p:cNvPr id="330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3967" y="3225249"/>
            <a:ext cx="257634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i="1" kern="0" dirty="0" err="1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Интернет-провайдер</a:t>
            </a:r>
            <a:r>
              <a:rPr lang="en-US" altLang="en-US" sz="1800" i="1" kern="0" dirty="0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 А</a:t>
            </a:r>
            <a:endParaRPr lang="en-US" altLang="en-US" sz="1800" b="0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31" name="TextBox 39958">
            <a:extLst>
              <a:ext uri="{FF2B5EF4-FFF2-40B4-BE49-F238E27FC236}">
                <a16:creationId xmlns:a16="http://schemas.microsoft.com/office/drawing/2014/main" id="{D584DA5E-A1C2-40BB-57DE-CC1920F3C9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2481" y="4128763"/>
            <a:ext cx="256672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i="1" kern="0" dirty="0" err="1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Интернет-провайдер</a:t>
            </a:r>
            <a:r>
              <a:rPr lang="en-US" altLang="en-US" sz="1800" i="1" kern="0" dirty="0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 Б</a:t>
            </a:r>
            <a:endParaRPr lang="en-US" altLang="en-US" sz="1800" b="0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32" name="TextBox 39958">
            <a:extLst>
              <a:ext uri="{FF2B5EF4-FFF2-40B4-BE49-F238E27FC236}">
                <a16:creationId xmlns:a16="http://schemas.microsoft.com/office/drawing/2014/main" id="{B079493D-5283-90E6-0A73-460BABE12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024" y="4705706"/>
            <a:ext cx="25859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i="1" kern="0" dirty="0" err="1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Интернет-провайдер</a:t>
            </a:r>
            <a:r>
              <a:rPr lang="en-US" altLang="en-US" sz="1800" i="1" kern="0" dirty="0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 В</a:t>
            </a:r>
            <a:endParaRPr lang="en-US" altLang="en-US" sz="1800" b="0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33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6580" y="2282554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4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3331" y="266018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5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2061" y="3105955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6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7268" y="4127403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7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077" y="4778457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8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4303" y="5418027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9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0632" y="5887107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0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8600" y="604776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1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363" y="591102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2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7405" y="5656385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3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1" y="4996750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4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3865" y="409358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5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4707" y="298426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6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6957" y="256079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7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8593" y="2024384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8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5885" y="205764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0509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 err="1">
                <a:ea typeface="ＭＳ Ｐゴシック"/>
              </a:rPr>
              <a:t>Структура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Интернета</a:t>
            </a:r>
            <a:r>
              <a:rPr lang="en-US" dirty="0">
                <a:ea typeface="ＭＳ Ｐゴシック"/>
              </a:rPr>
              <a:t>: «</a:t>
            </a:r>
            <a:r>
              <a:rPr lang="en-US" dirty="0" err="1">
                <a:ea typeface="ＭＳ Ｐゴシック"/>
              </a:rPr>
              <a:t>сеть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сетей</a:t>
            </a:r>
            <a:r>
              <a:rPr lang="en-US" dirty="0">
                <a:ea typeface="ＭＳ Ｐゴシック"/>
              </a:rPr>
              <a:t>» </a:t>
            </a:r>
            <a:endParaRPr lang="en-US" dirty="0"/>
          </a:p>
        </p:txBody>
      </p:sp>
      <p:sp>
        <p:nvSpPr>
          <p:cNvPr id="61" name="Freeform 84">
            <a:extLst>
              <a:ext uri="{FF2B5EF4-FFF2-40B4-BE49-F238E27FC236}">
                <a16:creationId xmlns:a16="http://schemas.microsoft.com/office/drawing/2014/main" id="{B60A3DA3-256B-8E43-9575-8F1327BC53F0}"/>
              </a:ext>
            </a:extLst>
          </p:cNvPr>
          <p:cNvSpPr>
            <a:spLocks/>
          </p:cNvSpPr>
          <p:nvPr/>
        </p:nvSpPr>
        <p:spPr bwMode="auto">
          <a:xfrm>
            <a:off x="2994583" y="2310458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" name="Freeform 84">
            <a:extLst>
              <a:ext uri="{FF2B5EF4-FFF2-40B4-BE49-F238E27FC236}">
                <a16:creationId xmlns:a16="http://schemas.microsoft.com/office/drawing/2014/main" id="{078145B8-5D76-7B44-95E4-711130D9707F}"/>
              </a:ext>
            </a:extLst>
          </p:cNvPr>
          <p:cNvSpPr>
            <a:spLocks/>
          </p:cNvSpPr>
          <p:nvPr/>
        </p:nvSpPr>
        <p:spPr bwMode="auto">
          <a:xfrm>
            <a:off x="7503690" y="2564438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Freeform 84">
            <a:extLst>
              <a:ext uri="{FF2B5EF4-FFF2-40B4-BE49-F238E27FC236}">
                <a16:creationId xmlns:a16="http://schemas.microsoft.com/office/drawing/2014/main" id="{7E729DEF-3587-F14B-AE03-C52CF3B01624}"/>
              </a:ext>
            </a:extLst>
          </p:cNvPr>
          <p:cNvSpPr>
            <a:spLocks/>
          </p:cNvSpPr>
          <p:nvPr/>
        </p:nvSpPr>
        <p:spPr bwMode="auto">
          <a:xfrm>
            <a:off x="2410304" y="5421718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Freeform 84">
            <a:extLst>
              <a:ext uri="{FF2B5EF4-FFF2-40B4-BE49-F238E27FC236}">
                <a16:creationId xmlns:a16="http://schemas.microsoft.com/office/drawing/2014/main" id="{E8F8A0DF-7843-7E4A-8EBF-A24CA907C109}"/>
              </a:ext>
            </a:extLst>
          </p:cNvPr>
          <p:cNvSpPr>
            <a:spLocks/>
          </p:cNvSpPr>
          <p:nvPr/>
        </p:nvSpPr>
        <p:spPr bwMode="auto">
          <a:xfrm>
            <a:off x="1991148" y="4799466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 84">
            <a:extLst>
              <a:ext uri="{FF2B5EF4-FFF2-40B4-BE49-F238E27FC236}">
                <a16:creationId xmlns:a16="http://schemas.microsoft.com/office/drawing/2014/main" id="{72BD96B2-8C8B-A34A-A0B1-8A56E080B3EB}"/>
              </a:ext>
            </a:extLst>
          </p:cNvPr>
          <p:cNvSpPr>
            <a:spLocks/>
          </p:cNvSpPr>
          <p:nvPr/>
        </p:nvSpPr>
        <p:spPr bwMode="auto">
          <a:xfrm>
            <a:off x="1762517" y="4139117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" name="Freeform 84">
            <a:extLst>
              <a:ext uri="{FF2B5EF4-FFF2-40B4-BE49-F238E27FC236}">
                <a16:creationId xmlns:a16="http://schemas.microsoft.com/office/drawing/2014/main" id="{E9F7E8C6-F700-614F-9F9F-0A88C85D70E9}"/>
              </a:ext>
            </a:extLst>
          </p:cNvPr>
          <p:cNvSpPr>
            <a:spLocks/>
          </p:cNvSpPr>
          <p:nvPr/>
        </p:nvSpPr>
        <p:spPr bwMode="auto">
          <a:xfrm>
            <a:off x="8253091" y="2996205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Freeform 84">
            <a:extLst>
              <a:ext uri="{FF2B5EF4-FFF2-40B4-BE49-F238E27FC236}">
                <a16:creationId xmlns:a16="http://schemas.microsoft.com/office/drawing/2014/main" id="{44CA58B7-16C9-C241-8F79-C6964EA2BAE7}"/>
              </a:ext>
            </a:extLst>
          </p:cNvPr>
          <p:cNvSpPr>
            <a:spLocks/>
          </p:cNvSpPr>
          <p:nvPr/>
        </p:nvSpPr>
        <p:spPr bwMode="auto">
          <a:xfrm>
            <a:off x="4594999" y="2069176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Freeform 84">
            <a:extLst>
              <a:ext uri="{FF2B5EF4-FFF2-40B4-BE49-F238E27FC236}">
                <a16:creationId xmlns:a16="http://schemas.microsoft.com/office/drawing/2014/main" id="{8AD1749B-4C4E-DE45-96BC-98F1585D4D90}"/>
              </a:ext>
            </a:extLst>
          </p:cNvPr>
          <p:cNvSpPr>
            <a:spLocks/>
          </p:cNvSpPr>
          <p:nvPr/>
        </p:nvSpPr>
        <p:spPr bwMode="auto">
          <a:xfrm>
            <a:off x="5509522" y="2043778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 84">
            <a:extLst>
              <a:ext uri="{FF2B5EF4-FFF2-40B4-BE49-F238E27FC236}">
                <a16:creationId xmlns:a16="http://schemas.microsoft.com/office/drawing/2014/main" id="{EDDB4269-F7AA-7240-B093-B37270418A64}"/>
              </a:ext>
            </a:extLst>
          </p:cNvPr>
          <p:cNvSpPr>
            <a:spLocks/>
          </p:cNvSpPr>
          <p:nvPr/>
        </p:nvSpPr>
        <p:spPr bwMode="auto">
          <a:xfrm>
            <a:off x="8570634" y="5675699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Freeform 84">
            <a:extLst>
              <a:ext uri="{FF2B5EF4-FFF2-40B4-BE49-F238E27FC236}">
                <a16:creationId xmlns:a16="http://schemas.microsoft.com/office/drawing/2014/main" id="{3CAEF347-FE90-E949-A631-0171A060E054}"/>
              </a:ext>
            </a:extLst>
          </p:cNvPr>
          <p:cNvSpPr>
            <a:spLocks/>
          </p:cNvSpPr>
          <p:nvPr/>
        </p:nvSpPr>
        <p:spPr bwMode="auto">
          <a:xfrm>
            <a:off x="9408947" y="5028049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Freeform 84">
            <a:extLst>
              <a:ext uri="{FF2B5EF4-FFF2-40B4-BE49-F238E27FC236}">
                <a16:creationId xmlns:a16="http://schemas.microsoft.com/office/drawing/2014/main" id="{583D705A-27D6-7742-A076-4DD3D0002E48}"/>
              </a:ext>
            </a:extLst>
          </p:cNvPr>
          <p:cNvSpPr>
            <a:spLocks/>
          </p:cNvSpPr>
          <p:nvPr/>
        </p:nvSpPr>
        <p:spPr bwMode="auto">
          <a:xfrm>
            <a:off x="9180316" y="4113719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r>
              <a:rPr lang="ru-RU" sz="2200" dirty="0"/>
              <a:t>… могут быть созданы региональные сети, связывающие сети доступа с Интернет-провайдерами</a:t>
            </a: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5" name="Freeform 84">
            <a:extLst>
              <a:ext uri="{FF2B5EF4-FFF2-40B4-BE49-F238E27FC236}">
                <a16:creationId xmlns:a16="http://schemas.microsoft.com/office/drawing/2014/main" id="{07DE4F60-83A5-0341-A9C1-1548C4278E2E}"/>
              </a:ext>
            </a:extLst>
          </p:cNvPr>
          <p:cNvSpPr>
            <a:spLocks/>
          </p:cNvSpPr>
          <p:nvPr/>
        </p:nvSpPr>
        <p:spPr bwMode="auto">
          <a:xfrm>
            <a:off x="2219779" y="2716827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Freeform 84">
            <a:extLst>
              <a:ext uri="{FF2B5EF4-FFF2-40B4-BE49-F238E27FC236}">
                <a16:creationId xmlns:a16="http://schemas.microsoft.com/office/drawing/2014/main" id="{0C318F62-493F-244E-9A3D-74FDA424F010}"/>
              </a:ext>
            </a:extLst>
          </p:cNvPr>
          <p:cNvSpPr>
            <a:spLocks/>
          </p:cNvSpPr>
          <p:nvPr/>
        </p:nvSpPr>
        <p:spPr bwMode="auto">
          <a:xfrm>
            <a:off x="1838727" y="3110496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1405" y="5454553"/>
              <a:ext cx="1633781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Региональный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интернет-провайдер</a:t>
              </a:r>
              <a:endPara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1" name="Freeform 84">
            <a:extLst>
              <a:ext uri="{FF2B5EF4-FFF2-40B4-BE49-F238E27FC236}">
                <a16:creationId xmlns:a16="http://schemas.microsoft.com/office/drawing/2014/main" id="{C577F5FD-5D66-CF43-8149-2A5429C8940A}"/>
              </a:ext>
            </a:extLst>
          </p:cNvPr>
          <p:cNvSpPr>
            <a:spLocks/>
          </p:cNvSpPr>
          <p:nvPr/>
        </p:nvSpPr>
        <p:spPr bwMode="auto">
          <a:xfrm>
            <a:off x="4201246" y="5904281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Freeform 84">
            <a:extLst>
              <a:ext uri="{FF2B5EF4-FFF2-40B4-BE49-F238E27FC236}">
                <a16:creationId xmlns:a16="http://schemas.microsoft.com/office/drawing/2014/main" id="{8AAD2739-378D-9246-AF78-87DAEF7F2F23}"/>
              </a:ext>
            </a:extLst>
          </p:cNvPr>
          <p:cNvSpPr>
            <a:spLocks/>
          </p:cNvSpPr>
          <p:nvPr/>
        </p:nvSpPr>
        <p:spPr bwMode="auto">
          <a:xfrm>
            <a:off x="5420610" y="6056669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Freeform 84">
            <a:extLst>
              <a:ext uri="{FF2B5EF4-FFF2-40B4-BE49-F238E27FC236}">
                <a16:creationId xmlns:a16="http://schemas.microsoft.com/office/drawing/2014/main" id="{BDC6D0EF-413A-9E4D-9647-D0D2FE4442C0}"/>
              </a:ext>
            </a:extLst>
          </p:cNvPr>
          <p:cNvSpPr>
            <a:spLocks/>
          </p:cNvSpPr>
          <p:nvPr/>
        </p:nvSpPr>
        <p:spPr bwMode="auto">
          <a:xfrm>
            <a:off x="6335133" y="5916980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31" name="Slide Number Placeholder 2">
            <a:extLst>
              <a:ext uri="{FF2B5EF4-FFF2-40B4-BE49-F238E27FC236}">
                <a16:creationId xmlns:a16="http://schemas.microsoft.com/office/drawing/2014/main" id="{31E0748C-D0B1-0514-F383-C7C70800ECF5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  <p:sp>
        <p:nvSpPr>
          <p:cNvPr id="332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6580" y="2282554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3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945" y="268418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4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751" y="3086687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5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4814" y="4149697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6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8252" y="4791387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7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9417" y="540486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8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4248" y="5910345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39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6715" y="6047762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0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8954" y="5897924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1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7405" y="568106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2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1" y="5018681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3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4713" y="4103747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4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31100" y="2983585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5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2585" y="2561263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6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8022" y="2022794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7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4796" y="206917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48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3967" y="3225249"/>
            <a:ext cx="257634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i="1" kern="0" dirty="0" err="1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Интернет-провайдер</a:t>
            </a:r>
            <a:r>
              <a:rPr lang="en-US" altLang="en-US" sz="1800" i="1" kern="0" dirty="0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 А</a:t>
            </a:r>
            <a:endParaRPr lang="en-US" altLang="en-US" sz="1800" b="0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52" name="TextBox 39958">
            <a:extLst>
              <a:ext uri="{FF2B5EF4-FFF2-40B4-BE49-F238E27FC236}">
                <a16:creationId xmlns:a16="http://schemas.microsoft.com/office/drawing/2014/main" id="{D584DA5E-A1C2-40BB-57DE-CC1920F3C9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2481" y="4128763"/>
            <a:ext cx="256672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i="1" kern="0" dirty="0" err="1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Интернет-провайдер</a:t>
            </a:r>
            <a:r>
              <a:rPr lang="en-US" altLang="en-US" sz="1800" i="1" kern="0" dirty="0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 Б</a:t>
            </a:r>
            <a:endParaRPr lang="en-US" altLang="en-US" sz="1800" b="0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56" name="TextBox 39958">
            <a:extLst>
              <a:ext uri="{FF2B5EF4-FFF2-40B4-BE49-F238E27FC236}">
                <a16:creationId xmlns:a16="http://schemas.microsoft.com/office/drawing/2014/main" id="{B079493D-5283-90E6-0A73-460BABE12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024" y="4705706"/>
            <a:ext cx="25859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i="1" kern="0" dirty="0" err="1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Интернет-провайдер</a:t>
            </a:r>
            <a:r>
              <a:rPr lang="en-US" altLang="en-US" sz="1800" i="1" kern="0" dirty="0">
                <a:solidFill>
                  <a:schemeClr val="bg1"/>
                </a:solidFill>
                <a:latin typeface="Calibri" panose="020F0502020204030204"/>
                <a:ea typeface="ＭＳ Ｐゴシック"/>
                <a:cs typeface="Arial"/>
              </a:rPr>
              <a:t> В</a:t>
            </a:r>
            <a:endParaRPr lang="en-US" altLang="en-US" sz="1800" b="0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7163134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1133" y="142745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 err="1">
                <a:ea typeface="ＭＳ Ｐゴシック"/>
              </a:rPr>
              <a:t>Структура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Интернета</a:t>
            </a:r>
            <a:r>
              <a:rPr lang="en-US" dirty="0">
                <a:ea typeface="ＭＳ Ｐゴシック"/>
              </a:rPr>
              <a:t>: «</a:t>
            </a:r>
            <a:r>
              <a:rPr lang="en-US" dirty="0" err="1">
                <a:ea typeface="ＭＳ Ｐゴシック"/>
              </a:rPr>
              <a:t>сеть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сетей</a:t>
            </a:r>
            <a:r>
              <a:rPr lang="en-US" dirty="0">
                <a:ea typeface="ＭＳ Ｐゴシック"/>
              </a:rPr>
              <a:t>» </a:t>
            </a:r>
            <a:endParaRPr lang="en-US" dirty="0"/>
          </a:p>
        </p:txBody>
      </p:sp>
      <p:sp>
        <p:nvSpPr>
          <p:cNvPr id="61" name="Freeform 84">
            <a:extLst>
              <a:ext uri="{FF2B5EF4-FFF2-40B4-BE49-F238E27FC236}">
                <a16:creationId xmlns:a16="http://schemas.microsoft.com/office/drawing/2014/main" id="{B60A3DA3-256B-8E43-9575-8F1327BC53F0}"/>
              </a:ext>
            </a:extLst>
          </p:cNvPr>
          <p:cNvSpPr>
            <a:spLocks/>
          </p:cNvSpPr>
          <p:nvPr/>
        </p:nvSpPr>
        <p:spPr bwMode="auto">
          <a:xfrm>
            <a:off x="2994583" y="2310458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" name="Freeform 84">
            <a:extLst>
              <a:ext uri="{FF2B5EF4-FFF2-40B4-BE49-F238E27FC236}">
                <a16:creationId xmlns:a16="http://schemas.microsoft.com/office/drawing/2014/main" id="{078145B8-5D76-7B44-95E4-711130D9707F}"/>
              </a:ext>
            </a:extLst>
          </p:cNvPr>
          <p:cNvSpPr>
            <a:spLocks/>
          </p:cNvSpPr>
          <p:nvPr/>
        </p:nvSpPr>
        <p:spPr bwMode="auto">
          <a:xfrm>
            <a:off x="7503690" y="2564438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Freeform 84">
            <a:extLst>
              <a:ext uri="{FF2B5EF4-FFF2-40B4-BE49-F238E27FC236}">
                <a16:creationId xmlns:a16="http://schemas.microsoft.com/office/drawing/2014/main" id="{7E729DEF-3587-F14B-AE03-C52CF3B01624}"/>
              </a:ext>
            </a:extLst>
          </p:cNvPr>
          <p:cNvSpPr>
            <a:spLocks/>
          </p:cNvSpPr>
          <p:nvPr/>
        </p:nvSpPr>
        <p:spPr bwMode="auto">
          <a:xfrm>
            <a:off x="2410304" y="5421718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Freeform 84">
            <a:extLst>
              <a:ext uri="{FF2B5EF4-FFF2-40B4-BE49-F238E27FC236}">
                <a16:creationId xmlns:a16="http://schemas.microsoft.com/office/drawing/2014/main" id="{E8F8A0DF-7843-7E4A-8EBF-A24CA907C109}"/>
              </a:ext>
            </a:extLst>
          </p:cNvPr>
          <p:cNvSpPr>
            <a:spLocks/>
          </p:cNvSpPr>
          <p:nvPr/>
        </p:nvSpPr>
        <p:spPr bwMode="auto">
          <a:xfrm>
            <a:off x="1991148" y="4799466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 84">
            <a:extLst>
              <a:ext uri="{FF2B5EF4-FFF2-40B4-BE49-F238E27FC236}">
                <a16:creationId xmlns:a16="http://schemas.microsoft.com/office/drawing/2014/main" id="{72BD96B2-8C8B-A34A-A0B1-8A56E080B3EB}"/>
              </a:ext>
            </a:extLst>
          </p:cNvPr>
          <p:cNvSpPr>
            <a:spLocks/>
          </p:cNvSpPr>
          <p:nvPr/>
        </p:nvSpPr>
        <p:spPr bwMode="auto">
          <a:xfrm>
            <a:off x="1762517" y="4139117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" name="Freeform 84">
            <a:extLst>
              <a:ext uri="{FF2B5EF4-FFF2-40B4-BE49-F238E27FC236}">
                <a16:creationId xmlns:a16="http://schemas.microsoft.com/office/drawing/2014/main" id="{E9F7E8C6-F700-614F-9F9F-0A88C85D70E9}"/>
              </a:ext>
            </a:extLst>
          </p:cNvPr>
          <p:cNvSpPr>
            <a:spLocks/>
          </p:cNvSpPr>
          <p:nvPr/>
        </p:nvSpPr>
        <p:spPr bwMode="auto">
          <a:xfrm>
            <a:off x="8253091" y="2996205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Freeform 84">
            <a:extLst>
              <a:ext uri="{FF2B5EF4-FFF2-40B4-BE49-F238E27FC236}">
                <a16:creationId xmlns:a16="http://schemas.microsoft.com/office/drawing/2014/main" id="{44CA58B7-16C9-C241-8F79-C6964EA2BAE7}"/>
              </a:ext>
            </a:extLst>
          </p:cNvPr>
          <p:cNvSpPr>
            <a:spLocks/>
          </p:cNvSpPr>
          <p:nvPr/>
        </p:nvSpPr>
        <p:spPr bwMode="auto">
          <a:xfrm>
            <a:off x="4594999" y="2069176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Freeform 84">
            <a:extLst>
              <a:ext uri="{FF2B5EF4-FFF2-40B4-BE49-F238E27FC236}">
                <a16:creationId xmlns:a16="http://schemas.microsoft.com/office/drawing/2014/main" id="{8AD1749B-4C4E-DE45-96BC-98F1585D4D90}"/>
              </a:ext>
            </a:extLst>
          </p:cNvPr>
          <p:cNvSpPr>
            <a:spLocks/>
          </p:cNvSpPr>
          <p:nvPr/>
        </p:nvSpPr>
        <p:spPr bwMode="auto">
          <a:xfrm>
            <a:off x="5509522" y="2043778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 84">
            <a:extLst>
              <a:ext uri="{FF2B5EF4-FFF2-40B4-BE49-F238E27FC236}">
                <a16:creationId xmlns:a16="http://schemas.microsoft.com/office/drawing/2014/main" id="{EDDB4269-F7AA-7240-B093-B37270418A64}"/>
              </a:ext>
            </a:extLst>
          </p:cNvPr>
          <p:cNvSpPr>
            <a:spLocks/>
          </p:cNvSpPr>
          <p:nvPr/>
        </p:nvSpPr>
        <p:spPr bwMode="auto">
          <a:xfrm>
            <a:off x="8570634" y="5675699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Freeform 84">
            <a:extLst>
              <a:ext uri="{FF2B5EF4-FFF2-40B4-BE49-F238E27FC236}">
                <a16:creationId xmlns:a16="http://schemas.microsoft.com/office/drawing/2014/main" id="{3CAEF347-FE90-E949-A631-0171A060E054}"/>
              </a:ext>
            </a:extLst>
          </p:cNvPr>
          <p:cNvSpPr>
            <a:spLocks/>
          </p:cNvSpPr>
          <p:nvPr/>
        </p:nvSpPr>
        <p:spPr bwMode="auto">
          <a:xfrm>
            <a:off x="9408947" y="5028049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Freeform 84">
            <a:extLst>
              <a:ext uri="{FF2B5EF4-FFF2-40B4-BE49-F238E27FC236}">
                <a16:creationId xmlns:a16="http://schemas.microsoft.com/office/drawing/2014/main" id="{583D705A-27D6-7742-A076-4DD3D0002E48}"/>
              </a:ext>
            </a:extLst>
          </p:cNvPr>
          <p:cNvSpPr>
            <a:spLocks/>
          </p:cNvSpPr>
          <p:nvPr/>
        </p:nvSpPr>
        <p:spPr bwMode="auto">
          <a:xfrm>
            <a:off x="9180316" y="4113719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…</a:t>
            </a:r>
            <a:r>
              <a:rPr lang="ru-RU" sz="2000" dirty="0"/>
              <a:t> а провайдеры контента (</a:t>
            </a:r>
            <a:r>
              <a:rPr lang="ru-RU" sz="2000" dirty="0" err="1"/>
              <a:t>Google</a:t>
            </a:r>
            <a:r>
              <a:rPr lang="ru-RU" sz="2000" dirty="0"/>
              <a:t>, </a:t>
            </a:r>
            <a:r>
              <a:rPr lang="ru-RU" sz="2000" dirty="0" err="1"/>
              <a:t>Microsoft</a:t>
            </a:r>
            <a:r>
              <a:rPr lang="ru-RU" sz="2000" dirty="0"/>
              <a:t>, </a:t>
            </a:r>
            <a:r>
              <a:rPr lang="ru-RU" sz="2000" dirty="0" err="1"/>
              <a:t>Akamai</a:t>
            </a:r>
            <a:r>
              <a:rPr lang="ru-RU" sz="2000" dirty="0"/>
              <a:t> и др.) могут создавать свои собственные сети, чтобы их службы были доступнее конечным пользователям.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5" name="Freeform 84">
            <a:extLst>
              <a:ext uri="{FF2B5EF4-FFF2-40B4-BE49-F238E27FC236}">
                <a16:creationId xmlns:a16="http://schemas.microsoft.com/office/drawing/2014/main" id="{07DE4F60-83A5-0341-A9C1-1548C4278E2E}"/>
              </a:ext>
            </a:extLst>
          </p:cNvPr>
          <p:cNvSpPr>
            <a:spLocks/>
          </p:cNvSpPr>
          <p:nvPr/>
        </p:nvSpPr>
        <p:spPr bwMode="auto">
          <a:xfrm>
            <a:off x="2219779" y="2716827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Freeform 84">
            <a:extLst>
              <a:ext uri="{FF2B5EF4-FFF2-40B4-BE49-F238E27FC236}">
                <a16:creationId xmlns:a16="http://schemas.microsoft.com/office/drawing/2014/main" id="{0C318F62-493F-244E-9A3D-74FDA424F010}"/>
              </a:ext>
            </a:extLst>
          </p:cNvPr>
          <p:cNvSpPr>
            <a:spLocks/>
          </p:cNvSpPr>
          <p:nvPr/>
        </p:nvSpPr>
        <p:spPr bwMode="auto">
          <a:xfrm>
            <a:off x="1838727" y="3110496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" name="Freeform 84">
            <a:extLst>
              <a:ext uri="{FF2B5EF4-FFF2-40B4-BE49-F238E27FC236}">
                <a16:creationId xmlns:a16="http://schemas.microsoft.com/office/drawing/2014/main" id="{C577F5FD-5D66-CF43-8149-2A5429C8940A}"/>
              </a:ext>
            </a:extLst>
          </p:cNvPr>
          <p:cNvSpPr>
            <a:spLocks/>
          </p:cNvSpPr>
          <p:nvPr/>
        </p:nvSpPr>
        <p:spPr bwMode="auto">
          <a:xfrm>
            <a:off x="4201246" y="5904281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Freeform 84">
            <a:extLst>
              <a:ext uri="{FF2B5EF4-FFF2-40B4-BE49-F238E27FC236}">
                <a16:creationId xmlns:a16="http://schemas.microsoft.com/office/drawing/2014/main" id="{8AAD2739-378D-9246-AF78-87DAEF7F2F23}"/>
              </a:ext>
            </a:extLst>
          </p:cNvPr>
          <p:cNvSpPr>
            <a:spLocks/>
          </p:cNvSpPr>
          <p:nvPr/>
        </p:nvSpPr>
        <p:spPr bwMode="auto">
          <a:xfrm>
            <a:off x="5420610" y="6056669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Freeform 84">
            <a:extLst>
              <a:ext uri="{FF2B5EF4-FFF2-40B4-BE49-F238E27FC236}">
                <a16:creationId xmlns:a16="http://schemas.microsoft.com/office/drawing/2014/main" id="{BDC6D0EF-413A-9E4D-9647-D0D2FE4442C0}"/>
              </a:ext>
            </a:extLst>
          </p:cNvPr>
          <p:cNvSpPr>
            <a:spLocks/>
          </p:cNvSpPr>
          <p:nvPr/>
        </p:nvSpPr>
        <p:spPr bwMode="auto">
          <a:xfrm>
            <a:off x="6335133" y="5916980"/>
            <a:ext cx="597068" cy="418221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36996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>
                  <a:defRPr/>
                </a:pPr>
                <a:r>
                  <a:rPr lang="ru-RU" sz="2000" dirty="0">
                    <a:solidFill>
                      <a:schemeClr val="bg1"/>
                    </a:solidFill>
                  </a:rPr>
                  <a:t>Сеть провайдера контента</a:t>
                </a:r>
                <a:endPara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</a:endParaRP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49752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000" b="0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Региональный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000" b="0" i="1" u="none" strike="noStrike" kern="120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интернет-провайдер</a:t>
              </a:r>
              <a:endPara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9" name="Slide Number Placeholder 2">
            <a:extLst>
              <a:ext uri="{FF2B5EF4-FFF2-40B4-BE49-F238E27FC236}">
                <a16:creationId xmlns:a16="http://schemas.microsoft.com/office/drawing/2014/main" id="{31E0748C-D0B1-0514-F383-C7C70800ECF5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  <p:sp>
        <p:nvSpPr>
          <p:cNvPr id="390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945" y="268418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91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623" y="3122534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92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7057" y="4139465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93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7231" y="4792304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94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1276" y="543104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95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0856" y="5877601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96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7833" y="6059437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97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9569" y="5899446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98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1626" y="5672909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399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3257" y="501906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400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15311" y="4082170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401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9155" y="2996205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402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3961" y="2562301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403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8700" y="204737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404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8030" y="204737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  <p:sp>
        <p:nvSpPr>
          <p:cNvPr id="405" name="TextBox 137">
            <a:extLst>
              <a:ext uri="{FF2B5EF4-FFF2-40B4-BE49-F238E27FC236}">
                <a16:creationId xmlns:a16="http://schemas.microsoft.com/office/drawing/2014/main" id="{115F8061-C028-1C80-2997-6EED163A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3989" y="2254528"/>
            <a:ext cx="657554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40" tIns="45720" rIns="91440" bIns="45720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Сеть</a:t>
            </a:r>
            <a:r>
              <a:rPr lang="en-US" altLang="en-US" sz="1000" dirty="0">
                <a:latin typeface="Arial"/>
                <a:ea typeface="ＭＳ Ｐゴシック"/>
                <a:cs typeface="Arial"/>
              </a:rPr>
              <a:t> </a:t>
            </a:r>
            <a:endParaRPr lang="en-US" altLang="en-US" sz="1000" dirty="0">
              <a:cs typeface="Arial"/>
            </a:endParaRPr>
          </a:p>
          <a:p>
            <a:pPr algn="ctr">
              <a:lnSpc>
                <a:spcPts val="1000"/>
              </a:lnSpc>
              <a:defRPr/>
            </a:pPr>
            <a:r>
              <a:rPr lang="en-US" altLang="en-US" sz="1000" dirty="0" err="1">
                <a:latin typeface="Arial"/>
                <a:ea typeface="ＭＳ Ｐゴシック"/>
                <a:cs typeface="Arial"/>
              </a:rPr>
              <a:t>доступа</a:t>
            </a:r>
            <a:endParaRPr lang="en-US" altLang="en-US" sz="1000" dirty="0" err="1"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383566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 err="1">
                <a:ea typeface="ＭＳ Ｐゴシック"/>
              </a:rPr>
              <a:t>Структура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Интернета</a:t>
            </a:r>
            <a:r>
              <a:rPr lang="en-US" dirty="0">
                <a:ea typeface="ＭＳ Ｐゴシック"/>
              </a:rPr>
              <a:t>: «</a:t>
            </a:r>
            <a:r>
              <a:rPr lang="en-US" dirty="0" err="1">
                <a:ea typeface="ＭＳ Ｐゴシック"/>
              </a:rPr>
              <a:t>сеть</a:t>
            </a:r>
            <a:r>
              <a:rPr lang="en-US" dirty="0">
                <a:ea typeface="ＭＳ Ｐゴシック"/>
              </a:rPr>
              <a:t> </a:t>
            </a:r>
            <a:r>
              <a:rPr lang="en-US" dirty="0" err="1">
                <a:ea typeface="ＭＳ Ｐゴシック"/>
              </a:rPr>
              <a:t>сетей</a:t>
            </a:r>
            <a:r>
              <a:rPr lang="en-US" dirty="0">
                <a:ea typeface="ＭＳ Ｐゴシック"/>
              </a:rPr>
              <a:t>» </a:t>
            </a:r>
            <a:endParaRPr lang="en-US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Сеть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доступа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Сеть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доступа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Сеть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доступа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Сеть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доступа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Сеть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доступа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Сеть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доступа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Сеть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доступа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Сеть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доступа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lvl="0" indent="0">
              <a:buNone/>
              <a:defRPr/>
            </a:pPr>
            <a:r>
              <a:rPr lang="ru-RU" sz="2400" dirty="0"/>
              <a:t>В центре: небольшая сеть из взаимосвязанных больших сетей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lvl="1" indent="-280988"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lang="ru-RU" dirty="0">
                <a:solidFill>
                  <a:srgbClr val="C00000"/>
                </a:solidFill>
              </a:rPr>
              <a:t>«1 уровень» - магистральные провайдеры</a:t>
            </a:r>
            <a:r>
              <a:rPr lang="ru-RU" dirty="0"/>
              <a:t> (например, </a:t>
            </a:r>
            <a:r>
              <a:rPr lang="ru-RU" dirty="0" err="1"/>
              <a:t>Level</a:t>
            </a:r>
            <a:r>
              <a:rPr lang="ru-RU" dirty="0"/>
              <a:t> 3, </a:t>
            </a:r>
            <a:r>
              <a:rPr lang="ru-RU" dirty="0" err="1"/>
              <a:t>Sprint</a:t>
            </a:r>
            <a:r>
              <a:rPr lang="ru-RU" dirty="0"/>
              <a:t>, AT&amp;T, NTT) международная область охвата</a:t>
            </a:r>
            <a:endParaRPr kumimoji="0" lang="en-US" altLang="ja-JP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lvl="1" indent="-280988"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lang="ru-RU" dirty="0">
                <a:solidFill>
                  <a:srgbClr val="C00000"/>
                </a:solidFill>
              </a:rPr>
              <a:t>Сеть провайдера контента </a:t>
            </a:r>
            <a:r>
              <a:rPr lang="ru-RU" dirty="0"/>
              <a:t>(например, </a:t>
            </a:r>
            <a:r>
              <a:rPr lang="ru-RU" dirty="0" err="1"/>
              <a:t>Google</a:t>
            </a:r>
            <a:r>
              <a:rPr lang="ru-RU" dirty="0"/>
              <a:t>): частная сеть, центры обработки данных которой подключены к Интернет. Часто выступает в роли Интернет-провайдера или провайдера 1 уровня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Региональный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провайдер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Региональный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провайдер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ru-RU" sz="1800" dirty="0">
                    <a:solidFill>
                      <a:schemeClr val="bg1"/>
                    </a:solidFill>
                  </a:rPr>
                  <a:t>Провайдер </a:t>
                </a:r>
              </a:p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ru-RU" sz="1800" dirty="0">
                    <a:solidFill>
                      <a:schemeClr val="bg1"/>
                    </a:solidFill>
                  </a:rPr>
                  <a:t>1 уровня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ru-RU" sz="1800" dirty="0">
                    <a:solidFill>
                      <a:schemeClr val="bg1"/>
                    </a:solidFill>
                  </a:rPr>
                  <a:t>Провайдер </a:t>
                </a:r>
              </a:p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ru-RU" sz="1800" dirty="0">
                    <a:solidFill>
                      <a:schemeClr val="bg1"/>
                    </a:solidFill>
                  </a:rPr>
                  <a:t>1 уровня</a:t>
                </a:r>
                <a:endParaRPr lang="en-US" altLang="en-US" sz="1800" kern="0" dirty="0">
                  <a:solidFill>
                    <a:schemeClr val="bg1"/>
                  </a:solidFill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2" name="Slide Number Placeholder 2">
            <a:extLst>
              <a:ext uri="{FF2B5EF4-FFF2-40B4-BE49-F238E27FC236}">
                <a16:creationId xmlns:a16="http://schemas.microsoft.com/office/drawing/2014/main" id="{31E0748C-D0B1-0514-F383-C7C70800ECF5}"/>
              </a:ext>
            </a:extLst>
          </p:cNvPr>
          <p:cNvSpPr txBox="1">
            <a:spLocks/>
          </p:cNvSpPr>
          <p:nvPr/>
        </p:nvSpPr>
        <p:spPr>
          <a:xfrm>
            <a:off x="3552263" y="6466440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2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200" dirty="0" err="1">
                <a:solidFill>
                  <a:schemeClr val="tx1"/>
                </a:solidFill>
              </a:rPr>
              <a:t>Джеймс</a:t>
            </a:r>
            <a:r>
              <a:rPr lang="ru-RU" sz="1200" dirty="0">
                <a:solidFill>
                  <a:schemeClr val="tx1"/>
                </a:solidFill>
              </a:rPr>
              <a:t> Ф. </a:t>
            </a:r>
            <a:r>
              <a:rPr lang="ru-RU" sz="1200" dirty="0" err="1">
                <a:solidFill>
                  <a:schemeClr val="tx1"/>
                </a:solidFill>
              </a:rPr>
              <a:t>Куроуз</a:t>
            </a:r>
            <a:r>
              <a:rPr lang="ru-RU" sz="1200" dirty="0">
                <a:solidFill>
                  <a:schemeClr val="tx1"/>
                </a:solidFill>
              </a:rPr>
              <a:t>, Кит В. Росс, Все права защищены </a:t>
            </a:r>
            <a:endParaRPr lang="ru-RU" sz="1200" dirty="0">
              <a:solidFill>
                <a:schemeClr val="tx1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33602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B38232-FD7C-094B-4F81-C3CD45DC0E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KZ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5291AE-C2A8-4D48-FD2F-7F4C0BB9ECF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KZ"/>
          </a:p>
        </p:txBody>
      </p:sp>
    </p:spTree>
    <p:extLst>
      <p:ext uri="{BB962C8B-B14F-4D97-AF65-F5344CB8AC3E}">
        <p14:creationId xmlns:p14="http://schemas.microsoft.com/office/powerpoint/2010/main" val="69242166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altLang="ja-JP" sz="5400" b="0" dirty="0"/>
              <a:t>Подробнее о структуре сети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1902957"/>
          </a:xfrm>
        </p:spPr>
        <p:txBody>
          <a:bodyPr>
            <a:normAutofit lnSpcReduction="10000"/>
          </a:bodyPr>
          <a:lstStyle/>
          <a:p>
            <a:pPr marL="0" indent="0">
              <a:buSzPct val="75000"/>
              <a:buNone/>
            </a:pPr>
            <a:r>
              <a:rPr lang="ru-RU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Граница сети</a:t>
            </a: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</a:p>
          <a:p>
            <a:pPr marL="350838" indent="-225425">
              <a:buSzPct val="100000"/>
            </a:pPr>
            <a:r>
              <a:rPr lang="ru-RU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хосты</a:t>
            </a: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 </a:t>
            </a:r>
            <a:r>
              <a:rPr lang="ru-RU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клиенты и серверы</a:t>
            </a:r>
            <a:endParaRPr lang="en-US" altLang="en-US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350838" indent="-225425">
              <a:buSzPct val="100000"/>
            </a:pPr>
            <a:r>
              <a:rPr lang="ru-RU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Серверы объединяются в центры обработки данных (</a:t>
            </a: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data centers</a:t>
            </a:r>
            <a:r>
              <a:rPr lang="ru-RU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)</a:t>
            </a:r>
            <a:endParaRPr lang="en-US" altLang="en-US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5B224420-96B2-9E40-59EA-F8EE7D011880}"/>
              </a:ext>
            </a:extLst>
          </p:cNvPr>
          <p:cNvSpPr txBox="1">
            <a:spLocks/>
          </p:cNvSpPr>
          <p:nvPr/>
        </p:nvSpPr>
        <p:spPr>
          <a:xfrm>
            <a:off x="116324" y="6272456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7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700" dirty="0" err="1">
                <a:solidFill>
                  <a:schemeClr val="tx1"/>
                </a:solidFill>
              </a:rPr>
              <a:t>Джеймс</a:t>
            </a:r>
            <a:r>
              <a:rPr lang="ru-RU" sz="1700" dirty="0">
                <a:solidFill>
                  <a:schemeClr val="tx1"/>
                </a:solidFill>
              </a:rPr>
              <a:t> Ф. </a:t>
            </a:r>
            <a:r>
              <a:rPr lang="ru-RU" sz="1700" dirty="0" err="1">
                <a:solidFill>
                  <a:schemeClr val="tx1"/>
                </a:solidFill>
              </a:rPr>
              <a:t>Куроуз</a:t>
            </a:r>
            <a:r>
              <a:rPr lang="ru-RU" sz="1700" dirty="0">
                <a:solidFill>
                  <a:schemeClr val="tx1"/>
                </a:solidFill>
              </a:rPr>
              <a:t>, Кит В. Росс, Все права защищены </a:t>
            </a:r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altLang="ja-JP" sz="5400" b="0" dirty="0"/>
              <a:t>Подробнее о структуре сети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690688"/>
            <a:ext cx="5692665" cy="4752401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ru-RU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Граница сети</a:t>
            </a: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</a:p>
          <a:p>
            <a:pPr marL="350838" indent="-225425">
              <a:buSzPct val="100000"/>
            </a:pPr>
            <a:r>
              <a:rPr lang="ru-RU" altLang="en-US" sz="32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хосты</a:t>
            </a:r>
            <a:r>
              <a:rPr lang="en-US" altLang="en-US" sz="32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 </a:t>
            </a:r>
            <a:r>
              <a:rPr lang="ru-RU" altLang="en-US" sz="32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клиенты и серверы</a:t>
            </a:r>
            <a:endParaRPr lang="en-US" altLang="en-US" sz="3200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350838" indent="-225425">
              <a:buSzPct val="100000"/>
            </a:pPr>
            <a:r>
              <a:rPr lang="ru-RU" altLang="en-US" sz="32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Серверы объединяются в центры обработки данных (</a:t>
            </a:r>
            <a:r>
              <a:rPr lang="en-US" altLang="en-US" sz="32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data centers</a:t>
            </a:r>
            <a:r>
              <a:rPr lang="ru-RU" altLang="en-US" sz="32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)</a:t>
            </a:r>
            <a:endParaRPr lang="en-US" altLang="en-US" sz="3200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ru-RU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Сети доступа</a:t>
            </a: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ru-RU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физические носители</a:t>
            </a: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marL="290513" indent="-176213">
              <a:buSzPct val="100000"/>
            </a:pPr>
            <a:r>
              <a:rPr lang="ru-RU" altLang="en-US" dirty="0">
                <a:latin typeface="Calibri" panose="020F0502020204030204" pitchFamily="34" charset="0"/>
                <a:cs typeface="Calibri" panose="020F0502020204030204" pitchFamily="34" charset="0"/>
              </a:rPr>
              <a:t>Проводные и беспроводные линии связи</a:t>
            </a:r>
            <a:endParaRPr lang="en-US" altLang="en-US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766246" y="1650519"/>
            <a:ext cx="5787853" cy="2580744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56216251-46E0-C680-1163-6B2D2D79B096}"/>
              </a:ext>
            </a:extLst>
          </p:cNvPr>
          <p:cNvSpPr txBox="1">
            <a:spLocks/>
          </p:cNvSpPr>
          <p:nvPr/>
        </p:nvSpPr>
        <p:spPr>
          <a:xfrm>
            <a:off x="116324" y="6446627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7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700" dirty="0" err="1">
                <a:solidFill>
                  <a:schemeClr val="tx1"/>
                </a:solidFill>
              </a:rPr>
              <a:t>Джеймс</a:t>
            </a:r>
            <a:r>
              <a:rPr lang="ru-RU" sz="1700" dirty="0">
                <a:solidFill>
                  <a:schemeClr val="tx1"/>
                </a:solidFill>
              </a:rPr>
              <a:t> Ф. </a:t>
            </a:r>
            <a:r>
              <a:rPr lang="ru-RU" sz="1700" dirty="0" err="1">
                <a:solidFill>
                  <a:schemeClr val="tx1"/>
                </a:solidFill>
              </a:rPr>
              <a:t>Куроуз</a:t>
            </a:r>
            <a:r>
              <a:rPr lang="ru-RU" sz="1700" dirty="0">
                <a:solidFill>
                  <a:schemeClr val="tx1"/>
                </a:solidFill>
              </a:rPr>
              <a:t>, Кит В. Росс, Все права защищены </a:t>
            </a:r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 err="1">
                <a:ea typeface="ＭＳ Ｐゴシック"/>
              </a:rPr>
              <a:t>Физические</a:t>
            </a:r>
            <a:r>
              <a:rPr lang="en-US" altLang="en-US" sz="5400" b="0" dirty="0">
                <a:ea typeface="ＭＳ Ｐゴシック"/>
              </a:rPr>
              <a:t> </a:t>
            </a:r>
            <a:r>
              <a:rPr lang="en-US" altLang="en-US" sz="5400" b="0" dirty="0" err="1">
                <a:ea typeface="ＭＳ Ｐゴシック"/>
              </a:rPr>
              <a:t>носители</a:t>
            </a:r>
            <a:r>
              <a:rPr lang="en-US" altLang="en-US" sz="5400" b="0" dirty="0">
                <a:ea typeface="ＭＳ Ｐゴシック"/>
              </a:rPr>
              <a:t>: </a:t>
            </a:r>
            <a:r>
              <a:rPr lang="en-US" altLang="en-US" sz="5400" b="0" dirty="0" err="1">
                <a:ea typeface="ＭＳ Ｐゴシック"/>
              </a:rPr>
              <a:t>среда</a:t>
            </a:r>
            <a:r>
              <a:rPr lang="en-US" altLang="en-US" sz="5400" b="0" dirty="0">
                <a:ea typeface="ＭＳ Ｐゴシック"/>
              </a:rPr>
              <a:t> </a:t>
            </a:r>
            <a:r>
              <a:rPr lang="en-US" altLang="en-US" sz="5400" b="0" dirty="0" err="1">
                <a:ea typeface="ＭＳ Ｐゴシック"/>
              </a:rPr>
              <a:t>передачи</a:t>
            </a:r>
            <a:endParaRPr lang="en-US" altLang="en-US" sz="5400" b="0" dirty="0" err="1">
              <a:ea typeface="ＭＳ Ｐゴシック"/>
              <a:cs typeface="Calibri Light"/>
            </a:endParaRPr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850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020" indent="-287020">
              <a:defRPr/>
            </a:pPr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бит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lt"/>
                <a:cs typeface="+mn-lt"/>
              </a:rPr>
              <a:t>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распространяется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между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парами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передающих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/</a:t>
            </a:r>
            <a:r>
              <a:rPr lang="en-US" dirty="0" err="1">
                <a:ea typeface="+mn-lt"/>
                <a:cs typeface="+mn-lt"/>
              </a:rPr>
              <a:t>принимающих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устройств</a:t>
            </a:r>
            <a:r>
              <a:rPr lang="en-US" dirty="0">
                <a:ea typeface="+mn-lt"/>
                <a:cs typeface="+mn-lt"/>
              </a:rPr>
              <a:t> </a:t>
            </a:r>
            <a:endParaRPr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Calibri"/>
            </a:endParaRPr>
          </a:p>
          <a:p>
            <a:pPr marL="287020" indent="-287020">
              <a:defRPr/>
            </a:pPr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физическое</a:t>
            </a:r>
            <a:r>
              <a:rPr lang="en-US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соединение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lt"/>
                <a:cs typeface="+mn-lt"/>
              </a:rPr>
              <a:t>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находится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между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отправителем</a:t>
            </a:r>
            <a:r>
              <a:rPr lang="en-US" dirty="0">
                <a:ea typeface="+mn-lt"/>
                <a:cs typeface="+mn-lt"/>
              </a:rPr>
              <a:t> и </a:t>
            </a:r>
            <a:r>
              <a:rPr lang="en-US" dirty="0" err="1">
                <a:ea typeface="+mn-lt"/>
                <a:cs typeface="+mn-lt"/>
              </a:rPr>
              <a:t>получателем</a:t>
            </a:r>
            <a:endParaRPr lang="en-US" dirty="0" err="1">
              <a:cs typeface="+mn-cs"/>
            </a:endParaRPr>
          </a:p>
          <a:p>
            <a:pPr marL="287020" indent="-287020">
              <a:defRPr/>
            </a:pPr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проводная</a:t>
            </a:r>
            <a:r>
              <a:rPr lang="en-US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среда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lt"/>
                <a:cs typeface="+mn-lt"/>
              </a:rPr>
              <a:t>: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сигналы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распространяются</a:t>
            </a:r>
            <a:r>
              <a:rPr lang="en-US" dirty="0">
                <a:ea typeface="+mn-lt"/>
                <a:cs typeface="+mn-lt"/>
              </a:rPr>
              <a:t> в </a:t>
            </a:r>
            <a:r>
              <a:rPr lang="en-US" dirty="0" err="1">
                <a:ea typeface="+mn-lt"/>
                <a:cs typeface="+mn-lt"/>
              </a:rPr>
              <a:t>твердых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носителях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: </a:t>
            </a:r>
            <a:r>
              <a:rPr lang="en-US" dirty="0" err="1">
                <a:ea typeface="+mn-lt"/>
                <a:cs typeface="+mn-lt"/>
              </a:rPr>
              <a:t>медь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, </a:t>
            </a:r>
            <a:r>
              <a:rPr lang="en-US" dirty="0" err="1">
                <a:ea typeface="+mn-lt"/>
                <a:cs typeface="+mn-lt"/>
              </a:rPr>
              <a:t>оптоволокно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, </a:t>
            </a:r>
            <a:r>
              <a:rPr lang="en-US" dirty="0" err="1">
                <a:ea typeface="+mn-lt"/>
                <a:cs typeface="+mn-lt"/>
              </a:rPr>
              <a:t>коаксиальный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кабель</a:t>
            </a:r>
            <a:endParaRPr lang="en-US" sz="2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lt"/>
              <a:cs typeface="+mn-lt"/>
            </a:endParaRPr>
          </a:p>
          <a:p>
            <a:pPr marL="287020" indent="-287020">
              <a:defRPr/>
            </a:pPr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беспроводная</a:t>
            </a:r>
            <a:r>
              <a:rPr lang="en-US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среда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lt"/>
                <a:cs typeface="+mn-lt"/>
              </a:rPr>
              <a:t>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сигналы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свободного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распространения</a:t>
            </a:r>
            <a:r>
              <a:rPr lang="en-US" dirty="0">
                <a:ea typeface="+mn-lt"/>
                <a:cs typeface="+mn-lt"/>
              </a:rPr>
              <a:t>, </a:t>
            </a:r>
            <a:r>
              <a:rPr lang="en-US" dirty="0" err="1">
                <a:ea typeface="+mn-lt"/>
                <a:cs typeface="+mn-lt"/>
              </a:rPr>
              <a:t>например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lt"/>
                <a:cs typeface="+mn-lt"/>
              </a:rPr>
              <a:t>, </a:t>
            </a:r>
            <a:r>
              <a:rPr lang="en-US" dirty="0" err="1">
                <a:ea typeface="+mn-lt"/>
                <a:cs typeface="+mn-lt"/>
              </a:rPr>
              <a:t>радиосигнал</a:t>
            </a:r>
            <a:r>
              <a:rPr lang="en-US" dirty="0">
                <a:ea typeface="+mn-lt"/>
                <a:cs typeface="+mn-lt"/>
              </a:rPr>
              <a:t> </a:t>
            </a:r>
            <a:endParaRPr lang="en-US"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-342900">
                <a:buNone/>
                <a:defRPr/>
              </a:pPr>
              <a:r>
                <a:rPr lang="en-US" sz="1900" dirty="0" err="1">
                  <a:solidFill>
                    <a:srgbClr val="C00000"/>
                  </a:solidFill>
                  <a:latin typeface="Calibri" panose="020F0502020204030204"/>
                </a:rPr>
                <a:t>Витая</a:t>
              </a:r>
              <a:r>
                <a:rPr lang="en-US" sz="1900" dirty="0">
                  <a:solidFill>
                    <a:srgbClr val="C00000"/>
                  </a:solidFill>
                  <a:ea typeface="+mn-lt"/>
                  <a:cs typeface="+mn-lt"/>
                </a:rPr>
                <a:t> </a:t>
              </a:r>
              <a:r>
                <a:rPr lang="en-US" sz="1900" dirty="0" err="1">
                  <a:solidFill>
                    <a:srgbClr val="C00000"/>
                  </a:solidFill>
                  <a:ea typeface="+mn-lt"/>
                  <a:cs typeface="+mn-lt"/>
                </a:rPr>
                <a:t>пара</a:t>
              </a:r>
              <a:r>
                <a:rPr lang="en-US" sz="1900" dirty="0">
                  <a:solidFill>
                    <a:srgbClr val="C00000"/>
                  </a:solidFill>
                  <a:ea typeface="+mn-lt"/>
                  <a:cs typeface="+mn-lt"/>
                </a:rPr>
                <a:t> </a:t>
              </a:r>
              <a:r>
                <a:rPr kumimoji="0" 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ea typeface="+mn-lt"/>
                  <a:cs typeface="+mn-lt"/>
                </a:rPr>
                <a:t>(TP)</a:t>
              </a:r>
              <a:endParaRPr lang="en-US" sz="1900" dirty="0">
                <a:solidFill>
                  <a:srgbClr val="C00000"/>
                </a:solidFill>
                <a:ea typeface="+mn-lt"/>
                <a:cs typeface="+mn-lt"/>
              </a:endParaRPr>
            </a:p>
            <a:p>
              <a:pPr indent="-342900">
                <a:defRPr/>
              </a:pPr>
              <a:r>
                <a:rPr lang="en-US" sz="1900" dirty="0" err="1">
                  <a:ea typeface="+mn-lt"/>
                  <a:cs typeface="+mn-lt"/>
                </a:rPr>
                <a:t>два</a:t>
              </a:r>
              <a:r>
                <a:rPr lang="en-US" sz="1900" dirty="0">
                  <a:ea typeface="+mn-lt"/>
                  <a:cs typeface="+mn-lt"/>
                </a:rPr>
                <a:t> </a:t>
              </a:r>
              <a:r>
                <a:rPr lang="en-US" sz="1900" dirty="0" err="1">
                  <a:ea typeface="+mn-lt"/>
                  <a:cs typeface="+mn-lt"/>
                </a:rPr>
                <a:t>изолированных</a:t>
              </a:r>
              <a:r>
                <a:rPr lang="en-US" sz="1900" dirty="0">
                  <a:ea typeface="+mn-lt"/>
                  <a:cs typeface="+mn-lt"/>
                </a:rPr>
                <a:t> </a:t>
              </a:r>
              <a:r>
                <a:rPr lang="en-US" sz="1900" dirty="0" err="1">
                  <a:ea typeface="+mn-lt"/>
                  <a:cs typeface="+mn-lt"/>
                </a:rPr>
                <a:t>медных</a:t>
              </a:r>
              <a:r>
                <a:rPr lang="en-US" sz="1900" dirty="0">
                  <a:ea typeface="+mn-lt"/>
                  <a:cs typeface="+mn-lt"/>
                </a:rPr>
                <a:t> </a:t>
              </a:r>
              <a:r>
                <a:rPr lang="en-US" sz="1900" dirty="0" err="1">
                  <a:ea typeface="+mn-lt"/>
                  <a:cs typeface="+mn-lt"/>
                </a:rPr>
                <a:t>кабеля</a:t>
              </a:r>
              <a:endParaRPr lang="en-US" sz="1900" dirty="0">
                <a:ea typeface="+mn-lt"/>
                <a:cs typeface="+mn-lt"/>
              </a:endParaRPr>
            </a:p>
            <a:p>
              <a:pPr indent="-342900">
                <a:defRPr/>
              </a:pPr>
              <a:r>
                <a:rPr lang="en-US" sz="1900" err="1">
                  <a:ea typeface="+mn-lt"/>
                  <a:cs typeface="+mn-lt"/>
                </a:rPr>
                <a:t>Категория</a:t>
              </a:r>
              <a:r>
                <a:rPr lang="en-US" sz="1900" dirty="0">
                  <a:ea typeface="+mn-lt"/>
                  <a:cs typeface="+mn-lt"/>
                </a:rPr>
                <a:t> </a:t>
              </a:r>
              <a:r>
                <a:rPr kumimoji="0" lang="en-US" sz="19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lt"/>
                  <a:cs typeface="+mn-lt"/>
                </a:rPr>
                <a:t>5: 100 </a:t>
              </a:r>
              <a:r>
                <a:rPr lang="en-US" sz="1900" err="1">
                  <a:ea typeface="+mn-lt"/>
                  <a:cs typeface="+mn-lt"/>
                </a:rPr>
                <a:t>Мбит</a:t>
              </a:r>
              <a:r>
                <a:rPr lang="en-US" sz="1900" dirty="0">
                  <a:ea typeface="+mn-lt"/>
                  <a:cs typeface="+mn-lt"/>
                </a:rPr>
                <a:t>/с</a:t>
              </a:r>
              <a:r>
                <a:rPr kumimoji="0" lang="en-US" sz="19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lt"/>
                  <a:cs typeface="+mn-lt"/>
                </a:rPr>
                <a:t>, 1 </a:t>
              </a:r>
              <a:r>
                <a:rPr lang="en-US" sz="1900" err="1">
                  <a:ea typeface="+mn-lt"/>
                  <a:cs typeface="+mn-lt"/>
                </a:rPr>
                <a:t>Гбит</a:t>
              </a:r>
              <a:r>
                <a:rPr lang="en-US" sz="1900" dirty="0">
                  <a:ea typeface="+mn-lt"/>
                  <a:cs typeface="+mn-lt"/>
                </a:rPr>
                <a:t>/c Ethernet</a:t>
              </a:r>
            </a:p>
            <a:p>
              <a:pPr indent="-342900">
                <a:defRPr/>
              </a:pPr>
              <a:r>
                <a:rPr lang="en-US" sz="1900" err="1">
                  <a:ea typeface="+mn-lt"/>
                  <a:cs typeface="+mn-lt"/>
                </a:rPr>
                <a:t>Категория</a:t>
              </a:r>
              <a:r>
                <a:rPr lang="en-US" sz="1900" dirty="0">
                  <a:ea typeface="+mn-lt"/>
                  <a:cs typeface="+mn-lt"/>
                </a:rPr>
                <a:t> </a:t>
              </a:r>
              <a:r>
                <a:rPr kumimoji="0" lang="en-US" sz="19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lt"/>
                  <a:cs typeface="+mn-lt"/>
                </a:rPr>
                <a:t>6: </a:t>
              </a:r>
              <a:r>
                <a:rPr lang="en-US" sz="1900" dirty="0">
                  <a:ea typeface="+mn-lt"/>
                  <a:cs typeface="+mn-lt"/>
                </a:rPr>
                <a:t>10 </a:t>
              </a:r>
              <a:r>
                <a:rPr lang="en-US" sz="1900" err="1">
                  <a:ea typeface="+mn-lt"/>
                  <a:cs typeface="+mn-lt"/>
                </a:rPr>
                <a:t>Гбит</a:t>
              </a:r>
              <a:r>
                <a:rPr lang="en-US" sz="1900" dirty="0">
                  <a:ea typeface="+mn-lt"/>
                  <a:cs typeface="+mn-lt"/>
                </a:rPr>
                <a:t>/c</a:t>
              </a:r>
              <a:endParaRPr lang="en-US" sz="19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cs typeface="Calibri" panose="020F0502020204030204"/>
              </a:endParaRP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7C73CC57-719D-C6C0-42F0-4CA9E2F0C2E9}"/>
              </a:ext>
            </a:extLst>
          </p:cNvPr>
          <p:cNvSpPr txBox="1">
            <a:spLocks/>
          </p:cNvSpPr>
          <p:nvPr/>
        </p:nvSpPr>
        <p:spPr>
          <a:xfrm>
            <a:off x="-40023" y="6379354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7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700" dirty="0" err="1">
                <a:solidFill>
                  <a:schemeClr val="tx1"/>
                </a:solidFill>
              </a:rPr>
              <a:t>Джеймс</a:t>
            </a:r>
            <a:r>
              <a:rPr lang="ru-RU" sz="1700" dirty="0">
                <a:solidFill>
                  <a:schemeClr val="tx1"/>
                </a:solidFill>
              </a:rPr>
              <a:t> Ф. </a:t>
            </a:r>
            <a:r>
              <a:rPr lang="ru-RU" sz="1700" dirty="0" err="1">
                <a:solidFill>
                  <a:schemeClr val="tx1"/>
                </a:solidFill>
              </a:rPr>
              <a:t>Куроуз</a:t>
            </a:r>
            <a:r>
              <a:rPr lang="ru-RU" sz="1700" dirty="0">
                <a:solidFill>
                  <a:schemeClr val="tx1"/>
                </a:solidFill>
              </a:rPr>
              <a:t>, Кит В. Росс, Все права защищены </a:t>
            </a:r>
          </a:p>
        </p:txBody>
      </p:sp>
    </p:spTree>
    <p:extLst>
      <p:ext uri="{BB962C8B-B14F-4D97-AF65-F5344CB8AC3E}">
        <p14:creationId xmlns:p14="http://schemas.microsoft.com/office/powerpoint/2010/main" val="1884211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5400" b="0" dirty="0" err="1">
                <a:ea typeface="ＭＳ Ｐゴシック"/>
              </a:rPr>
              <a:t>Физические</a:t>
            </a:r>
            <a:r>
              <a:rPr lang="en-US" sz="5400" b="0" dirty="0">
                <a:ea typeface="ＭＳ Ｐゴシック"/>
              </a:rPr>
              <a:t> </a:t>
            </a:r>
            <a:r>
              <a:rPr lang="en-US" sz="5400" b="0" dirty="0" err="1">
                <a:ea typeface="ＭＳ Ｐゴシック"/>
              </a:rPr>
              <a:t>носители</a:t>
            </a:r>
            <a:r>
              <a:rPr lang="en-US" sz="5400" b="0" dirty="0">
                <a:ea typeface="ＭＳ Ｐゴシック"/>
              </a:rPr>
              <a:t>: </a:t>
            </a:r>
            <a:r>
              <a:rPr lang="en-US" sz="5400" b="0" dirty="0" err="1">
                <a:ea typeface="ＭＳ Ｐゴシック"/>
              </a:rPr>
              <a:t>среда</a:t>
            </a:r>
            <a:r>
              <a:rPr lang="en-US" sz="5400" b="0" dirty="0">
                <a:ea typeface="ＭＳ Ｐゴシック"/>
              </a:rPr>
              <a:t> </a:t>
            </a:r>
            <a:r>
              <a:rPr lang="en-US" sz="5400" b="0" dirty="0" err="1">
                <a:ea typeface="ＭＳ Ｐゴシック"/>
              </a:rPr>
              <a:t>передачи</a:t>
            </a:r>
            <a:endParaRPr lang="ru-RU" dirty="0" err="1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19075">
              <a:buNone/>
              <a:defRPr/>
            </a:pPr>
            <a:r>
              <a:rPr lang="en-US" sz="3200" dirty="0" err="1">
                <a:solidFill>
                  <a:srgbClr val="CC0000"/>
                </a:solidFill>
                <a:latin typeface="Calibri" panose="020F0502020204030204"/>
              </a:rPr>
              <a:t>Коаксиальный</a:t>
            </a:r>
            <a:r>
              <a:rPr lang="en-US" sz="3200" dirty="0">
                <a:solidFill>
                  <a:srgbClr val="CC0000"/>
                </a:solidFill>
                <a:latin typeface="Calibri" panose="020F0502020204030204"/>
              </a:rPr>
              <a:t> </a:t>
            </a:r>
            <a:r>
              <a:rPr lang="en-US" sz="3200" dirty="0" err="1">
                <a:solidFill>
                  <a:srgbClr val="CC0000"/>
                </a:solidFill>
                <a:latin typeface="Calibri" panose="020F0502020204030204"/>
              </a:rPr>
              <a:t>кабель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 err="1">
                <a:ea typeface="+mn-lt"/>
                <a:cs typeface="+mn-lt"/>
              </a:rPr>
              <a:t>два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концентрических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медных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проводника</a:t>
            </a:r>
            <a:endParaRPr lang="en-US" sz="2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ea typeface="+mn-lt"/>
              <a:cs typeface="+mn-lt"/>
            </a:endParaRP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 err="1">
                <a:ea typeface="+mn-lt"/>
                <a:cs typeface="+mn-lt"/>
              </a:rPr>
              <a:t>двунаправленное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соединение</a:t>
            </a:r>
            <a:endParaRPr lang="en-US" dirty="0" err="1">
              <a:ea typeface="+mn-ea"/>
              <a:cs typeface="+mn-cs"/>
            </a:endParaRP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 err="1">
                <a:ea typeface="+mn-lt"/>
                <a:cs typeface="+mn-lt"/>
              </a:rPr>
              <a:t>широкополосный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доступ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endParaRPr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cs typeface="Calibri"/>
            </a:endParaRPr>
          </a:p>
          <a:p>
            <a:pPr marL="682625" lvl="1" indent="-225425">
              <a:buFont typeface="Arial"/>
              <a:buChar char="•"/>
              <a:defRPr/>
            </a:pPr>
            <a:r>
              <a:rPr lang="en-US" sz="2000" dirty="0" err="1">
                <a:ea typeface="+mn-lt"/>
                <a:cs typeface="+mn-lt"/>
              </a:rPr>
              <a:t>мультиканальная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передача</a:t>
            </a:r>
            <a:r>
              <a:rPr lang="en-US" sz="2000" dirty="0">
                <a:ea typeface="+mn-lt"/>
                <a:cs typeface="+mn-lt"/>
              </a:rPr>
              <a:t> </a:t>
            </a:r>
            <a:r>
              <a:rPr lang="en-US" sz="2000" dirty="0" err="1">
                <a:ea typeface="+mn-lt"/>
                <a:cs typeface="+mn-lt"/>
              </a:rPr>
              <a:t>данных</a:t>
            </a:r>
            <a:endParaRPr lang="en-US" sz="20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ea typeface="+mn-lt"/>
              <a:cs typeface="+mn-lt"/>
            </a:endParaRPr>
          </a:p>
          <a:p>
            <a:pPr marL="682625" lvl="1" indent="-225425">
              <a:buFont typeface="Arial"/>
              <a:buChar char="•"/>
              <a:defRPr/>
            </a:pPr>
            <a:r>
              <a:rPr lang="en-US" sz="2000" dirty="0">
                <a:latin typeface="Calibri" panose="020F0502020204030204"/>
              </a:rPr>
              <a:t>100 </a:t>
            </a:r>
            <a:r>
              <a:rPr lang="en-US" sz="2000" dirty="0" err="1">
                <a:latin typeface="Calibri" panose="020F0502020204030204"/>
              </a:rPr>
              <a:t>Мб</a:t>
            </a:r>
            <a:r>
              <a:rPr lang="en-US" sz="2000" dirty="0">
                <a:latin typeface="Calibri" panose="020F0502020204030204"/>
              </a:rPr>
              <a:t>/с в </a:t>
            </a:r>
            <a:r>
              <a:rPr lang="en-US" sz="2000" dirty="0" err="1">
                <a:latin typeface="Calibri" panose="020F0502020204030204"/>
              </a:rPr>
              <a:t>канале</a:t>
            </a:r>
            <a:endParaRPr lang="en-US" sz="2000" b="0" i="0" u="none" strike="noStrike" kern="1200" cap="none" spc="0" normalizeH="0" baseline="0" noProof="0" dirty="0" err="1">
              <a:ln>
                <a:noFill/>
              </a:ln>
              <a:effectLst/>
              <a:uLnTx/>
              <a:uFillTx/>
              <a:latin typeface="Calibri" panose="020F0502020204030204"/>
              <a:cs typeface="Calibri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40" tIns="45720" rIns="91440" bIns="45720" anchor="t"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20000"/>
                </a:spcBef>
                <a:buClr>
                  <a:srgbClr val="ED7D31"/>
                </a:buClr>
                <a:buSzPct val="85000"/>
                <a:defRPr/>
              </a:pPr>
              <a:r>
                <a:rPr lang="en-US" altLang="en-US" sz="3200" dirty="0" err="1">
                  <a:solidFill>
                    <a:srgbClr val="CC0000"/>
                  </a:solidFill>
                  <a:latin typeface="Calibri" panose="020F0502020204030204"/>
                  <a:ea typeface="ＭＳ Ｐゴシック"/>
                </a:rPr>
                <a:t>Оптоволоконный</a:t>
              </a:r>
              <a:r>
                <a:rPr lang="en-US" altLang="en-US" sz="3200" dirty="0">
                  <a:solidFill>
                    <a:srgbClr val="CC0000"/>
                  </a:solidFill>
                  <a:latin typeface="Calibri" panose="020F0502020204030204"/>
                  <a:ea typeface="ＭＳ Ｐゴシック"/>
                </a:rPr>
                <a:t> </a:t>
              </a:r>
              <a:r>
                <a:rPr lang="en-US" altLang="en-US" sz="3200" dirty="0" err="1">
                  <a:solidFill>
                    <a:srgbClr val="CC0000"/>
                  </a:solidFill>
                  <a:latin typeface="Calibri" panose="020F0502020204030204"/>
                  <a:ea typeface="ＭＳ Ｐゴシック"/>
                </a:rPr>
                <a:t>кабель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/>
                  <a:cs typeface="+mn-cs"/>
                </a:rPr>
                <a:t>: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sz="1900" dirty="0" err="1">
                  <a:latin typeface="Arial"/>
                  <a:ea typeface="ＭＳ Ｐゴシック"/>
                  <a:cs typeface="Arial"/>
                </a:rPr>
                <a:t>стекловолокно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, </a:t>
              </a:r>
              <a:r>
                <a:rPr lang="en-US" sz="1900" dirty="0" err="1">
                  <a:latin typeface="Arial"/>
                  <a:ea typeface="ＭＳ Ｐゴシック"/>
                  <a:cs typeface="Arial"/>
                </a:rPr>
                <a:t>несущее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dirty="0" err="1">
                  <a:latin typeface="Arial"/>
                  <a:ea typeface="ＭＳ Ｐゴシック"/>
                  <a:cs typeface="Arial"/>
                </a:rPr>
                <a:t>световые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dirty="0" err="1">
                  <a:latin typeface="Arial"/>
                  <a:ea typeface="ＭＳ Ｐゴシック"/>
                  <a:cs typeface="Arial"/>
                </a:rPr>
                <a:t>импульсы</a:t>
              </a:r>
              <a:r>
                <a:rPr kumimoji="0" lang="en-US" sz="19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ＭＳ Ｐゴシック"/>
                  <a:cs typeface="Arial"/>
                </a:rPr>
                <a:t>, </a:t>
              </a:r>
              <a:r>
                <a:rPr lang="en-US" sz="1900" dirty="0" err="1">
                  <a:latin typeface="Arial"/>
                  <a:ea typeface="ＭＳ Ｐゴシック"/>
                  <a:cs typeface="Arial"/>
                </a:rPr>
                <a:t>каждый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dirty="0" err="1">
                  <a:latin typeface="Arial"/>
                  <a:ea typeface="ＭＳ Ｐゴシック"/>
                  <a:cs typeface="Arial"/>
                </a:rPr>
                <a:t>импульс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1 </a:t>
              </a:r>
              <a:r>
                <a:rPr lang="en-US" sz="1900" dirty="0" err="1">
                  <a:latin typeface="Arial"/>
                  <a:ea typeface="ＭＳ Ｐゴシック"/>
                  <a:cs typeface="Arial"/>
                </a:rPr>
                <a:t>бит</a:t>
              </a:r>
              <a:endParaRPr lang="en-US" sz="1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endParaRP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sz="1900" dirty="0" err="1">
                  <a:latin typeface="Arial"/>
                  <a:ea typeface="ＭＳ Ｐゴシック"/>
                  <a:cs typeface="Arial"/>
                </a:rPr>
                <a:t>большая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dirty="0" err="1">
                  <a:latin typeface="Arial"/>
                  <a:ea typeface="ＭＳ Ｐゴシック"/>
                  <a:cs typeface="Arial"/>
                </a:rPr>
                <a:t>производительность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ＭＳ Ｐゴシック"/>
                  <a:cs typeface="+mn-cs"/>
                </a:rPr>
                <a:t>:</a:t>
              </a:r>
              <a:endParaRPr lang="en-US" altLang="en-US" sz="19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/>
                <a:cs typeface="Calibri"/>
              </a:endParaRP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/>
              </a:pPr>
              <a:r>
                <a:rPr lang="en-US" sz="1900" err="1">
                  <a:latin typeface="Arial"/>
                  <a:ea typeface="ＭＳ Ｐゴシック"/>
                  <a:cs typeface="Arial"/>
                </a:rPr>
                <a:t>высокоскоростная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передача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«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точка-точка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» </a:t>
              </a:r>
              <a:r>
                <a:rPr kumimoji="0" lang="en-US" sz="19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ＭＳ Ｐゴシック"/>
                  <a:cs typeface="Arial"/>
                </a:rPr>
                <a:t>(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скорость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передачи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до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100 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Гбит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/c</a:t>
              </a:r>
              <a:r>
                <a:rPr kumimoji="0" lang="en-US" sz="19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ＭＳ Ｐゴシック"/>
                  <a:cs typeface="Arial"/>
                </a:rPr>
                <a:t>)</a:t>
              </a:r>
              <a:endParaRPr lang="en-US" sz="1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/>
                <a:cs typeface="Arial"/>
              </a:endParaRP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sz="1900" err="1">
                  <a:latin typeface="Arial"/>
                  <a:ea typeface="ＭＳ Ｐゴシック"/>
                  <a:cs typeface="Arial"/>
                </a:rPr>
                <a:t>низкий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уровень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ошибок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/>
                  <a:ea typeface="ＭＳ Ｐゴシック"/>
                  <a:cs typeface="Calibri"/>
                </a:rPr>
                <a:t>:</a:t>
              </a:r>
              <a:r>
                <a:rPr lang="en-US" altLang="en-US" sz="1900" dirty="0">
                  <a:latin typeface="Calibri" panose="020F0502020204030204"/>
                  <a:ea typeface="ＭＳ Ｐゴシック"/>
                </a:rPr>
                <a:t> </a:t>
              </a:r>
              <a:endParaRPr lang="en-US" altLang="en-US" sz="19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Calibri"/>
              </a:endParaRP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/>
              </a:pPr>
              <a:r>
                <a:rPr lang="en-US" sz="1900" err="1">
                  <a:latin typeface="Arial"/>
                  <a:ea typeface="ＭＳ Ｐゴシック"/>
                  <a:cs typeface="Arial"/>
                </a:rPr>
                <a:t>ретрансляторы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на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больших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расстояниях</a:t>
              </a:r>
              <a:r>
                <a:rPr lang="en-US" altLang="en-US" sz="1900" dirty="0">
                  <a:latin typeface="Calibri" panose="020F0502020204030204"/>
                  <a:ea typeface="ＭＳ Ｐゴシック"/>
                </a:rPr>
                <a:t> </a:t>
              </a:r>
              <a:endParaRPr lang="en-US" altLang="en-US" sz="19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Calibri"/>
              </a:endParaRP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/>
              </a:pPr>
              <a:r>
                <a:rPr lang="en-US" sz="1900" err="1">
                  <a:latin typeface="Arial"/>
                  <a:ea typeface="ＭＳ Ｐゴシック"/>
                  <a:cs typeface="Arial"/>
                </a:rPr>
                <a:t>нечувствителен</a:t>
              </a:r>
              <a:r>
                <a:rPr lang="en-US" sz="1900" dirty="0">
                  <a:latin typeface="Arial"/>
                  <a:ea typeface="ＭＳ Ｐゴシック"/>
                  <a:cs typeface="Arial"/>
                </a:rPr>
                <a:t> к </a:t>
              </a:r>
              <a:r>
                <a:rPr lang="en-US" sz="1900" err="1">
                  <a:latin typeface="Arial"/>
                  <a:ea typeface="ＭＳ Ｐゴシック"/>
                  <a:cs typeface="Arial"/>
                </a:rPr>
                <a:t>электромагнитным</a:t>
              </a:r>
              <a:r>
                <a:rPr lang="en-US" sz="2000" dirty="0">
                  <a:latin typeface="Arial"/>
                  <a:ea typeface="ＭＳ Ｐゴシック"/>
                  <a:cs typeface="Arial"/>
                </a:rPr>
                <a:t> </a:t>
              </a:r>
              <a:r>
                <a:rPr lang="en-US" sz="2000" err="1">
                  <a:latin typeface="Arial"/>
                  <a:ea typeface="ＭＳ Ｐゴシック"/>
                  <a:cs typeface="Arial"/>
                </a:rPr>
                <a:t>помехам</a:t>
              </a:r>
              <a:endParaRPr lang="en-US" altLang="en-US" sz="2000" b="0" i="0" u="none" strike="noStrike" kern="1200" cap="none" spc="0" normalizeH="0" baseline="0" noProof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/>
                <a:cs typeface="Calibri"/>
              </a:endParaRP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3A38F29D-E5F5-E3BF-BDD3-3F1A92E37667}"/>
              </a:ext>
            </a:extLst>
          </p:cNvPr>
          <p:cNvSpPr txBox="1">
            <a:spLocks/>
          </p:cNvSpPr>
          <p:nvPr/>
        </p:nvSpPr>
        <p:spPr>
          <a:xfrm>
            <a:off x="-431909" y="6379354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7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700" dirty="0" err="1">
                <a:solidFill>
                  <a:schemeClr val="tx1"/>
                </a:solidFill>
              </a:rPr>
              <a:t>Джеймс</a:t>
            </a:r>
            <a:r>
              <a:rPr lang="ru-RU" sz="1700" dirty="0">
                <a:solidFill>
                  <a:schemeClr val="tx1"/>
                </a:solidFill>
              </a:rPr>
              <a:t> Ф. </a:t>
            </a:r>
            <a:r>
              <a:rPr lang="ru-RU" sz="1700" dirty="0" err="1">
                <a:solidFill>
                  <a:schemeClr val="tx1"/>
                </a:solidFill>
              </a:rPr>
              <a:t>Куроуз</a:t>
            </a:r>
            <a:r>
              <a:rPr lang="ru-RU" sz="1700" dirty="0">
                <a:solidFill>
                  <a:schemeClr val="tx1"/>
                </a:solidFill>
              </a:rPr>
              <a:t>, Кит В. Росс, Все права защищены </a:t>
            </a:r>
          </a:p>
        </p:txBody>
      </p:sp>
    </p:spTree>
    <p:extLst>
      <p:ext uri="{BB962C8B-B14F-4D97-AF65-F5344CB8AC3E}">
        <p14:creationId xmlns:p14="http://schemas.microsoft.com/office/powerpoint/2010/main" val="4220618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5400" b="0" dirty="0" err="1">
                <a:ea typeface="ＭＳ Ｐゴシック"/>
              </a:rPr>
              <a:t>Физические</a:t>
            </a:r>
            <a:r>
              <a:rPr lang="en-US" sz="5400" b="0" dirty="0">
                <a:ea typeface="ＭＳ Ｐゴシック"/>
              </a:rPr>
              <a:t> </a:t>
            </a:r>
            <a:r>
              <a:rPr lang="en-US" sz="5400" b="0" dirty="0" err="1">
                <a:ea typeface="ＭＳ Ｐゴシック"/>
              </a:rPr>
              <a:t>носители</a:t>
            </a:r>
            <a:r>
              <a:rPr lang="en-US" sz="5400" b="0" dirty="0">
                <a:ea typeface="ＭＳ Ｐゴシック"/>
              </a:rPr>
              <a:t>: </a:t>
            </a:r>
            <a:r>
              <a:rPr lang="en-US" sz="5400" b="0" dirty="0" err="1">
                <a:ea typeface="ＭＳ Ｐゴシック"/>
              </a:rPr>
              <a:t>среда</a:t>
            </a:r>
            <a:r>
              <a:rPr lang="en-US" sz="5400" b="0" dirty="0">
                <a:ea typeface="ＭＳ Ｐゴシック"/>
              </a:rPr>
              <a:t> </a:t>
            </a:r>
            <a:r>
              <a:rPr lang="en-US" sz="5400" b="0" dirty="0" err="1">
                <a:ea typeface="ＭＳ Ｐゴシック"/>
              </a:rPr>
              <a:t>передачи</a:t>
            </a:r>
            <a:endParaRPr lang="en-US" sz="5400" b="0" dirty="0" err="1">
              <a:ea typeface="ＭＳ Ｐゴシック"/>
              <a:cs typeface="+mj-lt"/>
            </a:endParaRPr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843642" y="1354420"/>
            <a:ext cx="5059616" cy="48768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2230" indent="0">
              <a:buNone/>
              <a:defRPr/>
            </a:pPr>
            <a:r>
              <a:rPr lang="en-US" dirty="0" err="1">
                <a:solidFill>
                  <a:srgbClr val="C00000"/>
                </a:solidFill>
                <a:latin typeface="Calibri" panose="020F0502020204030204"/>
                <a:ea typeface="ＭＳ Ｐゴシック"/>
                <a:cs typeface="Calibri" panose="020F0502020204030204"/>
              </a:rPr>
              <a:t>Радиоканалы</a:t>
            </a:r>
            <a:endParaRPr lang="en-US">
              <a:solidFill>
                <a:srgbClr val="C00000"/>
              </a:solidFill>
              <a:latin typeface="Calibri" panose="020F0502020204030204"/>
              <a:ea typeface="ＭＳ Ｐゴシック"/>
              <a:cs typeface="Calibri" panose="020F0502020204030204"/>
            </a:endParaRPr>
          </a:p>
          <a:p>
            <a:pPr marL="519430" indent="-457200">
              <a:defRPr/>
            </a:pPr>
            <a:r>
              <a:rPr lang="en-US" sz="2400" dirty="0" err="1">
                <a:latin typeface="Calibri" panose="020F0502020204030204"/>
                <a:ea typeface="ＭＳ Ｐゴシック"/>
              </a:rPr>
              <a:t>Передача</a:t>
            </a:r>
            <a:r>
              <a:rPr lang="en-US" sz="2400" dirty="0">
                <a:latin typeface="Calibri" panose="020F0502020204030204"/>
                <a:ea typeface="ＭＳ Ｐゴシック"/>
              </a:rPr>
              <a:t> </a:t>
            </a:r>
            <a:r>
              <a:rPr lang="en-US" sz="2400" dirty="0" err="1">
                <a:latin typeface="Calibri" panose="020F0502020204030204"/>
                <a:ea typeface="ＭＳ Ｐゴシック"/>
              </a:rPr>
              <a:t>сигнала</a:t>
            </a:r>
            <a:r>
              <a:rPr lang="en-US" sz="2400" dirty="0">
                <a:latin typeface="Calibri" panose="020F0502020204030204"/>
                <a:ea typeface="ＭＳ Ｐゴシック"/>
              </a:rPr>
              <a:t> </a:t>
            </a:r>
            <a:r>
              <a:rPr lang="en-US" sz="2400" dirty="0" err="1">
                <a:latin typeface="Calibri" panose="020F0502020204030204"/>
                <a:ea typeface="ＭＳ Ｐゴシック"/>
              </a:rPr>
              <a:t>электромагнитными</a:t>
            </a:r>
            <a:r>
              <a:rPr lang="en-US" sz="2400" dirty="0">
                <a:latin typeface="Calibri" panose="020F0502020204030204"/>
                <a:ea typeface="ＭＳ Ｐゴシック"/>
              </a:rPr>
              <a:t> </a:t>
            </a:r>
            <a:r>
              <a:rPr lang="en-US" sz="2400" dirty="0" err="1">
                <a:latin typeface="Calibri" panose="020F0502020204030204"/>
                <a:ea typeface="ＭＳ Ｐゴシック"/>
              </a:rPr>
              <a:t>волнами</a:t>
            </a:r>
            <a:r>
              <a:rPr lang="en-US" sz="2400" dirty="0">
                <a:latin typeface="Calibri" panose="020F0502020204030204"/>
                <a:ea typeface="ＭＳ Ｐゴシック"/>
              </a:rPr>
              <a:t> </a:t>
            </a:r>
            <a:r>
              <a:rPr lang="en-US" sz="2400" dirty="0" err="1">
                <a:latin typeface="Calibri" panose="020F0502020204030204"/>
                <a:ea typeface="ＭＳ Ｐゴシック"/>
              </a:rPr>
              <a:t>радиодиапазона</a:t>
            </a:r>
            <a:endParaRPr lang="en-US" sz="2400" dirty="0" err="1">
              <a:ea typeface="ＭＳ Ｐゴシック"/>
              <a:cs typeface="+mn-lt"/>
            </a:endParaRPr>
          </a:p>
          <a:p>
            <a:pPr marL="346075" indent="-283845">
              <a:defRPr/>
            </a:pPr>
            <a:r>
              <a:rPr lang="en-US" altLang="en-US" sz="2400" dirty="0" err="1">
                <a:latin typeface="Calibri" panose="020F0502020204030204"/>
                <a:ea typeface="ＭＳ Ｐゴシック"/>
              </a:rPr>
              <a:t>не</a:t>
            </a:r>
            <a:r>
              <a:rPr lang="en-US" altLang="en-US" sz="2400" dirty="0">
                <a:latin typeface="Calibri" panose="020F0502020204030204"/>
                <a:ea typeface="ＭＳ Ｐゴシック"/>
              </a:rPr>
              <a:t> </a:t>
            </a:r>
            <a:r>
              <a:rPr lang="en-US" altLang="en-US" sz="2400" dirty="0" err="1">
                <a:latin typeface="Calibri" panose="020F0502020204030204"/>
                <a:ea typeface="ＭＳ Ｐゴシック"/>
              </a:rPr>
              <a:t>нужны</a:t>
            </a:r>
            <a:r>
              <a:rPr lang="en-US" altLang="en-US" sz="2400" dirty="0">
                <a:latin typeface="Calibri" panose="020F0502020204030204"/>
                <a:ea typeface="ＭＳ Ｐゴシック"/>
              </a:rPr>
              <a:t> "</a:t>
            </a:r>
            <a:r>
              <a:rPr lang="en-US" altLang="en-US" sz="2400" dirty="0" err="1">
                <a:latin typeface="Calibri" panose="020F0502020204030204"/>
                <a:ea typeface="ＭＳ Ｐゴシック"/>
              </a:rPr>
              <a:t>провода</a:t>
            </a:r>
            <a:r>
              <a:rPr lang="en-US" altLang="en-US" sz="2400" dirty="0">
                <a:latin typeface="Calibri" panose="020F0502020204030204"/>
                <a:ea typeface="ＭＳ Ｐゴシック"/>
              </a:rPr>
              <a:t>"</a:t>
            </a:r>
            <a:endParaRPr lang="en-US" altLang="ja-JP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Calibri"/>
            </a:endParaRPr>
          </a:p>
          <a:p>
            <a:pPr marL="346075" indent="-283845">
              <a:defRPr/>
            </a:pPr>
            <a:r>
              <a:rPr lang="en-US" sz="2400" dirty="0" err="1">
                <a:ea typeface="+mn-lt"/>
                <a:cs typeface="+mn-lt"/>
              </a:rPr>
              <a:t>двунаправленная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dirty="0" err="1">
                <a:ea typeface="+mn-lt"/>
                <a:cs typeface="+mn-lt"/>
              </a:rPr>
              <a:t>передача</a:t>
            </a:r>
            <a:endParaRPr lang="en-US" sz="2400" dirty="0" err="1">
              <a:cs typeface="Calibri"/>
            </a:endParaRPr>
          </a:p>
          <a:p>
            <a:pPr marL="346075" indent="-283845">
              <a:spcBef>
                <a:spcPts val="600"/>
              </a:spcBef>
              <a:defRPr/>
            </a:pPr>
            <a:r>
              <a:rPr lang="en-US" sz="2400" err="1">
                <a:ea typeface="+mn-lt"/>
                <a:cs typeface="+mn-lt"/>
              </a:rPr>
              <a:t>факторы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err="1">
                <a:ea typeface="+mn-lt"/>
                <a:cs typeface="+mn-lt"/>
              </a:rPr>
              <a:t>среды</a:t>
            </a:r>
            <a:r>
              <a:rPr lang="en-US" sz="2400" dirty="0">
                <a:ea typeface="+mn-lt"/>
                <a:cs typeface="+mn-lt"/>
              </a:rPr>
              <a:t> </a:t>
            </a:r>
            <a:r>
              <a:rPr lang="en-US" sz="2400" err="1">
                <a:ea typeface="+mn-lt"/>
                <a:cs typeface="+mn-lt"/>
              </a:rPr>
              <a:t>распространения</a:t>
            </a:r>
            <a:r>
              <a:rPr lang="en-US" altLang="en-US" sz="2400" dirty="0">
                <a:ea typeface="ＭＳ Ｐゴシック"/>
                <a:cs typeface="+mn-lt"/>
              </a:rPr>
              <a:t>:</a:t>
            </a:r>
            <a:endParaRPr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Calibri"/>
            </a:endParaRPr>
          </a:p>
          <a:p>
            <a:pPr marL="635000" marR="0" lvl="1" indent="-229870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en-US" err="1">
                <a:latin typeface="Calibri" panose="020F0502020204030204"/>
                <a:ea typeface="Arial" panose="020B0604020202020204" pitchFamily="34" charset="0"/>
              </a:rPr>
              <a:t>отражение</a:t>
            </a:r>
            <a:endParaRPr lang="en-US" altLang="en-US" b="0" i="0" u="none" strike="noStrike" kern="1200" cap="none" spc="0" normalizeH="0" baseline="0" noProof="0" err="1">
              <a:ln>
                <a:noFill/>
              </a:ln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Calibri"/>
            </a:endParaRPr>
          </a:p>
          <a:p>
            <a:pPr marL="635000" lvl="1" indent="-229870">
              <a:spcBef>
                <a:spcPts val="300"/>
              </a:spcBef>
              <a:defRPr/>
            </a:pPr>
            <a:r>
              <a:rPr lang="en-US" altLang="en-US" dirty="0" err="1">
                <a:latin typeface="Calibri" panose="020F0502020204030204"/>
                <a:ea typeface="Arial" panose="020B0604020202020204" pitchFamily="34" charset="0"/>
              </a:rPr>
              <a:t>поглощение</a:t>
            </a:r>
            <a:r>
              <a:rPr lang="en-US" altLang="en-US" dirty="0">
                <a:latin typeface="Calibri" panose="020F0502020204030204"/>
                <a:ea typeface="Arial" panose="020B0604020202020204" pitchFamily="34" charset="0"/>
              </a:rPr>
              <a:t> </a:t>
            </a:r>
            <a:r>
              <a:rPr lang="en-US" altLang="en-US" dirty="0" err="1">
                <a:latin typeface="Calibri" panose="020F0502020204030204"/>
                <a:ea typeface="Arial" panose="020B0604020202020204" pitchFamily="34" charset="0"/>
              </a:rPr>
              <a:t>препятствиями</a:t>
            </a:r>
            <a:endParaRPr lang="en-US" altLang="en-US" b="0" i="0" u="none" strike="noStrike" kern="1200" cap="none" spc="0" normalizeH="0" baseline="0" noProof="0" dirty="0" err="1">
              <a:ln>
                <a:noFill/>
              </a:ln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Calibri"/>
            </a:endParaRPr>
          </a:p>
          <a:p>
            <a:pPr marL="635000" marR="0" lvl="1" indent="-229870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en-US" err="1">
                <a:latin typeface="Calibri" panose="020F0502020204030204"/>
                <a:ea typeface="Arial" panose="020B0604020202020204" pitchFamily="34" charset="0"/>
              </a:rPr>
              <a:t>интерференция</a:t>
            </a:r>
            <a:r>
              <a:rPr lang="en-US" altLang="en-US" dirty="0">
                <a:latin typeface="Calibri" panose="020F0502020204030204"/>
                <a:ea typeface="Arial" panose="020B0604020202020204" pitchFamily="34" charset="0"/>
              </a:rPr>
              <a:t>/</a:t>
            </a:r>
            <a:r>
              <a:rPr lang="en-US" altLang="en-US" err="1">
                <a:latin typeface="Calibri" panose="020F0502020204030204"/>
                <a:ea typeface="Arial" panose="020B0604020202020204" pitchFamily="34" charset="0"/>
              </a:rPr>
              <a:t>шумы</a:t>
            </a:r>
            <a:endParaRPr lang="en-US" altLang="en-US" b="0" i="0" u="none" strike="noStrike" kern="1200" cap="none" spc="0" normalizeH="0" baseline="0" noProof="0" err="1">
              <a:ln>
                <a:noFill/>
              </a:ln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Calibri"/>
            </a:endParaRP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188014" cy="511829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spcBef>
                <a:spcPct val="20000"/>
              </a:spcBef>
              <a:buNone/>
              <a:defRPr/>
            </a:pPr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Типы</a:t>
            </a:r>
            <a:r>
              <a:rPr lang="en-US" dirty="0">
                <a:solidFill>
                  <a:srgbClr val="C00000"/>
                </a:solidFill>
                <a:ea typeface="+mn-lt"/>
                <a:cs typeface="+mn-lt"/>
              </a:rPr>
              <a:t> </a:t>
            </a:r>
            <a:r>
              <a:rPr lang="en-US" dirty="0" err="1">
                <a:solidFill>
                  <a:srgbClr val="C00000"/>
                </a:solidFill>
                <a:ea typeface="+mn-lt"/>
                <a:cs typeface="+mn-lt"/>
              </a:rPr>
              <a:t>радиоканалов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/>
                <a:cs typeface="ＭＳ Ｐゴシック" charset="0"/>
              </a:rPr>
              <a:t>:</a:t>
            </a:r>
            <a:endParaRPr lang="ru-RU">
              <a:ea typeface="ＭＳ Ｐゴシック"/>
              <a:cs typeface="Calibri" panose="020F0502020204030204"/>
            </a:endParaRPr>
          </a:p>
          <a:p>
            <a:pPr marL="342900" indent="-28067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 err="1">
                <a:solidFill>
                  <a:srgbClr val="000099"/>
                </a:solidFill>
                <a:ea typeface="ＭＳ Ｐゴシック"/>
                <a:cs typeface="+mn-lt"/>
              </a:rPr>
              <a:t>Беспроводная</a:t>
            </a:r>
            <a:r>
              <a:rPr lang="en-US" sz="2400" dirty="0">
                <a:solidFill>
                  <a:srgbClr val="000099"/>
                </a:solidFill>
                <a:latin typeface="Calibri"/>
                <a:ea typeface="ＭＳ Ｐゴシック"/>
                <a:cs typeface="Calibri"/>
              </a:rPr>
              <a:t> </a:t>
            </a:r>
            <a:r>
              <a:rPr lang="en-US" sz="2400" dirty="0" err="1">
                <a:solidFill>
                  <a:srgbClr val="000099"/>
                </a:solidFill>
                <a:latin typeface="Calibri"/>
                <a:ea typeface="ＭＳ Ｐゴシック"/>
                <a:cs typeface="Calibri"/>
              </a:rPr>
              <a:t>сеть</a:t>
            </a:r>
            <a:r>
              <a:rPr lang="en-US" sz="2400" dirty="0">
                <a:latin typeface="Calibri"/>
                <a:ea typeface="ＭＳ Ｐゴシック"/>
                <a:cs typeface="Calibri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(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WiFi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)</a:t>
            </a:r>
            <a:endParaRPr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/>
              <a:ea typeface="ＭＳ Ｐゴシック"/>
              <a:cs typeface="Calibri"/>
            </a:endParaRPr>
          </a:p>
          <a:p>
            <a:pPr marL="635000" lvl="1" indent="-22987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/>
                <a:ea typeface="ＭＳ Ｐゴシック"/>
                <a:cs typeface="Calibri"/>
              </a:rPr>
              <a:t>10-100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 </a:t>
            </a:r>
            <a:r>
              <a:rPr lang="en-US" dirty="0" err="1">
                <a:latin typeface="Calibri"/>
                <a:ea typeface="ＭＳ Ｐゴシック"/>
                <a:cs typeface="Calibri"/>
              </a:rPr>
              <a:t>Мб</a:t>
            </a:r>
            <a:r>
              <a:rPr lang="en-US" dirty="0">
                <a:latin typeface="Calibri"/>
                <a:ea typeface="ＭＳ Ｐゴシック"/>
                <a:cs typeface="Calibri"/>
              </a:rPr>
              <a:t>/с;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 </a:t>
            </a:r>
            <a:r>
              <a:rPr lang="en-US" dirty="0">
                <a:latin typeface="Calibri"/>
                <a:ea typeface="ＭＳ Ｐゴシック"/>
                <a:cs typeface="Calibri"/>
              </a:rPr>
              <a:t>10 </a:t>
            </a:r>
            <a:r>
              <a:rPr lang="en-US" dirty="0" err="1">
                <a:latin typeface="Calibri"/>
                <a:ea typeface="ＭＳ Ｐゴシック"/>
                <a:cs typeface="Calibri"/>
              </a:rPr>
              <a:t>метров</a:t>
            </a:r>
            <a:endParaRPr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/>
              <a:ea typeface="ＭＳ Ｐゴシック"/>
              <a:cs typeface="Calibri"/>
            </a:endParaRPr>
          </a:p>
          <a:p>
            <a:pPr marL="342900" marR="0" lvl="0" indent="-28067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lang="en-US" sz="2400" err="1">
                <a:solidFill>
                  <a:srgbClr val="000099"/>
                </a:solidFill>
                <a:latin typeface="Calibri"/>
                <a:ea typeface="ＭＳ Ｐゴシック"/>
                <a:cs typeface="Calibri"/>
              </a:rPr>
              <a:t>глобальная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 (4G </a:t>
            </a:r>
            <a:r>
              <a:rPr lang="en-US" sz="2400" err="1">
                <a:latin typeface="Calibri"/>
                <a:ea typeface="ＭＳ Ｐゴシック"/>
                <a:cs typeface="Calibri"/>
              </a:rPr>
              <a:t>сети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)</a:t>
            </a:r>
            <a:endParaRPr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/>
              <a:ea typeface="ＭＳ Ｐゴシック"/>
              <a:cs typeface="Calibri"/>
            </a:endParaRPr>
          </a:p>
          <a:p>
            <a:pPr marL="635000" lvl="1" indent="-22987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/>
                <a:ea typeface="ＭＳ Ｐゴシック"/>
                <a:cs typeface="Calibri"/>
              </a:rPr>
              <a:t>10 </a:t>
            </a:r>
            <a:r>
              <a:rPr lang="en-US" dirty="0" err="1">
                <a:latin typeface="Calibri"/>
                <a:ea typeface="ＭＳ Ｐゴシック"/>
                <a:cs typeface="Calibri"/>
              </a:rPr>
              <a:t>Мб</a:t>
            </a:r>
            <a:r>
              <a:rPr lang="en-US" dirty="0">
                <a:latin typeface="Calibri"/>
                <a:ea typeface="ＭＳ Ｐゴシック"/>
                <a:cs typeface="Calibri"/>
              </a:rPr>
              <a:t>/с </a:t>
            </a:r>
            <a:r>
              <a:rPr lang="en-US" dirty="0" err="1">
                <a:latin typeface="Calibri"/>
                <a:ea typeface="ＭＳ Ｐゴシック"/>
                <a:cs typeface="Calibri"/>
              </a:rPr>
              <a:t>больше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 ~10 </a:t>
            </a:r>
            <a:r>
              <a:rPr lang="en-US" dirty="0" err="1">
                <a:latin typeface="Calibri"/>
                <a:ea typeface="ＭＳ Ｐゴシック"/>
                <a:cs typeface="Calibri"/>
              </a:rPr>
              <a:t>км</a:t>
            </a:r>
            <a:r>
              <a:rPr lang="en-US" dirty="0">
                <a:latin typeface="Calibri"/>
                <a:ea typeface="ＭＳ Ｐゴシック"/>
                <a:cs typeface="Calibri"/>
              </a:rPr>
              <a:t> </a:t>
            </a:r>
            <a:endParaRPr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6075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/>
                <a:cs typeface="Calibri"/>
              </a:rPr>
              <a:t>Bluetooth: </a:t>
            </a:r>
            <a:r>
              <a:rPr lang="en-US" sz="2400" dirty="0" err="1">
                <a:latin typeface="Calibri"/>
                <a:ea typeface="ＭＳ Ｐゴシック"/>
                <a:cs typeface="Calibri"/>
              </a:rPr>
              <a:t>замена</a:t>
            </a:r>
            <a:r>
              <a:rPr lang="en-US" sz="2400" dirty="0">
                <a:latin typeface="Calibri"/>
                <a:ea typeface="ＭＳ Ｐゴシック"/>
                <a:cs typeface="Calibri"/>
              </a:rPr>
              <a:t> </a:t>
            </a:r>
            <a:r>
              <a:rPr lang="en-US" sz="2400" dirty="0" err="1">
                <a:latin typeface="Calibri"/>
                <a:ea typeface="ＭＳ Ｐゴシック"/>
                <a:cs typeface="Calibri"/>
              </a:rPr>
              <a:t>кабеля</a:t>
            </a:r>
            <a:endParaRPr lang="en-US" sz="2400"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747395" lvl="1" indent="-342900">
              <a:lnSpc>
                <a:spcPct val="85000"/>
              </a:lnSpc>
              <a:spcBef>
                <a:spcPct val="20000"/>
              </a:spcBef>
              <a:buClr>
                <a:prstClr val="black">
                  <a:lumMod val="95000"/>
                  <a:lumOff val="5000"/>
                </a:prstClr>
              </a:buClr>
              <a:buSzPct val="100000"/>
              <a:defRPr/>
            </a:pPr>
            <a:r>
              <a:rPr lang="en-US" dirty="0" err="1">
                <a:solidFill>
                  <a:srgbClr val="000099"/>
                </a:solidFill>
                <a:latin typeface="Calibri"/>
                <a:ea typeface="ＭＳ Ｐゴシック"/>
                <a:cs typeface="Calibri"/>
              </a:rPr>
              <a:t>Короткие</a:t>
            </a:r>
            <a:r>
              <a:rPr lang="en-US" dirty="0">
                <a:solidFill>
                  <a:srgbClr val="000099"/>
                </a:solidFill>
                <a:latin typeface="Calibri"/>
                <a:ea typeface="ＭＳ Ｐゴシック"/>
                <a:cs typeface="Calibri"/>
              </a:rPr>
              <a:t> </a:t>
            </a:r>
            <a:r>
              <a:rPr lang="en-US" sz="2400" dirty="0" err="1">
                <a:solidFill>
                  <a:srgbClr val="000099"/>
                </a:solidFill>
                <a:latin typeface="Calibri"/>
                <a:ea typeface="ＭＳ Ｐゴシック"/>
                <a:cs typeface="Calibri"/>
              </a:rPr>
              <a:t>расстояния</a:t>
            </a:r>
            <a:endParaRPr lang="en-US" dirty="0">
              <a:solidFill>
                <a:srgbClr val="000099"/>
              </a:solidFill>
              <a:latin typeface="Calibri"/>
              <a:ea typeface="ＭＳ Ｐゴシック"/>
              <a:cs typeface="Calibri"/>
            </a:endParaRPr>
          </a:p>
          <a:p>
            <a:pPr marL="342900" indent="-28067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 err="1">
                <a:solidFill>
                  <a:srgbClr val="000099"/>
                </a:solidFill>
                <a:latin typeface="Calibri"/>
                <a:ea typeface="ＭＳ Ｐゴシック"/>
                <a:cs typeface="Calibri"/>
              </a:rPr>
              <a:t>Наземные</a:t>
            </a:r>
            <a:r>
              <a:rPr lang="en-US" sz="2400" dirty="0">
                <a:solidFill>
                  <a:srgbClr val="000099"/>
                </a:solidFill>
                <a:latin typeface="Calibri"/>
                <a:ea typeface="ＭＳ Ｐゴシック"/>
                <a:cs typeface="Calibri"/>
              </a:rPr>
              <a:t> </a:t>
            </a:r>
            <a:r>
              <a:rPr lang="en-US" sz="2400" dirty="0" err="1">
                <a:solidFill>
                  <a:srgbClr val="000099"/>
                </a:solidFill>
                <a:latin typeface="Calibri"/>
                <a:ea typeface="ＭＳ Ｐゴシック"/>
                <a:cs typeface="Calibri"/>
              </a:rPr>
              <a:t>коротковолновые</a:t>
            </a:r>
            <a:endParaRPr lang="en-US" sz="2400">
              <a:cs typeface="Calibri"/>
            </a:endParaRPr>
          </a:p>
          <a:p>
            <a:pPr marL="635000" lvl="1" indent="-22987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defRPr/>
            </a:pPr>
            <a:r>
              <a:rPr lang="en-US" err="1">
                <a:latin typeface="Calibri"/>
                <a:ea typeface="ＭＳ Ｐゴシック"/>
                <a:cs typeface="Calibri"/>
              </a:rPr>
              <a:t>Точка-точка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; 45</a:t>
            </a:r>
            <a:r>
              <a:rPr lang="en-US" dirty="0">
                <a:latin typeface="Calibri"/>
                <a:ea typeface="ＭＳ Ｐゴシック"/>
                <a:cs typeface="Calibri"/>
              </a:rPr>
              <a:t> </a:t>
            </a:r>
            <a:r>
              <a:rPr lang="en-US" err="1">
                <a:latin typeface="Calibri"/>
                <a:ea typeface="ＭＳ Ｐゴシック"/>
                <a:cs typeface="Calibri"/>
              </a:rPr>
              <a:t>Мб</a:t>
            </a:r>
            <a:r>
              <a:rPr lang="en-US" dirty="0">
                <a:latin typeface="Calibri"/>
                <a:ea typeface="ＭＳ Ｐゴシック"/>
                <a:cs typeface="Calibri"/>
              </a:rPr>
              <a:t>/с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 </a:t>
            </a:r>
            <a:r>
              <a:rPr lang="en-US" err="1">
                <a:latin typeface="Calibri"/>
                <a:ea typeface="ＭＳ Ｐゴシック"/>
                <a:cs typeface="Calibri"/>
              </a:rPr>
              <a:t>каналы</a:t>
            </a:r>
            <a:endParaRPr lang="en-US" sz="2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ＭＳ Ｐゴシック"/>
              <a:cs typeface="Calibri"/>
            </a:endParaRPr>
          </a:p>
          <a:p>
            <a:pPr marL="342900" indent="-28067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 err="1">
                <a:solidFill>
                  <a:srgbClr val="000099"/>
                </a:solidFill>
                <a:latin typeface="Calibri"/>
                <a:ea typeface="ＭＳ Ｐゴシック"/>
                <a:cs typeface="Calibri"/>
              </a:rPr>
              <a:t>Спутниковые</a:t>
            </a:r>
            <a:r>
              <a:rPr lang="en-US" sz="2400" dirty="0">
                <a:solidFill>
                  <a:srgbClr val="000099"/>
                </a:solidFill>
                <a:latin typeface="Calibri"/>
                <a:ea typeface="ＭＳ Ｐゴシック"/>
                <a:cs typeface="Calibri"/>
              </a:rPr>
              <a:t> </a:t>
            </a:r>
            <a:endParaRPr lang="en-US" sz="2400" b="0" i="0" u="none" strike="noStrike" kern="1200" cap="none" spc="0" normalizeH="0" baseline="0" noProof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/>
                <a:ea typeface="ＭＳ Ｐゴシック"/>
                <a:cs typeface="Calibri"/>
              </a:rPr>
              <a:t>1 </a:t>
            </a:r>
            <a:r>
              <a:rPr lang="en-US" err="1">
                <a:latin typeface="Calibri"/>
                <a:ea typeface="ＭＳ Ｐゴシック"/>
                <a:cs typeface="Calibri"/>
              </a:rPr>
              <a:t>канал</a:t>
            </a:r>
            <a:r>
              <a:rPr lang="en-US" dirty="0">
                <a:latin typeface="Calibri"/>
                <a:ea typeface="ＭＳ Ｐゴシック"/>
                <a:cs typeface="Calibri"/>
              </a:rPr>
              <a:t> </a:t>
            </a:r>
            <a:r>
              <a:rPr lang="en-US" err="1">
                <a:latin typeface="Calibri"/>
                <a:ea typeface="ＭＳ Ｐゴシック"/>
                <a:cs typeface="Calibri"/>
              </a:rPr>
              <a:t>до</a:t>
            </a:r>
            <a:r>
              <a:rPr lang="en-US" dirty="0">
                <a:latin typeface="Calibri"/>
                <a:ea typeface="ＭＳ Ｐゴシック"/>
                <a:cs typeface="Calibri"/>
              </a:rPr>
              <a:t>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ＭＳ Ｐゴシック"/>
                <a:cs typeface="Calibri"/>
              </a:rPr>
              <a:t>45 </a:t>
            </a:r>
            <a:r>
              <a:rPr lang="en-US" err="1">
                <a:latin typeface="Calibri"/>
                <a:ea typeface="ＭＳ Ｐゴシック"/>
                <a:cs typeface="Calibri"/>
              </a:rPr>
              <a:t>Мб</a:t>
            </a:r>
            <a:r>
              <a:rPr lang="en-US" dirty="0">
                <a:latin typeface="Calibri"/>
                <a:ea typeface="ＭＳ Ｐゴシック"/>
                <a:cs typeface="Calibri"/>
              </a:rPr>
              <a:t>/с</a:t>
            </a:r>
            <a:endParaRPr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/>
              <a:ea typeface="ＭＳ Ｐゴシック"/>
              <a:cs typeface="Calibri"/>
            </a:endParaRP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 err="1">
                <a:ea typeface="+mn-lt"/>
                <a:cs typeface="+mn-lt"/>
              </a:rPr>
              <a:t>задержки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распространения</a:t>
            </a:r>
            <a:r>
              <a:rPr lang="en-US" dirty="0">
                <a:ea typeface="+mn-lt"/>
                <a:cs typeface="+mn-lt"/>
              </a:rPr>
              <a:t> </a:t>
            </a:r>
            <a:r>
              <a:rPr lang="en-US" dirty="0" err="1">
                <a:ea typeface="+mn-lt"/>
                <a:cs typeface="+mn-lt"/>
              </a:rPr>
              <a:t>до</a:t>
            </a:r>
            <a:r>
              <a:rPr lang="en-US" dirty="0">
                <a:ea typeface="+mn-lt"/>
                <a:cs typeface="+mn-lt"/>
              </a:rPr>
              <a:t> 280 </a:t>
            </a:r>
            <a:r>
              <a:rPr lang="en-US" dirty="0" err="1">
                <a:ea typeface="+mn-lt"/>
                <a:cs typeface="+mn-lt"/>
              </a:rPr>
              <a:t>мс</a:t>
            </a:r>
            <a:endParaRPr lang="en-US" sz="2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ea typeface="+mn-lt"/>
              <a:cs typeface="+mn-lt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9F2BBBC-A8EA-B9A5-DE14-62FC9FD50B1B}"/>
              </a:ext>
            </a:extLst>
          </p:cNvPr>
          <p:cNvSpPr txBox="1">
            <a:spLocks/>
          </p:cNvSpPr>
          <p:nvPr/>
        </p:nvSpPr>
        <p:spPr>
          <a:xfrm>
            <a:off x="-431909" y="6379354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7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700" dirty="0" err="1">
                <a:solidFill>
                  <a:schemeClr val="tx1"/>
                </a:solidFill>
              </a:rPr>
              <a:t>Джеймс</a:t>
            </a:r>
            <a:r>
              <a:rPr lang="ru-RU" sz="1700" dirty="0">
                <a:solidFill>
                  <a:schemeClr val="tx1"/>
                </a:solidFill>
              </a:rPr>
              <a:t> Ф. </a:t>
            </a:r>
            <a:r>
              <a:rPr lang="ru-RU" sz="1700" dirty="0" err="1">
                <a:solidFill>
                  <a:schemeClr val="tx1"/>
                </a:solidFill>
              </a:rPr>
              <a:t>Куроуз</a:t>
            </a:r>
            <a:r>
              <a:rPr lang="ru-RU" sz="1700" dirty="0">
                <a:solidFill>
                  <a:schemeClr val="tx1"/>
                </a:solidFill>
              </a:rPr>
              <a:t>, Кит В. Росс, Все права защищены </a:t>
            </a:r>
          </a:p>
        </p:txBody>
      </p:sp>
    </p:spTree>
    <p:extLst>
      <p:ext uri="{BB962C8B-B14F-4D97-AF65-F5344CB8AC3E}">
        <p14:creationId xmlns:p14="http://schemas.microsoft.com/office/powerpoint/2010/main" val="3035734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07959" y="2612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 err="1">
                <a:ea typeface="游ゴシック Light"/>
              </a:rPr>
              <a:t>Ядро</a:t>
            </a:r>
            <a:r>
              <a:rPr lang="en-US" altLang="ja-JP" sz="4800" dirty="0">
                <a:ea typeface="游ゴシック Light"/>
              </a:rPr>
              <a:t> </a:t>
            </a:r>
            <a:r>
              <a:rPr lang="en-US" altLang="ja-JP" sz="4800" dirty="0" err="1">
                <a:ea typeface="游ゴシック Light"/>
              </a:rPr>
              <a:t>сети</a:t>
            </a:r>
            <a:endParaRPr lang="en-US" sz="4800" dirty="0" err="1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412750" indent="-282575"/>
            <a:r>
              <a:rPr lang="en-US" dirty="0" err="1">
                <a:ea typeface="+mn-lt"/>
                <a:cs typeface="+mn-lt"/>
              </a:rPr>
              <a:t>Сеть</a:t>
            </a:r>
            <a:r>
              <a:rPr lang="en-US" dirty="0">
                <a:ea typeface="+mn-lt"/>
                <a:cs typeface="+mn-lt"/>
              </a:rPr>
              <a:t> </a:t>
            </a:r>
            <a:r>
              <a:rPr lang="en-US" dirty="0" err="1">
                <a:ea typeface="+mn-lt"/>
                <a:cs typeface="+mn-lt"/>
              </a:rPr>
              <a:t>взаимосвязанных</a:t>
            </a:r>
            <a:r>
              <a:rPr lang="en-US" dirty="0">
                <a:ea typeface="+mn-lt"/>
                <a:cs typeface="+mn-lt"/>
              </a:rPr>
              <a:t> </a:t>
            </a:r>
            <a:r>
              <a:rPr lang="en-US" dirty="0" err="1">
                <a:ea typeface="+mn-lt"/>
                <a:cs typeface="+mn-lt"/>
              </a:rPr>
              <a:t>маршрутизаторов</a:t>
            </a:r>
            <a:endParaRPr lang="ru-RU" dirty="0" err="1">
              <a:ea typeface="+mn-lt"/>
              <a:cs typeface="+mn-lt"/>
            </a:endParaRPr>
          </a:p>
          <a:p>
            <a:pPr marL="412750" indent="-282575"/>
            <a:r>
              <a:rPr lang="en-US" altLang="en-US" dirty="0" err="1">
                <a:solidFill>
                  <a:srgbClr val="CC0000"/>
                </a:solidFill>
                <a:ea typeface="ＭＳ Ｐゴシック"/>
              </a:rPr>
              <a:t>Коммутация</a:t>
            </a:r>
            <a:r>
              <a:rPr lang="en-US" altLang="en-US" dirty="0">
                <a:solidFill>
                  <a:srgbClr val="CC0000"/>
                </a:solidFill>
                <a:ea typeface="ＭＳ Ｐゴシック"/>
              </a:rPr>
              <a:t> </a:t>
            </a:r>
            <a:r>
              <a:rPr lang="en-US" altLang="en-US" dirty="0" err="1">
                <a:solidFill>
                  <a:srgbClr val="CC0000"/>
                </a:solidFill>
                <a:ea typeface="ＭＳ Ｐゴシック"/>
              </a:rPr>
              <a:t>пакетов</a:t>
            </a:r>
            <a:r>
              <a:rPr lang="en-US" altLang="en-US" dirty="0">
                <a:solidFill>
                  <a:srgbClr val="CC0000"/>
                </a:solidFill>
                <a:ea typeface="ＭＳ Ｐゴシック"/>
              </a:rPr>
              <a:t>:</a:t>
            </a:r>
            <a:r>
              <a:rPr lang="en-US" altLang="en-US" dirty="0">
                <a:ea typeface="ＭＳ Ｐゴシック"/>
              </a:rPr>
              <a:t> </a:t>
            </a:r>
            <a:r>
              <a:rPr lang="en-US" altLang="en-US" dirty="0" err="1">
                <a:ea typeface="ＭＳ Ｐゴシック"/>
              </a:rPr>
              <a:t>сообщения</a:t>
            </a:r>
            <a:r>
              <a:rPr lang="en-US" altLang="en-US" dirty="0">
                <a:ea typeface="ＭＳ Ｐゴシック"/>
              </a:rPr>
              <a:t> </a:t>
            </a:r>
            <a:r>
              <a:rPr lang="en-US" altLang="en-US" dirty="0" err="1">
                <a:ea typeface="ＭＳ Ｐゴシック"/>
              </a:rPr>
              <a:t>прикладного</a:t>
            </a:r>
            <a:r>
              <a:rPr lang="en-US" altLang="en-US" dirty="0">
                <a:ea typeface="ＭＳ Ｐゴシック"/>
              </a:rPr>
              <a:t> </a:t>
            </a:r>
            <a:r>
              <a:rPr lang="en-US" altLang="en-US" dirty="0" err="1">
                <a:ea typeface="ＭＳ Ｐゴシック"/>
              </a:rPr>
              <a:t>уровня</a:t>
            </a:r>
            <a:r>
              <a:rPr lang="en-US" altLang="en-US" dirty="0">
                <a:ea typeface="ＭＳ Ｐゴシック"/>
              </a:rPr>
              <a:t> </a:t>
            </a:r>
            <a:r>
              <a:rPr lang="en-US" altLang="en-US" dirty="0" err="1">
                <a:ea typeface="ＭＳ Ｐゴシック"/>
              </a:rPr>
              <a:t>делятся</a:t>
            </a:r>
            <a:r>
              <a:rPr lang="en-US" altLang="en-US" dirty="0">
                <a:ea typeface="ＭＳ Ｐゴシック"/>
              </a:rPr>
              <a:t> </a:t>
            </a:r>
            <a:r>
              <a:rPr lang="en-US" altLang="en-US" dirty="0" err="1">
                <a:ea typeface="ＭＳ Ｐゴシック"/>
              </a:rPr>
              <a:t>на</a:t>
            </a:r>
            <a:r>
              <a:rPr lang="en-US" altLang="en-US" dirty="0">
                <a:ea typeface="ＭＳ Ｐゴシック"/>
              </a:rPr>
              <a:t> </a:t>
            </a:r>
            <a:r>
              <a:rPr lang="en-US" altLang="en-US" i="1" dirty="0" err="1">
                <a:solidFill>
                  <a:srgbClr val="CC0000"/>
                </a:solidFill>
                <a:ea typeface="ＭＳ Ｐゴシック"/>
              </a:rPr>
              <a:t>пакеты</a:t>
            </a:r>
            <a:endParaRPr lang="en-US" altLang="en-US" i="1" dirty="0" err="1">
              <a:solidFill>
                <a:srgbClr val="CC0000"/>
              </a:solidFill>
              <a:ea typeface="ＭＳ Ｐゴシック"/>
              <a:cs typeface="Calibri"/>
            </a:endParaRPr>
          </a:p>
          <a:p>
            <a:pPr lvl="1"/>
            <a:r>
              <a:rPr lang="en-US" sz="2800" dirty="0" err="1">
                <a:ea typeface="+mn-lt"/>
                <a:cs typeface="+mn-lt"/>
              </a:rPr>
              <a:t>сеть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пересылает</a:t>
            </a:r>
            <a:r>
              <a:rPr lang="en-US" sz="2800" dirty="0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пакеты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от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одного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маршрутизатора</a:t>
            </a:r>
            <a:r>
              <a:rPr lang="en-US" sz="2800" dirty="0">
                <a:ea typeface="+mn-lt"/>
                <a:cs typeface="+mn-lt"/>
              </a:rPr>
              <a:t> к </a:t>
            </a:r>
            <a:r>
              <a:rPr lang="en-US" sz="2800" dirty="0" err="1">
                <a:ea typeface="+mn-lt"/>
                <a:cs typeface="+mn-lt"/>
              </a:rPr>
              <a:t>другому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по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каналам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на</a:t>
            </a:r>
            <a:r>
              <a:rPr lang="en-US" sz="2800" dirty="0">
                <a:ea typeface="+mn-lt"/>
                <a:cs typeface="+mn-lt"/>
              </a:rPr>
              <a:t> </a:t>
            </a:r>
            <a:r>
              <a:rPr lang="en-US" sz="2800" dirty="0" err="1">
                <a:ea typeface="+mn-lt"/>
                <a:cs typeface="+mn-lt"/>
              </a:rPr>
              <a:t>пути</a:t>
            </a:r>
            <a:r>
              <a:rPr lang="en-US" sz="2800" dirty="0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 </a:t>
            </a:r>
            <a:r>
              <a:rPr lang="en-US" sz="2800" dirty="0" err="1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от</a:t>
            </a:r>
            <a:r>
              <a:rPr lang="en-US" sz="2800" dirty="0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 </a:t>
            </a:r>
            <a:r>
              <a:rPr lang="en-US" sz="2800" dirty="0" err="1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источника</a:t>
            </a:r>
            <a:r>
              <a:rPr lang="en-US" sz="2800" dirty="0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 к </a:t>
            </a:r>
            <a:r>
              <a:rPr lang="en-US" sz="2800" dirty="0" err="1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месту</a:t>
            </a:r>
            <a:r>
              <a:rPr lang="en-US" sz="2800" dirty="0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 </a:t>
            </a:r>
            <a:r>
              <a:rPr lang="en-US" sz="2800" dirty="0" err="1">
                <a:solidFill>
                  <a:schemeClr val="accent1">
                    <a:lumMod val="75000"/>
                  </a:schemeClr>
                </a:solidFill>
                <a:ea typeface="+mn-lt"/>
                <a:cs typeface="+mn-lt"/>
              </a:rPr>
              <a:t>назначения</a:t>
            </a:r>
            <a:endParaRPr lang="en-US" dirty="0" err="1">
              <a:solidFill>
                <a:schemeClr val="accent1">
                  <a:lumMod val="75000"/>
                </a:schemeClr>
              </a:solidFill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6989E746-F8E8-F107-9D87-2C3A0E044199}"/>
              </a:ext>
            </a:extLst>
          </p:cNvPr>
          <p:cNvSpPr txBox="1">
            <a:spLocks/>
          </p:cNvSpPr>
          <p:nvPr/>
        </p:nvSpPr>
        <p:spPr>
          <a:xfrm>
            <a:off x="-431909" y="6379354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7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700" dirty="0" err="1">
                <a:solidFill>
                  <a:schemeClr val="tx1"/>
                </a:solidFill>
              </a:rPr>
              <a:t>Джеймс</a:t>
            </a:r>
            <a:r>
              <a:rPr lang="ru-RU" sz="1700" dirty="0">
                <a:solidFill>
                  <a:schemeClr val="tx1"/>
                </a:solidFill>
              </a:rPr>
              <a:t> Ф. </a:t>
            </a:r>
            <a:r>
              <a:rPr lang="ru-RU" sz="1700" dirty="0" err="1">
                <a:solidFill>
                  <a:schemeClr val="tx1"/>
                </a:solidFill>
              </a:rPr>
              <a:t>Куроуз</a:t>
            </a:r>
            <a:r>
              <a:rPr lang="ru-RU" sz="1700" dirty="0">
                <a:solidFill>
                  <a:schemeClr val="tx1"/>
                </a:solidFill>
              </a:rPr>
              <a:t>, Кит В. Росс, Все права защищены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6694EA8-AA49-E9E5-A80B-C3BB27D2D3A3}"/>
              </a:ext>
            </a:extLst>
          </p:cNvPr>
          <p:cNvSpPr txBox="1"/>
          <p:nvPr/>
        </p:nvSpPr>
        <p:spPr>
          <a:xfrm>
            <a:off x="4724400" y="3200400"/>
            <a:ext cx="2743200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ru-RU"/>
              <a:t>Текст слайда</a:t>
            </a:r>
          </a:p>
        </p:txBody>
      </p:sp>
    </p:spTree>
    <p:extLst>
      <p:ext uri="{BB962C8B-B14F-4D97-AF65-F5344CB8AC3E}">
        <p14:creationId xmlns:p14="http://schemas.microsoft.com/office/powerpoint/2010/main" val="4017229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1038113" cy="905507"/>
          </a:xfrm>
        </p:spPr>
        <p:txBody>
          <a:bodyPr>
            <a:normAutofit fontScale="90000"/>
          </a:bodyPr>
          <a:lstStyle/>
          <a:p>
            <a:r>
              <a:rPr lang="en-US" b="0" dirty="0" err="1">
                <a:ea typeface="+mj-lt"/>
                <a:cs typeface="+mj-lt"/>
              </a:rPr>
              <a:t>Коммутация</a:t>
            </a:r>
            <a:r>
              <a:rPr lang="en-US" b="0" dirty="0">
                <a:ea typeface="+mj-lt"/>
                <a:cs typeface="+mj-lt"/>
              </a:rPr>
              <a:t> </a:t>
            </a:r>
            <a:r>
              <a:rPr lang="en-US" b="0" dirty="0" err="1">
                <a:ea typeface="+mj-lt"/>
                <a:cs typeface="+mj-lt"/>
              </a:rPr>
              <a:t>пакетов</a:t>
            </a:r>
            <a:r>
              <a:rPr lang="en-US" b="0" dirty="0">
                <a:ea typeface="+mj-lt"/>
                <a:cs typeface="+mj-lt"/>
              </a:rPr>
              <a:t>: </a:t>
            </a:r>
            <a:r>
              <a:rPr lang="en-US" b="0" dirty="0" err="1">
                <a:ea typeface="+mj-lt"/>
                <a:cs typeface="+mj-lt"/>
              </a:rPr>
              <a:t>промежуточное</a:t>
            </a:r>
            <a:r>
              <a:rPr lang="en-US" b="0" dirty="0">
                <a:ea typeface="+mj-lt"/>
                <a:cs typeface="+mj-lt"/>
              </a:rPr>
              <a:t> </a:t>
            </a:r>
            <a:r>
              <a:rPr lang="en-US" b="0" dirty="0" err="1">
                <a:ea typeface="+mj-lt"/>
                <a:cs typeface="+mj-lt"/>
              </a:rPr>
              <a:t>накопление</a:t>
            </a:r>
            <a:endParaRPr lang="en-US" b="0" dirty="0" err="1">
              <a:cs typeface="Calibri Light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287020" indent="-287020"/>
            <a:r>
              <a:rPr lang="en-US" altLang="en-US" sz="2600" dirty="0" err="1">
                <a:solidFill>
                  <a:srgbClr val="C00000"/>
                </a:solidFill>
                <a:ea typeface="ＭＳ Ｐゴシック"/>
                <a:cs typeface="+mn-lt"/>
              </a:rPr>
              <a:t>Задержка</a:t>
            </a:r>
            <a:r>
              <a:rPr lang="en-US" altLang="en-US" sz="2600" dirty="0">
                <a:solidFill>
                  <a:srgbClr val="C00000"/>
                </a:solidFill>
                <a:ea typeface="ＭＳ Ｐゴシック"/>
              </a:rPr>
              <a:t> </a:t>
            </a:r>
            <a:r>
              <a:rPr lang="en-US" altLang="en-US" sz="2600" dirty="0" err="1">
                <a:solidFill>
                  <a:srgbClr val="C00000"/>
                </a:solidFill>
                <a:ea typeface="ＭＳ Ｐゴシック"/>
              </a:rPr>
              <a:t>передачи</a:t>
            </a:r>
            <a:r>
              <a:rPr lang="en-US" altLang="en-US" sz="2600" dirty="0">
                <a:solidFill>
                  <a:srgbClr val="C00000"/>
                </a:solidFill>
                <a:ea typeface="ＭＳ Ｐゴシック"/>
              </a:rPr>
              <a:t> </a:t>
            </a:r>
            <a:r>
              <a:rPr lang="en-US" altLang="en-US" sz="2600" dirty="0" err="1">
                <a:solidFill>
                  <a:srgbClr val="C00000"/>
                </a:solidFill>
                <a:ea typeface="ＭＳ Ｐゴシック"/>
              </a:rPr>
              <a:t>пакета</a:t>
            </a:r>
            <a:r>
              <a:rPr lang="en-US" altLang="en-US" sz="2600" dirty="0">
                <a:solidFill>
                  <a:srgbClr val="C00000"/>
                </a:solidFill>
                <a:ea typeface="ＭＳ Ｐゴシック"/>
              </a:rPr>
              <a:t>: </a:t>
            </a:r>
            <a:r>
              <a:rPr lang="en-US" sz="2600" dirty="0" err="1">
                <a:ea typeface="+mn-lt"/>
                <a:cs typeface="+mn-lt"/>
              </a:rPr>
              <a:t>требуется</a:t>
            </a:r>
            <a:r>
              <a:rPr lang="en-US" sz="2600" dirty="0">
                <a:ea typeface="+mn-lt"/>
                <a:cs typeface="+mn-lt"/>
              </a:rPr>
              <a:t> L/R </a:t>
            </a:r>
            <a:r>
              <a:rPr lang="en-US" sz="2600" dirty="0" err="1">
                <a:ea typeface="+mn-lt"/>
                <a:cs typeface="+mn-lt"/>
              </a:rPr>
              <a:t>секунд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для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передачи</a:t>
            </a:r>
            <a:r>
              <a:rPr lang="en-US" sz="2600" dirty="0">
                <a:ea typeface="+mn-lt"/>
                <a:cs typeface="+mn-lt"/>
              </a:rPr>
              <a:t> (</a:t>
            </a:r>
            <a:r>
              <a:rPr lang="en-US" sz="2600" dirty="0" err="1">
                <a:ea typeface="+mn-lt"/>
                <a:cs typeface="+mn-lt"/>
              </a:rPr>
              <a:t>выталкивания</a:t>
            </a:r>
            <a:r>
              <a:rPr lang="en-US" sz="2600" dirty="0">
                <a:ea typeface="+mn-lt"/>
                <a:cs typeface="+mn-lt"/>
              </a:rPr>
              <a:t>) L-</a:t>
            </a:r>
            <a:r>
              <a:rPr lang="en-US" sz="2600" dirty="0" err="1">
                <a:ea typeface="+mn-lt"/>
                <a:cs typeface="+mn-lt"/>
              </a:rPr>
              <a:t>битного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пакета</a:t>
            </a:r>
            <a:r>
              <a:rPr lang="en-US" sz="2600" dirty="0">
                <a:ea typeface="+mn-lt"/>
                <a:cs typeface="+mn-lt"/>
              </a:rPr>
              <a:t> в </a:t>
            </a:r>
            <a:r>
              <a:rPr lang="en-US" sz="2600" dirty="0" err="1">
                <a:ea typeface="+mn-lt"/>
                <a:cs typeface="+mn-lt"/>
              </a:rPr>
              <a:t>канал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со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скоростью</a:t>
            </a:r>
            <a:r>
              <a:rPr lang="en-US" sz="2600" dirty="0">
                <a:ea typeface="+mn-lt"/>
                <a:cs typeface="+mn-lt"/>
              </a:rPr>
              <a:t> R </a:t>
            </a:r>
            <a:r>
              <a:rPr lang="en-US" sz="2600" dirty="0" err="1">
                <a:ea typeface="+mn-lt"/>
                <a:cs typeface="+mn-lt"/>
              </a:rPr>
              <a:t>бит</a:t>
            </a:r>
            <a:r>
              <a:rPr lang="en-US" sz="2600" dirty="0">
                <a:ea typeface="+mn-lt"/>
                <a:cs typeface="+mn-lt"/>
              </a:rPr>
              <a:t>/с</a:t>
            </a:r>
            <a:endParaRPr lang="ru-RU" dirty="0">
              <a:ea typeface="ＭＳ Ｐゴシック"/>
            </a:endParaRPr>
          </a:p>
          <a:p>
            <a:pPr marL="287020" indent="-287020"/>
            <a:r>
              <a:rPr lang="en-US" altLang="en-US" sz="2600" i="1" dirty="0" err="1">
                <a:solidFill>
                  <a:srgbClr val="CC0000"/>
                </a:solidFill>
                <a:ea typeface="ＭＳ Ｐゴシック"/>
              </a:rPr>
              <a:t>Хранить</a:t>
            </a:r>
            <a:r>
              <a:rPr lang="en-US" altLang="en-US" sz="2600" i="1" dirty="0">
                <a:solidFill>
                  <a:srgbClr val="CC0000"/>
                </a:solidFill>
                <a:ea typeface="ＭＳ Ｐゴシック"/>
              </a:rPr>
              <a:t> и </a:t>
            </a:r>
            <a:r>
              <a:rPr lang="en-US" altLang="en-US" sz="2600" i="1" dirty="0" err="1">
                <a:solidFill>
                  <a:srgbClr val="CC0000"/>
                </a:solidFill>
                <a:ea typeface="ＭＳ Ｐゴシック"/>
              </a:rPr>
              <a:t>пересылать</a:t>
            </a:r>
            <a:r>
              <a:rPr lang="en-US" altLang="en-US" sz="2600" i="1" dirty="0">
                <a:solidFill>
                  <a:srgbClr val="CC0000"/>
                </a:solidFill>
                <a:ea typeface="ＭＳ Ｐゴシック"/>
              </a:rPr>
              <a:t>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/>
              </a:rPr>
              <a:t> </a:t>
            </a:r>
            <a:r>
              <a:rPr lang="en-US" sz="2600" i="1" dirty="0" err="1">
                <a:ea typeface="+mn-lt"/>
                <a:cs typeface="+mn-lt"/>
              </a:rPr>
              <a:t>весь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пакет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должен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поступить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на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маршрутизатор</a:t>
            </a:r>
            <a:r>
              <a:rPr lang="en-US" sz="2600" dirty="0">
                <a:ea typeface="+mn-lt"/>
                <a:cs typeface="+mn-lt"/>
              </a:rPr>
              <a:t>, </a:t>
            </a:r>
            <a:r>
              <a:rPr lang="en-US" sz="2600" dirty="0" err="1">
                <a:ea typeface="+mn-lt"/>
                <a:cs typeface="+mn-lt"/>
              </a:rPr>
              <a:t>прежде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чем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его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можно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будет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передать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по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следующему</a:t>
            </a:r>
            <a:r>
              <a:rPr lang="en-US" sz="2600" dirty="0">
                <a:ea typeface="+mn-lt"/>
                <a:cs typeface="+mn-lt"/>
              </a:rPr>
              <a:t> </a:t>
            </a:r>
            <a:r>
              <a:rPr lang="en-US" sz="2600" dirty="0" err="1">
                <a:ea typeface="+mn-lt"/>
                <a:cs typeface="+mn-lt"/>
              </a:rPr>
              <a:t>каналу</a:t>
            </a:r>
            <a:endParaRPr lang="en-US" altLang="en-US" dirty="0" err="1">
              <a:ea typeface="ＭＳ Ｐゴシック"/>
              <a:cs typeface="Calibri" panose="020F0502020204030204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>
              <a:ea typeface="ＭＳ Ｐゴシック" panose="020B0600070205080204" pitchFamily="34" charset="-128"/>
              <a:cs typeface="Calibri" panose="020F0502020204030204"/>
            </a:endParaRPr>
          </a:p>
          <a:p>
            <a:pPr>
              <a:spcBef>
                <a:spcPts val="400"/>
              </a:spcBef>
            </a:pPr>
            <a:endParaRPr lang="en-US" dirty="0">
              <a:cs typeface="Calibri" panose="020F0502020204030204"/>
            </a:endParaRPr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1545712" y="2705093"/>
            <a:ext cx="1550424" cy="400110"/>
          </a:xfrm>
          <a:prstGeom prst="rect">
            <a:avLst/>
          </a:prstGeom>
          <a:noFill/>
        </p:spPr>
        <p:txBody>
          <a:bodyPr wrap="none" lIns="91440" tIns="45720" rIns="91440" bIns="45720" anchor="t">
            <a:spAutoFit/>
          </a:bodyPr>
          <a:lstStyle/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/>
            </a:pPr>
            <a:r>
              <a:rPr lang="en-US" sz="2000" kern="0" dirty="0" err="1">
                <a:latin typeface="Calibri"/>
              </a:rPr>
              <a:t>отправитель</a:t>
            </a:r>
            <a:endParaRPr lang="ru-RU" dirty="0" err="1">
              <a:ea typeface="+mn-ea"/>
              <a:cs typeface="+mn-cs"/>
            </a:endParaRP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963725" cy="400110"/>
          </a:xfrm>
          <a:prstGeom prst="rect">
            <a:avLst/>
          </a:prstGeom>
          <a:noFill/>
        </p:spPr>
        <p:txBody>
          <a:bodyPr wrap="none" lIns="91440" tIns="45720" rIns="91440" bIns="45720" anchor="t">
            <a:spAutoFit/>
          </a:bodyPr>
          <a:lstStyle/>
          <a:p>
            <a:pPr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lang="en-US" sz="2000" kern="0" dirty="0">
                <a:latin typeface="Calibri"/>
              </a:rPr>
              <a:t> </a:t>
            </a:r>
            <a:r>
              <a:rPr lang="en-US" sz="2000" kern="0" dirty="0" err="1">
                <a:latin typeface="Calibri"/>
              </a:rPr>
              <a:t>бит</a:t>
            </a:r>
            <a:r>
              <a:rPr lang="en-US" sz="2000" kern="0" dirty="0">
                <a:latin typeface="Calibri"/>
              </a:rPr>
              <a:t>/с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422184" cy="400110"/>
          </a:xfrm>
          <a:prstGeom prst="rect">
            <a:avLst/>
          </a:prstGeom>
          <a:noFill/>
        </p:spPr>
        <p:txBody>
          <a:bodyPr wrap="none" lIns="91440" tIns="45720" rIns="91440" bIns="4572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kern="0" dirty="0" err="1">
                <a:latin typeface="Calibri"/>
              </a:rPr>
              <a:t>получатель</a:t>
            </a:r>
            <a:endParaRPr kumimoji="0" lang="en-US" sz="1800" b="0" i="0" u="none" strike="noStrike" kern="0" cap="none" spc="0" normalizeH="0" baseline="0" noProof="0" dirty="0" err="1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337226" cy="541559"/>
          </a:xfrm>
          <a:prstGeom prst="rect">
            <a:avLst/>
          </a:prstGeom>
          <a:noFill/>
        </p:spPr>
        <p:txBody>
          <a:bodyPr wrap="none" lIns="91440" tIns="45720" rIns="91440" bIns="45720" anchor="t">
            <a:spAutoFit/>
          </a:bodyPr>
          <a:lstStyle/>
          <a:p>
            <a:pPr>
              <a:lnSpc>
                <a:spcPts val="1700"/>
              </a:lnSpc>
              <a:defRPr/>
            </a:pPr>
            <a:r>
              <a:rPr lang="en-US" sz="2000" i="1" kern="0" dirty="0">
                <a:latin typeface="Calibri"/>
              </a:rPr>
              <a:t>L-</a:t>
            </a:r>
            <a:r>
              <a:rPr lang="en-US" sz="2000" i="1" kern="0" dirty="0" err="1">
                <a:latin typeface="Calibri"/>
              </a:rPr>
              <a:t>битный</a:t>
            </a:r>
            <a:r>
              <a:rPr lang="en-US" sz="2000" i="1" kern="0" dirty="0">
                <a:latin typeface="Calibri"/>
              </a:rPr>
              <a:t> </a:t>
            </a:r>
            <a:endParaRPr lang="en-US" sz="2000" kern="0" dirty="0">
              <a:latin typeface="Calibri"/>
            </a:endParaRPr>
          </a:p>
          <a:p>
            <a:pPr>
              <a:lnSpc>
                <a:spcPts val="1700"/>
              </a:lnSpc>
              <a:defRPr/>
            </a:pPr>
            <a:r>
              <a:rPr lang="en-US" sz="2000" i="1" kern="0" dirty="0" err="1">
                <a:latin typeface="Calibri"/>
              </a:rPr>
              <a:t>пакет</a:t>
            </a:r>
            <a:endParaRPr lang="en-US" sz="2000" kern="0" dirty="0" err="1">
              <a:cs typeface="Calibri"/>
            </a:endParaRP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963725" cy="400110"/>
          </a:xfrm>
          <a:prstGeom prst="rect">
            <a:avLst/>
          </a:prstGeom>
          <a:noFill/>
        </p:spPr>
        <p:txBody>
          <a:bodyPr wrap="none" lIns="91440" tIns="45720" rIns="91440" bIns="45720" anchor="t">
            <a:spAutoFit/>
          </a:bodyPr>
          <a:lstStyle/>
          <a:p>
            <a:pPr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lang="en-US" sz="2000" kern="0" dirty="0">
                <a:latin typeface="Calibri"/>
              </a:rPr>
              <a:t> </a:t>
            </a:r>
            <a:r>
              <a:rPr lang="en-US" sz="2000" kern="0" dirty="0" err="1">
                <a:latin typeface="Calibri"/>
              </a:rPr>
              <a:t>бит</a:t>
            </a:r>
            <a:r>
              <a:rPr lang="en-US" sz="2000" kern="0" dirty="0">
                <a:latin typeface="Calibri"/>
              </a:rPr>
              <a:t>/с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58610"/>
            <a:ext cx="3855279" cy="2229965"/>
            <a:chOff x="7836061" y="3795186"/>
            <a:chExt cx="3855279" cy="2001366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1938111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-340995">
                <a:buNone/>
                <a:defRPr/>
              </a:pPr>
              <a:r>
                <a:rPr lang="en-US" sz="2000" i="1" dirty="0" err="1">
                  <a:solidFill>
                    <a:srgbClr val="000099"/>
                  </a:solidFill>
                  <a:latin typeface="Calibri" panose="020F0502020204030204"/>
                </a:rPr>
                <a:t>Пример</a:t>
              </a:r>
              <a:r>
                <a:rPr lang="en-US" sz="2000" i="1" dirty="0">
                  <a:solidFill>
                    <a:srgbClr val="000099"/>
                  </a:solidFill>
                  <a:latin typeface="Calibri" panose="020F0502020204030204"/>
                </a:rPr>
                <a:t> </a:t>
              </a:r>
              <a:r>
                <a:rPr lang="en-US" sz="2000" i="1" dirty="0" err="1">
                  <a:solidFill>
                    <a:srgbClr val="000099"/>
                  </a:solidFill>
                  <a:latin typeface="Calibri" panose="020F0502020204030204"/>
                </a:rPr>
                <a:t>расчета</a:t>
              </a:r>
              <a:r>
                <a:rPr lang="en-US" sz="2000" i="1" dirty="0">
                  <a:solidFill>
                    <a:srgbClr val="000099"/>
                  </a:solidFill>
                  <a:latin typeface="Calibri" panose="020F0502020204030204"/>
                </a:rPr>
                <a:t> </a:t>
              </a:r>
              <a:r>
                <a:rPr lang="en-US" sz="2000" i="1" dirty="0" err="1">
                  <a:solidFill>
                    <a:srgbClr val="000099"/>
                  </a:solidFill>
                  <a:latin typeface="Calibri" panose="020F0502020204030204"/>
                </a:rPr>
                <a:t>для</a:t>
              </a:r>
              <a:r>
                <a:rPr lang="en-US" sz="2000" i="1" dirty="0">
                  <a:solidFill>
                    <a:srgbClr val="000099"/>
                  </a:solidFill>
                  <a:latin typeface="Calibri" panose="020F0502020204030204"/>
                </a:rPr>
                <a:t> </a:t>
              </a:r>
              <a:r>
                <a:rPr lang="en-US" sz="2000" i="1" dirty="0" err="1">
                  <a:solidFill>
                    <a:srgbClr val="000099"/>
                  </a:solidFill>
                  <a:latin typeface="Calibri" panose="020F0502020204030204"/>
                </a:rPr>
                <a:t>одного</a:t>
              </a:r>
              <a:r>
                <a:rPr lang="en-US" sz="2000" i="1" dirty="0">
                  <a:solidFill>
                    <a:srgbClr val="000099"/>
                  </a:solidFill>
                  <a:latin typeface="Calibri" panose="020F0502020204030204"/>
                </a:rPr>
                <a:t> </a:t>
              </a:r>
              <a:r>
                <a:rPr lang="en-US" sz="2000" i="1" dirty="0" err="1">
                  <a:solidFill>
                    <a:srgbClr val="000099"/>
                  </a:solidFill>
                  <a:latin typeface="Calibri" panose="020F0502020204030204"/>
                </a:rPr>
                <a:t>участка</a:t>
              </a:r>
              <a:r>
                <a:rPr lang="en-US" sz="2000" i="1" dirty="0">
                  <a:solidFill>
                    <a:srgbClr val="000099"/>
                  </a:solidFill>
                  <a:latin typeface="Calibri" panose="020F0502020204030204"/>
                </a:rPr>
                <a:t> </a:t>
              </a:r>
              <a:r>
                <a:rPr lang="en-US" sz="2000" i="1" dirty="0" err="1">
                  <a:solidFill>
                    <a:srgbClr val="000099"/>
                  </a:solidFill>
                  <a:latin typeface="Calibri" panose="020F0502020204030204"/>
                </a:rPr>
                <a:t>сети</a:t>
              </a:r>
              <a:r>
                <a:rPr lang="en-US" sz="2000" i="1" dirty="0">
                  <a:solidFill>
                    <a:srgbClr val="000099"/>
                  </a:solidFill>
                  <a:latin typeface="Calibri" panose="020F0502020204030204"/>
                </a:rPr>
                <a:t> (</a:t>
              </a:r>
              <a:r>
                <a:rPr lang="en-US" sz="2000" i="1" dirty="0" err="1">
                  <a:solidFill>
                    <a:srgbClr val="000099"/>
                  </a:solidFill>
                  <a:latin typeface="Calibri" panose="020F0502020204030204"/>
                </a:rPr>
                <a:t>один</a:t>
              </a:r>
              <a:r>
                <a:rPr lang="en-US" sz="2000" i="1" dirty="0">
                  <a:solidFill>
                    <a:srgbClr val="000099"/>
                  </a:solidFill>
                  <a:latin typeface="Calibri" panose="020F0502020204030204"/>
                </a:rPr>
                <a:t> "</a:t>
              </a:r>
              <a:r>
                <a:rPr lang="en-US" sz="2000" i="1" dirty="0" err="1">
                  <a:solidFill>
                    <a:srgbClr val="000099"/>
                  </a:solidFill>
                  <a:latin typeface="Calibri" panose="020F0502020204030204"/>
                </a:rPr>
                <a:t>прыжок</a:t>
              </a:r>
              <a:r>
                <a:rPr lang="en-US" sz="2000" i="1" dirty="0">
                  <a:solidFill>
                    <a:srgbClr val="000099"/>
                  </a:solidFill>
                  <a:latin typeface="Calibri" panose="020F0502020204030204"/>
                </a:rPr>
                <a:t>"):</a:t>
              </a:r>
              <a:endParaRPr lang="ru-RU" sz="2000">
                <a:cs typeface="Calibri" panose="020F0502020204030204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</a:t>
              </a:r>
              <a:r>
                <a:rPr lang="en-US" sz="2000" dirty="0" err="1">
                  <a:latin typeface="Calibri" panose="020F0502020204030204"/>
                </a:rPr>
                <a:t>кбит</a:t>
              </a:r>
              <a:r>
                <a:rPr lang="en-US" sz="2000" dirty="0">
                  <a:latin typeface="Calibri" panose="020F0502020204030204"/>
                </a:rPr>
                <a:t>/с</a:t>
              </a:r>
              <a:endParaRPr lang="en-US" sz="20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cs typeface="Calibri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</a:t>
              </a:r>
              <a:r>
                <a:rPr lang="en-US" sz="2000" dirty="0" err="1">
                  <a:latin typeface="Calibri" panose="020F0502020204030204"/>
                </a:rPr>
                <a:t>Мб</a:t>
              </a:r>
              <a:r>
                <a:rPr lang="en-US" sz="2000" dirty="0">
                  <a:latin typeface="Calibri" panose="020F0502020204030204"/>
                </a:rPr>
                <a:t>/с</a:t>
              </a:r>
              <a:endParaRPr lang="en-US" sz="20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cs typeface="Calibri"/>
              </a:endParaRPr>
            </a:p>
            <a:p>
              <a:pPr marL="231775" indent="-231775">
                <a:spcBef>
                  <a:spcPts val="400"/>
                </a:spcBef>
                <a:buFont typeface="Wingdings" charset="0"/>
                <a:buChar char="§"/>
                <a:defRPr/>
              </a:pPr>
              <a:r>
                <a:rPr lang="en-US" sz="2000" dirty="0" err="1">
                  <a:latin typeface="Calibri" panose="020F0502020204030204"/>
                </a:rPr>
                <a:t>Задержка</a:t>
              </a:r>
              <a:r>
                <a:rPr lang="en-US" sz="2000" dirty="0">
                  <a:latin typeface="Calibri" panose="020F0502020204030204"/>
                </a:rPr>
                <a:t> </a:t>
              </a:r>
              <a:r>
                <a:rPr lang="en-US" sz="2000" dirty="0" err="1">
                  <a:latin typeface="Calibri" panose="020F0502020204030204"/>
                </a:rPr>
                <a:t>передачи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2000" dirty="0" err="1">
                  <a:latin typeface="Calibri" panose="020F0502020204030204"/>
                </a:rPr>
                <a:t>на</a:t>
              </a:r>
              <a:r>
                <a:rPr lang="en-US" sz="2000" dirty="0">
                  <a:latin typeface="Calibri" panose="020F0502020204030204"/>
                </a:rPr>
                <a:t> </a:t>
              </a:r>
              <a:r>
                <a:rPr lang="en-US" sz="2000" dirty="0" err="1">
                  <a:latin typeface="Calibri" panose="020F0502020204030204"/>
                </a:rPr>
                <a:t>участке</a:t>
              </a:r>
              <a:r>
                <a:rPr lang="en-US" sz="2000" dirty="0">
                  <a:latin typeface="Calibri" panose="020F0502020204030204"/>
                </a:rPr>
                <a:t> 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= 0.1 </a:t>
              </a:r>
              <a:r>
                <a:rPr lang="en-US" sz="2000" dirty="0" err="1">
                  <a:latin typeface="Calibri" panose="020F0502020204030204"/>
                </a:rPr>
                <a:t>мс</a:t>
              </a:r>
              <a:endParaRPr 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cs typeface="Calibri"/>
              </a:endParaRPr>
            </a:p>
          </p:txBody>
        </p:sp>
      </p:grp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C58BB555-8000-2F6B-BB15-68A96E1983D1}"/>
              </a:ext>
            </a:extLst>
          </p:cNvPr>
          <p:cNvSpPr txBox="1">
            <a:spLocks/>
          </p:cNvSpPr>
          <p:nvPr/>
        </p:nvSpPr>
        <p:spPr>
          <a:xfrm>
            <a:off x="-399252" y="6455554"/>
            <a:ext cx="8618556" cy="36136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700" dirty="0">
                <a:solidFill>
                  <a:schemeClr val="tx1"/>
                </a:solidFill>
              </a:rPr>
              <a:t>© Авторские права, 1996-2020. </a:t>
            </a:r>
            <a:r>
              <a:rPr lang="ru-RU" sz="1700" dirty="0" err="1">
                <a:solidFill>
                  <a:schemeClr val="tx1"/>
                </a:solidFill>
              </a:rPr>
              <a:t>Джеймс</a:t>
            </a:r>
            <a:r>
              <a:rPr lang="ru-RU" sz="1700" dirty="0">
                <a:solidFill>
                  <a:schemeClr val="tx1"/>
                </a:solidFill>
              </a:rPr>
              <a:t> Ф. </a:t>
            </a:r>
            <a:r>
              <a:rPr lang="ru-RU" sz="1700" dirty="0" err="1">
                <a:solidFill>
                  <a:schemeClr val="tx1"/>
                </a:solidFill>
              </a:rPr>
              <a:t>Куроуз</a:t>
            </a:r>
            <a:r>
              <a:rPr lang="ru-RU" sz="1700" dirty="0">
                <a:solidFill>
                  <a:schemeClr val="tx1"/>
                </a:solidFill>
              </a:rPr>
              <a:t>, Кит В. Росс, Все права защищены </a:t>
            </a:r>
          </a:p>
        </p:txBody>
      </p:sp>
    </p:spTree>
    <p:extLst>
      <p:ext uri="{BB962C8B-B14F-4D97-AF65-F5344CB8AC3E}">
        <p14:creationId xmlns:p14="http://schemas.microsoft.com/office/powerpoint/2010/main" val="3849016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2726</TotalTime>
  <Words>7684</Words>
  <Application>Microsoft Office PowerPoint</Application>
  <PresentationFormat>Широкоэкранный</PresentationFormat>
  <Paragraphs>977</Paragraphs>
  <Slides>25</Slides>
  <Notes>25</Notes>
  <HiddenSlides>0</HiddenSlides>
  <MMClips>0</MMClips>
  <ScaleCrop>false</ScaleCrop>
  <HeadingPairs>
    <vt:vector size="4" baseType="variant">
      <vt:variant>
        <vt:lpstr>Тема</vt:lpstr>
      </vt:variant>
      <vt:variant>
        <vt:i4>2</vt:i4>
      </vt:variant>
      <vt:variant>
        <vt:lpstr>Заголовки слайдов</vt:lpstr>
      </vt:variant>
      <vt:variant>
        <vt:i4>25</vt:i4>
      </vt:variant>
    </vt:vector>
  </HeadingPairs>
  <TitlesOfParts>
    <vt:vector size="27" baseType="lpstr">
      <vt:lpstr>Office Theme</vt:lpstr>
      <vt:lpstr>Office Theme</vt:lpstr>
      <vt:lpstr> Лекция 2  Переферия сети. Ядро сети.</vt:lpstr>
      <vt:lpstr>План</vt:lpstr>
      <vt:lpstr>Подробнее о структуре сети</vt:lpstr>
      <vt:lpstr>Подробнее о структуре сети</vt:lpstr>
      <vt:lpstr>Физические носители: среда передачи</vt:lpstr>
      <vt:lpstr>Физические носители: среда передачи</vt:lpstr>
      <vt:lpstr>Физические носители: среда передачи</vt:lpstr>
      <vt:lpstr>Ядро сети</vt:lpstr>
      <vt:lpstr>Коммутация пакетов: промежуточное накопление</vt:lpstr>
      <vt:lpstr>Коммутация пакетов: задержки ожидания и потери</vt:lpstr>
      <vt:lpstr>Две ключевые функции ядра сети</vt:lpstr>
      <vt:lpstr>Альтернатива коммутации пакетов: коммутация каналов</vt:lpstr>
      <vt:lpstr>Коммутация каналов: FDM и TDM</vt:lpstr>
      <vt:lpstr>Коммутация пакетов по сравнению с коммутацией каналов</vt:lpstr>
      <vt:lpstr>Презентация PowerPoint</vt:lpstr>
      <vt:lpstr>Структура Интернета: «сеть сетей» </vt:lpstr>
      <vt:lpstr>Структура Интернета: «сеть сетей» </vt:lpstr>
      <vt:lpstr>Структура Интернета: «сеть сетей» </vt:lpstr>
      <vt:lpstr>Структура Интернета: «сеть сетей» </vt:lpstr>
      <vt:lpstr>Структура Интернета: «сеть сетей» </vt:lpstr>
      <vt:lpstr>Структура Интернета: «сеть сетей» </vt:lpstr>
      <vt:lpstr>Структура Интернета: «сеть сетей» </vt:lpstr>
      <vt:lpstr>Структура Интернета: «сеть сетей» </vt:lpstr>
      <vt:lpstr>Структура Интернета: «сеть сетей» </vt:lpstr>
      <vt:lpstr>Презентация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Лекция 1  Введение и терминология</dc:title>
  <dc:creator>Aizhan Kassymova</dc:creator>
  <cp:lastModifiedBy>Aizhan Kassymova</cp:lastModifiedBy>
  <cp:revision>835</cp:revision>
  <dcterms:created xsi:type="dcterms:W3CDTF">2022-07-08T18:48:32Z</dcterms:created>
  <dcterms:modified xsi:type="dcterms:W3CDTF">2022-07-15T04:07:34Z</dcterms:modified>
</cp:coreProperties>
</file>