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48" r:id="rId2"/>
  </p:sldMasterIdLst>
  <p:notesMasterIdLst>
    <p:notesMasterId r:id="rId26"/>
  </p:notesMasterIdLst>
  <p:sldIdLst>
    <p:sldId id="256" r:id="rId3"/>
    <p:sldId id="973" r:id="rId4"/>
    <p:sldId id="1004" r:id="rId5"/>
    <p:sldId id="1003" r:id="rId6"/>
    <p:sldId id="1002" r:id="rId7"/>
    <p:sldId id="996" r:id="rId8"/>
    <p:sldId id="998" r:id="rId9"/>
    <p:sldId id="995" r:id="rId10"/>
    <p:sldId id="994" r:id="rId11"/>
    <p:sldId id="993" r:id="rId12"/>
    <p:sldId id="1014" r:id="rId13"/>
    <p:sldId id="1013" r:id="rId14"/>
    <p:sldId id="1012" r:id="rId15"/>
    <p:sldId id="1011" r:id="rId16"/>
    <p:sldId id="1010" r:id="rId17"/>
    <p:sldId id="1016" r:id="rId18"/>
    <p:sldId id="415" r:id="rId19"/>
    <p:sldId id="1009" r:id="rId20"/>
    <p:sldId id="1008" r:id="rId21"/>
    <p:sldId id="1007" r:id="rId22"/>
    <p:sldId id="1006" r:id="rId23"/>
    <p:sldId id="1005" r:id="rId24"/>
    <p:sldId id="962" r:id="rId25"/>
  </p:sldIdLst>
  <p:sldSz cx="12192000" cy="6858000"/>
  <p:notesSz cx="6858000" cy="9144000"/>
  <p:defaultTextStyle>
    <a:defPPr>
      <a:defRPr lang="en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4CCF"/>
    <a:srgbClr val="1E6B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FF71D2-1A5F-C5DE-E6CE-B40C4B982044}" v="1639" dt="2022-07-15T15:43:20.051"/>
    <p1510:client id="{C07E459D-C0C4-7D1B-17A3-F67B289F98CC}" v="1379" dt="2022-07-15T12:19:35.044"/>
    <p1510:client id="{CA7C257D-C8E4-7B75-2F82-DADEA083D8FC}" v="1" dt="2022-07-15T15:57:35.397"/>
    <p1510:client id="{FFCE49F3-5F8D-2B4B-8D18-7A400D8CA18F}" v="1358" dt="2022-07-16T07:33:52.0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73534"/>
  </p:normalViewPr>
  <p:slideViewPr>
    <p:cSldViewPr snapToGrid="0" snapToObjects="1">
      <p:cViewPr varScale="1">
        <p:scale>
          <a:sx n="80" d="100"/>
          <a:sy n="80" d="100"/>
        </p:scale>
        <p:origin x="18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izhan Kassymova" userId="S::a.kassymova@satbayev.university::116eda05-19b7-4ab1-b111-75ad639c04ed" providerId="AD" clId="Web-{CA7C257D-C8E4-7B75-2F82-DADEA083D8FC}"/>
    <pc:docChg chg="modSld">
      <pc:chgData name="Aizhan Kassymova" userId="S::a.kassymova@satbayev.university::116eda05-19b7-4ab1-b111-75ad639c04ed" providerId="AD" clId="Web-{CA7C257D-C8E4-7B75-2F82-DADEA083D8FC}" dt="2022-07-15T15:59:47.669" v="38"/>
      <pc:docMkLst>
        <pc:docMk/>
      </pc:docMkLst>
      <pc:sldChg chg="modNotes">
        <pc:chgData name="Aizhan Kassymova" userId="S::a.kassymova@satbayev.university::116eda05-19b7-4ab1-b111-75ad639c04ed" providerId="AD" clId="Web-{CA7C257D-C8E4-7B75-2F82-DADEA083D8FC}" dt="2022-07-15T15:59:47.669" v="38"/>
        <pc:sldMkLst>
          <pc:docMk/>
          <pc:sldMk cId="2628641788" sldId="1010"/>
        </pc:sldMkLst>
      </pc:sldChg>
      <pc:sldChg chg="modNotes">
        <pc:chgData name="Aizhan Kassymova" userId="S::a.kassymova@satbayev.university::116eda05-19b7-4ab1-b111-75ad639c04ed" providerId="AD" clId="Web-{CA7C257D-C8E4-7B75-2F82-DADEA083D8FC}" dt="2022-07-15T15:57:35.069" v="31"/>
        <pc:sldMkLst>
          <pc:docMk/>
          <pc:sldMk cId="4140032516" sldId="1011"/>
        </pc:sldMkLst>
      </pc:sldChg>
    </pc:docChg>
  </pc:docChgLst>
  <pc:docChgLst>
    <pc:chgData name="Aizhan Kassymova" userId="S::a.kassymova@satbayev.university::116eda05-19b7-4ab1-b111-75ad639c04ed" providerId="AD" clId="Web-{19DF76C1-125B-8112-37A0-985232496FF0}"/>
    <pc:docChg chg="modSld">
      <pc:chgData name="Aizhan Kassymova" userId="S::a.kassymova@satbayev.university::116eda05-19b7-4ab1-b111-75ad639c04ed" providerId="AD" clId="Web-{19DF76C1-125B-8112-37A0-985232496FF0}" dt="2022-07-13T17:54:10.509" v="118" actId="20577"/>
      <pc:docMkLst>
        <pc:docMk/>
      </pc:docMkLst>
      <pc:sldChg chg="modSp">
        <pc:chgData name="Aizhan Kassymova" userId="S::a.kassymova@satbayev.university::116eda05-19b7-4ab1-b111-75ad639c04ed" providerId="AD" clId="Web-{19DF76C1-125B-8112-37A0-985232496FF0}" dt="2022-07-13T17:54:10.509" v="118" actId="20577"/>
        <pc:sldMkLst>
          <pc:docMk/>
          <pc:sldMk cId="701523990" sldId="977"/>
        </pc:sldMkLst>
        <pc:spChg chg="mod">
          <ac:chgData name="Aizhan Kassymova" userId="S::a.kassymova@satbayev.university::116eda05-19b7-4ab1-b111-75ad639c04ed" providerId="AD" clId="Web-{19DF76C1-125B-8112-37A0-985232496FF0}" dt="2022-07-13T17:52:56.913" v="47" actId="1076"/>
          <ac:spMkLst>
            <pc:docMk/>
            <pc:sldMk cId="701523990" sldId="977"/>
            <ac:spMk id="2" creationId="{3B8CD900-19EC-824C-BF74-AADFBF5A172E}"/>
          </ac:spMkLst>
        </pc:spChg>
        <pc:spChg chg="mod">
          <ac:chgData name="Aizhan Kassymova" userId="S::a.kassymova@satbayev.university::116eda05-19b7-4ab1-b111-75ad639c04ed" providerId="AD" clId="Web-{19DF76C1-125B-8112-37A0-985232496FF0}" dt="2022-07-13T17:53:09.788" v="60" actId="20577"/>
          <ac:spMkLst>
            <pc:docMk/>
            <pc:sldMk cId="701523990" sldId="977"/>
            <ac:spMk id="304" creationId="{7F01473B-D3BF-EB40-A40F-58D06873F71E}"/>
          </ac:spMkLst>
        </pc:spChg>
        <pc:spChg chg="mod">
          <ac:chgData name="Aizhan Kassymova" userId="S::a.kassymova@satbayev.university::116eda05-19b7-4ab1-b111-75ad639c04ed" providerId="AD" clId="Web-{19DF76C1-125B-8112-37A0-985232496FF0}" dt="2022-07-13T17:53:17.913" v="68" actId="20577"/>
          <ac:spMkLst>
            <pc:docMk/>
            <pc:sldMk cId="701523990" sldId="977"/>
            <ac:spMk id="305" creationId="{15B8B92D-43FD-C448-829C-72D56B8EC46E}"/>
          </ac:spMkLst>
        </pc:spChg>
        <pc:spChg chg="mod">
          <ac:chgData name="Aizhan Kassymova" userId="S::a.kassymova@satbayev.university::116eda05-19b7-4ab1-b111-75ad639c04ed" providerId="AD" clId="Web-{19DF76C1-125B-8112-37A0-985232496FF0}" dt="2022-07-13T17:54:10.509" v="118" actId="20577"/>
          <ac:spMkLst>
            <pc:docMk/>
            <pc:sldMk cId="701523990" sldId="977"/>
            <ac:spMk id="311" creationId="{556DA9AA-BD66-E340-BB5A-0B5515A57706}"/>
          </ac:spMkLst>
        </pc:spChg>
      </pc:sldChg>
    </pc:docChg>
  </pc:docChgLst>
  <pc:docChgLst>
    <pc:chgData name="Aizhan Kassymova" userId="S::a.kassymova@satbayev.university::116eda05-19b7-4ab1-b111-75ad639c04ed" providerId="AD" clId="Web-{545FD92E-2809-C9A2-37EA-F0F5628636DE}"/>
    <pc:docChg chg="modSld">
      <pc:chgData name="Aizhan Kassymova" userId="S::a.kassymova@satbayev.university::116eda05-19b7-4ab1-b111-75ad639c04ed" providerId="AD" clId="Web-{545FD92E-2809-C9A2-37EA-F0F5628636DE}" dt="2022-07-15T04:07:26.850" v="6" actId="20577"/>
      <pc:docMkLst>
        <pc:docMk/>
      </pc:docMkLst>
      <pc:sldChg chg="modSp">
        <pc:chgData name="Aizhan Kassymova" userId="S::a.kassymova@satbayev.university::116eda05-19b7-4ab1-b111-75ad639c04ed" providerId="AD" clId="Web-{545FD92E-2809-C9A2-37EA-F0F5628636DE}" dt="2022-07-15T04:07:08.865" v="1" actId="1076"/>
        <pc:sldMkLst>
          <pc:docMk/>
          <pc:sldMk cId="618695574" sldId="256"/>
        </pc:sldMkLst>
        <pc:spChg chg="mod">
          <ac:chgData name="Aizhan Kassymova" userId="S::a.kassymova@satbayev.university::116eda05-19b7-4ab1-b111-75ad639c04ed" providerId="AD" clId="Web-{545FD92E-2809-C9A2-37EA-F0F5628636DE}" dt="2022-07-15T04:07:08.865" v="1" actId="1076"/>
          <ac:spMkLst>
            <pc:docMk/>
            <pc:sldMk cId="618695574" sldId="256"/>
            <ac:spMk id="2" creationId="{DE9F32F8-75B0-5A0E-5B02-750E4F25B5F1}"/>
          </ac:spMkLst>
        </pc:spChg>
      </pc:sldChg>
      <pc:sldChg chg="modSp">
        <pc:chgData name="Aizhan Kassymova" userId="S::a.kassymova@satbayev.university::116eda05-19b7-4ab1-b111-75ad639c04ed" providerId="AD" clId="Web-{545FD92E-2809-C9A2-37EA-F0F5628636DE}" dt="2022-07-15T04:07:26.850" v="6" actId="20577"/>
        <pc:sldMkLst>
          <pc:docMk/>
          <pc:sldMk cId="3896205319" sldId="973"/>
        </pc:sldMkLst>
        <pc:spChg chg="mod">
          <ac:chgData name="Aizhan Kassymova" userId="S::a.kassymova@satbayev.university::116eda05-19b7-4ab1-b111-75ad639c04ed" providerId="AD" clId="Web-{545FD92E-2809-C9A2-37EA-F0F5628636DE}" dt="2022-07-15T04:07:26.850" v="6" actId="20577"/>
          <ac:spMkLst>
            <pc:docMk/>
            <pc:sldMk cId="3896205319" sldId="973"/>
            <ac:spMk id="3" creationId="{3442F0EB-D236-E592-A42B-8E35B6662FAD}"/>
          </ac:spMkLst>
        </pc:spChg>
      </pc:sldChg>
    </pc:docChg>
  </pc:docChgLst>
  <pc:docChgLst>
    <pc:chgData name="Aizhan Kassymova" userId="S::a.kassymova@satbayev.university::116eda05-19b7-4ab1-b111-75ad639c04ed" providerId="AD" clId="Web-{C07E459D-C0C4-7D1B-17A3-F67B289F98CC}"/>
    <pc:docChg chg="addSld delSld modSld sldOrd">
      <pc:chgData name="Aizhan Kassymova" userId="S::a.kassymova@satbayev.university::116eda05-19b7-4ab1-b111-75ad639c04ed" providerId="AD" clId="Web-{C07E459D-C0C4-7D1B-17A3-F67B289F98CC}" dt="2022-07-15T12:20:56.909" v="1340"/>
      <pc:docMkLst>
        <pc:docMk/>
      </pc:docMkLst>
      <pc:sldChg chg="modSp">
        <pc:chgData name="Aizhan Kassymova" userId="S::a.kassymova@satbayev.university::116eda05-19b7-4ab1-b111-75ad639c04ed" providerId="AD" clId="Web-{C07E459D-C0C4-7D1B-17A3-F67B289F98CC}" dt="2022-07-15T12:17:40.833" v="1324" actId="20577"/>
        <pc:sldMkLst>
          <pc:docMk/>
          <pc:sldMk cId="618695574" sldId="256"/>
        </pc:sldMkLst>
        <pc:spChg chg="mod">
          <ac:chgData name="Aizhan Kassymova" userId="S::a.kassymova@satbayev.university::116eda05-19b7-4ab1-b111-75ad639c04ed" providerId="AD" clId="Web-{C07E459D-C0C4-7D1B-17A3-F67B289F98CC}" dt="2022-07-15T12:17:40.833" v="1324" actId="20577"/>
          <ac:spMkLst>
            <pc:docMk/>
            <pc:sldMk cId="618695574" sldId="256"/>
            <ac:spMk id="2" creationId="{DE9F32F8-75B0-5A0E-5B02-750E4F25B5F1}"/>
          </ac:spMkLst>
        </pc:spChg>
      </pc:sldChg>
      <pc:sldChg chg="del">
        <pc:chgData name="Aizhan Kassymova" userId="S::a.kassymova@satbayev.university::116eda05-19b7-4ab1-b111-75ad639c04ed" providerId="AD" clId="Web-{C07E459D-C0C4-7D1B-17A3-F67B289F98CC}" dt="2022-07-15T12:16:25.187" v="1297"/>
        <pc:sldMkLst>
          <pc:docMk/>
          <pc:sldMk cId="3991590088" sldId="965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26.140" v="1298"/>
        <pc:sldMkLst>
          <pc:docMk/>
          <pc:sldMk cId="974050777" sldId="966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28.124" v="1301"/>
        <pc:sldMkLst>
          <pc:docMk/>
          <pc:sldMk cId="3035734876" sldId="970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27.890" v="1300"/>
        <pc:sldMkLst>
          <pc:docMk/>
          <pc:sldMk cId="4220618177" sldId="971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27.327" v="1299"/>
        <pc:sldMkLst>
          <pc:docMk/>
          <pc:sldMk cId="1884211587" sldId="972"/>
        </pc:sldMkLst>
      </pc:sldChg>
      <pc:sldChg chg="modSp modNotes">
        <pc:chgData name="Aizhan Kassymova" userId="S::a.kassymova@satbayev.university::116eda05-19b7-4ab1-b111-75ad639c04ed" providerId="AD" clId="Web-{C07E459D-C0C4-7D1B-17A3-F67B289F98CC}" dt="2022-07-15T12:18:01.959" v="1325" actId="20577"/>
        <pc:sldMkLst>
          <pc:docMk/>
          <pc:sldMk cId="3896205319" sldId="973"/>
        </pc:sldMkLst>
        <pc:spChg chg="mod">
          <ac:chgData name="Aizhan Kassymova" userId="S::a.kassymova@satbayev.university::116eda05-19b7-4ab1-b111-75ad639c04ed" providerId="AD" clId="Web-{C07E459D-C0C4-7D1B-17A3-F67B289F98CC}" dt="2022-07-15T12:18:01.959" v="1325" actId="20577"/>
          <ac:spMkLst>
            <pc:docMk/>
            <pc:sldMk cId="3896205319" sldId="973"/>
            <ac:spMk id="3" creationId="{3442F0EB-D236-E592-A42B-8E35B6662FAD}"/>
          </ac:spMkLst>
        </pc:spChg>
      </pc:sldChg>
      <pc:sldChg chg="del">
        <pc:chgData name="Aizhan Kassymova" userId="S::a.kassymova@satbayev.university::116eda05-19b7-4ab1-b111-75ad639c04ed" providerId="AD" clId="Web-{C07E459D-C0C4-7D1B-17A3-F67B289F98CC}" dt="2022-07-15T12:16:31.797" v="1305"/>
        <pc:sldMkLst>
          <pc:docMk/>
          <pc:sldMk cId="3040384433" sldId="974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29.265" v="1302"/>
        <pc:sldMkLst>
          <pc:docMk/>
          <pc:sldMk cId="4017229420" sldId="975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0.546" v="1304"/>
        <pc:sldMkLst>
          <pc:docMk/>
          <pc:sldMk cId="701523990" sldId="977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0.328" v="1303"/>
        <pc:sldMkLst>
          <pc:docMk/>
          <pc:sldMk cId="3849016194" sldId="978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4.265" v="1309"/>
        <pc:sldMkLst>
          <pc:docMk/>
          <pc:sldMk cId="2568781362" sldId="979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3.343" v="1308"/>
        <pc:sldMkLst>
          <pc:docMk/>
          <pc:sldMk cId="3181265755" sldId="980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2.968" v="1307"/>
        <pc:sldMkLst>
          <pc:docMk/>
          <pc:sldMk cId="2364544183" sldId="981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2.875" v="1306"/>
        <pc:sldMkLst>
          <pc:docMk/>
          <pc:sldMk cId="1887142851" sldId="982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41.407" v="1318"/>
        <pc:sldMkLst>
          <pc:docMk/>
          <pc:sldMk cId="1433602419" sldId="983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8.969" v="1317"/>
        <pc:sldMkLst>
          <pc:docMk/>
          <pc:sldMk cId="3313835661" sldId="984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8.516" v="1316"/>
        <pc:sldMkLst>
          <pc:docMk/>
          <pc:sldMk cId="1971631348" sldId="985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8.438" v="1315"/>
        <pc:sldMkLst>
          <pc:docMk/>
          <pc:sldMk cId="4090509329" sldId="986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8.281" v="1314"/>
        <pc:sldMkLst>
          <pc:docMk/>
          <pc:sldMk cId="3110794418" sldId="987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7.156" v="1313"/>
        <pc:sldMkLst>
          <pc:docMk/>
          <pc:sldMk cId="2209116651" sldId="988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6.094" v="1312"/>
        <pc:sldMkLst>
          <pc:docMk/>
          <pc:sldMk cId="2203902979" sldId="989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5.409" v="1311"/>
        <pc:sldMkLst>
          <pc:docMk/>
          <pc:sldMk cId="3405062112" sldId="990"/>
        </pc:sldMkLst>
      </pc:sldChg>
      <pc:sldChg chg="del">
        <pc:chgData name="Aizhan Kassymova" userId="S::a.kassymova@satbayev.university::116eda05-19b7-4ab1-b111-75ad639c04ed" providerId="AD" clId="Web-{C07E459D-C0C4-7D1B-17A3-F67B289F98CC}" dt="2022-07-15T12:16:34.625" v="1310"/>
        <pc:sldMkLst>
          <pc:docMk/>
          <pc:sldMk cId="3444745692" sldId="992"/>
        </pc:sldMkLst>
      </pc:sldChg>
      <pc:sldChg chg="new del">
        <pc:chgData name="Aizhan Kassymova" userId="S::a.kassymova@satbayev.university::116eda05-19b7-4ab1-b111-75ad639c04ed" providerId="AD" clId="Web-{C07E459D-C0C4-7D1B-17A3-F67B289F98CC}" dt="2022-07-15T09:43:27.444" v="8"/>
        <pc:sldMkLst>
          <pc:docMk/>
          <pc:sldMk cId="791830446" sldId="993"/>
        </pc:sldMkLst>
      </pc:sldChg>
      <pc:sldChg chg="addSp delSp modSp add delAnim modNotes">
        <pc:chgData name="Aizhan Kassymova" userId="S::a.kassymova@satbayev.university::116eda05-19b7-4ab1-b111-75ad639c04ed" providerId="AD" clId="Web-{C07E459D-C0C4-7D1B-17A3-F67B289F98CC}" dt="2022-07-15T12:16:20.249" v="1296"/>
        <pc:sldMkLst>
          <pc:docMk/>
          <pc:sldMk cId="3559371383" sldId="993"/>
        </pc:sldMkLst>
        <pc:spChg chg="mod">
          <ac:chgData name="Aizhan Kassymova" userId="S::a.kassymova@satbayev.university::116eda05-19b7-4ab1-b111-75ad639c04ed" providerId="AD" clId="Web-{C07E459D-C0C4-7D1B-17A3-F67B289F98CC}" dt="2022-07-15T12:05:14.404" v="1191" actId="20577"/>
          <ac:spMkLst>
            <pc:docMk/>
            <pc:sldMk cId="3559371383" sldId="993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C07E459D-C0C4-7D1B-17A3-F67B289F98CC}" dt="2022-07-15T12:06:53.192" v="1223"/>
          <ac:spMkLst>
            <pc:docMk/>
            <pc:sldMk cId="3559371383" sldId="993"/>
            <ac:spMk id="6" creationId="{1528A634-2013-2F6A-D996-D6C72EF81302}"/>
          </ac:spMkLst>
        </pc:spChg>
        <pc:spChg chg="add mod">
          <ac:chgData name="Aizhan Kassymova" userId="S::a.kassymova@satbayev.university::116eda05-19b7-4ab1-b111-75ad639c04ed" providerId="AD" clId="Web-{C07E459D-C0C4-7D1B-17A3-F67B289F98CC}" dt="2022-07-15T12:09:35.017" v="1245" actId="20577"/>
          <ac:spMkLst>
            <pc:docMk/>
            <pc:sldMk cId="3559371383" sldId="993"/>
            <ac:spMk id="7" creationId="{D8F6CBDE-2F3A-E5A2-0B3A-489431D43C54}"/>
          </ac:spMkLst>
        </pc:spChg>
        <pc:spChg chg="add mod">
          <ac:chgData name="Aizhan Kassymova" userId="S::a.kassymova@satbayev.university::116eda05-19b7-4ab1-b111-75ad639c04ed" providerId="AD" clId="Web-{C07E459D-C0C4-7D1B-17A3-F67B289F98CC}" dt="2022-07-15T12:09:54.518" v="1256" actId="1076"/>
          <ac:spMkLst>
            <pc:docMk/>
            <pc:sldMk cId="3559371383" sldId="993"/>
            <ac:spMk id="8" creationId="{64F2D0EB-0D49-8622-7AF1-DB5FAB3CE4C0}"/>
          </ac:spMkLst>
        </pc:spChg>
        <pc:spChg chg="add mod">
          <ac:chgData name="Aizhan Kassymova" userId="S::a.kassymova@satbayev.university::116eda05-19b7-4ab1-b111-75ad639c04ed" providerId="AD" clId="Web-{C07E459D-C0C4-7D1B-17A3-F67B289F98CC}" dt="2022-07-15T12:10:34.583" v="1266" actId="14100"/>
          <ac:spMkLst>
            <pc:docMk/>
            <pc:sldMk cId="3559371383" sldId="993"/>
            <ac:spMk id="9" creationId="{3BFDA193-055F-C66D-7D8D-E0B237DC4464}"/>
          </ac:spMkLst>
        </pc:spChg>
        <pc:spChg chg="add del">
          <ac:chgData name="Aizhan Kassymova" userId="S::a.kassymova@satbayev.university::116eda05-19b7-4ab1-b111-75ad639c04ed" providerId="AD" clId="Web-{C07E459D-C0C4-7D1B-17A3-F67B289F98CC}" dt="2022-07-15T12:10:27.739" v="1265"/>
          <ac:spMkLst>
            <pc:docMk/>
            <pc:sldMk cId="3559371383" sldId="993"/>
            <ac:spMk id="10" creationId="{419AA08E-C048-6711-9A2F-190AB56BE292}"/>
          </ac:spMkLst>
        </pc:spChg>
        <pc:spChg chg="add mod">
          <ac:chgData name="Aizhan Kassymova" userId="S::a.kassymova@satbayev.university::116eda05-19b7-4ab1-b111-75ad639c04ed" providerId="AD" clId="Web-{C07E459D-C0C4-7D1B-17A3-F67B289F98CC}" dt="2022-07-15T12:10:40.428" v="1268" actId="1076"/>
          <ac:spMkLst>
            <pc:docMk/>
            <pc:sldMk cId="3559371383" sldId="993"/>
            <ac:spMk id="11" creationId="{183FA481-995B-A196-4983-3578A360EBD3}"/>
          </ac:spMkLst>
        </pc:spChg>
        <pc:spChg chg="del">
          <ac:chgData name="Aizhan Kassymova" userId="S::a.kassymova@satbayev.university::116eda05-19b7-4ab1-b111-75ad639c04ed" providerId="AD" clId="Web-{C07E459D-C0C4-7D1B-17A3-F67B289F98CC}" dt="2022-07-15T12:06:52.521" v="1222"/>
          <ac:spMkLst>
            <pc:docMk/>
            <pc:sldMk cId="3559371383" sldId="993"/>
            <ac:spMk id="161" creationId="{B3D70443-F3EE-CE47-AEBC-12DE161B9412}"/>
          </ac:spMkLst>
        </pc:spChg>
        <pc:spChg chg="mod ord">
          <ac:chgData name="Aizhan Kassymova" userId="S::a.kassymova@satbayev.university::116eda05-19b7-4ab1-b111-75ad639c04ed" providerId="AD" clId="Web-{C07E459D-C0C4-7D1B-17A3-F67B289F98CC}" dt="2022-07-15T12:12:40.436" v="1286" actId="1076"/>
          <ac:spMkLst>
            <pc:docMk/>
            <pc:sldMk cId="3559371383" sldId="993"/>
            <ac:spMk id="602" creationId="{42F82D1E-8ED4-4F44-9C3C-BDFDC81291EA}"/>
          </ac:spMkLst>
        </pc:spChg>
        <pc:spChg chg="mod topLvl">
          <ac:chgData name="Aizhan Kassymova" userId="S::a.kassymova@satbayev.university::116eda05-19b7-4ab1-b111-75ad639c04ed" providerId="AD" clId="Web-{C07E459D-C0C4-7D1B-17A3-F67B289F98CC}" dt="2022-07-15T12:06:11.939" v="1217" actId="20577"/>
          <ac:spMkLst>
            <pc:docMk/>
            <pc:sldMk cId="3559371383" sldId="993"/>
            <ac:spMk id="648" creationId="{17573379-BEF3-6842-92C8-C7C11E0F12A1}"/>
          </ac:spMkLst>
        </pc:spChg>
        <pc:spChg chg="del topLvl">
          <ac:chgData name="Aizhan Kassymova" userId="S::a.kassymova@satbayev.university::116eda05-19b7-4ab1-b111-75ad639c04ed" providerId="AD" clId="Web-{C07E459D-C0C4-7D1B-17A3-F67B289F98CC}" dt="2022-07-15T12:05:37.921" v="1195"/>
          <ac:spMkLst>
            <pc:docMk/>
            <pc:sldMk cId="3559371383" sldId="993"/>
            <ac:spMk id="757" creationId="{DA9B1A1A-980B-A04A-99EA-7721056B3929}"/>
          </ac:spMkLst>
        </pc:spChg>
        <pc:grpChg chg="del">
          <ac:chgData name="Aizhan Kassymova" userId="S::a.kassymova@satbayev.university::116eda05-19b7-4ab1-b111-75ad639c04ed" providerId="AD" clId="Web-{C07E459D-C0C4-7D1B-17A3-F67B289F98CC}" dt="2022-07-15T12:05:37.921" v="1195"/>
          <ac:grpSpMkLst>
            <pc:docMk/>
            <pc:sldMk cId="3559371383" sldId="993"/>
            <ac:grpSpMk id="4" creationId="{3E66D11C-2FA6-994B-8F41-1BCDD73182B5}"/>
          </ac:grpSpMkLst>
        </pc:grpChg>
      </pc:sldChg>
      <pc:sldChg chg="addSp delSp modSp add modNotes">
        <pc:chgData name="Aizhan Kassymova" userId="S::a.kassymova@satbayev.university::116eda05-19b7-4ab1-b111-75ad639c04ed" providerId="AD" clId="Web-{C07E459D-C0C4-7D1B-17A3-F67B289F98CC}" dt="2022-07-15T12:05:05.857" v="1189"/>
        <pc:sldMkLst>
          <pc:docMk/>
          <pc:sldMk cId="3215806968" sldId="994"/>
        </pc:sldMkLst>
        <pc:spChg chg="add">
          <ac:chgData name="Aizhan Kassymova" userId="S::a.kassymova@satbayev.university::116eda05-19b7-4ab1-b111-75ad639c04ed" providerId="AD" clId="Web-{C07E459D-C0C4-7D1B-17A3-F67B289F98CC}" dt="2022-07-15T12:04:32.526" v="1187"/>
          <ac:spMkLst>
            <pc:docMk/>
            <pc:sldMk cId="3215806968" sldId="994"/>
            <ac:spMk id="4" creationId="{C57DAD70-9B48-BA83-1114-914FBA4BD025}"/>
          </ac:spMkLst>
        </pc:spChg>
        <pc:spChg chg="del">
          <ac:chgData name="Aizhan Kassymova" userId="S::a.kassymova@satbayev.university::116eda05-19b7-4ab1-b111-75ad639c04ed" providerId="AD" clId="Web-{C07E459D-C0C4-7D1B-17A3-F67B289F98CC}" dt="2022-07-15T12:04:31.807" v="1186"/>
          <ac:spMkLst>
            <pc:docMk/>
            <pc:sldMk cId="3215806968" sldId="994"/>
            <ac:spMk id="146" creationId="{FB6AE8FF-6EB2-C544-80BC-6FF3FA7A6285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2:01:20.809" v="1123" actId="14100"/>
          <ac:spMkLst>
            <pc:docMk/>
            <pc:sldMk cId="3215806968" sldId="994"/>
            <ac:spMk id="482" creationId="{885A2C98-F0C5-4F48-973F-FB58C4816800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2:01:54.718" v="1138" actId="20577"/>
          <ac:spMkLst>
            <pc:docMk/>
            <pc:sldMk cId="3215806968" sldId="994"/>
            <ac:spMk id="488" creationId="{957E7C76-675E-574B-8ACD-614388DAE938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2:02:05.281" v="1146" actId="20577"/>
          <ac:spMkLst>
            <pc:docMk/>
            <pc:sldMk cId="3215806968" sldId="994"/>
            <ac:spMk id="493" creationId="{48FDD660-FDC1-BC4D-AF14-61D75C0EB803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2:01:36.513" v="1126" actId="14100"/>
          <ac:spMkLst>
            <pc:docMk/>
            <pc:sldMk cId="3215806968" sldId="994"/>
            <ac:spMk id="498" creationId="{A7FBBFF4-7CCE-3745-9DBF-448559E76BA0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2:04:22.353" v="1185" actId="1076"/>
          <ac:spMkLst>
            <pc:docMk/>
            <pc:sldMk cId="3215806968" sldId="994"/>
            <ac:spMk id="501" creationId="{EC6D6C58-6370-D841-9FF4-E86B32210237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2:03:48.929" v="1175" actId="1076"/>
          <ac:spMkLst>
            <pc:docMk/>
            <pc:sldMk cId="3215806968" sldId="994"/>
            <ac:spMk id="502" creationId="{999DDB29-B5E4-4144-8D94-861082F6DF98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2:02:17.376" v="1153" actId="20577"/>
          <ac:spMkLst>
            <pc:docMk/>
            <pc:sldMk cId="3215806968" sldId="994"/>
            <ac:spMk id="514" creationId="{1BBEC08D-B4E9-1244-8AFE-C137F04A0DFB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2:02:35.346" v="1161" actId="20577"/>
          <ac:spMkLst>
            <pc:docMk/>
            <pc:sldMk cId="3215806968" sldId="994"/>
            <ac:spMk id="516" creationId="{2215F4CA-83FF-2F43-A883-32EAB81F1207}"/>
          </ac:spMkLst>
        </pc:spChg>
      </pc:sldChg>
      <pc:sldChg chg="addSp delSp modSp add modNotes">
        <pc:chgData name="Aizhan Kassymova" userId="S::a.kassymova@satbayev.university::116eda05-19b7-4ab1-b111-75ad639c04ed" providerId="AD" clId="Web-{C07E459D-C0C4-7D1B-17A3-F67B289F98CC}" dt="2022-07-15T11:55:57.427" v="1096"/>
        <pc:sldMkLst>
          <pc:docMk/>
          <pc:sldMk cId="519445649" sldId="995"/>
        </pc:sldMkLst>
        <pc:spChg chg="mod">
          <ac:chgData name="Aizhan Kassymova" userId="S::a.kassymova@satbayev.university::116eda05-19b7-4ab1-b111-75ad639c04ed" providerId="AD" clId="Web-{C07E459D-C0C4-7D1B-17A3-F67B289F98CC}" dt="2022-07-15T11:46:50.278" v="1029" actId="20577"/>
          <ac:spMkLst>
            <pc:docMk/>
            <pc:sldMk cId="519445649" sldId="995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C07E459D-C0C4-7D1B-17A3-F67B289F98CC}" dt="2022-07-15T11:44:00.984" v="1024"/>
          <ac:spMkLst>
            <pc:docMk/>
            <pc:sldMk cId="519445649" sldId="995"/>
            <ac:spMk id="5" creationId="{8ECCA882-E5CA-47E8-2EEE-339BE2D5A021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50:23.996" v="1044" actId="20577"/>
          <ac:spMkLst>
            <pc:docMk/>
            <pc:sldMk cId="519445649" sldId="995"/>
            <ac:spMk id="43" creationId="{494751C5-3228-E445-BD01-72428A7EAB59}"/>
          </ac:spMkLst>
        </pc:spChg>
        <pc:spChg chg="del">
          <ac:chgData name="Aizhan Kassymova" userId="S::a.kassymova@satbayev.university::116eda05-19b7-4ab1-b111-75ad639c04ed" providerId="AD" clId="Web-{C07E459D-C0C4-7D1B-17A3-F67B289F98CC}" dt="2022-07-15T11:44:00.594" v="1023"/>
          <ac:spMkLst>
            <pc:docMk/>
            <pc:sldMk cId="519445649" sldId="995"/>
            <ac:spMk id="74" creationId="{4DCC6A02-3817-1E4F-92DD-D0AA6AC8445A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51:05.546" v="1049" actId="1076"/>
          <ac:spMkLst>
            <pc:docMk/>
            <pc:sldMk cId="519445649" sldId="995"/>
            <ac:spMk id="302" creationId="{07E7AB23-0BD9-F14F-9990-6EF08491E442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52:51.460" v="1081" actId="1076"/>
          <ac:spMkLst>
            <pc:docMk/>
            <pc:sldMk cId="519445649" sldId="995"/>
            <ac:spMk id="303" creationId="{22B4F102-0AE6-894B-9FDB-169832FE1D37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52:59.367" v="1084" actId="20577"/>
          <ac:spMkLst>
            <pc:docMk/>
            <pc:sldMk cId="519445649" sldId="995"/>
            <ac:spMk id="304" creationId="{99C94E9C-7B58-B945-A1E2-8510D3FF88DA}"/>
          </ac:spMkLst>
        </pc:spChg>
        <pc:grpChg chg="mod">
          <ac:chgData name="Aizhan Kassymova" userId="S::a.kassymova@satbayev.university::116eda05-19b7-4ab1-b111-75ad639c04ed" providerId="AD" clId="Web-{C07E459D-C0C4-7D1B-17A3-F67B289F98CC}" dt="2022-07-15T11:44:08.954" v="1026" actId="1076"/>
          <ac:grpSpMkLst>
            <pc:docMk/>
            <pc:sldMk cId="519445649" sldId="995"/>
            <ac:grpSpMk id="8" creationId="{2A92D340-73A9-4F49-8534-B5C904B778B4}"/>
          </ac:grpSpMkLst>
        </pc:grpChg>
      </pc:sldChg>
      <pc:sldChg chg="addSp delSp modSp add ord delAnim modNotes">
        <pc:chgData name="Aizhan Kassymova" userId="S::a.kassymova@satbayev.university::116eda05-19b7-4ab1-b111-75ad639c04ed" providerId="AD" clId="Web-{C07E459D-C0C4-7D1B-17A3-F67B289F98CC}" dt="2022-07-15T11:32:06.588" v="959"/>
        <pc:sldMkLst>
          <pc:docMk/>
          <pc:sldMk cId="1724717735" sldId="996"/>
        </pc:sldMkLst>
        <pc:spChg chg="mod">
          <ac:chgData name="Aizhan Kassymova" userId="S::a.kassymova@satbayev.university::116eda05-19b7-4ab1-b111-75ad639c04ed" providerId="AD" clId="Web-{C07E459D-C0C4-7D1B-17A3-F67B289F98CC}" dt="2022-07-15T11:23:52.927" v="864" actId="20577"/>
          <ac:spMkLst>
            <pc:docMk/>
            <pc:sldMk cId="1724717735" sldId="996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C07E459D-C0C4-7D1B-17A3-F67B289F98CC}" dt="2022-07-15T11:23:14.096" v="854"/>
          <ac:spMkLst>
            <pc:docMk/>
            <pc:sldMk cId="1724717735" sldId="996"/>
            <ac:spMk id="6" creationId="{47BBFFB5-5A4E-EE55-6904-311E388969C5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26:01.593" v="892" actId="14100"/>
          <ac:spMkLst>
            <pc:docMk/>
            <pc:sldMk cId="1724717735" sldId="996"/>
            <ac:spMk id="17" creationId="{266CA32C-7D96-1F42-88EE-0CD26A415F37}"/>
          </ac:spMkLst>
        </pc:spChg>
        <pc:spChg chg="del mod topLvl">
          <ac:chgData name="Aizhan Kassymova" userId="S::a.kassymova@satbayev.university::116eda05-19b7-4ab1-b111-75ad639c04ed" providerId="AD" clId="Web-{C07E459D-C0C4-7D1B-17A3-F67B289F98CC}" dt="2022-07-15T11:25:30.434" v="884"/>
          <ac:spMkLst>
            <pc:docMk/>
            <pc:sldMk cId="1724717735" sldId="996"/>
            <ac:spMk id="43" creationId="{54211E9D-8A8E-BF41-BDEC-889453887B75}"/>
          </ac:spMkLst>
        </pc:spChg>
        <pc:spChg chg="del">
          <ac:chgData name="Aizhan Kassymova" userId="S::a.kassymova@satbayev.university::116eda05-19b7-4ab1-b111-75ad639c04ed" providerId="AD" clId="Web-{C07E459D-C0C4-7D1B-17A3-F67B289F98CC}" dt="2022-07-15T11:23:14.050" v="853"/>
          <ac:spMkLst>
            <pc:docMk/>
            <pc:sldMk cId="1724717735" sldId="996"/>
            <ac:spMk id="45" creationId="{589565F1-CC81-D148-8C2B-5587C47130D9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27:01.425" v="914" actId="20577"/>
          <ac:spMkLst>
            <pc:docMk/>
            <pc:sldMk cId="1724717735" sldId="996"/>
            <ac:spMk id="90" creationId="{57B3723E-06BE-9E4B-B5FD-DB428178AC75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27:37.834" v="926" actId="20577"/>
          <ac:spMkLst>
            <pc:docMk/>
            <pc:sldMk cId="1724717735" sldId="996"/>
            <ac:spMk id="99" creationId="{F2BB1DAE-AB56-8246-A3D6-8E5A69B8FF8C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26:39.971" v="907" actId="1076"/>
          <ac:spMkLst>
            <pc:docMk/>
            <pc:sldMk cId="1724717735" sldId="996"/>
            <ac:spMk id="100" creationId="{2FE5E5BD-F2D9-044C-AF8E-8A3AB1A666A5}"/>
          </ac:spMkLst>
        </pc:spChg>
        <pc:spChg chg="del">
          <ac:chgData name="Aizhan Kassymova" userId="S::a.kassymova@satbayev.university::116eda05-19b7-4ab1-b111-75ad639c04ed" providerId="AD" clId="Web-{C07E459D-C0C4-7D1B-17A3-F67B289F98CC}" dt="2022-07-15T11:27:47.491" v="927"/>
          <ac:spMkLst>
            <pc:docMk/>
            <pc:sldMk cId="1724717735" sldId="996"/>
            <ac:spMk id="108" creationId="{23257655-BFAB-7E4B-9721-E40633712A2D}"/>
          </ac:spMkLst>
        </pc:spChg>
        <pc:grpChg chg="topLvl">
          <ac:chgData name="Aizhan Kassymova" userId="S::a.kassymova@satbayev.university::116eda05-19b7-4ab1-b111-75ad639c04ed" providerId="AD" clId="Web-{C07E459D-C0C4-7D1B-17A3-F67B289F98CC}" dt="2022-07-15T11:25:30.434" v="884"/>
          <ac:grpSpMkLst>
            <pc:docMk/>
            <pc:sldMk cId="1724717735" sldId="996"/>
            <ac:grpSpMk id="3" creationId="{37FB3ADB-070D-EA41-8E10-638DD4679B17}"/>
          </ac:grpSpMkLst>
        </pc:grpChg>
        <pc:grpChg chg="del">
          <ac:chgData name="Aizhan Kassymova" userId="S::a.kassymova@satbayev.university::116eda05-19b7-4ab1-b111-75ad639c04ed" providerId="AD" clId="Web-{C07E459D-C0C4-7D1B-17A3-F67B289F98CC}" dt="2022-07-15T11:25:30.434" v="884"/>
          <ac:grpSpMkLst>
            <pc:docMk/>
            <pc:sldMk cId="1724717735" sldId="996"/>
            <ac:grpSpMk id="4" creationId="{C493C1C6-6FFC-4542-8569-381842BD5BB2}"/>
          </ac:grpSpMkLst>
        </pc:grpChg>
      </pc:sldChg>
      <pc:sldChg chg="add del">
        <pc:chgData name="Aizhan Kassymova" userId="S::a.kassymova@satbayev.university::116eda05-19b7-4ab1-b111-75ad639c04ed" providerId="AD" clId="Web-{C07E459D-C0C4-7D1B-17A3-F67B289F98CC}" dt="2022-07-15T11:43:49.687" v="1022"/>
        <pc:sldMkLst>
          <pc:docMk/>
          <pc:sldMk cId="1288990589" sldId="997"/>
        </pc:sldMkLst>
      </pc:sldChg>
      <pc:sldChg chg="addSp delSp modSp add modNotes">
        <pc:chgData name="Aizhan Kassymova" userId="S::a.kassymova@satbayev.university::116eda05-19b7-4ab1-b111-75ad639c04ed" providerId="AD" clId="Web-{C07E459D-C0C4-7D1B-17A3-F67B289F98CC}" dt="2022-07-15T11:49:27.508" v="1037"/>
        <pc:sldMkLst>
          <pc:docMk/>
          <pc:sldMk cId="396709274" sldId="998"/>
        </pc:sldMkLst>
        <pc:spChg chg="mod">
          <ac:chgData name="Aizhan Kassymova" userId="S::a.kassymova@satbayev.university::116eda05-19b7-4ab1-b111-75ad639c04ed" providerId="AD" clId="Web-{C07E459D-C0C4-7D1B-17A3-F67B289F98CC}" dt="2022-07-15T11:32:55.841" v="965" actId="20577"/>
          <ac:spMkLst>
            <pc:docMk/>
            <pc:sldMk cId="396709274" sldId="998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C07E459D-C0C4-7D1B-17A3-F67B289F98CC}" dt="2022-07-15T11:32:22.511" v="963"/>
          <ac:spMkLst>
            <pc:docMk/>
            <pc:sldMk cId="396709274" sldId="998"/>
            <ac:spMk id="4" creationId="{ED51173D-1DC8-26E3-67B8-FB6B064333F3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34:44.333" v="986" actId="1076"/>
          <ac:spMkLst>
            <pc:docMk/>
            <pc:sldMk cId="396709274" sldId="998"/>
            <ac:spMk id="17" creationId="{921D3CC3-7FC4-4346-86E8-F841A7674F2D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36:19.918" v="1013" actId="1076"/>
          <ac:spMkLst>
            <pc:docMk/>
            <pc:sldMk cId="396709274" sldId="998"/>
            <ac:spMk id="29" creationId="{A650D718-81E6-C34A-AA06-669C83840015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35:46.557" v="1000" actId="20577"/>
          <ac:spMkLst>
            <pc:docMk/>
            <pc:sldMk cId="396709274" sldId="998"/>
            <ac:spMk id="30" creationId="{8C2F6269-CD63-DC47-AA5A-D6F6AD85E9F6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35:39.478" v="993" actId="20577"/>
          <ac:spMkLst>
            <pc:docMk/>
            <pc:sldMk cId="396709274" sldId="998"/>
            <ac:spMk id="31" creationId="{43A2AD3C-9D79-9140-BB67-1BE3BD4261D1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1:34:53.772" v="988" actId="20577"/>
          <ac:spMkLst>
            <pc:docMk/>
            <pc:sldMk cId="396709274" sldId="998"/>
            <ac:spMk id="60" creationId="{C45704CB-2C2D-E04A-BF4B-17BB274AE2EB}"/>
          </ac:spMkLst>
        </pc:spChg>
        <pc:spChg chg="del">
          <ac:chgData name="Aizhan Kassymova" userId="S::a.kassymova@satbayev.university::116eda05-19b7-4ab1-b111-75ad639c04ed" providerId="AD" clId="Web-{C07E459D-C0C4-7D1B-17A3-F67B289F98CC}" dt="2022-07-15T11:32:21.995" v="962"/>
          <ac:spMkLst>
            <pc:docMk/>
            <pc:sldMk cId="396709274" sldId="998"/>
            <ac:spMk id="61" creationId="{B25BBF9C-F6B7-D74C-8D2F-80041D2036F7}"/>
          </ac:spMkLst>
        </pc:spChg>
      </pc:sldChg>
      <pc:sldChg chg="addSp delSp modSp add del">
        <pc:chgData name="Aizhan Kassymova" userId="S::a.kassymova@satbayev.university::116eda05-19b7-4ab1-b111-75ad639c04ed" providerId="AD" clId="Web-{C07E459D-C0C4-7D1B-17A3-F67B289F98CC}" dt="2022-07-15T11:10:23.962" v="815"/>
        <pc:sldMkLst>
          <pc:docMk/>
          <pc:sldMk cId="2111853387" sldId="999"/>
        </pc:sldMkLst>
        <pc:spChg chg="add mod">
          <ac:chgData name="Aizhan Kassymova" userId="S::a.kassymova@satbayev.university::116eda05-19b7-4ab1-b111-75ad639c04ed" providerId="AD" clId="Web-{C07E459D-C0C4-7D1B-17A3-F67B289F98CC}" dt="2022-07-15T11:06:44.649" v="814" actId="1076"/>
          <ac:spMkLst>
            <pc:docMk/>
            <pc:sldMk cId="2111853387" sldId="999"/>
            <ac:spMk id="6" creationId="{5B1F89F8-95A2-9382-BAE3-02300FE2F231}"/>
          </ac:spMkLst>
        </pc:spChg>
        <pc:spChg chg="del">
          <ac:chgData name="Aizhan Kassymova" userId="S::a.kassymova@satbayev.university::116eda05-19b7-4ab1-b111-75ad639c04ed" providerId="AD" clId="Web-{C07E459D-C0C4-7D1B-17A3-F67B289F98CC}" dt="2022-07-15T11:06:41.774" v="812"/>
          <ac:spMkLst>
            <pc:docMk/>
            <pc:sldMk cId="2111853387" sldId="999"/>
            <ac:spMk id="32" creationId="{0FDC591A-D31D-2A45-AA1E-B568041AA95C}"/>
          </ac:spMkLst>
        </pc:spChg>
      </pc:sldChg>
      <pc:sldChg chg="add del">
        <pc:chgData name="Aizhan Kassymova" userId="S::a.kassymova@satbayev.university::116eda05-19b7-4ab1-b111-75ad639c04ed" providerId="AD" clId="Web-{C07E459D-C0C4-7D1B-17A3-F67B289F98CC}" dt="2022-07-15T11:05:55.912" v="810"/>
        <pc:sldMkLst>
          <pc:docMk/>
          <pc:sldMk cId="4008258214" sldId="1000"/>
        </pc:sldMkLst>
      </pc:sldChg>
      <pc:sldChg chg="add del">
        <pc:chgData name="Aizhan Kassymova" userId="S::a.kassymova@satbayev.university::116eda05-19b7-4ab1-b111-75ad639c04ed" providerId="AD" clId="Web-{C07E459D-C0C4-7D1B-17A3-F67B289F98CC}" dt="2022-07-15T11:05:59.693" v="811"/>
        <pc:sldMkLst>
          <pc:docMk/>
          <pc:sldMk cId="18867529" sldId="1001"/>
        </pc:sldMkLst>
      </pc:sldChg>
      <pc:sldChg chg="addSp delSp modSp add modNotes">
        <pc:chgData name="Aizhan Kassymova" userId="S::a.kassymova@satbayev.university::116eda05-19b7-4ab1-b111-75ad639c04ed" providerId="AD" clId="Web-{C07E459D-C0C4-7D1B-17A3-F67B289F98CC}" dt="2022-07-15T11:05:47.645" v="809"/>
        <pc:sldMkLst>
          <pc:docMk/>
          <pc:sldMk cId="2473510013" sldId="1002"/>
        </pc:sldMkLst>
        <pc:spChg chg="mod">
          <ac:chgData name="Aizhan Kassymova" userId="S::a.kassymova@satbayev.university::116eda05-19b7-4ab1-b111-75ad639c04ed" providerId="AD" clId="Web-{C07E459D-C0C4-7D1B-17A3-F67B289F98CC}" dt="2022-07-15T10:53:56.454" v="783" actId="20577"/>
          <ac:spMkLst>
            <pc:docMk/>
            <pc:sldMk cId="2473510013" sldId="1002"/>
            <ac:spMk id="2" creationId="{3B8CD900-19EC-824C-BF74-AADFBF5A172E}"/>
          </ac:spMkLst>
        </pc:spChg>
        <pc:spChg chg="add mod">
          <ac:chgData name="Aizhan Kassymova" userId="S::a.kassymova@satbayev.university::116eda05-19b7-4ab1-b111-75ad639c04ed" providerId="AD" clId="Web-{C07E459D-C0C4-7D1B-17A3-F67B289F98CC}" dt="2022-07-15T10:40:05.502" v="442" actId="1076"/>
          <ac:spMkLst>
            <pc:docMk/>
            <pc:sldMk cId="2473510013" sldId="1002"/>
            <ac:spMk id="6" creationId="{D1F89AD2-0A73-958F-63A6-0EE7CB7DA24C}"/>
          </ac:spMkLst>
        </pc:spChg>
        <pc:spChg chg="add">
          <ac:chgData name="Aizhan Kassymova" userId="S::a.kassymova@satbayev.university::116eda05-19b7-4ab1-b111-75ad639c04ed" providerId="AD" clId="Web-{C07E459D-C0C4-7D1B-17A3-F67B289F98CC}" dt="2022-07-15T10:40:15.253" v="443"/>
          <ac:spMkLst>
            <pc:docMk/>
            <pc:sldMk cId="2473510013" sldId="1002"/>
            <ac:spMk id="10" creationId="{D9EB8EE0-E097-3673-CCA5-7A22B85FF45A}"/>
          </ac:spMkLst>
        </pc:spChg>
        <pc:spChg chg="add mod">
          <ac:chgData name="Aizhan Kassymova" userId="S::a.kassymova@satbayev.university::116eda05-19b7-4ab1-b111-75ad639c04ed" providerId="AD" clId="Web-{C07E459D-C0C4-7D1B-17A3-F67B289F98CC}" dt="2022-07-15T10:53:41.484" v="780" actId="20577"/>
          <ac:spMkLst>
            <pc:docMk/>
            <pc:sldMk cId="2473510013" sldId="1002"/>
            <ac:spMk id="12" creationId="{920CA18F-14B3-950A-12AA-DCF92408B76F}"/>
          </ac:spMkLst>
        </pc:spChg>
        <pc:spChg chg="add mod">
          <ac:chgData name="Aizhan Kassymova" userId="S::a.kassymova@satbayev.university::116eda05-19b7-4ab1-b111-75ad639c04ed" providerId="AD" clId="Web-{C07E459D-C0C4-7D1B-17A3-F67B289F98CC}" dt="2022-07-15T10:53:31.483" v="779" actId="1076"/>
          <ac:spMkLst>
            <pc:docMk/>
            <pc:sldMk cId="2473510013" sldId="1002"/>
            <ac:spMk id="14" creationId="{ADB1A9A5-20C4-40DF-249B-B2AECC553FC1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47:33.411" v="707" actId="20577"/>
          <ac:spMkLst>
            <pc:docMk/>
            <pc:sldMk cId="2473510013" sldId="1002"/>
            <ac:spMk id="52" creationId="{A295C9C7-DA39-ED42-847F-83EE93D04F56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52:34.682" v="750" actId="20577"/>
          <ac:spMkLst>
            <pc:docMk/>
            <pc:sldMk cId="2473510013" sldId="1002"/>
            <ac:spMk id="53" creationId="{4367B5FB-6961-314F-9C99-C943E30E405F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53:17.498" v="776" actId="20577"/>
          <ac:spMkLst>
            <pc:docMk/>
            <pc:sldMk cId="2473510013" sldId="1002"/>
            <ac:spMk id="55" creationId="{D2984E3F-88C6-FF46-A32F-B96D5A684CE9}"/>
          </ac:spMkLst>
        </pc:spChg>
        <pc:spChg chg="del">
          <ac:chgData name="Aizhan Kassymova" userId="S::a.kassymova@satbayev.university::116eda05-19b7-4ab1-b111-75ad639c04ed" providerId="AD" clId="Web-{C07E459D-C0C4-7D1B-17A3-F67B289F98CC}" dt="2022-07-15T10:42:40.842" v="560"/>
          <ac:spMkLst>
            <pc:docMk/>
            <pc:sldMk cId="2473510013" sldId="1002"/>
            <ac:spMk id="57" creationId="{520C29B2-BF21-FD46-BEE5-C6688F240217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58:41.474" v="800" actId="14100"/>
          <ac:spMkLst>
            <pc:docMk/>
            <pc:sldMk cId="2473510013" sldId="1002"/>
            <ac:spMk id="63" creationId="{10899A13-D659-FD40-BB86-F6944FFF8700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40:44.708" v="487" actId="1076"/>
          <ac:spMkLst>
            <pc:docMk/>
            <pc:sldMk cId="2473510013" sldId="1002"/>
            <ac:spMk id="85" creationId="{4FBD0AA4-42C3-2B49-BDB1-0979DED2C5D6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41:43.947" v="538" actId="20577"/>
          <ac:spMkLst>
            <pc:docMk/>
            <pc:sldMk cId="2473510013" sldId="1002"/>
            <ac:spMk id="87" creationId="{867387BA-39EC-9E4E-8BB0-480BC4423626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41:59.292" v="548" actId="20577"/>
          <ac:spMkLst>
            <pc:docMk/>
            <pc:sldMk cId="2473510013" sldId="1002"/>
            <ac:spMk id="90" creationId="{EED5545D-BA61-2046-A423-41F4F0BCD65B}"/>
          </ac:spMkLst>
        </pc:spChg>
        <pc:spChg chg="del">
          <ac:chgData name="Aizhan Kassymova" userId="S::a.kassymova@satbayev.university::116eda05-19b7-4ab1-b111-75ad639c04ed" providerId="AD" clId="Web-{C07E459D-C0C4-7D1B-17A3-F67B289F98CC}" dt="2022-07-15T10:43:05.015" v="565"/>
          <ac:spMkLst>
            <pc:docMk/>
            <pc:sldMk cId="2473510013" sldId="1002"/>
            <ac:spMk id="92" creationId="{2521317A-C1CF-B84E-8D60-CC1E8C06357E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41:04.710" v="500" actId="1076"/>
          <ac:spMkLst>
            <pc:docMk/>
            <pc:sldMk cId="2473510013" sldId="1002"/>
            <ac:spMk id="100" creationId="{488CD73E-ECC7-E842-9578-1478C5F11784}"/>
          </ac:spMkLst>
        </pc:spChg>
        <pc:grpChg chg="mod">
          <ac:chgData name="Aizhan Kassymova" userId="S::a.kassymova@satbayev.university::116eda05-19b7-4ab1-b111-75ad639c04ed" providerId="AD" clId="Web-{C07E459D-C0C4-7D1B-17A3-F67B289F98CC}" dt="2022-07-15T10:52:14.274" v="729" actId="1076"/>
          <ac:grpSpMkLst>
            <pc:docMk/>
            <pc:sldMk cId="2473510013" sldId="1002"/>
            <ac:grpSpMk id="9" creationId="{E7DB7FA8-F9A7-FB4D-B8FF-0FBB7086AF05}"/>
          </ac:grpSpMkLst>
        </pc:grpChg>
        <pc:cxnChg chg="mod">
          <ac:chgData name="Aizhan Kassymova" userId="S::a.kassymova@satbayev.university::116eda05-19b7-4ab1-b111-75ad639c04ed" providerId="AD" clId="Web-{C07E459D-C0C4-7D1B-17A3-F67B289F98CC}" dt="2022-07-15T10:58:41.474" v="800" actId="14100"/>
          <ac:cxnSpMkLst>
            <pc:docMk/>
            <pc:sldMk cId="2473510013" sldId="1002"/>
            <ac:cxnSpMk id="7" creationId="{B4BA02AB-689E-8049-956E-12333C1B2FBE}"/>
          </ac:cxnSpMkLst>
        </pc:cxnChg>
      </pc:sldChg>
      <pc:sldChg chg="addSp delSp modSp add modNotes">
        <pc:chgData name="Aizhan Kassymova" userId="S::a.kassymova@satbayev.university::116eda05-19b7-4ab1-b111-75ad639c04ed" providerId="AD" clId="Web-{C07E459D-C0C4-7D1B-17A3-F67B289F98CC}" dt="2022-07-15T11:17:18.695" v="847"/>
        <pc:sldMkLst>
          <pc:docMk/>
          <pc:sldMk cId="1806603704" sldId="1003"/>
        </pc:sldMkLst>
        <pc:spChg chg="mod">
          <ac:chgData name="Aizhan Kassymova" userId="S::a.kassymova@satbayev.university::116eda05-19b7-4ab1-b111-75ad639c04ed" providerId="AD" clId="Web-{C07E459D-C0C4-7D1B-17A3-F67B289F98CC}" dt="2022-07-15T10:20:28.558" v="130" actId="20577"/>
          <ac:spMkLst>
            <pc:docMk/>
            <pc:sldMk cId="1806603704" sldId="1003"/>
            <ac:spMk id="2" creationId="{3B8CD900-19EC-824C-BF74-AADFBF5A172E}"/>
          </ac:spMkLst>
        </pc:spChg>
        <pc:spChg chg="add mod">
          <ac:chgData name="Aizhan Kassymova" userId="S::a.kassymova@satbayev.university::116eda05-19b7-4ab1-b111-75ad639c04ed" providerId="AD" clId="Web-{C07E459D-C0C4-7D1B-17A3-F67B289F98CC}" dt="2022-07-15T10:26:53.742" v="389" actId="20577"/>
          <ac:spMkLst>
            <pc:docMk/>
            <pc:sldMk cId="1806603704" sldId="1003"/>
            <ac:spMk id="4" creationId="{37D353C5-586D-1259-E040-6CF8894084A1}"/>
          </ac:spMkLst>
        </pc:spChg>
        <pc:spChg chg="add mod">
          <ac:chgData name="Aizhan Kassymova" userId="S::a.kassymova@satbayev.university::116eda05-19b7-4ab1-b111-75ad639c04ed" providerId="AD" clId="Web-{C07E459D-C0C4-7D1B-17A3-F67B289F98CC}" dt="2022-07-15T10:36:32.440" v="428" actId="1076"/>
          <ac:spMkLst>
            <pc:docMk/>
            <pc:sldMk cId="1806603704" sldId="1003"/>
            <ac:spMk id="6" creationId="{8D7317D4-144E-0013-975A-E63F63A26BDE}"/>
          </ac:spMkLst>
        </pc:spChg>
        <pc:spChg chg="add mod">
          <ac:chgData name="Aizhan Kassymova" userId="S::a.kassymova@satbayev.university::116eda05-19b7-4ab1-b111-75ad639c04ed" providerId="AD" clId="Web-{C07E459D-C0C4-7D1B-17A3-F67B289F98CC}" dt="2022-07-15T10:36:28.502" v="427" actId="1076"/>
          <ac:spMkLst>
            <pc:docMk/>
            <pc:sldMk cId="1806603704" sldId="1003"/>
            <ac:spMk id="7" creationId="{9250F375-9116-1971-425B-1B13039C1667}"/>
          </ac:spMkLst>
        </pc:spChg>
        <pc:spChg chg="del">
          <ac:chgData name="Aizhan Kassymova" userId="S::a.kassymova@satbayev.university::116eda05-19b7-4ab1-b111-75ad639c04ed" providerId="AD" clId="Web-{C07E459D-C0C4-7D1B-17A3-F67B289F98CC}" dt="2022-07-15T10:26:40.148" v="385"/>
          <ac:spMkLst>
            <pc:docMk/>
            <pc:sldMk cId="1806603704" sldId="1003"/>
            <ac:spMk id="51" creationId="{B70D46B2-DA48-BC41-88EB-9A7ADF18AE56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27:29.917" v="391" actId="20577"/>
          <ac:spMkLst>
            <pc:docMk/>
            <pc:sldMk cId="1806603704" sldId="1003"/>
            <ac:spMk id="58" creationId="{AC2D03E9-7C61-0A43-A247-276B596B9942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26:35.007" v="384" actId="20577"/>
          <ac:spMkLst>
            <pc:docMk/>
            <pc:sldMk cId="1806603704" sldId="1003"/>
            <ac:spMk id="75" creationId="{9033E5DB-6EA3-CE4C-B1A8-C9C804BDCB3F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42:19.871" v="555" actId="1076"/>
          <ac:spMkLst>
            <pc:docMk/>
            <pc:sldMk cId="1806603704" sldId="1003"/>
            <ac:spMk id="85" creationId="{4FBD0AA4-42C3-2B49-BDB1-0979DED2C5D6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42:27.169" v="557" actId="20577"/>
          <ac:spMkLst>
            <pc:docMk/>
            <pc:sldMk cId="1806603704" sldId="1003"/>
            <ac:spMk id="87" creationId="{867387BA-39EC-9E4E-8BB0-480BC4423626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42:32.529" v="559" actId="20577"/>
          <ac:spMkLst>
            <pc:docMk/>
            <pc:sldMk cId="1806603704" sldId="1003"/>
            <ac:spMk id="90" creationId="{EED5545D-BA61-2046-A423-41F4F0BCD65B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24:21.403" v="290" actId="20577"/>
          <ac:spMkLst>
            <pc:docMk/>
            <pc:sldMk cId="1806603704" sldId="1003"/>
            <ac:spMk id="92" creationId="{2521317A-C1CF-B84E-8D60-CC1E8C06357E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42:10.793" v="552" actId="1076"/>
          <ac:spMkLst>
            <pc:docMk/>
            <pc:sldMk cId="1806603704" sldId="1003"/>
            <ac:spMk id="100" creationId="{488CD73E-ECC7-E842-9578-1478C5F11784}"/>
          </ac:spMkLst>
        </pc:spChg>
        <pc:cxnChg chg="mod">
          <ac:chgData name="Aizhan Kassymova" userId="S::a.kassymova@satbayev.university::116eda05-19b7-4ab1-b111-75ad639c04ed" providerId="AD" clId="Web-{C07E459D-C0C4-7D1B-17A3-F67B289F98CC}" dt="2022-07-15T10:21:19.546" v="172" actId="1076"/>
          <ac:cxnSpMkLst>
            <pc:docMk/>
            <pc:sldMk cId="1806603704" sldId="1003"/>
            <ac:cxnSpMk id="5" creationId="{E0E58503-FA9B-1542-A0D6-E85B92D1E5BA}"/>
          </ac:cxnSpMkLst>
        </pc:cxnChg>
      </pc:sldChg>
      <pc:sldChg chg="addSp delSp modSp add modNotes">
        <pc:chgData name="Aizhan Kassymova" userId="S::a.kassymova@satbayev.university::116eda05-19b7-4ab1-b111-75ad639c04ed" providerId="AD" clId="Web-{C07E459D-C0C4-7D1B-17A3-F67B289F98CC}" dt="2022-07-15T10:19:20.835" v="128"/>
        <pc:sldMkLst>
          <pc:docMk/>
          <pc:sldMk cId="1361521299" sldId="1004"/>
        </pc:sldMkLst>
        <pc:spChg chg="mod">
          <ac:chgData name="Aizhan Kassymova" userId="S::a.kassymova@satbayev.university::116eda05-19b7-4ab1-b111-75ad639c04ed" providerId="AD" clId="Web-{C07E459D-C0C4-7D1B-17A3-F67B289F98CC}" dt="2022-07-15T09:45:54.715" v="26" actId="20577"/>
          <ac:spMkLst>
            <pc:docMk/>
            <pc:sldMk cId="1361521299" sldId="1004"/>
            <ac:spMk id="2" creationId="{3B8CD900-19EC-824C-BF74-AADFBF5A172E}"/>
          </ac:spMkLst>
        </pc:spChg>
        <pc:spChg chg="add mod">
          <ac:chgData name="Aizhan Kassymova" userId="S::a.kassymova@satbayev.university::116eda05-19b7-4ab1-b111-75ad639c04ed" providerId="AD" clId="Web-{C07E459D-C0C4-7D1B-17A3-F67B289F98CC}" dt="2022-07-15T10:14:02.421" v="97" actId="1076"/>
          <ac:spMkLst>
            <pc:docMk/>
            <pc:sldMk cId="1361521299" sldId="1004"/>
            <ac:spMk id="4" creationId="{BBB7447D-601E-849F-062E-68F9EF2C5DF7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09:48:53.284" v="36" actId="20577"/>
          <ac:spMkLst>
            <pc:docMk/>
            <pc:sldMk cId="1361521299" sldId="1004"/>
            <ac:spMk id="7" creationId="{84527315-9237-DF4C-A233-1FDCF6AF614A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09:49:37.551" v="44" actId="20577"/>
          <ac:spMkLst>
            <pc:docMk/>
            <pc:sldMk cId="1361521299" sldId="1004"/>
            <ac:spMk id="50" creationId="{15E16EFE-9699-4F4E-BFC6-790480667E12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09:50:22.365" v="63" actId="20577"/>
          <ac:spMkLst>
            <pc:docMk/>
            <pc:sldMk cId="1361521299" sldId="1004"/>
            <ac:spMk id="53" creationId="{674A1D43-19A1-AA41-9CBF-545C92FF13AA}"/>
          </ac:spMkLst>
        </pc:spChg>
        <pc:spChg chg="mod">
          <ac:chgData name="Aizhan Kassymova" userId="S::a.kassymova@satbayev.university::116eda05-19b7-4ab1-b111-75ad639c04ed" providerId="AD" clId="Web-{C07E459D-C0C4-7D1B-17A3-F67B289F98CC}" dt="2022-07-15T10:13:20.621" v="94" actId="20577"/>
          <ac:spMkLst>
            <pc:docMk/>
            <pc:sldMk cId="1361521299" sldId="1004"/>
            <ac:spMk id="57" creationId="{90578129-76D6-DA4C-AF38-D254E1E2AA25}"/>
          </ac:spMkLst>
        </pc:spChg>
        <pc:spChg chg="del">
          <ac:chgData name="Aizhan Kassymova" userId="S::a.kassymova@satbayev.university::116eda05-19b7-4ab1-b111-75ad639c04ed" providerId="AD" clId="Web-{C07E459D-C0C4-7D1B-17A3-F67B289F98CC}" dt="2022-07-15T10:13:51.702" v="95"/>
          <ac:spMkLst>
            <pc:docMk/>
            <pc:sldMk cId="1361521299" sldId="1004"/>
            <ac:spMk id="58" creationId="{45CC7D59-8063-2F4C-A4F4-9B16811F4310}"/>
          </ac:spMkLst>
        </pc:spChg>
      </pc:sldChg>
      <pc:sldChg chg="add">
        <pc:chgData name="Aizhan Kassymova" userId="S::a.kassymova@satbayev.university::116eda05-19b7-4ab1-b111-75ad639c04ed" providerId="AD" clId="Web-{C07E459D-C0C4-7D1B-17A3-F67B289F98CC}" dt="2022-07-15T12:18:56.182" v="1326"/>
        <pc:sldMkLst>
          <pc:docMk/>
          <pc:sldMk cId="4011593193" sldId="1005"/>
        </pc:sldMkLst>
      </pc:sldChg>
      <pc:sldChg chg="add">
        <pc:chgData name="Aizhan Kassymova" userId="S::a.kassymova@satbayev.university::116eda05-19b7-4ab1-b111-75ad639c04ed" providerId="AD" clId="Web-{C07E459D-C0C4-7D1B-17A3-F67B289F98CC}" dt="2022-07-15T12:18:56.573" v="1327"/>
        <pc:sldMkLst>
          <pc:docMk/>
          <pc:sldMk cId="421856067" sldId="1006"/>
        </pc:sldMkLst>
      </pc:sldChg>
      <pc:sldChg chg="add">
        <pc:chgData name="Aizhan Kassymova" userId="S::a.kassymova@satbayev.university::116eda05-19b7-4ab1-b111-75ad639c04ed" providerId="AD" clId="Web-{C07E459D-C0C4-7D1B-17A3-F67B289F98CC}" dt="2022-07-15T12:18:56.948" v="1328"/>
        <pc:sldMkLst>
          <pc:docMk/>
          <pc:sldMk cId="2199283685" sldId="1007"/>
        </pc:sldMkLst>
      </pc:sldChg>
      <pc:sldChg chg="add">
        <pc:chgData name="Aizhan Kassymova" userId="S::a.kassymova@satbayev.university::116eda05-19b7-4ab1-b111-75ad639c04ed" providerId="AD" clId="Web-{C07E459D-C0C4-7D1B-17A3-F67B289F98CC}" dt="2022-07-15T12:18:57.276" v="1329"/>
        <pc:sldMkLst>
          <pc:docMk/>
          <pc:sldMk cId="2039105488" sldId="1008"/>
        </pc:sldMkLst>
      </pc:sldChg>
      <pc:sldChg chg="add">
        <pc:chgData name="Aizhan Kassymova" userId="S::a.kassymova@satbayev.university::116eda05-19b7-4ab1-b111-75ad639c04ed" providerId="AD" clId="Web-{C07E459D-C0C4-7D1B-17A3-F67B289F98CC}" dt="2022-07-15T12:18:57.557" v="1330"/>
        <pc:sldMkLst>
          <pc:docMk/>
          <pc:sldMk cId="622832814" sldId="1009"/>
        </pc:sldMkLst>
      </pc:sldChg>
      <pc:sldChg chg="add">
        <pc:chgData name="Aizhan Kassymova" userId="S::a.kassymova@satbayev.university::116eda05-19b7-4ab1-b111-75ad639c04ed" providerId="AD" clId="Web-{C07E459D-C0C4-7D1B-17A3-F67B289F98CC}" dt="2022-07-15T12:18:57.666" v="1331"/>
        <pc:sldMkLst>
          <pc:docMk/>
          <pc:sldMk cId="2628641788" sldId="1010"/>
        </pc:sldMkLst>
      </pc:sldChg>
      <pc:sldChg chg="add">
        <pc:chgData name="Aizhan Kassymova" userId="S::a.kassymova@satbayev.university::116eda05-19b7-4ab1-b111-75ad639c04ed" providerId="AD" clId="Web-{C07E459D-C0C4-7D1B-17A3-F67B289F98CC}" dt="2022-07-15T12:18:57.713" v="1332"/>
        <pc:sldMkLst>
          <pc:docMk/>
          <pc:sldMk cId="4140032516" sldId="1011"/>
        </pc:sldMkLst>
      </pc:sldChg>
      <pc:sldChg chg="add">
        <pc:chgData name="Aizhan Kassymova" userId="S::a.kassymova@satbayev.university::116eda05-19b7-4ab1-b111-75ad639c04ed" providerId="AD" clId="Web-{C07E459D-C0C4-7D1B-17A3-F67B289F98CC}" dt="2022-07-15T12:18:57.807" v="1333"/>
        <pc:sldMkLst>
          <pc:docMk/>
          <pc:sldMk cId="3516260518" sldId="1012"/>
        </pc:sldMkLst>
      </pc:sldChg>
      <pc:sldChg chg="add">
        <pc:chgData name="Aizhan Kassymova" userId="S::a.kassymova@satbayev.university::116eda05-19b7-4ab1-b111-75ad639c04ed" providerId="AD" clId="Web-{C07E459D-C0C4-7D1B-17A3-F67B289F98CC}" dt="2022-07-15T12:18:57.885" v="1334"/>
        <pc:sldMkLst>
          <pc:docMk/>
          <pc:sldMk cId="2500415789" sldId="1013"/>
        </pc:sldMkLst>
      </pc:sldChg>
      <pc:sldChg chg="add modNotes">
        <pc:chgData name="Aizhan Kassymova" userId="S::a.kassymova@satbayev.university::116eda05-19b7-4ab1-b111-75ad639c04ed" providerId="AD" clId="Web-{C07E459D-C0C4-7D1B-17A3-F67B289F98CC}" dt="2022-07-15T12:20:56.909" v="1340"/>
        <pc:sldMkLst>
          <pc:docMk/>
          <pc:sldMk cId="3538661402" sldId="1014"/>
        </pc:sldMkLst>
      </pc:sldChg>
      <pc:sldChg chg="add">
        <pc:chgData name="Aizhan Kassymova" userId="S::a.kassymova@satbayev.university::116eda05-19b7-4ab1-b111-75ad639c04ed" providerId="AD" clId="Web-{C07E459D-C0C4-7D1B-17A3-F67B289F98CC}" dt="2022-07-15T12:19:34.950" v="1336"/>
        <pc:sldMkLst>
          <pc:docMk/>
          <pc:sldMk cId="4019658133" sldId="1015"/>
        </pc:sldMkLst>
      </pc:sldChg>
      <pc:sldChg chg="add">
        <pc:chgData name="Aizhan Kassymova" userId="S::a.kassymova@satbayev.university::116eda05-19b7-4ab1-b111-75ad639c04ed" providerId="AD" clId="Web-{C07E459D-C0C4-7D1B-17A3-F67B289F98CC}" dt="2022-07-15T12:19:35.028" v="1337"/>
        <pc:sldMkLst>
          <pc:docMk/>
          <pc:sldMk cId="815488491" sldId="1016"/>
        </pc:sldMkLst>
      </pc:sldChg>
      <pc:sldChg chg="add">
        <pc:chgData name="Aizhan Kassymova" userId="S::a.kassymova@satbayev.university::116eda05-19b7-4ab1-b111-75ad639c04ed" providerId="AD" clId="Web-{C07E459D-C0C4-7D1B-17A3-F67B289F98CC}" dt="2022-07-15T12:19:35.044" v="1338"/>
        <pc:sldMkLst>
          <pc:docMk/>
          <pc:sldMk cId="4032368679" sldId="1017"/>
        </pc:sldMkLst>
      </pc:sldChg>
    </pc:docChg>
  </pc:docChgLst>
  <pc:docChgLst>
    <pc:chgData name="Aizhan Kassymova" userId="S::a.kassymova@satbayev.university::116eda05-19b7-4ab1-b111-75ad639c04ed" providerId="AD" clId="Web-{02FF71D2-1A5F-C5DE-E6CE-B40C4B982044}"/>
    <pc:docChg chg="modSld">
      <pc:chgData name="Aizhan Kassymova" userId="S::a.kassymova@satbayev.university::116eda05-19b7-4ab1-b111-75ad639c04ed" providerId="AD" clId="Web-{02FF71D2-1A5F-C5DE-E6CE-B40C4B982044}" dt="2022-07-15T15:44:30.411" v="1396"/>
      <pc:docMkLst>
        <pc:docMk/>
      </pc:docMkLst>
      <pc:sldChg chg="addSp delSp">
        <pc:chgData name="Aizhan Kassymova" userId="S::a.kassymova@satbayev.university::116eda05-19b7-4ab1-b111-75ad639c04ed" providerId="AD" clId="Web-{02FF71D2-1A5F-C5DE-E6CE-B40C4B982044}" dt="2022-07-15T14:58:29.585" v="11"/>
        <pc:sldMkLst>
          <pc:docMk/>
          <pc:sldMk cId="622832814" sldId="1009"/>
        </pc:sldMkLst>
        <pc:spChg chg="add">
          <ac:chgData name="Aizhan Kassymova" userId="S::a.kassymova@satbayev.university::116eda05-19b7-4ab1-b111-75ad639c04ed" providerId="AD" clId="Web-{02FF71D2-1A5F-C5DE-E6CE-B40C4B982044}" dt="2022-07-15T14:58:29.585" v="11"/>
          <ac:spMkLst>
            <pc:docMk/>
            <pc:sldMk cId="622832814" sldId="1009"/>
            <ac:spMk id="5" creationId="{F1897285-D00D-C74A-4279-5086CC3136DD}"/>
          </ac:spMkLst>
        </pc:spChg>
        <pc:spChg chg="del">
          <ac:chgData name="Aizhan Kassymova" userId="S::a.kassymova@satbayev.university::116eda05-19b7-4ab1-b111-75ad639c04ed" providerId="AD" clId="Web-{02FF71D2-1A5F-C5DE-E6CE-B40C4B982044}" dt="2022-07-15T14:58:28.522" v="10"/>
          <ac:spMkLst>
            <pc:docMk/>
            <pc:sldMk cId="622832814" sldId="1009"/>
            <ac:spMk id="88" creationId="{19C48C77-97C9-E641-9E95-A18076BB0488}"/>
          </ac:spMkLst>
        </pc:spChg>
      </pc:sldChg>
      <pc:sldChg chg="addSp delSp modSp modNotes">
        <pc:chgData name="Aizhan Kassymova" userId="S::a.kassymova@satbayev.university::116eda05-19b7-4ab1-b111-75ad639c04ed" providerId="AD" clId="Web-{02FF71D2-1A5F-C5DE-E6CE-B40C4B982044}" dt="2022-07-15T15:44:30.411" v="1396"/>
        <pc:sldMkLst>
          <pc:docMk/>
          <pc:sldMk cId="2628641788" sldId="1010"/>
        </pc:sldMkLst>
        <pc:spChg chg="mod">
          <ac:chgData name="Aizhan Kassymova" userId="S::a.kassymova@satbayev.university::116eda05-19b7-4ab1-b111-75ad639c04ed" providerId="AD" clId="Web-{02FF71D2-1A5F-C5DE-E6CE-B40C4B982044}" dt="2022-07-15T15:39:13.236" v="1076" actId="20577"/>
          <ac:spMkLst>
            <pc:docMk/>
            <pc:sldMk cId="2628641788" sldId="1010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02FF71D2-1A5F-C5DE-E6CE-B40C4B982044}" dt="2022-07-15T14:58:25.226" v="9"/>
          <ac:spMkLst>
            <pc:docMk/>
            <pc:sldMk cId="2628641788" sldId="1010"/>
            <ac:spMk id="6" creationId="{AB25B0B1-8CDF-38D3-195C-6CEC8D7CD2D1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42:16.801" v="1311" actId="20577"/>
          <ac:spMkLst>
            <pc:docMk/>
            <pc:sldMk cId="2628641788" sldId="1010"/>
            <ac:spMk id="17" creationId="{921D3CC3-7FC4-4346-86E8-F841A7674F2D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42:27.879" v="1330" actId="1076"/>
          <ac:spMkLst>
            <pc:docMk/>
            <pc:sldMk cId="2628641788" sldId="1010"/>
            <ac:spMk id="19" creationId="{D1D9D12F-41D2-1C43-BE10-20C3B18B6C74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42:59.426" v="1369" actId="1076"/>
          <ac:spMkLst>
            <pc:docMk/>
            <pc:sldMk cId="2628641788" sldId="1010"/>
            <ac:spMk id="22" creationId="{5D7E6050-1C4A-AC42-9C80-455BF3E89624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42:55.363" v="1368" actId="20577"/>
          <ac:spMkLst>
            <pc:docMk/>
            <pc:sldMk cId="2628641788" sldId="1010"/>
            <ac:spMk id="25" creationId="{2D6CC9E9-4EB8-C148-99C7-DE21615E7DBD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43:09.301" v="1384" actId="1076"/>
          <ac:spMkLst>
            <pc:docMk/>
            <pc:sldMk cId="2628641788" sldId="1010"/>
            <ac:spMk id="28" creationId="{94F6A773-D867-F74F-B5C6-8190F112DD55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43:20.051" v="1395" actId="1076"/>
          <ac:spMkLst>
            <pc:docMk/>
            <pc:sldMk cId="2628641788" sldId="1010"/>
            <ac:spMk id="31" creationId="{2F3023D6-375B-E04C-A47A-CBC847CE62DB}"/>
          </ac:spMkLst>
        </pc:spChg>
        <pc:spChg chg="del">
          <ac:chgData name="Aizhan Kassymova" userId="S::a.kassymova@satbayev.university::116eda05-19b7-4ab1-b111-75ad639c04ed" providerId="AD" clId="Web-{02FF71D2-1A5F-C5DE-E6CE-B40C4B982044}" dt="2022-07-15T14:58:23.116" v="8"/>
          <ac:spMkLst>
            <pc:docMk/>
            <pc:sldMk cId="2628641788" sldId="1010"/>
            <ac:spMk id="32" creationId="{BD8DF8F4-5414-EF4A-839E-C45585257CE0}"/>
          </ac:spMkLst>
        </pc:spChg>
      </pc:sldChg>
      <pc:sldChg chg="addSp delSp modSp modNotes">
        <pc:chgData name="Aizhan Kassymova" userId="S::a.kassymova@satbayev.university::116eda05-19b7-4ab1-b111-75ad639c04ed" providerId="AD" clId="Web-{02FF71D2-1A5F-C5DE-E6CE-B40C4B982044}" dt="2022-07-15T15:38:36.751" v="1059"/>
        <pc:sldMkLst>
          <pc:docMk/>
          <pc:sldMk cId="4140032516" sldId="1011"/>
        </pc:sldMkLst>
        <pc:spChg chg="mod">
          <ac:chgData name="Aizhan Kassymova" userId="S::a.kassymova@satbayev.university::116eda05-19b7-4ab1-b111-75ad639c04ed" providerId="AD" clId="Web-{02FF71D2-1A5F-C5DE-E6CE-B40C4B982044}" dt="2022-07-15T15:34:01.842" v="906" actId="1076"/>
          <ac:spMkLst>
            <pc:docMk/>
            <pc:sldMk cId="4140032516" sldId="1011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02FF71D2-1A5F-C5DE-E6CE-B40C4B982044}" dt="2022-07-15T14:58:18.554" v="7"/>
          <ac:spMkLst>
            <pc:docMk/>
            <pc:sldMk cId="4140032516" sldId="1011"/>
            <ac:spMk id="4" creationId="{103E1EEF-6E11-ED57-907D-7ABEF0E23DEB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38:04.220" v="1056" actId="20577"/>
          <ac:spMkLst>
            <pc:docMk/>
            <pc:sldMk cId="4140032516" sldId="1011"/>
            <ac:spMk id="5" creationId="{15F7B519-61A4-984E-AD7F-1F86A8769FE7}"/>
          </ac:spMkLst>
        </pc:spChg>
        <pc:spChg chg="del">
          <ac:chgData name="Aizhan Kassymova" userId="S::a.kassymova@satbayev.university::116eda05-19b7-4ab1-b111-75ad639c04ed" providerId="AD" clId="Web-{02FF71D2-1A5F-C5DE-E6CE-B40C4B982044}" dt="2022-07-15T14:58:18.366" v="6"/>
          <ac:spMkLst>
            <pc:docMk/>
            <pc:sldMk cId="4140032516" sldId="1011"/>
            <ac:spMk id="6" creationId="{C7863566-BF3F-7A41-A14A-C94625DA7630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33:58.326" v="905" actId="14100"/>
          <ac:spMkLst>
            <pc:docMk/>
            <pc:sldMk cId="4140032516" sldId="1011"/>
            <ac:spMk id="17" creationId="{921D3CC3-7FC4-4346-86E8-F841A7674F2D}"/>
          </ac:spMkLst>
        </pc:spChg>
      </pc:sldChg>
      <pc:sldChg chg="addSp delSp modSp modNotes">
        <pc:chgData name="Aizhan Kassymova" userId="S::a.kassymova@satbayev.university::116eda05-19b7-4ab1-b111-75ad639c04ed" providerId="AD" clId="Web-{02FF71D2-1A5F-C5DE-E6CE-B40C4B982044}" dt="2022-07-15T15:38:31.704" v="1057"/>
        <pc:sldMkLst>
          <pc:docMk/>
          <pc:sldMk cId="3516260518" sldId="1012"/>
        </pc:sldMkLst>
        <pc:spChg chg="mod">
          <ac:chgData name="Aizhan Kassymova" userId="S::a.kassymova@satbayev.university::116eda05-19b7-4ab1-b111-75ad639c04ed" providerId="AD" clId="Web-{02FF71D2-1A5F-C5DE-E6CE-B40C4B982044}" dt="2022-07-15T15:16:45.269" v="525" actId="20577"/>
          <ac:spMkLst>
            <pc:docMk/>
            <pc:sldMk cId="3516260518" sldId="1012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02FF71D2-1A5F-C5DE-E6CE-B40C4B982044}" dt="2022-07-15T14:58:16.944" v="5"/>
          <ac:spMkLst>
            <pc:docMk/>
            <pc:sldMk cId="3516260518" sldId="1012"/>
            <ac:spMk id="5" creationId="{4ABC8A23-73DD-8E62-6D11-A6A58BF19B4A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21:16.803" v="705" actId="20577"/>
          <ac:spMkLst>
            <pc:docMk/>
            <pc:sldMk cId="3516260518" sldId="1012"/>
            <ac:spMk id="9" creationId="{36700FC8-9E28-1D45-9971-F07DEE935B73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22:20.772" v="755" actId="1076"/>
          <ac:spMkLst>
            <pc:docMk/>
            <pc:sldMk cId="3516260518" sldId="1012"/>
            <ac:spMk id="10" creationId="{848D3D19-7497-FE45-B7B5-B81AA4212074}"/>
          </ac:spMkLst>
        </pc:spChg>
        <pc:spChg chg="del">
          <ac:chgData name="Aizhan Kassymova" userId="S::a.kassymova@satbayev.university::116eda05-19b7-4ab1-b111-75ad639c04ed" providerId="AD" clId="Web-{02FF71D2-1A5F-C5DE-E6CE-B40C4B982044}" dt="2022-07-15T14:58:16.897" v="4"/>
          <ac:spMkLst>
            <pc:docMk/>
            <pc:sldMk cId="3516260518" sldId="1012"/>
            <ac:spMk id="33" creationId="{44756CF3-22F7-2F4D-8F3B-F8371F6A8045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18:12.285" v="577" actId="1076"/>
          <ac:spMkLst>
            <pc:docMk/>
            <pc:sldMk cId="3516260518" sldId="1012"/>
            <ac:spMk id="42" creationId="{EB4A6AAF-FC59-FA44-ACE5-C72FA686C0C2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22:58.866" v="761" actId="1076"/>
          <ac:spMkLst>
            <pc:docMk/>
            <pc:sldMk cId="3516260518" sldId="1012"/>
            <ac:spMk id="43" creationId="{E3B20036-2BB5-4241-87A9-6D4052E720AA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23:37.898" v="787" actId="20577"/>
          <ac:spMkLst>
            <pc:docMk/>
            <pc:sldMk cId="3516260518" sldId="1012"/>
            <ac:spMk id="44" creationId="{7314652E-AC11-9744-91B6-642D2DAB1815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23:45.132" v="789" actId="20577"/>
          <ac:spMkLst>
            <pc:docMk/>
            <pc:sldMk cId="3516260518" sldId="1012"/>
            <ac:spMk id="45" creationId="{64AEF81B-DB1C-5E49-A5CE-1930E0CD97F9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24:22.555" v="827" actId="1076"/>
          <ac:spMkLst>
            <pc:docMk/>
            <pc:sldMk cId="3516260518" sldId="1012"/>
            <ac:spMk id="58" creationId="{56025D16-29A9-4843-944E-D0F547FAEFB7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26:23.197" v="866" actId="20577"/>
          <ac:spMkLst>
            <pc:docMk/>
            <pc:sldMk cId="3516260518" sldId="1012"/>
            <ac:spMk id="61" creationId="{8CA0C9F3-42E1-954A-929E-FDF9EBC1EB0B}"/>
          </ac:spMkLst>
        </pc:spChg>
      </pc:sldChg>
      <pc:sldChg chg="addSp delSp modSp modNotes">
        <pc:chgData name="Aizhan Kassymova" userId="S::a.kassymova@satbayev.university::116eda05-19b7-4ab1-b111-75ad639c04ed" providerId="AD" clId="Web-{02FF71D2-1A5F-C5DE-E6CE-B40C4B982044}" dt="2022-07-15T15:15:52.705" v="518"/>
        <pc:sldMkLst>
          <pc:docMk/>
          <pc:sldMk cId="2500415789" sldId="1013"/>
        </pc:sldMkLst>
        <pc:spChg chg="mod">
          <ac:chgData name="Aizhan Kassymova" userId="S::a.kassymova@satbayev.university::116eda05-19b7-4ab1-b111-75ad639c04ed" providerId="AD" clId="Web-{02FF71D2-1A5F-C5DE-E6CE-B40C4B982044}" dt="2022-07-15T15:10:51.249" v="503" actId="1076"/>
          <ac:spMkLst>
            <pc:docMk/>
            <pc:sldMk cId="2500415789" sldId="1013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02FF71D2-1A5F-C5DE-E6CE-B40C4B982044}" dt="2022-07-15T14:58:07.553" v="3"/>
          <ac:spMkLst>
            <pc:docMk/>
            <pc:sldMk cId="2500415789" sldId="1013"/>
            <ac:spMk id="6" creationId="{DCA0FC9C-F73D-3052-D2EE-C1837A1026D9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10:43.999" v="502" actId="20577"/>
          <ac:spMkLst>
            <pc:docMk/>
            <pc:sldMk cId="2500415789" sldId="1013"/>
            <ac:spMk id="7" creationId="{CC3583CD-CBDD-864E-8D26-0A29FF1403C0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05:44.824" v="255" actId="20577"/>
          <ac:spMkLst>
            <pc:docMk/>
            <pc:sldMk cId="2500415789" sldId="1013"/>
            <ac:spMk id="8" creationId="{EE558E98-4E3D-6E48-9595-2F6059226384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09:15.873" v="440" actId="20577"/>
          <ac:spMkLst>
            <pc:docMk/>
            <pc:sldMk cId="2500415789" sldId="1013"/>
            <ac:spMk id="9" creationId="{36700FC8-9E28-1D45-9971-F07DEE935B73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09:31.467" v="458" actId="20577"/>
          <ac:spMkLst>
            <pc:docMk/>
            <pc:sldMk cId="2500415789" sldId="1013"/>
            <ac:spMk id="10" creationId="{848D3D19-7497-FE45-B7B5-B81AA4212074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09:58.795" v="497" actId="1076"/>
          <ac:spMkLst>
            <pc:docMk/>
            <pc:sldMk cId="2500415789" sldId="1013"/>
            <ac:spMk id="11" creationId="{E16D6DCC-156C-2147-81DA-F433EE3A550B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10:28.249" v="500" actId="20577"/>
          <ac:spMkLst>
            <pc:docMk/>
            <pc:sldMk cId="2500415789" sldId="1013"/>
            <ac:spMk id="15" creationId="{B089D51D-215F-BA43-9D35-CA7FEB77B669}"/>
          </ac:spMkLst>
        </pc:spChg>
        <pc:spChg chg="del">
          <ac:chgData name="Aizhan Kassymova" userId="S::a.kassymova@satbayev.university::116eda05-19b7-4ab1-b111-75ad639c04ed" providerId="AD" clId="Web-{02FF71D2-1A5F-C5DE-E6CE-B40C4B982044}" dt="2022-07-15T14:58:06.975" v="2"/>
          <ac:spMkLst>
            <pc:docMk/>
            <pc:sldMk cId="2500415789" sldId="1013"/>
            <ac:spMk id="17" creationId="{EC03A291-3ABD-5A48-BE94-CDE7BE41DBA1}"/>
          </ac:spMkLst>
        </pc:spChg>
      </pc:sldChg>
      <pc:sldChg chg="addSp delSp modSp modNotes">
        <pc:chgData name="Aizhan Kassymova" userId="S::a.kassymova@satbayev.university::116eda05-19b7-4ab1-b111-75ad639c04ed" providerId="AD" clId="Web-{02FF71D2-1A5F-C5DE-E6CE-B40C4B982044}" dt="2022-07-15T15:16:00.565" v="522"/>
        <pc:sldMkLst>
          <pc:docMk/>
          <pc:sldMk cId="3538661402" sldId="1014"/>
        </pc:sldMkLst>
        <pc:spChg chg="mod">
          <ac:chgData name="Aizhan Kassymova" userId="S::a.kassymova@satbayev.university::116eda05-19b7-4ab1-b111-75ad639c04ed" providerId="AD" clId="Web-{02FF71D2-1A5F-C5DE-E6CE-B40C4B982044}" dt="2022-07-15T14:59:47.633" v="43" actId="20577"/>
          <ac:spMkLst>
            <pc:docMk/>
            <pc:sldMk cId="3538661402" sldId="1014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02FF71D2-1A5F-C5DE-E6CE-B40C4B982044}" dt="2022-07-15T14:58:01.960" v="1"/>
          <ac:spMkLst>
            <pc:docMk/>
            <pc:sldMk cId="3538661402" sldId="1014"/>
            <ac:spMk id="4" creationId="{D1D5ECCC-42B5-7D29-9C22-09613C32EF3B}"/>
          </ac:spMkLst>
        </pc:spChg>
        <pc:spChg chg="del">
          <ac:chgData name="Aizhan Kassymova" userId="S::a.kassymova@satbayev.university::116eda05-19b7-4ab1-b111-75ad639c04ed" providerId="AD" clId="Web-{02FF71D2-1A5F-C5DE-E6CE-B40C4B982044}" dt="2022-07-15T14:58:01.382" v="0"/>
          <ac:spMkLst>
            <pc:docMk/>
            <pc:sldMk cId="3538661402" sldId="1014"/>
            <ac:spMk id="5" creationId="{6A309F33-D0A0-8D42-AC5B-CD3063143204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01:33.228" v="179" actId="20577"/>
          <ac:spMkLst>
            <pc:docMk/>
            <pc:sldMk cId="3538661402" sldId="1014"/>
            <ac:spMk id="45" creationId="{B003BE48-58DC-5A4B-9250-A838A7C7044A}"/>
          </ac:spMkLst>
        </pc:spChg>
        <pc:spChg chg="mod">
          <ac:chgData name="Aizhan Kassymova" userId="S::a.kassymova@satbayev.university::116eda05-19b7-4ab1-b111-75ad639c04ed" providerId="AD" clId="Web-{02FF71D2-1A5F-C5DE-E6CE-B40C4B982044}" dt="2022-07-15T15:03:09.541" v="201" actId="20577"/>
          <ac:spMkLst>
            <pc:docMk/>
            <pc:sldMk cId="3538661402" sldId="1014"/>
            <ac:spMk id="111" creationId="{1B4EE37F-42F3-2442-ACAD-B722241FF92E}"/>
          </ac:spMkLst>
        </pc:spChg>
      </pc:sldChg>
    </pc:docChg>
  </pc:docChgLst>
  <pc:docChgLst>
    <pc:chgData name="Aizhan Kassymova" userId="116eda05-19b7-4ab1-b111-75ad639c04ed" providerId="ADAL" clId="{FFCE49F3-5F8D-2B4B-8D18-7A400D8CA18F}"/>
    <pc:docChg chg="undo custSel addSld delSld modSld sldOrd">
      <pc:chgData name="Aizhan Kassymova" userId="116eda05-19b7-4ab1-b111-75ad639c04ed" providerId="ADAL" clId="{FFCE49F3-5F8D-2B4B-8D18-7A400D8CA18F}" dt="2022-07-16T07:35:02.636" v="3048" actId="20577"/>
      <pc:docMkLst>
        <pc:docMk/>
      </pc:docMkLst>
      <pc:sldChg chg="modSp mod">
        <pc:chgData name="Aizhan Kassymova" userId="116eda05-19b7-4ab1-b111-75ad639c04ed" providerId="ADAL" clId="{FFCE49F3-5F8D-2B4B-8D18-7A400D8CA18F}" dt="2022-07-16T07:24:43.019" v="3002" actId="20577"/>
        <pc:sldMkLst>
          <pc:docMk/>
          <pc:sldMk cId="618695574" sldId="256"/>
        </pc:sldMkLst>
        <pc:spChg chg="mod">
          <ac:chgData name="Aizhan Kassymova" userId="116eda05-19b7-4ab1-b111-75ad639c04ed" providerId="ADAL" clId="{FFCE49F3-5F8D-2B4B-8D18-7A400D8CA18F}" dt="2022-07-16T07:24:43.019" v="3002" actId="20577"/>
          <ac:spMkLst>
            <pc:docMk/>
            <pc:sldMk cId="618695574" sldId="256"/>
            <ac:spMk id="2" creationId="{DE9F32F8-75B0-5A0E-5B02-750E4F25B5F1}"/>
          </ac:spMkLst>
        </pc:spChg>
      </pc:sldChg>
      <pc:sldChg chg="delSp modSp add mod ord delAnim modNotesTx">
        <pc:chgData name="Aizhan Kassymova" userId="116eda05-19b7-4ab1-b111-75ad639c04ed" providerId="ADAL" clId="{FFCE49F3-5F8D-2B4B-8D18-7A400D8CA18F}" dt="2022-07-16T07:35:02.636" v="3048" actId="20577"/>
        <pc:sldMkLst>
          <pc:docMk/>
          <pc:sldMk cId="3878279891" sldId="415"/>
        </pc:sldMkLst>
        <pc:spChg chg="mod">
          <ac:chgData name="Aizhan Kassymova" userId="116eda05-19b7-4ab1-b111-75ad639c04ed" providerId="ADAL" clId="{FFCE49F3-5F8D-2B4B-8D18-7A400D8CA18F}" dt="2022-07-16T07:34:35.161" v="3046" actId="20577"/>
          <ac:spMkLst>
            <pc:docMk/>
            <pc:sldMk cId="3878279891" sldId="415"/>
            <ac:spMk id="2" creationId="{00000000-0000-0000-0000-000000000000}"/>
          </ac:spMkLst>
        </pc:spChg>
        <pc:picChg chg="del">
          <ac:chgData name="Aizhan Kassymova" userId="116eda05-19b7-4ab1-b111-75ad639c04ed" providerId="ADAL" clId="{FFCE49F3-5F8D-2B4B-8D18-7A400D8CA18F}" dt="2022-07-16T07:31:13.878" v="3013" actId="478"/>
          <ac:picMkLst>
            <pc:docMk/>
            <pc:sldMk cId="3878279891" sldId="415"/>
            <ac:picMk id="3" creationId="{7117D16D-B473-4EC7-B6AF-6681991D8ED7}"/>
          </ac:picMkLst>
        </pc:picChg>
        <pc:picChg chg="del">
          <ac:chgData name="Aizhan Kassymova" userId="116eda05-19b7-4ab1-b111-75ad639c04ed" providerId="ADAL" clId="{FFCE49F3-5F8D-2B4B-8D18-7A400D8CA18F}" dt="2022-07-16T07:31:08.144" v="3011" actId="478"/>
          <ac:picMkLst>
            <pc:docMk/>
            <pc:sldMk cId="3878279891" sldId="415"/>
            <ac:picMk id="4" creationId="{00000000-0000-0000-0000-000000000000}"/>
          </ac:picMkLst>
        </pc:picChg>
        <pc:picChg chg="mod">
          <ac:chgData name="Aizhan Kassymova" userId="116eda05-19b7-4ab1-b111-75ad639c04ed" providerId="ADAL" clId="{FFCE49F3-5F8D-2B4B-8D18-7A400D8CA18F}" dt="2022-07-16T07:31:19.282" v="3014" actId="1076"/>
          <ac:picMkLst>
            <pc:docMk/>
            <pc:sldMk cId="3878279891" sldId="415"/>
            <ac:picMk id="5" creationId="{00000000-0000-0000-0000-000000000000}"/>
          </ac:picMkLst>
        </pc:picChg>
      </pc:sldChg>
      <pc:sldChg chg="modNotesTx">
        <pc:chgData name="Aizhan Kassymova" userId="116eda05-19b7-4ab1-b111-75ad639c04ed" providerId="ADAL" clId="{FFCE49F3-5F8D-2B4B-8D18-7A400D8CA18F}" dt="2022-07-16T07:23:45.385" v="2950" actId="20577"/>
        <pc:sldMkLst>
          <pc:docMk/>
          <pc:sldMk cId="692421666" sldId="962"/>
        </pc:sldMkLst>
      </pc:sldChg>
      <pc:sldChg chg="modSp mod">
        <pc:chgData name="Aizhan Kassymova" userId="116eda05-19b7-4ab1-b111-75ad639c04ed" providerId="ADAL" clId="{FFCE49F3-5F8D-2B4B-8D18-7A400D8CA18F}" dt="2022-07-16T07:24:27.577" v="3001" actId="20577"/>
        <pc:sldMkLst>
          <pc:docMk/>
          <pc:sldMk cId="3896205319" sldId="973"/>
        </pc:sldMkLst>
        <pc:spChg chg="mod">
          <ac:chgData name="Aizhan Kassymova" userId="116eda05-19b7-4ab1-b111-75ad639c04ed" providerId="ADAL" clId="{FFCE49F3-5F8D-2B4B-8D18-7A400D8CA18F}" dt="2022-07-16T07:24:27.577" v="3001" actId="20577"/>
          <ac:spMkLst>
            <pc:docMk/>
            <pc:sldMk cId="3896205319" sldId="973"/>
            <ac:spMk id="3" creationId="{3442F0EB-D236-E592-A42B-8E35B6662FAD}"/>
          </ac:spMkLst>
        </pc:spChg>
      </pc:sldChg>
      <pc:sldChg chg="addSp delSp modSp mod modNotesTx">
        <pc:chgData name="Aizhan Kassymova" userId="116eda05-19b7-4ab1-b111-75ad639c04ed" providerId="ADAL" clId="{FFCE49F3-5F8D-2B4B-8D18-7A400D8CA18F}" dt="2022-07-16T05:46:10.714" v="2808" actId="1076"/>
        <pc:sldMkLst>
          <pc:docMk/>
          <pc:sldMk cId="4011593193" sldId="1005"/>
        </pc:sldMkLst>
        <pc:spChg chg="mod">
          <ac:chgData name="Aizhan Kassymova" userId="116eda05-19b7-4ab1-b111-75ad639c04ed" providerId="ADAL" clId="{FFCE49F3-5F8D-2B4B-8D18-7A400D8CA18F}" dt="2022-07-16T05:37:36.514" v="2511" actId="20577"/>
          <ac:spMkLst>
            <pc:docMk/>
            <pc:sldMk cId="4011593193" sldId="1005"/>
            <ac:spMk id="2" creationId="{3B8CD900-19EC-824C-BF74-AADFBF5A172E}"/>
          </ac:spMkLst>
        </pc:spChg>
        <pc:spChg chg="del">
          <ac:chgData name="Aizhan Kassymova" userId="116eda05-19b7-4ab1-b111-75ad639c04ed" providerId="ADAL" clId="{FFCE49F3-5F8D-2B4B-8D18-7A400D8CA18F}" dt="2022-07-15T18:04:00.089" v="512" actId="478"/>
          <ac:spMkLst>
            <pc:docMk/>
            <pc:sldMk cId="4011593193" sldId="1005"/>
            <ac:spMk id="137" creationId="{E70AE3D5-912C-A246-BEFD-E695C530DB2E}"/>
          </ac:spMkLst>
        </pc:spChg>
        <pc:spChg chg="add mod">
          <ac:chgData name="Aizhan Kassymova" userId="116eda05-19b7-4ab1-b111-75ad639c04ed" providerId="ADAL" clId="{FFCE49F3-5F8D-2B4B-8D18-7A400D8CA18F}" dt="2022-07-15T18:04:00.578" v="513"/>
          <ac:spMkLst>
            <pc:docMk/>
            <pc:sldMk cId="4011593193" sldId="1005"/>
            <ac:spMk id="138" creationId="{6BD8BDAD-DE9A-2307-5C3F-33EA4A6793CE}"/>
          </ac:spMkLst>
        </pc:spChg>
        <pc:spChg chg="add mod">
          <ac:chgData name="Aizhan Kassymova" userId="116eda05-19b7-4ab1-b111-75ad639c04ed" providerId="ADAL" clId="{FFCE49F3-5F8D-2B4B-8D18-7A400D8CA18F}" dt="2022-07-16T05:46:10.714" v="2808" actId="1076"/>
          <ac:spMkLst>
            <pc:docMk/>
            <pc:sldMk cId="4011593193" sldId="1005"/>
            <ac:spMk id="139" creationId="{249F0808-F665-B90B-0A1B-43B6DE4925E9}"/>
          </ac:spMkLst>
        </pc:spChg>
        <pc:spChg chg="mod">
          <ac:chgData name="Aizhan Kassymova" userId="116eda05-19b7-4ab1-b111-75ad639c04ed" providerId="ADAL" clId="{FFCE49F3-5F8D-2B4B-8D18-7A400D8CA18F}" dt="2022-07-16T05:45:08.654" v="2799" actId="14100"/>
          <ac:spMkLst>
            <pc:docMk/>
            <pc:sldMk cId="4011593193" sldId="1005"/>
            <ac:spMk id="144" creationId="{99237050-2EC8-FD44-B771-4FF0EAEABF5E}"/>
          </ac:spMkLst>
        </pc:spChg>
        <pc:spChg chg="del">
          <ac:chgData name="Aizhan Kassymova" userId="116eda05-19b7-4ab1-b111-75ad639c04ed" providerId="ADAL" clId="{FFCE49F3-5F8D-2B4B-8D18-7A400D8CA18F}" dt="2022-07-16T05:45:03.001" v="2798" actId="478"/>
          <ac:spMkLst>
            <pc:docMk/>
            <pc:sldMk cId="4011593193" sldId="1005"/>
            <ac:spMk id="145" creationId="{BA4F849D-1AD2-9F4B-A8A6-5D9737C832B4}"/>
          </ac:spMkLst>
        </pc:spChg>
        <pc:spChg chg="mod">
          <ac:chgData name="Aizhan Kassymova" userId="116eda05-19b7-4ab1-b111-75ad639c04ed" providerId="ADAL" clId="{FFCE49F3-5F8D-2B4B-8D18-7A400D8CA18F}" dt="2022-07-16T05:45:47.861" v="2804" actId="14100"/>
          <ac:spMkLst>
            <pc:docMk/>
            <pc:sldMk cId="4011593193" sldId="1005"/>
            <ac:spMk id="146" creationId="{A3F12762-BE2E-E244-ADD0-3F754C8AA53F}"/>
          </ac:spMkLst>
        </pc:spChg>
        <pc:spChg chg="mod">
          <ac:chgData name="Aizhan Kassymova" userId="116eda05-19b7-4ab1-b111-75ad639c04ed" providerId="ADAL" clId="{FFCE49F3-5F8D-2B4B-8D18-7A400D8CA18F}" dt="2022-07-16T05:45:52.626" v="2805" actId="14100"/>
          <ac:spMkLst>
            <pc:docMk/>
            <pc:sldMk cId="4011593193" sldId="1005"/>
            <ac:spMk id="147" creationId="{D9CB41BB-F2D8-B74D-BA63-C9D69DF8D2F9}"/>
          </ac:spMkLst>
        </pc:spChg>
        <pc:spChg chg="mod">
          <ac:chgData name="Aizhan Kassymova" userId="116eda05-19b7-4ab1-b111-75ad639c04ed" providerId="ADAL" clId="{FFCE49F3-5F8D-2B4B-8D18-7A400D8CA18F}" dt="2022-07-16T05:45:58.700" v="2806" actId="14100"/>
          <ac:spMkLst>
            <pc:docMk/>
            <pc:sldMk cId="4011593193" sldId="1005"/>
            <ac:spMk id="148" creationId="{383571D9-51C3-9042-A891-980960CA3F40}"/>
          </ac:spMkLst>
        </pc:spChg>
        <pc:spChg chg="mod">
          <ac:chgData name="Aizhan Kassymova" userId="116eda05-19b7-4ab1-b111-75ad639c04ed" providerId="ADAL" clId="{FFCE49F3-5F8D-2B4B-8D18-7A400D8CA18F}" dt="2022-07-16T05:46:03.848" v="2807" actId="14100"/>
          <ac:spMkLst>
            <pc:docMk/>
            <pc:sldMk cId="4011593193" sldId="1005"/>
            <ac:spMk id="149" creationId="{C49F8A27-7F5E-A74A-87FC-4C156780CED4}"/>
          </ac:spMkLst>
        </pc:spChg>
        <pc:spChg chg="mod">
          <ac:chgData name="Aizhan Kassymova" userId="116eda05-19b7-4ab1-b111-75ad639c04ed" providerId="ADAL" clId="{FFCE49F3-5F8D-2B4B-8D18-7A400D8CA18F}" dt="2022-07-16T05:44:57.854" v="2797" actId="1076"/>
          <ac:spMkLst>
            <pc:docMk/>
            <pc:sldMk cId="4011593193" sldId="1005"/>
            <ac:spMk id="150" creationId="{7497192E-FD73-AA40-BE80-ABE9A774CC99}"/>
          </ac:spMkLst>
        </pc:spChg>
        <pc:spChg chg="mod">
          <ac:chgData name="Aizhan Kassymova" userId="116eda05-19b7-4ab1-b111-75ad639c04ed" providerId="ADAL" clId="{FFCE49F3-5F8D-2B4B-8D18-7A400D8CA18F}" dt="2022-07-16T05:40:09.902" v="2589" actId="1076"/>
          <ac:spMkLst>
            <pc:docMk/>
            <pc:sldMk cId="4011593193" sldId="1005"/>
            <ac:spMk id="176" creationId="{D0A7F162-BF56-0D42-AC1A-1EA608D159F4}"/>
          </ac:spMkLst>
        </pc:spChg>
        <pc:spChg chg="mod">
          <ac:chgData name="Aizhan Kassymova" userId="116eda05-19b7-4ab1-b111-75ad639c04ed" providerId="ADAL" clId="{FFCE49F3-5F8D-2B4B-8D18-7A400D8CA18F}" dt="2022-07-16T05:41:43.563" v="2653" actId="14100"/>
          <ac:spMkLst>
            <pc:docMk/>
            <pc:sldMk cId="4011593193" sldId="1005"/>
            <ac:spMk id="177" creationId="{375C2B54-0F8A-624C-B0EA-326ECF0BEBFA}"/>
          </ac:spMkLst>
        </pc:spChg>
        <pc:spChg chg="mod">
          <ac:chgData name="Aizhan Kassymova" userId="116eda05-19b7-4ab1-b111-75ad639c04ed" providerId="ADAL" clId="{FFCE49F3-5F8D-2B4B-8D18-7A400D8CA18F}" dt="2022-07-16T05:41:16.125" v="2650" actId="14100"/>
          <ac:spMkLst>
            <pc:docMk/>
            <pc:sldMk cId="4011593193" sldId="1005"/>
            <ac:spMk id="179" creationId="{7EA1E797-77D1-3E4E-BE7E-ACEB5C9FC9FA}"/>
          </ac:spMkLst>
        </pc:spChg>
        <pc:spChg chg="mod">
          <ac:chgData name="Aizhan Kassymova" userId="116eda05-19b7-4ab1-b111-75ad639c04ed" providerId="ADAL" clId="{FFCE49F3-5F8D-2B4B-8D18-7A400D8CA18F}" dt="2022-07-16T05:43:44.609" v="2723" actId="14100"/>
          <ac:spMkLst>
            <pc:docMk/>
            <pc:sldMk cId="4011593193" sldId="1005"/>
            <ac:spMk id="180" creationId="{06DACFB6-A512-6346-ADF0-044A1E0D8B7E}"/>
          </ac:spMkLst>
        </pc:spChg>
        <pc:spChg chg="mod">
          <ac:chgData name="Aizhan Kassymova" userId="116eda05-19b7-4ab1-b111-75ad639c04ed" providerId="ADAL" clId="{FFCE49F3-5F8D-2B4B-8D18-7A400D8CA18F}" dt="2022-07-16T05:43:32.562" v="2722" actId="255"/>
          <ac:spMkLst>
            <pc:docMk/>
            <pc:sldMk cId="4011593193" sldId="1005"/>
            <ac:spMk id="181" creationId="{955E0381-1B0E-544A-A7DD-37ADCBB63FC5}"/>
          </ac:spMkLst>
        </pc:spChg>
        <pc:spChg chg="mod">
          <ac:chgData name="Aizhan Kassymova" userId="116eda05-19b7-4ab1-b111-75ad639c04ed" providerId="ADAL" clId="{FFCE49F3-5F8D-2B4B-8D18-7A400D8CA18F}" dt="2022-07-16T05:42:07.918" v="2658" actId="14100"/>
          <ac:spMkLst>
            <pc:docMk/>
            <pc:sldMk cId="4011593193" sldId="1005"/>
            <ac:spMk id="182" creationId="{7F5AA9D2-E3F5-C947-8DEE-283B00AD0518}"/>
          </ac:spMkLst>
        </pc:spChg>
        <pc:spChg chg="mod">
          <ac:chgData name="Aizhan Kassymova" userId="116eda05-19b7-4ab1-b111-75ad639c04ed" providerId="ADAL" clId="{FFCE49F3-5F8D-2B4B-8D18-7A400D8CA18F}" dt="2022-07-16T05:42:42.709" v="2674" actId="14100"/>
          <ac:spMkLst>
            <pc:docMk/>
            <pc:sldMk cId="4011593193" sldId="1005"/>
            <ac:spMk id="183" creationId="{D2FB6FCA-C219-0347-A799-A07286AA5FDE}"/>
          </ac:spMkLst>
        </pc:spChg>
        <pc:spChg chg="mod">
          <ac:chgData name="Aizhan Kassymova" userId="116eda05-19b7-4ab1-b111-75ad639c04ed" providerId="ADAL" clId="{FFCE49F3-5F8D-2B4B-8D18-7A400D8CA18F}" dt="2022-07-16T05:41:52.323" v="2655" actId="14100"/>
          <ac:spMkLst>
            <pc:docMk/>
            <pc:sldMk cId="4011593193" sldId="1005"/>
            <ac:spMk id="184" creationId="{5DD86E94-6322-434A-87B3-1B856F1C7FC6}"/>
          </ac:spMkLst>
        </pc:spChg>
        <pc:spChg chg="mod">
          <ac:chgData name="Aizhan Kassymova" userId="116eda05-19b7-4ab1-b111-75ad639c04ed" providerId="ADAL" clId="{FFCE49F3-5F8D-2B4B-8D18-7A400D8CA18F}" dt="2022-07-16T05:40:51.106" v="2637" actId="1076"/>
          <ac:spMkLst>
            <pc:docMk/>
            <pc:sldMk cId="4011593193" sldId="1005"/>
            <ac:spMk id="192" creationId="{0D15D10E-958A-864A-A283-C2AB2D4E8F72}"/>
          </ac:spMkLst>
        </pc:spChg>
        <pc:spChg chg="mod">
          <ac:chgData name="Aizhan Kassymova" userId="116eda05-19b7-4ab1-b111-75ad639c04ed" providerId="ADAL" clId="{FFCE49F3-5F8D-2B4B-8D18-7A400D8CA18F}" dt="2022-07-16T05:40:37.488" v="2629" actId="1076"/>
          <ac:spMkLst>
            <pc:docMk/>
            <pc:sldMk cId="4011593193" sldId="1005"/>
            <ac:spMk id="196" creationId="{0E8F71B9-D739-9B4D-B3C4-4209B53F4740}"/>
          </ac:spMkLst>
        </pc:spChg>
        <pc:spChg chg="mod">
          <ac:chgData name="Aizhan Kassymova" userId="116eda05-19b7-4ab1-b111-75ad639c04ed" providerId="ADAL" clId="{FFCE49F3-5F8D-2B4B-8D18-7A400D8CA18F}" dt="2022-07-16T05:40:16.965" v="2600" actId="1076"/>
          <ac:spMkLst>
            <pc:docMk/>
            <pc:sldMk cId="4011593193" sldId="1005"/>
            <ac:spMk id="197" creationId="{74C41705-B97B-5F4E-BB03-C374DF4919FA}"/>
          </ac:spMkLst>
        </pc:spChg>
        <pc:spChg chg="mod">
          <ac:chgData name="Aizhan Kassymova" userId="116eda05-19b7-4ab1-b111-75ad639c04ed" providerId="ADAL" clId="{FFCE49F3-5F8D-2B4B-8D18-7A400D8CA18F}" dt="2022-07-16T05:44:34.864" v="2772" actId="20577"/>
          <ac:spMkLst>
            <pc:docMk/>
            <pc:sldMk cId="4011593193" sldId="1005"/>
            <ac:spMk id="234" creationId="{1CB4056D-0AB4-094A-9E8C-7C63E13B1C00}"/>
          </ac:spMkLst>
        </pc:spChg>
        <pc:spChg chg="mod">
          <ac:chgData name="Aizhan Kassymova" userId="116eda05-19b7-4ab1-b111-75ad639c04ed" providerId="ADAL" clId="{FFCE49F3-5F8D-2B4B-8D18-7A400D8CA18F}" dt="2022-07-16T05:44:12.199" v="2743" actId="20577"/>
          <ac:spMkLst>
            <pc:docMk/>
            <pc:sldMk cId="4011593193" sldId="1005"/>
            <ac:spMk id="240" creationId="{9BC58A09-0AC8-5F40-B8A7-C0AF48D1DC0E}"/>
          </ac:spMkLst>
        </pc:spChg>
        <pc:spChg chg="mod">
          <ac:chgData name="Aizhan Kassymova" userId="116eda05-19b7-4ab1-b111-75ad639c04ed" providerId="ADAL" clId="{FFCE49F3-5F8D-2B4B-8D18-7A400D8CA18F}" dt="2022-07-16T05:44:44.977" v="2795" actId="20577"/>
          <ac:spMkLst>
            <pc:docMk/>
            <pc:sldMk cId="4011593193" sldId="1005"/>
            <ac:spMk id="274" creationId="{B74B5829-1A8F-AE47-9517-C70C28E5B2D0}"/>
          </ac:spMkLst>
        </pc:spChg>
        <pc:spChg chg="mod">
          <ac:chgData name="Aizhan Kassymova" userId="116eda05-19b7-4ab1-b111-75ad639c04ed" providerId="ADAL" clId="{FFCE49F3-5F8D-2B4B-8D18-7A400D8CA18F}" dt="2022-07-16T05:44:40.143" v="2782" actId="20577"/>
          <ac:spMkLst>
            <pc:docMk/>
            <pc:sldMk cId="4011593193" sldId="1005"/>
            <ac:spMk id="275" creationId="{28AC982F-9E27-1847-9770-EC46EAFE4DFF}"/>
          </ac:spMkLst>
        </pc:spChg>
        <pc:spChg chg="mod">
          <ac:chgData name="Aizhan Kassymova" userId="116eda05-19b7-4ab1-b111-75ad639c04ed" providerId="ADAL" clId="{FFCE49F3-5F8D-2B4B-8D18-7A400D8CA18F}" dt="2022-07-16T05:40:24.125" v="2610" actId="1076"/>
          <ac:spMkLst>
            <pc:docMk/>
            <pc:sldMk cId="4011593193" sldId="1005"/>
            <ac:spMk id="276" creationId="{2A962AD2-9396-3D42-9E36-5C73F53C9104}"/>
          </ac:spMkLst>
        </pc:spChg>
        <pc:spChg chg="mod">
          <ac:chgData name="Aizhan Kassymova" userId="116eda05-19b7-4ab1-b111-75ad639c04ed" providerId="ADAL" clId="{FFCE49F3-5F8D-2B4B-8D18-7A400D8CA18F}" dt="2022-07-16T05:40:47.552" v="2636" actId="1076"/>
          <ac:spMkLst>
            <pc:docMk/>
            <pc:sldMk cId="4011593193" sldId="1005"/>
            <ac:spMk id="290" creationId="{A538246A-59B9-0349-A984-2F7704DBA8CC}"/>
          </ac:spMkLst>
        </pc:spChg>
        <pc:spChg chg="mod">
          <ac:chgData name="Aizhan Kassymova" userId="116eda05-19b7-4ab1-b111-75ad639c04ed" providerId="ADAL" clId="{FFCE49F3-5F8D-2B4B-8D18-7A400D8CA18F}" dt="2022-07-16T05:44:53.163" v="2796" actId="1076"/>
          <ac:spMkLst>
            <pc:docMk/>
            <pc:sldMk cId="4011593193" sldId="1005"/>
            <ac:spMk id="293" creationId="{B678C5E1-8916-9C47-B1F3-E8A3F8BB6DB8}"/>
          </ac:spMkLst>
        </pc:spChg>
        <pc:spChg chg="mod">
          <ac:chgData name="Aizhan Kassymova" userId="116eda05-19b7-4ab1-b111-75ad639c04ed" providerId="ADAL" clId="{FFCE49F3-5F8D-2B4B-8D18-7A400D8CA18F}" dt="2022-07-16T05:41:47.756" v="2654" actId="1076"/>
          <ac:spMkLst>
            <pc:docMk/>
            <pc:sldMk cId="4011593193" sldId="1005"/>
            <ac:spMk id="296" creationId="{24E88B51-BE9B-3C48-9F67-26465B749683}"/>
          </ac:spMkLst>
        </pc:spChg>
        <pc:grpChg chg="mod">
          <ac:chgData name="Aizhan Kassymova" userId="116eda05-19b7-4ab1-b111-75ad639c04ed" providerId="ADAL" clId="{FFCE49F3-5F8D-2B4B-8D18-7A400D8CA18F}" dt="2022-07-16T05:44:53.163" v="2796" actId="1076"/>
          <ac:grpSpMkLst>
            <pc:docMk/>
            <pc:sldMk cId="4011593193" sldId="1005"/>
            <ac:grpSpMk id="291" creationId="{4888665C-41EE-644D-80C5-A5B9017648C6}"/>
          </ac:grpSpMkLst>
        </pc:grpChg>
        <pc:grpChg chg="mod">
          <ac:chgData name="Aizhan Kassymova" userId="116eda05-19b7-4ab1-b111-75ad639c04ed" providerId="ADAL" clId="{FFCE49F3-5F8D-2B4B-8D18-7A400D8CA18F}" dt="2022-07-16T05:41:47.756" v="2654" actId="1076"/>
          <ac:grpSpMkLst>
            <pc:docMk/>
            <pc:sldMk cId="4011593193" sldId="1005"/>
            <ac:grpSpMk id="294" creationId="{3A531A16-240C-9241-94EF-4C9AE4951124}"/>
          </ac:grpSpMkLst>
        </pc:grpChg>
        <pc:picChg chg="mod">
          <ac:chgData name="Aizhan Kassymova" userId="116eda05-19b7-4ab1-b111-75ad639c04ed" providerId="ADAL" clId="{FFCE49F3-5F8D-2B4B-8D18-7A400D8CA18F}" dt="2022-07-16T05:44:53.163" v="2796" actId="1076"/>
          <ac:picMkLst>
            <pc:docMk/>
            <pc:sldMk cId="4011593193" sldId="1005"/>
            <ac:picMk id="292" creationId="{7A9F9E63-740A-7147-A711-8D8238FD97EE}"/>
          </ac:picMkLst>
        </pc:picChg>
        <pc:picChg chg="mod">
          <ac:chgData name="Aizhan Kassymova" userId="116eda05-19b7-4ab1-b111-75ad639c04ed" providerId="ADAL" clId="{FFCE49F3-5F8D-2B4B-8D18-7A400D8CA18F}" dt="2022-07-16T05:41:47.756" v="2654" actId="1076"/>
          <ac:picMkLst>
            <pc:docMk/>
            <pc:sldMk cId="4011593193" sldId="1005"/>
            <ac:picMk id="295" creationId="{1407FE03-3BF1-1D45-8A83-D39E3D03C368}"/>
          </ac:picMkLst>
        </pc:picChg>
      </pc:sldChg>
      <pc:sldChg chg="addSp delSp modSp mod modNotesTx">
        <pc:chgData name="Aizhan Kassymova" userId="116eda05-19b7-4ab1-b111-75ad639c04ed" providerId="ADAL" clId="{FFCE49F3-5F8D-2B4B-8D18-7A400D8CA18F}" dt="2022-07-16T05:36:37.538" v="2471" actId="1076"/>
        <pc:sldMkLst>
          <pc:docMk/>
          <pc:sldMk cId="421856067" sldId="1006"/>
        </pc:sldMkLst>
        <pc:spChg chg="mod">
          <ac:chgData name="Aizhan Kassymova" userId="116eda05-19b7-4ab1-b111-75ad639c04ed" providerId="ADAL" clId="{FFCE49F3-5F8D-2B4B-8D18-7A400D8CA18F}" dt="2022-07-16T05:30:01.573" v="2297"/>
          <ac:spMkLst>
            <pc:docMk/>
            <pc:sldMk cId="421856067" sldId="1006"/>
            <ac:spMk id="2" creationId="{3B8CD900-19EC-824C-BF74-AADFBF5A172E}"/>
          </ac:spMkLst>
        </pc:spChg>
        <pc:spChg chg="mod">
          <ac:chgData name="Aizhan Kassymova" userId="116eda05-19b7-4ab1-b111-75ad639c04ed" providerId="ADAL" clId="{FFCE49F3-5F8D-2B4B-8D18-7A400D8CA18F}" dt="2022-07-16T05:34:54.395" v="2439" actId="20577"/>
          <ac:spMkLst>
            <pc:docMk/>
            <pc:sldMk cId="421856067" sldId="1006"/>
            <ac:spMk id="10" creationId="{F4282034-58EE-6443-97BE-4033A6975AE5}"/>
          </ac:spMkLst>
        </pc:spChg>
        <pc:spChg chg="mod">
          <ac:chgData name="Aizhan Kassymova" userId="116eda05-19b7-4ab1-b111-75ad639c04ed" providerId="ADAL" clId="{FFCE49F3-5F8D-2B4B-8D18-7A400D8CA18F}" dt="2022-07-16T05:34:02.680" v="2400" actId="478"/>
          <ac:spMkLst>
            <pc:docMk/>
            <pc:sldMk cId="421856067" sldId="1006"/>
            <ac:spMk id="11" creationId="{ED8D52E4-C345-B842-A2E7-C8068B8E5CF4}"/>
          </ac:spMkLst>
        </pc:spChg>
        <pc:spChg chg="del">
          <ac:chgData name="Aizhan Kassymova" userId="116eda05-19b7-4ab1-b111-75ad639c04ed" providerId="ADAL" clId="{FFCE49F3-5F8D-2B4B-8D18-7A400D8CA18F}" dt="2022-07-16T05:34:02.680" v="2400" actId="478"/>
          <ac:spMkLst>
            <pc:docMk/>
            <pc:sldMk cId="421856067" sldId="1006"/>
            <ac:spMk id="12" creationId="{A5089E2D-0B1B-544A-82BC-F28ED3191A4E}"/>
          </ac:spMkLst>
        </pc:spChg>
        <pc:spChg chg="mod">
          <ac:chgData name="Aizhan Kassymova" userId="116eda05-19b7-4ab1-b111-75ad639c04ed" providerId="ADAL" clId="{FFCE49F3-5F8D-2B4B-8D18-7A400D8CA18F}" dt="2022-07-16T05:34:24.595" v="2415" actId="20577"/>
          <ac:spMkLst>
            <pc:docMk/>
            <pc:sldMk cId="421856067" sldId="1006"/>
            <ac:spMk id="13" creationId="{10CAB5B1-70B7-184B-A16F-4239A3118B18}"/>
          </ac:spMkLst>
        </pc:spChg>
        <pc:spChg chg="mod">
          <ac:chgData name="Aizhan Kassymova" userId="116eda05-19b7-4ab1-b111-75ad639c04ed" providerId="ADAL" clId="{FFCE49F3-5F8D-2B4B-8D18-7A400D8CA18F}" dt="2022-07-16T05:36:09.328" v="2467" actId="1076"/>
          <ac:spMkLst>
            <pc:docMk/>
            <pc:sldMk cId="421856067" sldId="1006"/>
            <ac:spMk id="80" creationId="{664C90AC-8D4A-5646-A57F-0F37EE375E51}"/>
          </ac:spMkLst>
        </pc:spChg>
        <pc:spChg chg="mod">
          <ac:chgData name="Aizhan Kassymova" userId="116eda05-19b7-4ab1-b111-75ad639c04ed" providerId="ADAL" clId="{FFCE49F3-5F8D-2B4B-8D18-7A400D8CA18F}" dt="2022-07-16T05:36:20.297" v="2468" actId="1076"/>
          <ac:spMkLst>
            <pc:docMk/>
            <pc:sldMk cId="421856067" sldId="1006"/>
            <ac:spMk id="84" creationId="{35A3A0E8-5840-8E42-ADE8-7EB044576C1C}"/>
          </ac:spMkLst>
        </pc:spChg>
        <pc:spChg chg="mod">
          <ac:chgData name="Aizhan Kassymova" userId="116eda05-19b7-4ab1-b111-75ad639c04ed" providerId="ADAL" clId="{FFCE49F3-5F8D-2B4B-8D18-7A400D8CA18F}" dt="2022-07-16T05:36:20.297" v="2468" actId="1076"/>
          <ac:spMkLst>
            <pc:docMk/>
            <pc:sldMk cId="421856067" sldId="1006"/>
            <ac:spMk id="85" creationId="{55600375-23A3-CD4E-BBD9-EE07BA4AED64}"/>
          </ac:spMkLst>
        </pc:spChg>
        <pc:spChg chg="mod">
          <ac:chgData name="Aizhan Kassymova" userId="116eda05-19b7-4ab1-b111-75ad639c04ed" providerId="ADAL" clId="{FFCE49F3-5F8D-2B4B-8D18-7A400D8CA18F}" dt="2022-07-16T05:36:20.297" v="2468" actId="1076"/>
          <ac:spMkLst>
            <pc:docMk/>
            <pc:sldMk cId="421856067" sldId="1006"/>
            <ac:spMk id="87" creationId="{51F428BA-8794-2B46-B109-1D511F62E555}"/>
          </ac:spMkLst>
        </pc:spChg>
        <pc:spChg chg="mod">
          <ac:chgData name="Aizhan Kassymova" userId="116eda05-19b7-4ab1-b111-75ad639c04ed" providerId="ADAL" clId="{FFCE49F3-5F8D-2B4B-8D18-7A400D8CA18F}" dt="2022-07-16T05:36:20.297" v="2468" actId="1076"/>
          <ac:spMkLst>
            <pc:docMk/>
            <pc:sldMk cId="421856067" sldId="1006"/>
            <ac:spMk id="88" creationId="{E5D95958-8C54-6242-A3B1-968E6AC629AC}"/>
          </ac:spMkLst>
        </pc:spChg>
        <pc:spChg chg="mod">
          <ac:chgData name="Aizhan Kassymova" userId="116eda05-19b7-4ab1-b111-75ad639c04ed" providerId="ADAL" clId="{FFCE49F3-5F8D-2B4B-8D18-7A400D8CA18F}" dt="2022-07-16T05:36:23.843" v="2469" actId="1076"/>
          <ac:spMkLst>
            <pc:docMk/>
            <pc:sldMk cId="421856067" sldId="1006"/>
            <ac:spMk id="97" creationId="{10F5A1DA-0939-D34B-B227-29AA407BCDD6}"/>
          </ac:spMkLst>
        </pc:spChg>
        <pc:spChg chg="mod">
          <ac:chgData name="Aizhan Kassymova" userId="116eda05-19b7-4ab1-b111-75ad639c04ed" providerId="ADAL" clId="{FFCE49F3-5F8D-2B4B-8D18-7A400D8CA18F}" dt="2022-07-16T05:36:23.843" v="2469" actId="1076"/>
          <ac:spMkLst>
            <pc:docMk/>
            <pc:sldMk cId="421856067" sldId="1006"/>
            <ac:spMk id="98" creationId="{2086AF53-43CC-814A-BA4C-260362990784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19" creationId="{2E3C13E9-FC91-E54D-9DC5-AFD70E3CBBAA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21" creationId="{4CDD6D97-0BE7-0549-9C77-11B2E0248059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23" creationId="{5258144E-5499-AD49-BC8B-BE256AE9A30C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24" creationId="{AA376B89-1E9F-2B4E-BC10-4D886A9404A6}"/>
          </ac:spMkLst>
        </pc:spChg>
        <pc:spChg chg="del">
          <ac:chgData name="Aizhan Kassymova" userId="116eda05-19b7-4ab1-b111-75ad639c04ed" providerId="ADAL" clId="{FFCE49F3-5F8D-2B4B-8D18-7A400D8CA18F}" dt="2022-07-15T18:03:56.135" v="510" actId="478"/>
          <ac:spMkLst>
            <pc:docMk/>
            <pc:sldMk cId="421856067" sldId="1006"/>
            <ac:spMk id="127" creationId="{60581BF3-DA2A-CA4C-99A4-DD38B8148367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28" creationId="{225DB40F-4099-ED4A-9278-26E92634A4C9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30" creationId="{973B9FB6-C384-9B48-9B9C-233F0A0DBC0A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31" creationId="{3F4F223D-5B6B-4E46-9BB6-14710B320CAE}"/>
          </ac:spMkLst>
        </pc:spChg>
        <pc:spChg chg="mod">
          <ac:chgData name="Aizhan Kassymova" userId="116eda05-19b7-4ab1-b111-75ad639c04ed" providerId="ADAL" clId="{FFCE49F3-5F8D-2B4B-8D18-7A400D8CA18F}" dt="2022-07-16T05:36:02.891" v="2466" actId="1076"/>
          <ac:spMkLst>
            <pc:docMk/>
            <pc:sldMk cId="421856067" sldId="1006"/>
            <ac:spMk id="136" creationId="{744B26E9-8C84-AF45-BC0E-C09188489CFA}"/>
          </ac:spMkLst>
        </pc:spChg>
        <pc:spChg chg="mod">
          <ac:chgData name="Aizhan Kassymova" userId="116eda05-19b7-4ab1-b111-75ad639c04ed" providerId="ADAL" clId="{FFCE49F3-5F8D-2B4B-8D18-7A400D8CA18F}" dt="2022-07-16T05:36:02.891" v="2466" actId="1076"/>
          <ac:spMkLst>
            <pc:docMk/>
            <pc:sldMk cId="421856067" sldId="1006"/>
            <ac:spMk id="137" creationId="{71A3F897-85F9-4241-906F-6308455A3CAB}"/>
          </ac:spMkLst>
        </pc:spChg>
        <pc:spChg chg="mod">
          <ac:chgData name="Aizhan Kassymova" userId="116eda05-19b7-4ab1-b111-75ad639c04ed" providerId="ADAL" clId="{FFCE49F3-5F8D-2B4B-8D18-7A400D8CA18F}" dt="2022-07-16T05:36:02.891" v="2466" actId="1076"/>
          <ac:spMkLst>
            <pc:docMk/>
            <pc:sldMk cId="421856067" sldId="1006"/>
            <ac:spMk id="138" creationId="{A0FF28E6-68F8-9D49-858D-54A894437AE3}"/>
          </ac:spMkLst>
        </pc:spChg>
        <pc:spChg chg="mod">
          <ac:chgData name="Aizhan Kassymova" userId="116eda05-19b7-4ab1-b111-75ad639c04ed" providerId="ADAL" clId="{FFCE49F3-5F8D-2B4B-8D18-7A400D8CA18F}" dt="2022-07-16T05:36:02.891" v="2466" actId="1076"/>
          <ac:spMkLst>
            <pc:docMk/>
            <pc:sldMk cId="421856067" sldId="1006"/>
            <ac:spMk id="139" creationId="{57F4F79C-9470-0243-9459-9DE005B149AC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41" creationId="{38AD7C4D-A21D-0347-A026-DC5DDA65CFD1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42" creationId="{283EF6F9-EBD6-0643-B547-9A89925CC425}"/>
          </ac:spMkLst>
        </pc:spChg>
        <pc:spChg chg="add mod">
          <ac:chgData name="Aizhan Kassymova" userId="116eda05-19b7-4ab1-b111-75ad639c04ed" providerId="ADAL" clId="{FFCE49F3-5F8D-2B4B-8D18-7A400D8CA18F}" dt="2022-07-15T18:03:56.555" v="511"/>
          <ac:spMkLst>
            <pc:docMk/>
            <pc:sldMk cId="421856067" sldId="1006"/>
            <ac:spMk id="144" creationId="{ABD96927-4DF8-005E-348B-5CC1255CC33C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47" creationId="{2D53D250-0610-284E-81F1-879A700C00E2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51" creationId="{0ACD3527-E9B9-6D4D-8007-099BBDDFF1A9}"/>
          </ac:spMkLst>
        </pc:spChg>
        <pc:spChg chg="add mod">
          <ac:chgData name="Aizhan Kassymova" userId="116eda05-19b7-4ab1-b111-75ad639c04ed" providerId="ADAL" clId="{FFCE49F3-5F8D-2B4B-8D18-7A400D8CA18F}" dt="2022-07-16T05:34:03.191" v="2401"/>
          <ac:spMkLst>
            <pc:docMk/>
            <pc:sldMk cId="421856067" sldId="1006"/>
            <ac:spMk id="152" creationId="{66D86C01-B774-06B1-E366-C1342FD2B96C}"/>
          </ac:spMkLst>
        </pc:spChg>
        <pc:spChg chg="add mod">
          <ac:chgData name="Aizhan Kassymova" userId="116eda05-19b7-4ab1-b111-75ad639c04ed" providerId="ADAL" clId="{FFCE49F3-5F8D-2B4B-8D18-7A400D8CA18F}" dt="2022-07-16T05:34:40.403" v="2428" actId="1076"/>
          <ac:spMkLst>
            <pc:docMk/>
            <pc:sldMk cId="421856067" sldId="1006"/>
            <ac:spMk id="153" creationId="{9A2EED27-8301-0037-E0A9-0F65C010B904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57" creationId="{FFE8EEA0-FBAD-384F-AB6F-D39C89FF6B03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58" creationId="{9C401D53-7DDF-E146-8622-C9BE9D947C20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59" creationId="{D8D8CDAC-1743-F44C-8814-3E710C0D8F89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60" creationId="{2BF6322B-3EB6-C74A-B78F-2C3780E0EF34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63" creationId="{1BB3E472-5096-EB4B-9536-B45F30797C16}"/>
          </ac:spMkLst>
        </pc:spChg>
        <pc:spChg chg="mod">
          <ac:chgData name="Aizhan Kassymova" userId="116eda05-19b7-4ab1-b111-75ad639c04ed" providerId="ADAL" clId="{FFCE49F3-5F8D-2B4B-8D18-7A400D8CA18F}" dt="2022-07-16T05:35:45.373" v="2463" actId="1076"/>
          <ac:spMkLst>
            <pc:docMk/>
            <pc:sldMk cId="421856067" sldId="1006"/>
            <ac:spMk id="164" creationId="{37DB6D54-3397-3949-A1CA-B2DA46101546}"/>
          </ac:spMkLst>
        </pc:spChg>
        <pc:spChg chg="mod">
          <ac:chgData name="Aizhan Kassymova" userId="116eda05-19b7-4ab1-b111-75ad639c04ed" providerId="ADAL" clId="{FFCE49F3-5F8D-2B4B-8D18-7A400D8CA18F}" dt="2022-07-16T05:34:58.174" v="2446" actId="20577"/>
          <ac:spMkLst>
            <pc:docMk/>
            <pc:sldMk cId="421856067" sldId="1006"/>
            <ac:spMk id="166" creationId="{8BE5EF03-00F9-6A41-8F0C-CAAFE7A85EE6}"/>
          </ac:spMkLst>
        </pc:spChg>
        <pc:spChg chg="mod">
          <ac:chgData name="Aizhan Kassymova" userId="116eda05-19b7-4ab1-b111-75ad639c04ed" providerId="ADAL" clId="{FFCE49F3-5F8D-2B4B-8D18-7A400D8CA18F}" dt="2022-07-16T05:35:03.866" v="2457" actId="20577"/>
          <ac:spMkLst>
            <pc:docMk/>
            <pc:sldMk cId="421856067" sldId="1006"/>
            <ac:spMk id="200" creationId="{DD9ACBFF-6D46-1C46-8036-50329CCCA60E}"/>
          </ac:spMkLst>
        </pc:spChg>
        <pc:spChg chg="mod">
          <ac:chgData name="Aizhan Kassymova" userId="116eda05-19b7-4ab1-b111-75ad639c04ed" providerId="ADAL" clId="{FFCE49F3-5F8D-2B4B-8D18-7A400D8CA18F}" dt="2022-07-16T05:36:37.538" v="2471" actId="1076"/>
          <ac:spMkLst>
            <pc:docMk/>
            <pc:sldMk cId="421856067" sldId="1006"/>
            <ac:spMk id="201" creationId="{1BE94808-747E-4346-8BA9-1245F5340481}"/>
          </ac:spMkLst>
        </pc:spChg>
        <pc:spChg chg="mod">
          <ac:chgData name="Aizhan Kassymova" userId="116eda05-19b7-4ab1-b111-75ad639c04ed" providerId="ADAL" clId="{FFCE49F3-5F8D-2B4B-8D18-7A400D8CA18F}" dt="2022-07-16T05:34:28.966" v="2425" actId="20577"/>
          <ac:spMkLst>
            <pc:docMk/>
            <pc:sldMk cId="421856067" sldId="1006"/>
            <ac:spMk id="206" creationId="{6066254D-E62E-B446-8950-17FDF2A183D7}"/>
          </ac:spMkLst>
        </pc:spChg>
        <pc:spChg chg="mod">
          <ac:chgData name="Aizhan Kassymova" userId="116eda05-19b7-4ab1-b111-75ad639c04ed" providerId="ADAL" clId="{FFCE49F3-5F8D-2B4B-8D18-7A400D8CA18F}" dt="2022-07-16T05:36:28.863" v="2470" actId="1076"/>
          <ac:spMkLst>
            <pc:docMk/>
            <pc:sldMk cId="421856067" sldId="1006"/>
            <ac:spMk id="211" creationId="{C5D484DA-CF52-D04F-9108-C2A5AAA250C8}"/>
          </ac:spMkLst>
        </pc:spChg>
        <pc:spChg chg="mod">
          <ac:chgData name="Aizhan Kassymova" userId="116eda05-19b7-4ab1-b111-75ad639c04ed" providerId="ADAL" clId="{FFCE49F3-5F8D-2B4B-8D18-7A400D8CA18F}" dt="2022-07-16T05:34:32.428" v="2426" actId="478"/>
          <ac:spMkLst>
            <pc:docMk/>
            <pc:sldMk cId="421856067" sldId="1006"/>
            <ac:spMk id="214" creationId="{FA7A7264-CB0E-4442-BA92-F16F6E6EF1F5}"/>
          </ac:spMkLst>
        </pc:spChg>
        <pc:spChg chg="del">
          <ac:chgData name="Aizhan Kassymova" userId="116eda05-19b7-4ab1-b111-75ad639c04ed" providerId="ADAL" clId="{FFCE49F3-5F8D-2B4B-8D18-7A400D8CA18F}" dt="2022-07-16T05:34:32.428" v="2426" actId="478"/>
          <ac:spMkLst>
            <pc:docMk/>
            <pc:sldMk cId="421856067" sldId="1006"/>
            <ac:spMk id="215" creationId="{D54F6320-1E23-E649-BFED-E007672E7AB0}"/>
          </ac:spMkLst>
        </pc:spChg>
        <pc:spChg chg="mod">
          <ac:chgData name="Aizhan Kassymova" userId="116eda05-19b7-4ab1-b111-75ad639c04ed" providerId="ADAL" clId="{FFCE49F3-5F8D-2B4B-8D18-7A400D8CA18F}" dt="2022-07-16T05:36:28.863" v="2470" actId="1076"/>
          <ac:spMkLst>
            <pc:docMk/>
            <pc:sldMk cId="421856067" sldId="1006"/>
            <ac:spMk id="221" creationId="{9A7A7B02-76C2-C24E-946A-4CBDBFE07A53}"/>
          </ac:spMkLst>
        </pc:spChg>
        <pc:spChg chg="mod">
          <ac:chgData name="Aizhan Kassymova" userId="116eda05-19b7-4ab1-b111-75ad639c04ed" providerId="ADAL" clId="{FFCE49F3-5F8D-2B4B-8D18-7A400D8CA18F}" dt="2022-07-16T05:36:28.863" v="2470" actId="1076"/>
          <ac:spMkLst>
            <pc:docMk/>
            <pc:sldMk cId="421856067" sldId="1006"/>
            <ac:spMk id="224" creationId="{00739E25-7377-104B-A6E7-E26BE236CB99}"/>
          </ac:spMkLst>
        </pc:spChg>
        <pc:spChg chg="mod">
          <ac:chgData name="Aizhan Kassymova" userId="116eda05-19b7-4ab1-b111-75ad639c04ed" providerId="ADAL" clId="{FFCE49F3-5F8D-2B4B-8D18-7A400D8CA18F}" dt="2022-07-16T05:36:28.863" v="2470" actId="1076"/>
          <ac:spMkLst>
            <pc:docMk/>
            <pc:sldMk cId="421856067" sldId="1006"/>
            <ac:spMk id="226" creationId="{6DE19E5C-020A-764D-8F6B-6BB09EA73317}"/>
          </ac:spMkLst>
        </pc:spChg>
        <pc:spChg chg="mod">
          <ac:chgData name="Aizhan Kassymova" userId="116eda05-19b7-4ab1-b111-75ad639c04ed" providerId="ADAL" clId="{FFCE49F3-5F8D-2B4B-8D18-7A400D8CA18F}" dt="2022-07-16T05:36:28.863" v="2470" actId="1076"/>
          <ac:spMkLst>
            <pc:docMk/>
            <pc:sldMk cId="421856067" sldId="1006"/>
            <ac:spMk id="227" creationId="{3DF40025-F95F-CB4C-938D-A1646D4921BD}"/>
          </ac:spMkLst>
        </pc:spChg>
        <pc:grpChg chg="mod">
          <ac:chgData name="Aizhan Kassymova" userId="116eda05-19b7-4ab1-b111-75ad639c04ed" providerId="ADAL" clId="{FFCE49F3-5F8D-2B4B-8D18-7A400D8CA18F}" dt="2022-07-16T05:36:28.863" v="2470" actId="1076"/>
          <ac:grpSpMkLst>
            <pc:docMk/>
            <pc:sldMk cId="421856067" sldId="1006"/>
            <ac:grpSpMk id="3" creationId="{70ABA56E-C19B-1E49-8691-B116C4BC92D9}"/>
          </ac:grpSpMkLst>
        </pc:grpChg>
        <pc:grpChg chg="mod">
          <ac:chgData name="Aizhan Kassymova" userId="116eda05-19b7-4ab1-b111-75ad639c04ed" providerId="ADAL" clId="{FFCE49F3-5F8D-2B4B-8D18-7A400D8CA18F}" dt="2022-07-16T05:36:20.297" v="2468" actId="1076"/>
          <ac:grpSpMkLst>
            <pc:docMk/>
            <pc:sldMk cId="421856067" sldId="1006"/>
            <ac:grpSpMk id="6" creationId="{EB00013B-973D-F145-BC62-E1EB59B2D1F7}"/>
          </ac:grpSpMkLst>
        </pc:grpChg>
        <pc:grpChg chg="mod">
          <ac:chgData name="Aizhan Kassymova" userId="116eda05-19b7-4ab1-b111-75ad639c04ed" providerId="ADAL" clId="{FFCE49F3-5F8D-2B4B-8D18-7A400D8CA18F}" dt="2022-07-16T05:35:45.373" v="2463" actId="1076"/>
          <ac:grpSpMkLst>
            <pc:docMk/>
            <pc:sldMk cId="421856067" sldId="1006"/>
            <ac:grpSpMk id="7" creationId="{5A2AE95C-185C-8444-B654-78F71C71DE49}"/>
          </ac:grpSpMkLst>
        </pc:grpChg>
        <pc:grpChg chg="mod">
          <ac:chgData name="Aizhan Kassymova" userId="116eda05-19b7-4ab1-b111-75ad639c04ed" providerId="ADAL" clId="{FFCE49F3-5F8D-2B4B-8D18-7A400D8CA18F}" dt="2022-07-16T05:35:45.373" v="2463" actId="1076"/>
          <ac:grpSpMkLst>
            <pc:docMk/>
            <pc:sldMk cId="421856067" sldId="1006"/>
            <ac:grpSpMk id="9" creationId="{A5D21437-EB31-B049-BCA8-EA76E03FEDB7}"/>
          </ac:grpSpMkLst>
        </pc:grpChg>
        <pc:grpChg chg="mod">
          <ac:chgData name="Aizhan Kassymova" userId="116eda05-19b7-4ab1-b111-75ad639c04ed" providerId="ADAL" clId="{FFCE49F3-5F8D-2B4B-8D18-7A400D8CA18F}" dt="2022-07-16T05:35:53.570" v="2464" actId="1076"/>
          <ac:grpSpMkLst>
            <pc:docMk/>
            <pc:sldMk cId="421856067" sldId="1006"/>
            <ac:grpSpMk id="15" creationId="{18972F90-3C74-DB40-87B9-AFD313A6FA79}"/>
          </ac:grpSpMkLst>
        </pc:grpChg>
        <pc:grpChg chg="mod">
          <ac:chgData name="Aizhan Kassymova" userId="116eda05-19b7-4ab1-b111-75ad639c04ed" providerId="ADAL" clId="{FFCE49F3-5F8D-2B4B-8D18-7A400D8CA18F}" dt="2022-07-16T05:36:20.297" v="2468" actId="1076"/>
          <ac:grpSpMkLst>
            <pc:docMk/>
            <pc:sldMk cId="421856067" sldId="1006"/>
            <ac:grpSpMk id="83" creationId="{92B476DA-1332-E245-A063-5F18A8ED561F}"/>
          </ac:grpSpMkLst>
        </pc:grpChg>
        <pc:grpChg chg="mod">
          <ac:chgData name="Aizhan Kassymova" userId="116eda05-19b7-4ab1-b111-75ad639c04ed" providerId="ADAL" clId="{FFCE49F3-5F8D-2B4B-8D18-7A400D8CA18F}" dt="2022-07-16T05:36:23.843" v="2469" actId="1076"/>
          <ac:grpSpMkLst>
            <pc:docMk/>
            <pc:sldMk cId="421856067" sldId="1006"/>
            <ac:grpSpMk id="96" creationId="{AC026B9A-C8C6-C045-8CBD-B9022027FFE8}"/>
          </ac:grpSpMkLst>
        </pc:grpChg>
        <pc:grpChg chg="mod">
          <ac:chgData name="Aizhan Kassymova" userId="116eda05-19b7-4ab1-b111-75ad639c04ed" providerId="ADAL" clId="{FFCE49F3-5F8D-2B4B-8D18-7A400D8CA18F}" dt="2022-07-16T05:35:45.373" v="2463" actId="1076"/>
          <ac:grpSpMkLst>
            <pc:docMk/>
            <pc:sldMk cId="421856067" sldId="1006"/>
            <ac:grpSpMk id="120" creationId="{92B38A84-24FD-C544-987C-947AA35CE4C5}"/>
          </ac:grpSpMkLst>
        </pc:grpChg>
        <pc:grpChg chg="mod">
          <ac:chgData name="Aizhan Kassymova" userId="116eda05-19b7-4ab1-b111-75ad639c04ed" providerId="ADAL" clId="{FFCE49F3-5F8D-2B4B-8D18-7A400D8CA18F}" dt="2022-07-16T05:35:45.373" v="2463" actId="1076"/>
          <ac:grpSpMkLst>
            <pc:docMk/>
            <pc:sldMk cId="421856067" sldId="1006"/>
            <ac:grpSpMk id="122" creationId="{0DBA1D16-ECC0-6340-A5E0-A93C4A81AED6}"/>
          </ac:grpSpMkLst>
        </pc:grpChg>
        <pc:grpChg chg="mod">
          <ac:chgData name="Aizhan Kassymova" userId="116eda05-19b7-4ab1-b111-75ad639c04ed" providerId="ADAL" clId="{FFCE49F3-5F8D-2B4B-8D18-7A400D8CA18F}" dt="2022-07-16T05:35:45.373" v="2463" actId="1076"/>
          <ac:grpSpMkLst>
            <pc:docMk/>
            <pc:sldMk cId="421856067" sldId="1006"/>
            <ac:grpSpMk id="132" creationId="{F9A41558-760A-B044-A2E4-76228C31F8A4}"/>
          </ac:grpSpMkLst>
        </pc:grpChg>
        <pc:grpChg chg="mod">
          <ac:chgData name="Aizhan Kassymova" userId="116eda05-19b7-4ab1-b111-75ad639c04ed" providerId="ADAL" clId="{FFCE49F3-5F8D-2B4B-8D18-7A400D8CA18F}" dt="2022-07-16T05:36:02.891" v="2466" actId="1076"/>
          <ac:grpSpMkLst>
            <pc:docMk/>
            <pc:sldMk cId="421856067" sldId="1006"/>
            <ac:grpSpMk id="133" creationId="{EB20B2E4-EE78-334C-B142-D9716F510006}"/>
          </ac:grpSpMkLst>
        </pc:grpChg>
        <pc:grpChg chg="mod">
          <ac:chgData name="Aizhan Kassymova" userId="116eda05-19b7-4ab1-b111-75ad639c04ed" providerId="ADAL" clId="{FFCE49F3-5F8D-2B4B-8D18-7A400D8CA18F}" dt="2022-07-16T05:36:02.891" v="2466" actId="1076"/>
          <ac:grpSpMkLst>
            <pc:docMk/>
            <pc:sldMk cId="421856067" sldId="1006"/>
            <ac:grpSpMk id="134" creationId="{1D5E26E8-DD67-F64E-B7A5-CF2A5868C4FE}"/>
          </ac:grpSpMkLst>
        </pc:grpChg>
        <pc:grpChg chg="mod">
          <ac:chgData name="Aizhan Kassymova" userId="116eda05-19b7-4ab1-b111-75ad639c04ed" providerId="ADAL" clId="{FFCE49F3-5F8D-2B4B-8D18-7A400D8CA18F}" dt="2022-07-16T05:36:02.891" v="2466" actId="1076"/>
          <ac:grpSpMkLst>
            <pc:docMk/>
            <pc:sldMk cId="421856067" sldId="1006"/>
            <ac:grpSpMk id="135" creationId="{C814D838-F088-1449-A73B-3285342C6057}"/>
          </ac:grpSpMkLst>
        </pc:grpChg>
        <pc:grpChg chg="mod">
          <ac:chgData name="Aizhan Kassymova" userId="116eda05-19b7-4ab1-b111-75ad639c04ed" providerId="ADAL" clId="{FFCE49F3-5F8D-2B4B-8D18-7A400D8CA18F}" dt="2022-07-16T05:35:45.373" v="2463" actId="1076"/>
          <ac:grpSpMkLst>
            <pc:docMk/>
            <pc:sldMk cId="421856067" sldId="1006"/>
            <ac:grpSpMk id="140" creationId="{C1155C62-A602-444F-B19F-4DA3FA3F7D88}"/>
          </ac:grpSpMkLst>
        </pc:grpChg>
        <pc:grpChg chg="mod">
          <ac:chgData name="Aizhan Kassymova" userId="116eda05-19b7-4ab1-b111-75ad639c04ed" providerId="ADAL" clId="{FFCE49F3-5F8D-2B4B-8D18-7A400D8CA18F}" dt="2022-07-16T05:35:45.373" v="2463" actId="1076"/>
          <ac:grpSpMkLst>
            <pc:docMk/>
            <pc:sldMk cId="421856067" sldId="1006"/>
            <ac:grpSpMk id="155" creationId="{F7F3A59D-8E1C-0843-A91C-661B48C280F7}"/>
          </ac:grpSpMkLst>
        </pc:grpChg>
        <pc:grpChg chg="mod">
          <ac:chgData name="Aizhan Kassymova" userId="116eda05-19b7-4ab1-b111-75ad639c04ed" providerId="ADAL" clId="{FFCE49F3-5F8D-2B4B-8D18-7A400D8CA18F}" dt="2022-07-16T05:35:45.373" v="2463" actId="1076"/>
          <ac:grpSpMkLst>
            <pc:docMk/>
            <pc:sldMk cId="421856067" sldId="1006"/>
            <ac:grpSpMk id="156" creationId="{EEA95EC8-682A-ED49-9AD0-BB0068E93C67}"/>
          </ac:grpSpMkLst>
        </pc:grpChg>
        <pc:grpChg chg="mod">
          <ac:chgData name="Aizhan Kassymova" userId="116eda05-19b7-4ab1-b111-75ad639c04ed" providerId="ADAL" clId="{FFCE49F3-5F8D-2B4B-8D18-7A400D8CA18F}" dt="2022-07-16T05:35:45.373" v="2463" actId="1076"/>
          <ac:grpSpMkLst>
            <pc:docMk/>
            <pc:sldMk cId="421856067" sldId="1006"/>
            <ac:grpSpMk id="162" creationId="{22C4D71A-308A-D147-9E34-D1EFF8D1F18B}"/>
          </ac:grpSpMkLst>
        </pc:grpChg>
        <pc:grpChg chg="mod">
          <ac:chgData name="Aizhan Kassymova" userId="116eda05-19b7-4ab1-b111-75ad639c04ed" providerId="ADAL" clId="{FFCE49F3-5F8D-2B4B-8D18-7A400D8CA18F}" dt="2022-07-16T05:36:28.863" v="2470" actId="1076"/>
          <ac:grpSpMkLst>
            <pc:docMk/>
            <pc:sldMk cId="421856067" sldId="1006"/>
            <ac:grpSpMk id="210" creationId="{1C0D8E0C-30C7-D644-B53F-545AC3B41D0A}"/>
          </ac:grpSpMkLst>
        </pc:grpChg>
        <pc:grpChg chg="mod">
          <ac:chgData name="Aizhan Kassymova" userId="116eda05-19b7-4ab1-b111-75ad639c04ed" providerId="ADAL" clId="{FFCE49F3-5F8D-2B4B-8D18-7A400D8CA18F}" dt="2022-07-16T05:34:20.183" v="2404" actId="14100"/>
          <ac:grpSpMkLst>
            <pc:docMk/>
            <pc:sldMk cId="421856067" sldId="1006"/>
            <ac:grpSpMk id="212" creationId="{BD0C4974-D689-414F-A2EB-9B1043F3314D}"/>
          </ac:grpSpMkLst>
        </pc:grpChg>
        <pc:grpChg chg="mod">
          <ac:chgData name="Aizhan Kassymova" userId="116eda05-19b7-4ab1-b111-75ad639c04ed" providerId="ADAL" clId="{FFCE49F3-5F8D-2B4B-8D18-7A400D8CA18F}" dt="2022-07-16T05:34:47.485" v="2430" actId="14100"/>
          <ac:grpSpMkLst>
            <pc:docMk/>
            <pc:sldMk cId="421856067" sldId="1006"/>
            <ac:grpSpMk id="213" creationId="{94888FAE-136F-094E-BF2A-11D94A17BB7F}"/>
          </ac:grpSpMkLst>
        </pc:grpChg>
        <pc:cxnChg chg="mod">
          <ac:chgData name="Aizhan Kassymova" userId="116eda05-19b7-4ab1-b111-75ad639c04ed" providerId="ADAL" clId="{FFCE49F3-5F8D-2B4B-8D18-7A400D8CA18F}" dt="2022-07-16T05:36:20.297" v="2468" actId="1076"/>
          <ac:cxnSpMkLst>
            <pc:docMk/>
            <pc:sldMk cId="421856067" sldId="1006"/>
            <ac:cxnSpMk id="4" creationId="{AE213470-EFFE-1143-AE70-3E6F1DF5204B}"/>
          </ac:cxnSpMkLst>
        </pc:cxnChg>
        <pc:cxnChg chg="mod">
          <ac:chgData name="Aizhan Kassymova" userId="116eda05-19b7-4ab1-b111-75ad639c04ed" providerId="ADAL" clId="{FFCE49F3-5F8D-2B4B-8D18-7A400D8CA18F}" dt="2022-07-16T05:36:20.297" v="2468" actId="1076"/>
          <ac:cxnSpMkLst>
            <pc:docMk/>
            <pc:sldMk cId="421856067" sldId="1006"/>
            <ac:cxnSpMk id="91" creationId="{FB823437-9FDA-D44D-8E28-4933018C3600}"/>
          </ac:cxnSpMkLst>
        </pc:cxnChg>
        <pc:cxnChg chg="mod">
          <ac:chgData name="Aizhan Kassymova" userId="116eda05-19b7-4ab1-b111-75ad639c04ed" providerId="ADAL" clId="{FFCE49F3-5F8D-2B4B-8D18-7A400D8CA18F}" dt="2022-07-16T05:34:02.680" v="2400" actId="478"/>
          <ac:cxnSpMkLst>
            <pc:docMk/>
            <pc:sldMk cId="421856067" sldId="1006"/>
            <ac:cxnSpMk id="117" creationId="{B3EBBB35-9D82-7C43-B882-52ED90AE3A71}"/>
          </ac:cxnSpMkLst>
        </pc:cxnChg>
        <pc:cxnChg chg="mod">
          <ac:chgData name="Aizhan Kassymova" userId="116eda05-19b7-4ab1-b111-75ad639c04ed" providerId="ADAL" clId="{FFCE49F3-5F8D-2B4B-8D18-7A400D8CA18F}" dt="2022-07-16T05:35:45.373" v="2463" actId="1076"/>
          <ac:cxnSpMkLst>
            <pc:docMk/>
            <pc:sldMk cId="421856067" sldId="1006"/>
            <ac:cxnSpMk id="125" creationId="{A158D1E0-EC39-B24D-B774-0F90A7D44B42}"/>
          </ac:cxnSpMkLst>
        </pc:cxnChg>
        <pc:cxnChg chg="mod">
          <ac:chgData name="Aizhan Kassymova" userId="116eda05-19b7-4ab1-b111-75ad639c04ed" providerId="ADAL" clId="{FFCE49F3-5F8D-2B4B-8D18-7A400D8CA18F}" dt="2022-07-16T05:35:45.373" v="2463" actId="1076"/>
          <ac:cxnSpMkLst>
            <pc:docMk/>
            <pc:sldMk cId="421856067" sldId="1006"/>
            <ac:cxnSpMk id="126" creationId="{48C5D3C3-9FD9-A44F-928B-E71825DFF240}"/>
          </ac:cxnSpMkLst>
        </pc:cxnChg>
        <pc:cxnChg chg="mod">
          <ac:chgData name="Aizhan Kassymova" userId="116eda05-19b7-4ab1-b111-75ad639c04ed" providerId="ADAL" clId="{FFCE49F3-5F8D-2B4B-8D18-7A400D8CA18F}" dt="2022-07-16T05:35:45.373" v="2463" actId="1076"/>
          <ac:cxnSpMkLst>
            <pc:docMk/>
            <pc:sldMk cId="421856067" sldId="1006"/>
            <ac:cxnSpMk id="129" creationId="{D9C2CF80-D780-354F-8B0F-64498B55F617}"/>
          </ac:cxnSpMkLst>
        </pc:cxnChg>
        <pc:cxnChg chg="mod">
          <ac:chgData name="Aizhan Kassymova" userId="116eda05-19b7-4ab1-b111-75ad639c04ed" providerId="ADAL" clId="{FFCE49F3-5F8D-2B4B-8D18-7A400D8CA18F}" dt="2022-07-16T05:35:45.373" v="2463" actId="1076"/>
          <ac:cxnSpMkLst>
            <pc:docMk/>
            <pc:sldMk cId="421856067" sldId="1006"/>
            <ac:cxnSpMk id="145" creationId="{FF1A7170-6A51-3D48-AEA7-1F523F75B4D6}"/>
          </ac:cxnSpMkLst>
        </pc:cxnChg>
        <pc:cxnChg chg="mod">
          <ac:chgData name="Aizhan Kassymova" userId="116eda05-19b7-4ab1-b111-75ad639c04ed" providerId="ADAL" clId="{FFCE49F3-5F8D-2B4B-8D18-7A400D8CA18F}" dt="2022-07-16T05:35:45.373" v="2463" actId="1076"/>
          <ac:cxnSpMkLst>
            <pc:docMk/>
            <pc:sldMk cId="421856067" sldId="1006"/>
            <ac:cxnSpMk id="146" creationId="{F7519B9E-323B-804C-8AD0-4C25771A040B}"/>
          </ac:cxnSpMkLst>
        </pc:cxnChg>
        <pc:cxnChg chg="mod">
          <ac:chgData name="Aizhan Kassymova" userId="116eda05-19b7-4ab1-b111-75ad639c04ed" providerId="ADAL" clId="{FFCE49F3-5F8D-2B4B-8D18-7A400D8CA18F}" dt="2022-07-16T05:34:02.680" v="2400" actId="478"/>
          <ac:cxnSpMkLst>
            <pc:docMk/>
            <pc:sldMk cId="421856067" sldId="1006"/>
            <ac:cxnSpMk id="148" creationId="{F2EA7353-AEFA-934F-93DE-A8D55DF75658}"/>
          </ac:cxnSpMkLst>
        </pc:cxnChg>
        <pc:cxnChg chg="mod">
          <ac:chgData name="Aizhan Kassymova" userId="116eda05-19b7-4ab1-b111-75ad639c04ed" providerId="ADAL" clId="{FFCE49F3-5F8D-2B4B-8D18-7A400D8CA18F}" dt="2022-07-16T05:34:02.680" v="2400" actId="478"/>
          <ac:cxnSpMkLst>
            <pc:docMk/>
            <pc:sldMk cId="421856067" sldId="1006"/>
            <ac:cxnSpMk id="149" creationId="{840242E3-3BEB-D543-B881-84EB2D13BD66}"/>
          </ac:cxnSpMkLst>
        </pc:cxnChg>
        <pc:cxnChg chg="mod">
          <ac:chgData name="Aizhan Kassymova" userId="116eda05-19b7-4ab1-b111-75ad639c04ed" providerId="ADAL" clId="{FFCE49F3-5F8D-2B4B-8D18-7A400D8CA18F}" dt="2022-07-16T05:34:02.680" v="2400" actId="478"/>
          <ac:cxnSpMkLst>
            <pc:docMk/>
            <pc:sldMk cId="421856067" sldId="1006"/>
            <ac:cxnSpMk id="150" creationId="{DC27D746-0691-6F47-9E9D-1D63DF11D081}"/>
          </ac:cxnSpMkLst>
        </pc:cxnChg>
        <pc:cxnChg chg="mod">
          <ac:chgData name="Aizhan Kassymova" userId="116eda05-19b7-4ab1-b111-75ad639c04ed" providerId="ADAL" clId="{FFCE49F3-5F8D-2B4B-8D18-7A400D8CA18F}" dt="2022-07-16T05:34:32.428" v="2426" actId="478"/>
          <ac:cxnSpMkLst>
            <pc:docMk/>
            <pc:sldMk cId="421856067" sldId="1006"/>
            <ac:cxnSpMk id="216" creationId="{3F2C66BF-55D8-0549-A9DA-934202F38DD5}"/>
          </ac:cxnSpMkLst>
        </pc:cxnChg>
        <pc:cxnChg chg="mod">
          <ac:chgData name="Aizhan Kassymova" userId="116eda05-19b7-4ab1-b111-75ad639c04ed" providerId="ADAL" clId="{FFCE49F3-5F8D-2B4B-8D18-7A400D8CA18F}" dt="2022-07-16T05:34:32.428" v="2426" actId="478"/>
          <ac:cxnSpMkLst>
            <pc:docMk/>
            <pc:sldMk cId="421856067" sldId="1006"/>
            <ac:cxnSpMk id="217" creationId="{CA370408-C974-CD4A-8EF6-0AEC3924D4ED}"/>
          </ac:cxnSpMkLst>
        </pc:cxnChg>
        <pc:cxnChg chg="mod">
          <ac:chgData name="Aizhan Kassymova" userId="116eda05-19b7-4ab1-b111-75ad639c04ed" providerId="ADAL" clId="{FFCE49F3-5F8D-2B4B-8D18-7A400D8CA18F}" dt="2022-07-16T05:34:32.428" v="2426" actId="478"/>
          <ac:cxnSpMkLst>
            <pc:docMk/>
            <pc:sldMk cId="421856067" sldId="1006"/>
            <ac:cxnSpMk id="218" creationId="{5A7BF2B3-45B8-414A-8B63-2480CF8FA113}"/>
          </ac:cxnSpMkLst>
        </pc:cxnChg>
        <pc:cxnChg chg="mod">
          <ac:chgData name="Aizhan Kassymova" userId="116eda05-19b7-4ab1-b111-75ad639c04ed" providerId="ADAL" clId="{FFCE49F3-5F8D-2B4B-8D18-7A400D8CA18F}" dt="2022-07-16T05:34:32.428" v="2426" actId="478"/>
          <ac:cxnSpMkLst>
            <pc:docMk/>
            <pc:sldMk cId="421856067" sldId="1006"/>
            <ac:cxnSpMk id="219" creationId="{9A1FEA61-81C7-C449-880B-15A8ACAF5500}"/>
          </ac:cxnSpMkLst>
        </pc:cxnChg>
        <pc:cxnChg chg="mod">
          <ac:chgData name="Aizhan Kassymova" userId="116eda05-19b7-4ab1-b111-75ad639c04ed" providerId="ADAL" clId="{FFCE49F3-5F8D-2B4B-8D18-7A400D8CA18F}" dt="2022-07-16T05:36:28.863" v="2470" actId="1076"/>
          <ac:cxnSpMkLst>
            <pc:docMk/>
            <pc:sldMk cId="421856067" sldId="1006"/>
            <ac:cxnSpMk id="222" creationId="{104E923B-AAA4-BF49-886D-0890ABD390AE}"/>
          </ac:cxnSpMkLst>
        </pc:cxnChg>
        <pc:cxnChg chg="mod">
          <ac:chgData name="Aizhan Kassymova" userId="116eda05-19b7-4ab1-b111-75ad639c04ed" providerId="ADAL" clId="{FFCE49F3-5F8D-2B4B-8D18-7A400D8CA18F}" dt="2022-07-16T05:36:28.863" v="2470" actId="1076"/>
          <ac:cxnSpMkLst>
            <pc:docMk/>
            <pc:sldMk cId="421856067" sldId="1006"/>
            <ac:cxnSpMk id="223" creationId="{4096CE24-617A-E048-B706-AA2C9CEA0B54}"/>
          </ac:cxnSpMkLst>
        </pc:cxnChg>
        <pc:cxnChg chg="mod">
          <ac:chgData name="Aizhan Kassymova" userId="116eda05-19b7-4ab1-b111-75ad639c04ed" providerId="ADAL" clId="{FFCE49F3-5F8D-2B4B-8D18-7A400D8CA18F}" dt="2022-07-16T05:36:28.863" v="2470" actId="1076"/>
          <ac:cxnSpMkLst>
            <pc:docMk/>
            <pc:sldMk cId="421856067" sldId="1006"/>
            <ac:cxnSpMk id="225" creationId="{FB902E57-4D34-7F49-80B6-6C4A1D5EB080}"/>
          </ac:cxnSpMkLst>
        </pc:cxnChg>
      </pc:sldChg>
      <pc:sldChg chg="addSp delSp modSp mod modNotesTx">
        <pc:chgData name="Aizhan Kassymova" userId="116eda05-19b7-4ab1-b111-75ad639c04ed" providerId="ADAL" clId="{FFCE49F3-5F8D-2B4B-8D18-7A400D8CA18F}" dt="2022-07-16T05:29:35.371" v="2296" actId="20577"/>
        <pc:sldMkLst>
          <pc:docMk/>
          <pc:sldMk cId="2199283685" sldId="1007"/>
        </pc:sldMkLst>
        <pc:spChg chg="mod">
          <ac:chgData name="Aizhan Kassymova" userId="116eda05-19b7-4ab1-b111-75ad639c04ed" providerId="ADAL" clId="{FFCE49F3-5F8D-2B4B-8D18-7A400D8CA18F}" dt="2022-07-16T05:22:44.853" v="1849"/>
          <ac:spMkLst>
            <pc:docMk/>
            <pc:sldMk cId="2199283685" sldId="1007"/>
            <ac:spMk id="2" creationId="{3B8CD900-19EC-824C-BF74-AADFBF5A172E}"/>
          </ac:spMkLst>
        </pc:spChg>
        <pc:spChg chg="mod">
          <ac:chgData name="Aizhan Kassymova" userId="116eda05-19b7-4ab1-b111-75ad639c04ed" providerId="ADAL" clId="{FFCE49F3-5F8D-2B4B-8D18-7A400D8CA18F}" dt="2022-07-16T05:22:55.473" v="1850" actId="478"/>
          <ac:spMkLst>
            <pc:docMk/>
            <pc:sldMk cId="2199283685" sldId="1007"/>
            <ac:spMk id="11" creationId="{ED8D52E4-C345-B842-A2E7-C8068B8E5CF4}"/>
          </ac:spMkLst>
        </pc:spChg>
        <pc:spChg chg="del">
          <ac:chgData name="Aizhan Kassymova" userId="116eda05-19b7-4ab1-b111-75ad639c04ed" providerId="ADAL" clId="{FFCE49F3-5F8D-2B4B-8D18-7A400D8CA18F}" dt="2022-07-16T05:22:55.473" v="1850" actId="478"/>
          <ac:spMkLst>
            <pc:docMk/>
            <pc:sldMk cId="2199283685" sldId="1007"/>
            <ac:spMk id="12" creationId="{A5089E2D-0B1B-544A-82BC-F28ED3191A4E}"/>
          </ac:spMkLst>
        </pc:spChg>
        <pc:spChg chg="mod">
          <ac:chgData name="Aizhan Kassymova" userId="116eda05-19b7-4ab1-b111-75ad639c04ed" providerId="ADAL" clId="{FFCE49F3-5F8D-2B4B-8D18-7A400D8CA18F}" dt="2022-07-16T05:24:04.263" v="1876" actId="20577"/>
          <ac:spMkLst>
            <pc:docMk/>
            <pc:sldMk cId="2199283685" sldId="1007"/>
            <ac:spMk id="13" creationId="{10CAB5B1-70B7-184B-A16F-4239A3118B18}"/>
          </ac:spMkLst>
        </pc:spChg>
        <pc:spChg chg="mod">
          <ac:chgData name="Aizhan Kassymova" userId="116eda05-19b7-4ab1-b111-75ad639c04ed" providerId="ADAL" clId="{FFCE49F3-5F8D-2B4B-8D18-7A400D8CA18F}" dt="2022-07-16T05:25:43.159" v="2005" actId="1076"/>
          <ac:spMkLst>
            <pc:docMk/>
            <pc:sldMk cId="2199283685" sldId="1007"/>
            <ac:spMk id="84" creationId="{35A3A0E8-5840-8E42-ADE8-7EB044576C1C}"/>
          </ac:spMkLst>
        </pc:spChg>
        <pc:spChg chg="mod">
          <ac:chgData name="Aizhan Kassymova" userId="116eda05-19b7-4ab1-b111-75ad639c04ed" providerId="ADAL" clId="{FFCE49F3-5F8D-2B4B-8D18-7A400D8CA18F}" dt="2022-07-16T05:25:43.159" v="2005" actId="1076"/>
          <ac:spMkLst>
            <pc:docMk/>
            <pc:sldMk cId="2199283685" sldId="1007"/>
            <ac:spMk id="85" creationId="{55600375-23A3-CD4E-BBD9-EE07BA4AED64}"/>
          </ac:spMkLst>
        </pc:spChg>
        <pc:spChg chg="mod">
          <ac:chgData name="Aizhan Kassymova" userId="116eda05-19b7-4ab1-b111-75ad639c04ed" providerId="ADAL" clId="{FFCE49F3-5F8D-2B4B-8D18-7A400D8CA18F}" dt="2022-07-16T05:25:43.159" v="2005" actId="1076"/>
          <ac:spMkLst>
            <pc:docMk/>
            <pc:sldMk cId="2199283685" sldId="1007"/>
            <ac:spMk id="87" creationId="{51F428BA-8794-2B46-B109-1D511F62E555}"/>
          </ac:spMkLst>
        </pc:spChg>
        <pc:spChg chg="mod">
          <ac:chgData name="Aizhan Kassymova" userId="116eda05-19b7-4ab1-b111-75ad639c04ed" providerId="ADAL" clId="{FFCE49F3-5F8D-2B4B-8D18-7A400D8CA18F}" dt="2022-07-16T05:25:43.159" v="2005" actId="1076"/>
          <ac:spMkLst>
            <pc:docMk/>
            <pc:sldMk cId="2199283685" sldId="1007"/>
            <ac:spMk id="88" creationId="{E5D95958-8C54-6242-A3B1-968E6AC629AC}"/>
          </ac:spMkLst>
        </pc:spChg>
        <pc:spChg chg="mod">
          <ac:chgData name="Aizhan Kassymova" userId="116eda05-19b7-4ab1-b111-75ad639c04ed" providerId="ADAL" clId="{FFCE49F3-5F8D-2B4B-8D18-7A400D8CA18F}" dt="2022-07-16T05:27:53.800" v="2161" actId="14100"/>
          <ac:spMkLst>
            <pc:docMk/>
            <pc:sldMk cId="2199283685" sldId="1007"/>
            <ac:spMk id="102" creationId="{203A67B3-AD0F-0041-BB55-345D4484BF78}"/>
          </ac:spMkLst>
        </pc:spChg>
        <pc:spChg chg="del">
          <ac:chgData name="Aizhan Kassymova" userId="116eda05-19b7-4ab1-b111-75ad639c04ed" providerId="ADAL" clId="{FFCE49F3-5F8D-2B4B-8D18-7A400D8CA18F}" dt="2022-07-15T18:03:49.888" v="508" actId="478"/>
          <ac:spMkLst>
            <pc:docMk/>
            <pc:sldMk cId="2199283685" sldId="1007"/>
            <ac:spMk id="109" creationId="{99BA57FE-A308-1E41-B606-A1B8A22BF1A6}"/>
          </ac:spMkLst>
        </pc:spChg>
        <pc:spChg chg="mod">
          <ac:chgData name="Aizhan Kassymova" userId="116eda05-19b7-4ab1-b111-75ad639c04ed" providerId="ADAL" clId="{FFCE49F3-5F8D-2B4B-8D18-7A400D8CA18F}" dt="2022-07-16T05:26:12.616" v="2042" actId="20577"/>
          <ac:spMkLst>
            <pc:docMk/>
            <pc:sldMk cId="2199283685" sldId="1007"/>
            <ac:spMk id="119" creationId="{00B31285-CEBC-B045-A3D2-E171BD35C682}"/>
          </ac:spMkLst>
        </pc:spChg>
        <pc:spChg chg="add mod">
          <ac:chgData name="Aizhan Kassymova" userId="116eda05-19b7-4ab1-b111-75ad639c04ed" providerId="ADAL" clId="{FFCE49F3-5F8D-2B4B-8D18-7A400D8CA18F}" dt="2022-07-15T18:03:50.347" v="509"/>
          <ac:spMkLst>
            <pc:docMk/>
            <pc:sldMk cId="2199283685" sldId="1007"/>
            <ac:spMk id="120" creationId="{D9523579-A513-BC87-6042-50F125AE6A73}"/>
          </ac:spMkLst>
        </pc:spChg>
        <pc:spChg chg="add mod">
          <ac:chgData name="Aizhan Kassymova" userId="116eda05-19b7-4ab1-b111-75ad639c04ed" providerId="ADAL" clId="{FFCE49F3-5F8D-2B4B-8D18-7A400D8CA18F}" dt="2022-07-16T05:23:20.368" v="1857" actId="1076"/>
          <ac:spMkLst>
            <pc:docMk/>
            <pc:sldMk cId="2199283685" sldId="1007"/>
            <ac:spMk id="121" creationId="{0BC4545B-BA5A-EC40-F148-01C9C4B7720E}"/>
          </ac:spMkLst>
        </pc:spChg>
        <pc:spChg chg="add mod">
          <ac:chgData name="Aizhan Kassymova" userId="116eda05-19b7-4ab1-b111-75ad639c04ed" providerId="ADAL" clId="{FFCE49F3-5F8D-2B4B-8D18-7A400D8CA18F}" dt="2022-07-16T05:23:59.779" v="1865" actId="1076"/>
          <ac:spMkLst>
            <pc:docMk/>
            <pc:sldMk cId="2199283685" sldId="1007"/>
            <ac:spMk id="122" creationId="{4553C9BD-8412-194B-390B-A5D2519E44BF}"/>
          </ac:spMkLst>
        </pc:spChg>
        <pc:spChg chg="mod">
          <ac:chgData name="Aizhan Kassymova" userId="116eda05-19b7-4ab1-b111-75ad639c04ed" providerId="ADAL" clId="{FFCE49F3-5F8D-2B4B-8D18-7A400D8CA18F}" dt="2022-07-16T05:29:20.465" v="2292" actId="1076"/>
          <ac:spMkLst>
            <pc:docMk/>
            <pc:sldMk cId="2199283685" sldId="1007"/>
            <ac:spMk id="144" creationId="{2CE37313-1E06-C945-A455-53ADE2AA5971}"/>
          </ac:spMkLst>
        </pc:spChg>
        <pc:spChg chg="mod">
          <ac:chgData name="Aizhan Kassymova" userId="116eda05-19b7-4ab1-b111-75ad639c04ed" providerId="ADAL" clId="{FFCE49F3-5F8D-2B4B-8D18-7A400D8CA18F}" dt="2022-07-16T05:24:09.278" v="1886" actId="20577"/>
          <ac:spMkLst>
            <pc:docMk/>
            <pc:sldMk cId="2199283685" sldId="1007"/>
            <ac:spMk id="206" creationId="{6066254D-E62E-B446-8950-17FDF2A183D7}"/>
          </ac:spMkLst>
        </pc:spChg>
        <pc:spChg chg="mod">
          <ac:chgData name="Aizhan Kassymova" userId="116eda05-19b7-4ab1-b111-75ad639c04ed" providerId="ADAL" clId="{FFCE49F3-5F8D-2B4B-8D18-7A400D8CA18F}" dt="2022-07-16T05:23:26.255" v="1858" actId="478"/>
          <ac:spMkLst>
            <pc:docMk/>
            <pc:sldMk cId="2199283685" sldId="1007"/>
            <ac:spMk id="214" creationId="{FA7A7264-CB0E-4442-BA92-F16F6E6EF1F5}"/>
          </ac:spMkLst>
        </pc:spChg>
        <pc:spChg chg="del">
          <ac:chgData name="Aizhan Kassymova" userId="116eda05-19b7-4ab1-b111-75ad639c04ed" providerId="ADAL" clId="{FFCE49F3-5F8D-2B4B-8D18-7A400D8CA18F}" dt="2022-07-16T05:23:26.255" v="1858" actId="478"/>
          <ac:spMkLst>
            <pc:docMk/>
            <pc:sldMk cId="2199283685" sldId="1007"/>
            <ac:spMk id="215" creationId="{D54F6320-1E23-E649-BFED-E007672E7AB0}"/>
          </ac:spMkLst>
        </pc:spChg>
        <pc:grpChg chg="mod">
          <ac:chgData name="Aizhan Kassymova" userId="116eda05-19b7-4ab1-b111-75ad639c04ed" providerId="ADAL" clId="{FFCE49F3-5F8D-2B4B-8D18-7A400D8CA18F}" dt="2022-07-16T05:25:43.159" v="2005" actId="1076"/>
          <ac:grpSpMkLst>
            <pc:docMk/>
            <pc:sldMk cId="2199283685" sldId="1007"/>
            <ac:grpSpMk id="6" creationId="{EB00013B-973D-F145-BC62-E1EB59B2D1F7}"/>
          </ac:grpSpMkLst>
        </pc:grpChg>
        <pc:grpChg chg="mod">
          <ac:chgData name="Aizhan Kassymova" userId="116eda05-19b7-4ab1-b111-75ad639c04ed" providerId="ADAL" clId="{FFCE49F3-5F8D-2B4B-8D18-7A400D8CA18F}" dt="2022-07-16T05:25:43.159" v="2005" actId="1076"/>
          <ac:grpSpMkLst>
            <pc:docMk/>
            <pc:sldMk cId="2199283685" sldId="1007"/>
            <ac:grpSpMk id="83" creationId="{92B476DA-1332-E245-A063-5F18A8ED561F}"/>
          </ac:grpSpMkLst>
        </pc:grpChg>
        <pc:grpChg chg="mod">
          <ac:chgData name="Aizhan Kassymova" userId="116eda05-19b7-4ab1-b111-75ad639c04ed" providerId="ADAL" clId="{FFCE49F3-5F8D-2B4B-8D18-7A400D8CA18F}" dt="2022-07-16T05:23:14.589" v="1856" actId="14100"/>
          <ac:grpSpMkLst>
            <pc:docMk/>
            <pc:sldMk cId="2199283685" sldId="1007"/>
            <ac:grpSpMk id="212" creationId="{BD0C4974-D689-414F-A2EB-9B1043F3314D}"/>
          </ac:grpSpMkLst>
        </pc:grpChg>
        <pc:grpChg chg="mod">
          <ac:chgData name="Aizhan Kassymova" userId="116eda05-19b7-4ab1-b111-75ad639c04ed" providerId="ADAL" clId="{FFCE49F3-5F8D-2B4B-8D18-7A400D8CA18F}" dt="2022-07-16T05:23:51.978" v="1864" actId="14100"/>
          <ac:grpSpMkLst>
            <pc:docMk/>
            <pc:sldMk cId="2199283685" sldId="1007"/>
            <ac:grpSpMk id="213" creationId="{94888FAE-136F-094E-BF2A-11D94A17BB7F}"/>
          </ac:grpSpMkLst>
        </pc:grpChg>
        <pc:cxnChg chg="mod">
          <ac:chgData name="Aizhan Kassymova" userId="116eda05-19b7-4ab1-b111-75ad639c04ed" providerId="ADAL" clId="{FFCE49F3-5F8D-2B4B-8D18-7A400D8CA18F}" dt="2022-07-16T05:25:43.159" v="2005" actId="1076"/>
          <ac:cxnSpMkLst>
            <pc:docMk/>
            <pc:sldMk cId="2199283685" sldId="1007"/>
            <ac:cxnSpMk id="4" creationId="{AE213470-EFFE-1143-AE70-3E6F1DF5204B}"/>
          </ac:cxnSpMkLst>
        </pc:cxnChg>
        <pc:cxnChg chg="mod">
          <ac:chgData name="Aizhan Kassymova" userId="116eda05-19b7-4ab1-b111-75ad639c04ed" providerId="ADAL" clId="{FFCE49F3-5F8D-2B4B-8D18-7A400D8CA18F}" dt="2022-07-16T05:25:39.206" v="2004" actId="1076"/>
          <ac:cxnSpMkLst>
            <pc:docMk/>
            <pc:sldMk cId="2199283685" sldId="1007"/>
            <ac:cxnSpMk id="78" creationId="{B1705D36-44EB-7144-ADDD-2BCA5A49E36C}"/>
          </ac:cxnSpMkLst>
        </pc:cxnChg>
        <pc:cxnChg chg="mod">
          <ac:chgData name="Aizhan Kassymova" userId="116eda05-19b7-4ab1-b111-75ad639c04ed" providerId="ADAL" clId="{FFCE49F3-5F8D-2B4B-8D18-7A400D8CA18F}" dt="2022-07-16T05:25:43.159" v="2005" actId="1076"/>
          <ac:cxnSpMkLst>
            <pc:docMk/>
            <pc:sldMk cId="2199283685" sldId="1007"/>
            <ac:cxnSpMk id="91" creationId="{FB823437-9FDA-D44D-8E28-4933018C3600}"/>
          </ac:cxnSpMkLst>
        </pc:cxnChg>
        <pc:cxnChg chg="mod">
          <ac:chgData name="Aizhan Kassymova" userId="116eda05-19b7-4ab1-b111-75ad639c04ed" providerId="ADAL" clId="{FFCE49F3-5F8D-2B4B-8D18-7A400D8CA18F}" dt="2022-07-16T05:22:55.473" v="1850" actId="478"/>
          <ac:cxnSpMkLst>
            <pc:docMk/>
            <pc:sldMk cId="2199283685" sldId="1007"/>
            <ac:cxnSpMk id="117" creationId="{B3EBBB35-9D82-7C43-B882-52ED90AE3A71}"/>
          </ac:cxnSpMkLst>
        </pc:cxnChg>
        <pc:cxnChg chg="mod">
          <ac:chgData name="Aizhan Kassymova" userId="116eda05-19b7-4ab1-b111-75ad639c04ed" providerId="ADAL" clId="{FFCE49F3-5F8D-2B4B-8D18-7A400D8CA18F}" dt="2022-07-16T05:22:55.473" v="1850" actId="478"/>
          <ac:cxnSpMkLst>
            <pc:docMk/>
            <pc:sldMk cId="2199283685" sldId="1007"/>
            <ac:cxnSpMk id="148" creationId="{F2EA7353-AEFA-934F-93DE-A8D55DF75658}"/>
          </ac:cxnSpMkLst>
        </pc:cxnChg>
        <pc:cxnChg chg="mod">
          <ac:chgData name="Aizhan Kassymova" userId="116eda05-19b7-4ab1-b111-75ad639c04ed" providerId="ADAL" clId="{FFCE49F3-5F8D-2B4B-8D18-7A400D8CA18F}" dt="2022-07-16T05:22:55.473" v="1850" actId="478"/>
          <ac:cxnSpMkLst>
            <pc:docMk/>
            <pc:sldMk cId="2199283685" sldId="1007"/>
            <ac:cxnSpMk id="149" creationId="{840242E3-3BEB-D543-B881-84EB2D13BD66}"/>
          </ac:cxnSpMkLst>
        </pc:cxnChg>
        <pc:cxnChg chg="mod">
          <ac:chgData name="Aizhan Kassymova" userId="116eda05-19b7-4ab1-b111-75ad639c04ed" providerId="ADAL" clId="{FFCE49F3-5F8D-2B4B-8D18-7A400D8CA18F}" dt="2022-07-16T05:22:55.473" v="1850" actId="478"/>
          <ac:cxnSpMkLst>
            <pc:docMk/>
            <pc:sldMk cId="2199283685" sldId="1007"/>
            <ac:cxnSpMk id="150" creationId="{DC27D746-0691-6F47-9E9D-1D63DF11D081}"/>
          </ac:cxnSpMkLst>
        </pc:cxnChg>
        <pc:cxnChg chg="mod">
          <ac:chgData name="Aizhan Kassymova" userId="116eda05-19b7-4ab1-b111-75ad639c04ed" providerId="ADAL" clId="{FFCE49F3-5F8D-2B4B-8D18-7A400D8CA18F}" dt="2022-07-16T05:23:26.255" v="1858" actId="478"/>
          <ac:cxnSpMkLst>
            <pc:docMk/>
            <pc:sldMk cId="2199283685" sldId="1007"/>
            <ac:cxnSpMk id="216" creationId="{3F2C66BF-55D8-0549-A9DA-934202F38DD5}"/>
          </ac:cxnSpMkLst>
        </pc:cxnChg>
        <pc:cxnChg chg="mod">
          <ac:chgData name="Aizhan Kassymova" userId="116eda05-19b7-4ab1-b111-75ad639c04ed" providerId="ADAL" clId="{FFCE49F3-5F8D-2B4B-8D18-7A400D8CA18F}" dt="2022-07-16T05:23:26.255" v="1858" actId="478"/>
          <ac:cxnSpMkLst>
            <pc:docMk/>
            <pc:sldMk cId="2199283685" sldId="1007"/>
            <ac:cxnSpMk id="217" creationId="{CA370408-C974-CD4A-8EF6-0AEC3924D4ED}"/>
          </ac:cxnSpMkLst>
        </pc:cxnChg>
        <pc:cxnChg chg="mod">
          <ac:chgData name="Aizhan Kassymova" userId="116eda05-19b7-4ab1-b111-75ad639c04ed" providerId="ADAL" clId="{FFCE49F3-5F8D-2B4B-8D18-7A400D8CA18F}" dt="2022-07-16T05:23:26.255" v="1858" actId="478"/>
          <ac:cxnSpMkLst>
            <pc:docMk/>
            <pc:sldMk cId="2199283685" sldId="1007"/>
            <ac:cxnSpMk id="218" creationId="{5A7BF2B3-45B8-414A-8B63-2480CF8FA113}"/>
          </ac:cxnSpMkLst>
        </pc:cxnChg>
        <pc:cxnChg chg="mod">
          <ac:chgData name="Aizhan Kassymova" userId="116eda05-19b7-4ab1-b111-75ad639c04ed" providerId="ADAL" clId="{FFCE49F3-5F8D-2B4B-8D18-7A400D8CA18F}" dt="2022-07-16T05:23:26.255" v="1858" actId="478"/>
          <ac:cxnSpMkLst>
            <pc:docMk/>
            <pc:sldMk cId="2199283685" sldId="1007"/>
            <ac:cxnSpMk id="219" creationId="{9A1FEA61-81C7-C449-880B-15A8ACAF5500}"/>
          </ac:cxnSpMkLst>
        </pc:cxnChg>
      </pc:sldChg>
      <pc:sldChg chg="addSp delSp modSp mod modNotesTx">
        <pc:chgData name="Aizhan Kassymova" userId="116eda05-19b7-4ab1-b111-75ad639c04ed" providerId="ADAL" clId="{FFCE49F3-5F8D-2B4B-8D18-7A400D8CA18F}" dt="2022-07-16T05:22:32.483" v="1848" actId="20577"/>
        <pc:sldMkLst>
          <pc:docMk/>
          <pc:sldMk cId="2039105488" sldId="1008"/>
        </pc:sldMkLst>
        <pc:spChg chg="mod">
          <ac:chgData name="Aizhan Kassymova" userId="116eda05-19b7-4ab1-b111-75ad639c04ed" providerId="ADAL" clId="{FFCE49F3-5F8D-2B4B-8D18-7A400D8CA18F}" dt="2022-07-16T05:12:02.080" v="1255"/>
          <ac:spMkLst>
            <pc:docMk/>
            <pc:sldMk cId="2039105488" sldId="1008"/>
            <ac:spMk id="2" creationId="{3B8CD900-19EC-824C-BF74-AADFBF5A172E}"/>
          </ac:spMkLst>
        </pc:spChg>
        <pc:spChg chg="mod">
          <ac:chgData name="Aizhan Kassymova" userId="116eda05-19b7-4ab1-b111-75ad639c04ed" providerId="ADAL" clId="{FFCE49F3-5F8D-2B4B-8D18-7A400D8CA18F}" dt="2022-07-16T05:12:13.657" v="1256" actId="478"/>
          <ac:spMkLst>
            <pc:docMk/>
            <pc:sldMk cId="2039105488" sldId="1008"/>
            <ac:spMk id="11" creationId="{ED8D52E4-C345-B842-A2E7-C8068B8E5CF4}"/>
          </ac:spMkLst>
        </pc:spChg>
        <pc:spChg chg="del">
          <ac:chgData name="Aizhan Kassymova" userId="116eda05-19b7-4ab1-b111-75ad639c04ed" providerId="ADAL" clId="{FFCE49F3-5F8D-2B4B-8D18-7A400D8CA18F}" dt="2022-07-16T05:12:13.657" v="1256" actId="478"/>
          <ac:spMkLst>
            <pc:docMk/>
            <pc:sldMk cId="2039105488" sldId="1008"/>
            <ac:spMk id="12" creationId="{A5089E2D-0B1B-544A-82BC-F28ED3191A4E}"/>
          </ac:spMkLst>
        </pc:spChg>
        <pc:spChg chg="mod">
          <ac:chgData name="Aizhan Kassymova" userId="116eda05-19b7-4ab1-b111-75ad639c04ed" providerId="ADAL" clId="{FFCE49F3-5F8D-2B4B-8D18-7A400D8CA18F}" dt="2022-07-16T05:12:54.023" v="1276" actId="20577"/>
          <ac:spMkLst>
            <pc:docMk/>
            <pc:sldMk cId="2039105488" sldId="1008"/>
            <ac:spMk id="13" creationId="{10CAB5B1-70B7-184B-A16F-4239A3118B18}"/>
          </ac:spMkLst>
        </pc:spChg>
        <pc:spChg chg="mod">
          <ac:chgData name="Aizhan Kassymova" userId="116eda05-19b7-4ab1-b111-75ad639c04ed" providerId="ADAL" clId="{FFCE49F3-5F8D-2B4B-8D18-7A400D8CA18F}" dt="2022-07-16T05:18:15.680" v="1590" actId="255"/>
          <ac:spMkLst>
            <pc:docMk/>
            <pc:sldMk cId="2039105488" sldId="1008"/>
            <ac:spMk id="79" creationId="{25A1DE96-E618-F245-B317-BF7C352A5215}"/>
          </ac:spMkLst>
        </pc:spChg>
        <pc:spChg chg="del">
          <ac:chgData name="Aizhan Kassymova" userId="116eda05-19b7-4ab1-b111-75ad639c04ed" providerId="ADAL" clId="{FFCE49F3-5F8D-2B4B-8D18-7A400D8CA18F}" dt="2022-07-15T18:03:45.234" v="506" actId="478"/>
          <ac:spMkLst>
            <pc:docMk/>
            <pc:sldMk cId="2039105488" sldId="1008"/>
            <ac:spMk id="86" creationId="{FCF8662E-6C10-1246-A632-4EAD39DCFA18}"/>
          </ac:spMkLst>
        </pc:spChg>
        <pc:spChg chg="add mod">
          <ac:chgData name="Aizhan Kassymova" userId="116eda05-19b7-4ab1-b111-75ad639c04ed" providerId="ADAL" clId="{FFCE49F3-5F8D-2B4B-8D18-7A400D8CA18F}" dt="2022-07-15T18:03:45.673" v="507"/>
          <ac:spMkLst>
            <pc:docMk/>
            <pc:sldMk cId="2039105488" sldId="1008"/>
            <ac:spMk id="89" creationId="{E9742D60-C34A-B831-BC46-2D1431411CFE}"/>
          </ac:spMkLst>
        </pc:spChg>
        <pc:spChg chg="add mod">
          <ac:chgData name="Aizhan Kassymova" userId="116eda05-19b7-4ab1-b111-75ad639c04ed" providerId="ADAL" clId="{FFCE49F3-5F8D-2B4B-8D18-7A400D8CA18F}" dt="2022-07-16T05:12:39.773" v="1263" actId="1076"/>
          <ac:spMkLst>
            <pc:docMk/>
            <pc:sldMk cId="2039105488" sldId="1008"/>
            <ac:spMk id="90" creationId="{8F37C95A-1012-1CA7-A300-438BC43468CE}"/>
          </ac:spMkLst>
        </pc:spChg>
        <pc:spChg chg="add mod">
          <ac:chgData name="Aizhan Kassymova" userId="116eda05-19b7-4ab1-b111-75ad639c04ed" providerId="ADAL" clId="{FFCE49F3-5F8D-2B4B-8D18-7A400D8CA18F}" dt="2022-07-16T05:13:27.187" v="1283" actId="1076"/>
          <ac:spMkLst>
            <pc:docMk/>
            <pc:sldMk cId="2039105488" sldId="1008"/>
            <ac:spMk id="92" creationId="{84CC3DF9-392F-A873-BE50-71384CB46621}"/>
          </ac:spMkLst>
        </pc:spChg>
        <pc:spChg chg="mod">
          <ac:chgData name="Aizhan Kassymova" userId="116eda05-19b7-4ab1-b111-75ad639c04ed" providerId="ADAL" clId="{FFCE49F3-5F8D-2B4B-8D18-7A400D8CA18F}" dt="2022-07-16T05:18:33.960" v="1592" actId="14100"/>
          <ac:spMkLst>
            <pc:docMk/>
            <pc:sldMk cId="2039105488" sldId="1008"/>
            <ac:spMk id="128" creationId="{C22C09FB-549C-8E44-8641-4B4BD5A57453}"/>
          </ac:spMkLst>
        </pc:spChg>
        <pc:spChg chg="mod">
          <ac:chgData name="Aizhan Kassymova" userId="116eda05-19b7-4ab1-b111-75ad639c04ed" providerId="ADAL" clId="{FFCE49F3-5F8D-2B4B-8D18-7A400D8CA18F}" dt="2022-07-16T05:15:51.993" v="1438" actId="1076"/>
          <ac:spMkLst>
            <pc:docMk/>
            <pc:sldMk cId="2039105488" sldId="1008"/>
            <ac:spMk id="136" creationId="{744B26E9-8C84-AF45-BC0E-C09188489CFA}"/>
          </ac:spMkLst>
        </pc:spChg>
        <pc:spChg chg="mod">
          <ac:chgData name="Aizhan Kassymova" userId="116eda05-19b7-4ab1-b111-75ad639c04ed" providerId="ADAL" clId="{FFCE49F3-5F8D-2B4B-8D18-7A400D8CA18F}" dt="2022-07-16T05:15:51.993" v="1438" actId="1076"/>
          <ac:spMkLst>
            <pc:docMk/>
            <pc:sldMk cId="2039105488" sldId="1008"/>
            <ac:spMk id="137" creationId="{71A3F897-85F9-4241-906F-6308455A3CAB}"/>
          </ac:spMkLst>
        </pc:spChg>
        <pc:spChg chg="mod">
          <ac:chgData name="Aizhan Kassymova" userId="116eda05-19b7-4ab1-b111-75ad639c04ed" providerId="ADAL" clId="{FFCE49F3-5F8D-2B4B-8D18-7A400D8CA18F}" dt="2022-07-16T05:15:51.993" v="1438" actId="1076"/>
          <ac:spMkLst>
            <pc:docMk/>
            <pc:sldMk cId="2039105488" sldId="1008"/>
            <ac:spMk id="138" creationId="{A0FF28E6-68F8-9D49-858D-54A894437AE3}"/>
          </ac:spMkLst>
        </pc:spChg>
        <pc:spChg chg="mod">
          <ac:chgData name="Aizhan Kassymova" userId="116eda05-19b7-4ab1-b111-75ad639c04ed" providerId="ADAL" clId="{FFCE49F3-5F8D-2B4B-8D18-7A400D8CA18F}" dt="2022-07-16T05:15:51.993" v="1438" actId="1076"/>
          <ac:spMkLst>
            <pc:docMk/>
            <pc:sldMk cId="2039105488" sldId="1008"/>
            <ac:spMk id="139" creationId="{57F4F79C-9470-0243-9459-9DE005B149AC}"/>
          </ac:spMkLst>
        </pc:spChg>
        <pc:spChg chg="mod">
          <ac:chgData name="Aizhan Kassymova" userId="116eda05-19b7-4ab1-b111-75ad639c04ed" providerId="ADAL" clId="{FFCE49F3-5F8D-2B4B-8D18-7A400D8CA18F}" dt="2022-07-16T05:22:32.483" v="1848" actId="20577"/>
          <ac:spMkLst>
            <pc:docMk/>
            <pc:sldMk cId="2039105488" sldId="1008"/>
            <ac:spMk id="144" creationId="{2CE37313-1E06-C945-A455-53ADE2AA5971}"/>
          </ac:spMkLst>
        </pc:spChg>
        <pc:spChg chg="mod">
          <ac:chgData name="Aizhan Kassymova" userId="116eda05-19b7-4ab1-b111-75ad639c04ed" providerId="ADAL" clId="{FFCE49F3-5F8D-2B4B-8D18-7A400D8CA18F}" dt="2022-07-16T05:13:31.840" v="1293" actId="20577"/>
          <ac:spMkLst>
            <pc:docMk/>
            <pc:sldMk cId="2039105488" sldId="1008"/>
            <ac:spMk id="206" creationId="{6066254D-E62E-B446-8950-17FDF2A183D7}"/>
          </ac:spMkLst>
        </pc:spChg>
        <pc:spChg chg="mod">
          <ac:chgData name="Aizhan Kassymova" userId="116eda05-19b7-4ab1-b111-75ad639c04ed" providerId="ADAL" clId="{FFCE49F3-5F8D-2B4B-8D18-7A400D8CA18F}" dt="2022-07-16T05:12:59.694" v="1277" actId="478"/>
          <ac:spMkLst>
            <pc:docMk/>
            <pc:sldMk cId="2039105488" sldId="1008"/>
            <ac:spMk id="214" creationId="{FA7A7264-CB0E-4442-BA92-F16F6E6EF1F5}"/>
          </ac:spMkLst>
        </pc:spChg>
        <pc:spChg chg="del">
          <ac:chgData name="Aizhan Kassymova" userId="116eda05-19b7-4ab1-b111-75ad639c04ed" providerId="ADAL" clId="{FFCE49F3-5F8D-2B4B-8D18-7A400D8CA18F}" dt="2022-07-16T05:12:59.694" v="1277" actId="478"/>
          <ac:spMkLst>
            <pc:docMk/>
            <pc:sldMk cId="2039105488" sldId="1008"/>
            <ac:spMk id="215" creationId="{D54F6320-1E23-E649-BFED-E007672E7AB0}"/>
          </ac:spMkLst>
        </pc:spChg>
        <pc:grpChg chg="mod">
          <ac:chgData name="Aizhan Kassymova" userId="116eda05-19b7-4ab1-b111-75ad639c04ed" providerId="ADAL" clId="{FFCE49F3-5F8D-2B4B-8D18-7A400D8CA18F}" dt="2022-07-16T05:15:51.993" v="1438" actId="1076"/>
          <ac:grpSpMkLst>
            <pc:docMk/>
            <pc:sldMk cId="2039105488" sldId="1008"/>
            <ac:grpSpMk id="133" creationId="{EB20B2E4-EE78-334C-B142-D9716F510006}"/>
          </ac:grpSpMkLst>
        </pc:grpChg>
        <pc:grpChg chg="mod">
          <ac:chgData name="Aizhan Kassymova" userId="116eda05-19b7-4ab1-b111-75ad639c04ed" providerId="ADAL" clId="{FFCE49F3-5F8D-2B4B-8D18-7A400D8CA18F}" dt="2022-07-16T05:15:51.993" v="1438" actId="1076"/>
          <ac:grpSpMkLst>
            <pc:docMk/>
            <pc:sldMk cId="2039105488" sldId="1008"/>
            <ac:grpSpMk id="134" creationId="{1D5E26E8-DD67-F64E-B7A5-CF2A5868C4FE}"/>
          </ac:grpSpMkLst>
        </pc:grpChg>
        <pc:grpChg chg="mod">
          <ac:chgData name="Aizhan Kassymova" userId="116eda05-19b7-4ab1-b111-75ad639c04ed" providerId="ADAL" clId="{FFCE49F3-5F8D-2B4B-8D18-7A400D8CA18F}" dt="2022-07-16T05:15:51.993" v="1438" actId="1076"/>
          <ac:grpSpMkLst>
            <pc:docMk/>
            <pc:sldMk cId="2039105488" sldId="1008"/>
            <ac:grpSpMk id="135" creationId="{C814D838-F088-1449-A73B-3285342C6057}"/>
          </ac:grpSpMkLst>
        </pc:grpChg>
        <pc:grpChg chg="mod">
          <ac:chgData name="Aizhan Kassymova" userId="116eda05-19b7-4ab1-b111-75ad639c04ed" providerId="ADAL" clId="{FFCE49F3-5F8D-2B4B-8D18-7A400D8CA18F}" dt="2022-07-16T05:12:47.453" v="1265" actId="14100"/>
          <ac:grpSpMkLst>
            <pc:docMk/>
            <pc:sldMk cId="2039105488" sldId="1008"/>
            <ac:grpSpMk id="212" creationId="{BD0C4974-D689-414F-A2EB-9B1043F3314D}"/>
          </ac:grpSpMkLst>
        </pc:grpChg>
        <pc:grpChg chg="mod">
          <ac:chgData name="Aizhan Kassymova" userId="116eda05-19b7-4ab1-b111-75ad639c04ed" providerId="ADAL" clId="{FFCE49F3-5F8D-2B4B-8D18-7A400D8CA18F}" dt="2022-07-16T05:13:21.319" v="1282" actId="14100"/>
          <ac:grpSpMkLst>
            <pc:docMk/>
            <pc:sldMk cId="2039105488" sldId="1008"/>
            <ac:grpSpMk id="213" creationId="{94888FAE-136F-094E-BF2A-11D94A17BB7F}"/>
          </ac:grpSpMkLst>
        </pc:grpChg>
        <pc:cxnChg chg="mod">
          <ac:chgData name="Aizhan Kassymova" userId="116eda05-19b7-4ab1-b111-75ad639c04ed" providerId="ADAL" clId="{FFCE49F3-5F8D-2B4B-8D18-7A400D8CA18F}" dt="2022-07-16T05:12:13.657" v="1256" actId="478"/>
          <ac:cxnSpMkLst>
            <pc:docMk/>
            <pc:sldMk cId="2039105488" sldId="1008"/>
            <ac:cxnSpMk id="117" creationId="{B3EBBB35-9D82-7C43-B882-52ED90AE3A71}"/>
          </ac:cxnSpMkLst>
        </pc:cxnChg>
        <pc:cxnChg chg="mod">
          <ac:chgData name="Aizhan Kassymova" userId="116eda05-19b7-4ab1-b111-75ad639c04ed" providerId="ADAL" clId="{FFCE49F3-5F8D-2B4B-8D18-7A400D8CA18F}" dt="2022-07-16T05:15:47.049" v="1437" actId="1076"/>
          <ac:cxnSpMkLst>
            <pc:docMk/>
            <pc:sldMk cId="2039105488" sldId="1008"/>
            <ac:cxnSpMk id="127" creationId="{2ACB87E4-845E-A542-9CE2-5864050E17AD}"/>
          </ac:cxnSpMkLst>
        </pc:cxnChg>
        <pc:cxnChg chg="mod">
          <ac:chgData name="Aizhan Kassymova" userId="116eda05-19b7-4ab1-b111-75ad639c04ed" providerId="ADAL" clId="{FFCE49F3-5F8D-2B4B-8D18-7A400D8CA18F}" dt="2022-07-16T05:12:13.657" v="1256" actId="478"/>
          <ac:cxnSpMkLst>
            <pc:docMk/>
            <pc:sldMk cId="2039105488" sldId="1008"/>
            <ac:cxnSpMk id="148" creationId="{F2EA7353-AEFA-934F-93DE-A8D55DF75658}"/>
          </ac:cxnSpMkLst>
        </pc:cxnChg>
        <pc:cxnChg chg="mod">
          <ac:chgData name="Aizhan Kassymova" userId="116eda05-19b7-4ab1-b111-75ad639c04ed" providerId="ADAL" clId="{FFCE49F3-5F8D-2B4B-8D18-7A400D8CA18F}" dt="2022-07-16T05:12:13.657" v="1256" actId="478"/>
          <ac:cxnSpMkLst>
            <pc:docMk/>
            <pc:sldMk cId="2039105488" sldId="1008"/>
            <ac:cxnSpMk id="149" creationId="{840242E3-3BEB-D543-B881-84EB2D13BD66}"/>
          </ac:cxnSpMkLst>
        </pc:cxnChg>
        <pc:cxnChg chg="mod">
          <ac:chgData name="Aizhan Kassymova" userId="116eda05-19b7-4ab1-b111-75ad639c04ed" providerId="ADAL" clId="{FFCE49F3-5F8D-2B4B-8D18-7A400D8CA18F}" dt="2022-07-16T05:12:13.657" v="1256" actId="478"/>
          <ac:cxnSpMkLst>
            <pc:docMk/>
            <pc:sldMk cId="2039105488" sldId="1008"/>
            <ac:cxnSpMk id="150" creationId="{DC27D746-0691-6F47-9E9D-1D63DF11D081}"/>
          </ac:cxnSpMkLst>
        </pc:cxnChg>
        <pc:cxnChg chg="mod">
          <ac:chgData name="Aizhan Kassymova" userId="116eda05-19b7-4ab1-b111-75ad639c04ed" providerId="ADAL" clId="{FFCE49F3-5F8D-2B4B-8D18-7A400D8CA18F}" dt="2022-07-16T05:12:59.694" v="1277" actId="478"/>
          <ac:cxnSpMkLst>
            <pc:docMk/>
            <pc:sldMk cId="2039105488" sldId="1008"/>
            <ac:cxnSpMk id="216" creationId="{3F2C66BF-55D8-0549-A9DA-934202F38DD5}"/>
          </ac:cxnSpMkLst>
        </pc:cxnChg>
        <pc:cxnChg chg="mod">
          <ac:chgData name="Aizhan Kassymova" userId="116eda05-19b7-4ab1-b111-75ad639c04ed" providerId="ADAL" clId="{FFCE49F3-5F8D-2B4B-8D18-7A400D8CA18F}" dt="2022-07-16T05:12:59.694" v="1277" actId="478"/>
          <ac:cxnSpMkLst>
            <pc:docMk/>
            <pc:sldMk cId="2039105488" sldId="1008"/>
            <ac:cxnSpMk id="217" creationId="{CA370408-C974-CD4A-8EF6-0AEC3924D4ED}"/>
          </ac:cxnSpMkLst>
        </pc:cxnChg>
        <pc:cxnChg chg="mod">
          <ac:chgData name="Aizhan Kassymova" userId="116eda05-19b7-4ab1-b111-75ad639c04ed" providerId="ADAL" clId="{FFCE49F3-5F8D-2B4B-8D18-7A400D8CA18F}" dt="2022-07-16T05:12:59.694" v="1277" actId="478"/>
          <ac:cxnSpMkLst>
            <pc:docMk/>
            <pc:sldMk cId="2039105488" sldId="1008"/>
            <ac:cxnSpMk id="218" creationId="{5A7BF2B3-45B8-414A-8B63-2480CF8FA113}"/>
          </ac:cxnSpMkLst>
        </pc:cxnChg>
        <pc:cxnChg chg="mod">
          <ac:chgData name="Aizhan Kassymova" userId="116eda05-19b7-4ab1-b111-75ad639c04ed" providerId="ADAL" clId="{FFCE49F3-5F8D-2B4B-8D18-7A400D8CA18F}" dt="2022-07-16T05:12:59.694" v="1277" actId="478"/>
          <ac:cxnSpMkLst>
            <pc:docMk/>
            <pc:sldMk cId="2039105488" sldId="1008"/>
            <ac:cxnSpMk id="219" creationId="{9A1FEA61-81C7-C449-880B-15A8ACAF5500}"/>
          </ac:cxnSpMkLst>
        </pc:cxnChg>
      </pc:sldChg>
      <pc:sldChg chg="addSp delSp modSp mod modNotesTx">
        <pc:chgData name="Aizhan Kassymova" userId="116eda05-19b7-4ab1-b111-75ad639c04ed" providerId="ADAL" clId="{FFCE49F3-5F8D-2B4B-8D18-7A400D8CA18F}" dt="2022-07-16T05:21:22.893" v="1760" actId="20577"/>
        <pc:sldMkLst>
          <pc:docMk/>
          <pc:sldMk cId="622832814" sldId="1009"/>
        </pc:sldMkLst>
        <pc:spChg chg="mod">
          <ac:chgData name="Aizhan Kassymova" userId="116eda05-19b7-4ab1-b111-75ad639c04ed" providerId="ADAL" clId="{FFCE49F3-5F8D-2B4B-8D18-7A400D8CA18F}" dt="2022-07-15T18:12:56.620" v="518" actId="20577"/>
          <ac:spMkLst>
            <pc:docMk/>
            <pc:sldMk cId="622832814" sldId="1009"/>
            <ac:spMk id="2" creationId="{3B8CD900-19EC-824C-BF74-AADFBF5A172E}"/>
          </ac:spMkLst>
        </pc:spChg>
        <pc:spChg chg="mod">
          <ac:chgData name="Aizhan Kassymova" userId="116eda05-19b7-4ab1-b111-75ad639c04ed" providerId="ADAL" clId="{FFCE49F3-5F8D-2B4B-8D18-7A400D8CA18F}" dt="2022-07-15T18:14:37.851" v="602" actId="1076"/>
          <ac:spMkLst>
            <pc:docMk/>
            <pc:sldMk cId="622832814" sldId="1009"/>
            <ac:spMk id="11" creationId="{ED8D52E4-C345-B842-A2E7-C8068B8E5CF4}"/>
          </ac:spMkLst>
        </pc:spChg>
        <pc:spChg chg="mod">
          <ac:chgData name="Aizhan Kassymova" userId="116eda05-19b7-4ab1-b111-75ad639c04ed" providerId="ADAL" clId="{FFCE49F3-5F8D-2B4B-8D18-7A400D8CA18F}" dt="2022-07-15T18:14:37.851" v="602" actId="1076"/>
          <ac:spMkLst>
            <pc:docMk/>
            <pc:sldMk cId="622832814" sldId="1009"/>
            <ac:spMk id="12" creationId="{A5089E2D-0B1B-544A-82BC-F28ED3191A4E}"/>
          </ac:spMkLst>
        </pc:spChg>
        <pc:spChg chg="mod">
          <ac:chgData name="Aizhan Kassymova" userId="116eda05-19b7-4ab1-b111-75ad639c04ed" providerId="ADAL" clId="{FFCE49F3-5F8D-2B4B-8D18-7A400D8CA18F}" dt="2022-07-16T05:08:55.957" v="1132" actId="20577"/>
          <ac:spMkLst>
            <pc:docMk/>
            <pc:sldMk cId="622832814" sldId="1009"/>
            <ac:spMk id="13" creationId="{10CAB5B1-70B7-184B-A16F-4239A3118B18}"/>
          </ac:spMkLst>
        </pc:spChg>
        <pc:spChg chg="mod">
          <ac:chgData name="Aizhan Kassymova" userId="116eda05-19b7-4ab1-b111-75ad639c04ed" providerId="ADAL" clId="{FFCE49F3-5F8D-2B4B-8D18-7A400D8CA18F}" dt="2022-07-16T05:09:10.074" v="1144" actId="1076"/>
          <ac:spMkLst>
            <pc:docMk/>
            <pc:sldMk cId="622832814" sldId="1009"/>
            <ac:spMk id="26" creationId="{F5362B29-42A6-3F4A-A1AB-EFF56E7B7726}"/>
          </ac:spMkLst>
        </pc:spChg>
        <pc:spChg chg="mod">
          <ac:chgData name="Aizhan Kassymova" userId="116eda05-19b7-4ab1-b111-75ad639c04ed" providerId="ADAL" clId="{FFCE49F3-5F8D-2B4B-8D18-7A400D8CA18F}" dt="2022-07-16T05:21:10.522" v="1747" actId="20577"/>
          <ac:spMkLst>
            <pc:docMk/>
            <pc:sldMk cId="622832814" sldId="1009"/>
            <ac:spMk id="79" creationId="{EF3F96C4-7C44-5A46-A288-AFF998E8C12A}"/>
          </ac:spMkLst>
        </pc:spChg>
        <pc:spChg chg="mod">
          <ac:chgData name="Aizhan Kassymova" userId="116eda05-19b7-4ab1-b111-75ad639c04ed" providerId="ADAL" clId="{FFCE49F3-5F8D-2B4B-8D18-7A400D8CA18F}" dt="2022-07-16T03:39:43.760" v="825"/>
          <ac:spMkLst>
            <pc:docMk/>
            <pc:sldMk cId="622832814" sldId="1009"/>
            <ac:spMk id="80" creationId="{7BCE6F83-E984-0A47-ACF6-560550DA22AC}"/>
          </ac:spMkLst>
        </pc:spChg>
        <pc:spChg chg="mod">
          <ac:chgData name="Aizhan Kassymova" userId="116eda05-19b7-4ab1-b111-75ad639c04ed" providerId="ADAL" clId="{FFCE49F3-5F8D-2B4B-8D18-7A400D8CA18F}" dt="2022-07-16T03:39:43.760" v="825"/>
          <ac:spMkLst>
            <pc:docMk/>
            <pc:sldMk cId="622832814" sldId="1009"/>
            <ac:spMk id="84" creationId="{E2065433-0D2A-3446-BC7D-8CEDCA3DD66A}"/>
          </ac:spMkLst>
        </pc:spChg>
        <pc:spChg chg="mod">
          <ac:chgData name="Aizhan Kassymova" userId="116eda05-19b7-4ab1-b111-75ad639c04ed" providerId="ADAL" clId="{FFCE49F3-5F8D-2B4B-8D18-7A400D8CA18F}" dt="2022-07-16T03:39:43.760" v="825"/>
          <ac:spMkLst>
            <pc:docMk/>
            <pc:sldMk cId="622832814" sldId="1009"/>
            <ac:spMk id="85" creationId="{6E32735B-6992-604C-B1C0-390BFA95D359}"/>
          </ac:spMkLst>
        </pc:spChg>
        <pc:spChg chg="mod">
          <ac:chgData name="Aizhan Kassymova" userId="116eda05-19b7-4ab1-b111-75ad639c04ed" providerId="ADAL" clId="{FFCE49F3-5F8D-2B4B-8D18-7A400D8CA18F}" dt="2022-07-16T03:39:43.760" v="825"/>
          <ac:spMkLst>
            <pc:docMk/>
            <pc:sldMk cId="622832814" sldId="1009"/>
            <ac:spMk id="86" creationId="{458B0BF5-90AD-E548-AAB1-86D4685BA81E}"/>
          </ac:spMkLst>
        </pc:spChg>
        <pc:spChg chg="mod">
          <ac:chgData name="Aizhan Kassymova" userId="116eda05-19b7-4ab1-b111-75ad639c04ed" providerId="ADAL" clId="{FFCE49F3-5F8D-2B4B-8D18-7A400D8CA18F}" dt="2022-07-16T03:39:43.760" v="825"/>
          <ac:spMkLst>
            <pc:docMk/>
            <pc:sldMk cId="622832814" sldId="1009"/>
            <ac:spMk id="87" creationId="{1E3E44CE-06FB-264E-B1D2-5C7788F13081}"/>
          </ac:spMkLst>
        </pc:spChg>
        <pc:spChg chg="add mod">
          <ac:chgData name="Aizhan Kassymova" userId="116eda05-19b7-4ab1-b111-75ad639c04ed" providerId="ADAL" clId="{FFCE49F3-5F8D-2B4B-8D18-7A400D8CA18F}" dt="2022-07-15T18:15:22.435" v="611" actId="1076"/>
          <ac:spMkLst>
            <pc:docMk/>
            <pc:sldMk cId="622832814" sldId="1009"/>
            <ac:spMk id="88" creationId="{1A4A3485-7AAD-0200-1226-A2C3CDD791BF}"/>
          </ac:spMkLst>
        </pc:spChg>
        <pc:spChg chg="mod">
          <ac:chgData name="Aizhan Kassymova" userId="116eda05-19b7-4ab1-b111-75ad639c04ed" providerId="ADAL" clId="{FFCE49F3-5F8D-2B4B-8D18-7A400D8CA18F}" dt="2022-07-15T18:17:51.841" v="782" actId="1076"/>
          <ac:spMkLst>
            <pc:docMk/>
            <pc:sldMk cId="622832814" sldId="1009"/>
            <ac:spMk id="89" creationId="{BDA85EA9-5376-4A4E-AEA3-D00FB0A25494}"/>
          </ac:spMkLst>
        </pc:spChg>
        <pc:spChg chg="mod">
          <ac:chgData name="Aizhan Kassymova" userId="116eda05-19b7-4ab1-b111-75ad639c04ed" providerId="ADAL" clId="{FFCE49F3-5F8D-2B4B-8D18-7A400D8CA18F}" dt="2022-07-16T05:21:22.893" v="1760" actId="20577"/>
          <ac:spMkLst>
            <pc:docMk/>
            <pc:sldMk cId="622832814" sldId="1009"/>
            <ac:spMk id="144" creationId="{2CE37313-1E06-C945-A455-53ADE2AA5971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68" creationId="{EEDE4156-8281-D847-9240-9DE98999091B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69" creationId="{22E8340D-B5D1-3C48-A062-4F70248D103D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70" creationId="{29109B86-1ABF-F647-8516-2AAE154A9E83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71" creationId="{9F93569F-8FC8-7C4E-9F95-B14647D2DB8C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72" creationId="{8E5BC3B8-E87D-9F47-A6F6-AD8B57BC21E6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74" creationId="{3A0D9FD6-DBAC-4B49-A55F-167642D66FA7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76" creationId="{4DE6A147-5BC7-FF41-B7AC-2BA9913BB098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77" creationId="{53ECF0A1-6175-BE45-A32A-233E1942C8EC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79" creationId="{8FD6AEB5-BE60-044C-B32D-B433B740036B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81" creationId="{6DA44079-B2D7-9244-A5E0-9DF13556EBC7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82" creationId="{E808BD44-A307-394D-8965-070EF3F8652F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83" creationId="{327FF4BF-3914-2143-83C7-C816B3E0AC30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84" creationId="{09C51570-A4D3-D24C-A492-3811DD957CD4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85" creationId="{BC2853B5-A39B-5A40-97DF-5ADB471224B2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86" creationId="{7928EDBA-57E1-B441-B1AF-CC0D62B2B5B0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87" creationId="{CC70E1A7-AAEC-6440-86AC-73ECE22D7AB6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88" creationId="{2F7E7C91-0257-D84D-8AD1-4A152C818F8E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89" creationId="{6AE127C2-D583-E74D-8B39-05EEBEBE2393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90" creationId="{0EDFA963-70E6-2E42-AAFE-E2F9BD64631D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91" creationId="{27A6382E-A13F-A248-84BF-E9DBD71EE18A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92" creationId="{2D690E63-3733-8E4E-B8F8-19245FF772BA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93" creationId="{9CE827B0-221F-ED4A-A36B-E1EEFE27B7BF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94" creationId="{84EC0348-3D46-9445-B43C-6DC8DB392F68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95" creationId="{23A1F6B3-9F2D-5E41-8602-67921ABB12D8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96" creationId="{67127BA7-9D0A-2443-9190-C56C02906F6A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97" creationId="{2C9F8790-3076-4541-A56A-E9305DCB0988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98" creationId="{435DFCEB-F2FD-7B44-93DA-9204E2E311E1}"/>
          </ac:spMkLst>
        </pc:spChg>
        <pc:spChg chg="mod">
          <ac:chgData name="Aizhan Kassymova" userId="116eda05-19b7-4ab1-b111-75ad639c04ed" providerId="ADAL" clId="{FFCE49F3-5F8D-2B4B-8D18-7A400D8CA18F}" dt="2022-07-16T05:09:06.860" v="1143" actId="1076"/>
          <ac:spMkLst>
            <pc:docMk/>
            <pc:sldMk cId="622832814" sldId="1009"/>
            <ac:spMk id="199" creationId="{521647D7-4114-1146-9C5A-F1DB4FEC81A9}"/>
          </ac:spMkLst>
        </pc:spChg>
        <pc:spChg chg="mod">
          <ac:chgData name="Aizhan Kassymova" userId="116eda05-19b7-4ab1-b111-75ad639c04ed" providerId="ADAL" clId="{FFCE49F3-5F8D-2B4B-8D18-7A400D8CA18F}" dt="2022-07-16T05:09:01.488" v="1142" actId="20577"/>
          <ac:spMkLst>
            <pc:docMk/>
            <pc:sldMk cId="622832814" sldId="1009"/>
            <ac:spMk id="206" creationId="{6066254D-E62E-B446-8950-17FDF2A183D7}"/>
          </ac:spMkLst>
        </pc:spChg>
        <pc:spChg chg="mod">
          <ac:chgData name="Aizhan Kassymova" userId="116eda05-19b7-4ab1-b111-75ad639c04ed" providerId="ADAL" clId="{FFCE49F3-5F8D-2B4B-8D18-7A400D8CA18F}" dt="2022-07-15T18:14:56.838" v="605" actId="478"/>
          <ac:spMkLst>
            <pc:docMk/>
            <pc:sldMk cId="622832814" sldId="1009"/>
            <ac:spMk id="214" creationId="{FA7A7264-CB0E-4442-BA92-F16F6E6EF1F5}"/>
          </ac:spMkLst>
        </pc:spChg>
        <pc:spChg chg="del">
          <ac:chgData name="Aizhan Kassymova" userId="116eda05-19b7-4ab1-b111-75ad639c04ed" providerId="ADAL" clId="{FFCE49F3-5F8D-2B4B-8D18-7A400D8CA18F}" dt="2022-07-15T18:14:56.838" v="605" actId="478"/>
          <ac:spMkLst>
            <pc:docMk/>
            <pc:sldMk cId="622832814" sldId="1009"/>
            <ac:spMk id="215" creationId="{D54F6320-1E23-E649-BFED-E007672E7AB0}"/>
          </ac:spMkLst>
        </pc:spChg>
        <pc:grpChg chg="mod">
          <ac:chgData name="Aizhan Kassymova" userId="116eda05-19b7-4ab1-b111-75ad639c04ed" providerId="ADAL" clId="{FFCE49F3-5F8D-2B4B-8D18-7A400D8CA18F}" dt="2022-07-16T05:09:10.074" v="1144" actId="1076"/>
          <ac:grpSpMkLst>
            <pc:docMk/>
            <pc:sldMk cId="622832814" sldId="1009"/>
            <ac:grpSpMk id="24" creationId="{8D7B8AF0-B984-FB44-AB9F-07CA253CEA38}"/>
          </ac:grpSpMkLst>
        </pc:grpChg>
        <pc:grpChg chg="mod">
          <ac:chgData name="Aizhan Kassymova" userId="116eda05-19b7-4ab1-b111-75ad639c04ed" providerId="ADAL" clId="{FFCE49F3-5F8D-2B4B-8D18-7A400D8CA18F}" dt="2022-07-16T03:39:43.760" v="825"/>
          <ac:grpSpMkLst>
            <pc:docMk/>
            <pc:sldMk cId="622832814" sldId="1009"/>
            <ac:grpSpMk id="77" creationId="{0204AF74-1396-104A-87D1-95A4614EA10A}"/>
          </ac:grpSpMkLst>
        </pc:grpChg>
        <pc:grpChg chg="mod">
          <ac:chgData name="Aizhan Kassymova" userId="116eda05-19b7-4ab1-b111-75ad639c04ed" providerId="ADAL" clId="{FFCE49F3-5F8D-2B4B-8D18-7A400D8CA18F}" dt="2022-07-16T03:39:43.760" v="825"/>
          <ac:grpSpMkLst>
            <pc:docMk/>
            <pc:sldMk cId="622832814" sldId="1009"/>
            <ac:grpSpMk id="81" creationId="{BBEFAA32-01D5-174D-A563-219B7E938E65}"/>
          </ac:grpSpMkLst>
        </pc:grpChg>
        <pc:grpChg chg="mod">
          <ac:chgData name="Aizhan Kassymova" userId="116eda05-19b7-4ab1-b111-75ad639c04ed" providerId="ADAL" clId="{FFCE49F3-5F8D-2B4B-8D18-7A400D8CA18F}" dt="2022-07-16T03:39:43.760" v="825"/>
          <ac:grpSpMkLst>
            <pc:docMk/>
            <pc:sldMk cId="622832814" sldId="1009"/>
            <ac:grpSpMk id="82" creationId="{2F1E9753-461B-724C-ACD8-92A06085DCFF}"/>
          </ac:grpSpMkLst>
        </pc:grpChg>
        <pc:grpChg chg="mod">
          <ac:chgData name="Aizhan Kassymova" userId="116eda05-19b7-4ab1-b111-75ad639c04ed" providerId="ADAL" clId="{FFCE49F3-5F8D-2B4B-8D18-7A400D8CA18F}" dt="2022-07-16T03:39:43.760" v="825"/>
          <ac:grpSpMkLst>
            <pc:docMk/>
            <pc:sldMk cId="622832814" sldId="1009"/>
            <ac:grpSpMk id="83" creationId="{647AE73E-75D6-7D44-BB6A-A49CECE4F95B}"/>
          </ac:grpSpMkLst>
        </pc:grpChg>
        <pc:grpChg chg="mod">
          <ac:chgData name="Aizhan Kassymova" userId="116eda05-19b7-4ab1-b111-75ad639c04ed" providerId="ADAL" clId="{FFCE49F3-5F8D-2B4B-8D18-7A400D8CA18F}" dt="2022-07-16T05:09:06.860" v="1143" actId="1076"/>
          <ac:grpSpMkLst>
            <pc:docMk/>
            <pc:sldMk cId="622832814" sldId="1009"/>
            <ac:grpSpMk id="167" creationId="{044873AD-74A5-8A44-846B-EC5D0FBC82D7}"/>
          </ac:grpSpMkLst>
        </pc:grpChg>
        <pc:grpChg chg="mod">
          <ac:chgData name="Aizhan Kassymova" userId="116eda05-19b7-4ab1-b111-75ad639c04ed" providerId="ADAL" clId="{FFCE49F3-5F8D-2B4B-8D18-7A400D8CA18F}" dt="2022-07-16T05:09:06.860" v="1143" actId="1076"/>
          <ac:grpSpMkLst>
            <pc:docMk/>
            <pc:sldMk cId="622832814" sldId="1009"/>
            <ac:grpSpMk id="173" creationId="{1694DE96-689D-9540-964A-22F06F6D940F}"/>
          </ac:grpSpMkLst>
        </pc:grpChg>
        <pc:grpChg chg="mod">
          <ac:chgData name="Aizhan Kassymova" userId="116eda05-19b7-4ab1-b111-75ad639c04ed" providerId="ADAL" clId="{FFCE49F3-5F8D-2B4B-8D18-7A400D8CA18F}" dt="2022-07-16T05:09:06.860" v="1143" actId="1076"/>
          <ac:grpSpMkLst>
            <pc:docMk/>
            <pc:sldMk cId="622832814" sldId="1009"/>
            <ac:grpSpMk id="175" creationId="{3CFA0950-BC76-3949-8726-38646B18FD5C}"/>
          </ac:grpSpMkLst>
        </pc:grpChg>
        <pc:grpChg chg="mod">
          <ac:chgData name="Aizhan Kassymova" userId="116eda05-19b7-4ab1-b111-75ad639c04ed" providerId="ADAL" clId="{FFCE49F3-5F8D-2B4B-8D18-7A400D8CA18F}" dt="2022-07-16T05:09:06.860" v="1143" actId="1076"/>
          <ac:grpSpMkLst>
            <pc:docMk/>
            <pc:sldMk cId="622832814" sldId="1009"/>
            <ac:grpSpMk id="178" creationId="{16810F93-1596-884B-B639-A3868A5CD4D8}"/>
          </ac:grpSpMkLst>
        </pc:grpChg>
        <pc:grpChg chg="mod">
          <ac:chgData name="Aizhan Kassymova" userId="116eda05-19b7-4ab1-b111-75ad639c04ed" providerId="ADAL" clId="{FFCE49F3-5F8D-2B4B-8D18-7A400D8CA18F}" dt="2022-07-16T05:09:06.860" v="1143" actId="1076"/>
          <ac:grpSpMkLst>
            <pc:docMk/>
            <pc:sldMk cId="622832814" sldId="1009"/>
            <ac:grpSpMk id="180" creationId="{30895737-AC01-6342-BADB-B3B3BFE7FC46}"/>
          </ac:grpSpMkLst>
        </pc:grpChg>
        <pc:grpChg chg="mod">
          <ac:chgData name="Aizhan Kassymova" userId="116eda05-19b7-4ab1-b111-75ad639c04ed" providerId="ADAL" clId="{FFCE49F3-5F8D-2B4B-8D18-7A400D8CA18F}" dt="2022-07-15T18:14:37.851" v="602" actId="1076"/>
          <ac:grpSpMkLst>
            <pc:docMk/>
            <pc:sldMk cId="622832814" sldId="1009"/>
            <ac:grpSpMk id="212" creationId="{BD0C4974-D689-414F-A2EB-9B1043F3314D}"/>
          </ac:grpSpMkLst>
        </pc:grpChg>
        <pc:grpChg chg="mod">
          <ac:chgData name="Aizhan Kassymova" userId="116eda05-19b7-4ab1-b111-75ad639c04ed" providerId="ADAL" clId="{FFCE49F3-5F8D-2B4B-8D18-7A400D8CA18F}" dt="2022-07-15T18:15:16.931" v="610" actId="14100"/>
          <ac:grpSpMkLst>
            <pc:docMk/>
            <pc:sldMk cId="622832814" sldId="1009"/>
            <ac:grpSpMk id="213" creationId="{94888FAE-136F-094E-BF2A-11D94A17BB7F}"/>
          </ac:grpSpMkLst>
        </pc:grpChg>
        <pc:picChg chg="mod">
          <ac:chgData name="Aizhan Kassymova" userId="116eda05-19b7-4ab1-b111-75ad639c04ed" providerId="ADAL" clId="{FFCE49F3-5F8D-2B4B-8D18-7A400D8CA18F}" dt="2022-07-16T05:09:10.074" v="1144" actId="1076"/>
          <ac:picMkLst>
            <pc:docMk/>
            <pc:sldMk cId="622832814" sldId="1009"/>
            <ac:picMk id="25" creationId="{06D1D726-A569-254A-9E27-366DB8CF3211}"/>
          </ac:picMkLst>
        </pc:picChg>
        <pc:cxnChg chg="mod">
          <ac:chgData name="Aizhan Kassymova" userId="116eda05-19b7-4ab1-b111-75ad639c04ed" providerId="ADAL" clId="{FFCE49F3-5F8D-2B4B-8D18-7A400D8CA18F}" dt="2022-07-16T03:39:43.760" v="825"/>
          <ac:cxnSpMkLst>
            <pc:docMk/>
            <pc:sldMk cId="622832814" sldId="1009"/>
            <ac:cxnSpMk id="78" creationId="{44026509-71C6-2A41-AD9B-DEF9BBBA327C}"/>
          </ac:cxnSpMkLst>
        </pc:cxnChg>
        <pc:cxnChg chg="mod">
          <ac:chgData name="Aizhan Kassymova" userId="116eda05-19b7-4ab1-b111-75ad639c04ed" providerId="ADAL" clId="{FFCE49F3-5F8D-2B4B-8D18-7A400D8CA18F}" dt="2022-07-15T18:14:37.851" v="602" actId="1076"/>
          <ac:cxnSpMkLst>
            <pc:docMk/>
            <pc:sldMk cId="622832814" sldId="1009"/>
            <ac:cxnSpMk id="117" creationId="{B3EBBB35-9D82-7C43-B882-52ED90AE3A71}"/>
          </ac:cxnSpMkLst>
        </pc:cxnChg>
        <pc:cxnChg chg="mod">
          <ac:chgData name="Aizhan Kassymova" userId="116eda05-19b7-4ab1-b111-75ad639c04ed" providerId="ADAL" clId="{FFCE49F3-5F8D-2B4B-8D18-7A400D8CA18F}" dt="2022-07-15T18:14:37.851" v="602" actId="1076"/>
          <ac:cxnSpMkLst>
            <pc:docMk/>
            <pc:sldMk cId="622832814" sldId="1009"/>
            <ac:cxnSpMk id="148" creationId="{F2EA7353-AEFA-934F-93DE-A8D55DF75658}"/>
          </ac:cxnSpMkLst>
        </pc:cxnChg>
        <pc:cxnChg chg="mod">
          <ac:chgData name="Aizhan Kassymova" userId="116eda05-19b7-4ab1-b111-75ad639c04ed" providerId="ADAL" clId="{FFCE49F3-5F8D-2B4B-8D18-7A400D8CA18F}" dt="2022-07-15T18:14:37.851" v="602" actId="1076"/>
          <ac:cxnSpMkLst>
            <pc:docMk/>
            <pc:sldMk cId="622832814" sldId="1009"/>
            <ac:cxnSpMk id="149" creationId="{840242E3-3BEB-D543-B881-84EB2D13BD66}"/>
          </ac:cxnSpMkLst>
        </pc:cxnChg>
        <pc:cxnChg chg="mod">
          <ac:chgData name="Aizhan Kassymova" userId="116eda05-19b7-4ab1-b111-75ad639c04ed" providerId="ADAL" clId="{FFCE49F3-5F8D-2B4B-8D18-7A400D8CA18F}" dt="2022-07-15T18:14:37.851" v="602" actId="1076"/>
          <ac:cxnSpMkLst>
            <pc:docMk/>
            <pc:sldMk cId="622832814" sldId="1009"/>
            <ac:cxnSpMk id="150" creationId="{DC27D746-0691-6F47-9E9D-1D63DF11D081}"/>
          </ac:cxnSpMkLst>
        </pc:cxnChg>
        <pc:cxnChg chg="mod">
          <ac:chgData name="Aizhan Kassymova" userId="116eda05-19b7-4ab1-b111-75ad639c04ed" providerId="ADAL" clId="{FFCE49F3-5F8D-2B4B-8D18-7A400D8CA18F}" dt="2022-07-15T18:14:56.838" v="605" actId="478"/>
          <ac:cxnSpMkLst>
            <pc:docMk/>
            <pc:sldMk cId="622832814" sldId="1009"/>
            <ac:cxnSpMk id="216" creationId="{3F2C66BF-55D8-0549-A9DA-934202F38DD5}"/>
          </ac:cxnSpMkLst>
        </pc:cxnChg>
        <pc:cxnChg chg="mod">
          <ac:chgData name="Aizhan Kassymova" userId="116eda05-19b7-4ab1-b111-75ad639c04ed" providerId="ADAL" clId="{FFCE49F3-5F8D-2B4B-8D18-7A400D8CA18F}" dt="2022-07-15T18:14:56.838" v="605" actId="478"/>
          <ac:cxnSpMkLst>
            <pc:docMk/>
            <pc:sldMk cId="622832814" sldId="1009"/>
            <ac:cxnSpMk id="217" creationId="{CA370408-C974-CD4A-8EF6-0AEC3924D4ED}"/>
          </ac:cxnSpMkLst>
        </pc:cxnChg>
        <pc:cxnChg chg="mod">
          <ac:chgData name="Aizhan Kassymova" userId="116eda05-19b7-4ab1-b111-75ad639c04ed" providerId="ADAL" clId="{FFCE49F3-5F8D-2B4B-8D18-7A400D8CA18F}" dt="2022-07-15T18:14:56.838" v="605" actId="478"/>
          <ac:cxnSpMkLst>
            <pc:docMk/>
            <pc:sldMk cId="622832814" sldId="1009"/>
            <ac:cxnSpMk id="218" creationId="{5A7BF2B3-45B8-414A-8B63-2480CF8FA113}"/>
          </ac:cxnSpMkLst>
        </pc:cxnChg>
        <pc:cxnChg chg="mod">
          <ac:chgData name="Aizhan Kassymova" userId="116eda05-19b7-4ab1-b111-75ad639c04ed" providerId="ADAL" clId="{FFCE49F3-5F8D-2B4B-8D18-7A400D8CA18F}" dt="2022-07-15T18:14:56.838" v="605" actId="478"/>
          <ac:cxnSpMkLst>
            <pc:docMk/>
            <pc:sldMk cId="622832814" sldId="1009"/>
            <ac:cxnSpMk id="219" creationId="{9A1FEA61-81C7-C449-880B-15A8ACAF5500}"/>
          </ac:cxnSpMkLst>
        </pc:cxnChg>
      </pc:sldChg>
      <pc:sldChg chg="modSp mod modNotesTx">
        <pc:chgData name="Aizhan Kassymova" userId="116eda05-19b7-4ab1-b111-75ad639c04ed" providerId="ADAL" clId="{FFCE49F3-5F8D-2B4B-8D18-7A400D8CA18F}" dt="2022-07-16T07:30:58.296" v="3010" actId="1076"/>
        <pc:sldMkLst>
          <pc:docMk/>
          <pc:sldMk cId="2628641788" sldId="1010"/>
        </pc:sldMkLst>
        <pc:spChg chg="mod">
          <ac:chgData name="Aizhan Kassymova" userId="116eda05-19b7-4ab1-b111-75ad639c04ed" providerId="ADAL" clId="{FFCE49F3-5F8D-2B4B-8D18-7A400D8CA18F}" dt="2022-07-16T07:30:39.900" v="3007" actId="1076"/>
          <ac:spMkLst>
            <pc:docMk/>
            <pc:sldMk cId="2628641788" sldId="1010"/>
            <ac:spMk id="3" creationId="{A763C0FF-36B6-664F-90B3-14AB76C3338D}"/>
          </ac:spMkLst>
        </pc:spChg>
        <pc:spChg chg="mod">
          <ac:chgData name="Aizhan Kassymova" userId="116eda05-19b7-4ab1-b111-75ad639c04ed" providerId="ADAL" clId="{FFCE49F3-5F8D-2B4B-8D18-7A400D8CA18F}" dt="2022-07-16T07:30:25.471" v="3005" actId="14100"/>
          <ac:spMkLst>
            <pc:docMk/>
            <pc:sldMk cId="2628641788" sldId="1010"/>
            <ac:spMk id="8" creationId="{7FC87645-22AD-8040-8C83-BC2F64C5D928}"/>
          </ac:spMkLst>
        </pc:spChg>
        <pc:spChg chg="mod">
          <ac:chgData name="Aizhan Kassymova" userId="116eda05-19b7-4ab1-b111-75ad639c04ed" providerId="ADAL" clId="{FFCE49F3-5F8D-2B4B-8D18-7A400D8CA18F}" dt="2022-07-16T07:30:39.900" v="3007" actId="1076"/>
          <ac:spMkLst>
            <pc:docMk/>
            <pc:sldMk cId="2628641788" sldId="1010"/>
            <ac:spMk id="19" creationId="{D1D9D12F-41D2-1C43-BE10-20C3B18B6C74}"/>
          </ac:spMkLst>
        </pc:spChg>
        <pc:spChg chg="mod">
          <ac:chgData name="Aizhan Kassymova" userId="116eda05-19b7-4ab1-b111-75ad639c04ed" providerId="ADAL" clId="{FFCE49F3-5F8D-2B4B-8D18-7A400D8CA18F}" dt="2022-07-16T07:30:45.739" v="3008" actId="1076"/>
          <ac:spMkLst>
            <pc:docMk/>
            <pc:sldMk cId="2628641788" sldId="1010"/>
            <ac:spMk id="21" creationId="{173E1221-1527-4744-A110-60E3BD72A69D}"/>
          </ac:spMkLst>
        </pc:spChg>
        <pc:spChg chg="mod">
          <ac:chgData name="Aizhan Kassymova" userId="116eda05-19b7-4ab1-b111-75ad639c04ed" providerId="ADAL" clId="{FFCE49F3-5F8D-2B4B-8D18-7A400D8CA18F}" dt="2022-07-16T07:30:45.739" v="3008" actId="1076"/>
          <ac:spMkLst>
            <pc:docMk/>
            <pc:sldMk cId="2628641788" sldId="1010"/>
            <ac:spMk id="22" creationId="{5D7E6050-1C4A-AC42-9C80-455BF3E89624}"/>
          </ac:spMkLst>
        </pc:spChg>
        <pc:spChg chg="mod">
          <ac:chgData name="Aizhan Kassymova" userId="116eda05-19b7-4ab1-b111-75ad639c04ed" providerId="ADAL" clId="{FFCE49F3-5F8D-2B4B-8D18-7A400D8CA18F}" dt="2022-07-16T07:30:58.296" v="3010" actId="1076"/>
          <ac:spMkLst>
            <pc:docMk/>
            <pc:sldMk cId="2628641788" sldId="1010"/>
            <ac:spMk id="27" creationId="{821B1C9B-1511-9048-954A-42C526FFA552}"/>
          </ac:spMkLst>
        </pc:spChg>
        <pc:spChg chg="mod">
          <ac:chgData name="Aizhan Kassymova" userId="116eda05-19b7-4ab1-b111-75ad639c04ed" providerId="ADAL" clId="{FFCE49F3-5F8D-2B4B-8D18-7A400D8CA18F}" dt="2022-07-16T07:30:58.296" v="3010" actId="1076"/>
          <ac:spMkLst>
            <pc:docMk/>
            <pc:sldMk cId="2628641788" sldId="1010"/>
            <ac:spMk id="28" creationId="{94F6A773-D867-F74F-B5C6-8190F112DD55}"/>
          </ac:spMkLst>
        </pc:spChg>
        <pc:spChg chg="mod">
          <ac:chgData name="Aizhan Kassymova" userId="116eda05-19b7-4ab1-b111-75ad639c04ed" providerId="ADAL" clId="{FFCE49F3-5F8D-2B4B-8D18-7A400D8CA18F}" dt="2022-07-16T07:30:51.687" v="3009" actId="1076"/>
          <ac:spMkLst>
            <pc:docMk/>
            <pc:sldMk cId="2628641788" sldId="1010"/>
            <ac:spMk id="30" creationId="{0D53E4D4-FAC6-1E4B-882F-3AD5F8C274EF}"/>
          </ac:spMkLst>
        </pc:spChg>
        <pc:spChg chg="mod">
          <ac:chgData name="Aizhan Kassymova" userId="116eda05-19b7-4ab1-b111-75ad639c04ed" providerId="ADAL" clId="{FFCE49F3-5F8D-2B4B-8D18-7A400D8CA18F}" dt="2022-07-16T07:30:51.687" v="3009" actId="1076"/>
          <ac:spMkLst>
            <pc:docMk/>
            <pc:sldMk cId="2628641788" sldId="1010"/>
            <ac:spMk id="31" creationId="{2F3023D6-375B-E04C-A47A-CBC847CE62DB}"/>
          </ac:spMkLst>
        </pc:spChg>
        <pc:grpChg chg="mod">
          <ac:chgData name="Aizhan Kassymova" userId="116eda05-19b7-4ab1-b111-75ad639c04ed" providerId="ADAL" clId="{FFCE49F3-5F8D-2B4B-8D18-7A400D8CA18F}" dt="2022-07-16T07:30:39.900" v="3007" actId="1076"/>
          <ac:grpSpMkLst>
            <pc:docMk/>
            <pc:sldMk cId="2628641788" sldId="1010"/>
            <ac:grpSpMk id="4" creationId="{0D5C6DD9-E1C8-9A47-B128-964947A9BCA1}"/>
          </ac:grpSpMkLst>
        </pc:grpChg>
        <pc:grpChg chg="mod">
          <ac:chgData name="Aizhan Kassymova" userId="116eda05-19b7-4ab1-b111-75ad639c04ed" providerId="ADAL" clId="{FFCE49F3-5F8D-2B4B-8D18-7A400D8CA18F}" dt="2022-07-16T07:30:45.739" v="3008" actId="1076"/>
          <ac:grpSpMkLst>
            <pc:docMk/>
            <pc:sldMk cId="2628641788" sldId="1010"/>
            <ac:grpSpMk id="20" creationId="{FBC066ED-EC5C-E148-85B2-CE56D9C40F28}"/>
          </ac:grpSpMkLst>
        </pc:grpChg>
        <pc:grpChg chg="mod">
          <ac:chgData name="Aizhan Kassymova" userId="116eda05-19b7-4ab1-b111-75ad639c04ed" providerId="ADAL" clId="{FFCE49F3-5F8D-2B4B-8D18-7A400D8CA18F}" dt="2022-07-16T07:30:58.296" v="3010" actId="1076"/>
          <ac:grpSpMkLst>
            <pc:docMk/>
            <pc:sldMk cId="2628641788" sldId="1010"/>
            <ac:grpSpMk id="26" creationId="{AC9AAF3B-AED3-A449-97D4-F0291249333B}"/>
          </ac:grpSpMkLst>
        </pc:grpChg>
        <pc:grpChg chg="mod">
          <ac:chgData name="Aizhan Kassymova" userId="116eda05-19b7-4ab1-b111-75ad639c04ed" providerId="ADAL" clId="{FFCE49F3-5F8D-2B4B-8D18-7A400D8CA18F}" dt="2022-07-16T07:30:51.687" v="3009" actId="1076"/>
          <ac:grpSpMkLst>
            <pc:docMk/>
            <pc:sldMk cId="2628641788" sldId="1010"/>
            <ac:grpSpMk id="29" creationId="{5725BE4D-F37D-9C4B-B89A-22367E8DCDC6}"/>
          </ac:grpSpMkLst>
        </pc:grpChg>
      </pc:sldChg>
      <pc:sldChg chg="modSp mod">
        <pc:chgData name="Aizhan Kassymova" userId="116eda05-19b7-4ab1-b111-75ad639c04ed" providerId="ADAL" clId="{FFCE49F3-5F8D-2B4B-8D18-7A400D8CA18F}" dt="2022-07-15T16:01:53.350" v="9" actId="14100"/>
        <pc:sldMkLst>
          <pc:docMk/>
          <pc:sldMk cId="3538661402" sldId="1014"/>
        </pc:sldMkLst>
        <pc:spChg chg="mod">
          <ac:chgData name="Aizhan Kassymova" userId="116eda05-19b7-4ab1-b111-75ad639c04ed" providerId="ADAL" clId="{FFCE49F3-5F8D-2B4B-8D18-7A400D8CA18F}" dt="2022-07-15T16:01:53.350" v="9" actId="14100"/>
          <ac:spMkLst>
            <pc:docMk/>
            <pc:sldMk cId="3538661402" sldId="1014"/>
            <ac:spMk id="111" creationId="{1B4EE37F-42F3-2442-ACAD-B722241FF92E}"/>
          </ac:spMkLst>
        </pc:spChg>
      </pc:sldChg>
      <pc:sldChg chg="del">
        <pc:chgData name="Aizhan Kassymova" userId="116eda05-19b7-4ab1-b111-75ad639c04ed" providerId="ADAL" clId="{FFCE49F3-5F8D-2B4B-8D18-7A400D8CA18F}" dt="2022-07-16T07:21:57.924" v="2810" actId="2696"/>
        <pc:sldMkLst>
          <pc:docMk/>
          <pc:sldMk cId="4019658133" sldId="1015"/>
        </pc:sldMkLst>
      </pc:sldChg>
      <pc:sldChg chg="del">
        <pc:chgData name="Aizhan Kassymova" userId="116eda05-19b7-4ab1-b111-75ad639c04ed" providerId="ADAL" clId="{FFCE49F3-5F8D-2B4B-8D18-7A400D8CA18F}" dt="2022-07-15T17:53:09.806" v="127" actId="2696"/>
        <pc:sldMkLst>
          <pc:docMk/>
          <pc:sldMk cId="815488491" sldId="1016"/>
        </pc:sldMkLst>
      </pc:sldChg>
      <pc:sldChg chg="addSp delSp modSp add mod modNotesTx">
        <pc:chgData name="Aizhan Kassymova" userId="116eda05-19b7-4ab1-b111-75ad639c04ed" providerId="ADAL" clId="{FFCE49F3-5F8D-2B4B-8D18-7A400D8CA18F}" dt="2022-07-15T18:03:34.201" v="505"/>
        <pc:sldMkLst>
          <pc:docMk/>
          <pc:sldMk cId="2424358755" sldId="1016"/>
        </pc:sldMkLst>
        <pc:spChg chg="mod">
          <ac:chgData name="Aizhan Kassymova" userId="116eda05-19b7-4ab1-b111-75ad639c04ed" providerId="ADAL" clId="{FFCE49F3-5F8D-2B4B-8D18-7A400D8CA18F}" dt="2022-07-15T17:58:12.054" v="227"/>
          <ac:spMkLst>
            <pc:docMk/>
            <pc:sldMk cId="2424358755" sldId="1016"/>
            <ac:spMk id="2" creationId="{3B8CD900-19EC-824C-BF74-AADFBF5A172E}"/>
          </ac:spMkLst>
        </pc:spChg>
        <pc:spChg chg="mod">
          <ac:chgData name="Aizhan Kassymova" userId="116eda05-19b7-4ab1-b111-75ad639c04ed" providerId="ADAL" clId="{FFCE49F3-5F8D-2B4B-8D18-7A400D8CA18F}" dt="2022-07-15T18:03:19.713" v="503" actId="20577"/>
          <ac:spMkLst>
            <pc:docMk/>
            <pc:sldMk cId="2424358755" sldId="1016"/>
            <ac:spMk id="4" creationId="{1E944C3F-C77B-9A49-ACB6-EDB2E17C9D3A}"/>
          </ac:spMkLst>
        </pc:spChg>
        <pc:spChg chg="del">
          <ac:chgData name="Aizhan Kassymova" userId="116eda05-19b7-4ab1-b111-75ad639c04ed" providerId="ADAL" clId="{FFCE49F3-5F8D-2B4B-8D18-7A400D8CA18F}" dt="2022-07-15T18:03:33.732" v="504" actId="478"/>
          <ac:spMkLst>
            <pc:docMk/>
            <pc:sldMk cId="2424358755" sldId="1016"/>
            <ac:spMk id="6" creationId="{5C89035B-463A-1E40-A130-AE9AA3E37667}"/>
          </ac:spMkLst>
        </pc:spChg>
        <pc:spChg chg="mod">
          <ac:chgData name="Aizhan Kassymova" userId="116eda05-19b7-4ab1-b111-75ad639c04ed" providerId="ADAL" clId="{FFCE49F3-5F8D-2B4B-8D18-7A400D8CA18F}" dt="2022-07-15T18:02:51.285" v="470" actId="20577"/>
          <ac:spMkLst>
            <pc:docMk/>
            <pc:sldMk cId="2424358755" sldId="1016"/>
            <ac:spMk id="9" creationId="{02AF1634-8914-FF4A-8ACB-58E0BABFE65B}"/>
          </ac:spMkLst>
        </pc:spChg>
        <pc:spChg chg="add mod">
          <ac:chgData name="Aizhan Kassymova" userId="116eda05-19b7-4ab1-b111-75ad639c04ed" providerId="ADAL" clId="{FFCE49F3-5F8D-2B4B-8D18-7A400D8CA18F}" dt="2022-07-15T18:03:34.201" v="505"/>
          <ac:spMkLst>
            <pc:docMk/>
            <pc:sldMk cId="2424358755" sldId="1016"/>
            <ac:spMk id="16" creationId="{D0E95591-519F-B243-C24D-B5725063E400}"/>
          </ac:spMkLst>
        </pc:spChg>
        <pc:spChg chg="mod">
          <ac:chgData name="Aizhan Kassymova" userId="116eda05-19b7-4ab1-b111-75ad639c04ed" providerId="ADAL" clId="{FFCE49F3-5F8D-2B4B-8D18-7A400D8CA18F}" dt="2022-07-15T18:01:28.985" v="393" actId="255"/>
          <ac:spMkLst>
            <pc:docMk/>
            <pc:sldMk cId="2424358755" sldId="1016"/>
            <ac:spMk id="17" creationId="{921D3CC3-7FC4-4346-86E8-F841A7674F2D}"/>
          </ac:spMkLst>
        </pc:spChg>
      </pc:sldChg>
      <pc:sldChg chg="del">
        <pc:chgData name="Aizhan Kassymova" userId="116eda05-19b7-4ab1-b111-75ad639c04ed" providerId="ADAL" clId="{FFCE49F3-5F8D-2B4B-8D18-7A400D8CA18F}" dt="2022-07-16T07:21:24.075" v="2809" actId="2696"/>
        <pc:sldMkLst>
          <pc:docMk/>
          <pc:sldMk cId="4032368679" sldId="1017"/>
        </pc:sldMkLst>
      </pc:sldChg>
    </pc:docChg>
  </pc:docChgLst>
  <pc:docChgLst>
    <pc:chgData name="Aizhan Kassymova" userId="S::a.kassymova@satbayev.university::116eda05-19b7-4ab1-b111-75ad639c04ed" providerId="AD" clId="Web-{BB34A458-414C-3A8F-9BF3-6B0A066D48E5}"/>
    <pc:docChg chg="addSld delSld modSld addMainMaster modMainMaster">
      <pc:chgData name="Aizhan Kassymova" userId="S::a.kassymova@satbayev.university::116eda05-19b7-4ab1-b111-75ad639c04ed" providerId="AD" clId="Web-{BB34A458-414C-3A8F-9BF3-6B0A066D48E5}" dt="2022-07-14T11:03:42.895" v="2872" actId="1076"/>
      <pc:docMkLst>
        <pc:docMk/>
      </pc:docMkLst>
      <pc:sldChg chg="modSp add del modNotes">
        <pc:chgData name="Aizhan Kassymova" userId="S::a.kassymova@satbayev.university::116eda05-19b7-4ab1-b111-75ad639c04ed" providerId="AD" clId="Web-{BB34A458-414C-3A8F-9BF3-6B0A066D48E5}" dt="2022-07-13T11:52:10.646" v="597"/>
        <pc:sldMkLst>
          <pc:docMk/>
          <pc:sldMk cId="618695574" sldId="256"/>
        </pc:sldMkLst>
        <pc:spChg chg="mod">
          <ac:chgData name="Aizhan Kassymova" userId="S::a.kassymova@satbayev.university::116eda05-19b7-4ab1-b111-75ad639c04ed" providerId="AD" clId="Web-{BB34A458-414C-3A8F-9BF3-6B0A066D48E5}" dt="2022-07-13T11:47:44.599" v="577" actId="20577"/>
          <ac:spMkLst>
            <pc:docMk/>
            <pc:sldMk cId="618695574" sldId="256"/>
            <ac:spMk id="2" creationId="{DE9F32F8-75B0-5A0E-5B02-750E4F25B5F1}"/>
          </ac:spMkLst>
        </pc:spChg>
      </pc:sldChg>
      <pc:sldChg chg="del">
        <pc:chgData name="Aizhan Kassymova" userId="S::a.kassymova@satbayev.university::116eda05-19b7-4ab1-b111-75ad639c04ed" providerId="AD" clId="Web-{BB34A458-414C-3A8F-9BF3-6B0A066D48E5}" dt="2022-07-14T09:36:41.318" v="2384"/>
        <pc:sldMkLst>
          <pc:docMk/>
          <pc:sldMk cId="1598317466" sldId="957"/>
        </pc:sldMkLst>
      </pc:sldChg>
      <pc:sldChg chg="del">
        <pc:chgData name="Aizhan Kassymova" userId="S::a.kassymova@satbayev.university::116eda05-19b7-4ab1-b111-75ad639c04ed" providerId="AD" clId="Web-{BB34A458-414C-3A8F-9BF3-6B0A066D48E5}" dt="2022-07-14T09:36:41.474" v="2385"/>
        <pc:sldMkLst>
          <pc:docMk/>
          <pc:sldMk cId="1744555962" sldId="959"/>
        </pc:sldMkLst>
      </pc:sldChg>
      <pc:sldChg chg="del">
        <pc:chgData name="Aizhan Kassymova" userId="S::a.kassymova@satbayev.university::116eda05-19b7-4ab1-b111-75ad639c04ed" providerId="AD" clId="Web-{BB34A458-414C-3A8F-9BF3-6B0A066D48E5}" dt="2022-07-14T09:36:42.568" v="2386"/>
        <pc:sldMkLst>
          <pc:docMk/>
          <pc:sldMk cId="2264044002" sldId="961"/>
        </pc:sldMkLst>
      </pc:sldChg>
      <pc:sldChg chg="del">
        <pc:chgData name="Aizhan Kassymova" userId="S::a.kassymova@satbayev.university::116eda05-19b7-4ab1-b111-75ad639c04ed" providerId="AD" clId="Web-{BB34A458-414C-3A8F-9BF3-6B0A066D48E5}" dt="2022-07-14T09:36:46.271" v="2387"/>
        <pc:sldMkLst>
          <pc:docMk/>
          <pc:sldMk cId="3673921307" sldId="963"/>
        </pc:sldMkLst>
      </pc:sldChg>
      <pc:sldChg chg="del">
        <pc:chgData name="Aizhan Kassymova" userId="S::a.kassymova@satbayev.university::116eda05-19b7-4ab1-b111-75ad639c04ed" providerId="AD" clId="Web-{BB34A458-414C-3A8F-9BF3-6B0A066D48E5}" dt="2022-07-14T09:36:49.568" v="2388"/>
        <pc:sldMkLst>
          <pc:docMk/>
          <pc:sldMk cId="730174317" sldId="964"/>
        </pc:sldMkLst>
      </pc:sldChg>
      <pc:sldChg chg="addSp delSp">
        <pc:chgData name="Aizhan Kassymova" userId="S::a.kassymova@satbayev.university::116eda05-19b7-4ab1-b111-75ad639c04ed" providerId="AD" clId="Web-{BB34A458-414C-3A8F-9BF3-6B0A066D48E5}" dt="2022-07-13T10:58:12.775" v="26"/>
        <pc:sldMkLst>
          <pc:docMk/>
          <pc:sldMk cId="3991590088" sldId="965"/>
        </pc:sldMkLst>
        <pc:spChg chg="add">
          <ac:chgData name="Aizhan Kassymova" userId="S::a.kassymova@satbayev.university::116eda05-19b7-4ab1-b111-75ad639c04ed" providerId="AD" clId="Web-{BB34A458-414C-3A8F-9BF3-6B0A066D48E5}" dt="2022-07-13T10:58:12.775" v="26"/>
          <ac:spMkLst>
            <pc:docMk/>
            <pc:sldMk cId="3991590088" sldId="965"/>
            <ac:spMk id="4" creationId="{5B224420-96B2-9E40-59EA-F8EE7D01188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3T10:58:12.478" v="25"/>
          <ac:spMkLst>
            <pc:docMk/>
            <pc:sldMk cId="3991590088" sldId="965"/>
            <ac:spMk id="571" creationId="{708DEF7C-B0F7-A64F-8A70-6995BEA8D4E5}"/>
          </ac:spMkLst>
        </pc:spChg>
      </pc:sldChg>
      <pc:sldChg chg="addSp delSp modSp modNotes">
        <pc:chgData name="Aizhan Kassymova" userId="S::a.kassymova@satbayev.university::116eda05-19b7-4ab1-b111-75ad639c04ed" providerId="AD" clId="Web-{BB34A458-414C-3A8F-9BF3-6B0A066D48E5}" dt="2022-07-13T10:58:21.619" v="29" actId="1076"/>
        <pc:sldMkLst>
          <pc:docMk/>
          <pc:sldMk cId="974050777" sldId="966"/>
        </pc:sldMkLst>
        <pc:spChg chg="add mod">
          <ac:chgData name="Aizhan Kassymova" userId="S::a.kassymova@satbayev.university::116eda05-19b7-4ab1-b111-75ad639c04ed" providerId="AD" clId="Web-{BB34A458-414C-3A8F-9BF3-6B0A066D48E5}" dt="2022-07-13T10:58:21.619" v="29" actId="1076"/>
          <ac:spMkLst>
            <pc:docMk/>
            <pc:sldMk cId="974050777" sldId="966"/>
            <ac:spMk id="5" creationId="{56216251-46E0-C680-1163-6B2D2D79B096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3T10:58:16.682" v="27"/>
          <ac:spMkLst>
            <pc:docMk/>
            <pc:sldMk cId="974050777" sldId="966"/>
            <ac:spMk id="496" creationId="{A788B1F4-B4B8-854F-BF10-4760630704CA}"/>
          </ac:spMkLst>
        </pc:spChg>
      </pc:sldChg>
      <pc:sldChg chg="addSp delSp modSp del">
        <pc:chgData name="Aizhan Kassymova" userId="S::a.kassymova@satbayev.university::116eda05-19b7-4ab1-b111-75ad639c04ed" providerId="AD" clId="Web-{BB34A458-414C-3A8F-9BF3-6B0A066D48E5}" dt="2022-07-14T09:36:37.911" v="2382"/>
        <pc:sldMkLst>
          <pc:docMk/>
          <pc:sldMk cId="4208593796" sldId="967"/>
        </pc:sldMkLst>
        <pc:spChg chg="mod">
          <ac:chgData name="Aizhan Kassymova" userId="S::a.kassymova@satbayev.university::116eda05-19b7-4ab1-b111-75ad639c04ed" providerId="AD" clId="Web-{BB34A458-414C-3A8F-9BF3-6B0A066D48E5}" dt="2022-07-13T10:58:02.588" v="24" actId="20577"/>
          <ac:spMkLst>
            <pc:docMk/>
            <pc:sldMk cId="4208593796" sldId="967"/>
            <ac:spMk id="2" creationId="{3B8CD900-19EC-824C-BF74-AADFBF5A172E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0:59:12.135" v="68" actId="20577"/>
          <ac:spMkLst>
            <pc:docMk/>
            <pc:sldMk cId="4208593796" sldId="967"/>
            <ac:spMk id="3" creationId="{66DAEE93-D7C7-5A4A-AB8B-951DDF4E15F0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3T10:58:29.088" v="32" actId="1076"/>
          <ac:spMkLst>
            <pc:docMk/>
            <pc:sldMk cId="4208593796" sldId="967"/>
            <ac:spMk id="8" creationId="{8013F7C9-01B4-A0FB-A5D4-0698666FAC4C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3T10:58:25.853" v="30"/>
          <ac:spMkLst>
            <pc:docMk/>
            <pc:sldMk cId="4208593796" sldId="967"/>
            <ac:spMk id="444" creationId="{9DD86218-2819-DB49-BA50-5AE1BB15CB08}"/>
          </ac:spMkLst>
        </pc:spChg>
      </pc:sldChg>
      <pc:sldChg chg="del">
        <pc:chgData name="Aizhan Kassymova" userId="S::a.kassymova@satbayev.university::116eda05-19b7-4ab1-b111-75ad639c04ed" providerId="AD" clId="Web-{BB34A458-414C-3A8F-9BF3-6B0A066D48E5}" dt="2022-07-14T09:36:39.630" v="2383"/>
        <pc:sldMkLst>
          <pc:docMk/>
          <pc:sldMk cId="1959218370" sldId="969"/>
        </pc:sldMkLst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3T11:50:50.333" v="579"/>
        <pc:sldMkLst>
          <pc:docMk/>
          <pc:sldMk cId="3035734876" sldId="970"/>
        </pc:sldMkLst>
        <pc:spChg chg="add">
          <ac:chgData name="Aizhan Kassymova" userId="S::a.kassymova@satbayev.university::116eda05-19b7-4ab1-b111-75ad639c04ed" providerId="AD" clId="Web-{BB34A458-414C-3A8F-9BF3-6B0A066D48E5}" dt="2022-07-13T11:50:50.333" v="579"/>
          <ac:spMkLst>
            <pc:docMk/>
            <pc:sldMk cId="3035734876" sldId="970"/>
            <ac:spMk id="3" creationId="{19F2BBBC-A8EA-B9A5-DE14-62FC9FD50B1B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3T11:50:38.552" v="578"/>
          <ac:spMkLst>
            <pc:docMk/>
            <pc:sldMk cId="3035734876" sldId="970"/>
            <ac:spMk id="5" creationId="{58205DD8-018E-E64A-86F3-58BAA2CE7588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1:45:04.740" v="562" actId="20577"/>
          <ac:spMkLst>
            <pc:docMk/>
            <pc:sldMk cId="3035734876" sldId="970"/>
            <ac:spMk id="12" creationId="{0FE4FCF6-C044-7F40-BE10-AF4FF95479A4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1:46:40.256" v="567" actId="20577"/>
          <ac:spMkLst>
            <pc:docMk/>
            <pc:sldMk cId="3035734876" sldId="970"/>
            <ac:spMk id="14" creationId="{111B3EB7-227E-F543-AA3C-890766F25AA8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1:28:52.538" v="288" actId="20577"/>
          <ac:spMkLst>
            <pc:docMk/>
            <pc:sldMk cId="3035734876" sldId="970"/>
            <ac:spMk id="611" creationId="{C9770F09-EBB8-174E-A6FB-4752E1D92580}"/>
          </ac:spMkLst>
        </pc:spChg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3T11:28:30.195" v="284"/>
        <pc:sldMkLst>
          <pc:docMk/>
          <pc:sldMk cId="4220618177" sldId="971"/>
        </pc:sldMkLst>
        <pc:spChg chg="add mod">
          <ac:chgData name="Aizhan Kassymova" userId="S::a.kassymova@satbayev.university::116eda05-19b7-4ab1-b111-75ad639c04ed" providerId="AD" clId="Web-{BB34A458-414C-3A8F-9BF3-6B0A066D48E5}" dt="2022-07-13T11:24:40.632" v="272" actId="1076"/>
          <ac:spMkLst>
            <pc:docMk/>
            <pc:sldMk cId="4220618177" sldId="971"/>
            <ac:spMk id="5" creationId="{3A38F29D-E5F5-E3BF-BDD3-3F1A92E3766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3T11:24:30.679" v="270"/>
          <ac:spMkLst>
            <pc:docMk/>
            <pc:sldMk cId="4220618177" sldId="971"/>
            <ac:spMk id="8" creationId="{655E0361-C998-CE4A-A872-E67F1A517547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1:19:13.633" v="240" actId="20577"/>
          <ac:spMkLst>
            <pc:docMk/>
            <pc:sldMk cId="4220618177" sldId="971"/>
            <ac:spMk id="9" creationId="{BECEA851-800B-1A42-B1E6-3BCEBBFF06DD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1:24:17.023" v="267" actId="20577"/>
          <ac:spMkLst>
            <pc:docMk/>
            <pc:sldMk cId="4220618177" sldId="971"/>
            <ac:spMk id="11" creationId="{0636A257-4BF5-0D40-8994-53C8EDAFC437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1:17:44.055" v="192" actId="20577"/>
          <ac:spMkLst>
            <pc:docMk/>
            <pc:sldMk cId="4220618177" sldId="971"/>
            <ac:spMk id="611" creationId="{C9770F09-EBB8-174E-A6FB-4752E1D92580}"/>
          </ac:spMkLst>
        </pc:spChg>
        <pc:grpChg chg="mod">
          <ac:chgData name="Aizhan Kassymova" userId="S::a.kassymova@satbayev.university::116eda05-19b7-4ab1-b111-75ad639c04ed" providerId="AD" clId="Web-{BB34A458-414C-3A8F-9BF3-6B0A066D48E5}" dt="2022-07-13T11:24:24.632" v="269" actId="1076"/>
          <ac:grpSpMkLst>
            <pc:docMk/>
            <pc:sldMk cId="4220618177" sldId="971"/>
            <ac:grpSpMk id="2" creationId="{BF6FF9DA-97F1-3A4B-8FA4-5FF000565416}"/>
          </ac:grpSpMkLst>
        </pc:grpChg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3T11:16:00.758" v="186"/>
        <pc:sldMkLst>
          <pc:docMk/>
          <pc:sldMk cId="1884211587" sldId="972"/>
        </pc:sldMkLst>
        <pc:spChg chg="add">
          <ac:chgData name="Aizhan Kassymova" userId="S::a.kassymova@satbayev.university::116eda05-19b7-4ab1-b111-75ad639c04ed" providerId="AD" clId="Web-{BB34A458-414C-3A8F-9BF3-6B0A066D48E5}" dt="2022-07-13T11:07:34.540" v="140"/>
          <ac:spMkLst>
            <pc:docMk/>
            <pc:sldMk cId="1884211587" sldId="972"/>
            <ac:spMk id="4" creationId="{7C73CC57-719D-C6C0-42F0-4CA9E2F0C2E9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3T11:07:37.696" v="141"/>
          <ac:spMkLst>
            <pc:docMk/>
            <pc:sldMk cId="1884211587" sldId="972"/>
            <ac:spMk id="8" creationId="{A3A14225-DCBF-BB44-B1DF-EA9373578A1D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1:06:02.056" v="122" actId="20577"/>
          <ac:spMkLst>
            <pc:docMk/>
            <pc:sldMk cId="1884211587" sldId="972"/>
            <ac:spMk id="42" creationId="{B41BDD21-3AA2-5A47-848F-E5981CBA9334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1:06:50.915" v="139" actId="20577"/>
          <ac:spMkLst>
            <pc:docMk/>
            <pc:sldMk cId="1884211587" sldId="972"/>
            <ac:spMk id="43" creationId="{9573907E-68CA-1046-A0DB-1869CFA38414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1:04:32.369" v="106" actId="20577"/>
          <ac:spMkLst>
            <pc:docMk/>
            <pc:sldMk cId="1884211587" sldId="972"/>
            <ac:spMk id="611" creationId="{C9770F09-EBB8-174E-A6FB-4752E1D92580}"/>
          </ac:spMkLst>
        </pc:spChg>
      </pc:sldChg>
      <pc:sldChg chg="modSp new modNotes">
        <pc:chgData name="Aizhan Kassymova" userId="S::a.kassymova@satbayev.university::116eda05-19b7-4ab1-b111-75ad639c04ed" providerId="AD" clId="Web-{BB34A458-414C-3A8F-9BF3-6B0A066D48E5}" dt="2022-07-13T11:52:15.568" v="599"/>
        <pc:sldMkLst>
          <pc:docMk/>
          <pc:sldMk cId="3896205319" sldId="973"/>
        </pc:sldMkLst>
        <pc:spChg chg="mod">
          <ac:chgData name="Aizhan Kassymova" userId="S::a.kassymova@satbayev.university::116eda05-19b7-4ab1-b111-75ad639c04ed" providerId="AD" clId="Web-{BB34A458-414C-3A8F-9BF3-6B0A066D48E5}" dt="2022-07-13T11:51:27.177" v="585" actId="20577"/>
          <ac:spMkLst>
            <pc:docMk/>
            <pc:sldMk cId="3896205319" sldId="973"/>
            <ac:spMk id="2" creationId="{36949A8C-64D8-DFB1-29ED-2275FDAAC9DA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1:52:00.661" v="596" actId="20577"/>
          <ac:spMkLst>
            <pc:docMk/>
            <pc:sldMk cId="3896205319" sldId="973"/>
            <ac:spMk id="3" creationId="{3442F0EB-D236-E592-A42B-8E35B6662FAD}"/>
          </ac:spMkLst>
        </pc:spChg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4T08:19:37.969" v="1632"/>
        <pc:sldMkLst>
          <pc:docMk/>
          <pc:sldMk cId="3040384433" sldId="974"/>
        </pc:sldMkLst>
        <pc:spChg chg="mod">
          <ac:chgData name="Aizhan Kassymova" userId="S::a.kassymova@satbayev.university::116eda05-19b7-4ab1-b111-75ad639c04ed" providerId="AD" clId="Web-{BB34A458-414C-3A8F-9BF3-6B0A066D48E5}" dt="2022-07-13T12:07:04.475" v="720" actId="20577"/>
          <ac:spMkLst>
            <pc:docMk/>
            <pc:sldMk cId="3040384433" sldId="974"/>
            <ac:spMk id="2" creationId="{3B8CD900-19EC-824C-BF74-AADFBF5A172E}"/>
          </ac:spMkLst>
        </pc:spChg>
        <pc:spChg chg="add del">
          <ac:chgData name="Aizhan Kassymova" userId="S::a.kassymova@satbayev.university::116eda05-19b7-4ab1-b111-75ad639c04ed" providerId="AD" clId="Web-{BB34A458-414C-3A8F-9BF3-6B0A066D48E5}" dt="2022-07-14T08:03:25.180" v="1298"/>
          <ac:spMkLst>
            <pc:docMk/>
            <pc:sldMk cId="3040384433" sldId="974"/>
            <ac:spMk id="5" creationId="{29B378D7-5F8C-5DC7-8BEE-A83ECD718B75}"/>
          </ac:spMkLst>
        </pc:spChg>
        <pc:spChg chg="add del mod">
          <ac:chgData name="Aizhan Kassymova" userId="S::a.kassymova@satbayev.university::116eda05-19b7-4ab1-b111-75ad639c04ed" providerId="AD" clId="Web-{BB34A458-414C-3A8F-9BF3-6B0A066D48E5}" dt="2022-07-14T08:14:11.305" v="1476"/>
          <ac:spMkLst>
            <pc:docMk/>
            <pc:sldMk cId="3040384433" sldId="974"/>
            <ac:spMk id="10" creationId="{D0362629-A141-B6C3-F0F1-FDDDBEC08630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08:14:24.712" v="1478" actId="1076"/>
          <ac:spMkLst>
            <pc:docMk/>
            <pc:sldMk cId="3040384433" sldId="974"/>
            <ac:spMk id="14" creationId="{A1CD41B7-88B5-27FA-7C96-B1A7BA00E5F9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08:14:07.508" v="1472"/>
          <ac:spMkLst>
            <pc:docMk/>
            <pc:sldMk cId="3040384433" sldId="974"/>
            <ac:spMk id="167" creationId="{46C04000-6460-9645-A637-B7F87E9F2D0F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8:13:05.350" v="1449" actId="20577"/>
          <ac:spMkLst>
            <pc:docMk/>
            <pc:sldMk cId="3040384433" sldId="974"/>
            <ac:spMk id="171" creationId="{5FE3427C-6327-DC4F-BEB5-B04B68C98F81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8:03:45.946" v="1301" actId="1076"/>
          <ac:spMkLst>
            <pc:docMk/>
            <pc:sldMk cId="3040384433" sldId="974"/>
            <ac:spMk id="175" creationId="{269466F0-DCF5-FF48-986E-8EB8C52CE743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8:13:24.116" v="1466" actId="20577"/>
          <ac:spMkLst>
            <pc:docMk/>
            <pc:sldMk cId="3040384433" sldId="974"/>
            <ac:spMk id="191" creationId="{7657B180-3511-BD43-A1D3-883B21FB89BF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8:01:13.020" v="1223" actId="20577"/>
          <ac:spMkLst>
            <pc:docMk/>
            <pc:sldMk cId="3040384433" sldId="974"/>
            <ac:spMk id="195" creationId="{DE2FECE5-EA6F-3043-93EE-B61DA63B972F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8:02:58.945" v="1294" actId="1076"/>
          <ac:spMkLst>
            <pc:docMk/>
            <pc:sldMk cId="3040384433" sldId="974"/>
            <ac:spMk id="546" creationId="{C638B8A1-75B3-8749-A235-1EE1778B601F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8:13:56.867" v="1471" actId="20577"/>
          <ac:spMkLst>
            <pc:docMk/>
            <pc:sldMk cId="3040384433" sldId="974"/>
            <ac:spMk id="573" creationId="{6C2D30C9-C124-A14F-8E31-BC5CBF38EFD2}"/>
          </ac:spMkLst>
        </pc:spChg>
        <pc:grpChg chg="mod">
          <ac:chgData name="Aizhan Kassymova" userId="S::a.kassymova@satbayev.university::116eda05-19b7-4ab1-b111-75ad639c04ed" providerId="AD" clId="Web-{BB34A458-414C-3A8F-9BF3-6B0A066D48E5}" dt="2022-07-14T08:04:53.948" v="1302" actId="1076"/>
          <ac:grpSpMkLst>
            <pc:docMk/>
            <pc:sldMk cId="3040384433" sldId="974"/>
            <ac:grpSpMk id="173" creationId="{C4AE8E60-10FA-844B-BD5E-0345F648B720}"/>
          </ac:grpSpMkLst>
        </pc:grpChg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3T12:05:25.757" v="718"/>
        <pc:sldMkLst>
          <pc:docMk/>
          <pc:sldMk cId="4017229420" sldId="975"/>
        </pc:sldMkLst>
        <pc:spChg chg="mod">
          <ac:chgData name="Aizhan Kassymova" userId="S::a.kassymova@satbayev.university::116eda05-19b7-4ab1-b111-75ad639c04ed" providerId="AD" clId="Web-{BB34A458-414C-3A8F-9BF3-6B0A066D48E5}" dt="2022-07-13T11:55:53.617" v="609" actId="1076"/>
          <ac:spMkLst>
            <pc:docMk/>
            <pc:sldMk cId="4017229420" sldId="975"/>
            <ac:spMk id="2" creationId="{3B8CD900-19EC-824C-BF74-AADFBF5A172E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2:02:04.069" v="701" actId="20577"/>
          <ac:spMkLst>
            <pc:docMk/>
            <pc:sldMk cId="4017229420" sldId="975"/>
            <ac:spMk id="3" creationId="{66DAEE93-D7C7-5A4A-AB8B-951DDF4E15F0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3T11:56:04.242" v="611"/>
          <ac:spMkLst>
            <pc:docMk/>
            <pc:sldMk cId="4017229420" sldId="975"/>
            <ac:spMk id="8" creationId="{6989E746-F8E8-F107-9D87-2C3A0E044199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3T12:02:12.398" v="702"/>
          <ac:spMkLst>
            <pc:docMk/>
            <pc:sldMk cId="4017229420" sldId="975"/>
            <ac:spMk id="9" creationId="{16694EA8-AA49-E9E5-A80B-C3BB27D2D3A3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3T11:56:03.632" v="610"/>
          <ac:spMkLst>
            <pc:docMk/>
            <pc:sldMk cId="4017229420" sldId="975"/>
            <ac:spMk id="443" creationId="{6B82EE67-B3B1-B14B-8E9B-DB1ABF01A2D5}"/>
          </ac:spMkLst>
        </pc:spChg>
      </pc:sldChg>
      <pc:sldChg chg="add del">
        <pc:chgData name="Aizhan Kassymova" userId="S::a.kassymova@satbayev.university::116eda05-19b7-4ab1-b111-75ad639c04ed" providerId="AD" clId="Web-{BB34A458-414C-3A8F-9BF3-6B0A066D48E5}" dt="2022-07-14T05:34:51.804" v="1157"/>
        <pc:sldMkLst>
          <pc:docMk/>
          <pc:sldMk cId="3363651654" sldId="976"/>
        </pc:sldMkLst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4T05:33:39.975" v="1156" actId="1076"/>
        <pc:sldMkLst>
          <pc:docMk/>
          <pc:sldMk cId="701523990" sldId="977"/>
        </pc:sldMkLst>
        <pc:spChg chg="mod">
          <ac:chgData name="Aizhan Kassymova" userId="S::a.kassymova@satbayev.university::116eda05-19b7-4ab1-b111-75ad639c04ed" providerId="AD" clId="Web-{BB34A458-414C-3A8F-9BF3-6B0A066D48E5}" dt="2022-07-14T05:30:29.768" v="1106" actId="1076"/>
          <ac:spMkLst>
            <pc:docMk/>
            <pc:sldMk cId="701523990" sldId="977"/>
            <ac:spMk id="2" creationId="{3B8CD900-19EC-824C-BF74-AADFBF5A172E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05:32:58.052" v="1148" actId="20577"/>
          <ac:spMkLst>
            <pc:docMk/>
            <pc:sldMk cId="701523990" sldId="977"/>
            <ac:spMk id="3" creationId="{CEE42F0B-FCC4-B542-0E2A-827A1042CEDE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05:33:39.975" v="1156" actId="1076"/>
          <ac:spMkLst>
            <pc:docMk/>
            <pc:sldMk cId="701523990" sldId="977"/>
            <ac:spMk id="5" creationId="{B6501890-1D9C-6055-80F5-0F9FB86EACDA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5:32:16.520" v="1139" actId="20577"/>
          <ac:spMkLst>
            <pc:docMk/>
            <pc:sldMk cId="701523990" sldId="977"/>
            <ac:spMk id="7" creationId="{67159CD9-3C65-A847-821F-CB514D943AB2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05:33:00.411" v="1149"/>
          <ac:spMkLst>
            <pc:docMk/>
            <pc:sldMk cId="701523990" sldId="977"/>
            <ac:spMk id="83" creationId="{0032936D-70F5-0749-B579-2F32AE0C12E6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5:24:45.386" v="951" actId="20577"/>
          <ac:spMkLst>
            <pc:docMk/>
            <pc:sldMk cId="701523990" sldId="977"/>
            <ac:spMk id="304" creationId="{7F01473B-D3BF-EB40-A40F-58D06873F71E}"/>
          </ac:spMkLst>
        </pc:spChg>
        <pc:grpChg chg="mod">
          <ac:chgData name="Aizhan Kassymova" userId="S::a.kassymova@satbayev.university::116eda05-19b7-4ab1-b111-75ad639c04ed" providerId="AD" clId="Web-{BB34A458-414C-3A8F-9BF3-6B0A066D48E5}" dt="2022-07-14T05:32:42.208" v="1144" actId="1076"/>
          <ac:grpSpMkLst>
            <pc:docMk/>
            <pc:sldMk cId="701523990" sldId="977"/>
            <ac:grpSpMk id="10" creationId="{C2F4F7BC-77D6-3043-887E-5AA5158E60AF}"/>
          </ac:grpSpMkLst>
        </pc:grpChg>
        <pc:picChg chg="mod">
          <ac:chgData name="Aizhan Kassymova" userId="S::a.kassymova@satbayev.university::116eda05-19b7-4ab1-b111-75ad639c04ed" providerId="AD" clId="Web-{BB34A458-414C-3A8F-9BF3-6B0A066D48E5}" dt="2022-07-14T05:32:22.770" v="1140" actId="14100"/>
          <ac:picMkLst>
            <pc:docMk/>
            <pc:sldMk cId="701523990" sldId="977"/>
            <ac:picMk id="6" creationId="{0FDD6136-A4D4-9F4B-9F7E-413DFB46438C}"/>
          </ac:picMkLst>
        </pc:picChg>
        <pc:picChg chg="mod">
          <ac:chgData name="Aizhan Kassymova" userId="S::a.kassymova@satbayev.university::116eda05-19b7-4ab1-b111-75ad639c04ed" providerId="AD" clId="Web-{BB34A458-414C-3A8F-9BF3-6B0A066D48E5}" dt="2022-07-14T05:32:25.536" v="1141" actId="14100"/>
          <ac:picMkLst>
            <pc:docMk/>
            <pc:sldMk cId="701523990" sldId="977"/>
            <ac:picMk id="8" creationId="{2D597440-C1D3-E042-AA33-BC4269F06E63}"/>
          </ac:picMkLst>
        </pc:picChg>
        <pc:picChg chg="mod">
          <ac:chgData name="Aizhan Kassymova" userId="S::a.kassymova@satbayev.university::116eda05-19b7-4ab1-b111-75ad639c04ed" providerId="AD" clId="Web-{BB34A458-414C-3A8F-9BF3-6B0A066D48E5}" dt="2022-07-14T05:32:29.129" v="1142" actId="14100"/>
          <ac:picMkLst>
            <pc:docMk/>
            <pc:sldMk cId="701523990" sldId="977"/>
            <ac:picMk id="9" creationId="{82F0BB4F-5B1A-2F46-A641-AFE3A94778AC}"/>
          </ac:picMkLst>
        </pc:picChg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4T05:33:18.959" v="1152" actId="1076"/>
        <pc:sldMkLst>
          <pc:docMk/>
          <pc:sldMk cId="3849016194" sldId="978"/>
        </pc:sldMkLst>
        <pc:spChg chg="mod">
          <ac:chgData name="Aizhan Kassymova" userId="S::a.kassymova@satbayev.university::116eda05-19b7-4ab1-b111-75ad639c04ed" providerId="AD" clId="Web-{BB34A458-414C-3A8F-9BF3-6B0A066D48E5}" dt="2022-07-13T12:20:14.588" v="909" actId="14100"/>
          <ac:spMkLst>
            <pc:docMk/>
            <pc:sldMk cId="3849016194" sldId="978"/>
            <ac:spMk id="2" creationId="{3B8CD900-19EC-824C-BF74-AADFBF5A172E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2:16:00.294" v="825" actId="20577"/>
          <ac:spMkLst>
            <pc:docMk/>
            <pc:sldMk cId="3849016194" sldId="978"/>
            <ac:spMk id="3" creationId="{66DAEE93-D7C7-5A4A-AB8B-951DDF4E15F0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05:33:18.959" v="1152" actId="1076"/>
          <ac:spMkLst>
            <pc:docMk/>
            <pc:sldMk cId="3849016194" sldId="978"/>
            <ac:spMk id="5" creationId="{C58BB555-8000-2F6B-BB15-68A96E1983D1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05:33:16.021" v="1150"/>
          <ac:spMkLst>
            <pc:docMk/>
            <pc:sldMk cId="3849016194" sldId="978"/>
            <ac:spMk id="68" creationId="{ED4AD52E-5F96-E84D-BA0F-63436360A23C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2:09:48.803" v="754" actId="1076"/>
          <ac:spMkLst>
            <pc:docMk/>
            <pc:sldMk cId="3849016194" sldId="978"/>
            <ac:spMk id="444" creationId="{1B79CF7E-9448-5544-BA0A-8BCEB44B02B9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2:10:05.506" v="770" actId="20577"/>
          <ac:spMkLst>
            <pc:docMk/>
            <pc:sldMk cId="3849016194" sldId="978"/>
            <ac:spMk id="638" creationId="{AF85F6AD-7423-A74F-BD1A-46B55A2B1C21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2:09:53.272" v="764" actId="20577"/>
          <ac:spMkLst>
            <pc:docMk/>
            <pc:sldMk cId="3849016194" sldId="978"/>
            <ac:spMk id="644" creationId="{EA272014-13A0-D54C-9A64-D4DFADFF846A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2:09:41.928" v="749" actId="20577"/>
          <ac:spMkLst>
            <pc:docMk/>
            <pc:sldMk cId="3849016194" sldId="978"/>
            <ac:spMk id="682" creationId="{D97E2904-AD6B-3943-9660-32B38BA8B0D1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2:10:10.710" v="782" actId="20577"/>
          <ac:spMkLst>
            <pc:docMk/>
            <pc:sldMk cId="3849016194" sldId="978"/>
            <ac:spMk id="683" creationId="{26793204-F087-2E4B-B5FE-0B276FE5FCEC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3T12:26:36.320" v="931" actId="14100"/>
          <ac:spMkLst>
            <pc:docMk/>
            <pc:sldMk cId="3849016194" sldId="978"/>
            <ac:spMk id="685" creationId="{32BCE5D7-9636-A94A-AC39-ECE5D72B6BC8}"/>
          </ac:spMkLst>
        </pc:spChg>
        <pc:grpChg chg="mod">
          <ac:chgData name="Aizhan Kassymova" userId="S::a.kassymova@satbayev.university::116eda05-19b7-4ab1-b111-75ad639c04ed" providerId="AD" clId="Web-{BB34A458-414C-3A8F-9BF3-6B0A066D48E5}" dt="2022-07-13T12:26:43.663" v="933" actId="14100"/>
          <ac:grpSpMkLst>
            <pc:docMk/>
            <pc:sldMk cId="3849016194" sldId="978"/>
            <ac:grpSpMk id="9" creationId="{1B89A616-088C-F944-A5D8-5B43B9716886}"/>
          </ac:grpSpMkLst>
        </pc:grpChg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4T09:36:32.989" v="2381"/>
        <pc:sldMkLst>
          <pc:docMk/>
          <pc:sldMk cId="2568781362" sldId="979"/>
        </pc:sldMkLst>
        <pc:spChg chg="del">
          <ac:chgData name="Aizhan Kassymova" userId="S::a.kassymova@satbayev.university::116eda05-19b7-4ab1-b111-75ad639c04ed" providerId="AD" clId="Web-{BB34A458-414C-3A8F-9BF3-6B0A066D48E5}" dt="2022-07-14T09:29:29.493" v="2297"/>
          <ac:spMkLst>
            <pc:docMk/>
            <pc:sldMk cId="2568781362" sldId="979"/>
            <ac:spMk id="2" creationId="{3B8CD900-19EC-824C-BF74-AADFBF5A172E}"/>
          </ac:spMkLst>
        </pc:spChg>
        <pc:spChg chg="add del mod">
          <ac:chgData name="Aizhan Kassymova" userId="S::a.kassymova@satbayev.university::116eda05-19b7-4ab1-b111-75ad639c04ed" providerId="AD" clId="Web-{BB34A458-414C-3A8F-9BF3-6B0A066D48E5}" dt="2022-07-14T09:29:35.571" v="2300"/>
          <ac:spMkLst>
            <pc:docMk/>
            <pc:sldMk cId="2568781362" sldId="979"/>
            <ac:spMk id="4" creationId="{AB40EBC7-3E62-9904-C10E-C86C3A13CBB5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09:35:12.284" v="2376"/>
          <ac:spMkLst>
            <pc:docMk/>
            <pc:sldMk cId="2568781362" sldId="979"/>
            <ac:spMk id="6" creationId="{B17F353E-52FE-E046-AFD1-30F25FFD37CD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09:32:19.887" v="2346" actId="1076"/>
          <ac:spMkLst>
            <pc:docMk/>
            <pc:sldMk cId="2568781362" sldId="979"/>
            <ac:spMk id="7" creationId="{746E0606-0BC9-13BF-73DE-ED0732B2406D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09:35:13.066" v="2377"/>
          <ac:spMkLst>
            <pc:docMk/>
            <pc:sldMk cId="2568781362" sldId="979"/>
            <ac:spMk id="9" creationId="{4FB453C7-392C-2704-F0E0-BB0EB942889D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34:41.424" v="2369" actId="20577"/>
          <ac:spMkLst>
            <pc:docMk/>
            <pc:sldMk cId="2568781362" sldId="979"/>
            <ac:spMk id="32" creationId="{1E1E91E4-C791-1C4D-B1E2-869BEEE107FE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32:24.047" v="2347" actId="1076"/>
          <ac:spMkLst>
            <pc:docMk/>
            <pc:sldMk cId="2568781362" sldId="979"/>
            <ac:spMk id="33" creationId="{9C2D0C7C-93C1-5F4F-9441-5CB1AFCF31E3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34:55.612" v="2375" actId="20577"/>
          <ac:spMkLst>
            <pc:docMk/>
            <pc:sldMk cId="2568781362" sldId="979"/>
            <ac:spMk id="34" creationId="{64D1D8C4-8925-DF49-90D8-9254DA1FD98A}"/>
          </ac:spMkLst>
        </pc:spChg>
      </pc:sldChg>
      <pc:sldChg chg="addSp delSp modSp add addAnim delAnim modNotes">
        <pc:chgData name="Aizhan Kassymova" userId="S::a.kassymova@satbayev.university::116eda05-19b7-4ab1-b111-75ad639c04ed" providerId="AD" clId="Web-{BB34A458-414C-3A8F-9BF3-6B0A066D48E5}" dt="2022-07-14T09:28:07.038" v="2296"/>
        <pc:sldMkLst>
          <pc:docMk/>
          <pc:sldMk cId="3181265755" sldId="980"/>
        </pc:sldMkLst>
        <pc:spChg chg="mod">
          <ac:chgData name="Aizhan Kassymova" userId="S::a.kassymova@satbayev.university::116eda05-19b7-4ab1-b111-75ad639c04ed" providerId="AD" clId="Web-{BB34A458-414C-3A8F-9BF3-6B0A066D48E5}" dt="2022-07-14T09:15:47.459" v="2013" actId="14100"/>
          <ac:spMkLst>
            <pc:docMk/>
            <pc:sldMk cId="3181265755" sldId="980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09:15:14.740" v="2006"/>
          <ac:spMkLst>
            <pc:docMk/>
            <pc:sldMk cId="3181265755" sldId="980"/>
            <ac:spMk id="6" creationId="{478136B6-D220-2A6C-928A-0F3C83B58453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20:40.325" v="2240" actId="1076"/>
          <ac:spMkLst>
            <pc:docMk/>
            <pc:sldMk cId="3181265755" sldId="980"/>
            <ac:spMk id="32" creationId="{8C03B010-69E6-1B42-A828-F93C63189906}"/>
          </ac:spMkLst>
        </pc:spChg>
        <pc:spChg chg="mod topLvl">
          <ac:chgData name="Aizhan Kassymova" userId="S::a.kassymova@satbayev.university::116eda05-19b7-4ab1-b111-75ad639c04ed" providerId="AD" clId="Web-{BB34A458-414C-3A8F-9BF3-6B0A066D48E5}" dt="2022-07-14T09:28:07.038" v="2296"/>
          <ac:spMkLst>
            <pc:docMk/>
            <pc:sldMk cId="3181265755" sldId="980"/>
            <ac:spMk id="33" creationId="{0E79ECB0-50CE-C240-AF72-D00F8514346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09:15:00.724" v="2003"/>
          <ac:spMkLst>
            <pc:docMk/>
            <pc:sldMk cId="3181265755" sldId="980"/>
            <ac:spMk id="35" creationId="{541D33C7-A4DC-934F-8A9A-8D848D2D5A3C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24:36.908" v="2286" actId="20577"/>
          <ac:spMkLst>
            <pc:docMk/>
            <pc:sldMk cId="3181265755" sldId="980"/>
            <ac:spMk id="189" creationId="{17C01842-A8D9-3947-BFAD-E29BD4964F34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21:30.467" v="2273" actId="1076"/>
          <ac:spMkLst>
            <pc:docMk/>
            <pc:sldMk cId="3181265755" sldId="980"/>
            <ac:spMk id="190" creationId="{7C386600-7D5F-2A48-8322-A74286FEE874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17:31.399" v="2119" actId="1076"/>
          <ac:spMkLst>
            <pc:docMk/>
            <pc:sldMk cId="3181265755" sldId="980"/>
            <ac:spMk id="195" creationId="{4727766D-8865-024A-9422-01733ADE9C9C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24:53.784" v="2289" actId="20577"/>
          <ac:spMkLst>
            <pc:docMk/>
            <pc:sldMk cId="3181265755" sldId="980"/>
            <ac:spMk id="196" creationId="{02F193D8-1895-D243-9C9D-86059DDF4050}"/>
          </ac:spMkLst>
        </pc:spChg>
        <pc:spChg chg="add del mod topLvl">
          <ac:chgData name="Aizhan Kassymova" userId="S::a.kassymova@satbayev.university::116eda05-19b7-4ab1-b111-75ad639c04ed" providerId="AD" clId="Web-{BB34A458-414C-3A8F-9BF3-6B0A066D48E5}" dt="2022-07-14T09:28:07.038" v="2296"/>
          <ac:spMkLst>
            <pc:docMk/>
            <pc:sldMk cId="3181265755" sldId="980"/>
            <ac:spMk id="199" creationId="{9E10FA5A-2003-7947-A8C2-B7FD6785FCA5}"/>
          </ac:spMkLst>
        </pc:spChg>
        <pc:spChg chg="del mod">
          <ac:chgData name="Aizhan Kassymova" userId="S::a.kassymova@satbayev.university::116eda05-19b7-4ab1-b111-75ad639c04ed" providerId="AD" clId="Web-{BB34A458-414C-3A8F-9BF3-6B0A066D48E5}" dt="2022-07-14T09:21:20.263" v="2272"/>
          <ac:spMkLst>
            <pc:docMk/>
            <pc:sldMk cId="3181265755" sldId="980"/>
            <ac:spMk id="200" creationId="{8EB381AD-3137-AD48-AB59-379F21535568}"/>
          </ac:spMkLst>
        </pc:spChg>
        <pc:spChg chg="add del mod">
          <ac:chgData name="Aizhan Kassymova" userId="S::a.kassymova@satbayev.university::116eda05-19b7-4ab1-b111-75ad639c04ed" providerId="AD" clId="Web-{BB34A458-414C-3A8F-9BF3-6B0A066D48E5}" dt="2022-07-14T09:14:55.990" v="2000" actId="20577"/>
          <ac:spMkLst>
            <pc:docMk/>
            <pc:sldMk cId="3181265755" sldId="980"/>
            <ac:spMk id="208" creationId="{7FA05B00-8070-F844-B8CC-0195B065BA34}"/>
          </ac:spMkLst>
        </pc:spChg>
        <pc:grpChg chg="add del">
          <ac:chgData name="Aizhan Kassymova" userId="S::a.kassymova@satbayev.university::116eda05-19b7-4ab1-b111-75ad639c04ed" providerId="AD" clId="Web-{BB34A458-414C-3A8F-9BF3-6B0A066D48E5}" dt="2022-07-14T09:28:07.038" v="2296"/>
          <ac:grpSpMkLst>
            <pc:docMk/>
            <pc:sldMk cId="3181265755" sldId="980"/>
            <ac:grpSpMk id="3" creationId="{4B5DB36C-372C-7849-A383-A0D110333457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09:21:20.263" v="2272"/>
          <ac:grpSpMkLst>
            <pc:docMk/>
            <pc:sldMk cId="3181265755" sldId="980"/>
            <ac:grpSpMk id="198" creationId="{A49C0A36-CC03-E845-B104-1E5E28C28B9B}"/>
          </ac:grpSpMkLst>
        </pc:grpChg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4T09:15:11.006" v="2005"/>
        <pc:sldMkLst>
          <pc:docMk/>
          <pc:sldMk cId="2364544183" sldId="981"/>
        </pc:sldMkLst>
        <pc:spChg chg="mod">
          <ac:chgData name="Aizhan Kassymova" userId="S::a.kassymova@satbayev.university::116eda05-19b7-4ab1-b111-75ad639c04ed" providerId="AD" clId="Web-{BB34A458-414C-3A8F-9BF3-6B0A066D48E5}" dt="2022-07-14T09:02:38.083" v="1888" actId="1076"/>
          <ac:spMkLst>
            <pc:docMk/>
            <pc:sldMk cId="2364544183" sldId="981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09:15:11.006" v="2005"/>
          <ac:spMkLst>
            <pc:docMk/>
            <pc:sldMk cId="2364544183" sldId="981"/>
            <ac:spMk id="4" creationId="{83F9A178-9C19-45E9-1DA0-1D6357C2B8A7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06:25.557" v="1909" actId="20577"/>
          <ac:spMkLst>
            <pc:docMk/>
            <pc:sldMk cId="2364544183" sldId="981"/>
            <ac:spMk id="82" creationId="{C8BB3F46-3B16-B844-8872-13FF6EAD7B6A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06:34.338" v="1923" actId="20577"/>
          <ac:spMkLst>
            <pc:docMk/>
            <pc:sldMk cId="2364544183" sldId="981"/>
            <ac:spMk id="84" creationId="{04240E2C-D2B8-6D49-8F3E-93A9982E6459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08:49.138" v="1967" actId="20577"/>
          <ac:spMkLst>
            <pc:docMk/>
            <pc:sldMk cId="2364544183" sldId="981"/>
            <ac:spMk id="93" creationId="{B957BD8B-F509-1A4C-BDB2-A2653F2A5C16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06:38.870" v="1925" actId="20577"/>
          <ac:spMkLst>
            <pc:docMk/>
            <pc:sldMk cId="2364544183" sldId="981"/>
            <ac:spMk id="95" creationId="{45415617-655E-AE41-ACC7-41804AE636E2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04:00.663" v="1900" actId="20577"/>
          <ac:spMkLst>
            <pc:docMk/>
            <pc:sldMk cId="2364544183" sldId="981"/>
            <ac:spMk id="171" creationId="{13FB7F7D-CB8F-8A4B-8A4F-68A8CEDEFE87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04:55.930" v="1907" actId="20577"/>
          <ac:spMkLst>
            <pc:docMk/>
            <pc:sldMk cId="2364544183" sldId="981"/>
            <ac:spMk id="173" creationId="{D790553C-791A-D348-9DBD-80C773BBD2C3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06:54.901" v="1950" actId="1076"/>
          <ac:spMkLst>
            <pc:docMk/>
            <pc:sldMk cId="2364544183" sldId="981"/>
            <ac:spMk id="174" creationId="{517C0A89-506E-FC47-9AA2-AF070B040EDE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09:15:09.912" v="2004"/>
          <ac:spMkLst>
            <pc:docMk/>
            <pc:sldMk cId="2364544183" sldId="981"/>
            <ac:spMk id="179" creationId="{5BCB8937-73EA-A241-A38D-79BCD8BA1031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03:24.928" v="1896" actId="20577"/>
          <ac:spMkLst>
            <pc:docMk/>
            <pc:sldMk cId="2364544183" sldId="981"/>
            <ac:spMk id="181" creationId="{22797A37-2981-B84F-A949-A6F05BC23F76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9:04:40.289" v="1904" actId="20577"/>
          <ac:spMkLst>
            <pc:docMk/>
            <pc:sldMk cId="2364544183" sldId="981"/>
            <ac:spMk id="182" creationId="{158F9267-8C55-AD46-A424-9C6B11E6A845}"/>
          </ac:spMkLst>
        </pc:spChg>
      </pc:sldChg>
      <pc:sldChg chg="addSp delSp modSp add delAnim modNotes">
        <pc:chgData name="Aizhan Kassymova" userId="S::a.kassymova@satbayev.university::116eda05-19b7-4ab1-b111-75ad639c04ed" providerId="AD" clId="Web-{BB34A458-414C-3A8F-9BF3-6B0A066D48E5}" dt="2022-07-14T08:43:08.942" v="1859"/>
        <pc:sldMkLst>
          <pc:docMk/>
          <pc:sldMk cId="1887142851" sldId="982"/>
        </pc:sldMkLst>
        <pc:spChg chg="mod">
          <ac:chgData name="Aizhan Kassymova" userId="S::a.kassymova@satbayev.university::116eda05-19b7-4ab1-b111-75ad639c04ed" providerId="AD" clId="Web-{BB34A458-414C-3A8F-9BF3-6B0A066D48E5}" dt="2022-07-14T08:20:53.815" v="1681" actId="20577"/>
          <ac:spMkLst>
            <pc:docMk/>
            <pc:sldMk cId="1887142851" sldId="982"/>
            <ac:spMk id="2" creationId="{3B8CD900-19EC-824C-BF74-AADFBF5A172E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8:40:29.547" v="1854" actId="20577"/>
          <ac:spMkLst>
            <pc:docMk/>
            <pc:sldMk cId="1887142851" sldId="982"/>
            <ac:spMk id="3" creationId="{66DAEE93-D7C7-5A4A-AB8B-951DDF4E15F0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08:31:51.362" v="1824"/>
          <ac:spMkLst>
            <pc:docMk/>
            <pc:sldMk cId="1887142851" sldId="982"/>
            <ac:spMk id="5" creationId="{16339048-1D23-B989-8E14-0186BD16F141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08:31:37.800" v="1820" actId="20577"/>
          <ac:spMkLst>
            <pc:docMk/>
            <pc:sldMk cId="1887142851" sldId="982"/>
            <ac:spMk id="76" creationId="{E6E11A0C-EE74-6A44-A899-E6245F90CE11}"/>
          </ac:spMkLst>
        </pc:spChg>
        <pc:spChg chg="del mod">
          <ac:chgData name="Aizhan Kassymova" userId="S::a.kassymova@satbayev.university::116eda05-19b7-4ab1-b111-75ad639c04ed" providerId="AD" clId="Web-{BB34A458-414C-3A8F-9BF3-6B0A066D48E5}" dt="2022-07-14T08:31:21.221" v="1813"/>
          <ac:spMkLst>
            <pc:docMk/>
            <pc:sldMk cId="1887142851" sldId="982"/>
            <ac:spMk id="77" creationId="{7CFDA170-11D3-5541-8A4F-1A2253DC8FAC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08:31:42.893" v="1823"/>
          <ac:spMkLst>
            <pc:docMk/>
            <pc:sldMk cId="1887142851" sldId="982"/>
            <ac:spMk id="78" creationId="{E94B8DB8-C7EF-7A40-8154-BF28A6185E5B}"/>
          </ac:spMkLst>
        </pc:spChg>
      </pc:sldChg>
      <pc:sldChg chg="add">
        <pc:chgData name="Aizhan Kassymova" userId="S::a.kassymova@satbayev.university::116eda05-19b7-4ab1-b111-75ad639c04ed" providerId="AD" clId="Web-{BB34A458-414C-3A8F-9BF3-6B0A066D48E5}" dt="2022-07-14T09:56:11.271" v="2389"/>
        <pc:sldMkLst>
          <pc:docMk/>
          <pc:sldMk cId="1433602419" sldId="983"/>
        </pc:sldMkLst>
      </pc:sldChg>
      <pc:sldChg chg="add">
        <pc:chgData name="Aizhan Kassymova" userId="S::a.kassymova@satbayev.university::116eda05-19b7-4ab1-b111-75ad639c04ed" providerId="AD" clId="Web-{BB34A458-414C-3A8F-9BF3-6B0A066D48E5}" dt="2022-07-14T09:56:11.615" v="2390"/>
        <pc:sldMkLst>
          <pc:docMk/>
          <pc:sldMk cId="3313835661" sldId="984"/>
        </pc:sldMkLst>
      </pc:sldChg>
      <pc:sldChg chg="addSp add">
        <pc:chgData name="Aizhan Kassymova" userId="S::a.kassymova@satbayev.university::116eda05-19b7-4ab1-b111-75ad639c04ed" providerId="AD" clId="Web-{BB34A458-414C-3A8F-9BF3-6B0A066D48E5}" dt="2022-07-14T10:54:49.766" v="2856"/>
        <pc:sldMkLst>
          <pc:docMk/>
          <pc:sldMk cId="1971631348" sldId="985"/>
        </pc:sldMkLst>
        <pc:spChg chg="add">
          <ac:chgData name="Aizhan Kassymova" userId="S::a.kassymova@satbayev.university::116eda05-19b7-4ab1-b111-75ad639c04ed" providerId="AD" clId="Web-{BB34A458-414C-3A8F-9BF3-6B0A066D48E5}" dt="2022-07-14T10:54:49.766" v="2856"/>
          <ac:spMkLst>
            <pc:docMk/>
            <pc:sldMk cId="1971631348" sldId="985"/>
            <ac:spMk id="3" creationId="{7293FED5-BF02-25B5-C8BB-F23BBB239B6D}"/>
          </ac:spMkLst>
        </pc:spChg>
      </pc:sldChg>
      <pc:sldChg chg="addSp modSp add">
        <pc:chgData name="Aizhan Kassymova" userId="S::a.kassymova@satbayev.university::116eda05-19b7-4ab1-b111-75ad639c04ed" providerId="AD" clId="Web-{BB34A458-414C-3A8F-9BF3-6B0A066D48E5}" dt="2022-07-14T11:03:42.895" v="2872" actId="1076"/>
        <pc:sldMkLst>
          <pc:docMk/>
          <pc:sldMk cId="4090509329" sldId="986"/>
        </pc:sldMkLst>
        <pc:spChg chg="mod">
          <ac:chgData name="Aizhan Kassymova" userId="S::a.kassymova@satbayev.university::116eda05-19b7-4ab1-b111-75ad639c04ed" providerId="AD" clId="Web-{BB34A458-414C-3A8F-9BF3-6B0A066D48E5}" dt="2022-07-14T10:54:24.156" v="2853" actId="20577"/>
          <ac:spMkLst>
            <pc:docMk/>
            <pc:sldMk cId="4090509329" sldId="986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0:54:43.328" v="2854"/>
          <ac:spMkLst>
            <pc:docMk/>
            <pc:sldMk cId="4090509329" sldId="986"/>
            <ac:spMk id="3" creationId="{D614F36C-FDD7-C25D-A130-0B83D552DA24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0:54:44.734" v="2855"/>
          <ac:spMkLst>
            <pc:docMk/>
            <pc:sldMk cId="4090509329" sldId="986"/>
            <ac:spMk id="4" creationId="{90DD368D-6F20-408A-EF98-8E88902E9958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1:00:28.737" v="2857"/>
          <ac:spMkLst>
            <pc:docMk/>
            <pc:sldMk cId="4090509329" sldId="986"/>
            <ac:spMk id="5" creationId="{346D98B6-DD87-CFB5-0DD7-62C459B0E77C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1:02:03.613" v="2858"/>
          <ac:spMkLst>
            <pc:docMk/>
            <pc:sldMk cId="4090509329" sldId="986"/>
            <ac:spMk id="6" creationId="{0DA4D7F2-124B-EC04-AEB6-744965630AC1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1:03:42.895" v="2872" actId="1076"/>
          <ac:spMkLst>
            <pc:docMk/>
            <pc:sldMk cId="4090509329" sldId="986"/>
            <ac:spMk id="63" creationId="{42D1F0EC-5795-06FA-9706-D8AA25884FE0}"/>
          </ac:spMkLst>
        </pc:spChg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4T10:53:49.984" v="2850" actId="1076"/>
        <pc:sldMkLst>
          <pc:docMk/>
          <pc:sldMk cId="3110794418" sldId="987"/>
        </pc:sldMkLst>
        <pc:spChg chg="mod">
          <ac:chgData name="Aizhan Kassymova" userId="S::a.kassymova@satbayev.university::116eda05-19b7-4ab1-b111-75ad639c04ed" providerId="AD" clId="Web-{BB34A458-414C-3A8F-9BF3-6B0A066D48E5}" dt="2022-07-14T10:53:49.984" v="2850" actId="1076"/>
          <ac:spMkLst>
            <pc:docMk/>
            <pc:sldMk cId="3110794418" sldId="987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0:33:38.803" v="2730"/>
          <ac:spMkLst>
            <pc:docMk/>
            <pc:sldMk cId="3110794418" sldId="987"/>
            <ac:spMk id="4" creationId="{31E0748C-D0B1-0514-F383-C7C70800ECF5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4:40.725" v="2738" actId="1076"/>
          <ac:spMkLst>
            <pc:docMk/>
            <pc:sldMk cId="3110794418" sldId="987"/>
            <ac:spMk id="6" creationId="{7ECBE24A-19DC-AC9F-86D5-8AF3175A1F29}"/>
          </ac:spMkLst>
        </pc:spChg>
        <pc:spChg chg="del mod">
          <ac:chgData name="Aizhan Kassymova" userId="S::a.kassymova@satbayev.university::116eda05-19b7-4ab1-b111-75ad639c04ed" providerId="AD" clId="Web-{BB34A458-414C-3A8F-9BF3-6B0A066D48E5}" dt="2022-07-14T10:35:31.195" v="2755"/>
          <ac:spMkLst>
            <pc:docMk/>
            <pc:sldMk cId="3110794418" sldId="987"/>
            <ac:spMk id="32" creationId="{AA8FB1A9-24AA-6944-82EC-BE9D926267BD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5:38.554" v="2758"/>
          <ac:spMkLst>
            <pc:docMk/>
            <pc:sldMk cId="3110794418" sldId="987"/>
            <ac:spMk id="34" creationId="{E7F13F8B-3A00-D34F-9D41-965BF84584A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5:46.445" v="2761"/>
          <ac:spMkLst>
            <pc:docMk/>
            <pc:sldMk cId="3110794418" sldId="987"/>
            <ac:spMk id="36" creationId="{FE5336A0-2A38-3C4B-B598-A66CCCFD5709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6:14.054" v="2770"/>
          <ac:spMkLst>
            <pc:docMk/>
            <pc:sldMk cId="3110794418" sldId="987"/>
            <ac:spMk id="38" creationId="{B52DEC78-1030-A54E-8A0F-BCB9B6D6B0BA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6:02.304" v="2767"/>
          <ac:spMkLst>
            <pc:docMk/>
            <pc:sldMk cId="3110794418" sldId="987"/>
            <ac:spMk id="40" creationId="{0B914A90-A394-6F45-B155-CCE12CEFEC5E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5:54.210" v="2764"/>
          <ac:spMkLst>
            <pc:docMk/>
            <pc:sldMk cId="3110794418" sldId="987"/>
            <ac:spMk id="42" creationId="{0403D7D4-9E2C-F94E-924D-8574777C74EB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6:37.539" v="2779"/>
          <ac:spMkLst>
            <pc:docMk/>
            <pc:sldMk cId="3110794418" sldId="987"/>
            <ac:spMk id="44" creationId="{0ADF884B-3F6F-8145-B641-9A429A34A181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4:43.007" v="2739"/>
          <ac:spMkLst>
            <pc:docMk/>
            <pc:sldMk cId="3110794418" sldId="987"/>
            <ac:spMk id="46" creationId="{661C5E06-AA77-3D42-A208-2104FCC9BB39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6:44.898" v="2782"/>
          <ac:spMkLst>
            <pc:docMk/>
            <pc:sldMk cId="3110794418" sldId="987"/>
            <ac:spMk id="48" creationId="{766583C3-B9DB-094A-A09E-A4BC2FBDE89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6:21.476" v="2773"/>
          <ac:spMkLst>
            <pc:docMk/>
            <pc:sldMk cId="3110794418" sldId="987"/>
            <ac:spMk id="50" creationId="{59E18F13-5C5C-4049-B258-FAF65F9B26BA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4:58.335" v="2744"/>
          <ac:spMkLst>
            <pc:docMk/>
            <pc:sldMk cId="3110794418" sldId="987"/>
            <ac:spMk id="52" creationId="{2E687D8E-E3CE-F949-BB94-C8F32F433905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5:07.163" v="2747"/>
          <ac:spMkLst>
            <pc:docMk/>
            <pc:sldMk cId="3110794418" sldId="987"/>
            <ac:spMk id="54" creationId="{D97DC0BC-584A-AC4F-835D-B981DD67CCF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5:16.976" v="2750"/>
          <ac:spMkLst>
            <pc:docMk/>
            <pc:sldMk cId="3110794418" sldId="987"/>
            <ac:spMk id="56" creationId="{DA418C0A-2209-A942-A859-5ECE8083B05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6:30.007" v="2776"/>
          <ac:spMkLst>
            <pc:docMk/>
            <pc:sldMk cId="3110794418" sldId="987"/>
            <ac:spMk id="58" creationId="{5CA3BADE-216F-2843-9D81-CE5E9D20BE8D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4:50.960" v="2741"/>
          <ac:spMkLst>
            <pc:docMk/>
            <pc:sldMk cId="3110794418" sldId="987"/>
            <ac:spMk id="60" creationId="{45ED4CFD-305F-FD49-AB6C-BC96E8D76DD4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4:36.225" v="2736"/>
          <ac:spMkLst>
            <pc:docMk/>
            <pc:sldMk cId="3110794418" sldId="987"/>
            <ac:spMk id="62" creationId="{F1EBE77F-A331-1B49-AD54-E7C5C36B2A4A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0:34:44.350" v="2740"/>
          <ac:spMkLst>
            <pc:docMk/>
            <pc:sldMk cId="3110794418" sldId="987"/>
            <ac:spMk id="63" creationId="{D0D23AE3-6683-3CC4-1190-EC68C10C0B4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3:37.991" v="2729"/>
          <ac:spMkLst>
            <pc:docMk/>
            <pc:sldMk cId="3110794418" sldId="987"/>
            <ac:spMk id="300" creationId="{50D1D034-7E8B-0C45-AB5E-88F706E9D76B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10:34:27.850" v="2735" actId="20577"/>
          <ac:spMkLst>
            <pc:docMk/>
            <pc:sldMk cId="3110794418" sldId="987"/>
            <ac:spMk id="802" creationId="{883B8B7C-52E4-7C4B-8F8D-C53D3AF05B50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10:38:29.243" v="2841" actId="20577"/>
          <ac:spMkLst>
            <pc:docMk/>
            <pc:sldMk cId="3110794418" sldId="987"/>
            <ac:spMk id="814" creationId="{6F6B1677-D08C-6A47-B407-042662BB76A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8:39.712" v="2843"/>
          <ac:spMkLst>
            <pc:docMk/>
            <pc:sldMk cId="3110794418" sldId="987"/>
            <ac:spMk id="831" creationId="{E2B94A9A-0F9D-2848-A0CF-4BF11CF94A72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8:04.274" v="2834"/>
          <ac:spMkLst>
            <pc:docMk/>
            <pc:sldMk cId="3110794418" sldId="987"/>
            <ac:spMk id="842" creationId="{9B066AAE-482E-0B40-BE56-8CA80740394E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4:55.726" v="2743" actId="1076"/>
          <ac:spMkLst>
            <pc:docMk/>
            <pc:sldMk cId="3110794418" sldId="987"/>
            <ac:spMk id="983" creationId="{115F8061-C028-1C80-2997-6EED163A74F1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5:04.694" v="2746" actId="1076"/>
          <ac:spMkLst>
            <pc:docMk/>
            <pc:sldMk cId="3110794418" sldId="987"/>
            <ac:spMk id="985" creationId="{0A77BABE-5358-F82A-D085-375F91102A38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5:13.069" v="2749" actId="1076"/>
          <ac:spMkLst>
            <pc:docMk/>
            <pc:sldMk cId="3110794418" sldId="987"/>
            <ac:spMk id="987" creationId="{7687E5C2-85A2-6E25-20BB-68013C8A6183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5:24.804" v="2752" actId="1076"/>
          <ac:spMkLst>
            <pc:docMk/>
            <pc:sldMk cId="3110794418" sldId="987"/>
            <ac:spMk id="1053" creationId="{D10BAD92-B248-766C-7B05-81C92AAFF4D5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5:36.320" v="2757" actId="1076"/>
          <ac:spMkLst>
            <pc:docMk/>
            <pc:sldMk cId="3110794418" sldId="987"/>
            <ac:spMk id="1055" creationId="{8DC095D5-6A1A-11A6-F0BC-EE344F5861A5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5:45.132" v="2760" actId="1076"/>
          <ac:spMkLst>
            <pc:docMk/>
            <pc:sldMk cId="3110794418" sldId="987"/>
            <ac:spMk id="1057" creationId="{E1E88EAB-D3DB-F0C4-2592-3D7711BC421D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5:51.695" v="2763" actId="1076"/>
          <ac:spMkLst>
            <pc:docMk/>
            <pc:sldMk cId="3110794418" sldId="987"/>
            <ac:spMk id="1059" creationId="{DEBA0D7B-852B-30E8-BC23-4DBA32900846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5:59.648" v="2766" actId="1076"/>
          <ac:spMkLst>
            <pc:docMk/>
            <pc:sldMk cId="3110794418" sldId="987"/>
            <ac:spMk id="1061" creationId="{B910CE95-4A70-FA2B-DAB4-01877D70A9EA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6:11.914" v="2769" actId="1076"/>
          <ac:spMkLst>
            <pc:docMk/>
            <pc:sldMk cId="3110794418" sldId="987"/>
            <ac:spMk id="1063" creationId="{7112C635-EEFB-037E-9EBF-47ED95A39C28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6:19.179" v="2772" actId="1076"/>
          <ac:spMkLst>
            <pc:docMk/>
            <pc:sldMk cId="3110794418" sldId="987"/>
            <ac:spMk id="1065" creationId="{B2D0CF8B-C667-C450-026F-57136773613F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6:27.242" v="2775" actId="1076"/>
          <ac:spMkLst>
            <pc:docMk/>
            <pc:sldMk cId="3110794418" sldId="987"/>
            <ac:spMk id="1067" creationId="{15788F13-DB8D-85C0-1CC2-E848488A28E6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6:36.086" v="2778" actId="1076"/>
          <ac:spMkLst>
            <pc:docMk/>
            <pc:sldMk cId="3110794418" sldId="987"/>
            <ac:spMk id="1069" creationId="{44709F06-F386-53CF-DEA2-02DE46FFFF77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6:42.898" v="2781" actId="1076"/>
          <ac:spMkLst>
            <pc:docMk/>
            <pc:sldMk cId="3110794418" sldId="987"/>
            <ac:spMk id="1071" creationId="{D5704758-3855-2027-3940-ADC7CE5A06F8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6:50.304" v="2784" actId="1076"/>
          <ac:spMkLst>
            <pc:docMk/>
            <pc:sldMk cId="3110794418" sldId="987"/>
            <ac:spMk id="1073" creationId="{B971C4DF-29C3-E3E5-94AA-A3A94547F45B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8:34.071" v="2842" actId="20577"/>
          <ac:spMkLst>
            <pc:docMk/>
            <pc:sldMk cId="3110794418" sldId="987"/>
            <ac:spMk id="1074" creationId="{D584DA5E-A1C2-40BB-57DE-CC1920F3C982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8:48.633" v="2849" actId="20577"/>
          <ac:spMkLst>
            <pc:docMk/>
            <pc:sldMk cId="3110794418" sldId="987"/>
            <ac:spMk id="1075" creationId="{B079493D-5283-90E6-0A73-460BABE12250}"/>
          </ac:spMkLst>
        </pc:spChg>
        <pc:grpChg chg="del">
          <ac:chgData name="Aizhan Kassymova" userId="S::a.kassymova@satbayev.university::116eda05-19b7-4ab1-b111-75ad639c04ed" providerId="AD" clId="Web-{BB34A458-414C-3A8F-9BF3-6B0A066D48E5}" dt="2022-07-14T10:34:36.225" v="2736"/>
          <ac:grpSpMkLst>
            <pc:docMk/>
            <pc:sldMk cId="3110794418" sldId="987"/>
            <ac:grpSpMk id="9" creationId="{30BB6B1D-0B22-BA43-AA01-2EC5643695A5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4:50.960" v="2741"/>
          <ac:grpSpMkLst>
            <pc:docMk/>
            <pc:sldMk cId="3110794418" sldId="987"/>
            <ac:grpSpMk id="10" creationId="{15FE5D2D-CFDD-2545-AD30-9375E330E58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6:30.007" v="2776"/>
          <ac:grpSpMkLst>
            <pc:docMk/>
            <pc:sldMk cId="3110794418" sldId="987"/>
            <ac:grpSpMk id="11" creationId="{0041D52F-4091-A944-8003-ED442384CB16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5:16.976" v="2750"/>
          <ac:grpSpMkLst>
            <pc:docMk/>
            <pc:sldMk cId="3110794418" sldId="987"/>
            <ac:grpSpMk id="12" creationId="{F1C6BD9A-0B39-B244-94E8-678C50D1ECD9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5:07.163" v="2747"/>
          <ac:grpSpMkLst>
            <pc:docMk/>
            <pc:sldMk cId="3110794418" sldId="987"/>
            <ac:grpSpMk id="13" creationId="{F1A8927C-3AF4-D742-848C-35E15D25BFB5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4:58.335" v="2744"/>
          <ac:grpSpMkLst>
            <pc:docMk/>
            <pc:sldMk cId="3110794418" sldId="987"/>
            <ac:grpSpMk id="14" creationId="{937AB14A-1B92-0C4D-9DB7-3A65A35F708F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6:21.476" v="2773"/>
          <ac:grpSpMkLst>
            <pc:docMk/>
            <pc:sldMk cId="3110794418" sldId="987"/>
            <ac:grpSpMk id="15" creationId="{417DAC5F-2573-4743-9127-36524340FED9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6:44.898" v="2782"/>
          <ac:grpSpMkLst>
            <pc:docMk/>
            <pc:sldMk cId="3110794418" sldId="987"/>
            <ac:grpSpMk id="16" creationId="{B1724044-B1C6-934B-8868-30D0FD03826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4:43.007" v="2739"/>
          <ac:grpSpMkLst>
            <pc:docMk/>
            <pc:sldMk cId="3110794418" sldId="987"/>
            <ac:grpSpMk id="17" creationId="{D3F39309-4CCA-1346-A4B3-93C528C3A3F3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6:37.539" v="2779"/>
          <ac:grpSpMkLst>
            <pc:docMk/>
            <pc:sldMk cId="3110794418" sldId="987"/>
            <ac:grpSpMk id="18" creationId="{DE67CACE-BA9C-4F49-9CCC-2A95DDABF7BC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5:54.210" v="2764"/>
          <ac:grpSpMkLst>
            <pc:docMk/>
            <pc:sldMk cId="3110794418" sldId="987"/>
            <ac:grpSpMk id="19" creationId="{CF0A8E3D-09B1-214E-99FD-B5570442C39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6:02.304" v="2767"/>
          <ac:grpSpMkLst>
            <pc:docMk/>
            <pc:sldMk cId="3110794418" sldId="987"/>
            <ac:grpSpMk id="20" creationId="{4FD3E459-AF79-0B45-B5D3-3CA1740A2701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6:14.054" v="2770"/>
          <ac:grpSpMkLst>
            <pc:docMk/>
            <pc:sldMk cId="3110794418" sldId="987"/>
            <ac:grpSpMk id="21" creationId="{5FECB796-EB1A-6941-942C-2C77B9305400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5:46.445" v="2761"/>
          <ac:grpSpMkLst>
            <pc:docMk/>
            <pc:sldMk cId="3110794418" sldId="987"/>
            <ac:grpSpMk id="22" creationId="{188C2074-F159-A84A-BA68-5AB5304751BC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5:38.554" v="2758"/>
          <ac:grpSpMkLst>
            <pc:docMk/>
            <pc:sldMk cId="3110794418" sldId="987"/>
            <ac:grpSpMk id="23" creationId="{7C2A35D0-56CA-3641-A6F1-6B3B15ECC563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5:31.195" v="2755"/>
          <ac:grpSpMkLst>
            <pc:docMk/>
            <pc:sldMk cId="3110794418" sldId="987"/>
            <ac:grpSpMk id="24" creationId="{134DD520-7978-5747-B557-6216C572DFE6}"/>
          </ac:grpSpMkLst>
        </pc:grpChg>
        <pc:grpChg chg="mod">
          <ac:chgData name="Aizhan Kassymova" userId="S::a.kassymova@satbayev.university::116eda05-19b7-4ab1-b111-75ad639c04ed" providerId="AD" clId="Web-{BB34A458-414C-3A8F-9BF3-6B0A066D48E5}" dt="2022-07-14T10:37:29.305" v="2829" actId="1076"/>
          <ac:grpSpMkLst>
            <pc:docMk/>
            <pc:sldMk cId="3110794418" sldId="987"/>
            <ac:grpSpMk id="860" creationId="{7C41A419-299B-7A4A-A2A5-F2262956EE0F}"/>
          </ac:grpSpMkLst>
        </pc:grpChg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4T10:33:45.537" v="2731" actId="1076"/>
        <pc:sldMkLst>
          <pc:docMk/>
          <pc:sldMk cId="2209116651" sldId="988"/>
        </pc:sldMkLst>
        <pc:spChg chg="mod">
          <ac:chgData name="Aizhan Kassymova" userId="S::a.kassymova@satbayev.university::116eda05-19b7-4ab1-b111-75ad639c04ed" providerId="AD" clId="Web-{BB34A458-414C-3A8F-9BF3-6B0A066D48E5}" dt="2022-07-14T10:33:45.537" v="2731" actId="1076"/>
          <ac:spMkLst>
            <pc:docMk/>
            <pc:sldMk cId="2209116651" sldId="988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0:31:09.365" v="2677"/>
          <ac:spMkLst>
            <pc:docMk/>
            <pc:sldMk cId="2209116651" sldId="988"/>
            <ac:spMk id="5" creationId="{71E0B52D-D0BD-5B7E-57B4-97D132A7784F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1:16.458" v="2680" actId="1076"/>
          <ac:spMkLst>
            <pc:docMk/>
            <pc:sldMk cId="2209116651" sldId="988"/>
            <ac:spMk id="7" creationId="{2072A8CE-8F43-E05C-E443-414EA2CAA5DA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1:54.037" v="2693"/>
          <ac:spMkLst>
            <pc:docMk/>
            <pc:sldMk cId="2209116651" sldId="988"/>
            <ac:spMk id="32" creationId="{AA8FB1A9-24AA-6944-82EC-BE9D926267BD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2:02.240" v="2696"/>
          <ac:spMkLst>
            <pc:docMk/>
            <pc:sldMk cId="2209116651" sldId="988"/>
            <ac:spMk id="34" creationId="{E7F13F8B-3A00-D34F-9D41-965BF84584A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2:08.974" v="2699"/>
          <ac:spMkLst>
            <pc:docMk/>
            <pc:sldMk cId="2209116651" sldId="988"/>
            <ac:spMk id="36" creationId="{FE5336A0-2A38-3C4B-B598-A66CCCFD5709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2:39.318" v="2710"/>
          <ac:spMkLst>
            <pc:docMk/>
            <pc:sldMk cId="2209116651" sldId="988"/>
            <ac:spMk id="38" creationId="{B52DEC78-1030-A54E-8A0F-BCB9B6D6B0BA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2:31.193" v="2707"/>
          <ac:spMkLst>
            <pc:docMk/>
            <pc:sldMk cId="2209116651" sldId="988"/>
            <ac:spMk id="40" creationId="{0B914A90-A394-6F45-B155-CCE12CEFEC5E}"/>
          </ac:spMkLst>
        </pc:spChg>
        <pc:spChg chg="del mod">
          <ac:chgData name="Aizhan Kassymova" userId="S::a.kassymova@satbayev.university::116eda05-19b7-4ab1-b111-75ad639c04ed" providerId="AD" clId="Web-{BB34A458-414C-3A8F-9BF3-6B0A066D48E5}" dt="2022-07-14T10:32:23.162" v="2705"/>
          <ac:spMkLst>
            <pc:docMk/>
            <pc:sldMk cId="2209116651" sldId="988"/>
            <ac:spMk id="42" creationId="{0403D7D4-9E2C-F94E-924D-8574777C74EB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3:02.693" v="2719"/>
          <ac:spMkLst>
            <pc:docMk/>
            <pc:sldMk cId="2209116651" sldId="988"/>
            <ac:spMk id="44" creationId="{0ADF884B-3F6F-8145-B641-9A429A34A181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1:12.474" v="2678"/>
          <ac:spMkLst>
            <pc:docMk/>
            <pc:sldMk cId="2209116651" sldId="988"/>
            <ac:spMk id="46" creationId="{661C5E06-AA77-3D42-A208-2104FCC9BB39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3:10.334" v="2722"/>
          <ac:spMkLst>
            <pc:docMk/>
            <pc:sldMk cId="2209116651" sldId="988"/>
            <ac:spMk id="48" creationId="{766583C3-B9DB-094A-A09E-A4BC2FBDE89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2:47.443" v="2713"/>
          <ac:spMkLst>
            <pc:docMk/>
            <pc:sldMk cId="2209116651" sldId="988"/>
            <ac:spMk id="50" creationId="{59E18F13-5C5C-4049-B258-FAF65F9B26BA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1:29.396" v="2684"/>
          <ac:spMkLst>
            <pc:docMk/>
            <pc:sldMk cId="2209116651" sldId="988"/>
            <ac:spMk id="52" creationId="{2E687D8E-E3CE-F949-BB94-C8F32F433905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1:37.224" v="2687"/>
          <ac:spMkLst>
            <pc:docMk/>
            <pc:sldMk cId="2209116651" sldId="988"/>
            <ac:spMk id="54" creationId="{D97DC0BC-584A-AC4F-835D-B981DD67CCF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1:45.849" v="2690"/>
          <ac:spMkLst>
            <pc:docMk/>
            <pc:sldMk cId="2209116651" sldId="988"/>
            <ac:spMk id="56" creationId="{DA418C0A-2209-A942-A859-5ECE8083B05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2:55.568" v="2716"/>
          <ac:spMkLst>
            <pc:docMk/>
            <pc:sldMk cId="2209116651" sldId="988"/>
            <ac:spMk id="58" creationId="{5CA3BADE-216F-2843-9D81-CE5E9D20BE8D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1:20.755" v="2681"/>
          <ac:spMkLst>
            <pc:docMk/>
            <pc:sldMk cId="2209116651" sldId="988"/>
            <ac:spMk id="60" creationId="{45ED4CFD-305F-FD49-AB6C-BC96E8D76DD4}"/>
          </ac:spMkLst>
        </pc:spChg>
        <pc:spChg chg="del mod">
          <ac:chgData name="Aizhan Kassymova" userId="S::a.kassymova@satbayev.university::116eda05-19b7-4ab1-b111-75ad639c04ed" providerId="AD" clId="Web-{BB34A458-414C-3A8F-9BF3-6B0A066D48E5}" dt="2022-07-14T10:31:08.677" v="2676"/>
          <ac:spMkLst>
            <pc:docMk/>
            <pc:sldMk cId="2209116651" sldId="988"/>
            <ac:spMk id="62" creationId="{F1EBE77F-A331-1B49-AD54-E7C5C36B2A4A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10:30:53.396" v="2673" actId="20577"/>
          <ac:spMkLst>
            <pc:docMk/>
            <pc:sldMk cId="2209116651" sldId="988"/>
            <ac:spMk id="73" creationId="{08951995-D6BD-774B-9044-606D684C7AB8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1:26.224" v="2683" actId="1076"/>
          <ac:spMkLst>
            <pc:docMk/>
            <pc:sldMk cId="2209116651" sldId="988"/>
            <ac:spMk id="75" creationId="{796B8D5B-34D2-B1BA-3201-3778409707D2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1:35.615" v="2686" actId="1076"/>
          <ac:spMkLst>
            <pc:docMk/>
            <pc:sldMk cId="2209116651" sldId="988"/>
            <ac:spMk id="77" creationId="{6E7BFCD3-B74E-0BDC-7581-224CF159B9F6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1:42.693" v="2689" actId="1076"/>
          <ac:spMkLst>
            <pc:docMk/>
            <pc:sldMk cId="2209116651" sldId="988"/>
            <ac:spMk id="79" creationId="{27DC07AB-0342-46B4-DD1E-1194DE616862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1:51.318" v="2692" actId="1076"/>
          <ac:spMkLst>
            <pc:docMk/>
            <pc:sldMk cId="2209116651" sldId="988"/>
            <ac:spMk id="81" creationId="{E9EBBA0A-8C9C-34B5-DE8D-14B96C77ED93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1:59.349" v="2695" actId="1076"/>
          <ac:spMkLst>
            <pc:docMk/>
            <pc:sldMk cId="2209116651" sldId="988"/>
            <ac:spMk id="83" creationId="{5A0A24F0-C7D8-B432-129E-1C3E4F47220D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2:06.615" v="2698" actId="1076"/>
          <ac:spMkLst>
            <pc:docMk/>
            <pc:sldMk cId="2209116651" sldId="988"/>
            <ac:spMk id="85" creationId="{F94E756E-6B55-7CFB-1B85-511012ED2D99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2:14.099" v="2701" actId="1076"/>
          <ac:spMkLst>
            <pc:docMk/>
            <pc:sldMk cId="2209116651" sldId="988"/>
            <ac:spMk id="87" creationId="{A04D6F2C-2CFD-0DFC-C602-517DE3DE8A6C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2:28.974" v="2706" actId="1076"/>
          <ac:spMkLst>
            <pc:docMk/>
            <pc:sldMk cId="2209116651" sldId="988"/>
            <ac:spMk id="89" creationId="{62E9C4B5-99EE-6171-4153-CDF365D7267F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2:36.912" v="2709" actId="1076"/>
          <ac:spMkLst>
            <pc:docMk/>
            <pc:sldMk cId="2209116651" sldId="988"/>
            <ac:spMk id="91" creationId="{87EE3C42-AA3D-0160-5B6A-5BBA10AF674A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2:44.193" v="2712" actId="1076"/>
          <ac:spMkLst>
            <pc:docMk/>
            <pc:sldMk cId="2209116651" sldId="988"/>
            <ac:spMk id="93" creationId="{14C61AE1-AC73-4915-EA81-709DAC038CED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2:52.928" v="2715" actId="1076"/>
          <ac:spMkLst>
            <pc:docMk/>
            <pc:sldMk cId="2209116651" sldId="988"/>
            <ac:spMk id="95" creationId="{7EBAF418-2CDE-D0B1-80C7-B33BDCE0D105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3:00.178" v="2718" actId="1076"/>
          <ac:spMkLst>
            <pc:docMk/>
            <pc:sldMk cId="2209116651" sldId="988"/>
            <ac:spMk id="97" creationId="{F1CC444B-5C86-435F-DA2A-38374D139270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3:08.225" v="2721" actId="1076"/>
          <ac:spMkLst>
            <pc:docMk/>
            <pc:sldMk cId="2209116651" sldId="988"/>
            <ac:spMk id="99" creationId="{6B739635-3A0B-D55F-F049-6B195D5B29C7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33:15.787" v="2724" actId="1076"/>
          <ac:spMkLst>
            <pc:docMk/>
            <pc:sldMk cId="2209116651" sldId="988"/>
            <ac:spMk id="101" creationId="{DB68272D-8F95-8204-EC2F-A41D35DD75DF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0:33:29.865" v="2728"/>
          <ac:spMkLst>
            <pc:docMk/>
            <pc:sldMk cId="2209116651" sldId="988"/>
            <ac:spMk id="103" creationId="{BED35B08-CD0E-1946-A6BB-8F5C32C326D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3:29.334" v="2727"/>
          <ac:spMkLst>
            <pc:docMk/>
            <pc:sldMk cId="2209116651" sldId="988"/>
            <ac:spMk id="151" creationId="{DBCFF5DE-5066-9B4F-A753-70AC2CEF8F0F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10:29:32.020" v="2626" actId="20577"/>
          <ac:spMkLst>
            <pc:docMk/>
            <pc:sldMk cId="2209116651" sldId="988"/>
            <ac:spMk id="169" creationId="{9C9F34D5-8AF9-8B41-9367-16CA032E5533}"/>
          </ac:spMkLst>
        </pc:spChg>
        <pc:grpChg chg="del">
          <ac:chgData name="Aizhan Kassymova" userId="S::a.kassymova@satbayev.university::116eda05-19b7-4ab1-b111-75ad639c04ed" providerId="AD" clId="Web-{BB34A458-414C-3A8F-9BF3-6B0A066D48E5}" dt="2022-07-14T10:31:08.677" v="2676"/>
          <ac:grpSpMkLst>
            <pc:docMk/>
            <pc:sldMk cId="2209116651" sldId="988"/>
            <ac:grpSpMk id="9" creationId="{30BB6B1D-0B22-BA43-AA01-2EC5643695A5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1:20.755" v="2681"/>
          <ac:grpSpMkLst>
            <pc:docMk/>
            <pc:sldMk cId="2209116651" sldId="988"/>
            <ac:grpSpMk id="10" creationId="{15FE5D2D-CFDD-2545-AD30-9375E330E58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2:55.568" v="2716"/>
          <ac:grpSpMkLst>
            <pc:docMk/>
            <pc:sldMk cId="2209116651" sldId="988"/>
            <ac:grpSpMk id="11" creationId="{0041D52F-4091-A944-8003-ED442384CB16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1:45.849" v="2690"/>
          <ac:grpSpMkLst>
            <pc:docMk/>
            <pc:sldMk cId="2209116651" sldId="988"/>
            <ac:grpSpMk id="12" creationId="{F1C6BD9A-0B39-B244-94E8-678C50D1ECD9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1:37.224" v="2687"/>
          <ac:grpSpMkLst>
            <pc:docMk/>
            <pc:sldMk cId="2209116651" sldId="988"/>
            <ac:grpSpMk id="13" creationId="{F1A8927C-3AF4-D742-848C-35E15D25BFB5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1:29.396" v="2684"/>
          <ac:grpSpMkLst>
            <pc:docMk/>
            <pc:sldMk cId="2209116651" sldId="988"/>
            <ac:grpSpMk id="14" creationId="{937AB14A-1B92-0C4D-9DB7-3A65A35F708F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2:47.443" v="2713"/>
          <ac:grpSpMkLst>
            <pc:docMk/>
            <pc:sldMk cId="2209116651" sldId="988"/>
            <ac:grpSpMk id="15" creationId="{417DAC5F-2573-4743-9127-36524340FED9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3:10.334" v="2722"/>
          <ac:grpSpMkLst>
            <pc:docMk/>
            <pc:sldMk cId="2209116651" sldId="988"/>
            <ac:grpSpMk id="16" creationId="{B1724044-B1C6-934B-8868-30D0FD03826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1:12.474" v="2678"/>
          <ac:grpSpMkLst>
            <pc:docMk/>
            <pc:sldMk cId="2209116651" sldId="988"/>
            <ac:grpSpMk id="17" creationId="{D3F39309-4CCA-1346-A4B3-93C528C3A3F3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3:02.693" v="2719"/>
          <ac:grpSpMkLst>
            <pc:docMk/>
            <pc:sldMk cId="2209116651" sldId="988"/>
            <ac:grpSpMk id="18" creationId="{DE67CACE-BA9C-4F49-9CCC-2A95DDABF7BC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2:23.162" v="2705"/>
          <ac:grpSpMkLst>
            <pc:docMk/>
            <pc:sldMk cId="2209116651" sldId="988"/>
            <ac:grpSpMk id="19" creationId="{CF0A8E3D-09B1-214E-99FD-B5570442C39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2:31.193" v="2707"/>
          <ac:grpSpMkLst>
            <pc:docMk/>
            <pc:sldMk cId="2209116651" sldId="988"/>
            <ac:grpSpMk id="20" creationId="{4FD3E459-AF79-0B45-B5D3-3CA1740A2701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2:39.318" v="2710"/>
          <ac:grpSpMkLst>
            <pc:docMk/>
            <pc:sldMk cId="2209116651" sldId="988"/>
            <ac:grpSpMk id="21" creationId="{5FECB796-EB1A-6941-942C-2C77B9305400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2:08.974" v="2699"/>
          <ac:grpSpMkLst>
            <pc:docMk/>
            <pc:sldMk cId="2209116651" sldId="988"/>
            <ac:grpSpMk id="22" creationId="{188C2074-F159-A84A-BA68-5AB5304751BC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2:02.240" v="2696"/>
          <ac:grpSpMkLst>
            <pc:docMk/>
            <pc:sldMk cId="2209116651" sldId="988"/>
            <ac:grpSpMk id="23" creationId="{7C2A35D0-56CA-3641-A6F1-6B3B15ECC563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31:54.037" v="2693"/>
          <ac:grpSpMkLst>
            <pc:docMk/>
            <pc:sldMk cId="2209116651" sldId="988"/>
            <ac:grpSpMk id="24" creationId="{134DD520-7978-5747-B557-6216C572DFE6}"/>
          </ac:grpSpMkLst>
        </pc:grpChg>
      </pc:sldChg>
      <pc:sldChg chg="addSp delSp modSp add">
        <pc:chgData name="Aizhan Kassymova" userId="S::a.kassymova@satbayev.university::116eda05-19b7-4ab1-b111-75ad639c04ed" providerId="AD" clId="Web-{BB34A458-414C-3A8F-9BF3-6B0A066D48E5}" dt="2022-07-14T10:33:25.412" v="2726"/>
        <pc:sldMkLst>
          <pc:docMk/>
          <pc:sldMk cId="2203902979" sldId="989"/>
        </pc:sldMkLst>
        <pc:spChg chg="mod">
          <ac:chgData name="Aizhan Kassymova" userId="S::a.kassymova@satbayev.university::116eda05-19b7-4ab1-b111-75ad639c04ed" providerId="AD" clId="Web-{BB34A458-414C-3A8F-9BF3-6B0A066D48E5}" dt="2022-07-14T10:24:35.737" v="2614" actId="20577"/>
          <ac:spMkLst>
            <pc:docMk/>
            <pc:sldMk cId="2203902979" sldId="989"/>
            <ac:spMk id="2" creationId="{3B8CD900-19EC-824C-BF74-AADFBF5A172E}"/>
          </ac:spMkLst>
        </pc:spChg>
        <pc:spChg chg="add del">
          <ac:chgData name="Aizhan Kassymova" userId="S::a.kassymova@satbayev.university::116eda05-19b7-4ab1-b111-75ad639c04ed" providerId="AD" clId="Web-{BB34A458-414C-3A8F-9BF3-6B0A066D48E5}" dt="2022-07-14T10:21:49.751" v="2562"/>
          <ac:spMkLst>
            <pc:docMk/>
            <pc:sldMk cId="2203902979" sldId="989"/>
            <ac:spMk id="4" creationId="{005722C2-E2C5-BD8C-6E89-1818142DD349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2:05.579" v="2566" actId="1076"/>
          <ac:spMkLst>
            <pc:docMk/>
            <pc:sldMk cId="2203902979" sldId="989"/>
            <ac:spMk id="6" creationId="{AF0B9E93-43E9-C14A-11EC-57002D2A5E9C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10:24:46.080" v="2617" actId="20577"/>
          <ac:spMkLst>
            <pc:docMk/>
            <pc:sldMk cId="2203902979" sldId="989"/>
            <ac:spMk id="7" creationId="{7532C006-CBD6-AB4E-B92E-9235A7892E7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3:10.283" v="2589"/>
          <ac:spMkLst>
            <pc:docMk/>
            <pc:sldMk cId="2203902979" sldId="989"/>
            <ac:spMk id="32" creationId="{AA8FB1A9-24AA-6944-82EC-BE9D926267BD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3:18.595" v="2592"/>
          <ac:spMkLst>
            <pc:docMk/>
            <pc:sldMk cId="2203902979" sldId="989"/>
            <ac:spMk id="34" creationId="{E7F13F8B-3A00-D34F-9D41-965BF84584A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3:27.564" v="2595"/>
          <ac:spMkLst>
            <pc:docMk/>
            <pc:sldMk cId="2203902979" sldId="989"/>
            <ac:spMk id="36" creationId="{FE5336A0-2A38-3C4B-B598-A66CCCFD5709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3:52.861" v="2604"/>
          <ac:spMkLst>
            <pc:docMk/>
            <pc:sldMk cId="2203902979" sldId="989"/>
            <ac:spMk id="38" creationId="{B52DEC78-1030-A54E-8A0F-BCB9B6D6B0BA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3:46.033" v="2601"/>
          <ac:spMkLst>
            <pc:docMk/>
            <pc:sldMk cId="2203902979" sldId="989"/>
            <ac:spMk id="40" creationId="{0B914A90-A394-6F45-B155-CCE12CEFEC5E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3:38.142" v="2598"/>
          <ac:spMkLst>
            <pc:docMk/>
            <pc:sldMk cId="2203902979" sldId="989"/>
            <ac:spMk id="42" creationId="{0403D7D4-9E2C-F94E-924D-8574777C74EB}"/>
          </ac:spMkLst>
        </pc:spChg>
        <pc:spChg chg="add del mod">
          <ac:chgData name="Aizhan Kassymova" userId="S::a.kassymova@satbayev.university::116eda05-19b7-4ab1-b111-75ad639c04ed" providerId="AD" clId="Web-{BB34A458-414C-3A8F-9BF3-6B0A066D48E5}" dt="2022-07-14T10:21:54.220" v="2563"/>
          <ac:spMkLst>
            <pc:docMk/>
            <pc:sldMk cId="2203902979" sldId="989"/>
            <ac:spMk id="43" creationId="{8AD1749B-4C4E-DE45-96BC-98F1585D4D90}"/>
          </ac:spMkLst>
        </pc:spChg>
        <pc:spChg chg="del mod">
          <ac:chgData name="Aizhan Kassymova" userId="S::a.kassymova@satbayev.university::116eda05-19b7-4ab1-b111-75ad639c04ed" providerId="AD" clId="Web-{BB34A458-414C-3A8F-9BF3-6B0A066D48E5}" dt="2022-07-14T10:22:00.657" v="2564"/>
          <ac:spMkLst>
            <pc:docMk/>
            <pc:sldMk cId="2203902979" sldId="989"/>
            <ac:spMk id="44" creationId="{0ADF884B-3F6F-8145-B641-9A429A34A181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2:26.079" v="2574"/>
          <ac:spMkLst>
            <pc:docMk/>
            <pc:sldMk cId="2203902979" sldId="989"/>
            <ac:spMk id="46" creationId="{661C5E06-AA77-3D42-A208-2104FCC9BB39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2:08.407" v="2567"/>
          <ac:spMkLst>
            <pc:docMk/>
            <pc:sldMk cId="2203902979" sldId="989"/>
            <ac:spMk id="48" creationId="{766583C3-B9DB-094A-A09E-A4BC2FBDE89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4:00.361" v="2607"/>
          <ac:spMkLst>
            <pc:docMk/>
            <pc:sldMk cId="2203902979" sldId="989"/>
            <ac:spMk id="50" creationId="{59E18F13-5C5C-4049-B258-FAF65F9B26BA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2:42.861" v="2580"/>
          <ac:spMkLst>
            <pc:docMk/>
            <pc:sldMk cId="2203902979" sldId="989"/>
            <ac:spMk id="52" creationId="{2E687D8E-E3CE-F949-BB94-C8F32F433905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2:51.439" v="2583"/>
          <ac:spMkLst>
            <pc:docMk/>
            <pc:sldMk cId="2203902979" sldId="989"/>
            <ac:spMk id="54" creationId="{D97DC0BC-584A-AC4F-835D-B981DD67CCF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3:01.345" v="2586"/>
          <ac:spMkLst>
            <pc:docMk/>
            <pc:sldMk cId="2203902979" sldId="989"/>
            <ac:spMk id="56" creationId="{DA418C0A-2209-A942-A859-5ECE8083B05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4:07.736" v="2610"/>
          <ac:spMkLst>
            <pc:docMk/>
            <pc:sldMk cId="2203902979" sldId="989"/>
            <ac:spMk id="58" creationId="{5CA3BADE-216F-2843-9D81-CE5E9D20BE8D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2:35.033" v="2577"/>
          <ac:spMkLst>
            <pc:docMk/>
            <pc:sldMk cId="2203902979" sldId="989"/>
            <ac:spMk id="60" creationId="{45ED4CFD-305F-FD49-AB6C-BC96E8D76DD4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22:15.954" v="2570"/>
          <ac:spMkLst>
            <pc:docMk/>
            <pc:sldMk cId="2203902979" sldId="989"/>
            <ac:spMk id="62" creationId="{F1EBE77F-A331-1B49-AD54-E7C5C36B2A4A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10:21:31.970" v="2559" actId="20577"/>
          <ac:spMkLst>
            <pc:docMk/>
            <pc:sldMk cId="2203902979" sldId="989"/>
            <ac:spMk id="116" creationId="{7E1F117F-B525-AE48-9510-C564A7C4337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33:24.959" v="2725"/>
          <ac:spMkLst>
            <pc:docMk/>
            <pc:sldMk cId="2203902979" sldId="989"/>
            <ac:spMk id="117" creationId="{8E4677A6-A54B-954B-B7DF-3BC7B84FAE26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2:13.595" v="2569" actId="1076"/>
          <ac:spMkLst>
            <pc:docMk/>
            <pc:sldMk cId="2203902979" sldId="989"/>
            <ac:spMk id="119" creationId="{7EDAEE6A-5CEB-4E27-2621-31655E21E465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2:23.704" v="2573" actId="1076"/>
          <ac:spMkLst>
            <pc:docMk/>
            <pc:sldMk cId="2203902979" sldId="989"/>
            <ac:spMk id="121" creationId="{EC950E92-0964-1B76-9C04-6C7559F986CD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2:30.439" v="2576" actId="1076"/>
          <ac:spMkLst>
            <pc:docMk/>
            <pc:sldMk cId="2203902979" sldId="989"/>
            <ac:spMk id="123" creationId="{5B487334-7E69-0220-78F4-5ECF9261C75E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2:40.095" v="2579" actId="1076"/>
          <ac:spMkLst>
            <pc:docMk/>
            <pc:sldMk cId="2203902979" sldId="989"/>
            <ac:spMk id="125" creationId="{B7055BE7-603F-BEB7-8357-F0BE17B28C20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2:49.142" v="2582" actId="1076"/>
          <ac:spMkLst>
            <pc:docMk/>
            <pc:sldMk cId="2203902979" sldId="989"/>
            <ac:spMk id="127" creationId="{5FF8EDD2-11BA-D236-60B8-831EE8237647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2:58.205" v="2585" actId="1076"/>
          <ac:spMkLst>
            <pc:docMk/>
            <pc:sldMk cId="2203902979" sldId="989"/>
            <ac:spMk id="129" creationId="{B34EC934-6B46-B8A3-18B8-B69708F9F5B6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3:06.548" v="2588" actId="1076"/>
          <ac:spMkLst>
            <pc:docMk/>
            <pc:sldMk cId="2203902979" sldId="989"/>
            <ac:spMk id="131" creationId="{8667C379-D600-81AB-4DF6-16A744B35ADA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3:16.142" v="2591" actId="1076"/>
          <ac:spMkLst>
            <pc:docMk/>
            <pc:sldMk cId="2203902979" sldId="989"/>
            <ac:spMk id="133" creationId="{F49A710D-833B-F5CF-6435-8407C60DF996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3:24.424" v="2594" actId="1076"/>
          <ac:spMkLst>
            <pc:docMk/>
            <pc:sldMk cId="2203902979" sldId="989"/>
            <ac:spMk id="135" creationId="{0BB4A425-AA3F-3201-5C54-A87E6588E131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3:34.642" v="2597" actId="1076"/>
          <ac:spMkLst>
            <pc:docMk/>
            <pc:sldMk cId="2203902979" sldId="989"/>
            <ac:spMk id="137" creationId="{2D31497B-EFC5-2576-1507-E15C27AAB6F4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3:43.439" v="2600" actId="1076"/>
          <ac:spMkLst>
            <pc:docMk/>
            <pc:sldMk cId="2203902979" sldId="989"/>
            <ac:spMk id="139" creationId="{39213C3F-2D8B-3D66-7348-64D3AD41C7A4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3:50.471" v="2603" actId="1076"/>
          <ac:spMkLst>
            <pc:docMk/>
            <pc:sldMk cId="2203902979" sldId="989"/>
            <ac:spMk id="141" creationId="{A3BCACEE-D0F1-A784-0457-B0867A5B68BB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3:57.658" v="2606" actId="1076"/>
          <ac:spMkLst>
            <pc:docMk/>
            <pc:sldMk cId="2203902979" sldId="989"/>
            <ac:spMk id="143" creationId="{01DB4E28-A0F1-D87C-E4FC-9389B51EF2EB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4:05.158" v="2609" actId="1076"/>
          <ac:spMkLst>
            <pc:docMk/>
            <pc:sldMk cId="2203902979" sldId="989"/>
            <ac:spMk id="145" creationId="{3F57D059-0CC5-CE02-7A41-079668ADDA7C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24:12.268" v="2612" actId="1076"/>
          <ac:spMkLst>
            <pc:docMk/>
            <pc:sldMk cId="2203902979" sldId="989"/>
            <ac:spMk id="147" creationId="{DB96254B-960B-6221-A053-F2987181DFDE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0:33:25.412" v="2726"/>
          <ac:spMkLst>
            <pc:docMk/>
            <pc:sldMk cId="2203902979" sldId="989"/>
            <ac:spMk id="149" creationId="{FC4C8834-967B-8803-F6F6-0141738492FE}"/>
          </ac:spMkLst>
        </pc:spChg>
        <pc:grpChg chg="del">
          <ac:chgData name="Aizhan Kassymova" userId="S::a.kassymova@satbayev.university::116eda05-19b7-4ab1-b111-75ad639c04ed" providerId="AD" clId="Web-{BB34A458-414C-3A8F-9BF3-6B0A066D48E5}" dt="2022-07-14T10:22:15.954" v="2570"/>
          <ac:grpSpMkLst>
            <pc:docMk/>
            <pc:sldMk cId="2203902979" sldId="989"/>
            <ac:grpSpMk id="9" creationId="{30BB6B1D-0B22-BA43-AA01-2EC5643695A5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2:35.033" v="2577"/>
          <ac:grpSpMkLst>
            <pc:docMk/>
            <pc:sldMk cId="2203902979" sldId="989"/>
            <ac:grpSpMk id="10" creationId="{15FE5D2D-CFDD-2545-AD30-9375E330E58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4:07.736" v="2610"/>
          <ac:grpSpMkLst>
            <pc:docMk/>
            <pc:sldMk cId="2203902979" sldId="989"/>
            <ac:grpSpMk id="11" creationId="{0041D52F-4091-A944-8003-ED442384CB16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3:01.345" v="2586"/>
          <ac:grpSpMkLst>
            <pc:docMk/>
            <pc:sldMk cId="2203902979" sldId="989"/>
            <ac:grpSpMk id="12" creationId="{F1C6BD9A-0B39-B244-94E8-678C50D1ECD9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2:51.439" v="2583"/>
          <ac:grpSpMkLst>
            <pc:docMk/>
            <pc:sldMk cId="2203902979" sldId="989"/>
            <ac:grpSpMk id="13" creationId="{F1A8927C-3AF4-D742-848C-35E15D25BFB5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2:42.861" v="2580"/>
          <ac:grpSpMkLst>
            <pc:docMk/>
            <pc:sldMk cId="2203902979" sldId="989"/>
            <ac:grpSpMk id="14" creationId="{937AB14A-1B92-0C4D-9DB7-3A65A35F708F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4:00.361" v="2607"/>
          <ac:grpSpMkLst>
            <pc:docMk/>
            <pc:sldMk cId="2203902979" sldId="989"/>
            <ac:grpSpMk id="15" creationId="{417DAC5F-2573-4743-9127-36524340FED9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2:08.407" v="2567"/>
          <ac:grpSpMkLst>
            <pc:docMk/>
            <pc:sldMk cId="2203902979" sldId="989"/>
            <ac:grpSpMk id="16" creationId="{B1724044-B1C6-934B-8868-30D0FD03826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2:26.079" v="2574"/>
          <ac:grpSpMkLst>
            <pc:docMk/>
            <pc:sldMk cId="2203902979" sldId="989"/>
            <ac:grpSpMk id="17" creationId="{D3F39309-4CCA-1346-A4B3-93C528C3A3F3}"/>
          </ac:grpSpMkLst>
        </pc:grpChg>
        <pc:grpChg chg="add del">
          <ac:chgData name="Aizhan Kassymova" userId="S::a.kassymova@satbayev.university::116eda05-19b7-4ab1-b111-75ad639c04ed" providerId="AD" clId="Web-{BB34A458-414C-3A8F-9BF3-6B0A066D48E5}" dt="2022-07-14T10:22:00.657" v="2564"/>
          <ac:grpSpMkLst>
            <pc:docMk/>
            <pc:sldMk cId="2203902979" sldId="989"/>
            <ac:grpSpMk id="18" creationId="{DE67CACE-BA9C-4F49-9CCC-2A95DDABF7BC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3:38.142" v="2598"/>
          <ac:grpSpMkLst>
            <pc:docMk/>
            <pc:sldMk cId="2203902979" sldId="989"/>
            <ac:grpSpMk id="19" creationId="{CF0A8E3D-09B1-214E-99FD-B5570442C39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3:46.033" v="2601"/>
          <ac:grpSpMkLst>
            <pc:docMk/>
            <pc:sldMk cId="2203902979" sldId="989"/>
            <ac:grpSpMk id="20" creationId="{4FD3E459-AF79-0B45-B5D3-3CA1740A2701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3:52.861" v="2604"/>
          <ac:grpSpMkLst>
            <pc:docMk/>
            <pc:sldMk cId="2203902979" sldId="989"/>
            <ac:grpSpMk id="21" creationId="{5FECB796-EB1A-6941-942C-2C77B9305400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3:27.564" v="2595"/>
          <ac:grpSpMkLst>
            <pc:docMk/>
            <pc:sldMk cId="2203902979" sldId="989"/>
            <ac:grpSpMk id="22" creationId="{188C2074-F159-A84A-BA68-5AB5304751BC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3:18.595" v="2592"/>
          <ac:grpSpMkLst>
            <pc:docMk/>
            <pc:sldMk cId="2203902979" sldId="989"/>
            <ac:grpSpMk id="23" creationId="{7C2A35D0-56CA-3641-A6F1-6B3B15ECC563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23:10.283" v="2589"/>
          <ac:grpSpMkLst>
            <pc:docMk/>
            <pc:sldMk cId="2203902979" sldId="989"/>
            <ac:grpSpMk id="24" creationId="{134DD520-7978-5747-B557-6216C572DFE6}"/>
          </ac:grpSpMkLst>
        </pc:grpChg>
      </pc:sldChg>
      <pc:sldChg chg="addSp delSp modSp add modNotes">
        <pc:chgData name="Aizhan Kassymova" userId="S::a.kassymova@satbayev.university::116eda05-19b7-4ab1-b111-75ad639c04ed" providerId="AD" clId="Web-{BB34A458-414C-3A8F-9BF3-6B0A066D48E5}" dt="2022-07-14T10:14:16.966" v="2548"/>
        <pc:sldMkLst>
          <pc:docMk/>
          <pc:sldMk cId="3405062112" sldId="990"/>
        </pc:sldMkLst>
        <pc:spChg chg="mod">
          <ac:chgData name="Aizhan Kassymova" userId="S::a.kassymova@satbayev.university::116eda05-19b7-4ab1-b111-75ad639c04ed" providerId="AD" clId="Web-{BB34A458-414C-3A8F-9BF3-6B0A066D48E5}" dt="2022-07-14T10:10:18.324" v="2472" actId="20577"/>
          <ac:spMkLst>
            <pc:docMk/>
            <pc:sldMk cId="3405062112" sldId="990"/>
            <ac:spMk id="2" creationId="{3B8CD900-19EC-824C-BF74-AADFBF5A172E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0:09:46.855" v="2469"/>
          <ac:spMkLst>
            <pc:docMk/>
            <pc:sldMk cId="3405062112" sldId="990"/>
            <ac:spMk id="4" creationId="{4FEEBCA3-CDD6-BA50-6637-B9C42F55C585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1:19.137" v="2502" actId="1076"/>
          <ac:spMkLst>
            <pc:docMk/>
            <pc:sldMk cId="3405062112" sldId="990"/>
            <ac:spMk id="6" creationId="{C37D81F5-8D52-34D2-0E7B-A312C7BE12E0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10:10:28.558" v="2476" actId="20577"/>
          <ac:spMkLst>
            <pc:docMk/>
            <pc:sldMk cId="3405062112" sldId="990"/>
            <ac:spMk id="7" creationId="{7532C006-CBD6-AB4E-B92E-9235A7892E7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2:01.669" v="2518"/>
          <ac:spMkLst>
            <pc:docMk/>
            <pc:sldMk cId="3405062112" sldId="990"/>
            <ac:spMk id="32" creationId="{AA8FB1A9-24AA-6944-82EC-BE9D926267BD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1:52.840" v="2515"/>
          <ac:spMkLst>
            <pc:docMk/>
            <pc:sldMk cId="3405062112" sldId="990"/>
            <ac:spMk id="34" creationId="{E7F13F8B-3A00-D34F-9D41-965BF84584A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1:44.840" v="2512"/>
          <ac:spMkLst>
            <pc:docMk/>
            <pc:sldMk cId="3405062112" sldId="990"/>
            <ac:spMk id="36" creationId="{FE5336A0-2A38-3C4B-B598-A66CCCFD5709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1:20.871" v="2503"/>
          <ac:spMkLst>
            <pc:docMk/>
            <pc:sldMk cId="3405062112" sldId="990"/>
            <ac:spMk id="38" creationId="{B52DEC78-1030-A54E-8A0F-BCB9B6D6B0BA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1:29.028" v="2506"/>
          <ac:spMkLst>
            <pc:docMk/>
            <pc:sldMk cId="3405062112" sldId="990"/>
            <ac:spMk id="40" creationId="{0B914A90-A394-6F45-B155-CCE12CEFEC5E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1:37.278" v="2509"/>
          <ac:spMkLst>
            <pc:docMk/>
            <pc:sldMk cId="3405062112" sldId="990"/>
            <ac:spMk id="42" creationId="{0403D7D4-9E2C-F94E-924D-8574777C74EB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3:02.513" v="2542"/>
          <ac:spMkLst>
            <pc:docMk/>
            <pc:sldMk cId="3405062112" sldId="990"/>
            <ac:spMk id="44" creationId="{0ADF884B-3F6F-8145-B641-9A429A34A181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2:40.403" v="2533"/>
          <ac:spMkLst>
            <pc:docMk/>
            <pc:sldMk cId="3405062112" sldId="990"/>
            <ac:spMk id="46" creationId="{661C5E06-AA77-3D42-A208-2104FCC9BB39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2:55.435" v="2539"/>
          <ac:spMkLst>
            <pc:docMk/>
            <pc:sldMk cId="3405062112" sldId="990"/>
            <ac:spMk id="48" creationId="{766583C3-B9DB-094A-A09E-A4BC2FBDE890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1:15.856" v="2501"/>
          <ac:spMkLst>
            <pc:docMk/>
            <pc:sldMk cId="3405062112" sldId="990"/>
            <ac:spMk id="50" creationId="{59E18F13-5C5C-4049-B258-FAF65F9B26BA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2:25.153" v="2527"/>
          <ac:spMkLst>
            <pc:docMk/>
            <pc:sldMk cId="3405062112" sldId="990"/>
            <ac:spMk id="52" creationId="{2E687D8E-E3CE-F949-BB94-C8F32F433905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2:16.872" v="2524"/>
          <ac:spMkLst>
            <pc:docMk/>
            <pc:sldMk cId="3405062112" sldId="990"/>
            <ac:spMk id="54" creationId="{D97DC0BC-584A-AC4F-835D-B981DD67CCF7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2:09.184" v="2521"/>
          <ac:spMkLst>
            <pc:docMk/>
            <pc:sldMk cId="3405062112" sldId="990"/>
            <ac:spMk id="56" creationId="{DA418C0A-2209-A942-A859-5ECE8083B050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10:10:59.824" v="2498" actId="20577"/>
          <ac:spMkLst>
            <pc:docMk/>
            <pc:sldMk cId="3405062112" sldId="990"/>
            <ac:spMk id="58" creationId="{5CA3BADE-216F-2843-9D81-CE5E9D20BE8D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2:33.106" v="2530"/>
          <ac:spMkLst>
            <pc:docMk/>
            <pc:sldMk cId="3405062112" sldId="990"/>
            <ac:spMk id="60" creationId="{45ED4CFD-305F-FD49-AB6C-BC96E8D76DD4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12:48.419" v="2536"/>
          <ac:spMkLst>
            <pc:docMk/>
            <pc:sldMk cId="3405062112" sldId="990"/>
            <ac:spMk id="62" creationId="{F1EBE77F-A331-1B49-AD54-E7C5C36B2A4A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09:45.433" v="2468"/>
          <ac:spMkLst>
            <pc:docMk/>
            <pc:sldMk cId="3405062112" sldId="990"/>
            <ac:spMk id="63" creationId="{0D9FF767-60E9-2540-B227-5916082CDAFE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1:26.653" v="2505" actId="1076"/>
          <ac:spMkLst>
            <pc:docMk/>
            <pc:sldMk cId="3405062112" sldId="990"/>
            <ac:spMk id="65" creationId="{CB16CC69-AE78-9DAA-7C0B-4FFC4C99BD77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1:34.153" v="2508" actId="1076"/>
          <ac:spMkLst>
            <pc:docMk/>
            <pc:sldMk cId="3405062112" sldId="990"/>
            <ac:spMk id="67" creationId="{40E91716-8B96-FD66-3B19-2513FC6EF642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1:42.012" v="2511" actId="1076"/>
          <ac:spMkLst>
            <pc:docMk/>
            <pc:sldMk cId="3405062112" sldId="990"/>
            <ac:spMk id="69" creationId="{6D0AC4B2-5115-8EED-0D40-C0CBEEF01817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1:49.606" v="2514" actId="1076"/>
          <ac:spMkLst>
            <pc:docMk/>
            <pc:sldMk cId="3405062112" sldId="990"/>
            <ac:spMk id="71" creationId="{699CD4C9-5B37-26BB-F248-1675E666188E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1:58.981" v="2517" actId="1076"/>
          <ac:spMkLst>
            <pc:docMk/>
            <pc:sldMk cId="3405062112" sldId="990"/>
            <ac:spMk id="73" creationId="{EB660A0E-CB29-C52D-3607-D08B891EACED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2:06.700" v="2520" actId="1076"/>
          <ac:spMkLst>
            <pc:docMk/>
            <pc:sldMk cId="3405062112" sldId="990"/>
            <ac:spMk id="75" creationId="{4EB2A27D-67EB-EE76-CB34-BBA42A5E4CE5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2:14.169" v="2523" actId="1076"/>
          <ac:spMkLst>
            <pc:docMk/>
            <pc:sldMk cId="3405062112" sldId="990"/>
            <ac:spMk id="77" creationId="{9C8E0333-3940-82EB-2A3C-0056D5B5D274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2:20.887" v="2526" actId="1076"/>
          <ac:spMkLst>
            <pc:docMk/>
            <pc:sldMk cId="3405062112" sldId="990"/>
            <ac:spMk id="79" creationId="{8548FF12-B32C-7294-9068-20BBAAD31831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2:30.809" v="2529" actId="1076"/>
          <ac:spMkLst>
            <pc:docMk/>
            <pc:sldMk cId="3405062112" sldId="990"/>
            <ac:spMk id="81" creationId="{312B64EB-4156-49A9-FB5B-37F020A9EB25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2:38.216" v="2532" actId="1076"/>
          <ac:spMkLst>
            <pc:docMk/>
            <pc:sldMk cId="3405062112" sldId="990"/>
            <ac:spMk id="83" creationId="{5B7E23EB-CCFB-2F62-BAB7-96FBE0670D2B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2:46.481" v="2535" actId="1076"/>
          <ac:spMkLst>
            <pc:docMk/>
            <pc:sldMk cId="3405062112" sldId="990"/>
            <ac:spMk id="85" creationId="{8271A44A-D357-A59F-9E04-E7407BDEF2B3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2:52.888" v="2538" actId="1076"/>
          <ac:spMkLst>
            <pc:docMk/>
            <pc:sldMk cId="3405062112" sldId="990"/>
            <ac:spMk id="87" creationId="{6DA411ED-4641-DCC8-AA08-08ADF60A6C17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3:00.216" v="2541" actId="1076"/>
          <ac:spMkLst>
            <pc:docMk/>
            <pc:sldMk cId="3405062112" sldId="990"/>
            <ac:spMk id="89" creationId="{6F756A93-0389-1A0B-FCEF-504F423F7F25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13:06.982" v="2544" actId="1076"/>
          <ac:spMkLst>
            <pc:docMk/>
            <pc:sldMk cId="3405062112" sldId="990"/>
            <ac:spMk id="91" creationId="{77AE956E-FD66-125C-1504-182CE2BD3B0B}"/>
          </ac:spMkLst>
        </pc:spChg>
        <pc:grpChg chg="del">
          <ac:chgData name="Aizhan Kassymova" userId="S::a.kassymova@satbayev.university::116eda05-19b7-4ab1-b111-75ad639c04ed" providerId="AD" clId="Web-{BB34A458-414C-3A8F-9BF3-6B0A066D48E5}" dt="2022-07-14T10:12:48.419" v="2536"/>
          <ac:grpSpMkLst>
            <pc:docMk/>
            <pc:sldMk cId="3405062112" sldId="990"/>
            <ac:grpSpMk id="9" creationId="{30BB6B1D-0B22-BA43-AA01-2EC5643695A5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2:33.106" v="2530"/>
          <ac:grpSpMkLst>
            <pc:docMk/>
            <pc:sldMk cId="3405062112" sldId="990"/>
            <ac:grpSpMk id="10" creationId="{15FE5D2D-CFDD-2545-AD30-9375E330E58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2:09.184" v="2521"/>
          <ac:grpSpMkLst>
            <pc:docMk/>
            <pc:sldMk cId="3405062112" sldId="990"/>
            <ac:grpSpMk id="12" creationId="{F1C6BD9A-0B39-B244-94E8-678C50D1ECD9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2:16.872" v="2524"/>
          <ac:grpSpMkLst>
            <pc:docMk/>
            <pc:sldMk cId="3405062112" sldId="990"/>
            <ac:grpSpMk id="13" creationId="{F1A8927C-3AF4-D742-848C-35E15D25BFB5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2:25.153" v="2527"/>
          <ac:grpSpMkLst>
            <pc:docMk/>
            <pc:sldMk cId="3405062112" sldId="990"/>
            <ac:grpSpMk id="14" creationId="{937AB14A-1B92-0C4D-9DB7-3A65A35F708F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1:15.856" v="2501"/>
          <ac:grpSpMkLst>
            <pc:docMk/>
            <pc:sldMk cId="3405062112" sldId="990"/>
            <ac:grpSpMk id="15" creationId="{417DAC5F-2573-4743-9127-36524340FED9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2:55.435" v="2539"/>
          <ac:grpSpMkLst>
            <pc:docMk/>
            <pc:sldMk cId="3405062112" sldId="990"/>
            <ac:grpSpMk id="16" creationId="{B1724044-B1C6-934B-8868-30D0FD03826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2:40.403" v="2533"/>
          <ac:grpSpMkLst>
            <pc:docMk/>
            <pc:sldMk cId="3405062112" sldId="990"/>
            <ac:grpSpMk id="17" creationId="{D3F39309-4CCA-1346-A4B3-93C528C3A3F3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3:02.513" v="2542"/>
          <ac:grpSpMkLst>
            <pc:docMk/>
            <pc:sldMk cId="3405062112" sldId="990"/>
            <ac:grpSpMk id="18" creationId="{DE67CACE-BA9C-4F49-9CCC-2A95DDABF7BC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1:37.278" v="2509"/>
          <ac:grpSpMkLst>
            <pc:docMk/>
            <pc:sldMk cId="3405062112" sldId="990"/>
            <ac:grpSpMk id="19" creationId="{CF0A8E3D-09B1-214E-99FD-B5570442C39E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1:29.028" v="2506"/>
          <ac:grpSpMkLst>
            <pc:docMk/>
            <pc:sldMk cId="3405062112" sldId="990"/>
            <ac:grpSpMk id="20" creationId="{4FD3E459-AF79-0B45-B5D3-3CA1740A2701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1:20.871" v="2503"/>
          <ac:grpSpMkLst>
            <pc:docMk/>
            <pc:sldMk cId="3405062112" sldId="990"/>
            <ac:grpSpMk id="21" creationId="{5FECB796-EB1A-6941-942C-2C77B9305400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1:44.840" v="2512"/>
          <ac:grpSpMkLst>
            <pc:docMk/>
            <pc:sldMk cId="3405062112" sldId="990"/>
            <ac:grpSpMk id="22" creationId="{188C2074-F159-A84A-BA68-5AB5304751BC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1:52.840" v="2515"/>
          <ac:grpSpMkLst>
            <pc:docMk/>
            <pc:sldMk cId="3405062112" sldId="990"/>
            <ac:grpSpMk id="23" creationId="{7C2A35D0-56CA-3641-A6F1-6B3B15ECC563}"/>
          </ac:grpSpMkLst>
        </pc:grpChg>
        <pc:grpChg chg="del">
          <ac:chgData name="Aizhan Kassymova" userId="S::a.kassymova@satbayev.university::116eda05-19b7-4ab1-b111-75ad639c04ed" providerId="AD" clId="Web-{BB34A458-414C-3A8F-9BF3-6B0A066D48E5}" dt="2022-07-14T10:12:01.669" v="2518"/>
          <ac:grpSpMkLst>
            <pc:docMk/>
            <pc:sldMk cId="3405062112" sldId="990"/>
            <ac:grpSpMk id="24" creationId="{134DD520-7978-5747-B557-6216C572DFE6}"/>
          </ac:grpSpMkLst>
        </pc:grpChg>
      </pc:sldChg>
      <pc:sldChg chg="addSp delSp modSp add del delAnim">
        <pc:chgData name="Aizhan Kassymova" userId="S::a.kassymova@satbayev.university::116eda05-19b7-4ab1-b111-75ad639c04ed" providerId="AD" clId="Web-{BB34A458-414C-3A8F-9BF3-6B0A066D48E5}" dt="2022-07-14T10:06:47.182" v="2460"/>
        <pc:sldMkLst>
          <pc:docMk/>
          <pc:sldMk cId="2824305625" sldId="991"/>
        </pc:sldMkLst>
        <pc:spChg chg="mod">
          <ac:chgData name="Aizhan Kassymova" userId="S::a.kassymova@satbayev.university::116eda05-19b7-4ab1-b111-75ad639c04ed" providerId="AD" clId="Web-{BB34A458-414C-3A8F-9BF3-6B0A066D48E5}" dt="2022-07-14T10:03:34.212" v="2430" actId="20577"/>
          <ac:spMkLst>
            <pc:docMk/>
            <pc:sldMk cId="2824305625" sldId="991"/>
            <ac:spMk id="2" creationId="{3B8CD900-19EC-824C-BF74-AADFBF5A172E}"/>
          </ac:spMkLst>
        </pc:spChg>
        <pc:spChg chg="del mod">
          <ac:chgData name="Aizhan Kassymova" userId="S::a.kassymova@satbayev.university::116eda05-19b7-4ab1-b111-75ad639c04ed" providerId="AD" clId="Web-{BB34A458-414C-3A8F-9BF3-6B0A066D48E5}" dt="2022-07-14T10:03:44.430" v="2434"/>
          <ac:spMkLst>
            <pc:docMk/>
            <pc:sldMk cId="2824305625" sldId="991"/>
            <ac:spMk id="3" creationId="{66DAEE93-D7C7-5A4A-AB8B-951DDF4E15F0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0:02:39.321" v="2425"/>
          <ac:spMkLst>
            <pc:docMk/>
            <pc:sldMk cId="2824305625" sldId="991"/>
            <ac:spMk id="6" creationId="{81A16CD9-AF69-B8CE-3DD5-E3FF7BB32C74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0:02:43.274" v="2426"/>
          <ac:spMkLst>
            <pc:docMk/>
            <pc:sldMk cId="2824305625" sldId="991"/>
            <ac:spMk id="220" creationId="{BCDEE6A2-8D09-693C-F411-BBE5B2D0CDCB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03:44.430" v="2434"/>
          <ac:spMkLst>
            <pc:docMk/>
            <pc:sldMk cId="2824305625" sldId="991"/>
            <ac:spMk id="222" creationId="{BAD84D16-D461-6C82-F323-9A3B85189725}"/>
          </ac:spMkLst>
        </pc:spChg>
      </pc:sldChg>
      <pc:sldChg chg="addSp delSp modSp new modNotes">
        <pc:chgData name="Aizhan Kassymova" userId="S::a.kassymova@satbayev.university::116eda05-19b7-4ab1-b111-75ad639c04ed" providerId="AD" clId="Web-{BB34A458-414C-3A8F-9BF3-6B0A066D48E5}" dt="2022-07-14T10:09:15.355" v="2467"/>
        <pc:sldMkLst>
          <pc:docMk/>
          <pc:sldMk cId="3444745692" sldId="992"/>
        </pc:sldMkLst>
        <pc:spChg chg="mod">
          <ac:chgData name="Aizhan Kassymova" userId="S::a.kassymova@satbayev.university::116eda05-19b7-4ab1-b111-75ad639c04ed" providerId="AD" clId="Web-{BB34A458-414C-3A8F-9BF3-6B0A066D48E5}" dt="2022-07-14T10:04:16.946" v="2443" actId="1076"/>
          <ac:spMkLst>
            <pc:docMk/>
            <pc:sldMk cId="3444745692" sldId="992"/>
            <ac:spMk id="2" creationId="{8A567503-CE4A-318D-A3D6-98BA0958E6A5}"/>
          </ac:spMkLst>
        </pc:spChg>
        <pc:spChg chg="mod">
          <ac:chgData name="Aizhan Kassymova" userId="S::a.kassymova@satbayev.university::116eda05-19b7-4ab1-b111-75ad639c04ed" providerId="AD" clId="Web-{BB34A458-414C-3A8F-9BF3-6B0A066D48E5}" dt="2022-07-14T10:06:29.900" v="2458" actId="20577"/>
          <ac:spMkLst>
            <pc:docMk/>
            <pc:sldMk cId="3444745692" sldId="992"/>
            <ac:spMk id="3" creationId="{2D31931B-432C-1143-0F45-785814208EBA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03:40.305" v="2433"/>
          <ac:spMkLst>
            <pc:docMk/>
            <pc:sldMk cId="3444745692" sldId="992"/>
            <ac:spMk id="4" creationId="{5D1AF3D0-2E47-523C-C277-B17C2EE53F2F}"/>
          </ac:spMkLst>
        </pc:spChg>
        <pc:spChg chg="del">
          <ac:chgData name="Aizhan Kassymova" userId="S::a.kassymova@satbayev.university::116eda05-19b7-4ab1-b111-75ad639c04ed" providerId="AD" clId="Web-{BB34A458-414C-3A8F-9BF3-6B0A066D48E5}" dt="2022-07-14T10:06:08.791" v="2454"/>
          <ac:spMkLst>
            <pc:docMk/>
            <pc:sldMk cId="3444745692" sldId="992"/>
            <ac:spMk id="5" creationId="{83A111E3-1867-025D-6D13-78FE3A963E12}"/>
          </ac:spMkLst>
        </pc:spChg>
        <pc:spChg chg="add mod">
          <ac:chgData name="Aizhan Kassymova" userId="S::a.kassymova@satbayev.university::116eda05-19b7-4ab1-b111-75ad639c04ed" providerId="AD" clId="Web-{BB34A458-414C-3A8F-9BF3-6B0A066D48E5}" dt="2022-07-14T10:06:57.104" v="2463" actId="1076"/>
          <ac:spMkLst>
            <pc:docMk/>
            <pc:sldMk cId="3444745692" sldId="992"/>
            <ac:spMk id="6" creationId="{D6A26289-4512-E282-B06A-136937014DB8}"/>
          </ac:spMkLst>
        </pc:spChg>
        <pc:spChg chg="add">
          <ac:chgData name="Aizhan Kassymova" userId="S::a.kassymova@satbayev.university::116eda05-19b7-4ab1-b111-75ad639c04ed" providerId="AD" clId="Web-{BB34A458-414C-3A8F-9BF3-6B0A066D48E5}" dt="2022-07-14T10:06:42.072" v="2459"/>
          <ac:spMkLst>
            <pc:docMk/>
            <pc:sldMk cId="3444745692" sldId="992"/>
            <ac:spMk id="8" creationId="{96E897B8-721D-23B4-0322-4D2F8486473A}"/>
          </ac:spMkLst>
        </pc:spChg>
      </pc:sldChg>
      <pc:sldMasterChg chg="add addSldLayout">
        <pc:chgData name="Aizhan Kassymova" userId="S::a.kassymova@satbayev.university::116eda05-19b7-4ab1-b111-75ad639c04ed" providerId="AD" clId="Web-{BB34A458-414C-3A8F-9BF3-6B0A066D48E5}" dt="2022-07-13T11:03:29.634" v="69"/>
        <pc:sldMasterMkLst>
          <pc:docMk/>
          <pc:sldMasterMk cId="2775165307" sldId="2147483648"/>
        </pc:sldMasterMkLst>
        <pc:sldLayoutChg chg="add">
          <pc:chgData name="Aizhan Kassymova" userId="S::a.kassymova@satbayev.university::116eda05-19b7-4ab1-b111-75ad639c04ed" providerId="AD" clId="Web-{BB34A458-414C-3A8F-9BF3-6B0A066D48E5}" dt="2022-07-13T11:03:29.634" v="69"/>
          <pc:sldLayoutMkLst>
            <pc:docMk/>
            <pc:sldMasterMk cId="2775165307" sldId="2147483648"/>
            <pc:sldLayoutMk cId="33936558" sldId="2147483649"/>
          </pc:sldLayoutMkLst>
        </pc:sldLayoutChg>
        <pc:sldLayoutChg chg="add">
          <pc:chgData name="Aizhan Kassymova" userId="S::a.kassymova@satbayev.university::116eda05-19b7-4ab1-b111-75ad639c04ed" providerId="AD" clId="Web-{BB34A458-414C-3A8F-9BF3-6B0A066D48E5}" dt="2022-07-13T11:03:29.634" v="69"/>
          <pc:sldLayoutMkLst>
            <pc:docMk/>
            <pc:sldMasterMk cId="2775165307" sldId="2147483648"/>
            <pc:sldLayoutMk cId="1878446113" sldId="2147483650"/>
          </pc:sldLayoutMkLst>
        </pc:sldLayoutChg>
        <pc:sldLayoutChg chg="add">
          <pc:chgData name="Aizhan Kassymova" userId="S::a.kassymova@satbayev.university::116eda05-19b7-4ab1-b111-75ad639c04ed" providerId="AD" clId="Web-{BB34A458-414C-3A8F-9BF3-6B0A066D48E5}" dt="2022-07-13T11:03:29.634" v="69"/>
          <pc:sldLayoutMkLst>
            <pc:docMk/>
            <pc:sldMasterMk cId="2775165307" sldId="2147483648"/>
            <pc:sldLayoutMk cId="1273958200" sldId="2147483652"/>
          </pc:sldLayoutMkLst>
        </pc:sldLayoutChg>
        <pc:sldLayoutChg chg="add">
          <pc:chgData name="Aizhan Kassymova" userId="S::a.kassymova@satbayev.university::116eda05-19b7-4ab1-b111-75ad639c04ed" providerId="AD" clId="Web-{BB34A458-414C-3A8F-9BF3-6B0A066D48E5}" dt="2022-07-13T11:03:29.634" v="69"/>
          <pc:sldLayoutMkLst>
            <pc:docMk/>
            <pc:sldMasterMk cId="2775165307" sldId="2147483648"/>
            <pc:sldLayoutMk cId="3762131626" sldId="2147483654"/>
          </pc:sldLayoutMkLst>
        </pc:sldLayoutChg>
      </pc:sldMasterChg>
      <pc:sldMasterChg chg="replId modSldLayout">
        <pc:chgData name="Aizhan Kassymova" userId="S::a.kassymova@satbayev.university::116eda05-19b7-4ab1-b111-75ad639c04ed" providerId="AD" clId="Web-{BB34A458-414C-3A8F-9BF3-6B0A066D48E5}" dt="2022-07-13T11:03:29.634" v="69"/>
        <pc:sldMasterMkLst>
          <pc:docMk/>
          <pc:sldMasterMk cId="1779878057" sldId="2147483660"/>
        </pc:sldMasterMkLst>
        <pc:sldLayoutChg chg="replId">
          <pc:chgData name="Aizhan Kassymova" userId="S::a.kassymova@satbayev.university::116eda05-19b7-4ab1-b111-75ad639c04ed" providerId="AD" clId="Web-{BB34A458-414C-3A8F-9BF3-6B0A066D48E5}" dt="2022-07-13T11:03:29.634" v="69"/>
          <pc:sldLayoutMkLst>
            <pc:docMk/>
            <pc:sldMasterMk cId="1779878057" sldId="2147483660"/>
            <pc:sldLayoutMk cId="2603498233" sldId="2147483661"/>
          </pc:sldLayoutMkLst>
        </pc:sldLayoutChg>
        <pc:sldLayoutChg chg="replId">
          <pc:chgData name="Aizhan Kassymova" userId="S::a.kassymova@satbayev.university::116eda05-19b7-4ab1-b111-75ad639c04ed" providerId="AD" clId="Web-{BB34A458-414C-3A8F-9BF3-6B0A066D48E5}" dt="2022-07-13T11:03:29.634" v="69"/>
          <pc:sldLayoutMkLst>
            <pc:docMk/>
            <pc:sldMasterMk cId="1779878057" sldId="2147483660"/>
            <pc:sldLayoutMk cId="359264371" sldId="2147483662"/>
          </pc:sldLayoutMkLst>
        </pc:sldLayoutChg>
        <pc:sldLayoutChg chg="replId">
          <pc:chgData name="Aizhan Kassymova" userId="S::a.kassymova@satbayev.university::116eda05-19b7-4ab1-b111-75ad639c04ed" providerId="AD" clId="Web-{BB34A458-414C-3A8F-9BF3-6B0A066D48E5}" dt="2022-07-13T11:03:29.634" v="69"/>
          <pc:sldLayoutMkLst>
            <pc:docMk/>
            <pc:sldMasterMk cId="1779878057" sldId="2147483660"/>
            <pc:sldLayoutMk cId="2428187139" sldId="2147483663"/>
          </pc:sldLayoutMkLst>
        </pc:sldLayoutChg>
        <pc:sldLayoutChg chg="replId">
          <pc:chgData name="Aizhan Kassymova" userId="S::a.kassymova@satbayev.university::116eda05-19b7-4ab1-b111-75ad639c04ed" providerId="AD" clId="Web-{BB34A458-414C-3A8F-9BF3-6B0A066D48E5}" dt="2022-07-13T11:03:29.634" v="69"/>
          <pc:sldLayoutMkLst>
            <pc:docMk/>
            <pc:sldMasterMk cId="1779878057" sldId="2147483660"/>
            <pc:sldLayoutMk cId="1607149113" sldId="2147483664"/>
          </pc:sldLayoutMkLst>
        </pc:sldLayoutChg>
      </pc:sldMasterChg>
    </pc:docChg>
  </pc:docChgLst>
  <pc:docChgLst>
    <pc:chgData name="Aizhan Kassymova" userId="S::a.kassymova@satbayev.university::116eda05-19b7-4ab1-b111-75ad639c04ed" providerId="AD" clId="Web-{0B1181C4-8674-65E0-82E3-AEFCDDA2369C}"/>
    <pc:docChg chg="modSld">
      <pc:chgData name="Aizhan Kassymova" userId="S::a.kassymova@satbayev.university::116eda05-19b7-4ab1-b111-75ad639c04ed" providerId="AD" clId="Web-{0B1181C4-8674-65E0-82E3-AEFCDDA2369C}" dt="2022-07-14T17:10:58.638" v="89"/>
      <pc:docMkLst>
        <pc:docMk/>
      </pc:docMkLst>
      <pc:sldChg chg="modNotes">
        <pc:chgData name="Aizhan Kassymova" userId="S::a.kassymova@satbayev.university::116eda05-19b7-4ab1-b111-75ad639c04ed" providerId="AD" clId="Web-{0B1181C4-8674-65E0-82E3-AEFCDDA2369C}" dt="2022-07-14T17:10:58.638" v="89"/>
        <pc:sldMkLst>
          <pc:docMk/>
          <pc:sldMk cId="1433602419" sldId="983"/>
        </pc:sldMkLst>
      </pc:sldChg>
      <pc:sldChg chg="modNotes">
        <pc:chgData name="Aizhan Kassymova" userId="S::a.kassymova@satbayev.university::116eda05-19b7-4ab1-b111-75ad639c04ed" providerId="AD" clId="Web-{0B1181C4-8674-65E0-82E3-AEFCDDA2369C}" dt="2022-07-14T17:08:38.445" v="75"/>
        <pc:sldMkLst>
          <pc:docMk/>
          <pc:sldMk cId="3313835661" sldId="984"/>
        </pc:sldMkLst>
      </pc:sldChg>
      <pc:sldChg chg="modNotes">
        <pc:chgData name="Aizhan Kassymova" userId="S::a.kassymova@satbayev.university::116eda05-19b7-4ab1-b111-75ad639c04ed" providerId="AD" clId="Web-{0B1181C4-8674-65E0-82E3-AEFCDDA2369C}" dt="2022-07-14T17:03:55.606" v="50"/>
        <pc:sldMkLst>
          <pc:docMk/>
          <pc:sldMk cId="1971631348" sldId="985"/>
        </pc:sldMkLst>
      </pc:sldChg>
      <pc:sldChg chg="modNotes">
        <pc:chgData name="Aizhan Kassymova" userId="S::a.kassymova@satbayev.university::116eda05-19b7-4ab1-b111-75ad639c04ed" providerId="AD" clId="Web-{0B1181C4-8674-65E0-82E3-AEFCDDA2369C}" dt="2022-07-14T17:01:21.256" v="46"/>
        <pc:sldMkLst>
          <pc:docMk/>
          <pc:sldMk cId="4090509329" sldId="986"/>
        </pc:sldMkLst>
      </pc:sldChg>
      <pc:sldChg chg="modNotes">
        <pc:chgData name="Aizhan Kassymova" userId="S::a.kassymova@satbayev.university::116eda05-19b7-4ab1-b111-75ad639c04ed" providerId="AD" clId="Web-{0B1181C4-8674-65E0-82E3-AEFCDDA2369C}" dt="2022-07-14T16:59:36.534" v="42"/>
        <pc:sldMkLst>
          <pc:docMk/>
          <pc:sldMk cId="3110794418" sldId="987"/>
        </pc:sldMkLst>
      </pc:sldChg>
      <pc:sldChg chg="modNotes">
        <pc:chgData name="Aizhan Kassymova" userId="S::a.kassymova@satbayev.university::116eda05-19b7-4ab1-b111-75ad639c04ed" providerId="AD" clId="Web-{0B1181C4-8674-65E0-82E3-AEFCDDA2369C}" dt="2022-07-14T16:54:49.272" v="28"/>
        <pc:sldMkLst>
          <pc:docMk/>
          <pc:sldMk cId="2209116651" sldId="988"/>
        </pc:sldMkLst>
      </pc:sldChg>
      <pc:sldChg chg="modNotes">
        <pc:chgData name="Aizhan Kassymova" userId="S::a.kassymova@satbayev.university::116eda05-19b7-4ab1-b111-75ad639c04ed" providerId="AD" clId="Web-{0B1181C4-8674-65E0-82E3-AEFCDDA2369C}" dt="2022-07-14T16:52:21.642" v="24"/>
        <pc:sldMkLst>
          <pc:docMk/>
          <pc:sldMk cId="2203902979" sldId="989"/>
        </pc:sldMkLst>
      </pc:sldChg>
      <pc:sldChg chg="modNotes">
        <pc:chgData name="Aizhan Kassymova" userId="S::a.kassymova@satbayev.university::116eda05-19b7-4ab1-b111-75ad639c04ed" providerId="AD" clId="Web-{0B1181C4-8674-65E0-82E3-AEFCDDA2369C}" dt="2022-07-14T16:51:47.750" v="21"/>
        <pc:sldMkLst>
          <pc:docMk/>
          <pc:sldMk cId="3405062112" sldId="990"/>
        </pc:sldMkLst>
      </pc:sldChg>
      <pc:sldChg chg="modNotes">
        <pc:chgData name="Aizhan Kassymova" userId="S::a.kassymova@satbayev.university::116eda05-19b7-4ab1-b111-75ad639c04ed" providerId="AD" clId="Web-{0B1181C4-8674-65E0-82E3-AEFCDDA2369C}" dt="2022-07-14T16:51:00.654" v="15"/>
        <pc:sldMkLst>
          <pc:docMk/>
          <pc:sldMk cId="3444745692" sldId="99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K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64A63-2D81-7244-81F9-21513DC18569}" type="datetimeFigureOut">
              <a:rPr lang="en-KZ" smtClean="0"/>
              <a:t>16.07.2022</a:t>
            </a:fld>
            <a:endParaRPr lang="en-K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K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A6A051-20A8-124D-82E7-F5D09A62D54B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3867063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A6A051-20A8-124D-82E7-F5D09A62D54B}" type="slidenum">
              <a:rPr lang="en-KZ" smtClean="0"/>
              <a:t>1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18201475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Рассмотрим</a:t>
            </a:r>
            <a:r>
              <a:rPr lang="en-US" dirty="0"/>
              <a:t> </a:t>
            </a:r>
            <a:r>
              <a:rPr lang="en-US" dirty="0" err="1"/>
              <a:t>еще</a:t>
            </a:r>
            <a:r>
              <a:rPr lang="en-US" dirty="0"/>
              <a:t> </a:t>
            </a:r>
            <a:r>
              <a:rPr lang="en-US" dirty="0" err="1"/>
              <a:t>один</a:t>
            </a:r>
            <a:r>
              <a:rPr lang="en-US" dirty="0"/>
              <a:t> </a:t>
            </a:r>
            <a:r>
              <a:rPr lang="en-US" dirty="0" err="1"/>
              <a:t>пример</a:t>
            </a:r>
            <a:r>
              <a:rPr lang="en-US" dirty="0"/>
              <a:t>, </a:t>
            </a:r>
            <a:r>
              <a:rPr lang="en-US" dirty="0" err="1"/>
              <a:t>вызванный</a:t>
            </a:r>
            <a:r>
              <a:rPr lang="en-US" dirty="0"/>
              <a:t> </a:t>
            </a:r>
            <a:r>
              <a:rPr lang="en-US" dirty="0" err="1"/>
              <a:t>необходимостью</a:t>
            </a:r>
            <a:r>
              <a:rPr lang="en-US" dirty="0"/>
              <a:t> </a:t>
            </a:r>
            <a:r>
              <a:rPr lang="en-US" dirty="0" err="1"/>
              <a:t>передачи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в </a:t>
            </a:r>
            <a:r>
              <a:rPr lang="en-US" dirty="0" err="1"/>
              <a:t>Интернете</a:t>
            </a:r>
            <a:r>
              <a:rPr lang="en-US" dirty="0"/>
              <a:t>.</a:t>
            </a:r>
          </a:p>
          <a:p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рисунке</a:t>
            </a:r>
            <a:r>
              <a:rPr lang="en-US" dirty="0"/>
              <a:t> </a:t>
            </a:r>
            <a:r>
              <a:rPr lang="en-US" dirty="0" err="1"/>
              <a:t>мы</a:t>
            </a:r>
            <a:r>
              <a:rPr lang="en-US" dirty="0"/>
              <a:t> </a:t>
            </a:r>
            <a:r>
              <a:rPr lang="en-US" dirty="0" err="1"/>
              <a:t>видим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10 </a:t>
            </a:r>
            <a:r>
              <a:rPr lang="en-US" dirty="0" err="1"/>
              <a:t>серверов</a:t>
            </a:r>
            <a:r>
              <a:rPr lang="en-US" dirty="0"/>
              <a:t> и 10 </a:t>
            </a:r>
            <a:r>
              <a:rPr lang="en-US" dirty="0" err="1"/>
              <a:t>клиентских</a:t>
            </a:r>
            <a:r>
              <a:rPr lang="en-US" dirty="0"/>
              <a:t> </a:t>
            </a:r>
            <a:r>
              <a:rPr lang="en-US" dirty="0" err="1"/>
              <a:t>рабочих</a:t>
            </a:r>
            <a:r>
              <a:rPr lang="en-US" dirty="0"/>
              <a:t> </a:t>
            </a:r>
            <a:r>
              <a:rPr lang="en-US" dirty="0" err="1"/>
              <a:t>мест</a:t>
            </a:r>
            <a:r>
              <a:rPr lang="en-US" dirty="0"/>
              <a:t> </a:t>
            </a:r>
            <a:r>
              <a:rPr lang="en-US" dirty="0" err="1"/>
              <a:t>соединены</a:t>
            </a:r>
            <a:r>
              <a:rPr lang="en-US" dirty="0"/>
              <a:t> с </a:t>
            </a:r>
            <a:r>
              <a:rPr lang="en-US" dirty="0" err="1"/>
              <a:t>ядром</a:t>
            </a:r>
            <a:r>
              <a:rPr lang="en-US" dirty="0"/>
              <a:t> </a:t>
            </a:r>
            <a:r>
              <a:rPr lang="en-US" dirty="0" err="1"/>
              <a:t>компьютерной</a:t>
            </a:r>
            <a:r>
              <a:rPr lang="en-US" dirty="0"/>
              <a:t> </a:t>
            </a:r>
            <a:r>
              <a:rPr lang="en-US" dirty="0" err="1"/>
              <a:t>сети</a:t>
            </a:r>
            <a:r>
              <a:rPr lang="en-US" dirty="0"/>
              <a:t>. В </a:t>
            </a:r>
            <a:r>
              <a:rPr lang="en-US" dirty="0" err="1"/>
              <a:t>этом</a:t>
            </a:r>
            <a:r>
              <a:rPr lang="en-US" dirty="0"/>
              <a:t> </a:t>
            </a:r>
            <a:r>
              <a:rPr lang="en-US" dirty="0" err="1"/>
              <a:t>случае</a:t>
            </a:r>
            <a:r>
              <a:rPr lang="en-US" dirty="0"/>
              <a:t> 10 </a:t>
            </a:r>
            <a:r>
              <a:rPr lang="en-US" dirty="0" err="1"/>
              <a:t>пар</a:t>
            </a:r>
            <a:r>
              <a:rPr lang="en-US" dirty="0"/>
              <a:t> </a:t>
            </a:r>
            <a:r>
              <a:rPr lang="en-US" dirty="0" err="1"/>
              <a:t>клиент-сервер</a:t>
            </a:r>
            <a:r>
              <a:rPr lang="en-US" dirty="0"/>
              <a:t> </a:t>
            </a:r>
            <a:r>
              <a:rPr lang="en-US" dirty="0" err="1"/>
              <a:t>производят</a:t>
            </a:r>
            <a:r>
              <a:rPr lang="en-US" dirty="0"/>
              <a:t> </a:t>
            </a:r>
            <a:r>
              <a:rPr lang="en-US" dirty="0" err="1"/>
              <a:t>одновременно</a:t>
            </a:r>
            <a:r>
              <a:rPr lang="en-US" dirty="0"/>
              <a:t> 10 </a:t>
            </a:r>
            <a:r>
              <a:rPr lang="en-US" dirty="0" err="1"/>
              <a:t>загрузок</a:t>
            </a:r>
            <a:r>
              <a:rPr lang="en-US" dirty="0"/>
              <a:t> </a:t>
            </a:r>
            <a:r>
              <a:rPr lang="en-US" dirty="0" err="1"/>
              <a:t>файлов</a:t>
            </a:r>
            <a:r>
              <a:rPr lang="en-US" dirty="0"/>
              <a:t>. </a:t>
            </a:r>
            <a:r>
              <a:rPr lang="en-US" dirty="0" err="1"/>
              <a:t>Опять</a:t>
            </a:r>
            <a:r>
              <a:rPr lang="en-US" dirty="0"/>
              <a:t> </a:t>
            </a:r>
            <a:r>
              <a:rPr lang="en-US" dirty="0" err="1"/>
              <a:t>предположим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кроме</a:t>
            </a:r>
            <a:r>
              <a:rPr lang="en-US" dirty="0"/>
              <a:t> </a:t>
            </a:r>
            <a:r>
              <a:rPr lang="en-US" dirty="0" err="1"/>
              <a:t>этих</a:t>
            </a:r>
            <a:r>
              <a:rPr lang="en-US" dirty="0"/>
              <a:t> 10 </a:t>
            </a:r>
            <a:r>
              <a:rPr lang="en-US" dirty="0" err="1"/>
              <a:t>загрузок</a:t>
            </a:r>
            <a:r>
              <a:rPr lang="en-US" dirty="0"/>
              <a:t> </a:t>
            </a:r>
            <a:r>
              <a:rPr lang="en-US" dirty="0" err="1"/>
              <a:t>никакого</a:t>
            </a:r>
            <a:r>
              <a:rPr lang="en-US" dirty="0"/>
              <a:t> </a:t>
            </a:r>
            <a:r>
              <a:rPr lang="en-US" dirty="0" err="1"/>
              <a:t>трафика</a:t>
            </a:r>
            <a:r>
              <a:rPr lang="en-US" dirty="0"/>
              <a:t> в </a:t>
            </a:r>
            <a:r>
              <a:rPr lang="en-US" dirty="0" err="1"/>
              <a:t>сети</a:t>
            </a:r>
            <a:r>
              <a:rPr lang="en-US" dirty="0"/>
              <a:t> в </a:t>
            </a:r>
            <a:r>
              <a:rPr lang="en-US" dirty="0" err="1"/>
              <a:t>данный</a:t>
            </a:r>
            <a:r>
              <a:rPr lang="en-US" dirty="0"/>
              <a:t> </a:t>
            </a:r>
            <a:r>
              <a:rPr lang="en-US" dirty="0" err="1"/>
              <a:t>момент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существует</a:t>
            </a:r>
            <a:r>
              <a:rPr lang="en-US" dirty="0"/>
              <a:t>.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показано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рисунке</a:t>
            </a:r>
            <a:r>
              <a:rPr lang="en-US" dirty="0"/>
              <a:t>, </a:t>
            </a:r>
            <a:r>
              <a:rPr lang="en-US" dirty="0" err="1"/>
              <a:t>существует</a:t>
            </a:r>
            <a:r>
              <a:rPr lang="en-US" dirty="0"/>
              <a:t> </a:t>
            </a:r>
            <a:r>
              <a:rPr lang="en-US" dirty="0" err="1"/>
              <a:t>какая-то</a:t>
            </a:r>
            <a:r>
              <a:rPr lang="en-US" dirty="0"/>
              <a:t> </a:t>
            </a:r>
            <a:r>
              <a:rPr lang="en-US" dirty="0" err="1"/>
              <a:t>линия</a:t>
            </a:r>
            <a:r>
              <a:rPr lang="en-US" dirty="0"/>
              <a:t> </a:t>
            </a:r>
            <a:r>
              <a:rPr lang="en-US" dirty="0" err="1"/>
              <a:t>связи</a:t>
            </a:r>
            <a:r>
              <a:rPr lang="en-US" dirty="0"/>
              <a:t> в </a:t>
            </a:r>
            <a:r>
              <a:rPr lang="en-US" dirty="0" err="1"/>
              <a:t>ядре</a:t>
            </a:r>
            <a:r>
              <a:rPr lang="en-US" dirty="0"/>
              <a:t> </a:t>
            </a:r>
            <a:r>
              <a:rPr lang="en-US" dirty="0" err="1"/>
              <a:t>сети</a:t>
            </a:r>
            <a:r>
              <a:rPr lang="en-US" dirty="0"/>
              <a:t>, </a:t>
            </a:r>
            <a:r>
              <a:rPr lang="en-US" dirty="0" err="1"/>
              <a:t>через</a:t>
            </a:r>
            <a:r>
              <a:rPr lang="en-US" dirty="0"/>
              <a:t> </a:t>
            </a:r>
            <a:r>
              <a:rPr lang="en-US" dirty="0" err="1"/>
              <a:t>которую</a:t>
            </a:r>
            <a:r>
              <a:rPr lang="en-US" dirty="0"/>
              <a:t> </a:t>
            </a:r>
            <a:r>
              <a:rPr lang="en-US" dirty="0" err="1"/>
              <a:t>проходят</a:t>
            </a:r>
            <a:r>
              <a:rPr lang="en-US" dirty="0"/>
              <a:t> </a:t>
            </a:r>
            <a:r>
              <a:rPr lang="en-US" dirty="0" err="1"/>
              <a:t>все</a:t>
            </a:r>
            <a:r>
              <a:rPr lang="en-US" dirty="0"/>
              <a:t> 10 </a:t>
            </a:r>
            <a:r>
              <a:rPr lang="en-US" dirty="0" err="1"/>
              <a:t>загрузок</a:t>
            </a:r>
            <a:r>
              <a:rPr lang="en-US" dirty="0"/>
              <a:t>. </a:t>
            </a:r>
            <a:r>
              <a:rPr lang="en-US" dirty="0" err="1"/>
              <a:t>Обозначим</a:t>
            </a:r>
            <a:r>
              <a:rPr lang="en-US" dirty="0"/>
              <a:t> </a:t>
            </a:r>
            <a:r>
              <a:rPr lang="en-US" dirty="0" err="1"/>
              <a:t>через</a:t>
            </a:r>
            <a:r>
              <a:rPr lang="en-US" dirty="0"/>
              <a:t> R </a:t>
            </a:r>
            <a:r>
              <a:rPr lang="en-US" dirty="0" err="1"/>
              <a:t>скорость</a:t>
            </a:r>
            <a:r>
              <a:rPr lang="en-US" dirty="0"/>
              <a:t> </a:t>
            </a:r>
            <a:r>
              <a:rPr lang="en-US" dirty="0" err="1"/>
              <a:t>передачи</a:t>
            </a:r>
            <a:r>
              <a:rPr lang="en-US" dirty="0"/>
              <a:t> </a:t>
            </a:r>
            <a:r>
              <a:rPr lang="en-US" dirty="0" err="1"/>
              <a:t>этой</a:t>
            </a:r>
            <a:r>
              <a:rPr lang="en-US" dirty="0"/>
              <a:t> </a:t>
            </a:r>
            <a:r>
              <a:rPr lang="en-US" dirty="0" err="1"/>
              <a:t>линии</a:t>
            </a:r>
            <a:r>
              <a:rPr lang="en-US" dirty="0"/>
              <a:t> </a:t>
            </a:r>
            <a:r>
              <a:rPr lang="en-US" dirty="0" err="1"/>
              <a:t>связи</a:t>
            </a:r>
            <a:r>
              <a:rPr lang="en-US" dirty="0"/>
              <a:t>. </a:t>
            </a:r>
            <a:r>
              <a:rPr lang="en-US" dirty="0" err="1"/>
              <a:t>Предположим</a:t>
            </a:r>
            <a:r>
              <a:rPr lang="en-US" dirty="0"/>
              <a:t> </a:t>
            </a:r>
            <a:r>
              <a:rPr lang="en-US" dirty="0" err="1"/>
              <a:t>также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все</a:t>
            </a:r>
            <a:r>
              <a:rPr lang="en-US" dirty="0"/>
              <a:t> </a:t>
            </a:r>
            <a:r>
              <a:rPr lang="en-US" dirty="0" err="1"/>
              <a:t>соединения</a:t>
            </a:r>
            <a:r>
              <a:rPr lang="en-US" dirty="0"/>
              <a:t> </a:t>
            </a:r>
            <a:r>
              <a:rPr lang="en-US" dirty="0" err="1"/>
              <a:t>со</a:t>
            </a:r>
            <a:r>
              <a:rPr lang="en-US" dirty="0"/>
              <a:t> </a:t>
            </a:r>
            <a:r>
              <a:rPr lang="en-US" dirty="0" err="1"/>
              <a:t>стороны</a:t>
            </a:r>
            <a:r>
              <a:rPr lang="en-US" dirty="0"/>
              <a:t> </a:t>
            </a:r>
            <a:r>
              <a:rPr lang="en-US" dirty="0" err="1"/>
              <a:t>серверов</a:t>
            </a:r>
            <a:r>
              <a:rPr lang="en-US" dirty="0"/>
              <a:t> </a:t>
            </a:r>
            <a:r>
              <a:rPr lang="en-US" dirty="0" err="1"/>
              <a:t>имеют</a:t>
            </a:r>
            <a:r>
              <a:rPr lang="en-US" dirty="0"/>
              <a:t> </a:t>
            </a:r>
            <a:r>
              <a:rPr lang="en-US" dirty="0" err="1"/>
              <a:t>одинаковую</a:t>
            </a:r>
            <a:r>
              <a:rPr lang="en-US" dirty="0"/>
              <a:t> </a:t>
            </a:r>
            <a:r>
              <a:rPr lang="en-US" dirty="0" err="1"/>
              <a:t>скорость</a:t>
            </a:r>
            <a:r>
              <a:rPr lang="en-US" dirty="0"/>
              <a:t> RS , </a:t>
            </a:r>
            <a:r>
              <a:rPr lang="en-US" dirty="0" err="1"/>
              <a:t>все</a:t>
            </a:r>
            <a:r>
              <a:rPr lang="en-US" dirty="0"/>
              <a:t> </a:t>
            </a:r>
            <a:r>
              <a:rPr lang="en-US" dirty="0" err="1"/>
              <a:t>соединения</a:t>
            </a:r>
            <a:r>
              <a:rPr lang="en-US" dirty="0"/>
              <a:t> </a:t>
            </a:r>
            <a:r>
              <a:rPr lang="en-US" dirty="0" err="1"/>
              <a:t>со</a:t>
            </a:r>
            <a:r>
              <a:rPr lang="en-US" dirty="0"/>
              <a:t> </a:t>
            </a:r>
            <a:r>
              <a:rPr lang="en-US" dirty="0" err="1"/>
              <a:t>стороны</a:t>
            </a:r>
            <a:r>
              <a:rPr lang="en-US" dirty="0"/>
              <a:t> </a:t>
            </a:r>
            <a:r>
              <a:rPr lang="en-US" dirty="0" err="1"/>
              <a:t>клиента</a:t>
            </a:r>
            <a:r>
              <a:rPr lang="en-US" dirty="0"/>
              <a:t> </a:t>
            </a:r>
            <a:r>
              <a:rPr lang="en-US" dirty="0" err="1"/>
              <a:t>имеют</a:t>
            </a:r>
            <a:r>
              <a:rPr lang="en-US" dirty="0"/>
              <a:t> </a:t>
            </a:r>
            <a:r>
              <a:rPr lang="en-US" dirty="0" err="1"/>
              <a:t>одну</a:t>
            </a:r>
            <a:r>
              <a:rPr lang="en-US" dirty="0"/>
              <a:t> и </a:t>
            </a:r>
            <a:r>
              <a:rPr lang="en-US" dirty="0" err="1"/>
              <a:t>ту</a:t>
            </a:r>
            <a:r>
              <a:rPr lang="en-US" dirty="0"/>
              <a:t> </a:t>
            </a:r>
            <a:r>
              <a:rPr lang="en-US" dirty="0" err="1"/>
              <a:t>же</a:t>
            </a:r>
            <a:r>
              <a:rPr lang="en-US" dirty="0"/>
              <a:t> </a:t>
            </a:r>
            <a:r>
              <a:rPr lang="en-US" dirty="0" err="1"/>
              <a:t>скорость</a:t>
            </a:r>
            <a:r>
              <a:rPr lang="en-US" dirty="0"/>
              <a:t> RC, а </a:t>
            </a:r>
            <a:r>
              <a:rPr lang="en-US" dirty="0" err="1"/>
              <a:t>скорость</a:t>
            </a:r>
            <a:r>
              <a:rPr lang="en-US" dirty="0"/>
              <a:t> </a:t>
            </a:r>
            <a:r>
              <a:rPr lang="en-US" dirty="0" err="1"/>
              <a:t>передачи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</a:t>
            </a:r>
            <a:r>
              <a:rPr lang="en-US" dirty="0" err="1"/>
              <a:t>во</a:t>
            </a:r>
            <a:r>
              <a:rPr lang="en-US" dirty="0"/>
              <a:t> </a:t>
            </a:r>
            <a:r>
              <a:rPr lang="en-US" dirty="0" err="1"/>
              <a:t>всех</a:t>
            </a:r>
            <a:r>
              <a:rPr lang="en-US" dirty="0"/>
              <a:t> </a:t>
            </a:r>
            <a:r>
              <a:rPr lang="en-US" dirty="0" err="1"/>
              <a:t>линиях</a:t>
            </a:r>
            <a:r>
              <a:rPr lang="en-US" dirty="0"/>
              <a:t> </a:t>
            </a:r>
            <a:r>
              <a:rPr lang="en-US" dirty="0" err="1"/>
              <a:t>связи</a:t>
            </a:r>
            <a:r>
              <a:rPr lang="en-US" dirty="0"/>
              <a:t> в </a:t>
            </a:r>
            <a:r>
              <a:rPr lang="en-US" dirty="0" err="1"/>
              <a:t>ядре</a:t>
            </a:r>
            <a:r>
              <a:rPr lang="en-US" dirty="0"/>
              <a:t> </a:t>
            </a:r>
            <a:r>
              <a:rPr lang="en-US" dirty="0" err="1"/>
              <a:t>сети</a:t>
            </a:r>
            <a:r>
              <a:rPr lang="en-US" dirty="0"/>
              <a:t> —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исключением</a:t>
            </a:r>
            <a:r>
              <a:rPr lang="en-US" dirty="0"/>
              <a:t> </a:t>
            </a:r>
            <a:r>
              <a:rPr lang="en-US" dirty="0" err="1"/>
              <a:t>той</a:t>
            </a:r>
            <a:r>
              <a:rPr lang="en-US" dirty="0"/>
              <a:t>, </a:t>
            </a:r>
            <a:r>
              <a:rPr lang="en-US" dirty="0" err="1"/>
              <a:t>где</a:t>
            </a:r>
            <a:r>
              <a:rPr lang="en-US" dirty="0"/>
              <a:t> </a:t>
            </a:r>
            <a:r>
              <a:rPr lang="en-US" dirty="0" err="1"/>
              <a:t>скорость</a:t>
            </a:r>
            <a:r>
              <a:rPr lang="en-US" dirty="0"/>
              <a:t> </a:t>
            </a:r>
            <a:r>
              <a:rPr lang="en-US" dirty="0" err="1"/>
              <a:t>равна</a:t>
            </a:r>
            <a:r>
              <a:rPr lang="en-US" dirty="0"/>
              <a:t> R, </a:t>
            </a:r>
            <a:r>
              <a:rPr lang="en-US" dirty="0" err="1"/>
              <a:t>гораздо</a:t>
            </a:r>
            <a:r>
              <a:rPr lang="en-US" dirty="0"/>
              <a:t> </a:t>
            </a:r>
            <a:r>
              <a:rPr lang="en-US" dirty="0" err="1"/>
              <a:t>больше</a:t>
            </a:r>
            <a:r>
              <a:rPr lang="en-US" dirty="0"/>
              <a:t>, </a:t>
            </a:r>
            <a:r>
              <a:rPr lang="en-US" dirty="0" err="1"/>
              <a:t>чем</a:t>
            </a:r>
            <a:r>
              <a:rPr lang="en-US" dirty="0"/>
              <a:t> RS , RC и R. </a:t>
            </a:r>
            <a:r>
              <a:rPr lang="en-US" dirty="0" err="1"/>
              <a:t>Какова</a:t>
            </a:r>
            <a:r>
              <a:rPr lang="en-US" dirty="0"/>
              <a:t> </a:t>
            </a:r>
            <a:r>
              <a:rPr lang="en-US" dirty="0" err="1"/>
              <a:t>же</a:t>
            </a:r>
            <a:r>
              <a:rPr lang="en-US" dirty="0"/>
              <a:t> </a:t>
            </a:r>
            <a:r>
              <a:rPr lang="en-US" dirty="0" err="1"/>
              <a:t>будет</a:t>
            </a:r>
            <a:r>
              <a:rPr lang="en-US" dirty="0"/>
              <a:t> </a:t>
            </a:r>
            <a:r>
              <a:rPr lang="en-US" dirty="0" err="1"/>
              <a:t>пропускная</a:t>
            </a:r>
            <a:r>
              <a:rPr lang="en-US" dirty="0"/>
              <a:t> </a:t>
            </a:r>
            <a:r>
              <a:rPr lang="en-US" dirty="0" err="1"/>
              <a:t>способность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загрузок</a:t>
            </a:r>
            <a:r>
              <a:rPr lang="en-US" dirty="0"/>
              <a:t> </a:t>
            </a:r>
            <a:r>
              <a:rPr lang="en-US" dirty="0" err="1"/>
              <a:t>файлов</a:t>
            </a:r>
            <a:r>
              <a:rPr lang="en-US" dirty="0"/>
              <a:t>? </a:t>
            </a:r>
          </a:p>
          <a:p>
            <a:r>
              <a:rPr lang="en-US" dirty="0" err="1"/>
              <a:t>Очевидно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скорость</a:t>
            </a:r>
            <a:r>
              <a:rPr lang="en-US" dirty="0"/>
              <a:t> </a:t>
            </a:r>
            <a:r>
              <a:rPr lang="en-US" dirty="0" err="1"/>
              <a:t>общей</a:t>
            </a:r>
            <a:r>
              <a:rPr lang="en-US" dirty="0"/>
              <a:t> </a:t>
            </a:r>
            <a:r>
              <a:rPr lang="en-US" dirty="0" err="1"/>
              <a:t>линии</a:t>
            </a:r>
            <a:r>
              <a:rPr lang="en-US" dirty="0"/>
              <a:t> R </a:t>
            </a:r>
            <a:r>
              <a:rPr lang="en-US" dirty="0" err="1"/>
              <a:t>достаточно</a:t>
            </a:r>
            <a:r>
              <a:rPr lang="en-US" dirty="0"/>
              <a:t> </a:t>
            </a:r>
            <a:r>
              <a:rPr lang="en-US" dirty="0" err="1"/>
              <a:t>велика</a:t>
            </a:r>
            <a:r>
              <a:rPr lang="en-US" dirty="0"/>
              <a:t> — </a:t>
            </a:r>
            <a:r>
              <a:rPr lang="en-US" dirty="0" err="1"/>
              <a:t>скажем</a:t>
            </a:r>
            <a:r>
              <a:rPr lang="en-US" dirty="0"/>
              <a:t>, в </a:t>
            </a:r>
            <a:r>
              <a:rPr lang="en-US" dirty="0" err="1"/>
              <a:t>сотни</a:t>
            </a:r>
            <a:r>
              <a:rPr lang="en-US" dirty="0"/>
              <a:t> </a:t>
            </a:r>
            <a:r>
              <a:rPr lang="en-US" dirty="0" err="1"/>
              <a:t>раз</a:t>
            </a:r>
            <a:r>
              <a:rPr lang="en-US" dirty="0"/>
              <a:t> </a:t>
            </a:r>
            <a:r>
              <a:rPr lang="en-US" dirty="0" err="1"/>
              <a:t>больше</a:t>
            </a:r>
            <a:r>
              <a:rPr lang="en-US" dirty="0"/>
              <a:t>, </a:t>
            </a:r>
            <a:r>
              <a:rPr lang="en-US" dirty="0" err="1"/>
              <a:t>чем</a:t>
            </a:r>
            <a:r>
              <a:rPr lang="en-US" dirty="0"/>
              <a:t> </a:t>
            </a:r>
            <a:r>
              <a:rPr lang="en-US" dirty="0" err="1"/>
              <a:t>оба</a:t>
            </a:r>
            <a:r>
              <a:rPr lang="en-US" dirty="0"/>
              <a:t> </a:t>
            </a:r>
            <a:r>
              <a:rPr lang="en-US" dirty="0" err="1"/>
              <a:t>значения</a:t>
            </a:r>
            <a:r>
              <a:rPr lang="en-US" dirty="0"/>
              <a:t> RS и RC —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пропускная</a:t>
            </a:r>
            <a:r>
              <a:rPr lang="en-US" dirty="0"/>
              <a:t> </a:t>
            </a:r>
            <a:r>
              <a:rPr lang="en-US" dirty="0" err="1"/>
              <a:t>способность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каждой</a:t>
            </a:r>
            <a:r>
              <a:rPr lang="en-US" dirty="0"/>
              <a:t> </a:t>
            </a:r>
            <a:r>
              <a:rPr lang="en-US" dirty="0" err="1"/>
              <a:t>загрузки</a:t>
            </a:r>
            <a:r>
              <a:rPr lang="en-US" dirty="0"/>
              <a:t> </a:t>
            </a:r>
            <a:r>
              <a:rPr lang="en-US" dirty="0" err="1"/>
              <a:t>опять</a:t>
            </a:r>
            <a:r>
              <a:rPr lang="en-US" dirty="0"/>
              <a:t> </a:t>
            </a:r>
            <a:r>
              <a:rPr lang="en-US" dirty="0" err="1"/>
              <a:t>составит</a:t>
            </a:r>
            <a:r>
              <a:rPr lang="en-US" dirty="0"/>
              <a:t> min{RC,RS }. </a:t>
            </a:r>
            <a:r>
              <a:rPr lang="en-US" dirty="0" err="1"/>
              <a:t>Но</a:t>
            </a:r>
            <a:r>
              <a:rPr lang="en-US" dirty="0"/>
              <a:t>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будет</a:t>
            </a:r>
            <a:r>
              <a:rPr lang="en-US" dirty="0"/>
              <a:t>,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скорость</a:t>
            </a:r>
            <a:r>
              <a:rPr lang="en-US" dirty="0"/>
              <a:t> </a:t>
            </a:r>
            <a:r>
              <a:rPr lang="en-US" dirty="0" err="1"/>
              <a:t>передачи</a:t>
            </a:r>
            <a:r>
              <a:rPr lang="en-US" dirty="0"/>
              <a:t> в </a:t>
            </a:r>
            <a:r>
              <a:rPr lang="en-US" dirty="0" err="1"/>
              <a:t>общем</a:t>
            </a:r>
            <a:r>
              <a:rPr lang="en-US" dirty="0"/>
              <a:t> </a:t>
            </a:r>
            <a:r>
              <a:rPr lang="en-US" dirty="0" err="1"/>
              <a:t>соединении</a:t>
            </a:r>
            <a:r>
              <a:rPr lang="en-US" dirty="0"/>
              <a:t> </a:t>
            </a:r>
            <a:r>
              <a:rPr lang="en-US" dirty="0" err="1"/>
              <a:t>одного</a:t>
            </a:r>
            <a:r>
              <a:rPr lang="en-US" dirty="0"/>
              <a:t> </a:t>
            </a:r>
            <a:r>
              <a:rPr lang="en-US" dirty="0" err="1"/>
              <a:t>порядка</a:t>
            </a:r>
            <a:r>
              <a:rPr lang="en-US" dirty="0"/>
              <a:t> с RS и RC? </a:t>
            </a:r>
            <a:r>
              <a:rPr lang="en-US" dirty="0" err="1"/>
              <a:t>Какова</a:t>
            </a:r>
            <a:r>
              <a:rPr lang="en-US" dirty="0"/>
              <a:t> </a:t>
            </a:r>
            <a:r>
              <a:rPr lang="en-US" dirty="0" err="1"/>
              <a:t>окажется</a:t>
            </a:r>
            <a:r>
              <a:rPr lang="en-US" dirty="0"/>
              <a:t> </a:t>
            </a:r>
            <a:r>
              <a:rPr lang="en-US" dirty="0" err="1"/>
              <a:t>пропускная</a:t>
            </a:r>
            <a:r>
              <a:rPr lang="en-US" dirty="0"/>
              <a:t> </a:t>
            </a:r>
            <a:r>
              <a:rPr lang="en-US" dirty="0" err="1"/>
              <a:t>способность</a:t>
            </a:r>
            <a:r>
              <a:rPr lang="en-US" dirty="0"/>
              <a:t> в </a:t>
            </a:r>
            <a:r>
              <a:rPr lang="en-US" dirty="0" err="1"/>
              <a:t>этом</a:t>
            </a:r>
            <a:r>
              <a:rPr lang="en-US" dirty="0"/>
              <a:t> </a:t>
            </a:r>
            <a:r>
              <a:rPr lang="en-US" dirty="0" err="1"/>
              <a:t>случае</a:t>
            </a:r>
            <a:r>
              <a:rPr lang="en-US" dirty="0"/>
              <a:t>? </a:t>
            </a:r>
            <a:r>
              <a:rPr lang="en-US" dirty="0" err="1"/>
              <a:t>Возьмем</a:t>
            </a:r>
            <a:r>
              <a:rPr lang="en-US" dirty="0"/>
              <a:t> </a:t>
            </a:r>
            <a:r>
              <a:rPr lang="en-US" dirty="0" err="1"/>
              <a:t>более</a:t>
            </a:r>
            <a:r>
              <a:rPr lang="en-US" dirty="0"/>
              <a:t> </a:t>
            </a:r>
            <a:r>
              <a:rPr lang="en-US" dirty="0" err="1"/>
              <a:t>конкретный</a:t>
            </a:r>
            <a:r>
              <a:rPr lang="en-US" dirty="0"/>
              <a:t> </a:t>
            </a:r>
            <a:r>
              <a:rPr lang="en-US" dirty="0" err="1"/>
              <a:t>пример</a:t>
            </a:r>
            <a:r>
              <a:rPr lang="en-US" dirty="0"/>
              <a:t>. </a:t>
            </a:r>
            <a:r>
              <a:rPr lang="en-US" dirty="0" err="1"/>
              <a:t>Предположим</a:t>
            </a:r>
            <a:r>
              <a:rPr lang="en-US" dirty="0"/>
              <a:t>, RS </a:t>
            </a:r>
            <a:r>
              <a:rPr lang="en-US" dirty="0" err="1"/>
              <a:t>равно</a:t>
            </a:r>
            <a:r>
              <a:rPr lang="en-US" dirty="0"/>
              <a:t> 2 </a:t>
            </a:r>
            <a:r>
              <a:rPr lang="en-US" dirty="0" err="1"/>
              <a:t>Мбит</a:t>
            </a:r>
            <a:r>
              <a:rPr lang="en-US" dirty="0"/>
              <a:t>/с, RC </a:t>
            </a:r>
            <a:r>
              <a:rPr lang="en-US" dirty="0" err="1"/>
              <a:t>равно</a:t>
            </a:r>
            <a:r>
              <a:rPr lang="en-US" dirty="0"/>
              <a:t> 1 </a:t>
            </a:r>
            <a:r>
              <a:rPr lang="en-US" dirty="0" err="1"/>
              <a:t>Мбит</a:t>
            </a:r>
            <a:r>
              <a:rPr lang="en-US" dirty="0"/>
              <a:t>/с, R </a:t>
            </a:r>
            <a:r>
              <a:rPr lang="en-US" dirty="0" err="1"/>
              <a:t>равно</a:t>
            </a:r>
            <a:r>
              <a:rPr lang="en-US" dirty="0"/>
              <a:t> 5 </a:t>
            </a:r>
            <a:r>
              <a:rPr lang="en-US" dirty="0" err="1"/>
              <a:t>Мбит</a:t>
            </a:r>
            <a:r>
              <a:rPr lang="en-US" dirty="0"/>
              <a:t>/с, а </a:t>
            </a:r>
            <a:r>
              <a:rPr lang="en-US" dirty="0" err="1"/>
              <a:t>общий</a:t>
            </a:r>
            <a:r>
              <a:rPr lang="en-US" dirty="0"/>
              <a:t> </a:t>
            </a:r>
            <a:r>
              <a:rPr lang="en-US" dirty="0" err="1"/>
              <a:t>канал</a:t>
            </a:r>
            <a:r>
              <a:rPr lang="en-US" dirty="0"/>
              <a:t> </a:t>
            </a:r>
            <a:r>
              <a:rPr lang="en-US" dirty="0" err="1"/>
              <a:t>связи</a:t>
            </a:r>
            <a:r>
              <a:rPr lang="en-US" dirty="0"/>
              <a:t> </a:t>
            </a:r>
            <a:r>
              <a:rPr lang="en-US" dirty="0" err="1"/>
              <a:t>разделяет</a:t>
            </a:r>
            <a:r>
              <a:rPr lang="en-US" dirty="0"/>
              <a:t> </a:t>
            </a:r>
            <a:r>
              <a:rPr lang="en-US" dirty="0" err="1"/>
              <a:t>эту</a:t>
            </a:r>
            <a:r>
              <a:rPr lang="en-US" dirty="0"/>
              <a:t> </a:t>
            </a:r>
            <a:r>
              <a:rPr lang="en-US" dirty="0" err="1"/>
              <a:t>скорость</a:t>
            </a:r>
            <a:r>
              <a:rPr lang="en-US" dirty="0"/>
              <a:t> </a:t>
            </a:r>
            <a:r>
              <a:rPr lang="en-US" dirty="0" err="1"/>
              <a:t>между</a:t>
            </a:r>
            <a:r>
              <a:rPr lang="en-US" dirty="0"/>
              <a:t> 10 </a:t>
            </a:r>
            <a:r>
              <a:rPr lang="en-US" dirty="0" err="1"/>
              <a:t>загрузками</a:t>
            </a:r>
            <a:r>
              <a:rPr lang="en-US" dirty="0"/>
              <a:t>. В </a:t>
            </a:r>
            <a:r>
              <a:rPr lang="en-US" dirty="0" err="1"/>
              <a:t>данном</a:t>
            </a:r>
            <a:r>
              <a:rPr lang="en-US" dirty="0"/>
              <a:t> </a:t>
            </a:r>
            <a:r>
              <a:rPr lang="en-US" dirty="0" err="1"/>
              <a:t>случае</a:t>
            </a:r>
            <a:r>
              <a:rPr lang="en-US" dirty="0"/>
              <a:t> </a:t>
            </a:r>
            <a:r>
              <a:rPr lang="en-US" dirty="0" err="1"/>
              <a:t>узким</a:t>
            </a:r>
            <a:r>
              <a:rPr lang="en-US" dirty="0"/>
              <a:t> </a:t>
            </a:r>
            <a:r>
              <a:rPr lang="en-US" dirty="0" err="1"/>
              <a:t>местом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каждой</a:t>
            </a:r>
            <a:r>
              <a:rPr lang="en-US" dirty="0"/>
              <a:t> </a:t>
            </a:r>
            <a:r>
              <a:rPr lang="en-US" dirty="0" err="1"/>
              <a:t>загрузки</a:t>
            </a:r>
            <a:r>
              <a:rPr lang="en-US" dirty="0"/>
              <a:t> </a:t>
            </a:r>
            <a:r>
              <a:rPr lang="en-US" dirty="0" err="1"/>
              <a:t>будет</a:t>
            </a:r>
            <a:r>
              <a:rPr lang="en-US" dirty="0"/>
              <a:t> </a:t>
            </a:r>
            <a:r>
              <a:rPr lang="en-US" dirty="0" err="1"/>
              <a:t>уже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сеть</a:t>
            </a:r>
            <a:r>
              <a:rPr lang="en-US" dirty="0"/>
              <a:t> </a:t>
            </a:r>
            <a:r>
              <a:rPr lang="en-US" dirty="0" err="1"/>
              <a:t>доступа</a:t>
            </a:r>
            <a:r>
              <a:rPr lang="en-US" dirty="0"/>
              <a:t>, а </a:t>
            </a:r>
            <a:r>
              <a:rPr lang="en-US" dirty="0" err="1"/>
              <a:t>общее</a:t>
            </a:r>
            <a:r>
              <a:rPr lang="en-US" dirty="0"/>
              <a:t> </a:t>
            </a:r>
            <a:r>
              <a:rPr lang="en-US" dirty="0" err="1"/>
              <a:t>соединение</a:t>
            </a:r>
            <a:r>
              <a:rPr lang="en-US" dirty="0"/>
              <a:t> в </a:t>
            </a:r>
            <a:r>
              <a:rPr lang="en-US" dirty="0" err="1"/>
              <a:t>ядре</a:t>
            </a:r>
            <a:r>
              <a:rPr lang="en-US" dirty="0"/>
              <a:t> </a:t>
            </a:r>
            <a:r>
              <a:rPr lang="en-US" dirty="0" err="1"/>
              <a:t>сети</a:t>
            </a:r>
            <a:r>
              <a:rPr lang="en-US" dirty="0"/>
              <a:t>, </a:t>
            </a:r>
            <a:r>
              <a:rPr lang="en-US" dirty="0" err="1"/>
              <a:t>которое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обеспечить</a:t>
            </a:r>
            <a:r>
              <a:rPr lang="en-US" dirty="0"/>
              <a:t> </a:t>
            </a:r>
            <a:r>
              <a:rPr lang="en-US" dirty="0" err="1"/>
              <a:t>загрузку</a:t>
            </a:r>
            <a:r>
              <a:rPr lang="en-US" dirty="0"/>
              <a:t> </a:t>
            </a:r>
            <a:r>
              <a:rPr lang="en-US" dirty="0" err="1"/>
              <a:t>со</a:t>
            </a:r>
            <a:r>
              <a:rPr lang="en-US" dirty="0"/>
              <a:t> </a:t>
            </a:r>
            <a:r>
              <a:rPr lang="en-US" dirty="0" err="1"/>
              <a:t>скоростью</a:t>
            </a:r>
            <a:r>
              <a:rPr lang="en-US" dirty="0"/>
              <a:t> </a:t>
            </a:r>
            <a:r>
              <a:rPr lang="en-US" dirty="0" err="1"/>
              <a:t>лишь</a:t>
            </a:r>
            <a:r>
              <a:rPr lang="en-US" dirty="0"/>
              <a:t> 500 </a:t>
            </a:r>
            <a:r>
              <a:rPr lang="en-US" dirty="0" err="1"/>
              <a:t>Кбит</a:t>
            </a:r>
            <a:r>
              <a:rPr lang="en-US" dirty="0"/>
              <a:t>/с. </a:t>
            </a:r>
            <a:r>
              <a:rPr lang="en-US" dirty="0" err="1"/>
              <a:t>Таким</a:t>
            </a:r>
            <a:r>
              <a:rPr lang="en-US" dirty="0"/>
              <a:t> </a:t>
            </a:r>
            <a:r>
              <a:rPr lang="en-US" dirty="0" err="1"/>
              <a:t>образом</a:t>
            </a:r>
            <a:r>
              <a:rPr lang="en-US" dirty="0"/>
              <a:t>, </a:t>
            </a:r>
            <a:r>
              <a:rPr lang="en-US" dirty="0" err="1"/>
              <a:t>сквозная</a:t>
            </a:r>
            <a:r>
              <a:rPr lang="en-US" dirty="0"/>
              <a:t> </a:t>
            </a:r>
            <a:r>
              <a:rPr lang="en-US" dirty="0" err="1"/>
              <a:t>пропускная</a:t>
            </a:r>
            <a:r>
              <a:rPr lang="en-US" dirty="0"/>
              <a:t> </a:t>
            </a:r>
            <a:r>
              <a:rPr lang="en-US" dirty="0" err="1"/>
              <a:t>способность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каждой</a:t>
            </a:r>
            <a:r>
              <a:rPr lang="en-US" dirty="0"/>
              <a:t> </a:t>
            </a:r>
            <a:r>
              <a:rPr lang="en-US" dirty="0" err="1"/>
              <a:t>загрузки</a:t>
            </a:r>
            <a:r>
              <a:rPr lang="en-US" dirty="0"/>
              <a:t> </a:t>
            </a:r>
            <a:r>
              <a:rPr lang="en-US" dirty="0" err="1"/>
              <a:t>уменьшилась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500 </a:t>
            </a:r>
            <a:r>
              <a:rPr lang="en-US" dirty="0" err="1"/>
              <a:t>Кбит</a:t>
            </a:r>
            <a:r>
              <a:rPr lang="en-US" dirty="0"/>
              <a:t>/с. </a:t>
            </a:r>
            <a:r>
              <a:rPr lang="en-US" dirty="0" err="1"/>
              <a:t>Рассмотренные</a:t>
            </a:r>
            <a:r>
              <a:rPr lang="en-US" dirty="0"/>
              <a:t> </a:t>
            </a:r>
            <a:r>
              <a:rPr lang="en-US" dirty="0" err="1"/>
              <a:t>выше</a:t>
            </a:r>
            <a:r>
              <a:rPr lang="en-US" dirty="0"/>
              <a:t> </a:t>
            </a:r>
            <a:r>
              <a:rPr lang="en-US" dirty="0" err="1"/>
              <a:t>примеры</a:t>
            </a:r>
            <a:r>
              <a:rPr lang="en-US" dirty="0"/>
              <a:t> </a:t>
            </a:r>
            <a:r>
              <a:rPr lang="en-US" dirty="0" err="1"/>
              <a:t>показывают</a:t>
            </a:r>
            <a:r>
              <a:rPr lang="en-US" dirty="0"/>
              <a:t> </a:t>
            </a:r>
            <a:r>
              <a:rPr lang="en-US" dirty="0" err="1"/>
              <a:t>нам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пропускная</a:t>
            </a:r>
            <a:r>
              <a:rPr lang="en-US" dirty="0"/>
              <a:t> </a:t>
            </a:r>
            <a:r>
              <a:rPr lang="en-US" dirty="0" err="1"/>
              <a:t>способность</a:t>
            </a:r>
            <a:r>
              <a:rPr lang="en-US" dirty="0"/>
              <a:t> </a:t>
            </a:r>
            <a:r>
              <a:rPr lang="en-US" dirty="0" err="1"/>
              <a:t>зависит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скоростей</a:t>
            </a:r>
            <a:r>
              <a:rPr lang="en-US" dirty="0"/>
              <a:t> </a:t>
            </a:r>
            <a:r>
              <a:rPr lang="en-US" dirty="0" err="1"/>
              <a:t>передачи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линиям</a:t>
            </a:r>
            <a:r>
              <a:rPr lang="en-US" dirty="0"/>
              <a:t> </a:t>
            </a:r>
            <a:r>
              <a:rPr lang="en-US" dirty="0" err="1"/>
              <a:t>связи</a:t>
            </a:r>
            <a:r>
              <a:rPr lang="en-US" dirty="0"/>
              <a:t>, </a:t>
            </a:r>
            <a:r>
              <a:rPr lang="en-US" dirty="0" err="1"/>
              <a:t>через</a:t>
            </a:r>
            <a:r>
              <a:rPr lang="en-US" dirty="0"/>
              <a:t>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идут</a:t>
            </a:r>
            <a:r>
              <a:rPr lang="en-US" dirty="0"/>
              <a:t> </a:t>
            </a:r>
            <a:r>
              <a:rPr lang="en-US" dirty="0" err="1"/>
              <a:t>данные</a:t>
            </a:r>
            <a:r>
              <a:rPr lang="en-US" dirty="0"/>
              <a:t>. </a:t>
            </a:r>
            <a:r>
              <a:rPr lang="en-US" dirty="0" err="1"/>
              <a:t>Мы</a:t>
            </a:r>
            <a:r>
              <a:rPr lang="en-US" dirty="0"/>
              <a:t> </a:t>
            </a:r>
            <a:r>
              <a:rPr lang="en-US" dirty="0" err="1"/>
              <a:t>видели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отсутствии</a:t>
            </a:r>
            <a:r>
              <a:rPr lang="en-US" dirty="0"/>
              <a:t> </a:t>
            </a:r>
            <a:r>
              <a:rPr lang="en-US" dirty="0" err="1"/>
              <a:t>другого</a:t>
            </a:r>
            <a:r>
              <a:rPr lang="en-US" dirty="0"/>
              <a:t> </a:t>
            </a:r>
            <a:r>
              <a:rPr lang="en-US" dirty="0" err="1"/>
              <a:t>трафика</a:t>
            </a:r>
            <a:r>
              <a:rPr lang="en-US" dirty="0"/>
              <a:t> </a:t>
            </a:r>
            <a:r>
              <a:rPr lang="en-US" dirty="0" err="1"/>
              <a:t>пропускную</a:t>
            </a:r>
            <a:r>
              <a:rPr lang="en-US" dirty="0"/>
              <a:t> </a:t>
            </a:r>
            <a:r>
              <a:rPr lang="en-US" dirty="0" err="1"/>
              <a:t>способность</a:t>
            </a:r>
            <a:r>
              <a:rPr lang="en-US" dirty="0"/>
              <a:t> </a:t>
            </a:r>
            <a:r>
              <a:rPr lang="en-US" dirty="0" err="1"/>
              <a:t>можно</a:t>
            </a:r>
            <a:r>
              <a:rPr lang="en-US" dirty="0"/>
              <a:t> </a:t>
            </a:r>
            <a:r>
              <a:rPr lang="en-US" dirty="0" err="1"/>
              <a:t>упрощенно</a:t>
            </a:r>
            <a:r>
              <a:rPr lang="en-US" dirty="0"/>
              <a:t> </a:t>
            </a:r>
            <a:r>
              <a:rPr lang="en-US" dirty="0" err="1"/>
              <a:t>считать</a:t>
            </a:r>
            <a:r>
              <a:rPr lang="en-US" dirty="0"/>
              <a:t> </a:t>
            </a:r>
            <a:r>
              <a:rPr lang="en-US" dirty="0" err="1"/>
              <a:t>равной</a:t>
            </a:r>
            <a:r>
              <a:rPr lang="en-US" dirty="0"/>
              <a:t> </a:t>
            </a:r>
            <a:r>
              <a:rPr lang="en-US" dirty="0" err="1"/>
              <a:t>минимальной</a:t>
            </a:r>
            <a:r>
              <a:rPr lang="en-US" dirty="0"/>
              <a:t> </a:t>
            </a:r>
            <a:r>
              <a:rPr lang="en-US" dirty="0" err="1"/>
              <a:t>скорости</a:t>
            </a:r>
            <a:r>
              <a:rPr lang="en-US" dirty="0"/>
              <a:t> </a:t>
            </a:r>
            <a:r>
              <a:rPr lang="en-US" dirty="0" err="1"/>
              <a:t>передачи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линии</a:t>
            </a:r>
            <a:r>
              <a:rPr lang="en-US" dirty="0"/>
              <a:t>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источником</a:t>
            </a:r>
            <a:r>
              <a:rPr lang="en-US" dirty="0"/>
              <a:t> и </a:t>
            </a:r>
            <a:r>
              <a:rPr lang="en-US" dirty="0" err="1"/>
              <a:t>приемником</a:t>
            </a:r>
            <a:r>
              <a:rPr lang="en-US" dirty="0"/>
              <a:t>. </a:t>
            </a:r>
            <a:r>
              <a:rPr lang="en-US" dirty="0" err="1"/>
              <a:t>Пример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рисунке</a:t>
            </a:r>
            <a:r>
              <a:rPr lang="en-US" dirty="0"/>
              <a:t> </a:t>
            </a:r>
            <a:r>
              <a:rPr lang="en-US" dirty="0" err="1"/>
              <a:t>показывает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в </a:t>
            </a:r>
            <a:r>
              <a:rPr lang="en-US" dirty="0" err="1"/>
              <a:t>более</a:t>
            </a:r>
            <a:r>
              <a:rPr lang="en-US" dirty="0"/>
              <a:t> </a:t>
            </a:r>
            <a:r>
              <a:rPr lang="en-US" dirty="0" err="1"/>
              <a:t>общем</a:t>
            </a:r>
            <a:r>
              <a:rPr lang="en-US" dirty="0"/>
              <a:t> </a:t>
            </a:r>
            <a:r>
              <a:rPr lang="en-US" dirty="0" err="1"/>
              <a:t>случае</a:t>
            </a:r>
            <a:r>
              <a:rPr lang="en-US" dirty="0"/>
              <a:t> </a:t>
            </a:r>
            <a:r>
              <a:rPr lang="en-US" dirty="0" err="1"/>
              <a:t>пропускная</a:t>
            </a:r>
            <a:r>
              <a:rPr lang="en-US" dirty="0"/>
              <a:t> </a:t>
            </a:r>
            <a:r>
              <a:rPr lang="en-US" dirty="0" err="1"/>
              <a:t>способность</a:t>
            </a:r>
            <a:r>
              <a:rPr lang="en-US" dirty="0"/>
              <a:t> </a:t>
            </a:r>
            <a:r>
              <a:rPr lang="en-US" dirty="0" err="1"/>
              <a:t>зависит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только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скоростей</a:t>
            </a:r>
            <a:r>
              <a:rPr lang="en-US" dirty="0"/>
              <a:t> </a:t>
            </a:r>
            <a:r>
              <a:rPr lang="en-US" dirty="0" err="1"/>
              <a:t>передачи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линии</a:t>
            </a:r>
            <a:r>
              <a:rPr lang="en-US" dirty="0"/>
              <a:t> </a:t>
            </a:r>
            <a:r>
              <a:rPr lang="en-US" dirty="0" err="1"/>
              <a:t>связи</a:t>
            </a:r>
            <a:r>
              <a:rPr lang="en-US" dirty="0"/>
              <a:t>, </a:t>
            </a:r>
            <a:r>
              <a:rPr lang="en-US" dirty="0" err="1"/>
              <a:t>но</a:t>
            </a:r>
            <a:r>
              <a:rPr lang="en-US" dirty="0"/>
              <a:t>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влияющего</a:t>
            </a:r>
            <a:r>
              <a:rPr lang="en-US" dirty="0"/>
              <a:t> </a:t>
            </a:r>
            <a:r>
              <a:rPr lang="en-US" dirty="0" err="1"/>
              <a:t>постороннего</a:t>
            </a:r>
            <a:r>
              <a:rPr lang="en-US" dirty="0"/>
              <a:t> </a:t>
            </a:r>
            <a:r>
              <a:rPr lang="en-US" dirty="0" err="1"/>
              <a:t>трафика</a:t>
            </a:r>
            <a:r>
              <a:rPr lang="en-US" dirty="0"/>
              <a:t>. В </a:t>
            </a:r>
            <a:r>
              <a:rPr lang="en-US" dirty="0" err="1"/>
              <a:t>частности</a:t>
            </a:r>
            <a:r>
              <a:rPr lang="en-US" dirty="0"/>
              <a:t>, </a:t>
            </a:r>
            <a:r>
              <a:rPr lang="en-US" dirty="0" err="1"/>
              <a:t>линия</a:t>
            </a:r>
            <a:r>
              <a:rPr lang="en-US" dirty="0"/>
              <a:t> </a:t>
            </a:r>
            <a:r>
              <a:rPr lang="en-US" dirty="0" err="1"/>
              <a:t>связи</a:t>
            </a:r>
            <a:r>
              <a:rPr lang="en-US" dirty="0"/>
              <a:t> с </a:t>
            </a:r>
            <a:r>
              <a:rPr lang="en-US" dirty="0" err="1"/>
              <a:t>доста-точно</a:t>
            </a:r>
            <a:r>
              <a:rPr lang="en-US" dirty="0"/>
              <a:t> </a:t>
            </a:r>
            <a:r>
              <a:rPr lang="en-US" dirty="0" err="1"/>
              <a:t>высокой</a:t>
            </a:r>
            <a:r>
              <a:rPr lang="en-US" dirty="0"/>
              <a:t> </a:t>
            </a:r>
            <a:r>
              <a:rPr lang="en-US" dirty="0" err="1"/>
              <a:t>скоростью</a:t>
            </a:r>
            <a:r>
              <a:rPr lang="en-US" dirty="0"/>
              <a:t> </a:t>
            </a:r>
            <a:r>
              <a:rPr lang="en-US" dirty="0" err="1"/>
              <a:t>передачи</a:t>
            </a:r>
            <a:r>
              <a:rPr lang="en-US" dirty="0"/>
              <a:t>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оказаться</a:t>
            </a:r>
            <a:r>
              <a:rPr lang="en-US" dirty="0"/>
              <a:t> </a:t>
            </a:r>
            <a:r>
              <a:rPr lang="en-US" dirty="0" err="1"/>
              <a:t>узким</a:t>
            </a:r>
            <a:r>
              <a:rPr lang="en-US" dirty="0"/>
              <a:t> </a:t>
            </a:r>
            <a:r>
              <a:rPr lang="en-US" dirty="0" err="1"/>
              <a:t>местом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передачи</a:t>
            </a:r>
            <a:r>
              <a:rPr lang="en-US" dirty="0"/>
              <a:t> </a:t>
            </a:r>
            <a:r>
              <a:rPr lang="en-US" dirty="0" err="1"/>
              <a:t>файла</a:t>
            </a:r>
            <a:r>
              <a:rPr lang="en-US" dirty="0"/>
              <a:t>,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через</a:t>
            </a:r>
            <a:r>
              <a:rPr lang="en-US" dirty="0"/>
              <a:t> </a:t>
            </a:r>
            <a:r>
              <a:rPr lang="en-US" dirty="0" err="1"/>
              <a:t>эту</a:t>
            </a:r>
            <a:r>
              <a:rPr lang="en-US" dirty="0"/>
              <a:t> </a:t>
            </a:r>
            <a:r>
              <a:rPr lang="en-US" dirty="0" err="1"/>
              <a:t>линию</a:t>
            </a:r>
            <a:r>
              <a:rPr lang="en-US" dirty="0"/>
              <a:t> </a:t>
            </a:r>
            <a:r>
              <a:rPr lang="en-US" dirty="0" err="1"/>
              <a:t>проходят</a:t>
            </a:r>
            <a:r>
              <a:rPr lang="en-US" dirty="0"/>
              <a:t> </a:t>
            </a:r>
            <a:r>
              <a:rPr lang="en-US" dirty="0" err="1"/>
              <a:t>еще</a:t>
            </a:r>
            <a:r>
              <a:rPr lang="en-US" dirty="0"/>
              <a:t> и </a:t>
            </a:r>
            <a:r>
              <a:rPr lang="en-US" dirty="0" err="1"/>
              <a:t>другие</a:t>
            </a:r>
            <a:r>
              <a:rPr lang="en-US" dirty="0"/>
              <a:t> </a:t>
            </a:r>
            <a:r>
              <a:rPr lang="en-US" dirty="0" err="1"/>
              <a:t>потоки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. </a:t>
            </a: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59119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того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мы</a:t>
            </a:r>
            <a:r>
              <a:rPr lang="en-US" dirty="0"/>
              <a:t> </a:t>
            </a:r>
            <a:r>
              <a:rPr lang="en-US" dirty="0" err="1"/>
              <a:t>уже</a:t>
            </a:r>
            <a:r>
              <a:rPr lang="en-US" dirty="0"/>
              <a:t> </a:t>
            </a:r>
            <a:r>
              <a:rPr lang="en-US" dirty="0" err="1"/>
              <a:t>узнали</a:t>
            </a:r>
            <a:r>
              <a:rPr lang="en-US" dirty="0"/>
              <a:t>, </a:t>
            </a:r>
            <a:r>
              <a:rPr lang="en-US" dirty="0" err="1"/>
              <a:t>ясно</a:t>
            </a:r>
            <a:r>
              <a:rPr lang="en-US" dirty="0"/>
              <a:t>, 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Интернет</a:t>
            </a:r>
            <a:r>
              <a:rPr lang="en-US" dirty="0"/>
              <a:t> — </a:t>
            </a:r>
            <a:r>
              <a:rPr lang="en-US" dirty="0" err="1"/>
              <a:t>очень</a:t>
            </a:r>
            <a:r>
              <a:rPr lang="en-US" dirty="0"/>
              <a:t> </a:t>
            </a:r>
            <a:r>
              <a:rPr lang="en-US" dirty="0" err="1"/>
              <a:t>сложная</a:t>
            </a:r>
            <a:r>
              <a:rPr lang="en-US" dirty="0"/>
              <a:t> </a:t>
            </a:r>
            <a:r>
              <a:rPr lang="en-US" dirty="0" err="1"/>
              <a:t>система</a:t>
            </a:r>
            <a:r>
              <a:rPr lang="en-US" dirty="0"/>
              <a:t>. </a:t>
            </a:r>
            <a:r>
              <a:rPr lang="en-US" dirty="0" err="1"/>
              <a:t>Она</a:t>
            </a:r>
            <a:r>
              <a:rPr lang="en-US" dirty="0"/>
              <a:t> </a:t>
            </a:r>
            <a:r>
              <a:rPr lang="en-US" dirty="0" err="1"/>
              <a:t>состоит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многих</a:t>
            </a:r>
            <a:r>
              <a:rPr lang="en-US" dirty="0"/>
              <a:t> </a:t>
            </a:r>
            <a:r>
              <a:rPr lang="en-US" dirty="0" err="1"/>
              <a:t>компонентов</a:t>
            </a:r>
            <a:r>
              <a:rPr lang="en-US" dirty="0"/>
              <a:t>: </a:t>
            </a:r>
            <a:r>
              <a:rPr lang="en-US" dirty="0" err="1"/>
              <a:t>многочисленных</a:t>
            </a:r>
            <a:r>
              <a:rPr lang="en-US" dirty="0"/>
              <a:t> </a:t>
            </a:r>
            <a:r>
              <a:rPr lang="en-US" dirty="0" err="1"/>
              <a:t>приложений</a:t>
            </a:r>
            <a:r>
              <a:rPr lang="en-US" dirty="0"/>
              <a:t> и </a:t>
            </a:r>
            <a:r>
              <a:rPr lang="en-US" dirty="0" err="1"/>
              <a:t>протоколов</a:t>
            </a:r>
            <a:r>
              <a:rPr lang="en-US" dirty="0"/>
              <a:t>, </a:t>
            </a:r>
            <a:r>
              <a:rPr lang="en-US" dirty="0" err="1"/>
              <a:t>различных</a:t>
            </a:r>
            <a:r>
              <a:rPr lang="en-US" dirty="0"/>
              <a:t> </a:t>
            </a:r>
            <a:r>
              <a:rPr lang="en-US" dirty="0" err="1"/>
              <a:t>типов</a:t>
            </a:r>
            <a:r>
              <a:rPr lang="en-US" dirty="0"/>
              <a:t> </a:t>
            </a:r>
            <a:r>
              <a:rPr lang="en-US" dirty="0" err="1"/>
              <a:t>конечных</a:t>
            </a:r>
            <a:r>
              <a:rPr lang="en-US" dirty="0"/>
              <a:t> </a:t>
            </a:r>
            <a:r>
              <a:rPr lang="en-US" dirty="0" err="1"/>
              <a:t>систем</a:t>
            </a:r>
            <a:r>
              <a:rPr lang="en-US" dirty="0"/>
              <a:t>, </a:t>
            </a:r>
            <a:r>
              <a:rPr lang="en-US" dirty="0" err="1"/>
              <a:t>коммутаторов</a:t>
            </a:r>
            <a:r>
              <a:rPr lang="en-US" dirty="0"/>
              <a:t> </a:t>
            </a:r>
            <a:r>
              <a:rPr lang="en-US" dirty="0" err="1"/>
              <a:t>пакетов</a:t>
            </a:r>
            <a:r>
              <a:rPr lang="en-US" dirty="0"/>
              <a:t>, а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различных</a:t>
            </a:r>
            <a:r>
              <a:rPr lang="en-US" dirty="0"/>
              <a:t> </a:t>
            </a:r>
            <a:r>
              <a:rPr lang="en-US" dirty="0" err="1"/>
              <a:t>сред</a:t>
            </a:r>
            <a:r>
              <a:rPr lang="en-US" dirty="0"/>
              <a:t> </a:t>
            </a:r>
            <a:r>
              <a:rPr lang="en-US" dirty="0" err="1"/>
              <a:t>передачи</a:t>
            </a:r>
            <a:r>
              <a:rPr lang="en-US" dirty="0"/>
              <a:t>. </a:t>
            </a:r>
            <a:r>
              <a:rPr lang="en-US" dirty="0" err="1"/>
              <a:t>Учитывая</a:t>
            </a:r>
            <a:r>
              <a:rPr lang="en-US" dirty="0"/>
              <a:t> </a:t>
            </a:r>
            <a:r>
              <a:rPr lang="en-US" dirty="0" err="1"/>
              <a:t>такую</a:t>
            </a:r>
            <a:r>
              <a:rPr lang="en-US" dirty="0"/>
              <a:t> </a:t>
            </a:r>
            <a:r>
              <a:rPr lang="en-US" dirty="0" err="1"/>
              <a:t>необычайную</a:t>
            </a:r>
            <a:r>
              <a:rPr lang="en-US" dirty="0"/>
              <a:t> </a:t>
            </a:r>
            <a:r>
              <a:rPr lang="en-US" dirty="0" err="1"/>
              <a:t>сложность</a:t>
            </a:r>
            <a:r>
              <a:rPr lang="en-US" dirty="0"/>
              <a:t>, </a:t>
            </a:r>
            <a:r>
              <a:rPr lang="en-US" dirty="0" err="1"/>
              <a:t>возникает</a:t>
            </a:r>
            <a:r>
              <a:rPr lang="en-US" dirty="0"/>
              <a:t> </a:t>
            </a:r>
            <a:r>
              <a:rPr lang="en-US" dirty="0" err="1"/>
              <a:t>вопрос</a:t>
            </a:r>
            <a:r>
              <a:rPr lang="en-US" dirty="0"/>
              <a:t>, </a:t>
            </a:r>
            <a:r>
              <a:rPr lang="en-US" dirty="0" err="1"/>
              <a:t>возможно</a:t>
            </a:r>
            <a:r>
              <a:rPr lang="en-US" dirty="0"/>
              <a:t> </a:t>
            </a:r>
            <a:r>
              <a:rPr lang="en-US" dirty="0" err="1"/>
              <a:t>ли</a:t>
            </a:r>
            <a:r>
              <a:rPr lang="en-US" dirty="0"/>
              <a:t> </a:t>
            </a:r>
            <a:r>
              <a:rPr lang="en-US" dirty="0" err="1"/>
              <a:t>как-либо</a:t>
            </a:r>
            <a:r>
              <a:rPr lang="en-US" dirty="0"/>
              <a:t> </a:t>
            </a:r>
            <a:r>
              <a:rPr lang="en-US" dirty="0" err="1"/>
              <a:t>организовать</a:t>
            </a:r>
            <a:r>
              <a:rPr lang="en-US" dirty="0"/>
              <a:t> </a:t>
            </a:r>
            <a:r>
              <a:rPr lang="en-US" dirty="0" err="1"/>
              <a:t>сетевую</a:t>
            </a:r>
            <a:r>
              <a:rPr lang="en-US" dirty="0"/>
              <a:t> </a:t>
            </a:r>
            <a:r>
              <a:rPr lang="en-US" dirty="0" err="1"/>
              <a:t>архитектуру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,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крайней</a:t>
            </a:r>
            <a:r>
              <a:rPr lang="en-US" dirty="0"/>
              <a:t> </a:t>
            </a:r>
            <a:r>
              <a:rPr lang="en-US" dirty="0" err="1"/>
              <a:t>мере</a:t>
            </a:r>
            <a:r>
              <a:rPr lang="en-US" dirty="0"/>
              <a:t>, </a:t>
            </a:r>
            <a:r>
              <a:rPr lang="en-US" dirty="0" err="1"/>
              <a:t>организовать</a:t>
            </a:r>
            <a:r>
              <a:rPr lang="en-US" dirty="0"/>
              <a:t> </a:t>
            </a:r>
            <a:r>
              <a:rPr lang="en-US" dirty="0" err="1"/>
              <a:t>обсуждение</a:t>
            </a:r>
            <a:r>
              <a:rPr lang="en-US" dirty="0"/>
              <a:t> </a:t>
            </a:r>
            <a:r>
              <a:rPr lang="en-US" dirty="0" err="1"/>
              <a:t>сетевой</a:t>
            </a:r>
            <a:r>
              <a:rPr lang="en-US" dirty="0"/>
              <a:t> </a:t>
            </a:r>
            <a:r>
              <a:rPr lang="en-US" dirty="0" err="1"/>
              <a:t>архитектуры</a:t>
            </a:r>
            <a:r>
              <a:rPr lang="en-US" dirty="0"/>
              <a:t>. К </a:t>
            </a:r>
            <a:r>
              <a:rPr lang="en-US" dirty="0" err="1"/>
              <a:t>счастью</a:t>
            </a:r>
            <a:r>
              <a:rPr lang="en-US" dirty="0"/>
              <a:t>,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эти</a:t>
            </a:r>
            <a:r>
              <a:rPr lang="en-US" dirty="0"/>
              <a:t> </a:t>
            </a:r>
            <a:r>
              <a:rPr lang="en-US" dirty="0" err="1"/>
              <a:t>оба</a:t>
            </a:r>
            <a:r>
              <a:rPr lang="en-US" dirty="0"/>
              <a:t> </a:t>
            </a:r>
            <a:r>
              <a:rPr lang="en-US" dirty="0" err="1"/>
              <a:t>вопроса</a:t>
            </a:r>
            <a:r>
              <a:rPr lang="en-US" dirty="0"/>
              <a:t> </a:t>
            </a:r>
            <a:r>
              <a:rPr lang="en-US" dirty="0" err="1"/>
              <a:t>мы</a:t>
            </a:r>
            <a:r>
              <a:rPr lang="en-US" dirty="0"/>
              <a:t> </a:t>
            </a:r>
            <a:r>
              <a:rPr lang="en-US" dirty="0" err="1"/>
              <a:t>можем</a:t>
            </a:r>
            <a:r>
              <a:rPr lang="en-US" dirty="0"/>
              <a:t> </a:t>
            </a:r>
            <a:r>
              <a:rPr lang="en-US" dirty="0" err="1"/>
              <a:t>ответить</a:t>
            </a:r>
            <a:r>
              <a:rPr lang="en-US" dirty="0"/>
              <a:t> «</a:t>
            </a:r>
            <a:r>
              <a:rPr lang="en-US" dirty="0" err="1"/>
              <a:t>да</a:t>
            </a:r>
            <a:r>
              <a:rPr lang="en-US" dirty="0"/>
              <a:t>». </a:t>
            </a:r>
            <a:endParaRPr lang="ru-RU" dirty="0">
              <a:cs typeface="Calibri" panose="020F0502020204030204"/>
            </a:endParaRPr>
          </a:p>
          <a:p>
            <a:endParaRPr lang="en-US" dirty="0">
              <a:cs typeface="Calibri"/>
            </a:endParaRPr>
          </a:p>
          <a:p>
            <a:r>
              <a:rPr lang="en-US" dirty="0" err="1"/>
              <a:t>Перед</a:t>
            </a:r>
            <a:r>
              <a:rPr lang="en-US" dirty="0"/>
              <a:t> </a:t>
            </a:r>
            <a:r>
              <a:rPr lang="en-US" dirty="0" err="1"/>
              <a:t>тем</a:t>
            </a:r>
            <a:r>
              <a:rPr lang="en-US" dirty="0"/>
              <a:t> </a:t>
            </a:r>
            <a:r>
              <a:rPr lang="en-US" dirty="0" err="1"/>
              <a:t>как</a:t>
            </a:r>
            <a:r>
              <a:rPr lang="en-US" dirty="0"/>
              <a:t> </a:t>
            </a:r>
            <a:r>
              <a:rPr lang="en-US" dirty="0" err="1"/>
              <a:t>попытаться</a:t>
            </a:r>
            <a:r>
              <a:rPr lang="en-US" dirty="0"/>
              <a:t> </a:t>
            </a:r>
            <a:r>
              <a:rPr lang="en-US" dirty="0" err="1"/>
              <a:t>систематизировать</a:t>
            </a:r>
            <a:r>
              <a:rPr lang="en-US" dirty="0"/>
              <a:t> </a:t>
            </a:r>
            <a:r>
              <a:rPr lang="en-US" dirty="0" err="1"/>
              <a:t>наши</a:t>
            </a:r>
            <a:r>
              <a:rPr lang="en-US" dirty="0"/>
              <a:t> </a:t>
            </a:r>
            <a:r>
              <a:rPr lang="en-US" dirty="0" err="1"/>
              <a:t>знания</a:t>
            </a:r>
            <a:r>
              <a:rPr lang="en-US" dirty="0"/>
              <a:t> </a:t>
            </a:r>
            <a:r>
              <a:rPr lang="en-US" dirty="0" err="1"/>
              <a:t>архитектуры</a:t>
            </a:r>
            <a:r>
              <a:rPr lang="en-US" dirty="0"/>
              <a:t> </a:t>
            </a:r>
            <a:r>
              <a:rPr lang="en-US" dirty="0" err="1"/>
              <a:t>Интернета</a:t>
            </a:r>
            <a:r>
              <a:rPr lang="en-US" dirty="0"/>
              <a:t>, </a:t>
            </a:r>
            <a:r>
              <a:rPr lang="en-US" dirty="0" err="1"/>
              <a:t>давайте</a:t>
            </a:r>
            <a:r>
              <a:rPr lang="en-US" dirty="0"/>
              <a:t> </a:t>
            </a:r>
            <a:r>
              <a:rPr lang="en-US" dirty="0" err="1"/>
              <a:t>обратимся</a:t>
            </a:r>
            <a:r>
              <a:rPr lang="en-US" dirty="0"/>
              <a:t> к </a:t>
            </a:r>
            <a:r>
              <a:rPr lang="en-US" dirty="0" err="1"/>
              <a:t>аналогии</a:t>
            </a:r>
            <a:r>
              <a:rPr lang="en-US" dirty="0"/>
              <a:t> </a:t>
            </a:r>
            <a:r>
              <a:rPr lang="en-US" dirty="0" err="1"/>
              <a:t>из</a:t>
            </a:r>
            <a:r>
              <a:rPr lang="en-US" dirty="0"/>
              <a:t> </a:t>
            </a:r>
            <a:r>
              <a:rPr lang="en-US" dirty="0" err="1"/>
              <a:t>мира</a:t>
            </a:r>
            <a:r>
              <a:rPr lang="en-US" dirty="0"/>
              <a:t> </a:t>
            </a:r>
            <a:r>
              <a:rPr lang="en-US" dirty="0" err="1"/>
              <a:t>людей</a:t>
            </a:r>
            <a:r>
              <a:rPr lang="en-US" dirty="0"/>
              <a:t>. </a:t>
            </a:r>
            <a:r>
              <a:rPr lang="en-US" dirty="0" err="1"/>
              <a:t>Представьте</a:t>
            </a:r>
            <a:r>
              <a:rPr lang="en-US" dirty="0"/>
              <a:t> </a:t>
            </a:r>
            <a:r>
              <a:rPr lang="en-US" dirty="0" err="1"/>
              <a:t>себе</a:t>
            </a:r>
            <a:r>
              <a:rPr lang="en-US" dirty="0"/>
              <a:t>, </a:t>
            </a:r>
            <a:r>
              <a:rPr lang="en-US" dirty="0" err="1"/>
              <a:t>что</a:t>
            </a:r>
            <a:r>
              <a:rPr lang="en-US" dirty="0"/>
              <a:t> </a:t>
            </a:r>
            <a:r>
              <a:rPr lang="en-US" dirty="0" err="1"/>
              <a:t>кто-нибудь</a:t>
            </a:r>
            <a:r>
              <a:rPr lang="en-US" dirty="0"/>
              <a:t> </a:t>
            </a:r>
            <a:r>
              <a:rPr lang="en-US" dirty="0" err="1"/>
              <a:t>попросил</a:t>
            </a:r>
            <a:r>
              <a:rPr lang="en-US" dirty="0"/>
              <a:t> </a:t>
            </a:r>
            <a:r>
              <a:rPr lang="en-US" dirty="0" err="1"/>
              <a:t>вас</a:t>
            </a:r>
            <a:r>
              <a:rPr lang="en-US" dirty="0"/>
              <a:t> </a:t>
            </a:r>
            <a:r>
              <a:rPr lang="en-US" dirty="0" err="1"/>
              <a:t>описать</a:t>
            </a:r>
            <a:r>
              <a:rPr lang="en-US" dirty="0"/>
              <a:t>, </a:t>
            </a:r>
            <a:r>
              <a:rPr lang="en-US" dirty="0" err="1"/>
              <a:t>например</a:t>
            </a:r>
            <a:r>
              <a:rPr lang="en-US" dirty="0"/>
              <a:t>, </a:t>
            </a:r>
            <a:r>
              <a:rPr lang="en-US" dirty="0" err="1"/>
              <a:t>как</a:t>
            </a:r>
            <a:r>
              <a:rPr lang="en-US" dirty="0"/>
              <a:t> </a:t>
            </a:r>
            <a:r>
              <a:rPr lang="en-US" dirty="0" err="1"/>
              <a:t>организована</a:t>
            </a:r>
            <a:r>
              <a:rPr lang="en-US" dirty="0"/>
              <a:t> </a:t>
            </a:r>
            <a:r>
              <a:rPr lang="en-US" dirty="0" err="1"/>
              <a:t>система</a:t>
            </a:r>
            <a:r>
              <a:rPr lang="en-US" dirty="0"/>
              <a:t> </a:t>
            </a:r>
            <a:r>
              <a:rPr lang="en-US" dirty="0" err="1"/>
              <a:t>воздушных</a:t>
            </a:r>
            <a:r>
              <a:rPr lang="en-US" dirty="0"/>
              <a:t> </a:t>
            </a:r>
            <a:r>
              <a:rPr lang="en-US" dirty="0" err="1"/>
              <a:t>сообщений</a:t>
            </a:r>
            <a:r>
              <a:rPr lang="en-US" dirty="0"/>
              <a:t>. </a:t>
            </a:r>
            <a:r>
              <a:rPr lang="en-US" dirty="0" err="1"/>
              <a:t>Как</a:t>
            </a:r>
            <a:r>
              <a:rPr lang="en-US" dirty="0"/>
              <a:t> </a:t>
            </a:r>
            <a:r>
              <a:rPr lang="en-US" dirty="0" err="1"/>
              <a:t>бы</a:t>
            </a:r>
            <a:r>
              <a:rPr lang="en-US" dirty="0"/>
              <a:t> </a:t>
            </a:r>
            <a:r>
              <a:rPr lang="en-US" dirty="0" err="1"/>
              <a:t>вы</a:t>
            </a:r>
            <a:r>
              <a:rPr lang="en-US" dirty="0"/>
              <a:t> </a:t>
            </a:r>
            <a:r>
              <a:rPr lang="en-US" dirty="0" err="1"/>
              <a:t>стали</a:t>
            </a:r>
            <a:r>
              <a:rPr lang="en-US" dirty="0"/>
              <a:t> </a:t>
            </a:r>
            <a:r>
              <a:rPr lang="en-US" dirty="0" err="1"/>
              <a:t>описывать</a:t>
            </a:r>
            <a:r>
              <a:rPr lang="en-US" dirty="0"/>
              <a:t> </a:t>
            </a:r>
            <a:r>
              <a:rPr lang="en-US" dirty="0" err="1"/>
              <a:t>такую</a:t>
            </a:r>
            <a:r>
              <a:rPr lang="en-US" dirty="0"/>
              <a:t> </a:t>
            </a:r>
            <a:r>
              <a:rPr lang="en-US" dirty="0" err="1"/>
              <a:t>сложную</a:t>
            </a:r>
            <a:r>
              <a:rPr lang="en-US" dirty="0"/>
              <a:t> </a:t>
            </a:r>
            <a:r>
              <a:rPr lang="en-US" dirty="0" err="1"/>
              <a:t>структуру</a:t>
            </a:r>
            <a:r>
              <a:rPr lang="en-US" dirty="0"/>
              <a:t>, </a:t>
            </a:r>
            <a:r>
              <a:rPr lang="en-US" dirty="0" err="1"/>
              <a:t>которая</a:t>
            </a:r>
            <a:r>
              <a:rPr lang="en-US" dirty="0"/>
              <a:t> </a:t>
            </a:r>
            <a:r>
              <a:rPr lang="en-US" dirty="0" err="1"/>
              <a:t>включает</a:t>
            </a:r>
            <a:r>
              <a:rPr lang="en-US" dirty="0"/>
              <a:t> в </a:t>
            </a:r>
            <a:r>
              <a:rPr lang="en-US" dirty="0" err="1"/>
              <a:t>себя</a:t>
            </a:r>
            <a:r>
              <a:rPr lang="en-US" dirty="0"/>
              <a:t> </a:t>
            </a:r>
            <a:r>
              <a:rPr lang="en-US" dirty="0" err="1"/>
              <a:t>агентство</a:t>
            </a:r>
            <a:r>
              <a:rPr lang="en-US" dirty="0"/>
              <a:t> </a:t>
            </a:r>
            <a:r>
              <a:rPr lang="en-US" dirty="0" err="1"/>
              <a:t>по</a:t>
            </a:r>
            <a:r>
              <a:rPr lang="en-US" dirty="0"/>
              <a:t> </a:t>
            </a:r>
            <a:r>
              <a:rPr lang="en-US" dirty="0" err="1"/>
              <a:t>продаже</a:t>
            </a:r>
            <a:r>
              <a:rPr lang="en-US" dirty="0"/>
              <a:t> </a:t>
            </a:r>
            <a:r>
              <a:rPr lang="en-US" dirty="0" err="1"/>
              <a:t>авиабилетов</a:t>
            </a:r>
            <a:r>
              <a:rPr lang="en-US" dirty="0"/>
              <a:t>, </a:t>
            </a:r>
            <a:r>
              <a:rPr lang="en-US" dirty="0" err="1"/>
              <a:t>службу</a:t>
            </a:r>
            <a:r>
              <a:rPr lang="en-US" dirty="0"/>
              <a:t> </a:t>
            </a:r>
            <a:r>
              <a:rPr lang="en-US" dirty="0" err="1"/>
              <a:t>по</a:t>
            </a:r>
            <a:r>
              <a:rPr lang="en-US" dirty="0"/>
              <a:t> </a:t>
            </a:r>
            <a:r>
              <a:rPr lang="en-US" dirty="0" err="1"/>
              <a:t>проверке</a:t>
            </a:r>
            <a:r>
              <a:rPr lang="en-US" dirty="0"/>
              <a:t> </a:t>
            </a:r>
            <a:r>
              <a:rPr lang="en-US" dirty="0" err="1"/>
              <a:t>багажа</a:t>
            </a:r>
            <a:r>
              <a:rPr lang="en-US" dirty="0"/>
              <a:t>, </a:t>
            </a:r>
            <a:r>
              <a:rPr lang="en-US" dirty="0" err="1"/>
              <a:t>сотрудников</a:t>
            </a:r>
            <a:r>
              <a:rPr lang="en-US" dirty="0"/>
              <a:t> </a:t>
            </a:r>
            <a:r>
              <a:rPr lang="en-US" dirty="0" err="1"/>
              <a:t>терминалов</a:t>
            </a:r>
            <a:r>
              <a:rPr lang="en-US" dirty="0"/>
              <a:t>, </a:t>
            </a:r>
            <a:r>
              <a:rPr lang="en-US" dirty="0" err="1"/>
              <a:t>летный</a:t>
            </a:r>
            <a:r>
              <a:rPr lang="en-US" dirty="0"/>
              <a:t> </a:t>
            </a:r>
            <a:r>
              <a:rPr lang="en-US" dirty="0" err="1"/>
              <a:t>персонал</a:t>
            </a:r>
            <a:r>
              <a:rPr lang="en-US" dirty="0"/>
              <a:t>, </a:t>
            </a:r>
            <a:r>
              <a:rPr lang="en-US" dirty="0" err="1"/>
              <a:t>парк</a:t>
            </a:r>
            <a:r>
              <a:rPr lang="en-US" dirty="0"/>
              <a:t> </a:t>
            </a:r>
            <a:r>
              <a:rPr lang="en-US" dirty="0" err="1"/>
              <a:t>воздушных</a:t>
            </a:r>
            <a:r>
              <a:rPr lang="en-US" dirty="0"/>
              <a:t> </a:t>
            </a:r>
            <a:r>
              <a:rPr lang="en-US" dirty="0" err="1"/>
              <a:t>судов</a:t>
            </a:r>
            <a:r>
              <a:rPr lang="en-US" dirty="0"/>
              <a:t>, а </a:t>
            </a:r>
            <a:r>
              <a:rPr lang="en-US" dirty="0" err="1"/>
              <a:t>также</a:t>
            </a:r>
            <a:r>
              <a:rPr lang="en-US" dirty="0"/>
              <a:t> </a:t>
            </a:r>
            <a:r>
              <a:rPr lang="en-US" dirty="0" err="1"/>
              <a:t>международные</a:t>
            </a:r>
            <a:r>
              <a:rPr lang="en-US" dirty="0"/>
              <a:t> </a:t>
            </a:r>
            <a:r>
              <a:rPr lang="en-US" dirty="0" err="1"/>
              <a:t>дис</a:t>
            </a:r>
            <a:r>
              <a:rPr lang="en-US" dirty="0"/>
              <a:t>- </a:t>
            </a:r>
            <a:r>
              <a:rPr lang="en-US" dirty="0" err="1"/>
              <a:t>петчерские</a:t>
            </a:r>
            <a:r>
              <a:rPr lang="en-US" dirty="0"/>
              <a:t> </a:t>
            </a:r>
            <a:r>
              <a:rPr lang="en-US" dirty="0" err="1"/>
              <a:t>службы</a:t>
            </a:r>
            <a:r>
              <a:rPr lang="en-US" dirty="0"/>
              <a:t>?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63216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Один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возможных</a:t>
            </a:r>
            <a:r>
              <a:rPr lang="en-US" dirty="0"/>
              <a:t> </a:t>
            </a:r>
            <a:r>
              <a:rPr lang="en-US" dirty="0" err="1"/>
              <a:t>способов</a:t>
            </a:r>
            <a:r>
              <a:rPr lang="en-US" dirty="0"/>
              <a:t> </a:t>
            </a:r>
            <a:r>
              <a:rPr lang="en-US" dirty="0" err="1"/>
              <a:t>состоит</a:t>
            </a:r>
            <a:r>
              <a:rPr lang="en-US" dirty="0"/>
              <a:t> в </a:t>
            </a:r>
            <a:r>
              <a:rPr lang="en-US" dirty="0" err="1"/>
              <a:t>том</a:t>
            </a:r>
            <a:r>
              <a:rPr lang="en-US" dirty="0"/>
              <a:t>, </a:t>
            </a:r>
            <a:r>
              <a:rPr lang="en-US" dirty="0" err="1"/>
              <a:t>чтобы</a:t>
            </a:r>
            <a:r>
              <a:rPr lang="en-US" dirty="0"/>
              <a:t> </a:t>
            </a:r>
            <a:r>
              <a:rPr lang="en-US" dirty="0" err="1"/>
              <a:t>показать</a:t>
            </a:r>
            <a:r>
              <a:rPr lang="en-US" dirty="0"/>
              <a:t> </a:t>
            </a:r>
            <a:r>
              <a:rPr lang="en-US" dirty="0" err="1"/>
              <a:t>набор</a:t>
            </a:r>
            <a:r>
              <a:rPr lang="en-US" dirty="0"/>
              <a:t> </a:t>
            </a:r>
            <a:r>
              <a:rPr lang="en-US" dirty="0" err="1"/>
              <a:t>действий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вы</a:t>
            </a:r>
            <a:r>
              <a:rPr lang="en-US" dirty="0"/>
              <a:t> </a:t>
            </a:r>
            <a:r>
              <a:rPr lang="en-US" dirty="0" err="1"/>
              <a:t>производите</a:t>
            </a:r>
            <a:r>
              <a:rPr lang="en-US" dirty="0"/>
              <a:t> (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про</a:t>
            </a:r>
            <a:r>
              <a:rPr lang="en-US" dirty="0"/>
              <a:t>- </a:t>
            </a:r>
            <a:r>
              <a:rPr lang="en-US" dirty="0" err="1"/>
              <a:t>изводятся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вас</a:t>
            </a:r>
            <a:r>
              <a:rPr lang="en-US" dirty="0"/>
              <a:t>), </a:t>
            </a:r>
            <a:r>
              <a:rPr lang="en-US" dirty="0" err="1"/>
              <a:t>когда</a:t>
            </a:r>
            <a:r>
              <a:rPr lang="en-US" dirty="0"/>
              <a:t> </a:t>
            </a:r>
            <a:r>
              <a:rPr lang="en-US" dirty="0" err="1"/>
              <a:t>вы</a:t>
            </a:r>
            <a:r>
              <a:rPr lang="en-US" dirty="0"/>
              <a:t> </a:t>
            </a:r>
            <a:r>
              <a:rPr lang="en-US" dirty="0" err="1"/>
              <a:t>совершаете</a:t>
            </a:r>
            <a:r>
              <a:rPr lang="en-US" dirty="0"/>
              <a:t> </a:t>
            </a:r>
            <a:r>
              <a:rPr lang="en-US" dirty="0" err="1"/>
              <a:t>авиаперелет</a:t>
            </a:r>
            <a:r>
              <a:rPr lang="en-US" dirty="0"/>
              <a:t>. </a:t>
            </a:r>
            <a:r>
              <a:rPr lang="en-US" dirty="0" err="1"/>
              <a:t>Такие</a:t>
            </a:r>
            <a:r>
              <a:rPr lang="en-US" dirty="0"/>
              <a:t> </a:t>
            </a:r>
            <a:r>
              <a:rPr lang="en-US" dirty="0" err="1"/>
              <a:t>действия</a:t>
            </a:r>
            <a:r>
              <a:rPr lang="en-US" dirty="0"/>
              <a:t> </a:t>
            </a:r>
            <a:r>
              <a:rPr lang="en-US" dirty="0" err="1"/>
              <a:t>включают</a:t>
            </a:r>
            <a:r>
              <a:rPr lang="en-US" dirty="0"/>
              <a:t> в </a:t>
            </a:r>
            <a:r>
              <a:rPr lang="en-US" dirty="0" err="1"/>
              <a:t>себя</a:t>
            </a:r>
            <a:r>
              <a:rPr lang="en-US" dirty="0"/>
              <a:t>, </a:t>
            </a:r>
            <a:r>
              <a:rPr lang="en-US" dirty="0" err="1"/>
              <a:t>например</a:t>
            </a:r>
            <a:r>
              <a:rPr lang="en-US" dirty="0"/>
              <a:t>, </a:t>
            </a:r>
            <a:r>
              <a:rPr lang="en-US" dirty="0" err="1"/>
              <a:t>покупку</a:t>
            </a:r>
            <a:r>
              <a:rPr lang="en-US" dirty="0"/>
              <a:t> </a:t>
            </a:r>
            <a:r>
              <a:rPr lang="en-US" dirty="0" err="1"/>
              <a:t>билета</a:t>
            </a:r>
            <a:r>
              <a:rPr lang="en-US" dirty="0"/>
              <a:t>, </a:t>
            </a:r>
            <a:r>
              <a:rPr lang="en-US" dirty="0" err="1"/>
              <a:t>регистрацию</a:t>
            </a:r>
            <a:r>
              <a:rPr lang="en-US" dirty="0"/>
              <a:t> </a:t>
            </a:r>
            <a:r>
              <a:rPr lang="en-US" dirty="0" err="1"/>
              <a:t>багажа</a:t>
            </a:r>
            <a:r>
              <a:rPr lang="en-US" dirty="0"/>
              <a:t>, </a:t>
            </a:r>
            <a:r>
              <a:rPr lang="en-US" dirty="0" err="1"/>
              <a:t>проход</a:t>
            </a:r>
            <a:r>
              <a:rPr lang="en-US" dirty="0"/>
              <a:t> </a:t>
            </a:r>
            <a:r>
              <a:rPr lang="en-US" dirty="0" err="1"/>
              <a:t>через</a:t>
            </a:r>
            <a:r>
              <a:rPr lang="en-US" dirty="0"/>
              <a:t> </a:t>
            </a:r>
            <a:r>
              <a:rPr lang="en-US" dirty="0" err="1"/>
              <a:t>выход</a:t>
            </a:r>
            <a:r>
              <a:rPr lang="en-US" dirty="0"/>
              <a:t> </a:t>
            </a:r>
            <a:r>
              <a:rPr lang="en-US" dirty="0" err="1"/>
              <a:t>терминала</a:t>
            </a:r>
            <a:r>
              <a:rPr lang="en-US" dirty="0"/>
              <a:t> и </a:t>
            </a:r>
            <a:r>
              <a:rPr lang="en-US" dirty="0" err="1"/>
              <a:t>посадку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борт</a:t>
            </a:r>
            <a:r>
              <a:rPr lang="en-US" dirty="0"/>
              <a:t> </a:t>
            </a:r>
            <a:r>
              <a:rPr lang="en-US" dirty="0" err="1"/>
              <a:t>самолета</a:t>
            </a:r>
            <a:r>
              <a:rPr lang="en-US" dirty="0"/>
              <a:t>. </a:t>
            </a:r>
            <a:r>
              <a:rPr lang="en-US" dirty="0" err="1"/>
              <a:t>После</a:t>
            </a:r>
            <a:r>
              <a:rPr lang="en-US" dirty="0"/>
              <a:t> </a:t>
            </a:r>
            <a:r>
              <a:rPr lang="en-US" dirty="0" err="1"/>
              <a:t>этого</a:t>
            </a:r>
            <a:r>
              <a:rPr lang="en-US" dirty="0"/>
              <a:t> </a:t>
            </a:r>
            <a:r>
              <a:rPr lang="en-US" dirty="0" err="1"/>
              <a:t>самолет</a:t>
            </a:r>
            <a:r>
              <a:rPr lang="en-US" dirty="0"/>
              <a:t> </a:t>
            </a:r>
            <a:r>
              <a:rPr lang="en-US" dirty="0" err="1"/>
              <a:t>взлетает</a:t>
            </a:r>
            <a:r>
              <a:rPr lang="en-US" dirty="0"/>
              <a:t> и </a:t>
            </a:r>
            <a:r>
              <a:rPr lang="en-US" dirty="0" err="1"/>
              <a:t>движется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маршруту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места</a:t>
            </a:r>
            <a:r>
              <a:rPr lang="en-US" dirty="0"/>
              <a:t> </a:t>
            </a:r>
            <a:r>
              <a:rPr lang="en-US" dirty="0" err="1"/>
              <a:t>назначения</a:t>
            </a:r>
            <a:r>
              <a:rPr lang="en-US" dirty="0"/>
              <a:t>. </a:t>
            </a:r>
            <a:r>
              <a:rPr lang="en-US" dirty="0" err="1"/>
              <a:t>Затем</a:t>
            </a:r>
            <a:r>
              <a:rPr lang="en-US" dirty="0"/>
              <a:t> </a:t>
            </a:r>
            <a:r>
              <a:rPr lang="en-US" dirty="0" err="1"/>
              <a:t>вы</a:t>
            </a:r>
            <a:r>
              <a:rPr lang="en-US" dirty="0"/>
              <a:t> </a:t>
            </a:r>
            <a:r>
              <a:rPr lang="en-US" dirty="0" err="1"/>
              <a:t>приземляетесь</a:t>
            </a:r>
            <a:r>
              <a:rPr lang="en-US" dirty="0"/>
              <a:t>, </a:t>
            </a:r>
            <a:r>
              <a:rPr lang="en-US" dirty="0" err="1"/>
              <a:t>покидаете</a:t>
            </a:r>
            <a:r>
              <a:rPr lang="en-US" dirty="0"/>
              <a:t> </a:t>
            </a:r>
            <a:r>
              <a:rPr lang="en-US" dirty="0" err="1"/>
              <a:t>самолет</a:t>
            </a:r>
            <a:r>
              <a:rPr lang="en-US" dirty="0"/>
              <a:t> </a:t>
            </a:r>
            <a:r>
              <a:rPr lang="en-US" dirty="0" err="1"/>
              <a:t>через</a:t>
            </a:r>
            <a:r>
              <a:rPr lang="en-US" dirty="0"/>
              <a:t> </a:t>
            </a:r>
            <a:r>
              <a:rPr lang="en-US" dirty="0" err="1"/>
              <a:t>выход</a:t>
            </a:r>
            <a:r>
              <a:rPr lang="en-US" dirty="0"/>
              <a:t> </a:t>
            </a:r>
            <a:r>
              <a:rPr lang="en-US" dirty="0" err="1"/>
              <a:t>терминала</a:t>
            </a:r>
            <a:r>
              <a:rPr lang="en-US" dirty="0"/>
              <a:t> и </a:t>
            </a:r>
            <a:r>
              <a:rPr lang="en-US" dirty="0" err="1"/>
              <a:t>получаете</a:t>
            </a:r>
            <a:r>
              <a:rPr lang="en-US" dirty="0"/>
              <a:t> </a:t>
            </a:r>
            <a:r>
              <a:rPr lang="en-US" dirty="0" err="1"/>
              <a:t>свой</a:t>
            </a:r>
            <a:r>
              <a:rPr lang="en-US" dirty="0"/>
              <a:t> </a:t>
            </a:r>
            <a:r>
              <a:rPr lang="en-US" dirty="0" err="1"/>
              <a:t>багаж</a:t>
            </a:r>
            <a:r>
              <a:rPr lang="en-US" dirty="0"/>
              <a:t>.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вы</a:t>
            </a:r>
            <a:r>
              <a:rPr lang="en-US" dirty="0"/>
              <a:t> </a:t>
            </a:r>
            <a:r>
              <a:rPr lang="en-US" dirty="0" err="1"/>
              <a:t>остались</a:t>
            </a:r>
            <a:r>
              <a:rPr lang="en-US" dirty="0"/>
              <a:t> </a:t>
            </a:r>
            <a:r>
              <a:rPr lang="en-US" dirty="0" err="1"/>
              <a:t>недовольны</a:t>
            </a:r>
            <a:r>
              <a:rPr lang="en-US" dirty="0"/>
              <a:t> </a:t>
            </a:r>
            <a:r>
              <a:rPr lang="en-US" dirty="0" err="1"/>
              <a:t>полетом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подаете</a:t>
            </a:r>
            <a:r>
              <a:rPr lang="en-US" dirty="0"/>
              <a:t> </a:t>
            </a:r>
            <a:r>
              <a:rPr lang="en-US" dirty="0" err="1"/>
              <a:t>жалобу</a:t>
            </a:r>
            <a:r>
              <a:rPr lang="en-US" dirty="0"/>
              <a:t> </a:t>
            </a:r>
            <a:r>
              <a:rPr lang="en-US" dirty="0" err="1"/>
              <a:t>авиаперевозчику</a:t>
            </a:r>
            <a:r>
              <a:rPr lang="en-US" dirty="0"/>
              <a:t>.</a:t>
            </a:r>
          </a:p>
          <a:p>
            <a:endParaRPr lang="en-US" dirty="0">
              <a:cs typeface="Calibri"/>
            </a:endParaRPr>
          </a:p>
          <a:p>
            <a:r>
              <a:rPr lang="en-US" dirty="0" err="1"/>
              <a:t>Тут</a:t>
            </a:r>
            <a:r>
              <a:rPr lang="en-US" dirty="0"/>
              <a:t> </a:t>
            </a:r>
            <a:r>
              <a:rPr lang="en-US" dirty="0" err="1"/>
              <a:t>мы</a:t>
            </a:r>
            <a:r>
              <a:rPr lang="en-US" dirty="0"/>
              <a:t> </a:t>
            </a:r>
            <a:r>
              <a:rPr lang="en-US" dirty="0" err="1"/>
              <a:t>сразу</a:t>
            </a:r>
            <a:r>
              <a:rPr lang="en-US" dirty="0"/>
              <a:t> </a:t>
            </a:r>
            <a:r>
              <a:rPr lang="en-US" dirty="0" err="1"/>
              <a:t>замечаем</a:t>
            </a:r>
            <a:r>
              <a:rPr lang="en-US" dirty="0"/>
              <a:t> </a:t>
            </a:r>
            <a:r>
              <a:rPr lang="en-US" dirty="0" err="1"/>
              <a:t>аналогию</a:t>
            </a:r>
            <a:r>
              <a:rPr lang="en-US" dirty="0"/>
              <a:t> с </a:t>
            </a:r>
            <a:r>
              <a:rPr lang="en-US" dirty="0" err="1"/>
              <a:t>функционированием</a:t>
            </a:r>
            <a:r>
              <a:rPr lang="en-US" dirty="0"/>
              <a:t> </a:t>
            </a:r>
            <a:r>
              <a:rPr lang="en-US" dirty="0" err="1"/>
              <a:t>компьютер</a:t>
            </a:r>
            <a:r>
              <a:rPr lang="en-US" dirty="0"/>
              <a:t>- </a:t>
            </a:r>
            <a:r>
              <a:rPr lang="en-US" dirty="0" err="1"/>
              <a:t>ных</a:t>
            </a:r>
            <a:r>
              <a:rPr lang="en-US" dirty="0"/>
              <a:t> </a:t>
            </a:r>
            <a:r>
              <a:rPr lang="en-US" dirty="0" err="1"/>
              <a:t>сетей</a:t>
            </a:r>
            <a:r>
              <a:rPr lang="en-US" dirty="0"/>
              <a:t>: </a:t>
            </a:r>
            <a:r>
              <a:rPr lang="en-US" dirty="0" err="1"/>
              <a:t>авиакомпания</a:t>
            </a:r>
            <a:r>
              <a:rPr lang="en-US" dirty="0"/>
              <a:t> </a:t>
            </a:r>
            <a:r>
              <a:rPr lang="en-US" dirty="0" err="1"/>
              <a:t>доставляет</a:t>
            </a:r>
            <a:r>
              <a:rPr lang="en-US" dirty="0"/>
              <a:t> </a:t>
            </a:r>
            <a:r>
              <a:rPr lang="en-US" dirty="0" err="1"/>
              <a:t>вас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исходного</a:t>
            </a:r>
            <a:r>
              <a:rPr lang="en-US" dirty="0"/>
              <a:t> </a:t>
            </a:r>
            <a:r>
              <a:rPr lang="en-US" dirty="0" err="1"/>
              <a:t>пункта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пункта</a:t>
            </a:r>
            <a:r>
              <a:rPr lang="en-US" dirty="0"/>
              <a:t> </a:t>
            </a:r>
            <a:r>
              <a:rPr lang="en-US" dirty="0" err="1"/>
              <a:t>назначения</a:t>
            </a:r>
            <a:r>
              <a:rPr lang="en-US" dirty="0"/>
              <a:t>. </a:t>
            </a:r>
            <a:r>
              <a:rPr lang="en-US" dirty="0" err="1"/>
              <a:t>Пакет</a:t>
            </a:r>
            <a:r>
              <a:rPr lang="en-US" dirty="0"/>
              <a:t> в </a:t>
            </a:r>
            <a:r>
              <a:rPr lang="en-US" dirty="0" err="1"/>
              <a:t>Интернете</a:t>
            </a:r>
            <a:r>
              <a:rPr lang="en-US" dirty="0"/>
              <a:t> </a:t>
            </a:r>
            <a:r>
              <a:rPr lang="en-US" dirty="0" err="1"/>
              <a:t>тоже</a:t>
            </a:r>
            <a:r>
              <a:rPr lang="en-US" dirty="0"/>
              <a:t> </a:t>
            </a:r>
            <a:r>
              <a:rPr lang="en-US" dirty="0" err="1"/>
              <a:t>доставляется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хоста-источника</a:t>
            </a:r>
            <a:r>
              <a:rPr lang="en-US" dirty="0"/>
              <a:t> 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хоста-приемника</a:t>
            </a:r>
            <a:r>
              <a:rPr lang="en-US" dirty="0"/>
              <a:t>. </a:t>
            </a:r>
            <a:r>
              <a:rPr lang="en-US" dirty="0" err="1"/>
              <a:t>Но</a:t>
            </a:r>
            <a:r>
              <a:rPr lang="en-US" dirty="0"/>
              <a:t> </a:t>
            </a:r>
            <a:r>
              <a:rPr lang="en-US" dirty="0" err="1"/>
              <a:t>этим</a:t>
            </a:r>
            <a:r>
              <a:rPr lang="en-US" dirty="0"/>
              <a:t> </a:t>
            </a:r>
            <a:r>
              <a:rPr lang="en-US" dirty="0" err="1"/>
              <a:t>сходство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ограничивается</a:t>
            </a:r>
            <a:r>
              <a:rPr lang="en-US" dirty="0"/>
              <a:t>. </a:t>
            </a:r>
            <a:r>
              <a:rPr lang="en-US" dirty="0" err="1"/>
              <a:t>Здесь</a:t>
            </a:r>
            <a:r>
              <a:rPr lang="en-US" dirty="0"/>
              <a:t> </a:t>
            </a:r>
            <a:r>
              <a:rPr lang="en-US" dirty="0" err="1"/>
              <a:t>про</a:t>
            </a:r>
            <a:r>
              <a:rPr lang="en-US" dirty="0"/>
              <a:t>- </a:t>
            </a:r>
            <a:r>
              <a:rPr lang="en-US" dirty="0" err="1"/>
              <a:t>сматривается</a:t>
            </a:r>
            <a:r>
              <a:rPr lang="en-US" dirty="0"/>
              <a:t> </a:t>
            </a:r>
            <a:r>
              <a:rPr lang="en-US" dirty="0" err="1"/>
              <a:t>некоторая</a:t>
            </a:r>
            <a:r>
              <a:rPr lang="en-US" dirty="0"/>
              <a:t> </a:t>
            </a:r>
            <a:r>
              <a:rPr lang="en-US" i="1" dirty="0" err="1"/>
              <a:t>структура</a:t>
            </a:r>
            <a:r>
              <a:rPr lang="en-US" dirty="0"/>
              <a:t>. </a:t>
            </a:r>
            <a:r>
              <a:rPr lang="en-US" dirty="0" err="1"/>
              <a:t>Мы</a:t>
            </a:r>
            <a:r>
              <a:rPr lang="en-US" dirty="0"/>
              <a:t> </a:t>
            </a:r>
            <a:r>
              <a:rPr lang="en-US" dirty="0" err="1"/>
              <a:t>замечаем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обоих</a:t>
            </a:r>
            <a:r>
              <a:rPr lang="en-US" dirty="0"/>
              <a:t> </a:t>
            </a:r>
            <a:r>
              <a:rPr lang="en-US" dirty="0" err="1"/>
              <a:t>концах</a:t>
            </a:r>
            <a:r>
              <a:rPr lang="en-US" dirty="0"/>
              <a:t> </a:t>
            </a:r>
            <a:r>
              <a:rPr lang="en-US" dirty="0" err="1"/>
              <a:t>данной</a:t>
            </a:r>
            <a:r>
              <a:rPr lang="en-US" dirty="0"/>
              <a:t> </a:t>
            </a:r>
            <a:r>
              <a:rPr lang="en-US" dirty="0" err="1"/>
              <a:t>структуры</a:t>
            </a:r>
            <a:r>
              <a:rPr lang="en-US" dirty="0"/>
              <a:t> </a:t>
            </a:r>
            <a:r>
              <a:rPr lang="en-US" dirty="0" err="1"/>
              <a:t>находятся</a:t>
            </a:r>
            <a:r>
              <a:rPr lang="en-US" dirty="0"/>
              <a:t> </a:t>
            </a:r>
            <a:r>
              <a:rPr lang="en-US" dirty="0" err="1"/>
              <a:t>функции</a:t>
            </a:r>
            <a:r>
              <a:rPr lang="en-US" dirty="0"/>
              <a:t>, </a:t>
            </a:r>
            <a:r>
              <a:rPr lang="en-US" dirty="0" err="1"/>
              <a:t>связанные</a:t>
            </a:r>
            <a:r>
              <a:rPr lang="en-US" dirty="0"/>
              <a:t> с </a:t>
            </a:r>
            <a:r>
              <a:rPr lang="en-US" dirty="0" err="1"/>
              <a:t>билетами</a:t>
            </a:r>
            <a:r>
              <a:rPr lang="en-US" dirty="0"/>
              <a:t>; с </a:t>
            </a:r>
            <a:r>
              <a:rPr lang="en-US" dirty="0" err="1"/>
              <a:t>бага</a:t>
            </a:r>
            <a:r>
              <a:rPr lang="en-US" dirty="0"/>
              <a:t>- </a:t>
            </a:r>
            <a:r>
              <a:rPr lang="en-US" dirty="0" err="1"/>
              <a:t>жом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пассажиров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уже</a:t>
            </a:r>
            <a:r>
              <a:rPr lang="en-US" dirty="0"/>
              <a:t> </a:t>
            </a:r>
            <a:r>
              <a:rPr lang="en-US" dirty="0" err="1"/>
              <a:t>получили</a:t>
            </a:r>
            <a:r>
              <a:rPr lang="en-US" dirty="0"/>
              <a:t> </a:t>
            </a:r>
            <a:r>
              <a:rPr lang="en-US" dirty="0" err="1"/>
              <a:t>билеты</a:t>
            </a:r>
            <a:r>
              <a:rPr lang="en-US" dirty="0"/>
              <a:t>, а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со</a:t>
            </a:r>
            <a:r>
              <a:rPr lang="en-US" dirty="0"/>
              <a:t> </a:t>
            </a:r>
            <a:r>
              <a:rPr lang="en-US" dirty="0" err="1"/>
              <a:t>стойкой</a:t>
            </a:r>
            <a:r>
              <a:rPr lang="en-US" dirty="0"/>
              <a:t> </a:t>
            </a:r>
            <a:r>
              <a:rPr lang="en-US" dirty="0" err="1"/>
              <a:t>регистрации</a:t>
            </a:r>
            <a:r>
              <a:rPr lang="en-US" dirty="0"/>
              <a:t> и </a:t>
            </a:r>
            <a:r>
              <a:rPr lang="en-US" dirty="0" err="1"/>
              <a:t>выходом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тех</a:t>
            </a:r>
            <a:r>
              <a:rPr lang="en-US" dirty="0"/>
              <a:t> </a:t>
            </a:r>
            <a:r>
              <a:rPr lang="en-US" dirty="0" err="1"/>
              <a:t>пассажиров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уже</a:t>
            </a:r>
            <a:r>
              <a:rPr lang="en-US" dirty="0"/>
              <a:t> </a:t>
            </a:r>
            <a:r>
              <a:rPr lang="en-US" dirty="0" err="1"/>
              <a:t>приобрели</a:t>
            </a:r>
            <a:r>
              <a:rPr lang="en-US" dirty="0"/>
              <a:t> </a:t>
            </a:r>
            <a:r>
              <a:rPr lang="en-US" dirty="0" err="1"/>
              <a:t>би</a:t>
            </a:r>
            <a:r>
              <a:rPr lang="en-US" dirty="0"/>
              <a:t>- </a:t>
            </a:r>
            <a:r>
              <a:rPr lang="en-US" dirty="0" err="1"/>
              <a:t>лет</a:t>
            </a:r>
            <a:r>
              <a:rPr lang="en-US" dirty="0"/>
              <a:t> и </a:t>
            </a:r>
            <a:r>
              <a:rPr lang="en-US" dirty="0" err="1"/>
              <a:t>прошли</a:t>
            </a:r>
            <a:r>
              <a:rPr lang="en-US" dirty="0"/>
              <a:t> </a:t>
            </a:r>
            <a:r>
              <a:rPr lang="en-US" dirty="0" err="1"/>
              <a:t>регистрацию</a:t>
            </a:r>
            <a:r>
              <a:rPr lang="en-US" dirty="0"/>
              <a:t> </a:t>
            </a:r>
            <a:r>
              <a:rPr lang="en-US" dirty="0" err="1"/>
              <a:t>багажа</a:t>
            </a:r>
            <a:r>
              <a:rPr lang="en-US" dirty="0"/>
              <a:t>.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пассажиров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уже</a:t>
            </a:r>
            <a:r>
              <a:rPr lang="en-US" dirty="0"/>
              <a:t> </a:t>
            </a:r>
            <a:r>
              <a:rPr lang="en-US" dirty="0" err="1"/>
              <a:t>прош</a:t>
            </a:r>
            <a:r>
              <a:rPr lang="en-US" dirty="0"/>
              <a:t>- </a:t>
            </a:r>
            <a:r>
              <a:rPr lang="en-US" dirty="0" err="1"/>
              <a:t>ли</a:t>
            </a:r>
            <a:r>
              <a:rPr lang="en-US" dirty="0"/>
              <a:t> </a:t>
            </a:r>
            <a:r>
              <a:rPr lang="en-US" dirty="0" err="1"/>
              <a:t>регистрацию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есть</a:t>
            </a:r>
            <a:r>
              <a:rPr lang="en-US" dirty="0"/>
              <a:t> </a:t>
            </a:r>
            <a:r>
              <a:rPr lang="en-US" dirty="0" err="1"/>
              <a:t>купили</a:t>
            </a:r>
            <a:r>
              <a:rPr lang="en-US" dirty="0"/>
              <a:t> </a:t>
            </a:r>
            <a:r>
              <a:rPr lang="en-US" dirty="0" err="1"/>
              <a:t>билеты</a:t>
            </a:r>
            <a:r>
              <a:rPr lang="en-US" dirty="0"/>
              <a:t>, </a:t>
            </a:r>
            <a:r>
              <a:rPr lang="en-US" dirty="0" err="1"/>
              <a:t>сдали</a:t>
            </a:r>
            <a:r>
              <a:rPr lang="en-US" dirty="0"/>
              <a:t> </a:t>
            </a:r>
            <a:r>
              <a:rPr lang="en-US" dirty="0" err="1"/>
              <a:t>багаж</a:t>
            </a:r>
            <a:r>
              <a:rPr lang="en-US" dirty="0"/>
              <a:t> и </a:t>
            </a:r>
            <a:r>
              <a:rPr lang="en-US" dirty="0" err="1"/>
              <a:t>миновали</a:t>
            </a:r>
            <a:r>
              <a:rPr lang="en-US" dirty="0"/>
              <a:t> </a:t>
            </a:r>
            <a:r>
              <a:rPr lang="en-US" dirty="0" err="1"/>
              <a:t>ворота</a:t>
            </a:r>
            <a:r>
              <a:rPr lang="en-US" dirty="0"/>
              <a:t>, </a:t>
            </a:r>
            <a:r>
              <a:rPr lang="en-US" dirty="0" err="1"/>
              <a:t>есть</a:t>
            </a:r>
            <a:r>
              <a:rPr lang="en-US" dirty="0"/>
              <a:t> </a:t>
            </a:r>
            <a:r>
              <a:rPr lang="en-US" dirty="0" err="1"/>
              <a:t>функция</a:t>
            </a:r>
            <a:r>
              <a:rPr lang="en-US" dirty="0"/>
              <a:t>, </a:t>
            </a:r>
            <a:r>
              <a:rPr lang="en-US" dirty="0" err="1"/>
              <a:t>связанная</a:t>
            </a:r>
            <a:r>
              <a:rPr lang="en-US" dirty="0"/>
              <a:t> </a:t>
            </a:r>
            <a:r>
              <a:rPr lang="en-US" dirty="0" err="1"/>
              <a:t>со</a:t>
            </a:r>
            <a:r>
              <a:rPr lang="en-US" dirty="0"/>
              <a:t> </a:t>
            </a:r>
            <a:r>
              <a:rPr lang="en-US" dirty="0" err="1"/>
              <a:t>взлетом</a:t>
            </a:r>
            <a:r>
              <a:rPr lang="en-US" dirty="0"/>
              <a:t> и </a:t>
            </a:r>
            <a:r>
              <a:rPr lang="en-US" dirty="0" err="1"/>
              <a:t>посадкой</a:t>
            </a:r>
            <a:r>
              <a:rPr lang="en-US" dirty="0"/>
              <a:t>, а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присутствуют</a:t>
            </a:r>
            <a:r>
              <a:rPr lang="en-US" dirty="0"/>
              <a:t> </a:t>
            </a:r>
            <a:r>
              <a:rPr lang="en-US" dirty="0" err="1"/>
              <a:t>функции</a:t>
            </a:r>
            <a:r>
              <a:rPr lang="en-US" dirty="0"/>
              <a:t> в </a:t>
            </a:r>
            <a:r>
              <a:rPr lang="en-US" dirty="0" err="1"/>
              <a:t>течение</a:t>
            </a:r>
            <a:r>
              <a:rPr lang="en-US" dirty="0"/>
              <a:t> </a:t>
            </a:r>
            <a:r>
              <a:rPr lang="en-US" dirty="0" err="1"/>
              <a:t>полета</a:t>
            </a:r>
            <a:r>
              <a:rPr lang="en-US" dirty="0"/>
              <a:t>, </a:t>
            </a:r>
            <a:r>
              <a:rPr lang="en-US" dirty="0" err="1"/>
              <a:t>относящиеся</a:t>
            </a:r>
            <a:r>
              <a:rPr lang="en-US" dirty="0"/>
              <a:t> к </a:t>
            </a:r>
            <a:r>
              <a:rPr lang="en-US" dirty="0" err="1"/>
              <a:t>движению</a:t>
            </a:r>
            <a:r>
              <a:rPr lang="en-US" dirty="0"/>
              <a:t> </a:t>
            </a:r>
            <a:r>
              <a:rPr lang="en-US" dirty="0" err="1"/>
              <a:t>лайнера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марш</a:t>
            </a:r>
            <a:r>
              <a:rPr lang="en-US" dirty="0"/>
              <a:t>- </a:t>
            </a:r>
            <a:r>
              <a:rPr lang="en-US" dirty="0" err="1"/>
              <a:t>руту</a:t>
            </a:r>
            <a:r>
              <a:rPr lang="en-US" dirty="0"/>
              <a:t>. 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97498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рисунке</a:t>
            </a:r>
            <a:r>
              <a:rPr lang="en-US" dirty="0"/>
              <a:t> </a:t>
            </a:r>
            <a:r>
              <a:rPr lang="en-US" dirty="0" err="1"/>
              <a:t>функциональность</a:t>
            </a:r>
            <a:r>
              <a:rPr lang="en-US" dirty="0"/>
              <a:t>, </a:t>
            </a:r>
            <a:r>
              <a:rPr lang="en-US" dirty="0" err="1"/>
              <a:t>предоставляемая</a:t>
            </a:r>
            <a:r>
              <a:rPr lang="en-US" dirty="0"/>
              <a:t> </a:t>
            </a:r>
            <a:r>
              <a:rPr lang="en-US" dirty="0" err="1"/>
              <a:t>авиакомпанией</a:t>
            </a:r>
            <a:r>
              <a:rPr lang="en-US" dirty="0"/>
              <a:t>, </a:t>
            </a:r>
            <a:r>
              <a:rPr lang="en-US" dirty="0" err="1"/>
              <a:t>разделена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уровни</a:t>
            </a:r>
            <a:r>
              <a:rPr lang="en-US" dirty="0"/>
              <a:t>. </a:t>
            </a:r>
            <a:r>
              <a:rPr lang="en-US" dirty="0" err="1"/>
              <a:t>Обратим</a:t>
            </a:r>
            <a:r>
              <a:rPr lang="en-US" dirty="0"/>
              <a:t> </a:t>
            </a:r>
            <a:r>
              <a:rPr lang="en-US" dirty="0" err="1"/>
              <a:t>внимание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каждый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r>
              <a:rPr lang="en-US" dirty="0"/>
              <a:t> в </a:t>
            </a:r>
            <a:r>
              <a:rPr lang="en-US" dirty="0" err="1"/>
              <a:t>комбинации</a:t>
            </a:r>
            <a:r>
              <a:rPr lang="en-US" dirty="0"/>
              <a:t> с </a:t>
            </a:r>
            <a:r>
              <a:rPr lang="en-US" dirty="0" err="1"/>
              <a:t>находящимися</a:t>
            </a:r>
            <a:r>
              <a:rPr lang="en-US" dirty="0"/>
              <a:t> </a:t>
            </a:r>
            <a:r>
              <a:rPr lang="en-US" dirty="0" err="1"/>
              <a:t>под</a:t>
            </a:r>
            <a:r>
              <a:rPr lang="en-US" dirty="0"/>
              <a:t> </a:t>
            </a:r>
            <a:r>
              <a:rPr lang="en-US" dirty="0" err="1"/>
              <a:t>ним</a:t>
            </a:r>
            <a:r>
              <a:rPr lang="en-US" dirty="0"/>
              <a:t>, </a:t>
            </a:r>
            <a:r>
              <a:rPr lang="en-US" dirty="0" err="1"/>
              <a:t>предоставляет</a:t>
            </a:r>
            <a:r>
              <a:rPr lang="en-US" dirty="0"/>
              <a:t> </a:t>
            </a:r>
            <a:r>
              <a:rPr lang="en-US" dirty="0" err="1"/>
              <a:t>некоторую</a:t>
            </a:r>
            <a:r>
              <a:rPr lang="en-US" dirty="0"/>
              <a:t> </a:t>
            </a:r>
            <a:r>
              <a:rPr lang="en-US" dirty="0" err="1"/>
              <a:t>функциональность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некоторые</a:t>
            </a:r>
            <a:r>
              <a:rPr lang="en-US" dirty="0"/>
              <a:t> </a:t>
            </a:r>
            <a:r>
              <a:rPr lang="en-US" dirty="0" err="1"/>
              <a:t>сл</a:t>
            </a:r>
            <a:r>
              <a:rPr lang="en-US" i="1" dirty="0" err="1"/>
              <a:t>ужбы</a:t>
            </a:r>
            <a:r>
              <a:rPr lang="en-US" i="1" dirty="0"/>
              <a:t>. </a:t>
            </a:r>
            <a:r>
              <a:rPr lang="en-US" dirty="0" err="1"/>
              <a:t>Например</a:t>
            </a:r>
            <a:r>
              <a:rPr lang="en-US" dirty="0"/>
              <a:t>,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билетном</a:t>
            </a:r>
            <a:r>
              <a:rPr lang="en-US" dirty="0"/>
              <a:t> </a:t>
            </a:r>
            <a:r>
              <a:rPr lang="en-US" dirty="0" err="1"/>
              <a:t>уровне</a:t>
            </a:r>
            <a:r>
              <a:rPr lang="en-US" dirty="0"/>
              <a:t> и </a:t>
            </a:r>
            <a:r>
              <a:rPr lang="en-US" dirty="0" err="1"/>
              <a:t>ниже</a:t>
            </a:r>
            <a:r>
              <a:rPr lang="en-US" dirty="0"/>
              <a:t> </a:t>
            </a:r>
            <a:r>
              <a:rPr lang="en-US" dirty="0" err="1"/>
              <a:t>пассажир</a:t>
            </a:r>
            <a:r>
              <a:rPr lang="en-US" dirty="0"/>
              <a:t> </a:t>
            </a:r>
            <a:r>
              <a:rPr lang="en-US" dirty="0" err="1"/>
              <a:t>проходит</a:t>
            </a:r>
            <a:r>
              <a:rPr lang="en-US" dirty="0"/>
              <a:t> </a:t>
            </a:r>
            <a:r>
              <a:rPr lang="en-US" dirty="0" err="1"/>
              <a:t>путь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кассира</a:t>
            </a:r>
            <a:r>
              <a:rPr lang="en-US" dirty="0"/>
              <a:t> </a:t>
            </a:r>
            <a:r>
              <a:rPr lang="en-US" dirty="0" err="1"/>
              <a:t>авиакомпании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кассира</a:t>
            </a:r>
            <a:r>
              <a:rPr lang="en-US" dirty="0"/>
              <a:t> </a:t>
            </a:r>
            <a:r>
              <a:rPr lang="en-US" dirty="0" err="1"/>
              <a:t>авиакомпании</a:t>
            </a:r>
            <a:r>
              <a:rPr lang="en-US" dirty="0"/>
              <a:t> (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покупки</a:t>
            </a:r>
            <a:r>
              <a:rPr lang="en-US" dirty="0"/>
              <a:t> </a:t>
            </a:r>
            <a:r>
              <a:rPr lang="en-US" dirty="0" err="1"/>
              <a:t>билета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возможного</a:t>
            </a:r>
            <a:r>
              <a:rPr lang="en-US" dirty="0"/>
              <a:t> </a:t>
            </a:r>
            <a:r>
              <a:rPr lang="en-US" dirty="0" err="1"/>
              <a:t>получения</a:t>
            </a:r>
            <a:r>
              <a:rPr lang="en-US" dirty="0"/>
              <a:t> </a:t>
            </a:r>
            <a:r>
              <a:rPr lang="en-US" dirty="0" err="1"/>
              <a:t>компенсации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жалобе</a:t>
            </a:r>
            <a:r>
              <a:rPr lang="en-US" dirty="0"/>
              <a:t>).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багажном</a:t>
            </a:r>
            <a:r>
              <a:rPr lang="en-US" dirty="0"/>
              <a:t> </a:t>
            </a:r>
            <a:r>
              <a:rPr lang="en-US" dirty="0" err="1"/>
              <a:t>уровне</a:t>
            </a:r>
            <a:r>
              <a:rPr lang="en-US" dirty="0"/>
              <a:t> и </a:t>
            </a:r>
            <a:r>
              <a:rPr lang="en-US" dirty="0" err="1"/>
              <a:t>ниже</a:t>
            </a:r>
            <a:r>
              <a:rPr lang="en-US" dirty="0"/>
              <a:t> </a:t>
            </a:r>
            <a:r>
              <a:rPr lang="en-US" dirty="0" err="1"/>
              <a:t>производится</a:t>
            </a:r>
            <a:r>
              <a:rPr lang="en-US" dirty="0"/>
              <a:t> </a:t>
            </a:r>
            <a:r>
              <a:rPr lang="en-US" dirty="0" err="1"/>
              <a:t>обслуживание</a:t>
            </a:r>
            <a:r>
              <a:rPr lang="en-US" dirty="0"/>
              <a:t> </a:t>
            </a:r>
            <a:r>
              <a:rPr lang="en-US" dirty="0" err="1"/>
              <a:t>пассажира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регистрации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получения</a:t>
            </a:r>
            <a:r>
              <a:rPr lang="en-US" dirty="0"/>
              <a:t> </a:t>
            </a:r>
            <a:r>
              <a:rPr lang="en-US" dirty="0" err="1"/>
              <a:t>багажа</a:t>
            </a:r>
            <a:r>
              <a:rPr lang="en-US" dirty="0"/>
              <a:t>. </a:t>
            </a:r>
            <a:r>
              <a:rPr lang="en-US" dirty="0" err="1"/>
              <a:t>Обратим</a:t>
            </a:r>
            <a:r>
              <a:rPr lang="en-US" dirty="0"/>
              <a:t> </a:t>
            </a:r>
            <a:r>
              <a:rPr lang="en-US" dirty="0" err="1"/>
              <a:t>внимание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багажный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r>
              <a:rPr lang="en-US" dirty="0"/>
              <a:t> </a:t>
            </a:r>
            <a:r>
              <a:rPr lang="en-US" dirty="0" err="1"/>
              <a:t>обслуживает</a:t>
            </a:r>
            <a:r>
              <a:rPr lang="en-US" dirty="0"/>
              <a:t> </a:t>
            </a:r>
            <a:r>
              <a:rPr lang="en-US" dirty="0" err="1"/>
              <a:t>только</a:t>
            </a:r>
            <a:r>
              <a:rPr lang="en-US" dirty="0"/>
              <a:t> </a:t>
            </a:r>
            <a:r>
              <a:rPr lang="en-US" dirty="0" err="1"/>
              <a:t>тех</a:t>
            </a:r>
            <a:r>
              <a:rPr lang="en-US" dirty="0"/>
              <a:t> </a:t>
            </a:r>
            <a:r>
              <a:rPr lang="en-US" dirty="0" err="1"/>
              <a:t>пассажиров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уже</a:t>
            </a:r>
            <a:r>
              <a:rPr lang="en-US" dirty="0"/>
              <a:t> </a:t>
            </a:r>
            <a:r>
              <a:rPr lang="en-US" dirty="0" err="1"/>
              <a:t>имеют</a:t>
            </a:r>
            <a:r>
              <a:rPr lang="en-US" dirty="0"/>
              <a:t> </a:t>
            </a:r>
            <a:r>
              <a:rPr lang="en-US" dirty="0" err="1"/>
              <a:t>билеты</a:t>
            </a:r>
            <a:r>
              <a:rPr lang="en-US" dirty="0"/>
              <a:t>.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уровне</a:t>
            </a:r>
            <a:r>
              <a:rPr lang="en-US" dirty="0"/>
              <a:t> </a:t>
            </a:r>
            <a:r>
              <a:rPr lang="en-US" dirty="0" err="1"/>
              <a:t>выхода</a:t>
            </a:r>
            <a:r>
              <a:rPr lang="en-US" dirty="0"/>
              <a:t> </a:t>
            </a:r>
            <a:r>
              <a:rPr lang="en-US" dirty="0" err="1"/>
              <a:t>выполняется</a:t>
            </a:r>
            <a:r>
              <a:rPr lang="en-US" dirty="0"/>
              <a:t> </a:t>
            </a:r>
            <a:r>
              <a:rPr lang="en-US" dirty="0" err="1"/>
              <a:t>передача</a:t>
            </a:r>
            <a:r>
              <a:rPr lang="en-US" dirty="0"/>
              <a:t> </a:t>
            </a:r>
            <a:r>
              <a:rPr lang="en-US" dirty="0" err="1"/>
              <a:t>пассажира</a:t>
            </a:r>
            <a:r>
              <a:rPr lang="en-US" dirty="0"/>
              <a:t> и </a:t>
            </a:r>
            <a:r>
              <a:rPr lang="en-US" dirty="0" err="1"/>
              <a:t>багажа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стойки</a:t>
            </a:r>
            <a:r>
              <a:rPr lang="en-US" dirty="0"/>
              <a:t> </a:t>
            </a:r>
            <a:r>
              <a:rPr lang="en-US" dirty="0" err="1"/>
              <a:t>регистрации</a:t>
            </a:r>
            <a:r>
              <a:rPr lang="en-US" dirty="0"/>
              <a:t> </a:t>
            </a:r>
            <a:r>
              <a:rPr lang="en-US" dirty="0" err="1"/>
              <a:t>вылета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стойки</a:t>
            </a:r>
            <a:r>
              <a:rPr lang="en-US" dirty="0"/>
              <a:t> </a:t>
            </a:r>
            <a:r>
              <a:rPr lang="en-US" dirty="0" err="1"/>
              <a:t>регистрации</a:t>
            </a:r>
            <a:r>
              <a:rPr lang="en-US" dirty="0"/>
              <a:t> </a:t>
            </a:r>
            <a:r>
              <a:rPr lang="en-US" dirty="0" err="1"/>
              <a:t>прибытия</a:t>
            </a:r>
            <a:r>
              <a:rPr lang="en-US" dirty="0"/>
              <a:t>.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уровне</a:t>
            </a:r>
            <a:r>
              <a:rPr lang="en-US" dirty="0"/>
              <a:t> </a:t>
            </a:r>
            <a:r>
              <a:rPr lang="en-US" dirty="0" err="1"/>
              <a:t>взлет-посадка</a:t>
            </a:r>
            <a:r>
              <a:rPr lang="en-US" dirty="0"/>
              <a:t> </a:t>
            </a:r>
            <a:r>
              <a:rPr lang="en-US" dirty="0" err="1"/>
              <a:t>производится</a:t>
            </a:r>
            <a:r>
              <a:rPr lang="en-US" dirty="0"/>
              <a:t> </a:t>
            </a:r>
            <a:r>
              <a:rPr lang="en-US" dirty="0" err="1"/>
              <a:t>обслуживание</a:t>
            </a:r>
            <a:r>
              <a:rPr lang="en-US" dirty="0"/>
              <a:t> </a:t>
            </a:r>
            <a:r>
              <a:rPr lang="en-US" dirty="0" err="1"/>
              <a:t>пассажиров</a:t>
            </a:r>
            <a:r>
              <a:rPr lang="en-US" dirty="0"/>
              <a:t> и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багажа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взлетной</a:t>
            </a:r>
            <a:r>
              <a:rPr lang="en-US" dirty="0"/>
              <a:t> </a:t>
            </a:r>
            <a:r>
              <a:rPr lang="en-US" dirty="0" err="1"/>
              <a:t>полосы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взлетной</a:t>
            </a:r>
            <a:r>
              <a:rPr lang="en-US" dirty="0"/>
              <a:t> </a:t>
            </a:r>
            <a:r>
              <a:rPr lang="en-US" dirty="0" err="1"/>
              <a:t>полосы</a:t>
            </a:r>
            <a:r>
              <a:rPr lang="en-US" dirty="0"/>
              <a:t>. </a:t>
            </a:r>
            <a:r>
              <a:rPr lang="en-US" dirty="0" err="1"/>
              <a:t>Следовательно</a:t>
            </a:r>
            <a:r>
              <a:rPr lang="en-US" dirty="0"/>
              <a:t>,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каждом</a:t>
            </a:r>
            <a:r>
              <a:rPr lang="en-US" dirty="0"/>
              <a:t> </a:t>
            </a:r>
            <a:r>
              <a:rPr lang="en-US" dirty="0" err="1"/>
              <a:t>уровне</a:t>
            </a:r>
            <a:r>
              <a:rPr lang="en-US" dirty="0"/>
              <a:t>, </a:t>
            </a:r>
            <a:r>
              <a:rPr lang="en-US" dirty="0" err="1"/>
              <a:t>во-первых</a:t>
            </a:r>
            <a:r>
              <a:rPr lang="en-US" dirty="0"/>
              <a:t>, </a:t>
            </a:r>
            <a:r>
              <a:rPr lang="en-US" dirty="0" err="1"/>
              <a:t>выполняются</a:t>
            </a:r>
            <a:r>
              <a:rPr lang="en-US" dirty="0"/>
              <a:t> </a:t>
            </a:r>
            <a:r>
              <a:rPr lang="en-US" dirty="0" err="1"/>
              <a:t>определенные</a:t>
            </a:r>
            <a:r>
              <a:rPr lang="en-US" dirty="0"/>
              <a:t> </a:t>
            </a:r>
            <a:r>
              <a:rPr lang="en-US" dirty="0" err="1"/>
              <a:t>действия</a:t>
            </a:r>
            <a:r>
              <a:rPr lang="en-US" dirty="0"/>
              <a:t>, </a:t>
            </a:r>
            <a:r>
              <a:rPr lang="en-US" dirty="0" err="1"/>
              <a:t>относящиеся</a:t>
            </a:r>
            <a:r>
              <a:rPr lang="en-US" dirty="0"/>
              <a:t> к </a:t>
            </a:r>
            <a:r>
              <a:rPr lang="en-US" dirty="0" err="1"/>
              <a:t>этому</a:t>
            </a:r>
            <a:r>
              <a:rPr lang="en-US" dirty="0"/>
              <a:t> </a:t>
            </a:r>
            <a:r>
              <a:rPr lang="en-US" dirty="0" err="1"/>
              <a:t>уровню</a:t>
            </a:r>
            <a:r>
              <a:rPr lang="en-US" dirty="0"/>
              <a:t> (</a:t>
            </a:r>
            <a:r>
              <a:rPr lang="en-US" dirty="0" err="1"/>
              <a:t>например</a:t>
            </a:r>
            <a:r>
              <a:rPr lang="en-US" dirty="0"/>
              <a:t>,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уровне</a:t>
            </a:r>
            <a:r>
              <a:rPr lang="en-US" dirty="0"/>
              <a:t> </a:t>
            </a:r>
            <a:r>
              <a:rPr lang="en-US" dirty="0" err="1"/>
              <a:t>выхода</a:t>
            </a:r>
            <a:r>
              <a:rPr lang="en-US" dirty="0"/>
              <a:t> </a:t>
            </a:r>
            <a:r>
              <a:rPr lang="en-US" dirty="0" err="1"/>
              <a:t>производятся</a:t>
            </a:r>
            <a:r>
              <a:rPr lang="en-US" dirty="0"/>
              <a:t> </a:t>
            </a:r>
            <a:r>
              <a:rPr lang="en-US" dirty="0" err="1"/>
              <a:t>посадка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самолет</a:t>
            </a:r>
            <a:r>
              <a:rPr lang="en-US" dirty="0"/>
              <a:t> и </a:t>
            </a:r>
            <a:r>
              <a:rPr lang="en-US" dirty="0" err="1"/>
              <a:t>высадка</a:t>
            </a:r>
            <a:r>
              <a:rPr lang="en-US" dirty="0"/>
              <a:t> с </a:t>
            </a:r>
            <a:r>
              <a:rPr lang="en-US" dirty="0" err="1"/>
              <a:t>него</a:t>
            </a:r>
            <a:r>
              <a:rPr lang="en-US" dirty="0"/>
              <a:t>) и, </a:t>
            </a:r>
            <a:r>
              <a:rPr lang="en-US" dirty="0" err="1"/>
              <a:t>во-вторых</a:t>
            </a:r>
            <a:r>
              <a:rPr lang="en-US" dirty="0"/>
              <a:t>, </a:t>
            </a:r>
            <a:r>
              <a:rPr lang="en-US" dirty="0" err="1"/>
              <a:t>используются</a:t>
            </a:r>
            <a:r>
              <a:rPr lang="en-US" dirty="0"/>
              <a:t> </a:t>
            </a:r>
            <a:r>
              <a:rPr lang="en-US" dirty="0" err="1"/>
              <a:t>службы</a:t>
            </a:r>
            <a:r>
              <a:rPr lang="en-US" dirty="0"/>
              <a:t>, </a:t>
            </a:r>
            <a:r>
              <a:rPr lang="en-US" dirty="0" err="1"/>
              <a:t>предоставляемые</a:t>
            </a:r>
            <a:r>
              <a:rPr lang="en-US" dirty="0"/>
              <a:t> </a:t>
            </a:r>
            <a:r>
              <a:rPr lang="en-US" dirty="0" err="1"/>
              <a:t>уровнями</a:t>
            </a:r>
            <a:r>
              <a:rPr lang="en-US" dirty="0"/>
              <a:t> </a:t>
            </a:r>
            <a:r>
              <a:rPr lang="en-US" dirty="0" err="1"/>
              <a:t>ниже</a:t>
            </a:r>
            <a:r>
              <a:rPr lang="en-US" dirty="0"/>
              <a:t> (</a:t>
            </a:r>
            <a:r>
              <a:rPr lang="en-US" dirty="0" err="1"/>
              <a:t>например</a:t>
            </a:r>
            <a:r>
              <a:rPr lang="en-US" dirty="0"/>
              <a:t>, </a:t>
            </a:r>
            <a:r>
              <a:rPr lang="en-US" dirty="0" err="1"/>
              <a:t>уровень</a:t>
            </a:r>
            <a:r>
              <a:rPr lang="en-US" dirty="0"/>
              <a:t> </a:t>
            </a:r>
            <a:r>
              <a:rPr lang="en-US" dirty="0" err="1"/>
              <a:t>выхода</a:t>
            </a:r>
            <a:r>
              <a:rPr lang="en-US" dirty="0"/>
              <a:t> </a:t>
            </a:r>
            <a:r>
              <a:rPr lang="en-US" dirty="0" err="1"/>
              <a:t>включает</a:t>
            </a:r>
            <a:r>
              <a:rPr lang="en-US" dirty="0"/>
              <a:t>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передачу</a:t>
            </a:r>
            <a:r>
              <a:rPr lang="en-US" dirty="0"/>
              <a:t> </a:t>
            </a:r>
            <a:r>
              <a:rPr lang="en-US" dirty="0" err="1"/>
              <a:t>пассажиров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взлетной</a:t>
            </a:r>
            <a:r>
              <a:rPr lang="en-US" dirty="0"/>
              <a:t> </a:t>
            </a:r>
            <a:r>
              <a:rPr lang="en-US" dirty="0" err="1"/>
              <a:t>полосы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взлетной</a:t>
            </a:r>
            <a:r>
              <a:rPr lang="en-US" dirty="0"/>
              <a:t> </a:t>
            </a:r>
            <a:r>
              <a:rPr lang="en-US" dirty="0" err="1"/>
              <a:t>полосы</a:t>
            </a:r>
            <a:r>
              <a:rPr lang="en-US" dirty="0"/>
              <a:t>, </a:t>
            </a:r>
            <a:r>
              <a:rPr lang="en-US" dirty="0" err="1"/>
              <a:t>которую</a:t>
            </a:r>
            <a:r>
              <a:rPr lang="en-US" dirty="0"/>
              <a:t> </a:t>
            </a:r>
            <a:r>
              <a:rPr lang="en-US" dirty="0" err="1"/>
              <a:t>предоставляет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r>
              <a:rPr lang="en-US" dirty="0"/>
              <a:t> </a:t>
            </a:r>
            <a:r>
              <a:rPr lang="en-US" dirty="0" err="1"/>
              <a:t>взлет</a:t>
            </a:r>
            <a:r>
              <a:rPr lang="en-US" dirty="0"/>
              <a:t>/</a:t>
            </a:r>
            <a:r>
              <a:rPr lang="en-US" dirty="0" err="1"/>
              <a:t>посадка</a:t>
            </a:r>
            <a:r>
              <a:rPr lang="en-US" dirty="0"/>
              <a:t>).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6192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Такая</a:t>
            </a:r>
            <a:r>
              <a:rPr lang="en-US" dirty="0"/>
              <a:t> </a:t>
            </a:r>
            <a:r>
              <a:rPr lang="en-US" dirty="0" err="1"/>
              <a:t>многоуровневая</a:t>
            </a:r>
            <a:r>
              <a:rPr lang="en-US" dirty="0"/>
              <a:t> </a:t>
            </a:r>
            <a:r>
              <a:rPr lang="en-US" dirty="0" err="1"/>
              <a:t>архитектура</a:t>
            </a:r>
            <a:r>
              <a:rPr lang="en-US" dirty="0"/>
              <a:t> </a:t>
            </a:r>
            <a:r>
              <a:rPr lang="en-US" dirty="0" err="1"/>
              <a:t>позволяет</a:t>
            </a:r>
            <a:r>
              <a:rPr lang="en-US" dirty="0"/>
              <a:t> </a:t>
            </a:r>
            <a:r>
              <a:rPr lang="en-US" dirty="0" err="1"/>
              <a:t>нам</a:t>
            </a:r>
            <a:r>
              <a:rPr lang="en-US" dirty="0"/>
              <a:t> </a:t>
            </a:r>
            <a:r>
              <a:rPr lang="en-US" dirty="0" err="1"/>
              <a:t>обсуждать</a:t>
            </a:r>
            <a:r>
              <a:rPr lang="en-US" dirty="0"/>
              <a:t> </a:t>
            </a:r>
            <a:r>
              <a:rPr lang="en-US" dirty="0" err="1"/>
              <a:t>более</a:t>
            </a:r>
            <a:r>
              <a:rPr lang="en-US" dirty="0"/>
              <a:t> </a:t>
            </a:r>
            <a:r>
              <a:rPr lang="en-US" dirty="0" err="1"/>
              <a:t>детально</a:t>
            </a:r>
            <a:r>
              <a:rPr lang="en-US" dirty="0"/>
              <a:t> </a:t>
            </a:r>
            <a:r>
              <a:rPr lang="en-US" dirty="0" err="1"/>
              <a:t>отдельные</a:t>
            </a:r>
            <a:r>
              <a:rPr lang="en-US" dirty="0"/>
              <a:t> </a:t>
            </a:r>
            <a:r>
              <a:rPr lang="en-US" dirty="0" err="1"/>
              <a:t>части</a:t>
            </a:r>
            <a:r>
              <a:rPr lang="en-US" dirty="0"/>
              <a:t> </a:t>
            </a:r>
            <a:r>
              <a:rPr lang="en-US" dirty="0" err="1"/>
              <a:t>большой</a:t>
            </a:r>
            <a:r>
              <a:rPr lang="en-US" dirty="0"/>
              <a:t> и </a:t>
            </a:r>
            <a:r>
              <a:rPr lang="en-US" dirty="0" err="1"/>
              <a:t>сложной</a:t>
            </a:r>
            <a:r>
              <a:rPr lang="en-US" dirty="0"/>
              <a:t> </a:t>
            </a:r>
            <a:r>
              <a:rPr lang="en-US" dirty="0" err="1"/>
              <a:t>системы</a:t>
            </a:r>
            <a:r>
              <a:rPr lang="en-US" dirty="0"/>
              <a:t>. </a:t>
            </a:r>
            <a:r>
              <a:rPr lang="en-US" dirty="0" err="1"/>
              <a:t>Это</a:t>
            </a:r>
            <a:r>
              <a:rPr lang="en-US" dirty="0"/>
              <a:t> </a:t>
            </a:r>
            <a:r>
              <a:rPr lang="en-US" dirty="0" err="1"/>
              <a:t>упрощение</a:t>
            </a:r>
            <a:r>
              <a:rPr lang="en-US" dirty="0"/>
              <a:t> </a:t>
            </a:r>
            <a:r>
              <a:rPr lang="en-US" dirty="0" err="1"/>
              <a:t>само</a:t>
            </a:r>
            <a:r>
              <a:rPr lang="en-US" dirty="0"/>
              <a:t> </a:t>
            </a:r>
            <a:r>
              <a:rPr lang="en-US" dirty="0" err="1"/>
              <a:t>по</a:t>
            </a:r>
            <a:r>
              <a:rPr lang="en-US" dirty="0"/>
              <a:t> </a:t>
            </a:r>
            <a:r>
              <a:rPr lang="en-US" dirty="0" err="1"/>
              <a:t>себе</a:t>
            </a:r>
            <a:r>
              <a:rPr lang="en-US" dirty="0"/>
              <a:t> </a:t>
            </a:r>
            <a:r>
              <a:rPr lang="en-US" dirty="0" err="1"/>
              <a:t>очень</a:t>
            </a:r>
            <a:r>
              <a:rPr lang="en-US" dirty="0"/>
              <a:t> </a:t>
            </a:r>
            <a:r>
              <a:rPr lang="en-US" dirty="0" err="1"/>
              <a:t>ценно</a:t>
            </a:r>
            <a:r>
              <a:rPr lang="en-US" dirty="0"/>
              <a:t>, </a:t>
            </a:r>
            <a:r>
              <a:rPr lang="en-US" dirty="0" err="1"/>
              <a:t>так</a:t>
            </a:r>
            <a:r>
              <a:rPr lang="en-US" dirty="0"/>
              <a:t> </a:t>
            </a:r>
            <a:r>
              <a:rPr lang="en-US" dirty="0" err="1"/>
              <a:t>как</a:t>
            </a:r>
            <a:r>
              <a:rPr lang="en-US" dirty="0"/>
              <a:t> </a:t>
            </a:r>
            <a:r>
              <a:rPr lang="en-US" dirty="0" err="1"/>
              <a:t>дает</a:t>
            </a:r>
            <a:r>
              <a:rPr lang="en-US" dirty="0"/>
              <a:t> </a:t>
            </a:r>
            <a:r>
              <a:rPr lang="en-US" dirty="0" err="1"/>
              <a:t>возможность</a:t>
            </a:r>
            <a:r>
              <a:rPr lang="en-US" dirty="0"/>
              <a:t> </a:t>
            </a:r>
            <a:r>
              <a:rPr lang="en-US" dirty="0" err="1"/>
              <a:t>модульной</a:t>
            </a:r>
            <a:r>
              <a:rPr lang="en-US" dirty="0"/>
              <a:t> </a:t>
            </a:r>
            <a:r>
              <a:rPr lang="en-US" dirty="0" err="1"/>
              <a:t>организации</a:t>
            </a:r>
            <a:r>
              <a:rPr lang="en-US" dirty="0"/>
              <a:t>, </a:t>
            </a:r>
            <a:r>
              <a:rPr lang="en-US" dirty="0" err="1"/>
              <a:t>позволяя</a:t>
            </a:r>
            <a:r>
              <a:rPr lang="en-US" dirty="0"/>
              <a:t> </a:t>
            </a:r>
            <a:r>
              <a:rPr lang="en-US" dirty="0" err="1"/>
              <a:t>намного</a:t>
            </a:r>
            <a:r>
              <a:rPr lang="en-US" dirty="0"/>
              <a:t> </a:t>
            </a:r>
            <a:r>
              <a:rPr lang="en-US" dirty="0" err="1"/>
              <a:t>проще</a:t>
            </a:r>
            <a:r>
              <a:rPr lang="en-US" dirty="0"/>
              <a:t> </a:t>
            </a:r>
            <a:r>
              <a:rPr lang="en-US" dirty="0" err="1"/>
              <a:t>изменять</a:t>
            </a:r>
            <a:r>
              <a:rPr lang="en-US" dirty="0"/>
              <a:t> </a:t>
            </a:r>
            <a:r>
              <a:rPr lang="en-US" dirty="0" err="1"/>
              <a:t>реализацию</a:t>
            </a:r>
            <a:r>
              <a:rPr lang="en-US" dirty="0"/>
              <a:t> </a:t>
            </a:r>
            <a:r>
              <a:rPr lang="en-US" dirty="0" err="1"/>
              <a:t>функций</a:t>
            </a:r>
            <a:r>
              <a:rPr lang="en-US" dirty="0"/>
              <a:t> и </a:t>
            </a:r>
            <a:r>
              <a:rPr lang="en-US" dirty="0" err="1"/>
              <a:t>служб</a:t>
            </a:r>
            <a:r>
              <a:rPr lang="en-US" dirty="0"/>
              <a:t>, </a:t>
            </a:r>
            <a:r>
              <a:rPr lang="en-US" dirty="0" err="1"/>
              <a:t>предоставляемых</a:t>
            </a:r>
            <a:r>
              <a:rPr lang="en-US" dirty="0"/>
              <a:t> </a:t>
            </a:r>
            <a:r>
              <a:rPr lang="en-US" dirty="0" err="1"/>
              <a:t>уровнем</a:t>
            </a:r>
            <a:r>
              <a:rPr lang="en-US" dirty="0"/>
              <a:t>. </a:t>
            </a:r>
            <a:r>
              <a:rPr lang="en-US" dirty="0" err="1"/>
              <a:t>Так</a:t>
            </a:r>
            <a:r>
              <a:rPr lang="en-US" dirty="0"/>
              <a:t> </a:t>
            </a:r>
            <a:r>
              <a:rPr lang="en-US" dirty="0" err="1"/>
              <a:t>как</a:t>
            </a:r>
            <a:r>
              <a:rPr lang="en-US" dirty="0"/>
              <a:t> </a:t>
            </a:r>
            <a:r>
              <a:rPr lang="en-US" dirty="0" err="1"/>
              <a:t>один</a:t>
            </a:r>
            <a:r>
              <a:rPr lang="en-US" dirty="0"/>
              <a:t> </a:t>
            </a:r>
            <a:r>
              <a:rPr lang="en-US" dirty="0" err="1"/>
              <a:t>уровень</a:t>
            </a:r>
            <a:r>
              <a:rPr lang="en-US" dirty="0"/>
              <a:t> </a:t>
            </a:r>
            <a:r>
              <a:rPr lang="en-US" dirty="0" err="1"/>
              <a:t>предлагает</a:t>
            </a:r>
            <a:r>
              <a:rPr lang="en-US" dirty="0"/>
              <a:t> </a:t>
            </a:r>
            <a:r>
              <a:rPr lang="en-US" dirty="0" err="1"/>
              <a:t>одни</a:t>
            </a:r>
            <a:r>
              <a:rPr lang="en-US" dirty="0"/>
              <a:t> и </a:t>
            </a:r>
            <a:r>
              <a:rPr lang="en-US" dirty="0" err="1"/>
              <a:t>те</a:t>
            </a:r>
            <a:r>
              <a:rPr lang="en-US" dirty="0"/>
              <a:t> </a:t>
            </a:r>
            <a:r>
              <a:rPr lang="en-US" dirty="0" err="1"/>
              <a:t>же</a:t>
            </a:r>
            <a:r>
              <a:rPr lang="en-US" dirty="0"/>
              <a:t> </a:t>
            </a:r>
            <a:r>
              <a:rPr lang="en-US" dirty="0" err="1"/>
              <a:t>услуги</a:t>
            </a:r>
            <a:r>
              <a:rPr lang="en-US" dirty="0"/>
              <a:t> и </a:t>
            </a:r>
            <a:r>
              <a:rPr lang="en-US" dirty="0" err="1"/>
              <a:t>функции</a:t>
            </a:r>
            <a:r>
              <a:rPr lang="en-US" dirty="0"/>
              <a:t> </a:t>
            </a:r>
            <a:r>
              <a:rPr lang="en-US" dirty="0" err="1"/>
              <a:t>уровню</a:t>
            </a:r>
            <a:r>
              <a:rPr lang="en-US" dirty="0"/>
              <a:t> </a:t>
            </a:r>
            <a:r>
              <a:rPr lang="en-US" dirty="0" err="1"/>
              <a:t>над</a:t>
            </a:r>
            <a:r>
              <a:rPr lang="en-US" dirty="0"/>
              <a:t> </a:t>
            </a:r>
            <a:r>
              <a:rPr lang="en-US" dirty="0" err="1"/>
              <a:t>ним</a:t>
            </a:r>
            <a:r>
              <a:rPr lang="en-US" dirty="0"/>
              <a:t> и </a:t>
            </a:r>
            <a:r>
              <a:rPr lang="en-US" dirty="0" err="1"/>
              <a:t>использует</a:t>
            </a:r>
            <a:r>
              <a:rPr lang="en-US" dirty="0"/>
              <a:t> </a:t>
            </a:r>
            <a:r>
              <a:rPr lang="en-US" dirty="0" err="1"/>
              <a:t>те</a:t>
            </a:r>
            <a:r>
              <a:rPr lang="en-US" dirty="0"/>
              <a:t> </a:t>
            </a:r>
            <a:r>
              <a:rPr lang="en-US" dirty="0" err="1"/>
              <a:t>же</a:t>
            </a:r>
            <a:r>
              <a:rPr lang="en-US" dirty="0"/>
              <a:t> </a:t>
            </a:r>
            <a:r>
              <a:rPr lang="en-US" dirty="0" err="1"/>
              <a:t>самые</a:t>
            </a:r>
            <a:r>
              <a:rPr lang="en-US" dirty="0"/>
              <a:t> </a:t>
            </a:r>
            <a:r>
              <a:rPr lang="en-US" dirty="0" err="1"/>
              <a:t>услуги</a:t>
            </a:r>
            <a:r>
              <a:rPr lang="en-US" dirty="0"/>
              <a:t> и </a:t>
            </a:r>
            <a:r>
              <a:rPr lang="en-US" dirty="0" err="1"/>
              <a:t>функции</a:t>
            </a:r>
            <a:r>
              <a:rPr lang="en-US" dirty="0"/>
              <a:t> с </a:t>
            </a:r>
            <a:r>
              <a:rPr lang="en-US" dirty="0" err="1"/>
              <a:t>уровня</a:t>
            </a:r>
            <a:r>
              <a:rPr lang="en-US" dirty="0"/>
              <a:t> </a:t>
            </a:r>
            <a:r>
              <a:rPr lang="en-US" dirty="0" err="1"/>
              <a:t>ниже</a:t>
            </a:r>
            <a:r>
              <a:rPr lang="en-US" dirty="0"/>
              <a:t>, </a:t>
            </a:r>
            <a:r>
              <a:rPr lang="en-US" dirty="0" err="1"/>
              <a:t>то</a:t>
            </a:r>
            <a:r>
              <a:rPr lang="en-US" dirty="0"/>
              <a:t> </a:t>
            </a:r>
            <a:r>
              <a:rPr lang="en-US" dirty="0" err="1"/>
              <a:t>изменение</a:t>
            </a:r>
            <a:r>
              <a:rPr lang="en-US" dirty="0"/>
              <a:t> </a:t>
            </a:r>
            <a:r>
              <a:rPr lang="en-US" dirty="0" err="1"/>
              <a:t>реализации</a:t>
            </a:r>
            <a:r>
              <a:rPr lang="en-US" dirty="0"/>
              <a:t> </a:t>
            </a:r>
            <a:r>
              <a:rPr lang="en-US" dirty="0" err="1"/>
              <a:t>одного</a:t>
            </a:r>
            <a:r>
              <a:rPr lang="en-US" dirty="0"/>
              <a:t> </a:t>
            </a:r>
            <a:r>
              <a:rPr lang="en-US" dirty="0" err="1"/>
              <a:t>уровня</a:t>
            </a:r>
            <a:r>
              <a:rPr lang="en-US" dirty="0"/>
              <a:t> </a:t>
            </a:r>
            <a:r>
              <a:rPr lang="en-US" dirty="0" err="1"/>
              <a:t>не</a:t>
            </a:r>
            <a:r>
              <a:rPr lang="en-US" dirty="0"/>
              <a:t> </a:t>
            </a:r>
            <a:r>
              <a:rPr lang="en-US" dirty="0" err="1"/>
              <a:t>затронет</a:t>
            </a:r>
            <a:r>
              <a:rPr lang="en-US" dirty="0"/>
              <a:t> </a:t>
            </a:r>
            <a:r>
              <a:rPr lang="en-US" dirty="0" err="1"/>
              <a:t>всю</a:t>
            </a:r>
            <a:r>
              <a:rPr lang="en-US" dirty="0"/>
              <a:t> </a:t>
            </a:r>
            <a:r>
              <a:rPr lang="en-US" dirty="0" err="1"/>
              <a:t>остальную</a:t>
            </a:r>
            <a:r>
              <a:rPr lang="en-US" dirty="0"/>
              <a:t> </a:t>
            </a:r>
            <a:r>
              <a:rPr lang="en-US" dirty="0" err="1"/>
              <a:t>систему</a:t>
            </a:r>
            <a:r>
              <a:rPr lang="en-US" dirty="0"/>
              <a:t>. </a:t>
            </a:r>
            <a:r>
              <a:rPr lang="en-US" dirty="0" err="1"/>
              <a:t>Для</a:t>
            </a:r>
            <a:r>
              <a:rPr lang="en-US" dirty="0"/>
              <a:t> </a:t>
            </a:r>
            <a:r>
              <a:rPr lang="en-US" dirty="0" err="1"/>
              <a:t>больших</a:t>
            </a:r>
            <a:r>
              <a:rPr lang="en-US" dirty="0"/>
              <a:t> и </a:t>
            </a:r>
            <a:r>
              <a:rPr lang="en-US" dirty="0" err="1"/>
              <a:t>сложных</a:t>
            </a:r>
            <a:r>
              <a:rPr lang="en-US" dirty="0"/>
              <a:t> </a:t>
            </a:r>
            <a:r>
              <a:rPr lang="en-US" dirty="0" err="1"/>
              <a:t>систем</a:t>
            </a:r>
            <a:r>
              <a:rPr lang="en-US" dirty="0"/>
              <a:t>, </a:t>
            </a:r>
            <a:r>
              <a:rPr lang="en-US" dirty="0" err="1"/>
              <a:t>которые</a:t>
            </a:r>
            <a:r>
              <a:rPr lang="en-US" dirty="0"/>
              <a:t> </a:t>
            </a:r>
            <a:r>
              <a:rPr lang="en-US" dirty="0" err="1"/>
              <a:t>постоянно</a:t>
            </a:r>
            <a:r>
              <a:rPr lang="en-US" dirty="0"/>
              <a:t> </a:t>
            </a:r>
            <a:r>
              <a:rPr lang="en-US" dirty="0" err="1"/>
              <a:t>обновляются</a:t>
            </a:r>
            <a:r>
              <a:rPr lang="en-US" dirty="0"/>
              <a:t>, </a:t>
            </a:r>
            <a:r>
              <a:rPr lang="en-US" dirty="0" err="1"/>
              <a:t>способность</a:t>
            </a:r>
            <a:r>
              <a:rPr lang="en-US" dirty="0"/>
              <a:t> </a:t>
            </a:r>
            <a:r>
              <a:rPr lang="en-US" dirty="0" err="1"/>
              <a:t>изменять</a:t>
            </a:r>
            <a:r>
              <a:rPr lang="en-US" dirty="0"/>
              <a:t> </a:t>
            </a:r>
            <a:r>
              <a:rPr lang="en-US" dirty="0" err="1"/>
              <a:t>реализацию</a:t>
            </a:r>
            <a:r>
              <a:rPr lang="en-US" dirty="0"/>
              <a:t> </a:t>
            </a:r>
            <a:r>
              <a:rPr lang="en-US" dirty="0" err="1"/>
              <a:t>предоставляемых</a:t>
            </a:r>
            <a:r>
              <a:rPr lang="en-US" dirty="0"/>
              <a:t> </a:t>
            </a:r>
            <a:r>
              <a:rPr lang="en-US" dirty="0" err="1"/>
              <a:t>услуг</a:t>
            </a:r>
            <a:r>
              <a:rPr lang="en-US" dirty="0"/>
              <a:t> (</a:t>
            </a:r>
            <a:r>
              <a:rPr lang="en-US" dirty="0" err="1"/>
              <a:t>сервисов</a:t>
            </a:r>
            <a:r>
              <a:rPr lang="en-US" dirty="0"/>
              <a:t>), </a:t>
            </a:r>
            <a:r>
              <a:rPr lang="en-US" dirty="0" err="1"/>
              <a:t>не</a:t>
            </a:r>
            <a:r>
              <a:rPr lang="en-US" dirty="0"/>
              <a:t> </a:t>
            </a:r>
            <a:r>
              <a:rPr lang="en-US" dirty="0" err="1"/>
              <a:t>затрагивая</a:t>
            </a:r>
            <a:r>
              <a:rPr lang="en-US" dirty="0"/>
              <a:t> </a:t>
            </a:r>
            <a:r>
              <a:rPr lang="en-US" dirty="0" err="1"/>
              <a:t>другие</a:t>
            </a:r>
            <a:r>
              <a:rPr lang="en-US" dirty="0"/>
              <a:t> </a:t>
            </a:r>
            <a:r>
              <a:rPr lang="en-US" dirty="0" err="1"/>
              <a:t>компоненты</a:t>
            </a:r>
            <a:r>
              <a:rPr lang="en-US" dirty="0"/>
              <a:t> </a:t>
            </a:r>
            <a:r>
              <a:rPr lang="en-US" dirty="0" err="1"/>
              <a:t>системы</a:t>
            </a:r>
            <a:r>
              <a:rPr lang="en-US" dirty="0"/>
              <a:t>, </a:t>
            </a:r>
            <a:r>
              <a:rPr lang="en-US" dirty="0" err="1"/>
              <a:t>является</a:t>
            </a:r>
            <a:r>
              <a:rPr lang="en-US" dirty="0"/>
              <a:t> </a:t>
            </a:r>
            <a:r>
              <a:rPr lang="en-US" dirty="0" err="1"/>
              <a:t>еще</a:t>
            </a:r>
            <a:r>
              <a:rPr lang="en-US" dirty="0"/>
              <a:t> </a:t>
            </a:r>
            <a:r>
              <a:rPr lang="en-US" dirty="0" err="1"/>
              <a:t>одним</a:t>
            </a:r>
            <a:r>
              <a:rPr lang="en-US" dirty="0"/>
              <a:t> </a:t>
            </a:r>
            <a:r>
              <a:rPr lang="en-US" dirty="0" err="1"/>
              <a:t>важным</a:t>
            </a:r>
            <a:r>
              <a:rPr lang="en-US" dirty="0"/>
              <a:t> </a:t>
            </a:r>
            <a:r>
              <a:rPr lang="en-US" dirty="0" err="1"/>
              <a:t>преимуществом</a:t>
            </a:r>
            <a:r>
              <a:rPr lang="en-US" dirty="0"/>
              <a:t> </a:t>
            </a:r>
            <a:r>
              <a:rPr lang="en-US" dirty="0" err="1"/>
              <a:t>многоуровневой</a:t>
            </a:r>
            <a:r>
              <a:rPr lang="en-US" dirty="0"/>
              <a:t> </a:t>
            </a:r>
            <a:r>
              <a:rPr lang="en-US" dirty="0" err="1"/>
              <a:t>структуры</a:t>
            </a:r>
            <a:r>
              <a:rPr lang="en-US" dirty="0"/>
              <a:t>.</a:t>
            </a:r>
          </a:p>
          <a:p>
            <a:endParaRPr lang="en-US" dirty="0">
              <a:cs typeface="Calibri"/>
            </a:endParaRPr>
          </a:p>
          <a:p>
            <a:r>
              <a:rPr lang="en-US" dirty="0" err="1"/>
              <a:t>Структура</a:t>
            </a:r>
            <a:r>
              <a:rPr lang="en-US" dirty="0"/>
              <a:t> </a:t>
            </a:r>
            <a:r>
              <a:rPr lang="en-US" dirty="0" err="1"/>
              <a:t>сетевых</a:t>
            </a:r>
            <a:r>
              <a:rPr lang="en-US" dirty="0"/>
              <a:t> </a:t>
            </a:r>
            <a:r>
              <a:rPr lang="en-US" dirty="0" err="1"/>
              <a:t>протоколов</a:t>
            </a:r>
            <a:r>
              <a:rPr lang="en-US" dirty="0"/>
              <a:t> — </a:t>
            </a:r>
            <a:r>
              <a:rPr lang="en-US" dirty="0" err="1"/>
              <a:t>организована</a:t>
            </a:r>
            <a:r>
              <a:rPr lang="en-US" dirty="0"/>
              <a:t> с </a:t>
            </a:r>
            <a:r>
              <a:rPr lang="en-US" dirty="0" err="1"/>
              <a:t>помощью</a:t>
            </a:r>
            <a:r>
              <a:rPr lang="en-US" dirty="0"/>
              <a:t> </a:t>
            </a:r>
            <a:r>
              <a:rPr lang="en-US" b="1" dirty="0" err="1"/>
              <a:t>уровней</a:t>
            </a:r>
            <a:r>
              <a:rPr lang="en-US" b="1" dirty="0"/>
              <a:t>.</a:t>
            </a:r>
            <a:r>
              <a:rPr lang="en-US" dirty="0"/>
              <a:t> </a:t>
            </a:r>
            <a:r>
              <a:rPr lang="en-US" dirty="0" err="1"/>
              <a:t>Каждый</a:t>
            </a:r>
            <a:r>
              <a:rPr lang="en-US" dirty="0"/>
              <a:t> </a:t>
            </a:r>
            <a:r>
              <a:rPr lang="en-US" dirty="0" err="1"/>
              <a:t>протокол</a:t>
            </a:r>
            <a:r>
              <a:rPr lang="en-US" dirty="0"/>
              <a:t> </a:t>
            </a:r>
            <a:r>
              <a:rPr lang="en-US" dirty="0" err="1"/>
              <a:t>принадлежит</a:t>
            </a:r>
            <a:r>
              <a:rPr lang="en-US" dirty="0"/>
              <a:t> </a:t>
            </a:r>
            <a:r>
              <a:rPr lang="en-US" dirty="0" err="1"/>
              <a:t>какому-то</a:t>
            </a:r>
            <a:r>
              <a:rPr lang="en-US" dirty="0"/>
              <a:t> </a:t>
            </a:r>
            <a:r>
              <a:rPr lang="en-US" dirty="0" err="1"/>
              <a:t>определенному</a:t>
            </a:r>
            <a:r>
              <a:rPr lang="en-US" dirty="0"/>
              <a:t> </a:t>
            </a:r>
            <a:r>
              <a:rPr lang="en-US" dirty="0" err="1"/>
              <a:t>одному</a:t>
            </a:r>
            <a:r>
              <a:rPr lang="en-US" dirty="0"/>
              <a:t> </a:t>
            </a:r>
            <a:r>
              <a:rPr lang="en-US" dirty="0" err="1"/>
              <a:t>уровню</a:t>
            </a:r>
            <a:r>
              <a:rPr lang="en-US" dirty="0"/>
              <a:t>, </a:t>
            </a:r>
            <a:r>
              <a:rPr lang="en-US" dirty="0" err="1"/>
              <a:t>точно</a:t>
            </a:r>
            <a:r>
              <a:rPr lang="en-US" dirty="0"/>
              <a:t> </a:t>
            </a:r>
            <a:r>
              <a:rPr lang="en-US" dirty="0" err="1"/>
              <a:t>так</a:t>
            </a:r>
            <a:r>
              <a:rPr lang="en-US" dirty="0"/>
              <a:t> </a:t>
            </a:r>
            <a:r>
              <a:rPr lang="en-US" dirty="0" err="1"/>
              <a:t>же</a:t>
            </a:r>
            <a:r>
              <a:rPr lang="en-US" dirty="0"/>
              <a:t>, </a:t>
            </a:r>
            <a:r>
              <a:rPr lang="en-US" dirty="0" err="1"/>
              <a:t>как</a:t>
            </a:r>
            <a:r>
              <a:rPr lang="en-US" dirty="0"/>
              <a:t> </a:t>
            </a:r>
            <a:r>
              <a:rPr lang="en-US" dirty="0" err="1"/>
              <a:t>каждая</a:t>
            </a:r>
            <a:r>
              <a:rPr lang="en-US" dirty="0"/>
              <a:t> </a:t>
            </a:r>
            <a:r>
              <a:rPr lang="en-US" dirty="0" err="1"/>
              <a:t>функция</a:t>
            </a:r>
            <a:r>
              <a:rPr lang="en-US" dirty="0"/>
              <a:t> в </a:t>
            </a:r>
            <a:r>
              <a:rPr lang="en-US" dirty="0" err="1"/>
              <a:t>архитектуре</a:t>
            </a:r>
            <a:r>
              <a:rPr lang="en-US" dirty="0"/>
              <a:t> </a:t>
            </a:r>
            <a:r>
              <a:rPr lang="en-US" dirty="0" err="1"/>
              <a:t>воздушной</a:t>
            </a:r>
            <a:r>
              <a:rPr lang="en-US" dirty="0"/>
              <a:t> </a:t>
            </a:r>
            <a:r>
              <a:rPr lang="en-US" dirty="0" err="1"/>
              <a:t>линии</a:t>
            </a:r>
            <a:r>
              <a:rPr lang="en-US" dirty="0"/>
              <a:t>. </a:t>
            </a:r>
            <a:r>
              <a:rPr lang="en-US" dirty="0" err="1"/>
              <a:t>Мы</a:t>
            </a:r>
            <a:r>
              <a:rPr lang="en-US" dirty="0"/>
              <a:t> </a:t>
            </a:r>
            <a:r>
              <a:rPr lang="en-US" dirty="0" err="1"/>
              <a:t>будем</a:t>
            </a:r>
            <a:r>
              <a:rPr lang="en-US" dirty="0"/>
              <a:t> </a:t>
            </a:r>
            <a:r>
              <a:rPr lang="en-US" dirty="0" err="1"/>
              <a:t>рассматривать</a:t>
            </a:r>
            <a:r>
              <a:rPr lang="en-US" dirty="0"/>
              <a:t> </a:t>
            </a:r>
            <a:r>
              <a:rPr lang="en-US" dirty="0" err="1"/>
              <a:t>у</a:t>
            </a:r>
            <a:r>
              <a:rPr lang="en-US" b="1" dirty="0" err="1"/>
              <a:t>слуги</a:t>
            </a:r>
            <a:r>
              <a:rPr lang="en-US" b="1" dirty="0"/>
              <a:t>,</a:t>
            </a:r>
            <a:r>
              <a:rPr lang="en-US" dirty="0"/>
              <a:t> </a:t>
            </a:r>
            <a:r>
              <a:rPr lang="en-US" dirty="0" err="1"/>
              <a:t>которые</a:t>
            </a:r>
            <a:r>
              <a:rPr lang="en-US" dirty="0"/>
              <a:t> </a:t>
            </a:r>
            <a:r>
              <a:rPr lang="en-US" dirty="0" err="1"/>
              <a:t>уровень</a:t>
            </a:r>
            <a:r>
              <a:rPr lang="en-US" dirty="0"/>
              <a:t> </a:t>
            </a:r>
            <a:r>
              <a:rPr lang="en-US" dirty="0" err="1"/>
              <a:t>предоставляет</a:t>
            </a:r>
            <a:r>
              <a:rPr lang="en-US" dirty="0"/>
              <a:t> </a:t>
            </a:r>
            <a:r>
              <a:rPr lang="en-US" dirty="0" err="1"/>
              <a:t>уровню</a:t>
            </a:r>
            <a:r>
              <a:rPr lang="en-US" dirty="0"/>
              <a:t> </a:t>
            </a:r>
            <a:r>
              <a:rPr lang="en-US" dirty="0" err="1"/>
              <a:t>выше</a:t>
            </a:r>
            <a:r>
              <a:rPr lang="en-US" dirty="0"/>
              <a:t> — </a:t>
            </a:r>
            <a:r>
              <a:rPr lang="en-US" dirty="0" err="1"/>
              <a:t>так</a:t>
            </a:r>
            <a:r>
              <a:rPr lang="en-US" dirty="0"/>
              <a:t> </a:t>
            </a:r>
            <a:r>
              <a:rPr lang="en-US" dirty="0" err="1"/>
              <a:t>называемую</a:t>
            </a:r>
            <a:r>
              <a:rPr lang="en-US" dirty="0"/>
              <a:t> </a:t>
            </a:r>
            <a:r>
              <a:rPr lang="en-US" dirty="0" err="1"/>
              <a:t>м</a:t>
            </a:r>
            <a:r>
              <a:rPr lang="en-US" b="1" dirty="0" err="1"/>
              <a:t>одель</a:t>
            </a:r>
            <a:r>
              <a:rPr lang="en-US" b="1" dirty="0"/>
              <a:t> </a:t>
            </a:r>
            <a:r>
              <a:rPr lang="en-US" b="1" dirty="0" err="1"/>
              <a:t>обслуживания</a:t>
            </a:r>
            <a:r>
              <a:rPr lang="en-US" b="1" dirty="0"/>
              <a:t> </a:t>
            </a:r>
            <a:r>
              <a:rPr lang="en-US" b="1" dirty="0" err="1"/>
              <a:t>у</a:t>
            </a:r>
            <a:r>
              <a:rPr lang="en-US" dirty="0" err="1"/>
              <a:t>ровня</a:t>
            </a:r>
            <a:r>
              <a:rPr lang="en-US" dirty="0"/>
              <a:t>. </a:t>
            </a:r>
            <a:r>
              <a:rPr lang="en-US" dirty="0" err="1"/>
              <a:t>Как</a:t>
            </a:r>
            <a:r>
              <a:rPr lang="en-US" dirty="0"/>
              <a:t> в </a:t>
            </a:r>
            <a:r>
              <a:rPr lang="en-US" dirty="0" err="1"/>
              <a:t>случае</a:t>
            </a:r>
            <a:r>
              <a:rPr lang="en-US" dirty="0"/>
              <a:t> с </a:t>
            </a:r>
            <a:r>
              <a:rPr lang="en-US" dirty="0" err="1"/>
              <a:t>примером</a:t>
            </a:r>
            <a:r>
              <a:rPr lang="en-US" dirty="0"/>
              <a:t> </a:t>
            </a:r>
            <a:r>
              <a:rPr lang="en-US" dirty="0" err="1"/>
              <a:t>авиалинии</a:t>
            </a:r>
            <a:r>
              <a:rPr lang="en-US" dirty="0"/>
              <a:t>, </a:t>
            </a:r>
            <a:r>
              <a:rPr lang="en-US" dirty="0" err="1"/>
              <a:t>каждый</a:t>
            </a:r>
            <a:r>
              <a:rPr lang="en-US" dirty="0"/>
              <a:t> </a:t>
            </a:r>
            <a:r>
              <a:rPr lang="en-US" dirty="0" err="1"/>
              <a:t>уровень</a:t>
            </a:r>
            <a:r>
              <a:rPr lang="en-US" dirty="0"/>
              <a:t> </a:t>
            </a:r>
            <a:r>
              <a:rPr lang="en-US" dirty="0" err="1"/>
              <a:t>предоставляет</a:t>
            </a:r>
            <a:r>
              <a:rPr lang="en-US" dirty="0"/>
              <a:t> </a:t>
            </a:r>
            <a:r>
              <a:rPr lang="en-US" dirty="0" err="1"/>
              <a:t>свои</a:t>
            </a:r>
            <a:r>
              <a:rPr lang="en-US" dirty="0"/>
              <a:t> </a:t>
            </a:r>
            <a:r>
              <a:rPr lang="en-US" dirty="0" err="1"/>
              <a:t>услуги</a:t>
            </a:r>
            <a:r>
              <a:rPr lang="en-US" dirty="0"/>
              <a:t>, </a:t>
            </a:r>
            <a:r>
              <a:rPr lang="en-US" dirty="0" err="1"/>
              <a:t>во-первых</a:t>
            </a:r>
            <a:r>
              <a:rPr lang="en-US" dirty="0"/>
              <a:t>, </a:t>
            </a:r>
            <a:r>
              <a:rPr lang="en-US" dirty="0" err="1"/>
              <a:t>выполняя</a:t>
            </a:r>
            <a:r>
              <a:rPr lang="en-US" dirty="0"/>
              <a:t> </a:t>
            </a:r>
            <a:r>
              <a:rPr lang="en-US" dirty="0" err="1"/>
              <a:t>определенные</a:t>
            </a:r>
            <a:r>
              <a:rPr lang="en-US" dirty="0"/>
              <a:t> </a:t>
            </a:r>
            <a:r>
              <a:rPr lang="en-US" dirty="0" err="1"/>
              <a:t>действия</a:t>
            </a:r>
            <a:r>
              <a:rPr lang="en-US" dirty="0"/>
              <a:t> </a:t>
            </a:r>
            <a:r>
              <a:rPr lang="en-US" dirty="0" err="1"/>
              <a:t>внутри</a:t>
            </a:r>
            <a:r>
              <a:rPr lang="en-US" dirty="0"/>
              <a:t> </a:t>
            </a:r>
            <a:r>
              <a:rPr lang="en-US" dirty="0" err="1"/>
              <a:t>себя</a:t>
            </a:r>
            <a:r>
              <a:rPr lang="en-US" dirty="0"/>
              <a:t>, и, </a:t>
            </a:r>
            <a:r>
              <a:rPr lang="en-US" dirty="0" err="1"/>
              <a:t>во-вторых</a:t>
            </a:r>
            <a:r>
              <a:rPr lang="en-US" dirty="0"/>
              <a:t>, </a:t>
            </a:r>
            <a:r>
              <a:rPr lang="en-US" dirty="0" err="1"/>
              <a:t>используя</a:t>
            </a:r>
            <a:r>
              <a:rPr lang="en-US" dirty="0"/>
              <a:t> </a:t>
            </a:r>
            <a:r>
              <a:rPr lang="en-US" dirty="0" err="1"/>
              <a:t>услуги</a:t>
            </a:r>
            <a:r>
              <a:rPr lang="en-US" dirty="0"/>
              <a:t> </a:t>
            </a:r>
            <a:r>
              <a:rPr lang="en-US" dirty="0" err="1"/>
              <a:t>уровня</a:t>
            </a:r>
            <a:r>
              <a:rPr lang="en-US" dirty="0"/>
              <a:t>, </a:t>
            </a:r>
            <a:r>
              <a:rPr lang="en-US" dirty="0" err="1"/>
              <a:t>находящегося</a:t>
            </a:r>
            <a:r>
              <a:rPr lang="en-US" dirty="0"/>
              <a:t> </a:t>
            </a:r>
            <a:r>
              <a:rPr lang="en-US" dirty="0" err="1"/>
              <a:t>ниже</a:t>
            </a:r>
            <a:r>
              <a:rPr lang="en-US" dirty="0"/>
              <a:t>. </a:t>
            </a:r>
          </a:p>
          <a:p>
            <a:r>
              <a:rPr lang="en-US" dirty="0" err="1"/>
              <a:t>Уровни</a:t>
            </a:r>
            <a:r>
              <a:rPr lang="en-US" dirty="0"/>
              <a:t> </a:t>
            </a:r>
            <a:r>
              <a:rPr lang="en-US" dirty="0" err="1"/>
              <a:t>протоколов</a:t>
            </a:r>
            <a:r>
              <a:rPr lang="en-US" dirty="0"/>
              <a:t> </a:t>
            </a:r>
            <a:r>
              <a:rPr lang="en-US" dirty="0" err="1"/>
              <a:t>могут</a:t>
            </a:r>
            <a:r>
              <a:rPr lang="en-US" dirty="0"/>
              <a:t> </a:t>
            </a:r>
            <a:r>
              <a:rPr lang="en-US" dirty="0" err="1"/>
              <a:t>быть</a:t>
            </a:r>
            <a:r>
              <a:rPr lang="en-US" dirty="0"/>
              <a:t> </a:t>
            </a:r>
            <a:r>
              <a:rPr lang="en-US" dirty="0" err="1"/>
              <a:t>реализованы</a:t>
            </a:r>
            <a:r>
              <a:rPr lang="en-US" dirty="0"/>
              <a:t> в </a:t>
            </a:r>
            <a:r>
              <a:rPr lang="en-US" dirty="0" err="1"/>
              <a:t>программном</a:t>
            </a:r>
            <a:r>
              <a:rPr lang="en-US" dirty="0"/>
              <a:t>, в </a:t>
            </a:r>
            <a:r>
              <a:rPr lang="en-US" dirty="0" err="1"/>
              <a:t>ап</a:t>
            </a:r>
            <a:r>
              <a:rPr lang="en-US" dirty="0"/>
              <a:t>- </a:t>
            </a:r>
            <a:r>
              <a:rPr lang="en-US" dirty="0" err="1"/>
              <a:t>паратном</a:t>
            </a:r>
            <a:r>
              <a:rPr lang="en-US" dirty="0"/>
              <a:t> </a:t>
            </a:r>
            <a:r>
              <a:rPr lang="en-US" dirty="0" err="1"/>
              <a:t>обеспечении</a:t>
            </a:r>
            <a:r>
              <a:rPr lang="en-US" dirty="0"/>
              <a:t> </a:t>
            </a:r>
            <a:r>
              <a:rPr lang="en-US" dirty="0" err="1"/>
              <a:t>либо</a:t>
            </a:r>
            <a:r>
              <a:rPr lang="en-US" dirty="0"/>
              <a:t> в </a:t>
            </a:r>
            <a:r>
              <a:rPr lang="en-US" dirty="0" err="1"/>
              <a:t>их</a:t>
            </a:r>
            <a:r>
              <a:rPr lang="en-US" dirty="0"/>
              <a:t> </a:t>
            </a:r>
            <a:r>
              <a:rPr lang="en-US" dirty="0" err="1"/>
              <a:t>комбинации</a:t>
            </a:r>
            <a:r>
              <a:rPr lang="en-US" dirty="0"/>
              <a:t>. </a:t>
            </a:r>
          </a:p>
          <a:p>
            <a:r>
              <a:rPr lang="en-US" dirty="0" err="1"/>
              <a:t>Разделение</a:t>
            </a:r>
            <a:r>
              <a:rPr lang="en-US" dirty="0"/>
              <a:t> </a:t>
            </a:r>
            <a:r>
              <a:rPr lang="en-US" dirty="0" err="1"/>
              <a:t>протоколов</a:t>
            </a:r>
            <a:r>
              <a:rPr lang="en-US" dirty="0"/>
              <a:t> </a:t>
            </a:r>
            <a:r>
              <a:rPr lang="en-US" dirty="0" err="1"/>
              <a:t>на</a:t>
            </a:r>
            <a:r>
              <a:rPr lang="en-US" dirty="0"/>
              <a:t> </a:t>
            </a:r>
            <a:r>
              <a:rPr lang="en-US" dirty="0" err="1"/>
              <a:t>уровни</a:t>
            </a:r>
            <a:r>
              <a:rPr lang="en-US" dirty="0"/>
              <a:t> </a:t>
            </a:r>
            <a:r>
              <a:rPr lang="en-US" dirty="0" err="1"/>
              <a:t>имеет</a:t>
            </a:r>
            <a:r>
              <a:rPr lang="en-US" dirty="0"/>
              <a:t> </a:t>
            </a:r>
            <a:r>
              <a:rPr lang="en-US" dirty="0" err="1"/>
              <a:t>свои</a:t>
            </a:r>
            <a:r>
              <a:rPr lang="en-US" dirty="0"/>
              <a:t> </a:t>
            </a:r>
            <a:r>
              <a:rPr lang="en-US" dirty="0" err="1"/>
              <a:t>преимущества</a:t>
            </a:r>
            <a:r>
              <a:rPr lang="en-US" dirty="0"/>
              <a:t>. </a:t>
            </a:r>
            <a:r>
              <a:rPr lang="en-US" dirty="0" err="1"/>
              <a:t>Такой</a:t>
            </a:r>
            <a:r>
              <a:rPr lang="en-US" dirty="0"/>
              <a:t> </a:t>
            </a:r>
            <a:r>
              <a:rPr lang="en-US" dirty="0" err="1"/>
              <a:t>подход</a:t>
            </a:r>
            <a:r>
              <a:rPr lang="en-US" dirty="0"/>
              <a:t> </a:t>
            </a:r>
            <a:r>
              <a:rPr lang="en-US" dirty="0" err="1"/>
              <a:t>позволяет</a:t>
            </a:r>
            <a:r>
              <a:rPr lang="en-US" dirty="0"/>
              <a:t> </a:t>
            </a:r>
            <a:r>
              <a:rPr lang="en-US" dirty="0" err="1"/>
              <a:t>разложить</a:t>
            </a:r>
            <a:r>
              <a:rPr lang="en-US" dirty="0"/>
              <a:t> </a:t>
            </a:r>
            <a:r>
              <a:rPr lang="en-US" dirty="0" err="1"/>
              <a:t>структуру</a:t>
            </a:r>
            <a:r>
              <a:rPr lang="en-US" dirty="0"/>
              <a:t> </a:t>
            </a:r>
            <a:r>
              <a:rPr lang="en-US" dirty="0" err="1"/>
              <a:t>на</a:t>
            </a:r>
            <a:r>
              <a:rPr lang="en-US" dirty="0"/>
              <a:t> </a:t>
            </a:r>
            <a:r>
              <a:rPr lang="en-US" dirty="0" err="1"/>
              <a:t>компоненты</a:t>
            </a:r>
            <a:r>
              <a:rPr lang="en-US" dirty="0"/>
              <a:t>. </a:t>
            </a:r>
            <a:r>
              <a:rPr lang="en-US" dirty="0" err="1"/>
              <a:t>Принцип</a:t>
            </a:r>
            <a:r>
              <a:rPr lang="en-US" dirty="0"/>
              <a:t> </a:t>
            </a:r>
            <a:r>
              <a:rPr lang="en-US" dirty="0" err="1"/>
              <a:t>модульности</a:t>
            </a:r>
            <a:r>
              <a:rPr lang="en-US" dirty="0"/>
              <a:t> </a:t>
            </a:r>
            <a:r>
              <a:rPr lang="en-US" dirty="0" err="1"/>
              <a:t>облегчает</a:t>
            </a:r>
            <a:r>
              <a:rPr lang="en-US" dirty="0"/>
              <a:t> </a:t>
            </a:r>
            <a:r>
              <a:rPr lang="en-US" dirty="0" err="1"/>
              <a:t>обновление</a:t>
            </a:r>
            <a:r>
              <a:rPr lang="en-US" dirty="0"/>
              <a:t> и </a:t>
            </a:r>
            <a:r>
              <a:rPr lang="en-US" dirty="0" err="1"/>
              <a:t>модернизацию</a:t>
            </a:r>
            <a:r>
              <a:rPr lang="en-US" dirty="0"/>
              <a:t> </a:t>
            </a:r>
            <a:r>
              <a:rPr lang="en-US" dirty="0" err="1"/>
              <a:t>составляющих</a:t>
            </a:r>
            <a:r>
              <a:rPr lang="en-US" dirty="0"/>
              <a:t> </a:t>
            </a:r>
            <a:r>
              <a:rPr lang="en-US" dirty="0" err="1"/>
              <a:t>частей</a:t>
            </a:r>
            <a:r>
              <a:rPr lang="en-US" dirty="0"/>
              <a:t> </a:t>
            </a:r>
            <a:r>
              <a:rPr lang="en-US" dirty="0" err="1"/>
              <a:t>системы</a:t>
            </a:r>
            <a:r>
              <a:rPr lang="en-US" dirty="0"/>
              <a:t>. </a:t>
            </a:r>
            <a:r>
              <a:rPr lang="en-US" dirty="0" err="1"/>
              <a:t>Однако</a:t>
            </a:r>
            <a:r>
              <a:rPr lang="en-US" dirty="0"/>
              <a:t> </a:t>
            </a:r>
            <a:r>
              <a:rPr lang="en-US" dirty="0" err="1"/>
              <a:t>следует</a:t>
            </a:r>
            <a:r>
              <a:rPr lang="en-US" dirty="0"/>
              <a:t> </a:t>
            </a:r>
            <a:r>
              <a:rPr lang="en-US" dirty="0" err="1"/>
              <a:t>сказать</a:t>
            </a:r>
            <a:r>
              <a:rPr lang="en-US" dirty="0"/>
              <a:t>, </a:t>
            </a:r>
            <a:r>
              <a:rPr lang="en-US" dirty="0" err="1"/>
              <a:t>что</a:t>
            </a:r>
            <a:r>
              <a:rPr lang="en-US" dirty="0"/>
              <a:t> </a:t>
            </a:r>
            <a:r>
              <a:rPr lang="en-US" dirty="0" err="1"/>
              <a:t>некоторые</a:t>
            </a:r>
            <a:r>
              <a:rPr lang="en-US" dirty="0"/>
              <a:t> </a:t>
            </a:r>
            <a:r>
              <a:rPr lang="en-US" dirty="0" err="1"/>
              <a:t>специалисты</a:t>
            </a:r>
            <a:r>
              <a:rPr lang="en-US" dirty="0"/>
              <a:t> </a:t>
            </a:r>
            <a:r>
              <a:rPr lang="en-US" dirty="0" err="1"/>
              <a:t>сетевых</a:t>
            </a:r>
            <a:r>
              <a:rPr lang="en-US" dirty="0"/>
              <a:t> </a:t>
            </a:r>
            <a:r>
              <a:rPr lang="en-US" dirty="0" err="1"/>
              <a:t>коммуникаций</a:t>
            </a:r>
            <a:r>
              <a:rPr lang="en-US" dirty="0"/>
              <a:t> </a:t>
            </a:r>
            <a:r>
              <a:rPr lang="en-US" dirty="0" err="1"/>
              <a:t>выступают</a:t>
            </a:r>
            <a:r>
              <a:rPr lang="en-US" dirty="0"/>
              <a:t> </a:t>
            </a:r>
            <a:r>
              <a:rPr lang="en-US" dirty="0" err="1"/>
              <a:t>против</a:t>
            </a:r>
            <a:r>
              <a:rPr lang="en-US" dirty="0"/>
              <a:t> </a:t>
            </a:r>
            <a:r>
              <a:rPr lang="en-US" dirty="0" err="1"/>
              <a:t>уровней</a:t>
            </a:r>
            <a:r>
              <a:rPr lang="en-US" dirty="0"/>
              <a:t>. </a:t>
            </a:r>
            <a:r>
              <a:rPr lang="en-US" dirty="0" err="1"/>
              <a:t>Одним</a:t>
            </a:r>
            <a:r>
              <a:rPr lang="en-US" dirty="0"/>
              <a:t> </a:t>
            </a:r>
            <a:r>
              <a:rPr lang="en-US" dirty="0" err="1"/>
              <a:t>из</a:t>
            </a:r>
            <a:r>
              <a:rPr lang="en-US" dirty="0"/>
              <a:t> </a:t>
            </a:r>
            <a:r>
              <a:rPr lang="en-US" dirty="0" err="1"/>
              <a:t>потенциальных</a:t>
            </a:r>
            <a:r>
              <a:rPr lang="en-US" dirty="0"/>
              <a:t> </a:t>
            </a:r>
            <a:r>
              <a:rPr lang="en-US" dirty="0" err="1"/>
              <a:t>недостатков</a:t>
            </a:r>
            <a:r>
              <a:rPr lang="en-US" dirty="0"/>
              <a:t> </a:t>
            </a:r>
            <a:r>
              <a:rPr lang="en-US" dirty="0" err="1"/>
              <a:t>такой</a:t>
            </a:r>
            <a:r>
              <a:rPr lang="en-US" dirty="0"/>
              <a:t> </a:t>
            </a:r>
            <a:r>
              <a:rPr lang="en-US" dirty="0" err="1"/>
              <a:t>структуры</a:t>
            </a:r>
            <a:r>
              <a:rPr lang="en-US" dirty="0"/>
              <a:t> </a:t>
            </a:r>
            <a:r>
              <a:rPr lang="en-US" dirty="0" err="1"/>
              <a:t>является</a:t>
            </a:r>
            <a:r>
              <a:rPr lang="en-US" dirty="0"/>
              <a:t> </a:t>
            </a:r>
            <a:r>
              <a:rPr lang="en-US" dirty="0" err="1"/>
              <a:t>то</a:t>
            </a:r>
            <a:r>
              <a:rPr lang="en-US" dirty="0"/>
              <a:t>, </a:t>
            </a:r>
            <a:r>
              <a:rPr lang="en-US" dirty="0" err="1"/>
              <a:t>что</a:t>
            </a:r>
            <a:r>
              <a:rPr lang="en-US" dirty="0"/>
              <a:t> </a:t>
            </a:r>
            <a:r>
              <a:rPr lang="en-US" dirty="0" err="1"/>
              <a:t>один</a:t>
            </a:r>
            <a:r>
              <a:rPr lang="en-US" dirty="0"/>
              <a:t> </a:t>
            </a:r>
            <a:r>
              <a:rPr lang="en-US" dirty="0" err="1"/>
              <a:t>уровень</a:t>
            </a:r>
            <a:r>
              <a:rPr lang="en-US" dirty="0"/>
              <a:t> </a:t>
            </a:r>
            <a:r>
              <a:rPr lang="en-US" dirty="0" err="1"/>
              <a:t>может</a:t>
            </a:r>
            <a:r>
              <a:rPr lang="en-US" dirty="0"/>
              <a:t> </a:t>
            </a:r>
            <a:r>
              <a:rPr lang="en-US" dirty="0" err="1"/>
              <a:t>дублировать</a:t>
            </a:r>
            <a:r>
              <a:rPr lang="en-US" dirty="0"/>
              <a:t> </a:t>
            </a:r>
            <a:r>
              <a:rPr lang="en-US" dirty="0" err="1"/>
              <a:t>функции</a:t>
            </a:r>
            <a:r>
              <a:rPr lang="en-US" dirty="0"/>
              <a:t> </a:t>
            </a:r>
            <a:r>
              <a:rPr lang="en-US" dirty="0" err="1"/>
              <a:t>других</a:t>
            </a:r>
            <a:r>
              <a:rPr lang="en-US" dirty="0"/>
              <a:t>, </a:t>
            </a:r>
            <a:r>
              <a:rPr lang="en-US" dirty="0" err="1"/>
              <a:t>например</a:t>
            </a:r>
            <a:r>
              <a:rPr lang="en-US" dirty="0"/>
              <a:t>, </a:t>
            </a:r>
            <a:r>
              <a:rPr lang="en-US" dirty="0" err="1"/>
              <a:t>нижележащих</a:t>
            </a:r>
            <a:r>
              <a:rPr lang="en-US" dirty="0"/>
              <a:t>. </a:t>
            </a:r>
            <a:r>
              <a:rPr lang="en-US" dirty="0" err="1"/>
              <a:t>Допустим</a:t>
            </a:r>
            <a:r>
              <a:rPr lang="en-US" dirty="0"/>
              <a:t>, </a:t>
            </a:r>
            <a:r>
              <a:rPr lang="en-US" dirty="0" err="1"/>
              <a:t>обработка</a:t>
            </a:r>
            <a:r>
              <a:rPr lang="en-US" dirty="0"/>
              <a:t> </a:t>
            </a:r>
            <a:r>
              <a:rPr lang="en-US" dirty="0" err="1"/>
              <a:t>ошибок</a:t>
            </a:r>
            <a:r>
              <a:rPr lang="en-US" dirty="0"/>
              <a:t> </a:t>
            </a:r>
            <a:r>
              <a:rPr lang="en-US" dirty="0" err="1"/>
              <a:t>во</a:t>
            </a:r>
            <a:r>
              <a:rPr lang="en-US" dirty="0"/>
              <a:t> </a:t>
            </a:r>
            <a:r>
              <a:rPr lang="en-US" dirty="0" err="1"/>
              <a:t>многих</a:t>
            </a:r>
            <a:r>
              <a:rPr lang="en-US" dirty="0"/>
              <a:t> </a:t>
            </a:r>
            <a:r>
              <a:rPr lang="en-US" dirty="0" err="1"/>
              <a:t>стеках</a:t>
            </a:r>
            <a:r>
              <a:rPr lang="en-US" dirty="0"/>
              <a:t> </a:t>
            </a:r>
            <a:r>
              <a:rPr lang="en-US" dirty="0" err="1"/>
              <a:t>протоколов</a:t>
            </a:r>
            <a:r>
              <a:rPr lang="en-US" dirty="0"/>
              <a:t> </a:t>
            </a:r>
            <a:r>
              <a:rPr lang="en-US" dirty="0" err="1"/>
              <a:t>может</a:t>
            </a:r>
            <a:r>
              <a:rPr lang="en-US" dirty="0"/>
              <a:t> </a:t>
            </a:r>
            <a:r>
              <a:rPr lang="en-US" dirty="0" err="1"/>
              <a:t>выполняться</a:t>
            </a:r>
            <a:r>
              <a:rPr lang="en-US" dirty="0"/>
              <a:t> </a:t>
            </a:r>
            <a:r>
              <a:rPr lang="en-US" dirty="0" err="1"/>
              <a:t>на</a:t>
            </a:r>
            <a:r>
              <a:rPr lang="en-US" dirty="0"/>
              <a:t> </a:t>
            </a:r>
            <a:r>
              <a:rPr lang="en-US" dirty="0" err="1"/>
              <a:t>нескольких</a:t>
            </a:r>
            <a:r>
              <a:rPr lang="en-US" dirty="0"/>
              <a:t> </a:t>
            </a:r>
            <a:r>
              <a:rPr lang="en-US" dirty="0" err="1"/>
              <a:t>уровнях</a:t>
            </a:r>
            <a:r>
              <a:rPr lang="en-US" dirty="0"/>
              <a:t> </a:t>
            </a:r>
            <a:r>
              <a:rPr lang="en-US" dirty="0" err="1"/>
              <a:t>на</a:t>
            </a:r>
            <a:r>
              <a:rPr lang="en-US" dirty="0"/>
              <a:t> </a:t>
            </a:r>
            <a:r>
              <a:rPr lang="en-US" dirty="0" err="1"/>
              <a:t>сквозной</a:t>
            </a:r>
            <a:r>
              <a:rPr lang="en-US" dirty="0"/>
              <a:t> </a:t>
            </a:r>
            <a:r>
              <a:rPr lang="en-US" dirty="0" err="1"/>
              <a:t>основе</a:t>
            </a:r>
            <a:r>
              <a:rPr lang="en-US" dirty="0"/>
              <a:t>. </a:t>
            </a:r>
            <a:r>
              <a:rPr lang="en-US" dirty="0" err="1"/>
              <a:t>Еще</a:t>
            </a:r>
            <a:r>
              <a:rPr lang="en-US" dirty="0"/>
              <a:t> </a:t>
            </a:r>
            <a:r>
              <a:rPr lang="en-US" dirty="0" err="1"/>
              <a:t>одним</a:t>
            </a:r>
            <a:r>
              <a:rPr lang="en-US" dirty="0"/>
              <a:t> </a:t>
            </a:r>
            <a:r>
              <a:rPr lang="en-US" dirty="0" err="1"/>
              <a:t>недостатком</a:t>
            </a:r>
            <a:r>
              <a:rPr lang="en-US" dirty="0"/>
              <a:t> </a:t>
            </a:r>
            <a:r>
              <a:rPr lang="en-US" dirty="0" err="1"/>
              <a:t>является</a:t>
            </a:r>
            <a:r>
              <a:rPr lang="en-US" dirty="0"/>
              <a:t> </a:t>
            </a:r>
            <a:r>
              <a:rPr lang="en-US" dirty="0" err="1"/>
              <a:t>то</a:t>
            </a:r>
            <a:r>
              <a:rPr lang="en-US" dirty="0"/>
              <a:t>, </a:t>
            </a:r>
            <a:r>
              <a:rPr lang="en-US" dirty="0" err="1"/>
              <a:t>что</a:t>
            </a:r>
            <a:r>
              <a:rPr lang="en-US" dirty="0"/>
              <a:t> </a:t>
            </a:r>
            <a:r>
              <a:rPr lang="en-US" dirty="0" err="1"/>
              <a:t>на</a:t>
            </a:r>
            <a:r>
              <a:rPr lang="en-US" dirty="0"/>
              <a:t> </a:t>
            </a:r>
            <a:r>
              <a:rPr lang="en-US" dirty="0" err="1"/>
              <a:t>одном</a:t>
            </a:r>
            <a:r>
              <a:rPr lang="en-US" dirty="0"/>
              <a:t> </a:t>
            </a:r>
            <a:r>
              <a:rPr lang="en-US" dirty="0" err="1"/>
              <a:t>уровне</a:t>
            </a:r>
            <a:r>
              <a:rPr lang="en-US" dirty="0"/>
              <a:t> </a:t>
            </a:r>
            <a:r>
              <a:rPr lang="en-US" dirty="0" err="1"/>
              <a:t>может</a:t>
            </a:r>
            <a:r>
              <a:rPr lang="en-US" dirty="0"/>
              <a:t> </a:t>
            </a:r>
            <a:r>
              <a:rPr lang="en-US" dirty="0" err="1"/>
              <a:t>потребоваться</a:t>
            </a:r>
            <a:r>
              <a:rPr lang="en-US" dirty="0"/>
              <a:t> </a:t>
            </a:r>
            <a:r>
              <a:rPr lang="en-US" dirty="0" err="1"/>
              <a:t>информация</a:t>
            </a:r>
            <a:r>
              <a:rPr lang="en-US" dirty="0"/>
              <a:t> (</a:t>
            </a:r>
            <a:r>
              <a:rPr lang="en-US" dirty="0" err="1"/>
              <a:t>например</a:t>
            </a:r>
            <a:r>
              <a:rPr lang="en-US" dirty="0"/>
              <a:t>, </a:t>
            </a:r>
            <a:r>
              <a:rPr lang="en-US" dirty="0" err="1"/>
              <a:t>значение</a:t>
            </a:r>
            <a:r>
              <a:rPr lang="en-US" dirty="0"/>
              <a:t> </a:t>
            </a:r>
            <a:r>
              <a:rPr lang="en-US" dirty="0" err="1"/>
              <a:t>времени</a:t>
            </a:r>
            <a:r>
              <a:rPr lang="en-US" dirty="0"/>
              <a:t>), </a:t>
            </a:r>
            <a:r>
              <a:rPr lang="en-US" dirty="0" err="1"/>
              <a:t>которая</a:t>
            </a:r>
            <a:r>
              <a:rPr lang="en-US" dirty="0"/>
              <a:t> </a:t>
            </a:r>
            <a:r>
              <a:rPr lang="en-US" dirty="0" err="1"/>
              <a:t>представлена</a:t>
            </a:r>
            <a:r>
              <a:rPr lang="en-US" dirty="0"/>
              <a:t> </a:t>
            </a:r>
            <a:r>
              <a:rPr lang="en-US" dirty="0" err="1"/>
              <a:t>только</a:t>
            </a:r>
            <a:r>
              <a:rPr lang="en-US" dirty="0"/>
              <a:t> </a:t>
            </a:r>
            <a:r>
              <a:rPr lang="en-US" dirty="0" err="1"/>
              <a:t>на</a:t>
            </a:r>
            <a:r>
              <a:rPr lang="en-US" dirty="0"/>
              <a:t> </a:t>
            </a:r>
            <a:r>
              <a:rPr lang="en-US" dirty="0" err="1"/>
              <a:t>другом</a:t>
            </a:r>
            <a:r>
              <a:rPr lang="en-US" dirty="0"/>
              <a:t>, а </a:t>
            </a:r>
            <a:r>
              <a:rPr lang="en-US" dirty="0" err="1"/>
              <a:t>это</a:t>
            </a:r>
            <a:r>
              <a:rPr lang="en-US" dirty="0"/>
              <a:t> </a:t>
            </a:r>
            <a:r>
              <a:rPr lang="en-US" dirty="0" err="1"/>
              <a:t>нарушает</a:t>
            </a:r>
            <a:r>
              <a:rPr lang="en-US" dirty="0"/>
              <a:t> </a:t>
            </a:r>
            <a:r>
              <a:rPr lang="en-US" dirty="0" err="1"/>
              <a:t>принцип</a:t>
            </a:r>
            <a:r>
              <a:rPr lang="en-US" dirty="0"/>
              <a:t> </a:t>
            </a:r>
            <a:r>
              <a:rPr lang="en-US" dirty="0" err="1"/>
              <a:t>изолированности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38429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Набор</a:t>
            </a:r>
            <a:r>
              <a:rPr lang="en-US" dirty="0"/>
              <a:t> </a:t>
            </a:r>
            <a:r>
              <a:rPr lang="en-US" dirty="0" err="1"/>
              <a:t>протоколов</a:t>
            </a:r>
            <a:r>
              <a:rPr lang="en-US" dirty="0"/>
              <a:t> </a:t>
            </a:r>
            <a:r>
              <a:rPr lang="en-US" dirty="0" err="1"/>
              <a:t>различных</a:t>
            </a:r>
            <a:r>
              <a:rPr lang="en-US" dirty="0"/>
              <a:t> </a:t>
            </a:r>
            <a:r>
              <a:rPr lang="en-US" dirty="0" err="1"/>
              <a:t>уровней</a:t>
            </a:r>
            <a:r>
              <a:rPr lang="en-US" dirty="0"/>
              <a:t> </a:t>
            </a:r>
            <a:r>
              <a:rPr lang="en-US" dirty="0" err="1"/>
              <a:t>называется</a:t>
            </a:r>
            <a:r>
              <a:rPr lang="en-US" dirty="0"/>
              <a:t> </a:t>
            </a:r>
            <a:r>
              <a:rPr lang="en-US" dirty="0" err="1"/>
              <a:t>с</a:t>
            </a:r>
            <a:r>
              <a:rPr lang="en-US" b="1" dirty="0" err="1"/>
              <a:t>теком</a:t>
            </a:r>
            <a:r>
              <a:rPr lang="en-US" b="1" dirty="0"/>
              <a:t> </a:t>
            </a:r>
            <a:r>
              <a:rPr lang="en-US" b="1" dirty="0" err="1"/>
              <a:t>протоколов</a:t>
            </a:r>
            <a:r>
              <a:rPr lang="en-US" b="1" dirty="0"/>
              <a:t>.</a:t>
            </a:r>
            <a:r>
              <a:rPr lang="en-US" dirty="0"/>
              <a:t> </a:t>
            </a:r>
            <a:r>
              <a:rPr lang="en-US" dirty="0" err="1"/>
              <a:t>Он</a:t>
            </a:r>
            <a:r>
              <a:rPr lang="en-US" dirty="0"/>
              <a:t> </a:t>
            </a:r>
            <a:r>
              <a:rPr lang="en-US" dirty="0" err="1"/>
              <a:t>состоит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пяти</a:t>
            </a:r>
            <a:r>
              <a:rPr lang="en-US" dirty="0"/>
              <a:t> </a:t>
            </a:r>
            <a:r>
              <a:rPr lang="en-US" dirty="0" err="1"/>
              <a:t>уровней</a:t>
            </a:r>
            <a:r>
              <a:rPr lang="en-US" dirty="0"/>
              <a:t>: </a:t>
            </a:r>
            <a:r>
              <a:rPr lang="en-US" dirty="0" err="1"/>
              <a:t>физического</a:t>
            </a:r>
            <a:r>
              <a:rPr lang="en-US" dirty="0"/>
              <a:t>, </a:t>
            </a:r>
            <a:r>
              <a:rPr lang="en-US" dirty="0" err="1"/>
              <a:t>канального</a:t>
            </a:r>
            <a:r>
              <a:rPr lang="en-US" dirty="0"/>
              <a:t>, </a:t>
            </a:r>
            <a:r>
              <a:rPr lang="en-US" dirty="0" err="1"/>
              <a:t>сетевого</a:t>
            </a:r>
            <a:r>
              <a:rPr lang="en-US" dirty="0"/>
              <a:t>, </a:t>
            </a:r>
            <a:r>
              <a:rPr lang="en-US" dirty="0" err="1"/>
              <a:t>транспортного</a:t>
            </a:r>
            <a:r>
              <a:rPr lang="en-US" dirty="0"/>
              <a:t> и </a:t>
            </a:r>
            <a:r>
              <a:rPr lang="en-US" dirty="0" err="1"/>
              <a:t>прикладного</a:t>
            </a:r>
            <a:r>
              <a:rPr lang="en-US" dirty="0"/>
              <a:t>. </a:t>
            </a:r>
            <a:endParaRPr lang="ru-RU" dirty="0"/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Прикладнои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уровень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(иначе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называемыи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уровнем приложений) поддерживает сетевые приложения и их протоколы.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Прикладнои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уровень Интернета включает множество протоколов, таких как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 (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обеспечивающии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запрос и передачу веб-документов),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SMTP (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отвечающии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за сообщения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электроннои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почты) и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FTP (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 обмена между двумя конечными системами). </a:t>
            </a:r>
            <a:endParaRPr lang="ru-RU" dirty="0"/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Протокол прикладного уровня обслуживает множество конечных систем, при этом приложение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конечнои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системы обменивается порциями данных с приложением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конечнои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системы. Порцию данных прикладного уровня называют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сообщением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Транспортныи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уровень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Интернета осуществляет передачу сообщений прикладного уровня между конечными приложениями. Два транспортных протокола, существующих в Интернете и организующих передачу сообщений прикладного уровня, — это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UDP.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Протокол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предлагает приложениям службы с установлением соединения. Эти службы обеспечивают надежную доставку сообщений прикладного уровня получателям, а также контроль переполнения (то есть регулирование скорости потока).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также разбивает длинные сообщения на более короткие сегменты и обеспечивает механизм для контроля перегрузок таким образом, что при перегрузке сети источник снижает свою скорость передачи. Протокол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UDP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предоставляет приложениям службы без установления соединения. При этом не гарантируется надежность передачи, нет контроля переполнения и контроля перегрузок. Порция данных транспортного уровня называется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сегментом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Сетевои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уровень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Интернета отвечает за передачу порций данных, известных как </a:t>
            </a:r>
            <a:r>
              <a:rPr lang="ru-RU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дейтаграммы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от одного хоста сети к другому. Протоколы транспортного уровня (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UDP)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передают сегмент транспортного уровня и адрес назначения на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сетевои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уровень точно так же, как вы отправляете письмо на почту с указанием адреса доставки.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Сетевои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уровень, в свою очередь, обеспечивает службу для доставки этого сегмента на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транспортныи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уровень хоста-получателя.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Сетевои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уровень Интернета включает протокол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IP,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определяет поля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дейтаграмм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а также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действия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которые должны производить конечные системы и маршрутизаторы с этими полями. Протокол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IP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един для всего Интернета, и все компоненты, работающие на сетевом уровне, должны исполнять его.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Сетевои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уровень содержит также протоколы маршрутизации, которые определяют маршруты прохождения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дейтаграмм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между хостами-источниками и хостами-приемниками. Таких протоколов маршрутизации в Интернете довольно много.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Канальныи</a:t>
            </a:r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уровень </a:t>
            </a:r>
            <a:endParaRPr lang="ru-RU" dirty="0"/>
          </a:p>
          <a:p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Сетевои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уровень обеспечивает передачу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дейтаграммы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 цепочке маршрутизаторов от источника к приемнику в Интернете. Чтобы переместить пакет от одного узла к следующему на маршруте,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сетевои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уровень использует службы канального уровня; в частности, на каждом узле передает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дейтаграмму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ниже на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канальныи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уровень,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доставляет ее к следующему узлу на маршруте, а затем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канальныи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уровень передает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дейтаграмму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вверх на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сетевои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̆. </a:t>
            </a:r>
            <a:endParaRPr lang="ru-RU" dirty="0"/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Службы, предоставляемые канальным уровнем, зависят от конкретного протокола канального уровня,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используется на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определеннои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линии связи. Примером протоколов канального уровня могут служить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Ethernet, Wi-Fi,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 также протокол кабельных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сетеи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доступа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DOCSIS.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дейтаграммы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пути следования от источника к приемнику проходят несколько линий связи, то на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каждои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из них они могут быть обработаны различными протоколами канального уровня. Например, на одном участке маршрута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дейтаграмму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обрабатывает протокол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Ethernet,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 на другом — протокол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PPP.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Таким образом, различные протоколы канального уровня предоставляют различные службы для сетевого уровня. Порции данных канального уровня называются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кадрами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то время как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работои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канального уровня является передача кадров между соседними узлами сети, </a:t>
            </a:r>
            <a:r>
              <a:rPr lang="ru-RU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физическии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уровень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предназначен для передачи отдельных битов кадра между этими узлами. Протоколы физического уровня опять же зависят от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используемои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линии связи и от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реальнои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среды передачи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линии (медная витая пара,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одномодовое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оптоволокно и т.д.). Например,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Ethernet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поддерживает множество протоколов физического уровня: один для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витои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меднои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пары,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для коаксиального кабеля,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третии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для оптоволоконного и так далее. В каждом из этих случаев биты передаются по линии связи различными способами. </a:t>
            </a:r>
            <a:endParaRPr lang="ru-RU" dirty="0"/>
          </a:p>
          <a:p>
            <a:endParaRPr lang="ru-R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  <a:p>
            <a:endParaRPr lang="ru-RU" dirty="0"/>
          </a:p>
          <a:p>
            <a:endParaRPr lang="en-US" dirty="0"/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4964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 с вами обсудили стек протоколов Интернета. Но стоит упомянуть, что это не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единственныи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набор протоколов для компьютерных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сетеи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̆. В конце 70-х годов международная организация по стандартизации (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International Organization for Standardization, ISO)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предложила так называемую эталонную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модель </a:t>
            </a:r>
            <a:r>
              <a:rPr lang="ru-RU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взаимодействия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открытых систем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Open Systems Interconnection model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 просто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модель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предлагается организовать компьютерные сети с помощью семи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уровнеи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̆. Модель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OSI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формировалась в то время, когда будущие протоколы Интернета только начинали свое развитие среди множества других протоколов; в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действительности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разработчики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первоначальнои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модели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OSI,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создавая ее, не думали об Интернете. Тем не менее начиная с конца 70-х годов все образовательные программы по компьютерным сетям строились на базе концепции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семиуровневои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модели. Поскольку такая модель оказала значительное влияние на образование в области компьютерных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сетеи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̆, она до сих пор не потеряла свое значение и упоминается во многих учебниках и обучающих курсах по сетевым технологиям.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Семь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уровнеи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модели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OSI,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представленные на рисунке — это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прикладнои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̆, уровень представления,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сеансовыи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̆,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транспортныи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̆,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сетевои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̆,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канальныи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и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физическии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̆. Функциональность пяти из этих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уровнеи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та же самая, что и у аналогичных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уровнеи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стека протоколов Интернета.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Давайте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рассмотрим два дополнительных уровня, представленных в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эталоннои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модели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OSI —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уровень представления и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сеансовыи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уровень. Основная роль уровня представления — обеспечить сервис,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позволяющии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взаимодействующим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приложениям интерпретировать данные, которыми они об-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мениваются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Это включает сжатие данных, их шифрование, а также описание.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Сеансовыи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уровень обеспечивает разграничение и синхронизацию данных в процессе обмена, предоставляет средства для контроля за сеансом и его восстановление в случае разрыва соединения.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Отсутствие этих двух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уровнеи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эталоннои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модели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OSI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стеке про-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токолов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Интернета вызывает пару интересных вопросов: разве службы, предоставляемые этими уровнями, не так важны? Что если приложению </a:t>
            </a:r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необходимы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эти службы? Интернет отвечает на эти вопросы одинаково — на усмотрение разработчика приложения. Он сам должен решить, важна конкретная служба или нет, и в случае, если она </a:t>
            </a:r>
            <a:r>
              <a:rPr lang="ru-RU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действительно</a:t>
            </a:r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важна, он же решает, как встроить такую функциональность в приложение. </a:t>
            </a:r>
            <a:endParaRPr lang="ru-R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1EEAC-CFEF-9647-876F-EABC6B8338D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3957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Стек протоколов — это набор протоколов, которые работают вместе для предоставления комплексных сетевых коммуникационных услуг. Набор протоколов может быть указан организацией по стандартизации или разработан поставщиком</a:t>
            </a:r>
            <a:r>
              <a:rPr lang="ru-RU"/>
              <a:t>. </a:t>
            </a:r>
            <a:endParaRPr lang="en-US" dirty="0"/>
          </a:p>
          <a:p>
            <a:r>
              <a:rPr lang="ru-RU" dirty="0"/>
              <a:t>Набор протоколов </a:t>
            </a:r>
            <a:r>
              <a:rPr lang="en-US" dirty="0"/>
              <a:t>TCP/IP </a:t>
            </a:r>
            <a:r>
              <a:rPr lang="ru-RU" dirty="0"/>
              <a:t>является открытым стандартом, что означает, что эти протоколы находятся в свободном доступе, и любой поставщик может реализовать эти протоколы на своем оборудовании или в своем программном обеспечении.</a:t>
            </a:r>
          </a:p>
          <a:p>
            <a:r>
              <a:rPr lang="ru-RU" dirty="0"/>
              <a:t>Протокол, основанный на стандартах, — это процесс, одобренный сетевой отраслью и одобренный организацией по стандартизации. Использование стандартов при разработке и внедрении протоколов обеспечивает успешное взаимодействие продуктов разных производителей. Если конкретный производитель строго не соблюдает протокол, его оборудование или программное обеспечение могут быть не в состоянии успешно взаимодействовать с продуктами других производителей.</a:t>
            </a:r>
          </a:p>
          <a:p>
            <a:r>
              <a:rPr lang="ru-RU" dirty="0"/>
              <a:t>Некоторые протоколы являются проприетарными, что означает, что одна компания или поставщик контролирует определение протокола и его функционирование. Примерами проприетарных протоколов являются </a:t>
            </a:r>
            <a:r>
              <a:rPr lang="en-US" dirty="0"/>
              <a:t>AppleTalk </a:t>
            </a:r>
            <a:r>
              <a:rPr lang="ru-RU" dirty="0"/>
              <a:t>и </a:t>
            </a:r>
            <a:r>
              <a:rPr lang="en-US" dirty="0"/>
              <a:t>Novell Netware, </a:t>
            </a:r>
            <a:r>
              <a:rPr lang="ru-RU" dirty="0"/>
              <a:t>представляющие собой устаревшие наборы протоколов. Нередко поставщик (или группа поставщиков) разрабатывает собственный протокол для удовлетворения потребностей своих клиентов, а затем помогает сделать этот частный протокол открытым стандартом.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8B40C-98FB-CB42-984C-C734D8C27D0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0730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Познакомимся с важным понятием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инкопсуляция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На отправляющем хосте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сообщение прикладного уровня –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передается на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транспортныи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уровень. В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простейшем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случае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транспортныи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уровень принимает сообщение и добавляет к нему дополнительную информацию (так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называемыи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заголовок транспортно- го уровня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которая будет впоследствии использоваться транспортным уровнем на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принимающеи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стороне. Сообщение прикладного уровня вместе с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информациеи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заголовка транспортного уровня составляют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сегмент транспортного уровня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Таким образом, сегмент транспортного уровня </a:t>
            </a:r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инкапсулирует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сообщение прикладного уровня. Дополнительная информация, включаемая в заголовок, может содержать данные, позволяющие транспортному уровню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принимающеи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стороны доставлять сообщения необходимому приложению. Сюда же включаются биты контроля ошибок, с помощью которых получатель определяет количество измененных битов сообщения на маршруте. </a:t>
            </a:r>
            <a:endParaRPr lang="ru-R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75400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Затем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транспортныи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уровень передает сегмент на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сетевои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уровень,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̆, в свою очередь, добавляет информацию заголовка своего уровня (</a:t>
            </a:r>
            <a:r>
              <a:rPr lang="en-US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например, адреса конечных систем источника и приемника, создавая таким образом </a:t>
            </a:r>
            <a:r>
              <a:rPr lang="ru-RU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дейтаграмму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сетевого уровня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ru-RU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9701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Как</a:t>
            </a:r>
            <a:r>
              <a:rPr lang="en-US" dirty="0"/>
              <a:t> </a:t>
            </a:r>
            <a:r>
              <a:rPr lang="en-US" dirty="0" err="1"/>
              <a:t>мы</a:t>
            </a:r>
            <a:r>
              <a:rPr lang="en-US" dirty="0"/>
              <a:t> </a:t>
            </a:r>
            <a:r>
              <a:rPr lang="en-US" dirty="0" err="1"/>
              <a:t>упомянули</a:t>
            </a:r>
            <a:r>
              <a:rPr lang="en-US" dirty="0"/>
              <a:t> в </a:t>
            </a:r>
            <a:r>
              <a:rPr lang="en-US" dirty="0" err="1"/>
              <a:t>Лекции</a:t>
            </a:r>
            <a:r>
              <a:rPr lang="en-US" dirty="0"/>
              <a:t> 2, </a:t>
            </a:r>
            <a:r>
              <a:rPr lang="en-US" dirty="0" err="1"/>
              <a:t>Интернет</a:t>
            </a:r>
            <a:r>
              <a:rPr lang="en-US" dirty="0"/>
              <a:t> </a:t>
            </a:r>
            <a:r>
              <a:rPr lang="en-US" dirty="0" err="1"/>
              <a:t>можно</a:t>
            </a:r>
            <a:r>
              <a:rPr lang="en-US" dirty="0"/>
              <a:t> </a:t>
            </a:r>
            <a:r>
              <a:rPr lang="en-US" dirty="0" err="1"/>
              <a:t>рассматривать</a:t>
            </a:r>
            <a:r>
              <a:rPr lang="en-US" dirty="0"/>
              <a:t> </a:t>
            </a:r>
            <a:r>
              <a:rPr lang="en-US" dirty="0" err="1"/>
              <a:t>как</a:t>
            </a:r>
            <a:r>
              <a:rPr lang="en-US" dirty="0"/>
              <a:t> </a:t>
            </a:r>
            <a:r>
              <a:rPr lang="en-US" dirty="0" err="1"/>
              <a:t>инфраструктуру</a:t>
            </a:r>
            <a:r>
              <a:rPr lang="en-US" dirty="0"/>
              <a:t>, </a:t>
            </a:r>
            <a:r>
              <a:rPr lang="en-US" dirty="0" err="1"/>
              <a:t>которая</a:t>
            </a:r>
            <a:r>
              <a:rPr lang="en-US" dirty="0"/>
              <a:t> </a:t>
            </a:r>
            <a:r>
              <a:rPr lang="en-US" dirty="0" err="1"/>
              <a:t>предоставляет</a:t>
            </a:r>
            <a:r>
              <a:rPr lang="en-US" dirty="0"/>
              <a:t> </a:t>
            </a:r>
            <a:r>
              <a:rPr lang="en-US" dirty="0" err="1"/>
              <a:t>службы</a:t>
            </a:r>
            <a:r>
              <a:rPr lang="en-US" dirty="0"/>
              <a:t> </a:t>
            </a:r>
            <a:r>
              <a:rPr lang="en-US" dirty="0" err="1"/>
              <a:t>распределенным</a:t>
            </a:r>
            <a:r>
              <a:rPr lang="en-US" dirty="0"/>
              <a:t> </a:t>
            </a:r>
            <a:r>
              <a:rPr lang="en-US" dirty="0" err="1"/>
              <a:t>приложениям</a:t>
            </a:r>
            <a:r>
              <a:rPr lang="en-US" dirty="0"/>
              <a:t>, </a:t>
            </a:r>
            <a:r>
              <a:rPr lang="en-US" dirty="0" err="1"/>
              <a:t>выполняющимся</a:t>
            </a:r>
            <a:r>
              <a:rPr lang="en-US" dirty="0"/>
              <a:t> </a:t>
            </a:r>
            <a:r>
              <a:rPr lang="en-US" dirty="0" err="1"/>
              <a:t>на</a:t>
            </a:r>
            <a:r>
              <a:rPr lang="en-US" dirty="0"/>
              <a:t> </a:t>
            </a:r>
            <a:r>
              <a:rPr lang="en-US" dirty="0" err="1"/>
              <a:t>конечных</a:t>
            </a:r>
            <a:r>
              <a:rPr lang="en-US" dirty="0"/>
              <a:t> </a:t>
            </a:r>
            <a:r>
              <a:rPr lang="en-US" dirty="0" err="1"/>
              <a:t>системах</a:t>
            </a:r>
            <a:r>
              <a:rPr lang="en-US" dirty="0"/>
              <a:t>. В </a:t>
            </a:r>
            <a:r>
              <a:rPr lang="en-US" dirty="0" err="1"/>
              <a:t>идеале</a:t>
            </a:r>
            <a:r>
              <a:rPr lang="en-US" dirty="0"/>
              <a:t> </a:t>
            </a:r>
            <a:r>
              <a:rPr lang="en-US" dirty="0" err="1"/>
              <a:t>мы</a:t>
            </a:r>
            <a:r>
              <a:rPr lang="en-US" dirty="0"/>
              <a:t> </a:t>
            </a:r>
            <a:r>
              <a:rPr lang="en-US" dirty="0" err="1"/>
              <a:t>бы</a:t>
            </a:r>
            <a:r>
              <a:rPr lang="en-US" dirty="0"/>
              <a:t>, </a:t>
            </a:r>
            <a:r>
              <a:rPr lang="en-US" dirty="0" err="1"/>
              <a:t>конечно</a:t>
            </a:r>
            <a:r>
              <a:rPr lang="en-US" dirty="0"/>
              <a:t>, </a:t>
            </a:r>
            <a:r>
              <a:rPr lang="en-US" dirty="0" err="1"/>
              <a:t>хотели</a:t>
            </a:r>
            <a:r>
              <a:rPr lang="en-US" dirty="0"/>
              <a:t>, </a:t>
            </a:r>
            <a:r>
              <a:rPr lang="en-US" dirty="0" err="1"/>
              <a:t>чтобы</a:t>
            </a:r>
            <a:r>
              <a:rPr lang="en-US" dirty="0"/>
              <a:t> </a:t>
            </a:r>
            <a:r>
              <a:rPr lang="en-US" dirty="0" err="1"/>
              <a:t>Интернет-службы</a:t>
            </a:r>
            <a:r>
              <a:rPr lang="en-US" dirty="0"/>
              <a:t> </a:t>
            </a:r>
            <a:r>
              <a:rPr lang="en-US" dirty="0" err="1"/>
              <a:t>были</a:t>
            </a:r>
            <a:r>
              <a:rPr lang="en-US" dirty="0"/>
              <a:t> в </a:t>
            </a:r>
            <a:r>
              <a:rPr lang="en-US" dirty="0" err="1"/>
              <a:t>состоянии</a:t>
            </a:r>
            <a:r>
              <a:rPr lang="en-US" dirty="0"/>
              <a:t> </a:t>
            </a:r>
            <a:r>
              <a:rPr lang="en-US" dirty="0" err="1"/>
              <a:t>передавать</a:t>
            </a:r>
            <a:r>
              <a:rPr lang="en-US" dirty="0"/>
              <a:t> </a:t>
            </a:r>
            <a:r>
              <a:rPr lang="en-US" dirty="0" err="1"/>
              <a:t>данные</a:t>
            </a:r>
            <a:r>
              <a:rPr lang="en-US" dirty="0"/>
              <a:t> </a:t>
            </a:r>
            <a:r>
              <a:rPr lang="en-US" dirty="0" err="1"/>
              <a:t>между</a:t>
            </a:r>
            <a:r>
              <a:rPr lang="en-US" dirty="0"/>
              <a:t> </a:t>
            </a:r>
            <a:r>
              <a:rPr lang="en-US" dirty="0" err="1"/>
              <a:t>двумя</a:t>
            </a:r>
            <a:r>
              <a:rPr lang="en-US" dirty="0"/>
              <a:t> </a:t>
            </a:r>
            <a:r>
              <a:rPr lang="en-US" dirty="0" err="1"/>
              <a:t>системами</a:t>
            </a:r>
            <a:r>
              <a:rPr lang="en-US" dirty="0"/>
              <a:t> </a:t>
            </a:r>
            <a:r>
              <a:rPr lang="en-US" dirty="0" err="1"/>
              <a:t>без</a:t>
            </a:r>
            <a:r>
              <a:rPr lang="en-US" dirty="0"/>
              <a:t> </a:t>
            </a:r>
            <a:r>
              <a:rPr lang="en-US" dirty="0" err="1"/>
              <a:t>какой-либо</a:t>
            </a:r>
            <a:r>
              <a:rPr lang="en-US" dirty="0"/>
              <a:t> </a:t>
            </a:r>
            <a:r>
              <a:rPr lang="en-US" dirty="0" err="1"/>
              <a:t>потери</a:t>
            </a:r>
            <a:r>
              <a:rPr lang="en-US" dirty="0"/>
              <a:t>. </a:t>
            </a:r>
            <a:r>
              <a:rPr lang="en-US" dirty="0" err="1"/>
              <a:t>Но</a:t>
            </a:r>
            <a:r>
              <a:rPr lang="en-US" dirty="0"/>
              <a:t> в </a:t>
            </a:r>
            <a:r>
              <a:rPr lang="en-US" dirty="0" err="1"/>
              <a:t>реальности</a:t>
            </a:r>
            <a:r>
              <a:rPr lang="en-US" dirty="0"/>
              <a:t> </a:t>
            </a:r>
            <a:r>
              <a:rPr lang="en-US" dirty="0" err="1"/>
              <a:t>это</a:t>
            </a:r>
            <a:r>
              <a:rPr lang="en-US" dirty="0"/>
              <a:t> </a:t>
            </a:r>
            <a:r>
              <a:rPr lang="en-US" dirty="0" err="1"/>
              <a:t>недостижимо</a:t>
            </a:r>
            <a:r>
              <a:rPr lang="en-US" dirty="0"/>
              <a:t>. </a:t>
            </a:r>
            <a:r>
              <a:rPr lang="en-US" dirty="0" err="1"/>
              <a:t>На</a:t>
            </a:r>
            <a:r>
              <a:rPr lang="en-US" dirty="0"/>
              <a:t> </a:t>
            </a:r>
            <a:r>
              <a:rPr lang="en-US" dirty="0" err="1"/>
              <a:t>самом</a:t>
            </a:r>
            <a:r>
              <a:rPr lang="en-US" dirty="0"/>
              <a:t> </a:t>
            </a:r>
            <a:r>
              <a:rPr lang="en-US" dirty="0" err="1"/>
              <a:t>деле</a:t>
            </a:r>
            <a:r>
              <a:rPr lang="en-US" dirty="0"/>
              <a:t> </a:t>
            </a:r>
            <a:r>
              <a:rPr lang="en-US" dirty="0" err="1"/>
              <a:t>при</a:t>
            </a:r>
            <a:r>
              <a:rPr lang="en-US" dirty="0"/>
              <a:t> </a:t>
            </a:r>
            <a:r>
              <a:rPr lang="en-US" dirty="0" err="1"/>
              <a:t>передаче</a:t>
            </a:r>
            <a:r>
              <a:rPr lang="en-US" dirty="0"/>
              <a:t> </a:t>
            </a:r>
            <a:r>
              <a:rPr lang="en-US" dirty="0" err="1"/>
              <a:t>данных</a:t>
            </a:r>
            <a:r>
              <a:rPr lang="en-US" dirty="0"/>
              <a:t> в </a:t>
            </a:r>
            <a:r>
              <a:rPr lang="en-US" dirty="0" err="1"/>
              <a:t>компьютерных</a:t>
            </a:r>
            <a:r>
              <a:rPr lang="en-US" dirty="0"/>
              <a:t> </a:t>
            </a:r>
            <a:r>
              <a:rPr lang="en-US" dirty="0" err="1"/>
              <a:t>сетях</a:t>
            </a:r>
            <a:r>
              <a:rPr lang="en-US" dirty="0"/>
              <a:t> </a:t>
            </a:r>
            <a:r>
              <a:rPr lang="en-US" dirty="0" err="1"/>
              <a:t>происходят</a:t>
            </a:r>
            <a:r>
              <a:rPr lang="en-US" dirty="0"/>
              <a:t> </a:t>
            </a:r>
            <a:r>
              <a:rPr lang="en-US" dirty="0" err="1"/>
              <a:t>задержки</a:t>
            </a:r>
            <a:r>
              <a:rPr lang="en-US" dirty="0"/>
              <a:t> и </a:t>
            </a:r>
            <a:r>
              <a:rPr lang="en-US" dirty="0" err="1"/>
              <a:t>потери</a:t>
            </a:r>
            <a:r>
              <a:rPr lang="en-US" dirty="0"/>
              <a:t> </a:t>
            </a:r>
            <a:r>
              <a:rPr lang="en-US" dirty="0" err="1"/>
              <a:t>пакетов</a:t>
            </a:r>
            <a:r>
              <a:rPr lang="en-US" dirty="0"/>
              <a:t>. В </a:t>
            </a:r>
            <a:r>
              <a:rPr lang="en-US" dirty="0" err="1"/>
              <a:t>связи</a:t>
            </a:r>
            <a:r>
              <a:rPr lang="en-US" dirty="0"/>
              <a:t> с </a:t>
            </a:r>
            <a:r>
              <a:rPr lang="en-US" dirty="0" err="1"/>
              <a:t>этим</a:t>
            </a:r>
            <a:r>
              <a:rPr lang="en-US" dirty="0"/>
              <a:t> </a:t>
            </a:r>
            <a:r>
              <a:rPr lang="en-US" dirty="0" err="1"/>
              <a:t>существует</a:t>
            </a:r>
            <a:r>
              <a:rPr lang="en-US" dirty="0"/>
              <a:t> </a:t>
            </a:r>
            <a:r>
              <a:rPr lang="en-US" dirty="0" err="1"/>
              <a:t>понятие</a:t>
            </a:r>
            <a:r>
              <a:rPr lang="en-US" dirty="0"/>
              <a:t> </a:t>
            </a:r>
            <a:r>
              <a:rPr lang="en-US" dirty="0" err="1"/>
              <a:t>пропускной</a:t>
            </a:r>
            <a:r>
              <a:rPr lang="en-US" dirty="0"/>
              <a:t> </a:t>
            </a:r>
            <a:r>
              <a:rPr lang="en-US" dirty="0" err="1"/>
              <a:t>способности</a:t>
            </a:r>
            <a:r>
              <a:rPr lang="en-US" dirty="0"/>
              <a:t> </a:t>
            </a:r>
            <a:r>
              <a:rPr lang="en-US" dirty="0" err="1"/>
              <a:t>сети</a:t>
            </a:r>
            <a:r>
              <a:rPr lang="en-US" dirty="0"/>
              <a:t> — </a:t>
            </a:r>
            <a:r>
              <a:rPr lang="en-US" dirty="0" err="1"/>
              <a:t>количество</a:t>
            </a:r>
            <a:r>
              <a:rPr lang="en-US" dirty="0"/>
              <a:t> </a:t>
            </a:r>
            <a:r>
              <a:rPr lang="en-US" dirty="0" err="1"/>
              <a:t>передаваемых</a:t>
            </a:r>
            <a:r>
              <a:rPr lang="en-US" dirty="0"/>
              <a:t> в </a:t>
            </a:r>
            <a:r>
              <a:rPr lang="en-US" dirty="0" err="1"/>
              <a:t>секунду</a:t>
            </a:r>
            <a:r>
              <a:rPr lang="en-US" dirty="0"/>
              <a:t> </a:t>
            </a:r>
            <a:r>
              <a:rPr lang="en-US" dirty="0" err="1"/>
              <a:t>данных</a:t>
            </a:r>
            <a:r>
              <a:rPr lang="en-US" dirty="0"/>
              <a:t>, </a:t>
            </a:r>
            <a:r>
              <a:rPr lang="en-US" dirty="0" err="1"/>
              <a:t>которое</a:t>
            </a:r>
            <a:r>
              <a:rPr lang="en-US" dirty="0"/>
              <a:t> </a:t>
            </a:r>
            <a:r>
              <a:rPr lang="en-US" dirty="0" err="1"/>
              <a:t>способно</a:t>
            </a:r>
            <a:r>
              <a:rPr lang="en-US" dirty="0"/>
              <a:t> </a:t>
            </a:r>
            <a:r>
              <a:rPr lang="en-US" dirty="0" err="1"/>
              <a:t>пропустить</a:t>
            </a:r>
            <a:r>
              <a:rPr lang="en-US" dirty="0"/>
              <a:t> </a:t>
            </a:r>
            <a:r>
              <a:rPr lang="en-US" dirty="0" err="1"/>
              <a:t>сеть</a:t>
            </a:r>
            <a:r>
              <a:rPr lang="en-US" dirty="0"/>
              <a:t>. С </a:t>
            </a:r>
            <a:r>
              <a:rPr lang="en-US" dirty="0" err="1"/>
              <a:t>одной</a:t>
            </a:r>
            <a:r>
              <a:rPr lang="en-US" dirty="0"/>
              <a:t> </a:t>
            </a:r>
            <a:r>
              <a:rPr lang="en-US" dirty="0" err="1"/>
              <a:t>стороны</a:t>
            </a:r>
            <a:r>
              <a:rPr lang="en-US" dirty="0"/>
              <a:t>, </a:t>
            </a:r>
            <a:r>
              <a:rPr lang="en-US" dirty="0" err="1"/>
              <a:t>объясняемые</a:t>
            </a:r>
            <a:r>
              <a:rPr lang="en-US" dirty="0"/>
              <a:t> </a:t>
            </a:r>
            <a:r>
              <a:rPr lang="en-US" dirty="0" err="1"/>
              <a:t>законами</a:t>
            </a:r>
            <a:r>
              <a:rPr lang="en-US" dirty="0"/>
              <a:t> </a:t>
            </a:r>
            <a:r>
              <a:rPr lang="en-US" dirty="0" err="1"/>
              <a:t>физики</a:t>
            </a:r>
            <a:r>
              <a:rPr lang="en-US" dirty="0"/>
              <a:t> </a:t>
            </a:r>
            <a:r>
              <a:rPr lang="en-US" dirty="0" err="1"/>
              <a:t>задержки</a:t>
            </a:r>
            <a:r>
              <a:rPr lang="en-US" dirty="0"/>
              <a:t> и </a:t>
            </a:r>
            <a:r>
              <a:rPr lang="en-US" dirty="0" err="1"/>
              <a:t>потери</a:t>
            </a:r>
            <a:r>
              <a:rPr lang="en-US" dirty="0"/>
              <a:t> </a:t>
            </a:r>
            <a:r>
              <a:rPr lang="en-US" dirty="0" err="1"/>
              <a:t>вызывают</a:t>
            </a:r>
            <a:r>
              <a:rPr lang="en-US" dirty="0"/>
              <a:t> </a:t>
            </a:r>
            <a:r>
              <a:rPr lang="en-US" dirty="0" err="1"/>
              <a:t>сложности</a:t>
            </a:r>
            <a:r>
              <a:rPr lang="en-US" dirty="0"/>
              <a:t>, </a:t>
            </a:r>
            <a:r>
              <a:rPr lang="en-US" dirty="0" err="1"/>
              <a:t>но</a:t>
            </a:r>
            <a:r>
              <a:rPr lang="en-US" dirty="0"/>
              <a:t> с </a:t>
            </a:r>
            <a:r>
              <a:rPr lang="en-US" dirty="0" err="1"/>
              <a:t>другой</a:t>
            </a:r>
            <a:r>
              <a:rPr lang="en-US" dirty="0"/>
              <a:t>, </a:t>
            </a:r>
            <a:r>
              <a:rPr lang="en-US" dirty="0" err="1"/>
              <a:t>подобные</a:t>
            </a:r>
            <a:r>
              <a:rPr lang="en-US" dirty="0"/>
              <a:t> </a:t>
            </a:r>
            <a:r>
              <a:rPr lang="en-US" dirty="0" err="1"/>
              <a:t>проблемы</a:t>
            </a:r>
            <a:r>
              <a:rPr lang="en-US" dirty="0"/>
              <a:t> </a:t>
            </a:r>
            <a:r>
              <a:rPr lang="en-US" dirty="0" err="1"/>
              <a:t>являются</a:t>
            </a:r>
            <a:r>
              <a:rPr lang="en-US" dirty="0"/>
              <a:t> </a:t>
            </a:r>
            <a:r>
              <a:rPr lang="en-US" dirty="0" err="1"/>
              <a:t>источником</a:t>
            </a:r>
            <a:r>
              <a:rPr lang="en-US" dirty="0"/>
              <a:t> </a:t>
            </a:r>
            <a:r>
              <a:rPr lang="en-US" dirty="0" err="1"/>
              <a:t>множества</a:t>
            </a:r>
            <a:r>
              <a:rPr lang="en-US" dirty="0"/>
              <a:t> </a:t>
            </a:r>
            <a:r>
              <a:rPr lang="en-US" dirty="0" err="1"/>
              <a:t>интересных</a:t>
            </a:r>
            <a:r>
              <a:rPr lang="en-US" dirty="0"/>
              <a:t> </a:t>
            </a:r>
            <a:r>
              <a:rPr lang="en-US" dirty="0" err="1"/>
              <a:t>тем</a:t>
            </a:r>
            <a:r>
              <a:rPr lang="en-US" dirty="0"/>
              <a:t> </a:t>
            </a:r>
            <a:r>
              <a:rPr lang="en-US" dirty="0" err="1"/>
              <a:t>для</a:t>
            </a:r>
            <a:r>
              <a:rPr lang="en-US" dirty="0"/>
              <a:t> </a:t>
            </a:r>
            <a:r>
              <a:rPr lang="en-US" dirty="0" err="1"/>
              <a:t>курсов</a:t>
            </a:r>
            <a:r>
              <a:rPr lang="en-US" dirty="0"/>
              <a:t> </a:t>
            </a:r>
            <a:r>
              <a:rPr lang="en-US" dirty="0" err="1"/>
              <a:t>по</a:t>
            </a:r>
            <a:r>
              <a:rPr lang="en-US" dirty="0"/>
              <a:t> </a:t>
            </a:r>
            <a:r>
              <a:rPr lang="en-US" dirty="0" err="1"/>
              <a:t>компьютерным</a:t>
            </a:r>
            <a:r>
              <a:rPr lang="en-US" dirty="0"/>
              <a:t> </a:t>
            </a:r>
            <a:r>
              <a:rPr lang="en-US" dirty="0" err="1"/>
              <a:t>сетям</a:t>
            </a:r>
            <a:r>
              <a:rPr lang="en-US" dirty="0"/>
              <a:t> и </a:t>
            </a:r>
            <a:r>
              <a:rPr lang="en-US" dirty="0" err="1"/>
              <a:t>мотивируют</a:t>
            </a:r>
            <a:r>
              <a:rPr lang="en-US" dirty="0"/>
              <a:t> </a:t>
            </a:r>
            <a:r>
              <a:rPr lang="en-US" dirty="0" err="1"/>
              <a:t>тысячи</a:t>
            </a:r>
            <a:r>
              <a:rPr lang="en-US" dirty="0"/>
              <a:t> </a:t>
            </a:r>
            <a:r>
              <a:rPr lang="en-US" dirty="0" err="1"/>
              <a:t>ученых</a:t>
            </a:r>
            <a:r>
              <a:rPr lang="en-US" dirty="0"/>
              <a:t> в </a:t>
            </a:r>
            <a:r>
              <a:rPr lang="en-US" dirty="0" err="1"/>
              <a:t>этой</a:t>
            </a:r>
            <a:r>
              <a:rPr lang="en-US" dirty="0"/>
              <a:t> </a:t>
            </a:r>
            <a:r>
              <a:rPr lang="en-US" dirty="0" err="1"/>
              <a:t>области</a:t>
            </a:r>
            <a:r>
              <a:rPr lang="en-US" dirty="0"/>
              <a:t>. В </a:t>
            </a:r>
            <a:r>
              <a:rPr lang="en-US" dirty="0" err="1"/>
              <a:t>данной</a:t>
            </a:r>
            <a:r>
              <a:rPr lang="en-US" dirty="0"/>
              <a:t> </a:t>
            </a:r>
            <a:r>
              <a:rPr lang="en-US" dirty="0" err="1"/>
              <a:t>лекции</a:t>
            </a:r>
            <a:r>
              <a:rPr lang="en-US" dirty="0"/>
              <a:t> </a:t>
            </a:r>
            <a:r>
              <a:rPr lang="en-US" dirty="0" err="1"/>
              <a:t>мы</a:t>
            </a:r>
            <a:r>
              <a:rPr lang="en-US" dirty="0"/>
              <a:t> </a:t>
            </a:r>
            <a:r>
              <a:rPr lang="en-US" dirty="0" err="1"/>
              <a:t>начнем</a:t>
            </a:r>
            <a:r>
              <a:rPr lang="en-US" dirty="0"/>
              <a:t> </a:t>
            </a:r>
            <a:r>
              <a:rPr lang="en-US" dirty="0" err="1"/>
              <a:t>изучать</a:t>
            </a:r>
            <a:r>
              <a:rPr lang="en-US" dirty="0"/>
              <a:t> и </a:t>
            </a:r>
            <a:r>
              <a:rPr lang="en-US" dirty="0" err="1"/>
              <a:t>рассчитывать</a:t>
            </a:r>
            <a:r>
              <a:rPr lang="en-US" dirty="0"/>
              <a:t> </a:t>
            </a:r>
            <a:r>
              <a:rPr lang="en-US" dirty="0" err="1"/>
              <a:t>задержки</a:t>
            </a:r>
            <a:r>
              <a:rPr lang="en-US" dirty="0"/>
              <a:t>, </a:t>
            </a:r>
            <a:r>
              <a:rPr lang="en-US" dirty="0" err="1"/>
              <a:t>потери</a:t>
            </a:r>
            <a:r>
              <a:rPr lang="en-US" dirty="0"/>
              <a:t> и </a:t>
            </a:r>
            <a:r>
              <a:rPr lang="en-US" dirty="0" err="1"/>
              <a:t>пропускную</a:t>
            </a:r>
            <a:r>
              <a:rPr lang="en-US" dirty="0"/>
              <a:t> </a:t>
            </a:r>
            <a:r>
              <a:rPr lang="en-US" dirty="0" err="1"/>
              <a:t>способность</a:t>
            </a:r>
            <a:r>
              <a:rPr lang="en-US" dirty="0"/>
              <a:t> в </a:t>
            </a:r>
            <a:r>
              <a:rPr lang="en-US" dirty="0" err="1"/>
              <a:t>компьютерных</a:t>
            </a:r>
            <a:r>
              <a:rPr lang="en-US" dirty="0"/>
              <a:t> </a:t>
            </a:r>
            <a:r>
              <a:rPr lang="en-US" dirty="0" err="1"/>
              <a:t>сетях</a:t>
            </a:r>
            <a:r>
              <a:rPr lang="en-US" dirty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A6A051-20A8-124D-82E7-F5D09A62D54B}" type="slidenum">
              <a:rPr lang="en-KZ" smtClean="0"/>
              <a:t>2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7554865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Дейтаграмма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затем пересылается на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канальныи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уровень,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(естественно) также добавляет свой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собственныи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заголовок и создает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кадр канального уровня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Таким образом, мы видим, что пакет на каждом уровне содержит два типа поля — поле заголовка и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поле данных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которые обычно содержат пакет из уровня, расположенного над ним. </a:t>
            </a:r>
            <a:endParaRPr lang="ru-RU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12107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Уместным будет провести аналогию с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пересылкои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сообщения из одного офиса компании в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с помощью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почтовои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службы. Предположим, Айна, работающая в одном офисе, хочет отправить сообщение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Берику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офис. Оно будет аналогично </a:t>
            </a:r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сообщению прикладного уровня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Айна помещает письмо в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корпоративныи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конверт и пишет на его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лицевои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стороне имя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Берика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название подразделения, в котором он работает. </a:t>
            </a:r>
            <a:r>
              <a:rPr lang="ru-RU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Корпоративныи</a:t>
            </a:r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конверт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аналогичен </a:t>
            </a:r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сегменту транспортного уровня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Он содержит информацию заголовка (имя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Берика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номер подразделения), а также инкапсулирует (упаковывает) сообщение прикладного уровня (письмо от Айны). Когда этот конверт приходит к работникам офиса, отвечающим за отправку корреспонденции, они помещают его внутрь еще одного конверта,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можно послать по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обычнои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городскои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почте. Работники административного отдела пишут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почтовыи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адрес отправляющего и принимающего офисов на почтовом конверте. В данном случае </a:t>
            </a:r>
            <a:r>
              <a:rPr lang="ru-RU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почтовыи</a:t>
            </a:r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конверт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 это аналог </a:t>
            </a:r>
            <a:r>
              <a:rPr lang="ru-RU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дейтаграммы</a:t>
            </a:r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 он инкапсулирует сегмент транспортного уровня (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корпоративныи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конверт),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̆, в свою очередь, инкапсулирует исходное сообщение (сообщение от Айны). Почтовая служба доставляет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почтовыи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конверт в офис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принимающеи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стороны — в отдел корреспонденции. Там начинается процесс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деинкапсуляции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Сотрудники отдела по работе с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корреспонденциеи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извлекают из почтового конверта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корпоративныи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и направляют его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Берику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Наконец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Берик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открывает конверт и извлекает сообщение. </a:t>
            </a:r>
            <a:endParaRPr lang="ru-RU" dirty="0"/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Конечно, процесс инкапсуляции может быть гораздо сложнее, чем в описанном примере. Например, большое сообщение может быть разделено на ряд сегментов транспортного уровня (а те, в свою очередь, на множество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дейтаграмм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сетевого уровня). На принимающем конце такие сегменты должны быть заново собраны из входящих в него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дейтаграмм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ru-R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84693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рисунке показан путь,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проходят данные от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отправляющеи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конечнои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системы вниз по стеку протоколов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системы, затем вверх и вниз по протоколам коммутатора и маршрутизатора, и затем вверх по уровням протоколов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принимающеи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конечнои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системы. Позже мы еще подробнее обсудим что, и маршрутизаторы, и коммутаторы канального уровня занимаются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коммутациеи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пакетов. Подобно конечным системам, аппаратное и программное обеспечение данных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устройств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также организовано в виде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уровнеи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̆. Но, в отличие от конечных систем, маршрутизаторы и коммутаторы не используют </a:t>
            </a:r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уровни стеков протоколов. Они обычно работают на нижних уровнях. Коммутатор канального уровня использует уровни 1 и 2; в маршрутизаторах реализованы уровни с 1 по 3. Это означает, например, что маршрутизаторы в Интернете могут работать с протоколом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IP (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 протоколом третьего уровня), в то время как коммутаторы канального уровня не способны это делать. Они не могут распознавать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IP-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адреса, но зато работают с адресами второго уровня, такими как адреса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Ethernet.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Обратим внимание, что хосты поддерживают все пять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уровнеи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̆, то есть можно сделать вывод, что вся сложность архитектуры Интернета ложится на плечи конечных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устройств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сети. </a:t>
            </a:r>
            <a:endParaRPr lang="ru-RU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47783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данной лекции мы рассмотрели несколько важных тем. Сначала мы обсудили причины задержек и потерь пакетов, а также пропускную способность в сети с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коммутациеи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пакетов. Мы разработали простые количественные модели для определения задержек передачи, распространения и ожидания, а также для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пропускнои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̆ способности; мы будем широко использовать эти модели задержек в упражнениях на протяжении всего курса. Далее мы рассмотрели уровни протоколов и модели обслуживания, ключевые архитектурные принципы в области сетевых технологий. Теперь мы переходим на детальное обсуждение каждого уровня стека протоколов Интернет. 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A6A051-20A8-124D-82E7-F5D09A62D54B}" type="slidenum">
              <a:rPr lang="en-KZ" smtClean="0"/>
              <a:t>23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19606488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Напомним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пакет</a:t>
            </a:r>
            <a:r>
              <a:rPr lang="en-US" dirty="0"/>
              <a:t> </a:t>
            </a:r>
            <a:r>
              <a:rPr lang="en-US" dirty="0" err="1"/>
              <a:t>начинает</a:t>
            </a:r>
            <a:r>
              <a:rPr lang="en-US" dirty="0"/>
              <a:t> </a:t>
            </a:r>
            <a:r>
              <a:rPr lang="en-US" dirty="0" err="1"/>
              <a:t>свой</a:t>
            </a:r>
            <a:r>
              <a:rPr lang="en-US" dirty="0"/>
              <a:t> </a:t>
            </a:r>
            <a:r>
              <a:rPr lang="en-US" dirty="0" err="1"/>
              <a:t>путь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хосте-источнике</a:t>
            </a:r>
            <a:r>
              <a:rPr lang="en-US" dirty="0"/>
              <a:t>, </a:t>
            </a:r>
            <a:r>
              <a:rPr lang="en-US" dirty="0" err="1"/>
              <a:t>проходит</a:t>
            </a:r>
            <a:r>
              <a:rPr lang="en-US" dirty="0"/>
              <a:t> </a:t>
            </a:r>
            <a:r>
              <a:rPr lang="en-US" dirty="0" err="1"/>
              <a:t>через</a:t>
            </a:r>
            <a:r>
              <a:rPr lang="en-US" dirty="0"/>
              <a:t> </a:t>
            </a:r>
            <a:r>
              <a:rPr lang="en-US" dirty="0" err="1"/>
              <a:t>последовательность</a:t>
            </a:r>
            <a:r>
              <a:rPr lang="en-US" dirty="0"/>
              <a:t> </a:t>
            </a:r>
            <a:r>
              <a:rPr lang="en-US" dirty="0" err="1"/>
              <a:t>маршрутизаторов</a:t>
            </a:r>
            <a:r>
              <a:rPr lang="en-US" dirty="0"/>
              <a:t> и </a:t>
            </a:r>
            <a:r>
              <a:rPr lang="en-US" dirty="0" err="1"/>
              <a:t>заканчивает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хосте-приемнике</a:t>
            </a:r>
            <a:r>
              <a:rPr lang="en-US" dirty="0"/>
              <a:t>. </a:t>
            </a:r>
            <a:r>
              <a:rPr lang="en-US" dirty="0" err="1"/>
              <a:t>Проходя</a:t>
            </a:r>
            <a:r>
              <a:rPr lang="en-US" dirty="0"/>
              <a:t> </a:t>
            </a:r>
            <a:r>
              <a:rPr lang="en-US" dirty="0" err="1"/>
              <a:t>путь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одного</a:t>
            </a:r>
            <a:r>
              <a:rPr lang="en-US" dirty="0"/>
              <a:t> </a:t>
            </a:r>
            <a:r>
              <a:rPr lang="en-US" dirty="0" err="1"/>
              <a:t>узла</a:t>
            </a:r>
            <a:r>
              <a:rPr lang="en-US" dirty="0"/>
              <a:t> (</a:t>
            </a:r>
            <a:r>
              <a:rPr lang="en-US" dirty="0" err="1"/>
              <a:t>хоста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маршрутизатора</a:t>
            </a:r>
            <a:r>
              <a:rPr lang="en-US" dirty="0"/>
              <a:t>)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другого</a:t>
            </a:r>
            <a:r>
              <a:rPr lang="en-US" dirty="0"/>
              <a:t>, </a:t>
            </a:r>
            <a:r>
              <a:rPr lang="en-US" dirty="0" err="1"/>
              <a:t>пакет</a:t>
            </a:r>
            <a:r>
              <a:rPr lang="en-US" dirty="0"/>
              <a:t> </a:t>
            </a:r>
            <a:r>
              <a:rPr lang="en-US" dirty="0" err="1"/>
              <a:t>испытывает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каждом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этих</a:t>
            </a:r>
            <a:r>
              <a:rPr lang="en-US" dirty="0"/>
              <a:t> </a:t>
            </a:r>
            <a:r>
              <a:rPr lang="en-US" dirty="0" err="1"/>
              <a:t>узлов</a:t>
            </a:r>
            <a:r>
              <a:rPr lang="en-US" dirty="0"/>
              <a:t> </a:t>
            </a:r>
            <a:r>
              <a:rPr lang="en-US" dirty="0" err="1"/>
              <a:t>несколько</a:t>
            </a:r>
            <a:r>
              <a:rPr lang="en-US" dirty="0"/>
              <a:t> </a:t>
            </a:r>
            <a:r>
              <a:rPr lang="en-US" dirty="0" err="1"/>
              <a:t>видов</a:t>
            </a:r>
            <a:r>
              <a:rPr lang="en-US" dirty="0"/>
              <a:t> </a:t>
            </a:r>
            <a:r>
              <a:rPr lang="en-US" dirty="0" err="1"/>
              <a:t>задержек</a:t>
            </a:r>
            <a:r>
              <a:rPr lang="en-US" dirty="0"/>
              <a:t>: </a:t>
            </a:r>
            <a:r>
              <a:rPr lang="en-US" dirty="0" err="1"/>
              <a:t>задержка</a:t>
            </a:r>
            <a:r>
              <a:rPr lang="en-US" dirty="0"/>
              <a:t> </a:t>
            </a:r>
            <a:r>
              <a:rPr lang="en-US" dirty="0" err="1"/>
              <a:t>обработки</a:t>
            </a:r>
            <a:r>
              <a:rPr lang="en-US" dirty="0"/>
              <a:t> в </a:t>
            </a:r>
            <a:r>
              <a:rPr lang="en-US" dirty="0" err="1"/>
              <a:t>узле</a:t>
            </a:r>
            <a:r>
              <a:rPr lang="en-US" dirty="0"/>
              <a:t>, </a:t>
            </a:r>
            <a:r>
              <a:rPr lang="en-US" b="1" dirty="0" err="1"/>
              <a:t>задержка</a:t>
            </a:r>
            <a:r>
              <a:rPr lang="en-US" b="1" dirty="0"/>
              <a:t> </a:t>
            </a:r>
            <a:r>
              <a:rPr lang="en-US" b="1" dirty="0" err="1"/>
              <a:t>ожидания</a:t>
            </a:r>
            <a:r>
              <a:rPr lang="en-US" dirty="0"/>
              <a:t>, </a:t>
            </a:r>
            <a:r>
              <a:rPr lang="en-US" b="1" dirty="0" err="1"/>
              <a:t>задержка</a:t>
            </a:r>
            <a:r>
              <a:rPr lang="en-US" b="1" dirty="0"/>
              <a:t> </a:t>
            </a:r>
            <a:r>
              <a:rPr lang="en-US" b="1" dirty="0" err="1"/>
              <a:t>передачи</a:t>
            </a:r>
            <a:r>
              <a:rPr lang="en-US" dirty="0"/>
              <a:t> и </a:t>
            </a:r>
            <a:r>
              <a:rPr lang="en-US" dirty="0" err="1"/>
              <a:t>задержка</a:t>
            </a:r>
            <a:r>
              <a:rPr lang="en-US" dirty="0"/>
              <a:t> </a:t>
            </a:r>
            <a:r>
              <a:rPr lang="en-US" dirty="0" err="1"/>
              <a:t>распространения</a:t>
            </a:r>
            <a:r>
              <a:rPr lang="en-US" dirty="0"/>
              <a:t>; </a:t>
            </a:r>
            <a:r>
              <a:rPr lang="en-US" dirty="0" err="1"/>
              <a:t>сумма</a:t>
            </a:r>
            <a:r>
              <a:rPr lang="en-US" dirty="0"/>
              <a:t> </a:t>
            </a:r>
            <a:r>
              <a:rPr lang="en-US" dirty="0" err="1"/>
              <a:t>этих</a:t>
            </a:r>
            <a:r>
              <a:rPr lang="en-US" dirty="0"/>
              <a:t> </a:t>
            </a:r>
            <a:r>
              <a:rPr lang="en-US" dirty="0" err="1"/>
              <a:t>задержек</a:t>
            </a:r>
            <a:r>
              <a:rPr lang="en-US" dirty="0"/>
              <a:t> </a:t>
            </a:r>
            <a:r>
              <a:rPr lang="en-US" dirty="0" err="1"/>
              <a:t>называется</a:t>
            </a:r>
            <a:r>
              <a:rPr lang="en-US" dirty="0"/>
              <a:t> </a:t>
            </a:r>
            <a:r>
              <a:rPr lang="en-US" dirty="0" err="1"/>
              <a:t>общей</a:t>
            </a:r>
            <a:r>
              <a:rPr lang="en-US" dirty="0"/>
              <a:t> </a:t>
            </a:r>
            <a:r>
              <a:rPr lang="en-US" dirty="0" err="1"/>
              <a:t>узловой</a:t>
            </a:r>
            <a:r>
              <a:rPr lang="en-US" dirty="0"/>
              <a:t> </a:t>
            </a:r>
            <a:r>
              <a:rPr lang="en-US" dirty="0" err="1"/>
              <a:t>задержкой</a:t>
            </a:r>
            <a:r>
              <a:rPr lang="en-US" dirty="0"/>
              <a:t>. </a:t>
            </a:r>
            <a:r>
              <a:rPr lang="en-US" dirty="0" err="1"/>
              <a:t>Производительность</a:t>
            </a:r>
            <a:r>
              <a:rPr lang="en-US" dirty="0"/>
              <a:t> </a:t>
            </a:r>
            <a:r>
              <a:rPr lang="en-US" dirty="0" err="1"/>
              <a:t>многих</a:t>
            </a:r>
            <a:r>
              <a:rPr lang="en-US" dirty="0"/>
              <a:t> </a:t>
            </a:r>
            <a:r>
              <a:rPr lang="en-US" dirty="0" err="1"/>
              <a:t>Интернет-приложений</a:t>
            </a:r>
            <a:r>
              <a:rPr lang="en-US" dirty="0"/>
              <a:t>, </a:t>
            </a:r>
            <a:r>
              <a:rPr lang="en-US" dirty="0" err="1"/>
              <a:t>таких</a:t>
            </a:r>
            <a:r>
              <a:rPr lang="en-US" dirty="0"/>
              <a:t>,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поисковая</a:t>
            </a:r>
            <a:r>
              <a:rPr lang="en-US" dirty="0"/>
              <a:t> </a:t>
            </a:r>
            <a:r>
              <a:rPr lang="en-US" dirty="0" err="1"/>
              <a:t>система</a:t>
            </a:r>
            <a:r>
              <a:rPr lang="en-US" dirty="0"/>
              <a:t>, </a:t>
            </a:r>
            <a:r>
              <a:rPr lang="en-US" dirty="0" err="1"/>
              <a:t>веб-браузеры</a:t>
            </a:r>
            <a:r>
              <a:rPr lang="en-US" dirty="0"/>
              <a:t>, </a:t>
            </a:r>
            <a:r>
              <a:rPr lang="en-US" dirty="0" err="1"/>
              <a:t>почтовые</a:t>
            </a:r>
            <a:r>
              <a:rPr lang="en-US" dirty="0"/>
              <a:t> </a:t>
            </a:r>
            <a:r>
              <a:rPr lang="en-US" dirty="0" err="1"/>
              <a:t>клиенты</a:t>
            </a:r>
            <a:r>
              <a:rPr lang="en-US" dirty="0"/>
              <a:t>, </a:t>
            </a:r>
            <a:r>
              <a:rPr lang="en-US" dirty="0" err="1"/>
              <a:t>системы</a:t>
            </a:r>
            <a:r>
              <a:rPr lang="en-US" dirty="0"/>
              <a:t> </a:t>
            </a:r>
            <a:r>
              <a:rPr lang="en-US" dirty="0" err="1"/>
              <a:t>мгновенных</a:t>
            </a:r>
            <a:r>
              <a:rPr lang="en-US" dirty="0"/>
              <a:t> </a:t>
            </a:r>
            <a:r>
              <a:rPr lang="en-US" dirty="0" err="1"/>
              <a:t>сообщений</a:t>
            </a:r>
            <a:r>
              <a:rPr lang="en-US" dirty="0"/>
              <a:t>, IP-</a:t>
            </a:r>
            <a:r>
              <a:rPr lang="en-US" dirty="0" err="1"/>
              <a:t>телефония</a:t>
            </a:r>
            <a:r>
              <a:rPr lang="en-US" dirty="0"/>
              <a:t> </a:t>
            </a:r>
            <a:r>
              <a:rPr lang="en-US" dirty="0" err="1"/>
              <a:t>напрямую</a:t>
            </a:r>
            <a:r>
              <a:rPr lang="en-US" dirty="0"/>
              <a:t> </a:t>
            </a:r>
            <a:r>
              <a:rPr lang="en-US" dirty="0" err="1"/>
              <a:t>зависит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сетевых</a:t>
            </a:r>
            <a:r>
              <a:rPr lang="en-US" dirty="0"/>
              <a:t> </a:t>
            </a:r>
            <a:r>
              <a:rPr lang="en-US" dirty="0" err="1"/>
              <a:t>задержек</a:t>
            </a:r>
            <a:r>
              <a:rPr lang="en-US" dirty="0"/>
              <a:t>. </a:t>
            </a:r>
            <a:r>
              <a:rPr lang="en-US" dirty="0" err="1"/>
              <a:t>Чтобы</a:t>
            </a:r>
            <a:r>
              <a:rPr lang="en-US" dirty="0"/>
              <a:t> </a:t>
            </a:r>
            <a:r>
              <a:rPr lang="en-US" dirty="0" err="1"/>
              <a:t>глубоко</a:t>
            </a:r>
            <a:r>
              <a:rPr lang="en-US" dirty="0"/>
              <a:t> </a:t>
            </a:r>
            <a:r>
              <a:rPr lang="en-US" dirty="0" err="1"/>
              <a:t>понять</a:t>
            </a:r>
            <a:r>
              <a:rPr lang="en-US" dirty="0"/>
              <a:t> </a:t>
            </a:r>
            <a:r>
              <a:rPr lang="en-US" dirty="0" err="1"/>
              <a:t>процесс</a:t>
            </a:r>
            <a:r>
              <a:rPr lang="en-US" dirty="0"/>
              <a:t> </a:t>
            </a:r>
            <a:r>
              <a:rPr lang="en-US" dirty="0" err="1"/>
              <a:t>коммутации</a:t>
            </a:r>
            <a:r>
              <a:rPr lang="en-US" dirty="0"/>
              <a:t> </a:t>
            </a:r>
            <a:r>
              <a:rPr lang="en-US" dirty="0" err="1"/>
              <a:t>пакетов</a:t>
            </a:r>
            <a:r>
              <a:rPr lang="en-US" dirty="0"/>
              <a:t> и </a:t>
            </a:r>
            <a:r>
              <a:rPr lang="en-US" dirty="0" err="1"/>
              <a:t>общего</a:t>
            </a:r>
            <a:r>
              <a:rPr lang="en-US" dirty="0"/>
              <a:t> </a:t>
            </a:r>
            <a:r>
              <a:rPr lang="en-US" dirty="0" err="1"/>
              <a:t>функционирования</a:t>
            </a:r>
            <a:r>
              <a:rPr lang="en-US" dirty="0"/>
              <a:t> </a:t>
            </a:r>
            <a:r>
              <a:rPr lang="en-US" dirty="0" err="1"/>
              <a:t>компьютерных</a:t>
            </a:r>
            <a:r>
              <a:rPr lang="en-US" dirty="0"/>
              <a:t> </a:t>
            </a:r>
            <a:r>
              <a:rPr lang="en-US" dirty="0" err="1"/>
              <a:t>сетей</a:t>
            </a:r>
            <a:r>
              <a:rPr lang="en-US" dirty="0"/>
              <a:t> </a:t>
            </a:r>
            <a:r>
              <a:rPr lang="en-US" dirty="0" err="1"/>
              <a:t>необходимо</a:t>
            </a:r>
            <a:r>
              <a:rPr lang="en-US" dirty="0"/>
              <a:t> </a:t>
            </a:r>
            <a:r>
              <a:rPr lang="en-US" dirty="0" err="1"/>
              <a:t>четко</a:t>
            </a:r>
            <a:r>
              <a:rPr lang="en-US" dirty="0"/>
              <a:t> </a:t>
            </a:r>
            <a:r>
              <a:rPr lang="en-US" dirty="0" err="1"/>
              <a:t>представлять</a:t>
            </a:r>
            <a:r>
              <a:rPr lang="en-US" dirty="0"/>
              <a:t> </a:t>
            </a:r>
            <a:r>
              <a:rPr lang="en-US" dirty="0" err="1"/>
              <a:t>природу</a:t>
            </a:r>
            <a:r>
              <a:rPr lang="en-US" dirty="0"/>
              <a:t> </a:t>
            </a:r>
            <a:r>
              <a:rPr lang="en-US" dirty="0" err="1"/>
              <a:t>этих</a:t>
            </a:r>
            <a:r>
              <a:rPr lang="en-US" dirty="0"/>
              <a:t> </a:t>
            </a:r>
            <a:r>
              <a:rPr lang="en-US" dirty="0" err="1"/>
              <a:t>задержек</a:t>
            </a:r>
            <a:r>
              <a:rPr lang="en-US" dirty="0"/>
              <a:t> и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важность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2707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Давайте</a:t>
            </a:r>
            <a:r>
              <a:rPr lang="en-US" dirty="0"/>
              <a:t> </a:t>
            </a:r>
            <a:r>
              <a:rPr lang="en-US" dirty="0" err="1"/>
              <a:t>изучим</a:t>
            </a:r>
            <a:r>
              <a:rPr lang="en-US" dirty="0"/>
              <a:t> </a:t>
            </a:r>
            <a:r>
              <a:rPr lang="en-US" dirty="0" err="1"/>
              <a:t>эти</a:t>
            </a:r>
            <a:r>
              <a:rPr lang="en-US" dirty="0"/>
              <a:t> </a:t>
            </a:r>
            <a:r>
              <a:rPr lang="en-US" dirty="0" err="1"/>
              <a:t>задержки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примере</a:t>
            </a:r>
            <a:r>
              <a:rPr lang="en-US" dirty="0"/>
              <a:t> </a:t>
            </a:r>
            <a:r>
              <a:rPr lang="en-US" dirty="0" err="1"/>
              <a:t>участка</a:t>
            </a:r>
            <a:r>
              <a:rPr lang="en-US" dirty="0"/>
              <a:t> </a:t>
            </a:r>
            <a:r>
              <a:rPr lang="en-US" dirty="0" err="1"/>
              <a:t>сети</a:t>
            </a:r>
            <a:r>
              <a:rPr lang="en-US" dirty="0"/>
              <a:t>, </a:t>
            </a:r>
            <a:r>
              <a:rPr lang="en-US" dirty="0" err="1"/>
              <a:t>представленного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рисунке</a:t>
            </a:r>
            <a:r>
              <a:rPr lang="en-US" dirty="0"/>
              <a:t>. </a:t>
            </a:r>
            <a:r>
              <a:rPr lang="en-US" dirty="0" err="1"/>
              <a:t>Частью</a:t>
            </a:r>
            <a:r>
              <a:rPr lang="en-US" dirty="0"/>
              <a:t> </a:t>
            </a:r>
            <a:r>
              <a:rPr lang="en-US" dirty="0" err="1"/>
              <a:t>маршрута</a:t>
            </a:r>
            <a:r>
              <a:rPr lang="en-US" dirty="0"/>
              <a:t> </a:t>
            </a:r>
            <a:r>
              <a:rPr lang="en-US" dirty="0" err="1"/>
              <a:t>пакета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источника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места</a:t>
            </a:r>
            <a:r>
              <a:rPr lang="en-US" dirty="0"/>
              <a:t> </a:t>
            </a:r>
            <a:r>
              <a:rPr lang="en-US" dirty="0" err="1"/>
              <a:t>назначения</a:t>
            </a:r>
            <a:r>
              <a:rPr lang="en-US" dirty="0"/>
              <a:t>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фрагмент</a:t>
            </a:r>
            <a:r>
              <a:rPr lang="en-US" dirty="0"/>
              <a:t> </a:t>
            </a:r>
            <a:r>
              <a:rPr lang="en-US" dirty="0" err="1"/>
              <a:t>сети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исходящего</a:t>
            </a:r>
            <a:r>
              <a:rPr lang="en-US" dirty="0"/>
              <a:t> </a:t>
            </a:r>
            <a:r>
              <a:rPr lang="en-US" dirty="0" err="1"/>
              <a:t>узла</a:t>
            </a:r>
            <a:r>
              <a:rPr lang="en-US" dirty="0"/>
              <a:t> </a:t>
            </a:r>
            <a:r>
              <a:rPr lang="en-US" dirty="0" err="1"/>
              <a:t>через</a:t>
            </a:r>
            <a:r>
              <a:rPr lang="en-US" dirty="0"/>
              <a:t> </a:t>
            </a:r>
            <a:r>
              <a:rPr lang="en-US" dirty="0" err="1"/>
              <a:t>маршрутизатор</a:t>
            </a:r>
            <a:r>
              <a:rPr lang="en-US" dirty="0"/>
              <a:t> A к </a:t>
            </a:r>
            <a:r>
              <a:rPr lang="en-US" dirty="0" err="1"/>
              <a:t>маршрутизатору</a:t>
            </a:r>
            <a:r>
              <a:rPr lang="en-US" dirty="0"/>
              <a:t> Б. </a:t>
            </a:r>
            <a:r>
              <a:rPr lang="en-US" dirty="0" err="1"/>
              <a:t>Нашей</a:t>
            </a:r>
            <a:r>
              <a:rPr lang="en-US" dirty="0"/>
              <a:t> </a:t>
            </a:r>
            <a:r>
              <a:rPr lang="en-US" dirty="0" err="1"/>
              <a:t>целью</a:t>
            </a:r>
            <a:r>
              <a:rPr lang="en-US" dirty="0"/>
              <a:t>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охарактеризовать</a:t>
            </a:r>
            <a:r>
              <a:rPr lang="en-US" dirty="0"/>
              <a:t> </a:t>
            </a:r>
            <a:r>
              <a:rPr lang="en-US" dirty="0" err="1"/>
              <a:t>узловую</a:t>
            </a:r>
            <a:r>
              <a:rPr lang="en-US" dirty="0"/>
              <a:t> </a:t>
            </a:r>
            <a:r>
              <a:rPr lang="en-US" dirty="0" err="1"/>
              <a:t>задержку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маршрутизаторе</a:t>
            </a:r>
            <a:r>
              <a:rPr lang="en-US" dirty="0"/>
              <a:t> A. </a:t>
            </a:r>
            <a:r>
              <a:rPr lang="en-US" dirty="0" err="1"/>
              <a:t>Отметим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маршрутизатор</a:t>
            </a:r>
            <a:r>
              <a:rPr lang="en-US" dirty="0"/>
              <a:t> A </a:t>
            </a:r>
            <a:r>
              <a:rPr lang="en-US" dirty="0" err="1"/>
              <a:t>имеет</a:t>
            </a:r>
            <a:r>
              <a:rPr lang="en-US" dirty="0"/>
              <a:t> </a:t>
            </a:r>
            <a:r>
              <a:rPr lang="en-US" dirty="0" err="1"/>
              <a:t>исходящую</a:t>
            </a:r>
            <a:r>
              <a:rPr lang="en-US" dirty="0"/>
              <a:t> </a:t>
            </a:r>
            <a:r>
              <a:rPr lang="en-US" dirty="0" err="1"/>
              <a:t>линию</a:t>
            </a:r>
            <a:r>
              <a:rPr lang="en-US" dirty="0"/>
              <a:t> </a:t>
            </a:r>
            <a:r>
              <a:rPr lang="en-US" dirty="0" err="1"/>
              <a:t>связи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маршрутизатора</a:t>
            </a:r>
            <a:r>
              <a:rPr lang="en-US" dirty="0"/>
              <a:t> Б. </a:t>
            </a:r>
            <a:r>
              <a:rPr lang="en-US" dirty="0" err="1"/>
              <a:t>Эта</a:t>
            </a:r>
            <a:r>
              <a:rPr lang="en-US" dirty="0"/>
              <a:t> </a:t>
            </a:r>
            <a:r>
              <a:rPr lang="en-US" dirty="0" err="1"/>
              <a:t>линия</a:t>
            </a:r>
            <a:r>
              <a:rPr lang="en-US" dirty="0"/>
              <a:t> </a:t>
            </a:r>
            <a:r>
              <a:rPr lang="en-US" dirty="0" err="1"/>
              <a:t>связи</a:t>
            </a:r>
            <a:r>
              <a:rPr lang="en-US" dirty="0"/>
              <a:t> в </a:t>
            </a:r>
            <a:r>
              <a:rPr lang="en-US" dirty="0" err="1"/>
              <a:t>своем</a:t>
            </a:r>
            <a:r>
              <a:rPr lang="en-US" dirty="0"/>
              <a:t> </a:t>
            </a:r>
            <a:r>
              <a:rPr lang="en-US" dirty="0" err="1"/>
              <a:t>начале</a:t>
            </a:r>
            <a:r>
              <a:rPr lang="en-US" dirty="0"/>
              <a:t> </a:t>
            </a:r>
            <a:r>
              <a:rPr lang="en-US" dirty="0" err="1"/>
              <a:t>имеет</a:t>
            </a:r>
            <a:r>
              <a:rPr lang="en-US" dirty="0"/>
              <a:t> </a:t>
            </a:r>
            <a:r>
              <a:rPr lang="en-US" dirty="0" err="1"/>
              <a:t>входной</a:t>
            </a:r>
            <a:r>
              <a:rPr lang="en-US" dirty="0"/>
              <a:t> </a:t>
            </a:r>
            <a:r>
              <a:rPr lang="en-US" dirty="0" err="1"/>
              <a:t>буфер</a:t>
            </a:r>
            <a:r>
              <a:rPr lang="en-US" dirty="0"/>
              <a:t> </a:t>
            </a:r>
            <a:r>
              <a:rPr lang="en-US" dirty="0" err="1"/>
              <a:t>маршрутизатора</a:t>
            </a:r>
            <a:r>
              <a:rPr lang="en-US" dirty="0"/>
              <a:t> A (</a:t>
            </a:r>
            <a:r>
              <a:rPr lang="en-US" dirty="0" err="1"/>
              <a:t>там</a:t>
            </a:r>
            <a:r>
              <a:rPr lang="en-US" dirty="0"/>
              <a:t>, </a:t>
            </a:r>
            <a:r>
              <a:rPr lang="en-US" dirty="0" err="1"/>
              <a:t>где</a:t>
            </a:r>
            <a:r>
              <a:rPr lang="en-US" dirty="0"/>
              <a:t> </a:t>
            </a:r>
            <a:r>
              <a:rPr lang="en-US" dirty="0" err="1"/>
              <a:t>хранятся</a:t>
            </a:r>
            <a:r>
              <a:rPr lang="en-US" dirty="0"/>
              <a:t> </a:t>
            </a:r>
            <a:r>
              <a:rPr lang="en-US" dirty="0" err="1"/>
              <a:t>пакеты</a:t>
            </a:r>
            <a:r>
              <a:rPr lang="en-US" dirty="0"/>
              <a:t>, </a:t>
            </a:r>
            <a:r>
              <a:rPr lang="en-US" dirty="0" err="1"/>
              <a:t>находящиеся</a:t>
            </a:r>
            <a:r>
              <a:rPr lang="en-US" dirty="0"/>
              <a:t> в </a:t>
            </a:r>
            <a:r>
              <a:rPr lang="en-US" dirty="0" err="1"/>
              <a:t>очереди</a:t>
            </a:r>
            <a:r>
              <a:rPr lang="en-US" dirty="0"/>
              <a:t>). </a:t>
            </a:r>
            <a:r>
              <a:rPr lang="en-US" dirty="0" err="1"/>
              <a:t>Когда</a:t>
            </a:r>
            <a:r>
              <a:rPr lang="en-US" dirty="0"/>
              <a:t> </a:t>
            </a:r>
            <a:r>
              <a:rPr lang="en-US" dirty="0" err="1"/>
              <a:t>пакет</a:t>
            </a:r>
            <a:r>
              <a:rPr lang="en-US" dirty="0"/>
              <a:t> </a:t>
            </a:r>
            <a:r>
              <a:rPr lang="en-US" dirty="0" err="1"/>
              <a:t>прибывает</a:t>
            </a:r>
            <a:r>
              <a:rPr lang="en-US" dirty="0"/>
              <a:t> c </a:t>
            </a:r>
            <a:r>
              <a:rPr lang="en-US" dirty="0" err="1"/>
              <a:t>передающего</a:t>
            </a:r>
            <a:r>
              <a:rPr lang="en-US" dirty="0"/>
              <a:t> </a:t>
            </a:r>
            <a:r>
              <a:rPr lang="en-US" dirty="0" err="1"/>
              <a:t>узла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маршрутизатор</a:t>
            </a:r>
            <a:r>
              <a:rPr lang="en-US" dirty="0"/>
              <a:t> Ac </a:t>
            </a:r>
            <a:r>
              <a:rPr lang="en-US" dirty="0" err="1"/>
              <a:t>передающего</a:t>
            </a:r>
            <a:r>
              <a:rPr lang="en-US" dirty="0"/>
              <a:t> </a:t>
            </a:r>
            <a:r>
              <a:rPr lang="en-US" dirty="0" err="1"/>
              <a:t>узла</a:t>
            </a:r>
            <a:r>
              <a:rPr lang="en-US" dirty="0"/>
              <a:t>, </a:t>
            </a:r>
            <a:r>
              <a:rPr lang="en-US" dirty="0" err="1"/>
              <a:t>он</a:t>
            </a:r>
            <a:r>
              <a:rPr lang="en-US" dirty="0"/>
              <a:t> </a:t>
            </a:r>
            <a:r>
              <a:rPr lang="en-US" dirty="0" err="1"/>
              <a:t>проверяет</a:t>
            </a:r>
            <a:r>
              <a:rPr lang="en-US" dirty="0"/>
              <a:t> </a:t>
            </a:r>
            <a:r>
              <a:rPr lang="en-US" dirty="0" err="1"/>
              <a:t>заголовок</a:t>
            </a:r>
            <a:r>
              <a:rPr lang="en-US" dirty="0"/>
              <a:t> </a:t>
            </a:r>
            <a:r>
              <a:rPr lang="en-US" dirty="0" err="1"/>
              <a:t>пакета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того</a:t>
            </a:r>
            <a:r>
              <a:rPr lang="en-US" dirty="0"/>
              <a:t>, </a:t>
            </a:r>
            <a:r>
              <a:rPr lang="en-US" dirty="0" err="1"/>
              <a:t>чтобы</a:t>
            </a:r>
            <a:r>
              <a:rPr lang="en-US" dirty="0"/>
              <a:t> </a:t>
            </a:r>
            <a:r>
              <a:rPr lang="en-US" dirty="0" err="1"/>
              <a:t>определить</a:t>
            </a:r>
            <a:r>
              <a:rPr lang="en-US" dirty="0"/>
              <a:t> </a:t>
            </a:r>
            <a:r>
              <a:rPr lang="en-US" dirty="0" err="1"/>
              <a:t>исходящую</a:t>
            </a:r>
            <a:r>
              <a:rPr lang="en-US" dirty="0"/>
              <a:t> </a:t>
            </a:r>
            <a:r>
              <a:rPr lang="en-US" dirty="0" err="1"/>
              <a:t>линию</a:t>
            </a:r>
            <a:r>
              <a:rPr lang="en-US" dirty="0"/>
              <a:t> </a:t>
            </a:r>
            <a:r>
              <a:rPr lang="en-US" dirty="0" err="1"/>
              <a:t>связи</a:t>
            </a:r>
            <a:r>
              <a:rPr lang="en-US" dirty="0"/>
              <a:t> и </a:t>
            </a:r>
            <a:r>
              <a:rPr lang="en-US" dirty="0" err="1"/>
              <a:t>направить</a:t>
            </a:r>
            <a:r>
              <a:rPr lang="en-US" dirty="0"/>
              <a:t> в </a:t>
            </a:r>
            <a:r>
              <a:rPr lang="en-US" dirty="0" err="1"/>
              <a:t>нее</a:t>
            </a:r>
            <a:r>
              <a:rPr lang="en-US" dirty="0"/>
              <a:t> </a:t>
            </a:r>
            <a:r>
              <a:rPr lang="en-US" dirty="0" err="1"/>
              <a:t>пакет</a:t>
            </a:r>
            <a:r>
              <a:rPr lang="en-US" dirty="0"/>
              <a:t>. В </a:t>
            </a:r>
            <a:r>
              <a:rPr lang="en-US" dirty="0" err="1"/>
              <a:t>нашем</a:t>
            </a:r>
            <a:r>
              <a:rPr lang="en-US" dirty="0"/>
              <a:t> </a:t>
            </a:r>
            <a:r>
              <a:rPr lang="en-US" dirty="0" err="1"/>
              <a:t>примере</a:t>
            </a:r>
            <a:r>
              <a:rPr lang="en-US" dirty="0"/>
              <a:t> </a:t>
            </a:r>
            <a:r>
              <a:rPr lang="en-US" dirty="0" err="1"/>
              <a:t>исходящей</a:t>
            </a:r>
            <a:r>
              <a:rPr lang="en-US" dirty="0"/>
              <a:t> </a:t>
            </a:r>
            <a:r>
              <a:rPr lang="en-US" dirty="0" err="1"/>
              <a:t>линией</a:t>
            </a:r>
            <a:r>
              <a:rPr lang="en-US" dirty="0"/>
              <a:t> </a:t>
            </a:r>
            <a:r>
              <a:rPr lang="en-US" dirty="0" err="1"/>
              <a:t>связи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пакета</a:t>
            </a:r>
            <a:r>
              <a:rPr lang="en-US" dirty="0"/>
              <a:t> </a:t>
            </a:r>
            <a:r>
              <a:rPr lang="en-US" dirty="0" err="1"/>
              <a:t>будет</a:t>
            </a:r>
            <a:r>
              <a:rPr lang="en-US" dirty="0"/>
              <a:t> </a:t>
            </a:r>
            <a:r>
              <a:rPr lang="en-US" dirty="0" err="1"/>
              <a:t>являться</a:t>
            </a:r>
            <a:r>
              <a:rPr lang="en-US" dirty="0"/>
              <a:t> </a:t>
            </a:r>
            <a:r>
              <a:rPr lang="en-US" dirty="0" err="1"/>
              <a:t>та</a:t>
            </a:r>
            <a:r>
              <a:rPr lang="en-US" dirty="0"/>
              <a:t>, </a:t>
            </a:r>
            <a:r>
              <a:rPr lang="en-US" dirty="0" err="1"/>
              <a:t>которая</a:t>
            </a:r>
            <a:r>
              <a:rPr lang="en-US" dirty="0"/>
              <a:t> </a:t>
            </a:r>
            <a:r>
              <a:rPr lang="en-US" dirty="0" err="1"/>
              <a:t>ведет</a:t>
            </a:r>
            <a:r>
              <a:rPr lang="en-US" dirty="0"/>
              <a:t> к </a:t>
            </a:r>
            <a:r>
              <a:rPr lang="en-US" dirty="0" err="1"/>
              <a:t>маршрутизатору</a:t>
            </a:r>
            <a:r>
              <a:rPr lang="en-US" dirty="0"/>
              <a:t> Б. </a:t>
            </a:r>
            <a:endParaRPr lang="ru-RU" dirty="0">
              <a:ea typeface="Calibri" panose="020F0502020204030204"/>
              <a:cs typeface="Calibri" panose="020F0502020204030204"/>
            </a:endParaRPr>
          </a:p>
          <a:p>
            <a:r>
              <a:rPr lang="en-US" dirty="0" err="1"/>
              <a:t>Пакет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передан</a:t>
            </a:r>
            <a:r>
              <a:rPr lang="en-US" dirty="0"/>
              <a:t> в </a:t>
            </a:r>
            <a:r>
              <a:rPr lang="en-US" dirty="0" err="1"/>
              <a:t>линию</a:t>
            </a:r>
            <a:r>
              <a:rPr lang="en-US" dirty="0"/>
              <a:t> </a:t>
            </a:r>
            <a:r>
              <a:rPr lang="en-US" dirty="0" err="1"/>
              <a:t>связи</a:t>
            </a:r>
            <a:r>
              <a:rPr lang="en-US" dirty="0"/>
              <a:t> </a:t>
            </a:r>
            <a:r>
              <a:rPr lang="en-US" dirty="0" err="1"/>
              <a:t>лишь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условии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ней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передаются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находятся</a:t>
            </a:r>
            <a:r>
              <a:rPr lang="en-US" dirty="0"/>
              <a:t> в </a:t>
            </a:r>
            <a:r>
              <a:rPr lang="en-US" dirty="0" err="1"/>
              <a:t>очереди</a:t>
            </a:r>
            <a:r>
              <a:rPr lang="en-US" dirty="0"/>
              <a:t> </a:t>
            </a:r>
            <a:r>
              <a:rPr lang="en-US" dirty="0" err="1"/>
              <a:t>другие</a:t>
            </a:r>
            <a:r>
              <a:rPr lang="en-US" dirty="0"/>
              <a:t> </a:t>
            </a:r>
            <a:r>
              <a:rPr lang="en-US" dirty="0" err="1"/>
              <a:t>пакеты</a:t>
            </a:r>
            <a:r>
              <a:rPr lang="en-US" dirty="0"/>
              <a:t>;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же</a:t>
            </a:r>
            <a:r>
              <a:rPr lang="en-US" dirty="0"/>
              <a:t> </a:t>
            </a:r>
            <a:r>
              <a:rPr lang="en-US" dirty="0" err="1"/>
              <a:t>линия</a:t>
            </a:r>
            <a:r>
              <a:rPr lang="en-US" dirty="0"/>
              <a:t> </a:t>
            </a:r>
            <a:r>
              <a:rPr lang="en-US" dirty="0" err="1"/>
              <a:t>связи</a:t>
            </a:r>
            <a:r>
              <a:rPr lang="en-US" dirty="0"/>
              <a:t> в </a:t>
            </a:r>
            <a:r>
              <a:rPr lang="en-US" dirty="0" err="1"/>
              <a:t>данный</a:t>
            </a:r>
            <a:r>
              <a:rPr lang="en-US" dirty="0"/>
              <a:t> </a:t>
            </a:r>
            <a:r>
              <a:rPr lang="en-US" dirty="0" err="1"/>
              <a:t>момент</a:t>
            </a:r>
            <a:r>
              <a:rPr lang="en-US" dirty="0"/>
              <a:t> </a:t>
            </a:r>
            <a:r>
              <a:rPr lang="en-US" dirty="0" err="1"/>
              <a:t>занята</a:t>
            </a:r>
            <a:r>
              <a:rPr lang="en-US" dirty="0"/>
              <a:t> </a:t>
            </a:r>
            <a:r>
              <a:rPr lang="en-US" dirty="0" err="1"/>
              <a:t>либо</a:t>
            </a:r>
            <a:r>
              <a:rPr lang="en-US" dirty="0"/>
              <a:t> </a:t>
            </a:r>
            <a:r>
              <a:rPr lang="en-US" dirty="0" err="1"/>
              <a:t>есть</a:t>
            </a:r>
            <a:r>
              <a:rPr lang="en-US" dirty="0"/>
              <a:t> </a:t>
            </a:r>
            <a:r>
              <a:rPr lang="en-US" dirty="0" err="1"/>
              <a:t>ожидающие</a:t>
            </a:r>
            <a:r>
              <a:rPr lang="en-US" dirty="0"/>
              <a:t> в </a:t>
            </a:r>
            <a:r>
              <a:rPr lang="en-US" dirty="0" err="1"/>
              <a:t>очереди</a:t>
            </a:r>
            <a:r>
              <a:rPr lang="en-US" dirty="0"/>
              <a:t> </a:t>
            </a:r>
            <a:r>
              <a:rPr lang="en-US" dirty="0" err="1"/>
              <a:t>пакеты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в </a:t>
            </a:r>
            <a:r>
              <a:rPr lang="en-US" dirty="0" err="1"/>
              <a:t>нее</a:t>
            </a:r>
            <a:r>
              <a:rPr lang="en-US" dirty="0"/>
              <a:t> </a:t>
            </a:r>
            <a:r>
              <a:rPr lang="en-US" dirty="0" err="1"/>
              <a:t>встают</a:t>
            </a:r>
            <a:r>
              <a:rPr lang="en-US" dirty="0"/>
              <a:t> и </a:t>
            </a:r>
            <a:r>
              <a:rPr lang="en-US" dirty="0" err="1"/>
              <a:t>вновь</a:t>
            </a:r>
            <a:r>
              <a:rPr lang="en-US" dirty="0"/>
              <a:t> </a:t>
            </a:r>
            <a:r>
              <a:rPr lang="en-US" dirty="0" err="1"/>
              <a:t>прибывающие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b="1" dirty="0" err="1"/>
              <a:t>Задержка</a:t>
            </a:r>
            <a:r>
              <a:rPr lang="en-US" b="1" dirty="0"/>
              <a:t> </a:t>
            </a:r>
            <a:r>
              <a:rPr lang="en-US" b="1" dirty="0" err="1"/>
              <a:t>обработки</a:t>
            </a:r>
            <a:r>
              <a:rPr lang="en-US" b="1" dirty="0"/>
              <a:t>. </a:t>
            </a:r>
            <a:r>
              <a:rPr lang="en-US" dirty="0" err="1"/>
              <a:t>Время</a:t>
            </a:r>
            <a:r>
              <a:rPr lang="en-US" dirty="0"/>
              <a:t>, </a:t>
            </a:r>
            <a:r>
              <a:rPr lang="en-US" dirty="0" err="1"/>
              <a:t>необходимое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проверку</a:t>
            </a:r>
            <a:r>
              <a:rPr lang="en-US" dirty="0"/>
              <a:t> </a:t>
            </a:r>
            <a:r>
              <a:rPr lang="en-US" dirty="0" err="1"/>
              <a:t>заголовка</a:t>
            </a:r>
            <a:r>
              <a:rPr lang="en-US" dirty="0"/>
              <a:t> </a:t>
            </a:r>
            <a:r>
              <a:rPr lang="en-US" dirty="0" err="1"/>
              <a:t>пакета</a:t>
            </a:r>
            <a:r>
              <a:rPr lang="en-US" dirty="0"/>
              <a:t> и </a:t>
            </a:r>
            <a:r>
              <a:rPr lang="en-US" dirty="0" err="1"/>
              <a:t>определение</a:t>
            </a:r>
            <a:r>
              <a:rPr lang="en-US" dirty="0"/>
              <a:t> </a:t>
            </a:r>
            <a:r>
              <a:rPr lang="en-US" dirty="0" err="1"/>
              <a:t>дальнейшего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маршрута</a:t>
            </a:r>
            <a:r>
              <a:rPr lang="en-US" dirty="0"/>
              <a:t>,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частью</a:t>
            </a:r>
            <a:r>
              <a:rPr lang="en-US" dirty="0"/>
              <a:t> </a:t>
            </a:r>
            <a:r>
              <a:rPr lang="en-US" dirty="0" err="1"/>
              <a:t>задержки</a:t>
            </a:r>
            <a:r>
              <a:rPr lang="en-US" dirty="0"/>
              <a:t> </a:t>
            </a:r>
            <a:r>
              <a:rPr lang="en-US" dirty="0" err="1"/>
              <a:t>обработки</a:t>
            </a:r>
            <a:r>
              <a:rPr lang="en-US" dirty="0"/>
              <a:t>. </a:t>
            </a:r>
            <a:r>
              <a:rPr lang="en-US" dirty="0" err="1"/>
              <a:t>Данная</a:t>
            </a:r>
            <a:r>
              <a:rPr lang="en-US" dirty="0"/>
              <a:t> </a:t>
            </a:r>
            <a:r>
              <a:rPr lang="en-US" dirty="0" err="1"/>
              <a:t>задержка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включать</a:t>
            </a:r>
            <a:r>
              <a:rPr lang="en-US" dirty="0"/>
              <a:t>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затраты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проверку</a:t>
            </a:r>
            <a:r>
              <a:rPr lang="en-US" dirty="0"/>
              <a:t> </a:t>
            </a:r>
            <a:r>
              <a:rPr lang="en-US" dirty="0" err="1"/>
              <a:t>ошибок</a:t>
            </a:r>
            <a:r>
              <a:rPr lang="en-US" dirty="0"/>
              <a:t>, </a:t>
            </a:r>
            <a:r>
              <a:rPr lang="en-US" dirty="0" err="1"/>
              <a:t>происходящих</a:t>
            </a:r>
            <a:r>
              <a:rPr lang="en-US" dirty="0"/>
              <a:t> </a:t>
            </a:r>
            <a:r>
              <a:rPr lang="en-US" dirty="0" err="1"/>
              <a:t>из-за</a:t>
            </a:r>
            <a:r>
              <a:rPr lang="en-US" dirty="0"/>
              <a:t> </a:t>
            </a:r>
            <a:r>
              <a:rPr lang="en-US" dirty="0" err="1"/>
              <a:t>искажения</a:t>
            </a:r>
            <a:r>
              <a:rPr lang="en-US" dirty="0"/>
              <a:t> </a:t>
            </a:r>
            <a:r>
              <a:rPr lang="en-US" dirty="0" err="1"/>
              <a:t>отдельных</a:t>
            </a:r>
            <a:r>
              <a:rPr lang="en-US" dirty="0"/>
              <a:t> </a:t>
            </a:r>
            <a:r>
              <a:rPr lang="en-US" dirty="0" err="1"/>
              <a:t>битов</a:t>
            </a:r>
            <a:r>
              <a:rPr lang="en-US" dirty="0"/>
              <a:t> </a:t>
            </a:r>
            <a:r>
              <a:rPr lang="en-US" dirty="0" err="1"/>
              <a:t>сообщения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передаче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передающего</a:t>
            </a:r>
            <a:r>
              <a:rPr lang="en-US" dirty="0"/>
              <a:t> </a:t>
            </a:r>
            <a:r>
              <a:rPr lang="en-US" dirty="0" err="1"/>
              <a:t>узла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маршрутизатор</a:t>
            </a:r>
            <a:r>
              <a:rPr lang="en-US" dirty="0"/>
              <a:t> A. </a:t>
            </a:r>
            <a:r>
              <a:rPr lang="en-US" dirty="0" err="1"/>
              <a:t>Обычное</a:t>
            </a:r>
            <a:r>
              <a:rPr lang="en-US" dirty="0"/>
              <a:t> </a:t>
            </a:r>
            <a:r>
              <a:rPr lang="en-US" dirty="0" err="1"/>
              <a:t>время</a:t>
            </a:r>
            <a:r>
              <a:rPr lang="en-US" dirty="0"/>
              <a:t> </a:t>
            </a:r>
            <a:r>
              <a:rPr lang="en-US" dirty="0" err="1"/>
              <a:t>задержки</a:t>
            </a:r>
            <a:r>
              <a:rPr lang="en-US" dirty="0"/>
              <a:t> в </a:t>
            </a:r>
            <a:r>
              <a:rPr lang="en-US" dirty="0" err="1"/>
              <a:t>типичных</a:t>
            </a:r>
            <a:r>
              <a:rPr lang="en-US" dirty="0"/>
              <a:t> </a:t>
            </a:r>
            <a:r>
              <a:rPr lang="en-US" dirty="0" err="1"/>
              <a:t>современных</a:t>
            </a:r>
            <a:r>
              <a:rPr lang="en-US" dirty="0"/>
              <a:t> </a:t>
            </a:r>
            <a:r>
              <a:rPr lang="en-US" dirty="0" err="1"/>
              <a:t>высокоскоростных</a:t>
            </a:r>
            <a:r>
              <a:rPr lang="en-US" dirty="0"/>
              <a:t> </a:t>
            </a:r>
            <a:r>
              <a:rPr lang="en-US" dirty="0" err="1"/>
              <a:t>маршрутизаторах</a:t>
            </a:r>
            <a:r>
              <a:rPr lang="en-US" dirty="0"/>
              <a:t> </a:t>
            </a:r>
            <a:r>
              <a:rPr lang="en-US" dirty="0" err="1"/>
              <a:t>составляет</a:t>
            </a:r>
            <a:r>
              <a:rPr lang="en-US" dirty="0"/>
              <a:t> </a:t>
            </a:r>
            <a:r>
              <a:rPr lang="en-US" dirty="0" err="1"/>
              <a:t>порядка</a:t>
            </a:r>
            <a:r>
              <a:rPr lang="en-US" dirty="0"/>
              <a:t> </a:t>
            </a:r>
            <a:r>
              <a:rPr lang="en-US" dirty="0" err="1"/>
              <a:t>нескольких</a:t>
            </a:r>
            <a:r>
              <a:rPr lang="en-US" dirty="0"/>
              <a:t> </a:t>
            </a:r>
            <a:r>
              <a:rPr lang="en-US" dirty="0" err="1"/>
              <a:t>микросекунд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менее</a:t>
            </a:r>
            <a:r>
              <a:rPr lang="en-US" dirty="0"/>
              <a:t>. </a:t>
            </a:r>
            <a:r>
              <a:rPr lang="en-US" dirty="0" err="1"/>
              <a:t>После</a:t>
            </a:r>
            <a:r>
              <a:rPr lang="en-US" dirty="0"/>
              <a:t> </a:t>
            </a:r>
            <a:r>
              <a:rPr lang="en-US" dirty="0" err="1"/>
              <a:t>такой</a:t>
            </a:r>
            <a:r>
              <a:rPr lang="en-US" dirty="0"/>
              <a:t> </a:t>
            </a:r>
            <a:r>
              <a:rPr lang="en-US" dirty="0" err="1"/>
              <a:t>обработки</a:t>
            </a:r>
            <a:r>
              <a:rPr lang="en-US" dirty="0"/>
              <a:t> в </a:t>
            </a:r>
            <a:r>
              <a:rPr lang="en-US" dirty="0" err="1"/>
              <a:t>узле</a:t>
            </a:r>
            <a:r>
              <a:rPr lang="en-US" dirty="0"/>
              <a:t> </a:t>
            </a:r>
            <a:r>
              <a:rPr lang="en-US" dirty="0" err="1"/>
              <a:t>маршрутизатор</a:t>
            </a:r>
            <a:r>
              <a:rPr lang="en-US" dirty="0"/>
              <a:t> </a:t>
            </a:r>
            <a:r>
              <a:rPr lang="en-US" dirty="0" err="1"/>
              <a:t>направляет</a:t>
            </a:r>
            <a:r>
              <a:rPr lang="en-US" dirty="0"/>
              <a:t> </a:t>
            </a:r>
            <a:r>
              <a:rPr lang="en-US" dirty="0" err="1"/>
              <a:t>пакет</a:t>
            </a:r>
            <a:r>
              <a:rPr lang="en-US" dirty="0"/>
              <a:t> в </a:t>
            </a:r>
            <a:r>
              <a:rPr lang="en-US" dirty="0" err="1"/>
              <a:t>очередь</a:t>
            </a:r>
            <a:r>
              <a:rPr lang="en-US" dirty="0"/>
              <a:t> </a:t>
            </a:r>
            <a:r>
              <a:rPr lang="en-US" dirty="0" err="1"/>
              <a:t>линии</a:t>
            </a:r>
            <a:r>
              <a:rPr lang="en-US" dirty="0"/>
              <a:t> </a:t>
            </a:r>
            <a:r>
              <a:rPr lang="en-US" dirty="0" err="1"/>
              <a:t>связи</a:t>
            </a:r>
            <a:r>
              <a:rPr lang="en-US" dirty="0"/>
              <a:t> с </a:t>
            </a:r>
            <a:r>
              <a:rPr lang="en-US" dirty="0" err="1"/>
              <a:t>маршрутизатором</a:t>
            </a:r>
            <a:r>
              <a:rPr lang="en-US" dirty="0"/>
              <a:t> Б. </a:t>
            </a:r>
          </a:p>
          <a:p>
            <a:r>
              <a:rPr lang="en-US" b="1" dirty="0" err="1"/>
              <a:t>Задержка</a:t>
            </a:r>
            <a:r>
              <a:rPr lang="en-US" b="1" dirty="0"/>
              <a:t> </a:t>
            </a:r>
            <a:r>
              <a:rPr lang="en-US" b="1" dirty="0" err="1"/>
              <a:t>ожидания</a:t>
            </a:r>
            <a:r>
              <a:rPr lang="en-US" b="1" dirty="0"/>
              <a:t>. </a:t>
            </a:r>
            <a:r>
              <a:rPr lang="en-US" dirty="0" err="1"/>
              <a:t>Находясь</a:t>
            </a:r>
            <a:r>
              <a:rPr lang="en-US" dirty="0"/>
              <a:t> в </a:t>
            </a:r>
            <a:r>
              <a:rPr lang="en-US" dirty="0" err="1"/>
              <a:t>очереди</a:t>
            </a:r>
            <a:r>
              <a:rPr lang="en-US" dirty="0"/>
              <a:t>, </a:t>
            </a:r>
            <a:r>
              <a:rPr lang="en-US" dirty="0" err="1"/>
              <a:t>пакет</a:t>
            </a:r>
            <a:r>
              <a:rPr lang="en-US" dirty="0"/>
              <a:t> </a:t>
            </a:r>
            <a:r>
              <a:rPr lang="en-US" dirty="0" err="1"/>
              <a:t>испытывает</a:t>
            </a:r>
            <a:r>
              <a:rPr lang="en-US" dirty="0"/>
              <a:t> </a:t>
            </a:r>
            <a:r>
              <a:rPr lang="en-US" dirty="0" err="1"/>
              <a:t>задержку</a:t>
            </a:r>
            <a:r>
              <a:rPr lang="en-US" dirty="0"/>
              <a:t> </a:t>
            </a:r>
            <a:r>
              <a:rPr lang="en-US" dirty="0" err="1"/>
              <a:t>ожидания</a:t>
            </a:r>
            <a:r>
              <a:rPr lang="en-US" dirty="0"/>
              <a:t>, </a:t>
            </a:r>
            <a:r>
              <a:rPr lang="en-US" dirty="0" err="1"/>
              <a:t>так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он</a:t>
            </a:r>
            <a:r>
              <a:rPr lang="en-US" dirty="0"/>
              <a:t> </a:t>
            </a:r>
            <a:r>
              <a:rPr lang="en-US" dirty="0" err="1"/>
              <a:t>ждет</a:t>
            </a:r>
            <a:r>
              <a:rPr lang="en-US" dirty="0"/>
              <a:t>, </a:t>
            </a:r>
            <a:r>
              <a:rPr lang="en-US" dirty="0" err="1"/>
              <a:t>пока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передадут</a:t>
            </a:r>
            <a:r>
              <a:rPr lang="en-US" dirty="0"/>
              <a:t> </a:t>
            </a:r>
            <a:r>
              <a:rPr lang="en-US" dirty="0" err="1"/>
              <a:t>дальше</a:t>
            </a:r>
            <a:r>
              <a:rPr lang="en-US" dirty="0"/>
              <a:t> в </a:t>
            </a:r>
            <a:r>
              <a:rPr lang="en-US" dirty="0" err="1"/>
              <a:t>линию</a:t>
            </a:r>
            <a:r>
              <a:rPr lang="en-US" dirty="0"/>
              <a:t> </a:t>
            </a:r>
            <a:r>
              <a:rPr lang="en-US" dirty="0" err="1"/>
              <a:t>связи</a:t>
            </a:r>
            <a:r>
              <a:rPr lang="en-US" dirty="0"/>
              <a:t>. </a:t>
            </a:r>
            <a:r>
              <a:rPr lang="en-US" dirty="0" err="1"/>
              <a:t>Время</a:t>
            </a:r>
            <a:r>
              <a:rPr lang="en-US" dirty="0"/>
              <a:t> </a:t>
            </a:r>
            <a:r>
              <a:rPr lang="en-US" dirty="0" err="1"/>
              <a:t>задержки</a:t>
            </a:r>
            <a:r>
              <a:rPr lang="en-US" dirty="0"/>
              <a:t> </a:t>
            </a:r>
            <a:r>
              <a:rPr lang="en-US" dirty="0" err="1"/>
              <a:t>ожидания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определенного</a:t>
            </a:r>
            <a:r>
              <a:rPr lang="en-US" dirty="0"/>
              <a:t> </a:t>
            </a:r>
            <a:r>
              <a:rPr lang="en-US" dirty="0" err="1"/>
              <a:t>пакета</a:t>
            </a:r>
            <a:r>
              <a:rPr lang="en-US" dirty="0"/>
              <a:t> </a:t>
            </a:r>
            <a:r>
              <a:rPr lang="en-US" dirty="0" err="1"/>
              <a:t>будет</a:t>
            </a:r>
            <a:r>
              <a:rPr lang="en-US" dirty="0"/>
              <a:t> </a:t>
            </a:r>
            <a:r>
              <a:rPr lang="en-US" dirty="0" err="1"/>
              <a:t>зависеть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количества</a:t>
            </a:r>
            <a:r>
              <a:rPr lang="en-US" dirty="0"/>
              <a:t> </a:t>
            </a:r>
            <a:r>
              <a:rPr lang="en-US" dirty="0" err="1"/>
              <a:t>пакетов</a:t>
            </a:r>
            <a:r>
              <a:rPr lang="en-US" dirty="0"/>
              <a:t>, </a:t>
            </a:r>
            <a:r>
              <a:rPr lang="en-US" dirty="0" err="1"/>
              <a:t>прибывших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него</a:t>
            </a:r>
            <a:r>
              <a:rPr lang="en-US" dirty="0"/>
              <a:t> и </a:t>
            </a:r>
            <a:r>
              <a:rPr lang="en-US" dirty="0" err="1"/>
              <a:t>стоящих</a:t>
            </a:r>
            <a:r>
              <a:rPr lang="en-US" dirty="0"/>
              <a:t> в </a:t>
            </a:r>
            <a:r>
              <a:rPr lang="en-US" dirty="0" err="1"/>
              <a:t>очереди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передачу</a:t>
            </a:r>
            <a:r>
              <a:rPr lang="en-US" dirty="0"/>
              <a:t> в </a:t>
            </a:r>
            <a:r>
              <a:rPr lang="en-US" dirty="0" err="1"/>
              <a:t>линию</a:t>
            </a:r>
            <a:r>
              <a:rPr lang="en-US" dirty="0"/>
              <a:t> </a:t>
            </a:r>
            <a:r>
              <a:rPr lang="en-US" dirty="0" err="1"/>
              <a:t>связи</a:t>
            </a:r>
            <a:r>
              <a:rPr lang="en-US" dirty="0"/>
              <a:t>.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же</a:t>
            </a:r>
            <a:r>
              <a:rPr lang="en-US" dirty="0"/>
              <a:t> </a:t>
            </a:r>
            <a:r>
              <a:rPr lang="en-US" dirty="0" err="1"/>
              <a:t>очередь</a:t>
            </a:r>
            <a:r>
              <a:rPr lang="en-US" dirty="0"/>
              <a:t> </a:t>
            </a:r>
            <a:r>
              <a:rPr lang="en-US" dirty="0" err="1"/>
              <a:t>пуста</a:t>
            </a:r>
            <a:r>
              <a:rPr lang="en-US" dirty="0"/>
              <a:t> и </a:t>
            </a:r>
            <a:r>
              <a:rPr lang="en-US" dirty="0" err="1"/>
              <a:t>нет</a:t>
            </a:r>
            <a:r>
              <a:rPr lang="en-US" dirty="0"/>
              <a:t> </a:t>
            </a:r>
            <a:r>
              <a:rPr lang="en-US" dirty="0" err="1"/>
              <a:t>пакетов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передачи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задержка</a:t>
            </a:r>
            <a:r>
              <a:rPr lang="en-US" dirty="0"/>
              <a:t> </a:t>
            </a:r>
            <a:r>
              <a:rPr lang="en-US" dirty="0" err="1"/>
              <a:t>ожидания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нашего</a:t>
            </a:r>
            <a:r>
              <a:rPr lang="en-US" dirty="0"/>
              <a:t> </a:t>
            </a:r>
            <a:r>
              <a:rPr lang="en-US" dirty="0" err="1"/>
              <a:t>пакета</a:t>
            </a:r>
            <a:r>
              <a:rPr lang="en-US" dirty="0"/>
              <a:t> </a:t>
            </a:r>
            <a:r>
              <a:rPr lang="en-US" dirty="0" err="1"/>
              <a:t>будет</a:t>
            </a:r>
            <a:r>
              <a:rPr lang="en-US" dirty="0"/>
              <a:t> </a:t>
            </a:r>
            <a:r>
              <a:rPr lang="en-US" dirty="0" err="1"/>
              <a:t>равна</a:t>
            </a:r>
            <a:r>
              <a:rPr lang="en-US" dirty="0"/>
              <a:t> </a:t>
            </a:r>
            <a:r>
              <a:rPr lang="en-US" dirty="0" err="1"/>
              <a:t>нулю</a:t>
            </a:r>
            <a:r>
              <a:rPr lang="en-US" dirty="0"/>
              <a:t>. В </a:t>
            </a:r>
            <a:r>
              <a:rPr lang="en-US" dirty="0" err="1"/>
              <a:t>случае</a:t>
            </a:r>
            <a:r>
              <a:rPr lang="en-US" dirty="0"/>
              <a:t> </a:t>
            </a:r>
            <a:r>
              <a:rPr lang="en-US" dirty="0" err="1"/>
              <a:t>же</a:t>
            </a:r>
            <a:r>
              <a:rPr lang="en-US" dirty="0"/>
              <a:t> </a:t>
            </a:r>
            <a:r>
              <a:rPr lang="en-US" dirty="0" err="1"/>
              <a:t>большого</a:t>
            </a:r>
            <a:r>
              <a:rPr lang="en-US" dirty="0"/>
              <a:t> </a:t>
            </a:r>
            <a:r>
              <a:rPr lang="en-US" dirty="0" err="1"/>
              <a:t>объема</a:t>
            </a:r>
            <a:r>
              <a:rPr lang="en-US" dirty="0"/>
              <a:t> </a:t>
            </a:r>
            <a:r>
              <a:rPr lang="en-US" dirty="0" err="1"/>
              <a:t>трафика</a:t>
            </a:r>
            <a:r>
              <a:rPr lang="en-US" dirty="0"/>
              <a:t> </a:t>
            </a:r>
            <a:r>
              <a:rPr lang="en-US" dirty="0" err="1"/>
              <a:t>задержки</a:t>
            </a:r>
            <a:r>
              <a:rPr lang="en-US" dirty="0"/>
              <a:t> </a:t>
            </a:r>
            <a:r>
              <a:rPr lang="en-US" dirty="0" err="1"/>
              <a:t>ожидания</a:t>
            </a:r>
            <a:r>
              <a:rPr lang="en-US" dirty="0"/>
              <a:t> </a:t>
            </a:r>
            <a:r>
              <a:rPr lang="en-US" dirty="0" err="1"/>
              <a:t>могут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достаточно</a:t>
            </a:r>
            <a:r>
              <a:rPr lang="en-US" dirty="0"/>
              <a:t> </a:t>
            </a:r>
            <a:r>
              <a:rPr lang="en-US" dirty="0" err="1"/>
              <a:t>продолжительными</a:t>
            </a:r>
            <a:r>
              <a:rPr lang="en-US" dirty="0"/>
              <a:t>. </a:t>
            </a:r>
            <a:r>
              <a:rPr lang="en-US" dirty="0" err="1"/>
              <a:t>Вскоре</a:t>
            </a:r>
            <a:r>
              <a:rPr lang="en-US" dirty="0"/>
              <a:t> </a:t>
            </a:r>
            <a:r>
              <a:rPr lang="en-US" dirty="0" err="1"/>
              <a:t>мы</a:t>
            </a:r>
            <a:r>
              <a:rPr lang="en-US" dirty="0"/>
              <a:t> </a:t>
            </a:r>
            <a:r>
              <a:rPr lang="en-US" dirty="0" err="1"/>
              <a:t>увидим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количество</a:t>
            </a:r>
            <a:r>
              <a:rPr lang="en-US" dirty="0"/>
              <a:t> </a:t>
            </a:r>
            <a:r>
              <a:rPr lang="en-US" dirty="0" err="1"/>
              <a:t>пакетов</a:t>
            </a:r>
            <a:r>
              <a:rPr lang="en-US" dirty="0"/>
              <a:t>, </a:t>
            </a:r>
            <a:r>
              <a:rPr lang="en-US" dirty="0" err="1"/>
              <a:t>находящихся</a:t>
            </a:r>
            <a:r>
              <a:rPr lang="en-US" dirty="0"/>
              <a:t> в </a:t>
            </a:r>
            <a:r>
              <a:rPr lang="en-US" dirty="0" err="1"/>
              <a:t>очереди</a:t>
            </a:r>
            <a:r>
              <a:rPr lang="en-US" dirty="0"/>
              <a:t> к </a:t>
            </a:r>
            <a:r>
              <a:rPr lang="en-US" dirty="0" err="1"/>
              <a:t>моменту</a:t>
            </a:r>
            <a:r>
              <a:rPr lang="en-US" dirty="0"/>
              <a:t> </a:t>
            </a:r>
            <a:r>
              <a:rPr lang="en-US" dirty="0" err="1"/>
              <a:t>прибытия</a:t>
            </a:r>
            <a:r>
              <a:rPr lang="en-US" dirty="0"/>
              <a:t> </a:t>
            </a:r>
            <a:r>
              <a:rPr lang="en-US" dirty="0" err="1"/>
              <a:t>нового</a:t>
            </a:r>
            <a:r>
              <a:rPr lang="en-US" dirty="0"/>
              <a:t> </a:t>
            </a:r>
            <a:r>
              <a:rPr lang="en-US" dirty="0" err="1"/>
              <a:t>пакета</a:t>
            </a:r>
            <a:r>
              <a:rPr lang="en-US" dirty="0"/>
              <a:t>, </a:t>
            </a:r>
            <a:r>
              <a:rPr lang="en-US" dirty="0" err="1"/>
              <a:t>зависит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интенсивности</a:t>
            </a:r>
            <a:r>
              <a:rPr lang="en-US" dirty="0"/>
              <a:t> и </a:t>
            </a:r>
            <a:r>
              <a:rPr lang="en-US" dirty="0" err="1"/>
              <a:t>природы</a:t>
            </a:r>
            <a:r>
              <a:rPr lang="en-US" dirty="0"/>
              <a:t> </a:t>
            </a:r>
            <a:r>
              <a:rPr lang="en-US" dirty="0" err="1"/>
              <a:t>трафика</a:t>
            </a:r>
            <a:r>
              <a:rPr lang="en-US" dirty="0"/>
              <a:t> </a:t>
            </a:r>
            <a:r>
              <a:rPr lang="en-US" dirty="0" err="1"/>
              <a:t>прибывающих</a:t>
            </a:r>
            <a:r>
              <a:rPr lang="en-US" dirty="0"/>
              <a:t> </a:t>
            </a:r>
            <a:r>
              <a:rPr lang="en-US" dirty="0" err="1"/>
              <a:t>пакетов</a:t>
            </a:r>
            <a:r>
              <a:rPr lang="en-US" dirty="0"/>
              <a:t>.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практике</a:t>
            </a:r>
            <a:r>
              <a:rPr lang="en-US" dirty="0"/>
              <a:t> </a:t>
            </a:r>
            <a:r>
              <a:rPr lang="en-US" dirty="0" err="1"/>
              <a:t>задержки</a:t>
            </a:r>
            <a:r>
              <a:rPr lang="en-US" dirty="0"/>
              <a:t> </a:t>
            </a:r>
            <a:r>
              <a:rPr lang="en-US" dirty="0" err="1"/>
              <a:t>ожидания</a:t>
            </a:r>
            <a:r>
              <a:rPr lang="en-US" dirty="0"/>
              <a:t> </a:t>
            </a:r>
            <a:r>
              <a:rPr lang="en-US" dirty="0" err="1"/>
              <a:t>обычно</a:t>
            </a:r>
            <a:r>
              <a:rPr lang="en-US" dirty="0"/>
              <a:t> </a:t>
            </a:r>
            <a:r>
              <a:rPr lang="en-US" dirty="0" err="1"/>
              <a:t>составляют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нескольких</a:t>
            </a:r>
            <a:r>
              <a:rPr lang="en-US" dirty="0"/>
              <a:t> </a:t>
            </a:r>
            <a:r>
              <a:rPr lang="en-US" dirty="0" err="1"/>
              <a:t>микросекунд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нескольких</a:t>
            </a:r>
            <a:r>
              <a:rPr lang="en-US" dirty="0"/>
              <a:t> </a:t>
            </a:r>
            <a:r>
              <a:rPr lang="en-US" dirty="0" err="1"/>
              <a:t>миллисекунд</a:t>
            </a:r>
            <a:r>
              <a:rPr lang="en-US" dirty="0"/>
              <a:t>.</a:t>
            </a:r>
            <a:endParaRPr lang="en-US" dirty="0">
              <a:ea typeface="Calibri"/>
              <a:cs typeface="Calibri"/>
            </a:endParaRPr>
          </a:p>
          <a:p>
            <a:endParaRPr lang="en-US" dirty="0">
              <a:ea typeface="Calibri"/>
              <a:cs typeface="Calibri"/>
            </a:endParaRPr>
          </a:p>
          <a:p>
            <a:r>
              <a:rPr lang="en-US" dirty="0" err="1"/>
              <a:t>Задержка</a:t>
            </a:r>
            <a:r>
              <a:rPr lang="en-US" dirty="0"/>
              <a:t> </a:t>
            </a:r>
            <a:r>
              <a:rPr lang="en-US" dirty="0" err="1"/>
              <a:t>ожидания</a:t>
            </a:r>
            <a:r>
              <a:rPr lang="en-US" dirty="0"/>
              <a:t> </a:t>
            </a:r>
            <a:r>
              <a:rPr lang="en-US" dirty="0" err="1"/>
              <a:t>является</a:t>
            </a:r>
            <a:r>
              <a:rPr lang="en-US" dirty="0"/>
              <a:t> </a:t>
            </a:r>
            <a:r>
              <a:rPr lang="en-US" dirty="0" err="1"/>
              <a:t>наиболее</a:t>
            </a:r>
            <a:r>
              <a:rPr lang="en-US" dirty="0"/>
              <a:t> </a:t>
            </a:r>
            <a:r>
              <a:rPr lang="en-US" dirty="0" err="1"/>
              <a:t>сложной</a:t>
            </a:r>
            <a:r>
              <a:rPr lang="en-US" dirty="0"/>
              <a:t> и </a:t>
            </a:r>
            <a:r>
              <a:rPr lang="en-US" dirty="0" err="1"/>
              <a:t>интересной</a:t>
            </a:r>
            <a:r>
              <a:rPr lang="en-US" dirty="0"/>
              <a:t> </a:t>
            </a:r>
            <a:r>
              <a:rPr lang="en-US" dirty="0" err="1"/>
              <a:t>составляющей</a:t>
            </a:r>
            <a:r>
              <a:rPr lang="en-US" dirty="0"/>
              <a:t> </a:t>
            </a:r>
            <a:r>
              <a:rPr lang="en-US" dirty="0" err="1"/>
              <a:t>общей</a:t>
            </a:r>
            <a:r>
              <a:rPr lang="en-US" dirty="0"/>
              <a:t> </a:t>
            </a:r>
            <a:r>
              <a:rPr lang="en-US" dirty="0" err="1"/>
              <a:t>узловой</a:t>
            </a:r>
            <a:r>
              <a:rPr lang="en-US" dirty="0"/>
              <a:t> </a:t>
            </a:r>
            <a:r>
              <a:rPr lang="en-US" dirty="0" err="1"/>
              <a:t>задержки</a:t>
            </a:r>
            <a:r>
              <a:rPr lang="en-US" dirty="0"/>
              <a:t>. В </a:t>
            </a:r>
            <a:r>
              <a:rPr lang="en-US" dirty="0" err="1"/>
              <a:t>действительности</a:t>
            </a:r>
            <a:r>
              <a:rPr lang="en-US" dirty="0"/>
              <a:t> </a:t>
            </a:r>
            <a:r>
              <a:rPr lang="en-US" dirty="0" err="1"/>
              <a:t>эта</a:t>
            </a:r>
            <a:r>
              <a:rPr lang="en-US" dirty="0"/>
              <a:t> </a:t>
            </a:r>
            <a:r>
              <a:rPr lang="en-US" dirty="0" err="1"/>
              <a:t>тема</a:t>
            </a:r>
            <a:r>
              <a:rPr lang="en-US" dirty="0"/>
              <a:t> </a:t>
            </a:r>
            <a:r>
              <a:rPr lang="en-US" dirty="0" err="1"/>
              <a:t>настолько</a:t>
            </a:r>
            <a:r>
              <a:rPr lang="en-US" dirty="0"/>
              <a:t> </a:t>
            </a:r>
            <a:r>
              <a:rPr lang="en-US" dirty="0" err="1"/>
              <a:t>важна</a:t>
            </a:r>
            <a:r>
              <a:rPr lang="en-US" dirty="0"/>
              <a:t> и </a:t>
            </a:r>
            <a:r>
              <a:rPr lang="en-US" dirty="0" err="1"/>
              <a:t>интересна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ей</a:t>
            </a:r>
            <a:r>
              <a:rPr lang="en-US" dirty="0"/>
              <a:t> </a:t>
            </a:r>
            <a:r>
              <a:rPr lang="en-US" dirty="0" err="1"/>
              <a:t>посвящены</a:t>
            </a:r>
            <a:r>
              <a:rPr lang="en-US" dirty="0"/>
              <a:t> </a:t>
            </a:r>
            <a:r>
              <a:rPr lang="en-US" dirty="0" err="1"/>
              <a:t>тысячи</a:t>
            </a:r>
            <a:r>
              <a:rPr lang="en-US" dirty="0"/>
              <a:t> </a:t>
            </a:r>
            <a:r>
              <a:rPr lang="en-US" dirty="0" err="1"/>
              <a:t>публикаций</a:t>
            </a:r>
            <a:r>
              <a:rPr lang="en-US" dirty="0"/>
              <a:t> в </a:t>
            </a:r>
            <a:r>
              <a:rPr lang="en-US" dirty="0" err="1"/>
              <a:t>прессе</a:t>
            </a:r>
            <a:r>
              <a:rPr lang="en-US" dirty="0"/>
              <a:t> и </a:t>
            </a:r>
            <a:r>
              <a:rPr lang="en-US" dirty="0" err="1"/>
              <a:t>очень</a:t>
            </a:r>
            <a:r>
              <a:rPr lang="en-US" dirty="0"/>
              <a:t> </a:t>
            </a:r>
            <a:r>
              <a:rPr lang="en-US" dirty="0" err="1"/>
              <a:t>много</a:t>
            </a:r>
            <a:r>
              <a:rPr lang="en-US" dirty="0"/>
              <a:t> </a:t>
            </a:r>
            <a:r>
              <a:rPr lang="en-US" dirty="0" err="1"/>
              <a:t>книг</a:t>
            </a:r>
            <a:r>
              <a:rPr lang="en-US" dirty="0"/>
              <a:t>. В </a:t>
            </a:r>
            <a:r>
              <a:rPr lang="en-US" dirty="0" err="1"/>
              <a:t>отличие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трех</a:t>
            </a:r>
            <a:r>
              <a:rPr lang="en-US" dirty="0"/>
              <a:t> </a:t>
            </a:r>
            <a:r>
              <a:rPr lang="en-US" dirty="0" err="1"/>
              <a:t>других</a:t>
            </a:r>
            <a:r>
              <a:rPr lang="en-US" dirty="0"/>
              <a:t> </a:t>
            </a:r>
            <a:r>
              <a:rPr lang="en-US" dirty="0" err="1"/>
              <a:t>видов</a:t>
            </a:r>
            <a:r>
              <a:rPr lang="en-US" dirty="0"/>
              <a:t> </a:t>
            </a:r>
            <a:r>
              <a:rPr lang="en-US" dirty="0" err="1"/>
              <a:t>задержек</a:t>
            </a:r>
            <a:r>
              <a:rPr lang="en-US" dirty="0"/>
              <a:t>, </a:t>
            </a:r>
            <a:r>
              <a:rPr lang="en-US" dirty="0" err="1"/>
              <a:t>задержка</a:t>
            </a:r>
            <a:r>
              <a:rPr lang="en-US" dirty="0"/>
              <a:t> </a:t>
            </a:r>
            <a:r>
              <a:rPr lang="en-US" dirty="0" err="1"/>
              <a:t>ожидания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изменяться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пакета</a:t>
            </a:r>
            <a:r>
              <a:rPr lang="en-US" dirty="0"/>
              <a:t> к </a:t>
            </a:r>
            <a:r>
              <a:rPr lang="en-US" dirty="0" err="1"/>
              <a:t>пакету</a:t>
            </a:r>
            <a:r>
              <a:rPr lang="en-US" dirty="0"/>
              <a:t>. </a:t>
            </a:r>
            <a:r>
              <a:rPr lang="en-US" dirty="0" err="1"/>
              <a:t>Если</a:t>
            </a:r>
            <a:r>
              <a:rPr lang="en-US" dirty="0"/>
              <a:t> 10 </a:t>
            </a:r>
            <a:r>
              <a:rPr lang="en-US" dirty="0" err="1"/>
              <a:t>пакетов</a:t>
            </a:r>
            <a:r>
              <a:rPr lang="en-US" dirty="0"/>
              <a:t> </a:t>
            </a:r>
            <a:r>
              <a:rPr lang="en-US" dirty="0" err="1"/>
              <a:t>одновременно</a:t>
            </a:r>
            <a:r>
              <a:rPr lang="en-US" dirty="0"/>
              <a:t> </a:t>
            </a:r>
            <a:r>
              <a:rPr lang="en-US" dirty="0" err="1"/>
              <a:t>прибывают</a:t>
            </a:r>
            <a:r>
              <a:rPr lang="en-US" dirty="0"/>
              <a:t> в </a:t>
            </a:r>
            <a:r>
              <a:rPr lang="en-US" dirty="0" err="1"/>
              <a:t>пустую</a:t>
            </a:r>
            <a:r>
              <a:rPr lang="en-US" dirty="0"/>
              <a:t> </a:t>
            </a:r>
            <a:r>
              <a:rPr lang="en-US" dirty="0" err="1"/>
              <a:t>очередь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первый</a:t>
            </a:r>
            <a:r>
              <a:rPr lang="en-US" dirty="0"/>
              <a:t> </a:t>
            </a:r>
            <a:r>
              <a:rPr lang="en-US" dirty="0" err="1"/>
              <a:t>переданный</a:t>
            </a:r>
            <a:r>
              <a:rPr lang="en-US" dirty="0"/>
              <a:t> </a:t>
            </a:r>
            <a:r>
              <a:rPr lang="en-US" dirty="0" err="1"/>
              <a:t>пакет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будет</a:t>
            </a:r>
            <a:r>
              <a:rPr lang="en-US" dirty="0"/>
              <a:t> </a:t>
            </a:r>
            <a:r>
              <a:rPr lang="en-US" dirty="0" err="1"/>
              <a:t>испытывать</a:t>
            </a:r>
            <a:r>
              <a:rPr lang="en-US" dirty="0"/>
              <a:t> </a:t>
            </a:r>
            <a:r>
              <a:rPr lang="en-US" dirty="0" err="1"/>
              <a:t>задержки</a:t>
            </a:r>
            <a:r>
              <a:rPr lang="en-US" dirty="0"/>
              <a:t> </a:t>
            </a:r>
            <a:r>
              <a:rPr lang="en-US" dirty="0" err="1"/>
              <a:t>ожидания</a:t>
            </a:r>
            <a:r>
              <a:rPr lang="en-US" dirty="0"/>
              <a:t>, в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время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последнего</a:t>
            </a:r>
            <a:r>
              <a:rPr lang="en-US" dirty="0"/>
              <a:t> </a:t>
            </a:r>
            <a:r>
              <a:rPr lang="en-US" dirty="0" err="1"/>
              <a:t>она</a:t>
            </a:r>
            <a:r>
              <a:rPr lang="en-US" dirty="0"/>
              <a:t> </a:t>
            </a:r>
            <a:r>
              <a:rPr lang="en-US" dirty="0" err="1"/>
              <a:t>будет</a:t>
            </a:r>
            <a:r>
              <a:rPr lang="en-US" dirty="0"/>
              <a:t> </a:t>
            </a:r>
            <a:r>
              <a:rPr lang="en-US" dirty="0" err="1"/>
              <a:t>достаточно</a:t>
            </a:r>
            <a:r>
              <a:rPr lang="en-US" dirty="0"/>
              <a:t> </a:t>
            </a:r>
            <a:r>
              <a:rPr lang="en-US" dirty="0" err="1"/>
              <a:t>большой</a:t>
            </a:r>
            <a:r>
              <a:rPr lang="en-US" dirty="0"/>
              <a:t> (</a:t>
            </a:r>
            <a:r>
              <a:rPr lang="en-US" dirty="0" err="1"/>
              <a:t>пока</a:t>
            </a:r>
            <a:r>
              <a:rPr lang="en-US" dirty="0"/>
              <a:t> </a:t>
            </a:r>
            <a:r>
              <a:rPr lang="en-US" dirty="0" err="1"/>
              <a:t>передаются</a:t>
            </a:r>
            <a:r>
              <a:rPr lang="en-US" dirty="0"/>
              <a:t> 9 </a:t>
            </a:r>
            <a:r>
              <a:rPr lang="en-US" dirty="0" err="1"/>
              <a:t>других</a:t>
            </a:r>
            <a:r>
              <a:rPr lang="en-US" dirty="0"/>
              <a:t> </a:t>
            </a:r>
            <a:r>
              <a:rPr lang="en-US" dirty="0" err="1"/>
              <a:t>пакетов</a:t>
            </a:r>
            <a:r>
              <a:rPr lang="en-US" dirty="0"/>
              <a:t>).</a:t>
            </a: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1750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err="1"/>
              <a:t>Задержка</a:t>
            </a:r>
            <a:r>
              <a:rPr lang="en-US" b="1" dirty="0"/>
              <a:t> </a:t>
            </a:r>
            <a:r>
              <a:rPr lang="en-US" b="1" dirty="0" err="1"/>
              <a:t>передачи</a:t>
            </a:r>
            <a:r>
              <a:rPr lang="en-US" b="1" dirty="0"/>
              <a:t>.</a:t>
            </a:r>
            <a:r>
              <a:rPr lang="en-US" dirty="0"/>
              <a:t> </a:t>
            </a:r>
            <a:r>
              <a:rPr lang="en-US" dirty="0" err="1"/>
              <a:t>Предположим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пакеты</a:t>
            </a:r>
            <a:r>
              <a:rPr lang="en-US" dirty="0"/>
              <a:t> </a:t>
            </a:r>
            <a:r>
              <a:rPr lang="en-US" dirty="0" err="1"/>
              <a:t>передаются</a:t>
            </a:r>
            <a:r>
              <a:rPr lang="en-US" dirty="0"/>
              <a:t> в </a:t>
            </a:r>
            <a:r>
              <a:rPr lang="en-US" dirty="0" err="1"/>
              <a:t>линию</a:t>
            </a:r>
            <a:r>
              <a:rPr lang="en-US" dirty="0"/>
              <a:t> </a:t>
            </a:r>
            <a:r>
              <a:rPr lang="en-US" dirty="0" err="1"/>
              <a:t>связи</a:t>
            </a:r>
            <a:r>
              <a:rPr lang="en-US" dirty="0"/>
              <a:t> в </a:t>
            </a:r>
            <a:r>
              <a:rPr lang="en-US" dirty="0" err="1"/>
              <a:t>порядке</a:t>
            </a:r>
            <a:r>
              <a:rPr lang="en-US" dirty="0"/>
              <a:t> </a:t>
            </a:r>
            <a:r>
              <a:rPr lang="en-US" dirty="0" err="1"/>
              <a:t>очередности</a:t>
            </a:r>
            <a:r>
              <a:rPr lang="en-US" dirty="0"/>
              <a:t> (</a:t>
            </a:r>
            <a:r>
              <a:rPr lang="en-US" dirty="0" err="1"/>
              <a:t>первый</a:t>
            </a:r>
            <a:r>
              <a:rPr lang="en-US" dirty="0"/>
              <a:t> </a:t>
            </a:r>
            <a:r>
              <a:rPr lang="en-US" dirty="0" err="1"/>
              <a:t>пришел</a:t>
            </a:r>
            <a:r>
              <a:rPr lang="en-US" dirty="0"/>
              <a:t> — </a:t>
            </a:r>
            <a:r>
              <a:rPr lang="en-US" dirty="0" err="1"/>
              <a:t>первого</a:t>
            </a:r>
            <a:r>
              <a:rPr lang="en-US" dirty="0"/>
              <a:t> </a:t>
            </a:r>
            <a:r>
              <a:rPr lang="en-US" dirty="0" err="1"/>
              <a:t>обслужили</a:t>
            </a:r>
            <a:r>
              <a:rPr lang="en-US" dirty="0"/>
              <a:t>),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распространено</a:t>
            </a:r>
            <a:r>
              <a:rPr lang="en-US" dirty="0"/>
              <a:t> в </a:t>
            </a:r>
            <a:r>
              <a:rPr lang="en-US" dirty="0" err="1"/>
              <a:t>сетях</a:t>
            </a:r>
            <a:r>
              <a:rPr lang="en-US" dirty="0"/>
              <a:t> с </a:t>
            </a:r>
            <a:r>
              <a:rPr lang="en-US" dirty="0" err="1"/>
              <a:t>коммутацией</a:t>
            </a:r>
            <a:r>
              <a:rPr lang="en-US" dirty="0"/>
              <a:t> </a:t>
            </a:r>
            <a:r>
              <a:rPr lang="en-US" dirty="0" err="1"/>
              <a:t>пакетов</a:t>
            </a:r>
            <a:r>
              <a:rPr lang="en-US" dirty="0"/>
              <a:t>. </a:t>
            </a:r>
            <a:r>
              <a:rPr lang="en-US" dirty="0" err="1"/>
              <a:t>Тогда</a:t>
            </a:r>
            <a:r>
              <a:rPr lang="en-US" dirty="0"/>
              <a:t> </a:t>
            </a:r>
            <a:r>
              <a:rPr lang="en-US" dirty="0" err="1"/>
              <a:t>наш</a:t>
            </a:r>
            <a:r>
              <a:rPr lang="en-US" dirty="0"/>
              <a:t> </a:t>
            </a:r>
            <a:r>
              <a:rPr lang="en-US" dirty="0" err="1"/>
              <a:t>пакет</a:t>
            </a:r>
            <a:r>
              <a:rPr lang="en-US" dirty="0"/>
              <a:t> </a:t>
            </a:r>
            <a:r>
              <a:rPr lang="en-US" dirty="0" err="1"/>
              <a:t>будет</a:t>
            </a:r>
            <a:r>
              <a:rPr lang="en-US" dirty="0"/>
              <a:t> </a:t>
            </a:r>
            <a:r>
              <a:rPr lang="en-US" dirty="0" err="1"/>
              <a:t>передан</a:t>
            </a:r>
            <a:r>
              <a:rPr lang="en-US" dirty="0"/>
              <a:t> </a:t>
            </a:r>
            <a:r>
              <a:rPr lang="en-US" dirty="0" err="1"/>
              <a:t>только</a:t>
            </a:r>
            <a:r>
              <a:rPr lang="en-US" dirty="0"/>
              <a:t> </a:t>
            </a:r>
            <a:r>
              <a:rPr lang="en-US" dirty="0" err="1"/>
              <a:t>после</a:t>
            </a:r>
            <a:r>
              <a:rPr lang="en-US" dirty="0"/>
              <a:t> </a:t>
            </a:r>
            <a:r>
              <a:rPr lang="en-US" dirty="0" err="1"/>
              <a:t>того</a:t>
            </a:r>
            <a:r>
              <a:rPr lang="en-US" dirty="0"/>
              <a:t>,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закончится</a:t>
            </a:r>
            <a:r>
              <a:rPr lang="en-US" dirty="0"/>
              <a:t> </a:t>
            </a:r>
            <a:r>
              <a:rPr lang="en-US" dirty="0" err="1"/>
              <a:t>передача</a:t>
            </a:r>
            <a:r>
              <a:rPr lang="en-US" dirty="0"/>
              <a:t> </a:t>
            </a:r>
            <a:r>
              <a:rPr lang="en-US" dirty="0" err="1"/>
              <a:t>всех</a:t>
            </a:r>
            <a:r>
              <a:rPr lang="en-US" dirty="0"/>
              <a:t> </a:t>
            </a:r>
            <a:r>
              <a:rPr lang="en-US" dirty="0" err="1"/>
              <a:t>тех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прибыли</a:t>
            </a:r>
            <a:r>
              <a:rPr lang="en-US" dirty="0"/>
              <a:t> </a:t>
            </a:r>
            <a:r>
              <a:rPr lang="en-US" dirty="0" err="1"/>
              <a:t>перед</a:t>
            </a:r>
            <a:r>
              <a:rPr lang="en-US" dirty="0"/>
              <a:t> </a:t>
            </a:r>
            <a:r>
              <a:rPr lang="en-US" dirty="0" err="1"/>
              <a:t>ним</a:t>
            </a:r>
            <a:r>
              <a:rPr lang="en-US" dirty="0"/>
              <a:t>. </a:t>
            </a:r>
            <a:r>
              <a:rPr lang="en-US" dirty="0" err="1"/>
              <a:t>Пусть</a:t>
            </a:r>
            <a:r>
              <a:rPr lang="en-US" dirty="0"/>
              <a:t> </a:t>
            </a:r>
            <a:r>
              <a:rPr lang="en-US" dirty="0" err="1"/>
              <a:t>длина</a:t>
            </a:r>
            <a:r>
              <a:rPr lang="en-US" dirty="0"/>
              <a:t> </a:t>
            </a:r>
            <a:r>
              <a:rPr lang="en-US" dirty="0" err="1"/>
              <a:t>пакета</a:t>
            </a:r>
            <a:r>
              <a:rPr lang="en-US" dirty="0"/>
              <a:t> </a:t>
            </a:r>
            <a:r>
              <a:rPr lang="en-US" dirty="0" err="1"/>
              <a:t>равна</a:t>
            </a:r>
            <a:r>
              <a:rPr lang="en-US" dirty="0"/>
              <a:t> L </a:t>
            </a:r>
            <a:r>
              <a:rPr lang="en-US" dirty="0" err="1"/>
              <a:t>бит</a:t>
            </a:r>
            <a:r>
              <a:rPr lang="en-US" dirty="0"/>
              <a:t>, а </a:t>
            </a:r>
            <a:r>
              <a:rPr lang="en-US" dirty="0" err="1"/>
              <a:t>скорость</a:t>
            </a:r>
            <a:r>
              <a:rPr lang="en-US" dirty="0"/>
              <a:t> </a:t>
            </a:r>
            <a:r>
              <a:rPr lang="en-US" dirty="0" err="1"/>
              <a:t>передачи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линии</a:t>
            </a:r>
            <a:r>
              <a:rPr lang="en-US" dirty="0"/>
              <a:t> </a:t>
            </a:r>
            <a:r>
              <a:rPr lang="en-US" dirty="0" err="1"/>
              <a:t>связи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маршрутизатора</a:t>
            </a:r>
            <a:r>
              <a:rPr lang="en-US" dirty="0"/>
              <a:t> A к </a:t>
            </a:r>
            <a:r>
              <a:rPr lang="en-US" dirty="0" err="1"/>
              <a:t>маршрутизатору</a:t>
            </a:r>
            <a:r>
              <a:rPr lang="en-US" dirty="0"/>
              <a:t> Б </a:t>
            </a:r>
            <a:r>
              <a:rPr lang="en-US" dirty="0" err="1"/>
              <a:t>равна</a:t>
            </a:r>
            <a:r>
              <a:rPr lang="en-US" dirty="0"/>
              <a:t> R </a:t>
            </a:r>
            <a:r>
              <a:rPr lang="en-US" dirty="0" err="1"/>
              <a:t>бит</a:t>
            </a:r>
            <a:r>
              <a:rPr lang="en-US" dirty="0"/>
              <a:t>/с. </a:t>
            </a:r>
            <a:r>
              <a:rPr lang="en-US" dirty="0" err="1"/>
              <a:t>Задержка</a:t>
            </a:r>
            <a:r>
              <a:rPr lang="en-US" dirty="0"/>
              <a:t> </a:t>
            </a:r>
            <a:r>
              <a:rPr lang="en-US" dirty="0" err="1"/>
              <a:t>передачи</a:t>
            </a:r>
            <a:r>
              <a:rPr lang="en-US" dirty="0"/>
              <a:t> </a:t>
            </a:r>
            <a:r>
              <a:rPr lang="en-US" dirty="0" err="1"/>
              <a:t>будет</a:t>
            </a:r>
            <a:r>
              <a:rPr lang="en-US" dirty="0"/>
              <a:t> </a:t>
            </a:r>
            <a:r>
              <a:rPr lang="en-US" dirty="0" err="1"/>
              <a:t>равна</a:t>
            </a:r>
            <a:r>
              <a:rPr lang="en-US" dirty="0"/>
              <a:t> L/R — </a:t>
            </a:r>
            <a:r>
              <a:rPr lang="en-US" dirty="0" err="1"/>
              <a:t>время</a:t>
            </a:r>
            <a:r>
              <a:rPr lang="en-US" dirty="0"/>
              <a:t>, </a:t>
            </a:r>
            <a:r>
              <a:rPr lang="en-US" dirty="0" err="1"/>
              <a:t>которое</a:t>
            </a:r>
            <a:r>
              <a:rPr lang="en-US" dirty="0"/>
              <a:t> </a:t>
            </a:r>
            <a:r>
              <a:rPr lang="en-US" dirty="0" err="1"/>
              <a:t>требуется</a:t>
            </a:r>
            <a:r>
              <a:rPr lang="en-US" dirty="0"/>
              <a:t>, </a:t>
            </a:r>
            <a:r>
              <a:rPr lang="en-US" dirty="0" err="1"/>
              <a:t>чтобы</a:t>
            </a:r>
            <a:r>
              <a:rPr lang="en-US" dirty="0"/>
              <a:t> </a:t>
            </a:r>
            <a:r>
              <a:rPr lang="en-US" dirty="0" err="1"/>
              <a:t>передать</a:t>
            </a:r>
            <a:r>
              <a:rPr lang="en-US" dirty="0"/>
              <a:t> </a:t>
            </a:r>
            <a:r>
              <a:rPr lang="en-US" dirty="0" err="1"/>
              <a:t>все</a:t>
            </a:r>
            <a:r>
              <a:rPr lang="en-US" dirty="0"/>
              <a:t> </a:t>
            </a:r>
            <a:r>
              <a:rPr lang="en-US" dirty="0" err="1"/>
              <a:t>биты</a:t>
            </a:r>
            <a:r>
              <a:rPr lang="en-US" dirty="0"/>
              <a:t> </a:t>
            </a:r>
            <a:r>
              <a:rPr lang="en-US" dirty="0" err="1"/>
              <a:t>пакета</a:t>
            </a:r>
            <a:r>
              <a:rPr lang="en-US" dirty="0"/>
              <a:t> в </a:t>
            </a:r>
            <a:r>
              <a:rPr lang="en-US" dirty="0" err="1"/>
              <a:t>линию</a:t>
            </a:r>
            <a:r>
              <a:rPr lang="en-US" dirty="0"/>
              <a:t> </a:t>
            </a:r>
            <a:r>
              <a:rPr lang="en-US" dirty="0" err="1"/>
              <a:t>связи</a:t>
            </a:r>
            <a:r>
              <a:rPr lang="en-US" dirty="0"/>
              <a:t>.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практике</a:t>
            </a:r>
            <a:r>
              <a:rPr lang="en-US" dirty="0"/>
              <a:t> </a:t>
            </a:r>
            <a:r>
              <a:rPr lang="en-US" dirty="0" err="1"/>
              <a:t>задержка</a:t>
            </a:r>
            <a:r>
              <a:rPr lang="en-US" dirty="0"/>
              <a:t> </a:t>
            </a:r>
            <a:r>
              <a:rPr lang="en-US" dirty="0" err="1"/>
              <a:t>передачи</a:t>
            </a:r>
            <a:r>
              <a:rPr lang="en-US" dirty="0"/>
              <a:t> </a:t>
            </a:r>
            <a:r>
              <a:rPr lang="en-US" dirty="0" err="1"/>
              <a:t>составляет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нескольких</a:t>
            </a:r>
            <a:r>
              <a:rPr lang="en-US" dirty="0"/>
              <a:t> </a:t>
            </a:r>
            <a:r>
              <a:rPr lang="en-US" dirty="0" err="1"/>
              <a:t>микросекунд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нескольких</a:t>
            </a:r>
            <a:r>
              <a:rPr lang="en-US" dirty="0"/>
              <a:t> </a:t>
            </a:r>
            <a:r>
              <a:rPr lang="en-US" dirty="0" err="1"/>
              <a:t>миллисекунд</a:t>
            </a:r>
            <a:r>
              <a:rPr lang="en-US" dirty="0"/>
              <a:t>. </a:t>
            </a:r>
            <a:endParaRPr lang="ru-RU" dirty="0"/>
          </a:p>
          <a:p>
            <a:r>
              <a:rPr lang="en-US" b="1" dirty="0" err="1"/>
              <a:t>Задержка</a:t>
            </a:r>
            <a:r>
              <a:rPr lang="en-US" b="1" dirty="0"/>
              <a:t> </a:t>
            </a:r>
            <a:r>
              <a:rPr lang="en-US" b="1" dirty="0" err="1"/>
              <a:t>распространения</a:t>
            </a:r>
            <a:r>
              <a:rPr lang="en-US" b="1" dirty="0"/>
              <a:t>.</a:t>
            </a:r>
            <a:r>
              <a:rPr lang="en-US" dirty="0"/>
              <a:t> </a:t>
            </a:r>
            <a:r>
              <a:rPr lang="en-US" dirty="0" err="1"/>
              <a:t>После</a:t>
            </a:r>
            <a:r>
              <a:rPr lang="en-US" dirty="0"/>
              <a:t> </a:t>
            </a:r>
            <a:r>
              <a:rPr lang="en-US" dirty="0" err="1"/>
              <a:t>того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бит</a:t>
            </a:r>
            <a:r>
              <a:rPr lang="en-US" dirty="0"/>
              <a:t> </a:t>
            </a:r>
            <a:r>
              <a:rPr lang="en-US" dirty="0" err="1"/>
              <a:t>попал</a:t>
            </a:r>
            <a:r>
              <a:rPr lang="en-US" dirty="0"/>
              <a:t> в </a:t>
            </a:r>
            <a:r>
              <a:rPr lang="en-US" dirty="0" err="1"/>
              <a:t>линию</a:t>
            </a:r>
            <a:r>
              <a:rPr lang="en-US" dirty="0"/>
              <a:t> </a:t>
            </a:r>
            <a:r>
              <a:rPr lang="en-US" dirty="0" err="1"/>
              <a:t>связи</a:t>
            </a:r>
            <a:r>
              <a:rPr lang="en-US" dirty="0"/>
              <a:t>, </a:t>
            </a:r>
            <a:r>
              <a:rPr lang="en-US" dirty="0" err="1"/>
              <a:t>он</a:t>
            </a:r>
            <a:r>
              <a:rPr lang="en-US" dirty="0"/>
              <a:t> </a:t>
            </a:r>
            <a:r>
              <a:rPr lang="en-US" dirty="0" err="1"/>
              <a:t>распространяется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ней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маршрутизатора</a:t>
            </a:r>
            <a:r>
              <a:rPr lang="en-US" dirty="0"/>
              <a:t> Б. </a:t>
            </a:r>
            <a:r>
              <a:rPr lang="en-US" dirty="0" err="1"/>
              <a:t>Время</a:t>
            </a:r>
            <a:r>
              <a:rPr lang="en-US" dirty="0"/>
              <a:t>, </a:t>
            </a:r>
            <a:r>
              <a:rPr lang="en-US" dirty="0" err="1"/>
              <a:t>необходимое</a:t>
            </a:r>
            <a:r>
              <a:rPr lang="en-US" dirty="0"/>
              <a:t> </a:t>
            </a:r>
            <a:r>
              <a:rPr lang="en-US" dirty="0" err="1"/>
              <a:t>ему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достижения</a:t>
            </a:r>
            <a:r>
              <a:rPr lang="en-US" dirty="0"/>
              <a:t> </a:t>
            </a:r>
            <a:r>
              <a:rPr lang="en-US" dirty="0" err="1"/>
              <a:t>маршрутизатора</a:t>
            </a:r>
            <a:r>
              <a:rPr lang="en-US" dirty="0"/>
              <a:t> Б, </a:t>
            </a:r>
            <a:r>
              <a:rPr lang="en-US" dirty="0" err="1"/>
              <a:t>называется</a:t>
            </a:r>
            <a:r>
              <a:rPr lang="en-US" dirty="0"/>
              <a:t> </a:t>
            </a:r>
            <a:r>
              <a:rPr lang="en-US" dirty="0" err="1"/>
              <a:t>задержкой</a:t>
            </a:r>
            <a:r>
              <a:rPr lang="en-US" dirty="0"/>
              <a:t> </a:t>
            </a:r>
            <a:r>
              <a:rPr lang="en-US" dirty="0" err="1"/>
              <a:t>распространения</a:t>
            </a:r>
            <a:r>
              <a:rPr lang="en-US" dirty="0"/>
              <a:t>. </a:t>
            </a:r>
            <a:r>
              <a:rPr lang="en-US" dirty="0" err="1"/>
              <a:t>Бит</a:t>
            </a:r>
            <a:r>
              <a:rPr lang="en-US" dirty="0"/>
              <a:t> </a:t>
            </a:r>
            <a:r>
              <a:rPr lang="en-US" dirty="0" err="1"/>
              <a:t>движется</a:t>
            </a:r>
            <a:r>
              <a:rPr lang="en-US" dirty="0"/>
              <a:t> </a:t>
            </a:r>
            <a:r>
              <a:rPr lang="en-US" dirty="0" err="1"/>
              <a:t>со</a:t>
            </a:r>
            <a:r>
              <a:rPr lang="en-US" dirty="0"/>
              <a:t> </a:t>
            </a:r>
            <a:r>
              <a:rPr lang="en-US" dirty="0" err="1"/>
              <a:t>скоростью</a:t>
            </a:r>
            <a:r>
              <a:rPr lang="en-US" dirty="0"/>
              <a:t> </a:t>
            </a:r>
            <a:r>
              <a:rPr lang="en-US" dirty="0" err="1"/>
              <a:t>распространения</a:t>
            </a:r>
            <a:r>
              <a:rPr lang="en-US" dirty="0"/>
              <a:t> в </a:t>
            </a:r>
            <a:r>
              <a:rPr lang="en-US" dirty="0" err="1"/>
              <a:t>данной</a:t>
            </a:r>
            <a:r>
              <a:rPr lang="en-US" dirty="0"/>
              <a:t> </a:t>
            </a:r>
            <a:r>
              <a:rPr lang="en-US" dirty="0" err="1"/>
              <a:t>линии</a:t>
            </a:r>
            <a:r>
              <a:rPr lang="en-US" dirty="0"/>
              <a:t> </a:t>
            </a:r>
            <a:r>
              <a:rPr lang="en-US" dirty="0" err="1"/>
              <a:t>связи</a:t>
            </a:r>
            <a:r>
              <a:rPr lang="en-US" dirty="0"/>
              <a:t>, </a:t>
            </a:r>
            <a:r>
              <a:rPr lang="en-US" dirty="0" err="1"/>
              <a:t>зависящей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физической</a:t>
            </a:r>
            <a:r>
              <a:rPr lang="en-US" dirty="0"/>
              <a:t> </a:t>
            </a:r>
            <a:r>
              <a:rPr lang="en-US" dirty="0" err="1"/>
              <a:t>среды</a:t>
            </a:r>
            <a:r>
              <a:rPr lang="en-US" dirty="0"/>
              <a:t> </a:t>
            </a:r>
            <a:r>
              <a:rPr lang="en-US" dirty="0" err="1"/>
              <a:t>передачи</a:t>
            </a:r>
            <a:r>
              <a:rPr lang="en-US" dirty="0"/>
              <a:t> (</a:t>
            </a:r>
            <a:r>
              <a:rPr lang="en-US" dirty="0" err="1"/>
              <a:t>оптоволокна</a:t>
            </a:r>
            <a:r>
              <a:rPr lang="en-US" dirty="0"/>
              <a:t>, </a:t>
            </a:r>
            <a:r>
              <a:rPr lang="en-US" dirty="0" err="1"/>
              <a:t>медной</a:t>
            </a:r>
            <a:r>
              <a:rPr lang="en-US" dirty="0"/>
              <a:t> </a:t>
            </a:r>
            <a:r>
              <a:rPr lang="en-US" dirty="0" err="1"/>
              <a:t>витой</a:t>
            </a:r>
            <a:r>
              <a:rPr lang="en-US" dirty="0"/>
              <a:t> </a:t>
            </a:r>
            <a:r>
              <a:rPr lang="en-US" dirty="0" err="1"/>
              <a:t>пары</a:t>
            </a:r>
            <a:r>
              <a:rPr lang="en-US" dirty="0"/>
              <a:t> и </a:t>
            </a:r>
            <a:r>
              <a:rPr lang="en-US" dirty="0" err="1"/>
              <a:t>т.д</a:t>
            </a:r>
            <a:r>
              <a:rPr lang="en-US" dirty="0"/>
              <a:t>.). </a:t>
            </a:r>
            <a:r>
              <a:rPr lang="en-US" dirty="0" err="1"/>
              <a:t>Задержка</a:t>
            </a:r>
            <a:r>
              <a:rPr lang="en-US" dirty="0"/>
              <a:t> </a:t>
            </a:r>
            <a:r>
              <a:rPr lang="en-US" dirty="0" err="1"/>
              <a:t>распространения</a:t>
            </a:r>
            <a:r>
              <a:rPr lang="en-US" dirty="0"/>
              <a:t> </a:t>
            </a:r>
            <a:r>
              <a:rPr lang="en-US" dirty="0" err="1"/>
              <a:t>тогда</a:t>
            </a:r>
            <a:r>
              <a:rPr lang="en-US" dirty="0"/>
              <a:t> </a:t>
            </a:r>
            <a:r>
              <a:rPr lang="en-US" dirty="0" err="1"/>
              <a:t>будет</a:t>
            </a:r>
            <a:r>
              <a:rPr lang="en-US" dirty="0"/>
              <a:t> </a:t>
            </a:r>
            <a:r>
              <a:rPr lang="en-US" dirty="0" err="1"/>
              <a:t>равна</a:t>
            </a:r>
            <a:r>
              <a:rPr lang="en-US" dirty="0"/>
              <a:t> </a:t>
            </a:r>
            <a:r>
              <a:rPr lang="en-US" dirty="0" err="1"/>
              <a:t>расстоянию</a:t>
            </a:r>
            <a:r>
              <a:rPr lang="en-US" dirty="0"/>
              <a:t>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двумя</a:t>
            </a:r>
            <a:r>
              <a:rPr lang="en-US" dirty="0"/>
              <a:t> </a:t>
            </a:r>
            <a:r>
              <a:rPr lang="en-US" dirty="0" err="1"/>
              <a:t>маршрутизаторами</a:t>
            </a:r>
            <a:r>
              <a:rPr lang="en-US" dirty="0"/>
              <a:t>, </a:t>
            </a:r>
            <a:r>
              <a:rPr lang="en-US" dirty="0" err="1"/>
              <a:t>деленному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скорость</a:t>
            </a:r>
            <a:r>
              <a:rPr lang="en-US" dirty="0"/>
              <a:t> </a:t>
            </a:r>
            <a:r>
              <a:rPr lang="en-US" dirty="0" err="1"/>
              <a:t>распространения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есть</a:t>
            </a:r>
            <a:r>
              <a:rPr lang="en-US" dirty="0"/>
              <a:t> d/s. </a:t>
            </a:r>
            <a:r>
              <a:rPr lang="en-US" dirty="0" err="1"/>
              <a:t>Когда</a:t>
            </a:r>
            <a:r>
              <a:rPr lang="en-US" dirty="0"/>
              <a:t> </a:t>
            </a:r>
            <a:r>
              <a:rPr lang="en-US" dirty="0" err="1"/>
              <a:t>последний</a:t>
            </a:r>
            <a:r>
              <a:rPr lang="en-US" dirty="0"/>
              <a:t> </a:t>
            </a:r>
            <a:r>
              <a:rPr lang="en-US" dirty="0" err="1"/>
              <a:t>бит</a:t>
            </a:r>
            <a:r>
              <a:rPr lang="en-US" dirty="0"/>
              <a:t> </a:t>
            </a:r>
            <a:r>
              <a:rPr lang="en-US" dirty="0" err="1"/>
              <a:t>пакета</a:t>
            </a:r>
            <a:r>
              <a:rPr lang="en-US" dirty="0"/>
              <a:t> </a:t>
            </a:r>
            <a:r>
              <a:rPr lang="en-US" dirty="0" err="1"/>
              <a:t>достигает</a:t>
            </a:r>
            <a:r>
              <a:rPr lang="en-US" dirty="0"/>
              <a:t> </a:t>
            </a:r>
            <a:r>
              <a:rPr lang="en-US" dirty="0" err="1"/>
              <a:t>маршрутизатора</a:t>
            </a:r>
            <a:r>
              <a:rPr lang="en-US" dirty="0"/>
              <a:t> Б,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все</a:t>
            </a:r>
            <a:r>
              <a:rPr lang="en-US" dirty="0"/>
              <a:t> </a:t>
            </a:r>
            <a:r>
              <a:rPr lang="en-US" dirty="0" err="1"/>
              <a:t>биты</a:t>
            </a:r>
            <a:r>
              <a:rPr lang="en-US" dirty="0"/>
              <a:t> </a:t>
            </a:r>
            <a:r>
              <a:rPr lang="en-US" dirty="0" err="1"/>
              <a:t>пакета</a:t>
            </a:r>
            <a:r>
              <a:rPr lang="en-US" dirty="0"/>
              <a:t> </a:t>
            </a:r>
            <a:r>
              <a:rPr lang="en-US" dirty="0" err="1"/>
              <a:t>сохраняются</a:t>
            </a:r>
            <a:r>
              <a:rPr lang="en-US" dirty="0"/>
              <a:t> в </a:t>
            </a:r>
            <a:r>
              <a:rPr lang="en-US" dirty="0" err="1"/>
              <a:t>маршрутизаторе</a:t>
            </a:r>
            <a:r>
              <a:rPr lang="en-US" dirty="0"/>
              <a:t>. </a:t>
            </a:r>
            <a:r>
              <a:rPr lang="en-US" dirty="0" err="1"/>
              <a:t>Затем</a:t>
            </a:r>
            <a:r>
              <a:rPr lang="en-US" dirty="0"/>
              <a:t> </a:t>
            </a:r>
            <a:r>
              <a:rPr lang="en-US" dirty="0" err="1"/>
              <a:t>весь</a:t>
            </a:r>
            <a:r>
              <a:rPr lang="en-US" dirty="0"/>
              <a:t> </a:t>
            </a:r>
            <a:r>
              <a:rPr lang="en-US" dirty="0" err="1"/>
              <a:t>процесс</a:t>
            </a:r>
            <a:r>
              <a:rPr lang="en-US" dirty="0"/>
              <a:t> </a:t>
            </a:r>
            <a:r>
              <a:rPr lang="en-US" dirty="0" err="1"/>
              <a:t>повторяется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маршрутизаторе</a:t>
            </a:r>
            <a:r>
              <a:rPr lang="en-US" dirty="0"/>
              <a:t> Б. </a:t>
            </a:r>
            <a:r>
              <a:rPr lang="en-US" dirty="0" err="1"/>
              <a:t>Задержки</a:t>
            </a:r>
            <a:r>
              <a:rPr lang="en-US" dirty="0"/>
              <a:t> </a:t>
            </a:r>
            <a:r>
              <a:rPr lang="en-US" dirty="0" err="1"/>
              <a:t>распространения</a:t>
            </a:r>
            <a:r>
              <a:rPr lang="en-US" dirty="0"/>
              <a:t> </a:t>
            </a:r>
            <a:r>
              <a:rPr lang="en-US" dirty="0" err="1"/>
              <a:t>обычно</a:t>
            </a:r>
            <a:r>
              <a:rPr lang="en-US" dirty="0"/>
              <a:t> </a:t>
            </a:r>
            <a:r>
              <a:rPr lang="en-US" dirty="0" err="1"/>
              <a:t>составляют</a:t>
            </a:r>
            <a:r>
              <a:rPr lang="en-US" dirty="0"/>
              <a:t> </a:t>
            </a:r>
            <a:r>
              <a:rPr lang="en-US" dirty="0" err="1"/>
              <a:t>порядка</a:t>
            </a:r>
            <a:r>
              <a:rPr lang="en-US" dirty="0"/>
              <a:t> </a:t>
            </a:r>
            <a:r>
              <a:rPr lang="en-US" dirty="0" err="1"/>
              <a:t>нескольких</a:t>
            </a:r>
            <a:r>
              <a:rPr lang="en-US" dirty="0"/>
              <a:t> </a:t>
            </a:r>
            <a:r>
              <a:rPr lang="en-US" dirty="0" err="1"/>
              <a:t>миллисекунд</a:t>
            </a:r>
            <a:r>
              <a:rPr lang="en-US" dirty="0"/>
              <a:t>.</a:t>
            </a:r>
          </a:p>
          <a:p>
            <a:endParaRPr lang="en-US" dirty="0">
              <a:ea typeface="Calibri"/>
              <a:cs typeface="Calibri"/>
            </a:endParaRPr>
          </a:p>
          <a:p>
            <a:r>
              <a:rPr lang="en-US" b="1" dirty="0" err="1"/>
              <a:t>Сравнение</a:t>
            </a:r>
            <a:r>
              <a:rPr lang="en-US" b="1" dirty="0"/>
              <a:t> </a:t>
            </a:r>
            <a:r>
              <a:rPr lang="en-US" b="1" dirty="0" err="1"/>
              <a:t>задержки</a:t>
            </a:r>
            <a:r>
              <a:rPr lang="en-US" b="1" dirty="0"/>
              <a:t> </a:t>
            </a:r>
            <a:r>
              <a:rPr lang="en-US" b="1" dirty="0" err="1"/>
              <a:t>передачи</a:t>
            </a:r>
            <a:r>
              <a:rPr lang="en-US" b="1" dirty="0"/>
              <a:t> и </a:t>
            </a:r>
            <a:r>
              <a:rPr lang="en-US" b="1" dirty="0" err="1"/>
              <a:t>задержки</a:t>
            </a:r>
            <a:r>
              <a:rPr lang="en-US" b="1" dirty="0"/>
              <a:t> </a:t>
            </a:r>
            <a:r>
              <a:rPr lang="en-US" b="1" dirty="0" err="1"/>
              <a:t>распространения</a:t>
            </a:r>
            <a:r>
              <a:rPr lang="en-US" b="1" dirty="0"/>
              <a:t>.</a:t>
            </a:r>
            <a:r>
              <a:rPr lang="en-US" dirty="0"/>
              <a:t> </a:t>
            </a:r>
            <a:r>
              <a:rPr lang="en-US" dirty="0" err="1"/>
              <a:t>Новички</a:t>
            </a:r>
            <a:r>
              <a:rPr lang="en-US" dirty="0"/>
              <a:t> в </a:t>
            </a:r>
            <a:r>
              <a:rPr lang="en-US" dirty="0" err="1"/>
              <a:t>области</a:t>
            </a:r>
            <a:r>
              <a:rPr lang="en-US" dirty="0"/>
              <a:t> </a:t>
            </a:r>
            <a:r>
              <a:rPr lang="en-US" dirty="0" err="1"/>
              <a:t>компьютерных</a:t>
            </a:r>
            <a:r>
              <a:rPr lang="en-US" dirty="0"/>
              <a:t> </a:t>
            </a:r>
            <a:r>
              <a:rPr lang="en-US" dirty="0" err="1"/>
              <a:t>сетей</a:t>
            </a:r>
            <a:r>
              <a:rPr lang="en-US" dirty="0"/>
              <a:t> </a:t>
            </a:r>
            <a:r>
              <a:rPr lang="en-US" dirty="0" err="1"/>
              <a:t>часто</a:t>
            </a:r>
            <a:r>
              <a:rPr lang="en-US" dirty="0"/>
              <a:t> </a:t>
            </a:r>
            <a:r>
              <a:rPr lang="en-US" dirty="0" err="1"/>
              <a:t>испытывают</a:t>
            </a:r>
            <a:r>
              <a:rPr lang="en-US" dirty="0"/>
              <a:t> </a:t>
            </a:r>
            <a:r>
              <a:rPr lang="en-US" dirty="0" err="1"/>
              <a:t>трудности</a:t>
            </a:r>
            <a:r>
              <a:rPr lang="en-US" dirty="0"/>
              <a:t> в </a:t>
            </a:r>
            <a:r>
              <a:rPr lang="en-US" dirty="0" err="1"/>
              <a:t>понимании</a:t>
            </a:r>
            <a:r>
              <a:rPr lang="en-US" dirty="0"/>
              <a:t> </a:t>
            </a:r>
            <a:r>
              <a:rPr lang="en-US" dirty="0" err="1"/>
              <a:t>разницы</a:t>
            </a:r>
            <a:r>
              <a:rPr lang="en-US" dirty="0"/>
              <a:t>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задержками</a:t>
            </a:r>
            <a:r>
              <a:rPr lang="en-US" dirty="0"/>
              <a:t> </a:t>
            </a:r>
            <a:r>
              <a:rPr lang="en-US" dirty="0" err="1"/>
              <a:t>передачи</a:t>
            </a:r>
            <a:r>
              <a:rPr lang="en-US" dirty="0"/>
              <a:t> и </a:t>
            </a:r>
            <a:r>
              <a:rPr lang="en-US" dirty="0" err="1"/>
              <a:t>задержками</a:t>
            </a:r>
            <a:r>
              <a:rPr lang="en-US" dirty="0"/>
              <a:t> </a:t>
            </a:r>
            <a:r>
              <a:rPr lang="en-US" dirty="0" err="1"/>
              <a:t>распространения</a:t>
            </a:r>
            <a:r>
              <a:rPr lang="en-US" dirty="0"/>
              <a:t>. </a:t>
            </a:r>
            <a:r>
              <a:rPr lang="en-US" dirty="0" err="1"/>
              <a:t>Эта</a:t>
            </a:r>
            <a:r>
              <a:rPr lang="en-US" dirty="0"/>
              <a:t> </a:t>
            </a:r>
            <a:r>
              <a:rPr lang="en-US" dirty="0" err="1"/>
              <a:t>разница</a:t>
            </a:r>
            <a:r>
              <a:rPr lang="en-US" dirty="0"/>
              <a:t> </a:t>
            </a:r>
            <a:r>
              <a:rPr lang="en-US" dirty="0" err="1"/>
              <a:t>хотя</a:t>
            </a:r>
            <a:r>
              <a:rPr lang="en-US" dirty="0"/>
              <a:t> и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слишком</a:t>
            </a:r>
            <a:r>
              <a:rPr lang="en-US" dirty="0"/>
              <a:t> </a:t>
            </a:r>
            <a:r>
              <a:rPr lang="en-US" dirty="0" err="1"/>
              <a:t>очевидна</a:t>
            </a:r>
            <a:r>
              <a:rPr lang="en-US" dirty="0"/>
              <a:t>, </a:t>
            </a:r>
            <a:r>
              <a:rPr lang="en-US" dirty="0" err="1"/>
              <a:t>но</a:t>
            </a:r>
            <a:r>
              <a:rPr lang="en-US" dirty="0"/>
              <a:t> </a:t>
            </a:r>
            <a:r>
              <a:rPr lang="en-US" dirty="0" err="1"/>
              <a:t>достаточно</a:t>
            </a:r>
            <a:r>
              <a:rPr lang="en-US" dirty="0"/>
              <a:t> </a:t>
            </a:r>
            <a:r>
              <a:rPr lang="en-US" dirty="0" err="1"/>
              <a:t>важна</a:t>
            </a:r>
            <a:r>
              <a:rPr lang="en-US" dirty="0"/>
              <a:t>. </a:t>
            </a:r>
            <a:r>
              <a:rPr lang="en-US" dirty="0" err="1"/>
              <a:t>Задержка</a:t>
            </a:r>
            <a:r>
              <a:rPr lang="en-US" dirty="0"/>
              <a:t> </a:t>
            </a:r>
            <a:r>
              <a:rPr lang="en-US" dirty="0" err="1"/>
              <a:t>передачи</a:t>
            </a:r>
            <a:r>
              <a:rPr lang="en-US" dirty="0"/>
              <a:t> —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время</a:t>
            </a:r>
            <a:r>
              <a:rPr lang="en-US" dirty="0"/>
              <a:t>, </a:t>
            </a:r>
            <a:r>
              <a:rPr lang="en-US" dirty="0" err="1"/>
              <a:t>необходимое</a:t>
            </a:r>
            <a:r>
              <a:rPr lang="en-US" dirty="0"/>
              <a:t> </a:t>
            </a:r>
            <a:r>
              <a:rPr lang="en-US" dirty="0" err="1"/>
              <a:t>маршрутизатору</a:t>
            </a:r>
            <a:r>
              <a:rPr lang="en-US" dirty="0"/>
              <a:t>, </a:t>
            </a:r>
            <a:r>
              <a:rPr lang="en-US" dirty="0" err="1"/>
              <a:t>чтобы</a:t>
            </a:r>
            <a:r>
              <a:rPr lang="en-US" dirty="0"/>
              <a:t> </a:t>
            </a:r>
            <a:r>
              <a:rPr lang="en-US" dirty="0" err="1"/>
              <a:t>протолкнуть</a:t>
            </a:r>
            <a:r>
              <a:rPr lang="en-US" dirty="0"/>
              <a:t> </a:t>
            </a:r>
            <a:r>
              <a:rPr lang="en-US" dirty="0" err="1"/>
              <a:t>пакет</a:t>
            </a:r>
            <a:r>
              <a:rPr lang="en-US" dirty="0"/>
              <a:t> в </a:t>
            </a:r>
            <a:r>
              <a:rPr lang="en-US" dirty="0" err="1"/>
              <a:t>линию</a:t>
            </a:r>
            <a:r>
              <a:rPr lang="en-US" dirty="0"/>
              <a:t> </a:t>
            </a:r>
            <a:r>
              <a:rPr lang="en-US" dirty="0" err="1"/>
              <a:t>связи</a:t>
            </a:r>
            <a:r>
              <a:rPr lang="en-US" dirty="0"/>
              <a:t>. </a:t>
            </a:r>
            <a:r>
              <a:rPr lang="en-US" dirty="0" err="1"/>
              <a:t>Зависит</a:t>
            </a:r>
            <a:r>
              <a:rPr lang="en-US" dirty="0"/>
              <a:t> </a:t>
            </a:r>
            <a:r>
              <a:rPr lang="en-US" dirty="0" err="1"/>
              <a:t>оно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размера</a:t>
            </a:r>
            <a:r>
              <a:rPr lang="en-US" dirty="0"/>
              <a:t> </a:t>
            </a:r>
            <a:r>
              <a:rPr lang="en-US" dirty="0" err="1"/>
              <a:t>пакета</a:t>
            </a:r>
            <a:r>
              <a:rPr lang="en-US" dirty="0"/>
              <a:t> и </a:t>
            </a:r>
            <a:r>
              <a:rPr lang="en-US" dirty="0" err="1"/>
              <a:t>скорости</a:t>
            </a:r>
            <a:r>
              <a:rPr lang="en-US" dirty="0"/>
              <a:t> </a:t>
            </a:r>
            <a:r>
              <a:rPr lang="en-US" dirty="0" err="1"/>
              <a:t>передачи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линии</a:t>
            </a:r>
            <a:r>
              <a:rPr lang="en-US" dirty="0"/>
              <a:t> </a:t>
            </a:r>
            <a:r>
              <a:rPr lang="en-US" dirty="0" err="1"/>
              <a:t>связи</a:t>
            </a:r>
            <a:r>
              <a:rPr lang="en-US" dirty="0"/>
              <a:t> и </a:t>
            </a:r>
            <a:r>
              <a:rPr lang="en-US" dirty="0" err="1"/>
              <a:t>никак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связано</a:t>
            </a:r>
            <a:r>
              <a:rPr lang="en-US" dirty="0"/>
              <a:t> с </a:t>
            </a:r>
            <a:r>
              <a:rPr lang="en-US" dirty="0" err="1"/>
              <a:t>расстоянием</a:t>
            </a:r>
            <a:r>
              <a:rPr lang="en-US" dirty="0"/>
              <a:t>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двумя</a:t>
            </a:r>
            <a:r>
              <a:rPr lang="en-US" dirty="0"/>
              <a:t> </a:t>
            </a:r>
            <a:r>
              <a:rPr lang="en-US" dirty="0" err="1"/>
              <a:t>маршрутизаторами</a:t>
            </a:r>
            <a:r>
              <a:rPr lang="en-US" dirty="0"/>
              <a:t>. </a:t>
            </a:r>
            <a:r>
              <a:rPr lang="en-US" dirty="0" err="1"/>
              <a:t>Задержка</a:t>
            </a:r>
            <a:r>
              <a:rPr lang="en-US" dirty="0"/>
              <a:t> </a:t>
            </a:r>
            <a:r>
              <a:rPr lang="en-US" dirty="0" err="1"/>
              <a:t>распространения</a:t>
            </a:r>
            <a:r>
              <a:rPr lang="en-US" dirty="0"/>
              <a:t> —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время</a:t>
            </a:r>
            <a:r>
              <a:rPr lang="en-US" dirty="0"/>
              <a:t>, </a:t>
            </a:r>
            <a:r>
              <a:rPr lang="en-US" dirty="0" err="1"/>
              <a:t>требуемое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передачи</a:t>
            </a:r>
            <a:r>
              <a:rPr lang="en-US" dirty="0"/>
              <a:t> </a:t>
            </a:r>
            <a:r>
              <a:rPr lang="en-US" dirty="0" err="1"/>
              <a:t>бита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одного</a:t>
            </a:r>
            <a:r>
              <a:rPr lang="en-US" dirty="0"/>
              <a:t> </a:t>
            </a:r>
            <a:r>
              <a:rPr lang="en-US" dirty="0" err="1"/>
              <a:t>маршрутизатора</a:t>
            </a:r>
            <a:r>
              <a:rPr lang="en-US" dirty="0"/>
              <a:t> к </a:t>
            </a:r>
            <a:r>
              <a:rPr lang="en-US" dirty="0" err="1"/>
              <a:t>другому</a:t>
            </a:r>
            <a:r>
              <a:rPr lang="en-US" dirty="0"/>
              <a:t>, и </a:t>
            </a:r>
            <a:r>
              <a:rPr lang="en-US" dirty="0" err="1"/>
              <a:t>зависящее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расстояния</a:t>
            </a:r>
            <a:r>
              <a:rPr lang="en-US" dirty="0"/>
              <a:t>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этими</a:t>
            </a:r>
            <a:r>
              <a:rPr lang="en-US" dirty="0"/>
              <a:t> </a:t>
            </a:r>
            <a:r>
              <a:rPr lang="en-US" dirty="0" err="1"/>
              <a:t>маршрутизаторами</a:t>
            </a:r>
            <a:r>
              <a:rPr lang="en-US" dirty="0"/>
              <a:t>, </a:t>
            </a:r>
            <a:r>
              <a:rPr lang="en-US" dirty="0" err="1"/>
              <a:t>но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связанное</a:t>
            </a:r>
            <a:r>
              <a:rPr lang="en-US" dirty="0"/>
              <a:t> </a:t>
            </a:r>
            <a:r>
              <a:rPr lang="en-US" dirty="0" err="1"/>
              <a:t>ни</a:t>
            </a:r>
            <a:r>
              <a:rPr lang="en-US" dirty="0"/>
              <a:t> с </a:t>
            </a:r>
            <a:r>
              <a:rPr lang="en-US" dirty="0" err="1"/>
              <a:t>размером</a:t>
            </a:r>
            <a:r>
              <a:rPr lang="en-US" dirty="0"/>
              <a:t> </a:t>
            </a:r>
            <a:r>
              <a:rPr lang="en-US" dirty="0" err="1"/>
              <a:t>пакета</a:t>
            </a:r>
            <a:r>
              <a:rPr lang="en-US" dirty="0"/>
              <a:t>, </a:t>
            </a:r>
            <a:r>
              <a:rPr lang="en-US" dirty="0" err="1"/>
              <a:t>ни</a:t>
            </a:r>
            <a:r>
              <a:rPr lang="en-US" dirty="0"/>
              <a:t> </a:t>
            </a:r>
            <a:r>
              <a:rPr lang="en-US" dirty="0" err="1"/>
              <a:t>со</a:t>
            </a:r>
            <a:r>
              <a:rPr lang="en-US" dirty="0"/>
              <a:t> </a:t>
            </a:r>
            <a:r>
              <a:rPr lang="en-US" dirty="0" err="1"/>
              <a:t>скоростью</a:t>
            </a:r>
            <a:r>
              <a:rPr lang="en-US" dirty="0"/>
              <a:t> </a:t>
            </a:r>
            <a:r>
              <a:rPr lang="en-US" dirty="0" err="1"/>
              <a:t>передачи</a:t>
            </a:r>
            <a:r>
              <a:rPr lang="en-US" dirty="0"/>
              <a:t> в </a:t>
            </a:r>
            <a:r>
              <a:rPr lang="en-US" dirty="0" err="1"/>
              <a:t>линии</a:t>
            </a:r>
            <a:r>
              <a:rPr lang="en-US" dirty="0"/>
              <a:t>.</a:t>
            </a: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55381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вы</a:t>
            </a:r>
            <a:r>
              <a:rPr lang="en-US" dirty="0"/>
              <a:t> </a:t>
            </a:r>
            <a:r>
              <a:rPr lang="en-US" dirty="0" err="1"/>
              <a:t>знаете</a:t>
            </a:r>
            <a:r>
              <a:rPr lang="en-US" dirty="0"/>
              <a:t>, </a:t>
            </a:r>
            <a:r>
              <a:rPr lang="en-US" dirty="0" err="1"/>
              <a:t>очередь</a:t>
            </a:r>
            <a:r>
              <a:rPr lang="en-US" dirty="0"/>
              <a:t> - </a:t>
            </a:r>
            <a:r>
              <a:rPr lang="en-US" dirty="0" err="1"/>
              <a:t>буфер</a:t>
            </a:r>
            <a:r>
              <a:rPr lang="en-US" dirty="0"/>
              <a:t> </a:t>
            </a:r>
            <a:r>
              <a:rPr lang="en-US" dirty="0" err="1"/>
              <a:t>маршрутизатора</a:t>
            </a:r>
            <a:r>
              <a:rPr lang="en-US" dirty="0"/>
              <a:t>, </a:t>
            </a:r>
            <a:r>
              <a:rPr lang="en-US" dirty="0" err="1"/>
              <a:t>обычно</a:t>
            </a:r>
            <a:r>
              <a:rPr lang="en-US" dirty="0"/>
              <a:t> </a:t>
            </a:r>
            <a:r>
              <a:rPr lang="en-US" dirty="0" err="1"/>
              <a:t>имеет</a:t>
            </a:r>
            <a:r>
              <a:rPr lang="en-US" dirty="0"/>
              <a:t> </a:t>
            </a:r>
            <a:r>
              <a:rPr lang="en-US" dirty="0" err="1"/>
              <a:t>ограниченный</a:t>
            </a:r>
            <a:r>
              <a:rPr lang="en-US" dirty="0"/>
              <a:t> </a:t>
            </a:r>
            <a:r>
              <a:rPr lang="en-US" dirty="0" err="1"/>
              <a:t>объем</a:t>
            </a:r>
            <a:r>
              <a:rPr lang="en-US" dirty="0"/>
              <a:t> и </a:t>
            </a:r>
            <a:r>
              <a:rPr lang="en-US" dirty="0" err="1"/>
              <a:t>зависит</a:t>
            </a:r>
            <a:r>
              <a:rPr lang="en-US" dirty="0"/>
              <a:t> в </a:t>
            </a:r>
            <a:r>
              <a:rPr lang="en-US" dirty="0" err="1"/>
              <a:t>основном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конструкции</a:t>
            </a:r>
            <a:r>
              <a:rPr lang="en-US" dirty="0"/>
              <a:t> и </a:t>
            </a:r>
            <a:r>
              <a:rPr lang="en-US" dirty="0" err="1"/>
              <a:t>стоимости</a:t>
            </a:r>
            <a:r>
              <a:rPr lang="en-US" dirty="0"/>
              <a:t> </a:t>
            </a:r>
            <a:r>
              <a:rPr lang="en-US" dirty="0" err="1"/>
              <a:t>маршрутизатора</a:t>
            </a:r>
            <a:r>
              <a:rPr lang="en-US" dirty="0"/>
              <a:t>.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означает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задержки</a:t>
            </a:r>
            <a:r>
              <a:rPr lang="en-US" dirty="0"/>
              <a:t> </a:t>
            </a:r>
            <a:r>
              <a:rPr lang="en-US" dirty="0" err="1"/>
              <a:t>пакетов</a:t>
            </a:r>
            <a:r>
              <a:rPr lang="en-US" dirty="0"/>
              <a:t> в </a:t>
            </a:r>
            <a:r>
              <a:rPr lang="en-US" dirty="0" err="1"/>
              <a:t>реальности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могут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бесконечными</a:t>
            </a:r>
            <a:r>
              <a:rPr lang="en-US" dirty="0"/>
              <a:t>. </a:t>
            </a:r>
            <a:r>
              <a:rPr lang="en-US" dirty="0" err="1"/>
              <a:t>Вместо</a:t>
            </a:r>
            <a:r>
              <a:rPr lang="en-US" dirty="0"/>
              <a:t> </a:t>
            </a:r>
            <a:r>
              <a:rPr lang="en-US" dirty="0" err="1"/>
              <a:t>этого</a:t>
            </a:r>
            <a:r>
              <a:rPr lang="en-US" dirty="0"/>
              <a:t> в </a:t>
            </a:r>
            <a:r>
              <a:rPr lang="en-US" dirty="0" err="1"/>
              <a:t>момент</a:t>
            </a:r>
            <a:r>
              <a:rPr lang="en-US" dirty="0"/>
              <a:t> </a:t>
            </a:r>
            <a:r>
              <a:rPr lang="en-US" dirty="0" err="1"/>
              <a:t>прибытия</a:t>
            </a:r>
            <a:r>
              <a:rPr lang="en-US" dirty="0"/>
              <a:t> </a:t>
            </a:r>
            <a:r>
              <a:rPr lang="en-US" dirty="0" err="1"/>
              <a:t>пакета</a:t>
            </a:r>
            <a:r>
              <a:rPr lang="en-US" dirty="0"/>
              <a:t> к </a:t>
            </a:r>
            <a:r>
              <a:rPr lang="en-US" dirty="0" err="1"/>
              <a:t>маршрутизатору</a:t>
            </a:r>
            <a:r>
              <a:rPr lang="en-US" dirty="0"/>
              <a:t> </a:t>
            </a:r>
            <a:r>
              <a:rPr lang="en-US" dirty="0" err="1"/>
              <a:t>очередь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оказаться</a:t>
            </a:r>
            <a:r>
              <a:rPr lang="en-US" dirty="0"/>
              <a:t> </a:t>
            </a:r>
            <a:r>
              <a:rPr lang="en-US" dirty="0" err="1"/>
              <a:t>заполненной</a:t>
            </a:r>
            <a:r>
              <a:rPr lang="en-US" dirty="0"/>
              <a:t> и, </a:t>
            </a:r>
            <a:r>
              <a:rPr lang="en-US" dirty="0" err="1"/>
              <a:t>так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негде</a:t>
            </a:r>
            <a:r>
              <a:rPr lang="en-US" dirty="0"/>
              <a:t> </a:t>
            </a:r>
            <a:r>
              <a:rPr lang="en-US" dirty="0" err="1"/>
              <a:t>сохранить</a:t>
            </a:r>
            <a:r>
              <a:rPr lang="en-US" dirty="0"/>
              <a:t> </a:t>
            </a:r>
            <a:r>
              <a:rPr lang="en-US" dirty="0" err="1"/>
              <a:t>пакет</a:t>
            </a:r>
            <a:r>
              <a:rPr lang="en-US" dirty="0"/>
              <a:t>, </a:t>
            </a:r>
            <a:r>
              <a:rPr lang="en-US" dirty="0" err="1"/>
              <a:t>маршрутизатор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отбросит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есть</a:t>
            </a:r>
            <a:r>
              <a:rPr lang="en-US" dirty="0"/>
              <a:t> </a:t>
            </a:r>
            <a:r>
              <a:rPr lang="en-US" dirty="0" err="1"/>
              <a:t>пакет</a:t>
            </a:r>
            <a:r>
              <a:rPr lang="en-US" dirty="0"/>
              <a:t> </a:t>
            </a:r>
            <a:r>
              <a:rPr lang="en-US" dirty="0" err="1"/>
              <a:t>будет</a:t>
            </a:r>
            <a:r>
              <a:rPr lang="en-US" dirty="0"/>
              <a:t> </a:t>
            </a:r>
            <a:r>
              <a:rPr lang="en-US" dirty="0" err="1"/>
              <a:t>потерян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/>
              <a:t>С </a:t>
            </a:r>
            <a:r>
              <a:rPr lang="en-US" dirty="0" err="1"/>
              <a:t>точки</a:t>
            </a:r>
            <a:r>
              <a:rPr lang="en-US" dirty="0"/>
              <a:t> </a:t>
            </a:r>
            <a:r>
              <a:rPr lang="en-US" dirty="0" err="1"/>
              <a:t>зрения</a:t>
            </a:r>
            <a:r>
              <a:rPr lang="en-US" dirty="0"/>
              <a:t> </a:t>
            </a:r>
            <a:r>
              <a:rPr lang="en-US" dirty="0" err="1"/>
              <a:t>конечной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, </a:t>
            </a:r>
            <a:r>
              <a:rPr lang="en-US" dirty="0" err="1"/>
              <a:t>потеря</a:t>
            </a:r>
            <a:r>
              <a:rPr lang="en-US" dirty="0"/>
              <a:t> </a:t>
            </a:r>
            <a:r>
              <a:rPr lang="en-US" dirty="0" err="1"/>
              <a:t>пакета</a:t>
            </a:r>
            <a:r>
              <a:rPr lang="en-US" dirty="0"/>
              <a:t> </a:t>
            </a:r>
            <a:r>
              <a:rPr lang="en-US" dirty="0" err="1"/>
              <a:t>будет</a:t>
            </a:r>
            <a:r>
              <a:rPr lang="en-US" dirty="0"/>
              <a:t> </a:t>
            </a:r>
            <a:r>
              <a:rPr lang="en-US" dirty="0" err="1"/>
              <a:t>означать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переданные</a:t>
            </a:r>
            <a:r>
              <a:rPr lang="en-US" dirty="0"/>
              <a:t> в </a:t>
            </a:r>
            <a:r>
              <a:rPr lang="en-US" dirty="0" err="1"/>
              <a:t>сеть</a:t>
            </a:r>
            <a:r>
              <a:rPr lang="en-US" dirty="0"/>
              <a:t> </a:t>
            </a:r>
            <a:r>
              <a:rPr lang="en-US" dirty="0" err="1"/>
              <a:t>данные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достигнут</a:t>
            </a:r>
            <a:r>
              <a:rPr lang="en-US" dirty="0"/>
              <a:t> </a:t>
            </a:r>
            <a:r>
              <a:rPr lang="en-US" dirty="0" err="1"/>
              <a:t>получателя</a:t>
            </a:r>
            <a:r>
              <a:rPr lang="en-US" dirty="0"/>
              <a:t>. </a:t>
            </a:r>
            <a:r>
              <a:rPr lang="en-US" dirty="0" err="1"/>
              <a:t>Количество</a:t>
            </a:r>
            <a:r>
              <a:rPr lang="en-US" dirty="0"/>
              <a:t> </a:t>
            </a:r>
            <a:r>
              <a:rPr lang="en-US" dirty="0" err="1"/>
              <a:t>потерянных</a:t>
            </a:r>
            <a:r>
              <a:rPr lang="en-US" dirty="0"/>
              <a:t> </a:t>
            </a:r>
            <a:r>
              <a:rPr lang="en-US" dirty="0" err="1"/>
              <a:t>пакетов</a:t>
            </a:r>
            <a:r>
              <a:rPr lang="en-US" dirty="0"/>
              <a:t>, </a:t>
            </a:r>
            <a:r>
              <a:rPr lang="en-US" dirty="0" err="1"/>
              <a:t>очевидно</a:t>
            </a:r>
            <a:r>
              <a:rPr lang="en-US" dirty="0"/>
              <a:t>, </a:t>
            </a:r>
            <a:r>
              <a:rPr lang="en-US" dirty="0" err="1"/>
              <a:t>возрастает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мере</a:t>
            </a:r>
            <a:r>
              <a:rPr lang="en-US" dirty="0"/>
              <a:t> </a:t>
            </a:r>
            <a:r>
              <a:rPr lang="en-US" dirty="0" err="1"/>
              <a:t>увеличения</a:t>
            </a:r>
            <a:r>
              <a:rPr lang="en-US" dirty="0"/>
              <a:t> </a:t>
            </a:r>
            <a:r>
              <a:rPr lang="en-US" dirty="0" err="1"/>
              <a:t>интенсивности</a:t>
            </a:r>
            <a:r>
              <a:rPr lang="en-US" dirty="0"/>
              <a:t> </a:t>
            </a:r>
            <a:r>
              <a:rPr lang="en-US" dirty="0" err="1"/>
              <a:t>трафика</a:t>
            </a:r>
            <a:r>
              <a:rPr lang="en-US" dirty="0"/>
              <a:t>. </a:t>
            </a:r>
            <a:r>
              <a:rPr lang="en-US" dirty="0" err="1"/>
              <a:t>Поэтому</a:t>
            </a:r>
            <a:r>
              <a:rPr lang="en-US" dirty="0"/>
              <a:t> </a:t>
            </a:r>
            <a:r>
              <a:rPr lang="en-US" dirty="0" err="1"/>
              <a:t>очень</a:t>
            </a:r>
            <a:r>
              <a:rPr lang="en-US" dirty="0"/>
              <a:t> </a:t>
            </a:r>
            <a:r>
              <a:rPr lang="en-US" dirty="0" err="1"/>
              <a:t>часто</a:t>
            </a:r>
            <a:r>
              <a:rPr lang="en-US" dirty="0"/>
              <a:t> </a:t>
            </a:r>
            <a:r>
              <a:rPr lang="en-US" dirty="0" err="1"/>
              <a:t>производительность</a:t>
            </a:r>
            <a:r>
              <a:rPr lang="en-US" dirty="0"/>
              <a:t> в </a:t>
            </a:r>
            <a:r>
              <a:rPr lang="en-US" dirty="0" err="1"/>
              <a:t>узлах</a:t>
            </a:r>
            <a:r>
              <a:rPr lang="en-US" dirty="0"/>
              <a:t> </a:t>
            </a:r>
            <a:r>
              <a:rPr lang="en-US" dirty="0" err="1"/>
              <a:t>характеризуется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только</a:t>
            </a:r>
            <a:r>
              <a:rPr lang="en-US" dirty="0"/>
              <a:t> </a:t>
            </a:r>
            <a:r>
              <a:rPr lang="en-US" dirty="0" err="1"/>
              <a:t>величиной</a:t>
            </a:r>
            <a:r>
              <a:rPr lang="en-US" dirty="0"/>
              <a:t> </a:t>
            </a:r>
            <a:r>
              <a:rPr lang="en-US" dirty="0" err="1"/>
              <a:t>задержек</a:t>
            </a:r>
            <a:r>
              <a:rPr lang="en-US" dirty="0"/>
              <a:t>, </a:t>
            </a:r>
            <a:r>
              <a:rPr lang="en-US" dirty="0" err="1"/>
              <a:t>но</a:t>
            </a:r>
            <a:r>
              <a:rPr lang="en-US" dirty="0"/>
              <a:t> и </a:t>
            </a:r>
            <a:r>
              <a:rPr lang="en-US" dirty="0" err="1"/>
              <a:t>вероятностью</a:t>
            </a:r>
            <a:r>
              <a:rPr lang="en-US" dirty="0"/>
              <a:t> </a:t>
            </a:r>
            <a:r>
              <a:rPr lang="en-US" dirty="0" err="1"/>
              <a:t>потери</a:t>
            </a:r>
            <a:r>
              <a:rPr lang="en-US" dirty="0"/>
              <a:t> </a:t>
            </a:r>
            <a:r>
              <a:rPr lang="en-US" dirty="0" err="1"/>
              <a:t>пакетов</a:t>
            </a:r>
            <a:r>
              <a:rPr lang="en-US" dirty="0"/>
              <a:t>.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того</a:t>
            </a:r>
            <a:r>
              <a:rPr lang="en-US" dirty="0"/>
              <a:t>, </a:t>
            </a:r>
            <a:r>
              <a:rPr lang="en-US" dirty="0" err="1"/>
              <a:t>чтобы</a:t>
            </a:r>
            <a:r>
              <a:rPr lang="en-US" dirty="0"/>
              <a:t> </a:t>
            </a:r>
            <a:r>
              <a:rPr lang="en-US" dirty="0" err="1"/>
              <a:t>гарантированно</a:t>
            </a:r>
            <a:r>
              <a:rPr lang="en-US" dirty="0"/>
              <a:t> </a:t>
            </a:r>
            <a:r>
              <a:rPr lang="en-US" dirty="0" err="1"/>
              <a:t>передавать</a:t>
            </a:r>
            <a:r>
              <a:rPr lang="en-US" dirty="0"/>
              <a:t> </a:t>
            </a:r>
            <a:r>
              <a:rPr lang="en-US" dirty="0" err="1"/>
              <a:t>данные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источника</a:t>
            </a:r>
            <a:r>
              <a:rPr lang="en-US" dirty="0"/>
              <a:t> к </a:t>
            </a:r>
            <a:r>
              <a:rPr lang="en-US" dirty="0" err="1"/>
              <a:t>приемнику</a:t>
            </a:r>
            <a:r>
              <a:rPr lang="en-US" dirty="0"/>
              <a:t>, в </a:t>
            </a:r>
            <a:r>
              <a:rPr lang="en-US" dirty="0" err="1"/>
              <a:t>сетях</a:t>
            </a:r>
            <a:r>
              <a:rPr lang="en-US" dirty="0"/>
              <a:t> </a:t>
            </a:r>
            <a:r>
              <a:rPr lang="en-US" dirty="0" err="1"/>
              <a:t>производится</a:t>
            </a:r>
            <a:r>
              <a:rPr lang="en-US" dirty="0"/>
              <a:t> </a:t>
            </a:r>
            <a:r>
              <a:rPr lang="en-US" dirty="0" err="1"/>
              <a:t>повторная</a:t>
            </a:r>
            <a:r>
              <a:rPr lang="en-US" dirty="0"/>
              <a:t> </a:t>
            </a:r>
            <a:r>
              <a:rPr lang="en-US" dirty="0" err="1"/>
              <a:t>отправка</a:t>
            </a:r>
            <a:r>
              <a:rPr lang="en-US" dirty="0"/>
              <a:t> </a:t>
            </a:r>
            <a:r>
              <a:rPr lang="en-US" dirty="0" err="1"/>
              <a:t>потерянных</a:t>
            </a:r>
            <a:r>
              <a:rPr lang="en-US" dirty="0"/>
              <a:t> </a:t>
            </a:r>
            <a:r>
              <a:rPr lang="en-US" dirty="0" err="1"/>
              <a:t>пакетов</a:t>
            </a:r>
            <a:r>
              <a:rPr lang="en-US" dirty="0"/>
              <a:t>.</a:t>
            </a:r>
            <a:endParaRPr lang="ru-RU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30694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Чтобы</a:t>
            </a:r>
            <a:r>
              <a:rPr lang="en-US" dirty="0"/>
              <a:t> </a:t>
            </a:r>
            <a:r>
              <a:rPr lang="en-US" dirty="0" err="1"/>
              <a:t>лучше</a:t>
            </a:r>
            <a:r>
              <a:rPr lang="en-US" dirty="0"/>
              <a:t> </a:t>
            </a:r>
            <a:r>
              <a:rPr lang="en-US" dirty="0" err="1"/>
              <a:t>понять</a:t>
            </a:r>
            <a:r>
              <a:rPr lang="en-US" dirty="0"/>
              <a:t>,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происходят</a:t>
            </a:r>
            <a:r>
              <a:rPr lang="en-US" dirty="0"/>
              <a:t> </a:t>
            </a:r>
            <a:r>
              <a:rPr lang="en-US" dirty="0" err="1"/>
              <a:t>сквозные</a:t>
            </a:r>
            <a:r>
              <a:rPr lang="en-US" dirty="0"/>
              <a:t> </a:t>
            </a:r>
            <a:r>
              <a:rPr lang="en-US" dirty="0" err="1"/>
              <a:t>задержки</a:t>
            </a:r>
            <a:r>
              <a:rPr lang="en-US" dirty="0"/>
              <a:t> (</a:t>
            </a:r>
            <a:r>
              <a:rPr lang="en-US" dirty="0" err="1"/>
              <a:t>задержки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пути</a:t>
            </a:r>
            <a:r>
              <a:rPr lang="en-US" dirty="0"/>
              <a:t> </a:t>
            </a:r>
            <a:r>
              <a:rPr lang="en-US" dirty="0" err="1"/>
              <a:t>источник-приемник</a:t>
            </a:r>
            <a:r>
              <a:rPr lang="en-US" dirty="0"/>
              <a:t>) в </a:t>
            </a:r>
            <a:r>
              <a:rPr lang="en-US" dirty="0" err="1"/>
              <a:t>компьютерных</a:t>
            </a:r>
            <a:r>
              <a:rPr lang="en-US" dirty="0"/>
              <a:t> </a:t>
            </a:r>
            <a:r>
              <a:rPr lang="en-US" dirty="0" err="1"/>
              <a:t>сетях</a:t>
            </a:r>
            <a:r>
              <a:rPr lang="en-US" dirty="0"/>
              <a:t>, </a:t>
            </a:r>
            <a:r>
              <a:rPr lang="en-US" dirty="0" err="1"/>
              <a:t>мы</a:t>
            </a:r>
            <a:r>
              <a:rPr lang="en-US" dirty="0"/>
              <a:t> </a:t>
            </a:r>
            <a:r>
              <a:rPr lang="en-US" dirty="0" err="1"/>
              <a:t>можем</a:t>
            </a:r>
            <a:r>
              <a:rPr lang="en-US" dirty="0"/>
              <a:t> </a:t>
            </a:r>
            <a:r>
              <a:rPr lang="en-US" dirty="0" err="1"/>
              <a:t>использовать</a:t>
            </a:r>
            <a:r>
              <a:rPr lang="en-US" dirty="0"/>
              <a:t> </a:t>
            </a:r>
            <a:r>
              <a:rPr lang="en-US" dirty="0" err="1"/>
              <a:t>программу</a:t>
            </a:r>
            <a:r>
              <a:rPr lang="en-US" dirty="0"/>
              <a:t> Traceroute.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простейшая</a:t>
            </a:r>
            <a:r>
              <a:rPr lang="en-US" dirty="0"/>
              <a:t> </a:t>
            </a:r>
            <a:r>
              <a:rPr lang="en-US" dirty="0" err="1"/>
              <a:t>утилита</a:t>
            </a:r>
            <a:r>
              <a:rPr lang="en-US" dirty="0"/>
              <a:t>, </a:t>
            </a:r>
            <a:r>
              <a:rPr lang="en-US" dirty="0" err="1"/>
              <a:t>которую</a:t>
            </a:r>
            <a:r>
              <a:rPr lang="en-US" dirty="0"/>
              <a:t> </a:t>
            </a:r>
            <a:r>
              <a:rPr lang="en-US" dirty="0" err="1"/>
              <a:t>можно</a:t>
            </a:r>
            <a:r>
              <a:rPr lang="en-US" dirty="0"/>
              <a:t> </a:t>
            </a:r>
            <a:r>
              <a:rPr lang="en-US" dirty="0" err="1"/>
              <a:t>запустить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любом</a:t>
            </a:r>
            <a:r>
              <a:rPr lang="en-US" dirty="0"/>
              <a:t> </a:t>
            </a:r>
            <a:r>
              <a:rPr lang="en-US" dirty="0" err="1"/>
              <a:t>хосте</a:t>
            </a:r>
            <a:r>
              <a:rPr lang="en-US" dirty="0"/>
              <a:t> в </a:t>
            </a:r>
            <a:r>
              <a:rPr lang="en-US" dirty="0" err="1"/>
              <a:t>Интернете</a:t>
            </a:r>
            <a:r>
              <a:rPr lang="en-US" dirty="0"/>
              <a:t>. </a:t>
            </a:r>
            <a:r>
              <a:rPr lang="en-US" dirty="0" err="1"/>
              <a:t>Пользователь</a:t>
            </a:r>
            <a:r>
              <a:rPr lang="en-US" dirty="0"/>
              <a:t> </a:t>
            </a:r>
            <a:r>
              <a:rPr lang="en-US" dirty="0" err="1"/>
              <a:t>указывает</a:t>
            </a:r>
            <a:r>
              <a:rPr lang="en-US" dirty="0"/>
              <a:t> </a:t>
            </a:r>
            <a:r>
              <a:rPr lang="en-US" dirty="0" err="1"/>
              <a:t>имя</a:t>
            </a:r>
            <a:r>
              <a:rPr lang="en-US" dirty="0"/>
              <a:t> </a:t>
            </a:r>
            <a:r>
              <a:rPr lang="en-US" dirty="0" err="1"/>
              <a:t>хоста-приемника</a:t>
            </a:r>
            <a:r>
              <a:rPr lang="en-US" dirty="0"/>
              <a:t>, а </a:t>
            </a:r>
            <a:r>
              <a:rPr lang="en-US" dirty="0" err="1"/>
              <a:t>программа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хосте-источнике</a:t>
            </a:r>
            <a:r>
              <a:rPr lang="en-US" dirty="0"/>
              <a:t> </a:t>
            </a:r>
            <a:r>
              <a:rPr lang="en-US" dirty="0" err="1"/>
              <a:t>отсылает</a:t>
            </a:r>
            <a:r>
              <a:rPr lang="en-US" dirty="0"/>
              <a:t> </a:t>
            </a:r>
            <a:r>
              <a:rPr lang="en-US" dirty="0" err="1"/>
              <a:t>специальные</a:t>
            </a:r>
            <a:r>
              <a:rPr lang="en-US" dirty="0"/>
              <a:t> </a:t>
            </a:r>
            <a:r>
              <a:rPr lang="en-US" dirty="0" err="1"/>
              <a:t>пакеты</a:t>
            </a:r>
            <a:r>
              <a:rPr lang="en-US" dirty="0"/>
              <a:t> в </a:t>
            </a:r>
            <a:r>
              <a:rPr lang="en-US" dirty="0" err="1"/>
              <a:t>сторону</a:t>
            </a:r>
            <a:r>
              <a:rPr lang="en-US" dirty="0"/>
              <a:t> </a:t>
            </a:r>
            <a:r>
              <a:rPr lang="en-US" dirty="0" err="1"/>
              <a:t>приемника</a:t>
            </a:r>
            <a:r>
              <a:rPr lang="en-US" dirty="0"/>
              <a:t>.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своем</a:t>
            </a:r>
            <a:r>
              <a:rPr lang="en-US" dirty="0"/>
              <a:t> </a:t>
            </a:r>
            <a:r>
              <a:rPr lang="en-US" dirty="0" err="1"/>
              <a:t>пути</a:t>
            </a:r>
            <a:r>
              <a:rPr lang="en-US" dirty="0"/>
              <a:t> к </a:t>
            </a:r>
            <a:r>
              <a:rPr lang="en-US" dirty="0" err="1"/>
              <a:t>получателю</a:t>
            </a:r>
            <a:r>
              <a:rPr lang="en-US" dirty="0"/>
              <a:t> </a:t>
            </a:r>
            <a:r>
              <a:rPr lang="en-US" dirty="0" err="1"/>
              <a:t>эти</a:t>
            </a:r>
            <a:r>
              <a:rPr lang="en-US" dirty="0"/>
              <a:t> </a:t>
            </a:r>
            <a:r>
              <a:rPr lang="en-US" dirty="0" err="1"/>
              <a:t>пакеты</a:t>
            </a:r>
            <a:r>
              <a:rPr lang="en-US" dirty="0"/>
              <a:t> </a:t>
            </a:r>
            <a:r>
              <a:rPr lang="en-US" dirty="0" err="1"/>
              <a:t>проходят</a:t>
            </a:r>
            <a:r>
              <a:rPr lang="en-US" dirty="0"/>
              <a:t> </a:t>
            </a:r>
            <a:r>
              <a:rPr lang="en-US" dirty="0" err="1"/>
              <a:t>через</a:t>
            </a:r>
            <a:r>
              <a:rPr lang="en-US" dirty="0"/>
              <a:t> </a:t>
            </a:r>
            <a:r>
              <a:rPr lang="en-US" dirty="0" err="1"/>
              <a:t>серию</a:t>
            </a:r>
            <a:r>
              <a:rPr lang="en-US" dirty="0"/>
              <a:t> </a:t>
            </a:r>
            <a:r>
              <a:rPr lang="en-US" dirty="0" err="1"/>
              <a:t>маршрутизаторов</a:t>
            </a:r>
            <a:r>
              <a:rPr lang="en-US" dirty="0"/>
              <a:t>. </a:t>
            </a:r>
            <a:r>
              <a:rPr lang="en-US" dirty="0" err="1"/>
              <a:t>Когда</a:t>
            </a:r>
            <a:r>
              <a:rPr lang="en-US" dirty="0"/>
              <a:t> </a:t>
            </a:r>
            <a:r>
              <a:rPr lang="en-US" dirty="0" err="1"/>
              <a:t>маршрутизатор</a:t>
            </a:r>
            <a:r>
              <a:rPr lang="en-US" dirty="0"/>
              <a:t> </a:t>
            </a:r>
            <a:r>
              <a:rPr lang="en-US" dirty="0" err="1"/>
              <a:t>получает</a:t>
            </a:r>
            <a:r>
              <a:rPr lang="en-US" dirty="0"/>
              <a:t> </a:t>
            </a:r>
            <a:r>
              <a:rPr lang="en-US" dirty="0" err="1"/>
              <a:t>один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этих</a:t>
            </a:r>
            <a:r>
              <a:rPr lang="en-US" dirty="0"/>
              <a:t> </a:t>
            </a:r>
            <a:r>
              <a:rPr lang="en-US" dirty="0" err="1"/>
              <a:t>пакетов</a:t>
            </a:r>
            <a:r>
              <a:rPr lang="en-US" dirty="0"/>
              <a:t>, </a:t>
            </a:r>
            <a:r>
              <a:rPr lang="en-US" dirty="0" err="1"/>
              <a:t>он</a:t>
            </a:r>
            <a:r>
              <a:rPr lang="en-US" dirty="0"/>
              <a:t> </a:t>
            </a:r>
            <a:r>
              <a:rPr lang="en-US" dirty="0" err="1"/>
              <a:t>отправляет</a:t>
            </a:r>
            <a:r>
              <a:rPr lang="en-US" dirty="0"/>
              <a:t> </a:t>
            </a:r>
            <a:r>
              <a:rPr lang="en-US" dirty="0" err="1"/>
              <a:t>обратно</a:t>
            </a:r>
            <a:r>
              <a:rPr lang="en-US" dirty="0"/>
              <a:t> </a:t>
            </a:r>
            <a:r>
              <a:rPr lang="en-US" dirty="0" err="1"/>
              <a:t>хосту-источнику</a:t>
            </a:r>
            <a:r>
              <a:rPr lang="en-US" dirty="0"/>
              <a:t> </a:t>
            </a:r>
            <a:r>
              <a:rPr lang="en-US" dirty="0" err="1"/>
              <a:t>короткое</a:t>
            </a:r>
            <a:r>
              <a:rPr lang="en-US" dirty="0"/>
              <a:t> </a:t>
            </a:r>
            <a:r>
              <a:rPr lang="en-US" dirty="0" err="1"/>
              <a:t>сообщение</a:t>
            </a:r>
            <a:r>
              <a:rPr lang="en-US" dirty="0"/>
              <a:t>, в </a:t>
            </a:r>
            <a:r>
              <a:rPr lang="en-US" dirty="0" err="1"/>
              <a:t>котором</a:t>
            </a:r>
            <a:r>
              <a:rPr lang="en-US" dirty="0"/>
              <a:t> </a:t>
            </a:r>
            <a:r>
              <a:rPr lang="en-US" dirty="0" err="1"/>
              <a:t>содержатся</a:t>
            </a:r>
            <a:r>
              <a:rPr lang="en-US" dirty="0"/>
              <a:t> </a:t>
            </a:r>
            <a:r>
              <a:rPr lang="en-US" dirty="0" err="1"/>
              <a:t>имя</a:t>
            </a:r>
            <a:r>
              <a:rPr lang="en-US" dirty="0"/>
              <a:t> и </a:t>
            </a:r>
            <a:r>
              <a:rPr lang="en-US" dirty="0" err="1"/>
              <a:t>адрес</a:t>
            </a:r>
            <a:r>
              <a:rPr lang="en-US" dirty="0"/>
              <a:t> </a:t>
            </a:r>
            <a:r>
              <a:rPr lang="en-US" dirty="0" err="1"/>
              <a:t>этого</a:t>
            </a:r>
            <a:r>
              <a:rPr lang="en-US" dirty="0"/>
              <a:t> </a:t>
            </a:r>
            <a:r>
              <a:rPr lang="en-US" dirty="0" err="1"/>
              <a:t>маршрутизатора</a:t>
            </a:r>
            <a:r>
              <a:rPr lang="en-US" dirty="0"/>
              <a:t>. Traceroute </a:t>
            </a:r>
            <a:r>
              <a:rPr lang="en-US" dirty="0" err="1"/>
              <a:t>повторяет</a:t>
            </a:r>
            <a:r>
              <a:rPr lang="en-US" dirty="0"/>
              <a:t> </a:t>
            </a:r>
            <a:r>
              <a:rPr lang="en-US" dirty="0" err="1"/>
              <a:t>передачу</a:t>
            </a:r>
            <a:r>
              <a:rPr lang="en-US" dirty="0"/>
              <a:t> </a:t>
            </a:r>
            <a:r>
              <a:rPr lang="en-US" dirty="0" err="1"/>
              <a:t>три</a:t>
            </a:r>
            <a:r>
              <a:rPr lang="en-US" dirty="0"/>
              <a:t> </a:t>
            </a:r>
            <a:r>
              <a:rPr lang="en-US" dirty="0" err="1"/>
              <a:t>раза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есть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самом</a:t>
            </a:r>
            <a:r>
              <a:rPr lang="en-US" dirty="0"/>
              <a:t> </a:t>
            </a:r>
            <a:r>
              <a:rPr lang="en-US" dirty="0" err="1"/>
              <a:t>деле</a:t>
            </a:r>
            <a:r>
              <a:rPr lang="en-US" dirty="0"/>
              <a:t> </a:t>
            </a:r>
            <a:r>
              <a:rPr lang="en-US" dirty="0" err="1"/>
              <a:t>хост-отправитель</a:t>
            </a:r>
            <a:r>
              <a:rPr lang="en-US" dirty="0"/>
              <a:t> </a:t>
            </a:r>
            <a:r>
              <a:rPr lang="en-US" dirty="0" err="1"/>
              <a:t>посылает</a:t>
            </a:r>
            <a:r>
              <a:rPr lang="en-US" dirty="0"/>
              <a:t> 3×N </a:t>
            </a:r>
            <a:r>
              <a:rPr lang="en-US" dirty="0" err="1"/>
              <a:t>пакетов</a:t>
            </a:r>
            <a:r>
              <a:rPr lang="en-US" dirty="0"/>
              <a:t> </a:t>
            </a:r>
            <a:r>
              <a:rPr lang="en-US" dirty="0" err="1"/>
              <a:t>хоступолучателю</a:t>
            </a:r>
            <a:r>
              <a:rPr lang="en-US" dirty="0"/>
              <a:t>. </a:t>
            </a:r>
          </a:p>
          <a:p>
            <a:endParaRPr lang="en-US" dirty="0">
              <a:ea typeface="Calibri"/>
              <a:cs typeface="Calibri"/>
            </a:endParaRPr>
          </a:p>
          <a:p>
            <a:r>
              <a:rPr lang="en-US" dirty="0" err="1"/>
              <a:t>Кроме</a:t>
            </a:r>
            <a:r>
              <a:rPr lang="en-US" dirty="0"/>
              <a:t> </a:t>
            </a:r>
            <a:r>
              <a:rPr lang="en-US" dirty="0" err="1"/>
              <a:t>изученных</a:t>
            </a:r>
            <a:r>
              <a:rPr lang="en-US" dirty="0"/>
              <a:t> </a:t>
            </a:r>
            <a:r>
              <a:rPr lang="en-US" dirty="0" err="1"/>
              <a:t>нами</a:t>
            </a:r>
            <a:r>
              <a:rPr lang="en-US" dirty="0"/>
              <a:t> </a:t>
            </a:r>
            <a:r>
              <a:rPr lang="en-US" dirty="0" err="1"/>
              <a:t>задержек</a:t>
            </a:r>
            <a:r>
              <a:rPr lang="en-US" dirty="0"/>
              <a:t> </a:t>
            </a:r>
            <a:r>
              <a:rPr lang="en-US" dirty="0" err="1"/>
              <a:t>обработки</a:t>
            </a:r>
            <a:r>
              <a:rPr lang="en-US" dirty="0"/>
              <a:t>, </a:t>
            </a:r>
            <a:r>
              <a:rPr lang="en-US" dirty="0" err="1"/>
              <a:t>передачи</a:t>
            </a:r>
            <a:r>
              <a:rPr lang="en-US" dirty="0"/>
              <a:t> и </a:t>
            </a:r>
            <a:r>
              <a:rPr lang="en-US" dirty="0" err="1"/>
              <a:t>распространения</a:t>
            </a:r>
            <a:r>
              <a:rPr lang="en-US" dirty="0"/>
              <a:t> </a:t>
            </a:r>
            <a:r>
              <a:rPr lang="en-US" dirty="0" err="1"/>
              <a:t>пакеты</a:t>
            </a:r>
            <a:r>
              <a:rPr lang="en-US" dirty="0"/>
              <a:t> </a:t>
            </a:r>
            <a:r>
              <a:rPr lang="en-US" dirty="0" err="1"/>
              <a:t>могут</a:t>
            </a:r>
            <a:r>
              <a:rPr lang="en-US" dirty="0"/>
              <a:t> </a:t>
            </a:r>
            <a:r>
              <a:rPr lang="en-US" dirty="0" err="1"/>
              <a:t>испытывать</a:t>
            </a:r>
            <a:r>
              <a:rPr lang="en-US" dirty="0"/>
              <a:t> </a:t>
            </a:r>
            <a:r>
              <a:rPr lang="en-US" dirty="0" err="1"/>
              <a:t>значительные</a:t>
            </a:r>
            <a:r>
              <a:rPr lang="en-US" dirty="0"/>
              <a:t> </a:t>
            </a:r>
            <a:r>
              <a:rPr lang="en-US" dirty="0" err="1"/>
              <a:t>задержки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конечных</a:t>
            </a:r>
            <a:r>
              <a:rPr lang="en-US" dirty="0"/>
              <a:t> </a:t>
            </a:r>
            <a:r>
              <a:rPr lang="en-US" dirty="0" err="1"/>
              <a:t>системах</a:t>
            </a:r>
            <a:r>
              <a:rPr lang="en-US" dirty="0"/>
              <a:t>. </a:t>
            </a:r>
            <a:r>
              <a:rPr lang="en-US" dirty="0" err="1"/>
              <a:t>Например</a:t>
            </a:r>
            <a:r>
              <a:rPr lang="en-US" dirty="0"/>
              <a:t>, </a:t>
            </a:r>
            <a:r>
              <a:rPr lang="en-US" dirty="0" err="1"/>
              <a:t>конечная</a:t>
            </a:r>
            <a:r>
              <a:rPr lang="en-US" dirty="0"/>
              <a:t> </a:t>
            </a:r>
            <a:r>
              <a:rPr lang="en-US" dirty="0" err="1"/>
              <a:t>система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передаче</a:t>
            </a:r>
            <a:r>
              <a:rPr lang="en-US" dirty="0"/>
              <a:t> </a:t>
            </a:r>
            <a:r>
              <a:rPr lang="en-US" dirty="0" err="1"/>
              <a:t>пакета</a:t>
            </a:r>
            <a:r>
              <a:rPr lang="en-US" dirty="0"/>
              <a:t> в </a:t>
            </a:r>
            <a:r>
              <a:rPr lang="en-US" dirty="0" err="1"/>
              <a:t>разделяемую</a:t>
            </a:r>
            <a:r>
              <a:rPr lang="en-US" dirty="0"/>
              <a:t> </a:t>
            </a:r>
            <a:r>
              <a:rPr lang="en-US" dirty="0" err="1"/>
              <a:t>среду</a:t>
            </a:r>
            <a:r>
              <a:rPr lang="en-US" dirty="0"/>
              <a:t> (</a:t>
            </a:r>
            <a:r>
              <a:rPr lang="en-US" dirty="0" err="1"/>
              <a:t>например</a:t>
            </a:r>
            <a:r>
              <a:rPr lang="en-US" dirty="0"/>
              <a:t>, в </a:t>
            </a:r>
            <a:r>
              <a:rPr lang="en-US" dirty="0" err="1"/>
              <a:t>сетях</a:t>
            </a:r>
            <a:r>
              <a:rPr lang="en-US" dirty="0"/>
              <a:t> с </a:t>
            </a:r>
            <a:r>
              <a:rPr lang="en-US" dirty="0" err="1"/>
              <a:t>кабельным</a:t>
            </a:r>
            <a:r>
              <a:rPr lang="en-US" dirty="0"/>
              <a:t> </a:t>
            </a:r>
            <a:r>
              <a:rPr lang="en-US" dirty="0" err="1"/>
              <a:t>либо</a:t>
            </a:r>
            <a:r>
              <a:rPr lang="en-US" dirty="0"/>
              <a:t> Wi-Fi </a:t>
            </a:r>
            <a:r>
              <a:rPr lang="en-US" dirty="0" err="1"/>
              <a:t>доступом</a:t>
            </a:r>
            <a:r>
              <a:rPr lang="en-US" dirty="0"/>
              <a:t>) </a:t>
            </a:r>
            <a:r>
              <a:rPr lang="en-US" dirty="0" err="1"/>
              <a:t>может</a:t>
            </a:r>
            <a:r>
              <a:rPr lang="en-US" dirty="0"/>
              <a:t> </a:t>
            </a:r>
            <a:r>
              <a:rPr lang="en-US" dirty="0" err="1"/>
              <a:t>целенаправленно</a:t>
            </a:r>
            <a:r>
              <a:rPr lang="en-US" dirty="0"/>
              <a:t> </a:t>
            </a:r>
            <a:r>
              <a:rPr lang="en-US" dirty="0" err="1"/>
              <a:t>задерживать</a:t>
            </a:r>
            <a:r>
              <a:rPr lang="en-US" dirty="0"/>
              <a:t> </a:t>
            </a:r>
            <a:r>
              <a:rPr lang="en-US" dirty="0" err="1"/>
              <a:t>свою</a:t>
            </a:r>
            <a:r>
              <a:rPr lang="en-US" dirty="0"/>
              <a:t> </a:t>
            </a:r>
            <a:r>
              <a:rPr lang="en-US" dirty="0" err="1"/>
              <a:t>передачу</a:t>
            </a:r>
            <a:r>
              <a:rPr lang="en-US" dirty="0"/>
              <a:t>, </a:t>
            </a:r>
            <a:r>
              <a:rPr lang="en-US" dirty="0" err="1"/>
              <a:t>потому</a:t>
            </a:r>
            <a:r>
              <a:rPr lang="en-US" dirty="0"/>
              <a:t>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предусмотрено</a:t>
            </a:r>
            <a:r>
              <a:rPr lang="en-US" dirty="0"/>
              <a:t> </a:t>
            </a:r>
            <a:r>
              <a:rPr lang="en-US" dirty="0" err="1"/>
              <a:t>протоколом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разделения</a:t>
            </a:r>
            <a:r>
              <a:rPr lang="en-US" dirty="0"/>
              <a:t> </a:t>
            </a:r>
            <a:r>
              <a:rPr lang="en-US" dirty="0" err="1"/>
              <a:t>среды</a:t>
            </a:r>
            <a:r>
              <a:rPr lang="en-US" dirty="0"/>
              <a:t> с </a:t>
            </a:r>
            <a:r>
              <a:rPr lang="en-US" dirty="0" err="1"/>
              <a:t>другими</a:t>
            </a:r>
            <a:r>
              <a:rPr lang="en-US" dirty="0"/>
              <a:t> </a:t>
            </a:r>
            <a:r>
              <a:rPr lang="en-US" dirty="0" err="1"/>
              <a:t>конечными</a:t>
            </a:r>
            <a:r>
              <a:rPr lang="en-US" dirty="0"/>
              <a:t> </a:t>
            </a:r>
            <a:r>
              <a:rPr lang="en-US" dirty="0" err="1"/>
              <a:t>системами</a:t>
            </a:r>
            <a:r>
              <a:rPr lang="en-US" dirty="0"/>
              <a:t>. </a:t>
            </a:r>
            <a:r>
              <a:rPr lang="en-US" dirty="0" err="1"/>
              <a:t>Еще</a:t>
            </a:r>
            <a:r>
              <a:rPr lang="en-US" dirty="0"/>
              <a:t> </a:t>
            </a:r>
            <a:r>
              <a:rPr lang="en-US" dirty="0" err="1"/>
              <a:t>одним</a:t>
            </a:r>
            <a:r>
              <a:rPr lang="en-US" dirty="0"/>
              <a:t> </a:t>
            </a:r>
            <a:r>
              <a:rPr lang="en-US" dirty="0" err="1"/>
              <a:t>важным</a:t>
            </a:r>
            <a:r>
              <a:rPr lang="en-US" dirty="0"/>
              <a:t> </a:t>
            </a:r>
            <a:r>
              <a:rPr lang="en-US" dirty="0" err="1"/>
              <a:t>видом</a:t>
            </a:r>
            <a:r>
              <a:rPr lang="en-US" dirty="0"/>
              <a:t> </a:t>
            </a:r>
            <a:r>
              <a:rPr lang="en-US" dirty="0" err="1"/>
              <a:t>задержек</a:t>
            </a:r>
            <a:r>
              <a:rPr lang="en-US" dirty="0"/>
              <a:t>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задержка</a:t>
            </a:r>
            <a:r>
              <a:rPr lang="en-US" dirty="0"/>
              <a:t> </a:t>
            </a:r>
            <a:r>
              <a:rPr lang="en-US" dirty="0" err="1"/>
              <a:t>пакетизации</a:t>
            </a:r>
            <a:r>
              <a:rPr lang="en-US" dirty="0"/>
              <a:t> </a:t>
            </a:r>
            <a:r>
              <a:rPr lang="en-US" dirty="0" err="1"/>
              <a:t>медиаресурсов</a:t>
            </a:r>
            <a:r>
              <a:rPr lang="en-US" dirty="0"/>
              <a:t> (</a:t>
            </a:r>
            <a:r>
              <a:rPr lang="en-US" dirty="0" err="1"/>
              <a:t>например</a:t>
            </a:r>
            <a:r>
              <a:rPr lang="en-US" dirty="0"/>
              <a:t>, </a:t>
            </a:r>
            <a:r>
              <a:rPr lang="en-US" dirty="0" err="1"/>
              <a:t>аудио</a:t>
            </a:r>
            <a:r>
              <a:rPr lang="en-US" dirty="0"/>
              <a:t>-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видеофайла</a:t>
            </a:r>
            <a:r>
              <a:rPr lang="en-US" dirty="0"/>
              <a:t>), </a:t>
            </a:r>
            <a:r>
              <a:rPr lang="en-US" dirty="0" err="1"/>
              <a:t>которая</a:t>
            </a:r>
            <a:r>
              <a:rPr lang="en-US" dirty="0"/>
              <a:t> </a:t>
            </a:r>
            <a:r>
              <a:rPr lang="en-US" dirty="0" err="1"/>
              <a:t>присутствует</a:t>
            </a:r>
            <a:r>
              <a:rPr lang="en-US" dirty="0"/>
              <a:t>, </a:t>
            </a:r>
            <a:r>
              <a:rPr lang="en-US" dirty="0" err="1"/>
              <a:t>например</a:t>
            </a:r>
            <a:r>
              <a:rPr lang="en-US" dirty="0"/>
              <a:t>, в </a:t>
            </a:r>
            <a:r>
              <a:rPr lang="en-US" dirty="0" err="1"/>
              <a:t>приложениях</a:t>
            </a:r>
            <a:r>
              <a:rPr lang="en-US" dirty="0"/>
              <a:t> IP-</a:t>
            </a:r>
            <a:r>
              <a:rPr lang="en-US" dirty="0" err="1"/>
              <a:t>телефонии</a:t>
            </a:r>
            <a:r>
              <a:rPr lang="en-US" dirty="0"/>
              <a:t> (VoIP). В </a:t>
            </a:r>
            <a:r>
              <a:rPr lang="en-US" dirty="0" err="1"/>
              <a:t>этом</a:t>
            </a:r>
            <a:r>
              <a:rPr lang="en-US" dirty="0"/>
              <a:t> </a:t>
            </a:r>
            <a:r>
              <a:rPr lang="en-US" dirty="0" err="1"/>
              <a:t>случае</a:t>
            </a:r>
            <a:r>
              <a:rPr lang="en-US" dirty="0"/>
              <a:t> </a:t>
            </a:r>
            <a:r>
              <a:rPr lang="en-US" dirty="0" err="1"/>
              <a:t>передающая</a:t>
            </a:r>
            <a:r>
              <a:rPr lang="en-US" dirty="0"/>
              <a:t> </a:t>
            </a:r>
            <a:r>
              <a:rPr lang="en-US" dirty="0" err="1"/>
              <a:t>сторона</a:t>
            </a:r>
            <a:r>
              <a:rPr lang="en-US" dirty="0"/>
              <a:t> </a:t>
            </a:r>
            <a:r>
              <a:rPr lang="en-US" dirty="0" err="1"/>
              <a:t>вначале</a:t>
            </a:r>
            <a:r>
              <a:rPr lang="en-US" dirty="0"/>
              <a:t> </a:t>
            </a:r>
            <a:r>
              <a:rPr lang="en-US" dirty="0" err="1"/>
              <a:t>собирает</a:t>
            </a:r>
            <a:r>
              <a:rPr lang="en-US" dirty="0"/>
              <a:t> в </a:t>
            </a:r>
            <a:r>
              <a:rPr lang="en-US" dirty="0" err="1"/>
              <a:t>пакет</a:t>
            </a:r>
            <a:r>
              <a:rPr lang="en-US" dirty="0"/>
              <a:t> </a:t>
            </a:r>
            <a:r>
              <a:rPr lang="en-US" dirty="0" err="1"/>
              <a:t>закодированную</a:t>
            </a:r>
            <a:r>
              <a:rPr lang="en-US" dirty="0"/>
              <a:t> </a:t>
            </a:r>
            <a:r>
              <a:rPr lang="en-US" dirty="0" err="1"/>
              <a:t>цифровую</a:t>
            </a:r>
            <a:r>
              <a:rPr lang="en-US" dirty="0"/>
              <a:t> </a:t>
            </a:r>
            <a:r>
              <a:rPr lang="en-US" dirty="0" err="1"/>
              <a:t>речь</a:t>
            </a:r>
            <a:r>
              <a:rPr lang="en-US" dirty="0"/>
              <a:t>, </a:t>
            </a:r>
            <a:r>
              <a:rPr lang="en-US" dirty="0" err="1"/>
              <a:t>перед</a:t>
            </a:r>
            <a:r>
              <a:rPr lang="en-US" dirty="0"/>
              <a:t> </a:t>
            </a:r>
            <a:r>
              <a:rPr lang="en-US" dirty="0" err="1"/>
              <a:t>тем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отправить</a:t>
            </a:r>
            <a:r>
              <a:rPr lang="en-US" dirty="0"/>
              <a:t> </a:t>
            </a:r>
            <a:r>
              <a:rPr lang="en-US" dirty="0" err="1"/>
              <a:t>этот</a:t>
            </a:r>
            <a:r>
              <a:rPr lang="en-US" dirty="0"/>
              <a:t> </a:t>
            </a:r>
            <a:r>
              <a:rPr lang="en-US" dirty="0" err="1"/>
              <a:t>пакет</a:t>
            </a:r>
            <a:r>
              <a:rPr lang="en-US" dirty="0"/>
              <a:t> в </a:t>
            </a:r>
            <a:r>
              <a:rPr lang="en-US" dirty="0" err="1"/>
              <a:t>Интернет</a:t>
            </a:r>
            <a:r>
              <a:rPr lang="en-US" dirty="0"/>
              <a:t>. </a:t>
            </a:r>
            <a:r>
              <a:rPr lang="en-US" dirty="0" err="1"/>
              <a:t>Время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упаковку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сборку</a:t>
            </a:r>
            <a:r>
              <a:rPr lang="en-US" dirty="0"/>
              <a:t> </a:t>
            </a:r>
            <a:r>
              <a:rPr lang="en-US" dirty="0" err="1"/>
              <a:t>этого</a:t>
            </a:r>
            <a:r>
              <a:rPr lang="en-US" dirty="0"/>
              <a:t> </a:t>
            </a:r>
            <a:r>
              <a:rPr lang="en-US" dirty="0" err="1"/>
              <a:t>пакета</a:t>
            </a:r>
            <a:r>
              <a:rPr lang="en-US" dirty="0"/>
              <a:t> — </a:t>
            </a:r>
            <a:r>
              <a:rPr lang="en-US" dirty="0" err="1"/>
              <a:t>называемое</a:t>
            </a:r>
            <a:r>
              <a:rPr lang="en-US" dirty="0"/>
              <a:t> </a:t>
            </a:r>
            <a:r>
              <a:rPr lang="en-US" dirty="0" err="1"/>
              <a:t>задержкой</a:t>
            </a:r>
            <a:r>
              <a:rPr lang="en-US" dirty="0"/>
              <a:t> </a:t>
            </a:r>
            <a:r>
              <a:rPr lang="en-US" dirty="0" err="1"/>
              <a:t>пакетизации</a:t>
            </a:r>
            <a:r>
              <a:rPr lang="en-US" dirty="0"/>
              <a:t> —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достигать</a:t>
            </a:r>
            <a:r>
              <a:rPr lang="en-US" dirty="0"/>
              <a:t> </a:t>
            </a:r>
            <a:r>
              <a:rPr lang="en-US" dirty="0" err="1"/>
              <a:t>значительной</a:t>
            </a:r>
            <a:r>
              <a:rPr lang="en-US" dirty="0"/>
              <a:t> </a:t>
            </a:r>
            <a:r>
              <a:rPr lang="en-US" dirty="0" err="1"/>
              <a:t>величины</a:t>
            </a:r>
            <a:r>
              <a:rPr lang="en-US" dirty="0"/>
              <a:t> и, </a:t>
            </a:r>
            <a:r>
              <a:rPr lang="en-US" dirty="0" err="1"/>
              <a:t>следовательно</a:t>
            </a:r>
            <a:r>
              <a:rPr lang="en-US" dirty="0"/>
              <a:t>, </a:t>
            </a:r>
            <a:r>
              <a:rPr lang="en-US" dirty="0" err="1"/>
              <a:t>влиять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качество</a:t>
            </a:r>
            <a:r>
              <a:rPr lang="en-US" dirty="0"/>
              <a:t> IP-</a:t>
            </a:r>
            <a:r>
              <a:rPr lang="en-US" dirty="0" err="1"/>
              <a:t>вызова</a:t>
            </a:r>
            <a:r>
              <a:rPr lang="en-US" dirty="0"/>
              <a:t>, </a:t>
            </a:r>
            <a:r>
              <a:rPr lang="en-US" dirty="0" err="1"/>
              <a:t>заметное</a:t>
            </a:r>
            <a:r>
              <a:rPr lang="en-US" dirty="0"/>
              <a:t> </a:t>
            </a:r>
            <a:r>
              <a:rPr lang="en-US" dirty="0" err="1"/>
              <a:t>пользователям</a:t>
            </a:r>
            <a:r>
              <a:rPr lang="en-US" dirty="0"/>
              <a:t>.</a:t>
            </a: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1401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Кроме</a:t>
            </a:r>
            <a:r>
              <a:rPr lang="en-US" dirty="0"/>
              <a:t> </a:t>
            </a:r>
            <a:r>
              <a:rPr lang="en-US" dirty="0" err="1"/>
              <a:t>задержек</a:t>
            </a:r>
            <a:r>
              <a:rPr lang="en-US" dirty="0"/>
              <a:t> и </a:t>
            </a:r>
            <a:r>
              <a:rPr lang="en-US" dirty="0" err="1"/>
              <a:t>потерь</a:t>
            </a:r>
            <a:r>
              <a:rPr lang="en-US" dirty="0"/>
              <a:t> </a:t>
            </a:r>
            <a:r>
              <a:rPr lang="en-US" dirty="0" err="1"/>
              <a:t>пакетов</a:t>
            </a:r>
            <a:r>
              <a:rPr lang="en-US" dirty="0"/>
              <a:t> </a:t>
            </a:r>
            <a:r>
              <a:rPr lang="en-US" dirty="0" err="1"/>
              <a:t>еще</a:t>
            </a:r>
            <a:r>
              <a:rPr lang="en-US" dirty="0"/>
              <a:t> </a:t>
            </a:r>
            <a:r>
              <a:rPr lang="en-US" dirty="0" err="1"/>
              <a:t>одной</a:t>
            </a:r>
            <a:r>
              <a:rPr lang="en-US" dirty="0"/>
              <a:t> </a:t>
            </a:r>
            <a:r>
              <a:rPr lang="en-US" dirty="0" err="1"/>
              <a:t>важной</a:t>
            </a:r>
            <a:r>
              <a:rPr lang="en-US" dirty="0"/>
              <a:t> </a:t>
            </a:r>
            <a:r>
              <a:rPr lang="en-US" dirty="0" err="1"/>
              <a:t>характеристикой</a:t>
            </a:r>
            <a:r>
              <a:rPr lang="en-US" dirty="0"/>
              <a:t> </a:t>
            </a:r>
            <a:r>
              <a:rPr lang="en-US" dirty="0" err="1"/>
              <a:t>производительности</a:t>
            </a:r>
            <a:r>
              <a:rPr lang="en-US" dirty="0"/>
              <a:t> </a:t>
            </a:r>
            <a:r>
              <a:rPr lang="en-US" dirty="0" err="1"/>
              <a:t>компьютерных</a:t>
            </a:r>
            <a:r>
              <a:rPr lang="en-US" dirty="0"/>
              <a:t> </a:t>
            </a:r>
            <a:r>
              <a:rPr lang="en-US" dirty="0" err="1"/>
              <a:t>сетей</a:t>
            </a:r>
            <a:r>
              <a:rPr lang="en-US" dirty="0"/>
              <a:t> </a:t>
            </a:r>
            <a:r>
              <a:rPr lang="en-US" dirty="0" err="1"/>
              <a:t>является</a:t>
            </a:r>
            <a:r>
              <a:rPr lang="en-US" b="1" dirty="0"/>
              <a:t> </a:t>
            </a:r>
            <a:r>
              <a:rPr lang="en-US" b="1" dirty="0" err="1"/>
              <a:t>сквозная</a:t>
            </a:r>
            <a:r>
              <a:rPr lang="en-US" b="1" dirty="0"/>
              <a:t> </a:t>
            </a:r>
            <a:r>
              <a:rPr lang="en-US" b="1" dirty="0" err="1"/>
              <a:t>пропускная</a:t>
            </a:r>
            <a:r>
              <a:rPr lang="en-US" b="1" dirty="0"/>
              <a:t> </a:t>
            </a:r>
            <a:r>
              <a:rPr lang="en-US" b="1" dirty="0" err="1"/>
              <a:t>способность</a:t>
            </a:r>
            <a:r>
              <a:rPr lang="en-US" dirty="0"/>
              <a:t> (</a:t>
            </a:r>
            <a:r>
              <a:rPr lang="en-US" dirty="0" err="1"/>
              <a:t>сквозная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есть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источника</a:t>
            </a:r>
            <a:r>
              <a:rPr lang="en-US" dirty="0"/>
              <a:t> к </a:t>
            </a:r>
            <a:r>
              <a:rPr lang="en-US" dirty="0" err="1"/>
              <a:t>приемнику</a:t>
            </a:r>
            <a:r>
              <a:rPr lang="en-US" dirty="0"/>
              <a:t>). </a:t>
            </a:r>
            <a:endParaRPr lang="ru-RU" dirty="0"/>
          </a:p>
          <a:p>
            <a:r>
              <a:rPr lang="en-US" dirty="0" err="1"/>
              <a:t>Чтобы</a:t>
            </a:r>
            <a:r>
              <a:rPr lang="en-US" dirty="0"/>
              <a:t> </a:t>
            </a:r>
            <a:r>
              <a:rPr lang="en-US" dirty="0" err="1"/>
              <a:t>дать</a:t>
            </a:r>
            <a:r>
              <a:rPr lang="en-US" dirty="0"/>
              <a:t> </a:t>
            </a:r>
            <a:r>
              <a:rPr lang="en-US" dirty="0" err="1"/>
              <a:t>ей</a:t>
            </a:r>
            <a:r>
              <a:rPr lang="en-US" dirty="0"/>
              <a:t> </a:t>
            </a:r>
            <a:r>
              <a:rPr lang="en-US" dirty="0" err="1"/>
              <a:t>определение</a:t>
            </a:r>
            <a:r>
              <a:rPr lang="en-US" dirty="0"/>
              <a:t>, </a:t>
            </a:r>
            <a:r>
              <a:rPr lang="en-US" dirty="0" err="1"/>
              <a:t>рассмотрим</a:t>
            </a:r>
            <a:r>
              <a:rPr lang="en-US" dirty="0"/>
              <a:t> </a:t>
            </a:r>
            <a:r>
              <a:rPr lang="en-US" dirty="0" err="1"/>
              <a:t>передачу</a:t>
            </a:r>
            <a:r>
              <a:rPr lang="en-US" dirty="0"/>
              <a:t> </a:t>
            </a:r>
            <a:r>
              <a:rPr lang="en-US" dirty="0" err="1"/>
              <a:t>большого</a:t>
            </a:r>
            <a:r>
              <a:rPr lang="en-US" dirty="0"/>
              <a:t> </a:t>
            </a:r>
            <a:r>
              <a:rPr lang="en-US" dirty="0" err="1"/>
              <a:t>файла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хоста</a:t>
            </a:r>
            <a:r>
              <a:rPr lang="en-US" dirty="0"/>
              <a:t> A к </a:t>
            </a:r>
            <a:r>
              <a:rPr lang="en-US" dirty="0" err="1"/>
              <a:t>хосту</a:t>
            </a:r>
            <a:r>
              <a:rPr lang="en-US" dirty="0"/>
              <a:t> Б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компьютерной</a:t>
            </a:r>
            <a:r>
              <a:rPr lang="en-US" dirty="0"/>
              <a:t> </a:t>
            </a:r>
            <a:r>
              <a:rPr lang="en-US" dirty="0" err="1"/>
              <a:t>сети</a:t>
            </a:r>
            <a:r>
              <a:rPr lang="en-US" dirty="0"/>
              <a:t>. В </a:t>
            </a:r>
            <a:r>
              <a:rPr lang="en-US" dirty="0" err="1"/>
              <a:t>качестве</a:t>
            </a:r>
            <a:r>
              <a:rPr lang="en-US" dirty="0"/>
              <a:t> </a:t>
            </a:r>
            <a:r>
              <a:rPr lang="en-US" dirty="0" err="1"/>
              <a:t>примера</a:t>
            </a:r>
            <a:r>
              <a:rPr lang="en-US" dirty="0"/>
              <a:t> </a:t>
            </a:r>
            <a:r>
              <a:rPr lang="en-US" dirty="0" err="1"/>
              <a:t>можно</a:t>
            </a:r>
            <a:r>
              <a:rPr lang="en-US" dirty="0"/>
              <a:t> </a:t>
            </a:r>
            <a:r>
              <a:rPr lang="en-US" dirty="0" err="1"/>
              <a:t>рассмотреть</a:t>
            </a:r>
            <a:r>
              <a:rPr lang="en-US" dirty="0"/>
              <a:t> </a:t>
            </a:r>
            <a:r>
              <a:rPr lang="en-US" dirty="0" err="1"/>
              <a:t>передачу</a:t>
            </a:r>
            <a:r>
              <a:rPr lang="en-US" dirty="0"/>
              <a:t> </a:t>
            </a:r>
            <a:r>
              <a:rPr lang="en-US" dirty="0" err="1"/>
              <a:t>видеоклипа</a:t>
            </a:r>
            <a:r>
              <a:rPr lang="en-US" dirty="0"/>
              <a:t>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двумя</a:t>
            </a:r>
            <a:r>
              <a:rPr lang="en-US" dirty="0"/>
              <a:t> </a:t>
            </a:r>
            <a:r>
              <a:rPr lang="en-US" dirty="0" err="1"/>
              <a:t>системами</a:t>
            </a:r>
            <a:r>
              <a:rPr lang="en-US" dirty="0"/>
              <a:t> в </a:t>
            </a:r>
            <a:r>
              <a:rPr lang="en-US" dirty="0" err="1"/>
              <a:t>одноранговой</a:t>
            </a:r>
            <a:r>
              <a:rPr lang="en-US" dirty="0"/>
              <a:t> </a:t>
            </a:r>
            <a:r>
              <a:rPr lang="en-US" dirty="0" err="1"/>
              <a:t>сети</a:t>
            </a:r>
            <a:r>
              <a:rPr lang="en-US" dirty="0"/>
              <a:t>. </a:t>
            </a:r>
            <a:r>
              <a:rPr lang="en-US" dirty="0" err="1"/>
              <a:t>Мгновенная</a:t>
            </a:r>
            <a:r>
              <a:rPr lang="en-US" dirty="0"/>
              <a:t> </a:t>
            </a:r>
            <a:r>
              <a:rPr lang="en-US" dirty="0" err="1"/>
              <a:t>пропускная</a:t>
            </a:r>
            <a:r>
              <a:rPr lang="en-US" dirty="0"/>
              <a:t> </a:t>
            </a:r>
            <a:r>
              <a:rPr lang="en-US" dirty="0" err="1"/>
              <a:t>способность</a:t>
            </a:r>
            <a:r>
              <a:rPr lang="en-US" dirty="0"/>
              <a:t> в </a:t>
            </a:r>
            <a:r>
              <a:rPr lang="en-US" dirty="0" err="1"/>
              <a:t>любой</a:t>
            </a:r>
            <a:r>
              <a:rPr lang="en-US" dirty="0"/>
              <a:t> </a:t>
            </a:r>
            <a:r>
              <a:rPr lang="en-US" dirty="0" err="1"/>
              <a:t>момент</a:t>
            </a:r>
            <a:r>
              <a:rPr lang="en-US" dirty="0"/>
              <a:t> </a:t>
            </a:r>
            <a:r>
              <a:rPr lang="en-US" dirty="0" err="1"/>
              <a:t>времени</a:t>
            </a:r>
            <a:r>
              <a:rPr lang="en-US" dirty="0"/>
              <a:t> —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скорость</a:t>
            </a:r>
            <a:r>
              <a:rPr lang="en-US" dirty="0"/>
              <a:t> (в </a:t>
            </a:r>
            <a:r>
              <a:rPr lang="en-US" dirty="0" err="1"/>
              <a:t>бит</a:t>
            </a:r>
            <a:r>
              <a:rPr lang="en-US" dirty="0"/>
              <a:t>/с), с </a:t>
            </a:r>
            <a:r>
              <a:rPr lang="en-US" dirty="0" err="1"/>
              <a:t>которой</a:t>
            </a:r>
            <a:r>
              <a:rPr lang="en-US" dirty="0"/>
              <a:t> </a:t>
            </a:r>
            <a:r>
              <a:rPr lang="en-US" dirty="0" err="1"/>
              <a:t>хост</a:t>
            </a:r>
            <a:r>
              <a:rPr lang="en-US" dirty="0"/>
              <a:t> Б </a:t>
            </a:r>
            <a:r>
              <a:rPr lang="en-US" dirty="0" err="1"/>
              <a:t>получает</a:t>
            </a:r>
            <a:r>
              <a:rPr lang="en-US" dirty="0"/>
              <a:t> </a:t>
            </a:r>
            <a:r>
              <a:rPr lang="en-US" dirty="0" err="1"/>
              <a:t>файл</a:t>
            </a:r>
            <a:r>
              <a:rPr lang="en-US" dirty="0"/>
              <a:t>. </a:t>
            </a:r>
            <a:r>
              <a:rPr lang="en-US" dirty="0" err="1"/>
              <a:t>Многие</a:t>
            </a:r>
            <a:r>
              <a:rPr lang="en-US" dirty="0"/>
              <a:t> </a:t>
            </a:r>
            <a:r>
              <a:rPr lang="en-US" dirty="0" err="1"/>
              <a:t>приложения</a:t>
            </a:r>
            <a:r>
              <a:rPr lang="en-US" dirty="0"/>
              <a:t>, </a:t>
            </a:r>
            <a:r>
              <a:rPr lang="en-US" dirty="0" err="1"/>
              <a:t>включая</a:t>
            </a:r>
            <a:r>
              <a:rPr lang="en-US" dirty="0"/>
              <a:t> </a:t>
            </a:r>
            <a:r>
              <a:rPr lang="en-US" dirty="0" err="1"/>
              <a:t>большинство</a:t>
            </a:r>
            <a:r>
              <a:rPr lang="en-US" dirty="0"/>
              <a:t> </a:t>
            </a:r>
            <a:r>
              <a:rPr lang="en-US" dirty="0" err="1"/>
              <a:t>систем</a:t>
            </a:r>
            <a:r>
              <a:rPr lang="en-US" dirty="0"/>
              <a:t> в </a:t>
            </a:r>
            <a:r>
              <a:rPr lang="en-US" dirty="0" err="1"/>
              <a:t>одноранговых</a:t>
            </a:r>
            <a:r>
              <a:rPr lang="en-US" dirty="0"/>
              <a:t> </a:t>
            </a:r>
            <a:r>
              <a:rPr lang="en-US" dirty="0" err="1"/>
              <a:t>сетях</a:t>
            </a:r>
            <a:r>
              <a:rPr lang="en-US" dirty="0"/>
              <a:t> с </a:t>
            </a:r>
            <a:r>
              <a:rPr lang="en-US" dirty="0" err="1"/>
              <a:t>разделением</a:t>
            </a:r>
            <a:r>
              <a:rPr lang="en-US" dirty="0"/>
              <a:t> </a:t>
            </a:r>
            <a:r>
              <a:rPr lang="en-US" dirty="0" err="1"/>
              <a:t>файлового</a:t>
            </a:r>
            <a:r>
              <a:rPr lang="en-US" dirty="0"/>
              <a:t> </a:t>
            </a:r>
            <a:r>
              <a:rPr lang="en-US" dirty="0" err="1"/>
              <a:t>доступа</a:t>
            </a:r>
            <a:r>
              <a:rPr lang="en-US" dirty="0"/>
              <a:t>, </a:t>
            </a:r>
            <a:r>
              <a:rPr lang="en-US" dirty="0" err="1"/>
              <a:t>отображают</a:t>
            </a:r>
            <a:r>
              <a:rPr lang="en-US" dirty="0"/>
              <a:t> </a:t>
            </a:r>
            <a:r>
              <a:rPr lang="en-US" dirty="0" err="1"/>
              <a:t>мгновенную</a:t>
            </a:r>
            <a:r>
              <a:rPr lang="en-US" dirty="0"/>
              <a:t> </a:t>
            </a:r>
            <a:r>
              <a:rPr lang="en-US" dirty="0" err="1"/>
              <a:t>пропускную</a:t>
            </a:r>
            <a:r>
              <a:rPr lang="en-US" dirty="0"/>
              <a:t> </a:t>
            </a:r>
            <a:r>
              <a:rPr lang="en-US" dirty="0" err="1"/>
              <a:t>способность</a:t>
            </a:r>
            <a:r>
              <a:rPr lang="en-US" dirty="0"/>
              <a:t> в </a:t>
            </a:r>
            <a:r>
              <a:rPr lang="en-US" dirty="0" err="1"/>
              <a:t>интерфейсе</a:t>
            </a:r>
            <a:r>
              <a:rPr lang="en-US" dirty="0"/>
              <a:t> </a:t>
            </a:r>
            <a:r>
              <a:rPr lang="en-US" dirty="0" err="1"/>
              <a:t>пользователя</a:t>
            </a:r>
            <a:r>
              <a:rPr lang="en-US" dirty="0"/>
              <a:t> </a:t>
            </a:r>
            <a:r>
              <a:rPr lang="en-US" dirty="0" err="1"/>
              <a:t>во</a:t>
            </a:r>
            <a:r>
              <a:rPr lang="en-US" dirty="0"/>
              <a:t> </a:t>
            </a:r>
            <a:r>
              <a:rPr lang="en-US" dirty="0" err="1"/>
              <a:t>время</a:t>
            </a:r>
            <a:r>
              <a:rPr lang="en-US" dirty="0"/>
              <a:t> </a:t>
            </a:r>
            <a:r>
              <a:rPr lang="en-US" dirty="0" err="1"/>
              <a:t>загрузки</a:t>
            </a:r>
            <a:r>
              <a:rPr lang="en-US" dirty="0"/>
              <a:t>.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файл</a:t>
            </a:r>
            <a:r>
              <a:rPr lang="en-US" dirty="0"/>
              <a:t> </a:t>
            </a:r>
            <a:r>
              <a:rPr lang="en-US" dirty="0" err="1"/>
              <a:t>содержит</a:t>
            </a:r>
            <a:r>
              <a:rPr lang="en-US" dirty="0"/>
              <a:t> F </a:t>
            </a:r>
            <a:r>
              <a:rPr lang="en-US" dirty="0" err="1"/>
              <a:t>бит</a:t>
            </a:r>
            <a:r>
              <a:rPr lang="en-US" dirty="0"/>
              <a:t>, а </a:t>
            </a:r>
            <a:r>
              <a:rPr lang="en-US" dirty="0" err="1"/>
              <a:t>передача</a:t>
            </a:r>
            <a:r>
              <a:rPr lang="en-US" dirty="0"/>
              <a:t> </a:t>
            </a:r>
            <a:r>
              <a:rPr lang="en-US" dirty="0" err="1"/>
              <a:t>занимает</a:t>
            </a:r>
            <a:r>
              <a:rPr lang="en-US" dirty="0"/>
              <a:t> T </a:t>
            </a:r>
            <a:r>
              <a:rPr lang="en-US" dirty="0" err="1"/>
              <a:t>секунд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средняя</a:t>
            </a:r>
            <a:r>
              <a:rPr lang="en-US" dirty="0"/>
              <a:t> </a:t>
            </a:r>
            <a:r>
              <a:rPr lang="en-US" dirty="0" err="1"/>
              <a:t>пропускная</a:t>
            </a:r>
            <a:r>
              <a:rPr lang="en-US" dirty="0"/>
              <a:t> </a:t>
            </a:r>
            <a:r>
              <a:rPr lang="en-US" dirty="0" err="1"/>
              <a:t>способность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передачи</a:t>
            </a:r>
            <a:r>
              <a:rPr lang="en-US" dirty="0"/>
              <a:t> </a:t>
            </a:r>
            <a:r>
              <a:rPr lang="en-US" dirty="0" err="1"/>
              <a:t>файла</a:t>
            </a:r>
            <a:r>
              <a:rPr lang="en-US" dirty="0"/>
              <a:t> </a:t>
            </a:r>
            <a:r>
              <a:rPr lang="en-US" dirty="0" err="1"/>
              <a:t>равна</a:t>
            </a:r>
            <a:r>
              <a:rPr lang="en-US" dirty="0"/>
              <a:t> F/T </a:t>
            </a:r>
            <a:r>
              <a:rPr lang="en-US" dirty="0" err="1"/>
              <a:t>бит</a:t>
            </a:r>
            <a:r>
              <a:rPr lang="en-US" dirty="0"/>
              <a:t>/с.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некоторых</a:t>
            </a:r>
            <a:r>
              <a:rPr lang="en-US" dirty="0"/>
              <a:t> </a:t>
            </a:r>
            <a:r>
              <a:rPr lang="en-US" dirty="0" err="1"/>
              <a:t>приложений</a:t>
            </a:r>
            <a:r>
              <a:rPr lang="en-US" dirty="0"/>
              <a:t>, </a:t>
            </a:r>
            <a:r>
              <a:rPr lang="en-US" dirty="0" err="1"/>
              <a:t>таких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IP-</a:t>
            </a:r>
            <a:r>
              <a:rPr lang="en-US" dirty="0" err="1"/>
              <a:t>телефония</a:t>
            </a:r>
            <a:r>
              <a:rPr lang="en-US" dirty="0"/>
              <a:t>, </a:t>
            </a:r>
            <a:r>
              <a:rPr lang="en-US" dirty="0" err="1"/>
              <a:t>желательно</a:t>
            </a:r>
            <a:r>
              <a:rPr lang="en-US" dirty="0"/>
              <a:t>, </a:t>
            </a:r>
            <a:r>
              <a:rPr lang="en-US" dirty="0" err="1"/>
              <a:t>чтобы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r>
              <a:rPr lang="en-US" dirty="0"/>
              <a:t> </a:t>
            </a:r>
            <a:r>
              <a:rPr lang="en-US" dirty="0" err="1"/>
              <a:t>задержек</a:t>
            </a:r>
            <a:r>
              <a:rPr lang="en-US" dirty="0"/>
              <a:t> </a:t>
            </a:r>
            <a:r>
              <a:rPr lang="en-US" dirty="0" err="1"/>
              <a:t>был</a:t>
            </a:r>
            <a:r>
              <a:rPr lang="en-US" dirty="0"/>
              <a:t> </a:t>
            </a:r>
            <a:r>
              <a:rPr lang="en-US" dirty="0" err="1"/>
              <a:t>низким</a:t>
            </a:r>
            <a:r>
              <a:rPr lang="en-US" dirty="0"/>
              <a:t>, а </a:t>
            </a:r>
            <a:r>
              <a:rPr lang="en-US" dirty="0" err="1"/>
              <a:t>мгновенная</a:t>
            </a:r>
            <a:r>
              <a:rPr lang="en-US" dirty="0"/>
              <a:t> </a:t>
            </a:r>
            <a:r>
              <a:rPr lang="en-US" dirty="0" err="1"/>
              <a:t>пропускная</a:t>
            </a:r>
            <a:r>
              <a:rPr lang="en-US" dirty="0"/>
              <a:t> </a:t>
            </a:r>
            <a:r>
              <a:rPr lang="en-US" dirty="0" err="1"/>
              <a:t>способность</a:t>
            </a:r>
            <a:r>
              <a:rPr lang="en-US" dirty="0"/>
              <a:t> </a:t>
            </a:r>
            <a:r>
              <a:rPr lang="en-US" dirty="0" err="1"/>
              <a:t>превышала</a:t>
            </a:r>
            <a:r>
              <a:rPr lang="en-US" dirty="0"/>
              <a:t> </a:t>
            </a:r>
            <a:r>
              <a:rPr lang="en-US" dirty="0" err="1"/>
              <a:t>определенное</a:t>
            </a:r>
            <a:r>
              <a:rPr lang="en-US" dirty="0"/>
              <a:t> </a:t>
            </a:r>
            <a:r>
              <a:rPr lang="en-US" dirty="0" err="1"/>
              <a:t>пороговое</a:t>
            </a:r>
            <a:r>
              <a:rPr lang="en-US" dirty="0"/>
              <a:t> </a:t>
            </a:r>
            <a:r>
              <a:rPr lang="en-US" dirty="0" err="1"/>
              <a:t>значение</a:t>
            </a:r>
            <a:r>
              <a:rPr lang="en-US" dirty="0"/>
              <a:t>.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других</a:t>
            </a:r>
            <a:r>
              <a:rPr lang="en-US" dirty="0"/>
              <a:t> </a:t>
            </a:r>
            <a:r>
              <a:rPr lang="en-US" dirty="0" err="1"/>
              <a:t>приложений</a:t>
            </a:r>
            <a:r>
              <a:rPr lang="en-US" dirty="0"/>
              <a:t> </a:t>
            </a:r>
            <a:r>
              <a:rPr lang="en-US" dirty="0" err="1"/>
              <a:t>наоборот</a:t>
            </a:r>
            <a:r>
              <a:rPr lang="en-US" dirty="0"/>
              <a:t>, </a:t>
            </a:r>
            <a:r>
              <a:rPr lang="en-US" dirty="0" err="1"/>
              <a:t>задержки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так</a:t>
            </a:r>
            <a:r>
              <a:rPr lang="en-US" dirty="0"/>
              <a:t> </a:t>
            </a:r>
            <a:r>
              <a:rPr lang="en-US" dirty="0" err="1"/>
              <a:t>критичны</a:t>
            </a:r>
            <a:r>
              <a:rPr lang="en-US" dirty="0"/>
              <a:t>, </a:t>
            </a:r>
            <a:r>
              <a:rPr lang="en-US" dirty="0" err="1"/>
              <a:t>но</a:t>
            </a:r>
            <a:r>
              <a:rPr lang="en-US" dirty="0"/>
              <a:t>, с </a:t>
            </a:r>
            <a:r>
              <a:rPr lang="en-US" dirty="0" err="1"/>
              <a:t>другой</a:t>
            </a:r>
            <a:r>
              <a:rPr lang="en-US" dirty="0"/>
              <a:t> </a:t>
            </a:r>
            <a:r>
              <a:rPr lang="en-US" dirty="0" err="1"/>
              <a:t>стороны</a:t>
            </a:r>
            <a:r>
              <a:rPr lang="en-US" dirty="0"/>
              <a:t>, </a:t>
            </a:r>
            <a:r>
              <a:rPr lang="en-US" dirty="0" err="1"/>
              <a:t>желательна</a:t>
            </a:r>
            <a:r>
              <a:rPr lang="en-US" dirty="0"/>
              <a:t> </a:t>
            </a:r>
            <a:r>
              <a:rPr lang="en-US" dirty="0" err="1"/>
              <a:t>высокая</a:t>
            </a:r>
            <a:r>
              <a:rPr lang="en-US" dirty="0"/>
              <a:t> </a:t>
            </a:r>
            <a:r>
              <a:rPr lang="en-US" dirty="0" err="1"/>
              <a:t>пропускная</a:t>
            </a:r>
            <a:r>
              <a:rPr lang="en-US" dirty="0"/>
              <a:t> </a:t>
            </a:r>
            <a:r>
              <a:rPr lang="en-US" dirty="0" err="1"/>
              <a:t>способность</a:t>
            </a:r>
            <a:r>
              <a:rPr lang="en-US" dirty="0"/>
              <a:t>.</a:t>
            </a:r>
            <a:endParaRPr lang="ru-RU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75485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Чтобы</a:t>
            </a:r>
            <a:r>
              <a:rPr lang="en-US" dirty="0"/>
              <a:t> </a:t>
            </a:r>
            <a:r>
              <a:rPr lang="en-US" dirty="0" err="1"/>
              <a:t>получить</a:t>
            </a:r>
            <a:r>
              <a:rPr lang="en-US" dirty="0"/>
              <a:t> </a:t>
            </a:r>
            <a:r>
              <a:rPr lang="en-US" dirty="0" err="1"/>
              <a:t>более</a:t>
            </a:r>
            <a:r>
              <a:rPr lang="en-US" dirty="0"/>
              <a:t> </a:t>
            </a:r>
            <a:r>
              <a:rPr lang="en-US" dirty="0" err="1"/>
              <a:t>глубокое</a:t>
            </a:r>
            <a:r>
              <a:rPr lang="en-US" dirty="0"/>
              <a:t> </a:t>
            </a:r>
            <a:r>
              <a:rPr lang="en-US" dirty="0" err="1"/>
              <a:t>представление</a:t>
            </a:r>
            <a:r>
              <a:rPr lang="en-US" dirty="0"/>
              <a:t> о </a:t>
            </a:r>
            <a:r>
              <a:rPr lang="en-US" dirty="0" err="1"/>
              <a:t>том</a:t>
            </a:r>
            <a:r>
              <a:rPr lang="en-US" dirty="0"/>
              <a:t>,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важно</a:t>
            </a:r>
            <a:r>
              <a:rPr lang="en-US" dirty="0"/>
              <a:t> </a:t>
            </a:r>
            <a:r>
              <a:rPr lang="en-US" dirty="0" err="1"/>
              <a:t>понятие</a:t>
            </a:r>
            <a:r>
              <a:rPr lang="en-US" dirty="0"/>
              <a:t> </a:t>
            </a:r>
            <a:r>
              <a:rPr lang="en-US" dirty="0" err="1"/>
              <a:t>пропускной</a:t>
            </a:r>
            <a:r>
              <a:rPr lang="en-US" dirty="0"/>
              <a:t> </a:t>
            </a:r>
            <a:r>
              <a:rPr lang="en-US" dirty="0" err="1"/>
              <a:t>способности</a:t>
            </a:r>
            <a:r>
              <a:rPr lang="en-US" dirty="0"/>
              <a:t>, </a:t>
            </a:r>
            <a:r>
              <a:rPr lang="en-US" dirty="0" err="1"/>
              <a:t>давайте</a:t>
            </a:r>
            <a:r>
              <a:rPr lang="en-US" dirty="0"/>
              <a:t> </a:t>
            </a:r>
            <a:r>
              <a:rPr lang="en-US" dirty="0" err="1"/>
              <a:t>рассмотрим</a:t>
            </a:r>
            <a:r>
              <a:rPr lang="en-US" dirty="0"/>
              <a:t> </a:t>
            </a:r>
            <a:r>
              <a:rPr lang="en-US" dirty="0" err="1"/>
              <a:t>несколько</a:t>
            </a:r>
            <a:r>
              <a:rPr lang="en-US" dirty="0"/>
              <a:t> </a:t>
            </a:r>
            <a:r>
              <a:rPr lang="en-US" dirty="0" err="1"/>
              <a:t>при-меров</a:t>
            </a:r>
            <a:r>
              <a:rPr lang="en-US" dirty="0"/>
              <a:t>.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рисунке</a:t>
            </a:r>
            <a:r>
              <a:rPr lang="en-US" dirty="0"/>
              <a:t> </a:t>
            </a:r>
            <a:r>
              <a:rPr lang="en-US" dirty="0" err="1"/>
              <a:t>сверху</a:t>
            </a:r>
            <a:r>
              <a:rPr lang="en-US" dirty="0"/>
              <a:t> </a:t>
            </a:r>
            <a:r>
              <a:rPr lang="en-US" dirty="0" err="1"/>
              <a:t>показаны</a:t>
            </a:r>
            <a:r>
              <a:rPr lang="en-US" dirty="0"/>
              <a:t> </a:t>
            </a:r>
            <a:r>
              <a:rPr lang="en-US" dirty="0" err="1"/>
              <a:t>две</a:t>
            </a:r>
            <a:r>
              <a:rPr lang="en-US" dirty="0"/>
              <a:t> </a:t>
            </a:r>
            <a:r>
              <a:rPr lang="en-US" dirty="0" err="1"/>
              <a:t>конечные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, </a:t>
            </a:r>
            <a:r>
              <a:rPr lang="en-US" dirty="0" err="1"/>
              <a:t>сервер</a:t>
            </a:r>
            <a:r>
              <a:rPr lang="en-US" dirty="0"/>
              <a:t> и </a:t>
            </a:r>
            <a:r>
              <a:rPr lang="en-US" dirty="0" err="1"/>
              <a:t>клиент</a:t>
            </a:r>
            <a:r>
              <a:rPr lang="en-US" dirty="0"/>
              <a:t>, </a:t>
            </a:r>
            <a:r>
              <a:rPr lang="en-US" dirty="0" err="1"/>
              <a:t>соединенные</a:t>
            </a:r>
            <a:r>
              <a:rPr lang="en-US" dirty="0"/>
              <a:t> </a:t>
            </a:r>
            <a:r>
              <a:rPr lang="en-US" dirty="0" err="1"/>
              <a:t>двумя</a:t>
            </a:r>
            <a:r>
              <a:rPr lang="en-US" dirty="0"/>
              <a:t> </a:t>
            </a:r>
            <a:r>
              <a:rPr lang="en-US" dirty="0" err="1"/>
              <a:t>коммуникационными</a:t>
            </a:r>
            <a:r>
              <a:rPr lang="en-US" dirty="0"/>
              <a:t> </a:t>
            </a:r>
            <a:r>
              <a:rPr lang="en-US" dirty="0" err="1"/>
              <a:t>линиями</a:t>
            </a:r>
            <a:r>
              <a:rPr lang="en-US" dirty="0"/>
              <a:t> </a:t>
            </a:r>
            <a:r>
              <a:rPr lang="en-US" dirty="0" err="1"/>
              <a:t>связи</a:t>
            </a:r>
            <a:r>
              <a:rPr lang="en-US" dirty="0"/>
              <a:t> и </a:t>
            </a:r>
            <a:r>
              <a:rPr lang="en-US" dirty="0" err="1"/>
              <a:t>маршрутизатором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Рассмотрим</a:t>
            </a:r>
            <a:r>
              <a:rPr lang="en-US" dirty="0"/>
              <a:t> </a:t>
            </a:r>
            <a:r>
              <a:rPr lang="en-US" dirty="0" err="1"/>
              <a:t>пропускную</a:t>
            </a:r>
            <a:r>
              <a:rPr lang="en-US" dirty="0"/>
              <a:t> </a:t>
            </a:r>
            <a:r>
              <a:rPr lang="en-US" dirty="0" err="1"/>
              <a:t>способность</a:t>
            </a:r>
            <a:r>
              <a:rPr lang="en-US" dirty="0"/>
              <a:t>, </a:t>
            </a:r>
            <a:r>
              <a:rPr lang="en-US" dirty="0" err="1"/>
              <a:t>необходимую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передачи</a:t>
            </a:r>
            <a:r>
              <a:rPr lang="en-US" dirty="0"/>
              <a:t> </a:t>
            </a:r>
            <a:r>
              <a:rPr lang="en-US" dirty="0" err="1"/>
              <a:t>файла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сервера</a:t>
            </a:r>
            <a:r>
              <a:rPr lang="en-US" dirty="0"/>
              <a:t> к </a:t>
            </a:r>
            <a:r>
              <a:rPr lang="en-US" dirty="0" err="1"/>
              <a:t>клиенту</a:t>
            </a:r>
            <a:r>
              <a:rPr lang="en-US" dirty="0"/>
              <a:t>. </a:t>
            </a:r>
            <a:r>
              <a:rPr lang="en-US" dirty="0" err="1"/>
              <a:t>Обозначим</a:t>
            </a:r>
            <a:r>
              <a:rPr lang="en-US" dirty="0"/>
              <a:t> </a:t>
            </a:r>
            <a:r>
              <a:rPr lang="en-US" dirty="0" err="1"/>
              <a:t>через</a:t>
            </a:r>
            <a:r>
              <a:rPr lang="en-US" dirty="0"/>
              <a:t> RS </a:t>
            </a:r>
            <a:r>
              <a:rPr lang="en-US" dirty="0" err="1"/>
              <a:t>скорость</a:t>
            </a:r>
            <a:r>
              <a:rPr lang="en-US" dirty="0"/>
              <a:t> </a:t>
            </a:r>
            <a:r>
              <a:rPr lang="en-US" dirty="0" err="1"/>
              <a:t>передачи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линии</a:t>
            </a:r>
            <a:r>
              <a:rPr lang="en-US" dirty="0"/>
              <a:t>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сервером</a:t>
            </a:r>
            <a:r>
              <a:rPr lang="en-US" dirty="0"/>
              <a:t> и </a:t>
            </a:r>
            <a:r>
              <a:rPr lang="en-US" dirty="0" err="1"/>
              <a:t>маршрутизатором</a:t>
            </a:r>
            <a:r>
              <a:rPr lang="en-US" dirty="0"/>
              <a:t>, а </a:t>
            </a:r>
            <a:r>
              <a:rPr lang="en-US" dirty="0" err="1"/>
              <a:t>через</a:t>
            </a:r>
            <a:r>
              <a:rPr lang="en-US" dirty="0"/>
              <a:t> RC — </a:t>
            </a:r>
            <a:r>
              <a:rPr lang="en-US" dirty="0" err="1"/>
              <a:t>скорость</a:t>
            </a:r>
            <a:r>
              <a:rPr lang="en-US" dirty="0"/>
              <a:t> </a:t>
            </a:r>
            <a:r>
              <a:rPr lang="en-US" dirty="0" err="1"/>
              <a:t>передачи</a:t>
            </a:r>
            <a:r>
              <a:rPr lang="en-US" dirty="0"/>
              <a:t>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маршрутизатором</a:t>
            </a:r>
            <a:r>
              <a:rPr lang="en-US" dirty="0"/>
              <a:t> и </a:t>
            </a:r>
            <a:r>
              <a:rPr lang="en-US" dirty="0" err="1"/>
              <a:t>клиентом</a:t>
            </a:r>
            <a:r>
              <a:rPr lang="en-US" dirty="0"/>
              <a:t>. </a:t>
            </a:r>
            <a:r>
              <a:rPr lang="en-US" dirty="0" err="1"/>
              <a:t>Предположим</a:t>
            </a:r>
            <a:r>
              <a:rPr lang="en-US" dirty="0"/>
              <a:t> </a:t>
            </a:r>
            <a:r>
              <a:rPr lang="en-US" dirty="0" err="1"/>
              <a:t>также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любой</a:t>
            </a:r>
            <a:r>
              <a:rPr lang="en-US" dirty="0"/>
              <a:t> </a:t>
            </a:r>
            <a:r>
              <a:rPr lang="en-US" dirty="0" err="1"/>
              <a:t>другой</a:t>
            </a:r>
            <a:r>
              <a:rPr lang="en-US" dirty="0"/>
              <a:t> </a:t>
            </a:r>
            <a:r>
              <a:rPr lang="en-US" dirty="0" err="1"/>
              <a:t>трафик</a:t>
            </a:r>
            <a:r>
              <a:rPr lang="en-US" dirty="0"/>
              <a:t> в </a:t>
            </a:r>
            <a:r>
              <a:rPr lang="en-US" dirty="0" err="1"/>
              <a:t>этой</a:t>
            </a:r>
            <a:r>
              <a:rPr lang="en-US" dirty="0"/>
              <a:t> </a:t>
            </a:r>
            <a:r>
              <a:rPr lang="en-US" dirty="0" err="1"/>
              <a:t>сети</a:t>
            </a:r>
            <a:r>
              <a:rPr lang="en-US" dirty="0"/>
              <a:t>, </a:t>
            </a:r>
            <a:r>
              <a:rPr lang="en-US" dirty="0" err="1"/>
              <a:t>кроме</a:t>
            </a:r>
            <a:r>
              <a:rPr lang="en-US" dirty="0"/>
              <a:t> </a:t>
            </a:r>
            <a:r>
              <a:rPr lang="en-US" dirty="0" err="1"/>
              <a:t>трафика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сервера</a:t>
            </a:r>
            <a:r>
              <a:rPr lang="en-US" dirty="0"/>
              <a:t> к </a:t>
            </a:r>
            <a:r>
              <a:rPr lang="en-US" dirty="0" err="1"/>
              <a:t>клиенту</a:t>
            </a:r>
            <a:r>
              <a:rPr lang="en-US" dirty="0"/>
              <a:t>, </a:t>
            </a:r>
            <a:r>
              <a:rPr lang="en-US" dirty="0" err="1"/>
              <a:t>отсутствует</a:t>
            </a:r>
            <a:r>
              <a:rPr lang="en-US" dirty="0"/>
              <a:t>. </a:t>
            </a:r>
            <a:r>
              <a:rPr lang="en-US" dirty="0" err="1"/>
              <a:t>Возникает</a:t>
            </a:r>
            <a:r>
              <a:rPr lang="en-US" dirty="0"/>
              <a:t> </a:t>
            </a:r>
            <a:r>
              <a:rPr lang="en-US" dirty="0" err="1"/>
              <a:t>вопрос</a:t>
            </a:r>
            <a:r>
              <a:rPr lang="en-US" dirty="0"/>
              <a:t>, </a:t>
            </a:r>
            <a:r>
              <a:rPr lang="en-US" dirty="0" err="1"/>
              <a:t>какова</a:t>
            </a:r>
            <a:r>
              <a:rPr lang="en-US" dirty="0"/>
              <a:t> </a:t>
            </a:r>
            <a:r>
              <a:rPr lang="en-US" dirty="0" err="1"/>
              <a:t>пропускная</a:t>
            </a:r>
            <a:r>
              <a:rPr lang="en-US" dirty="0"/>
              <a:t> </a:t>
            </a:r>
            <a:r>
              <a:rPr lang="en-US" dirty="0" err="1"/>
              <a:t>способность</a:t>
            </a:r>
            <a:r>
              <a:rPr lang="en-US" dirty="0"/>
              <a:t> в </a:t>
            </a:r>
            <a:r>
              <a:rPr lang="en-US" dirty="0" err="1"/>
              <a:t>таком</a:t>
            </a:r>
            <a:r>
              <a:rPr lang="en-US" dirty="0"/>
              <a:t> </a:t>
            </a:r>
            <a:r>
              <a:rPr lang="en-US" dirty="0" err="1"/>
              <a:t>идеальном</a:t>
            </a:r>
            <a:r>
              <a:rPr lang="en-US" dirty="0"/>
              <a:t> </a:t>
            </a:r>
            <a:r>
              <a:rPr lang="en-US" dirty="0" err="1"/>
              <a:t>случае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маршруту</a:t>
            </a:r>
            <a:r>
              <a:rPr lang="en-US" dirty="0"/>
              <a:t> </a:t>
            </a:r>
            <a:r>
              <a:rPr lang="en-US" dirty="0" err="1"/>
              <a:t>сервер-клиент</a:t>
            </a:r>
            <a:r>
              <a:rPr lang="en-US" dirty="0"/>
              <a:t>? </a:t>
            </a:r>
            <a:endParaRPr lang="ru-RU" dirty="0"/>
          </a:p>
          <a:p>
            <a:r>
              <a:rPr lang="en-US" dirty="0" err="1"/>
              <a:t>Чтобы</a:t>
            </a:r>
            <a:r>
              <a:rPr lang="en-US" dirty="0"/>
              <a:t> </a:t>
            </a:r>
            <a:r>
              <a:rPr lang="en-US" dirty="0" err="1"/>
              <a:t>ответить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этот</a:t>
            </a:r>
            <a:r>
              <a:rPr lang="en-US" dirty="0"/>
              <a:t> </a:t>
            </a:r>
            <a:r>
              <a:rPr lang="en-US" dirty="0" err="1"/>
              <a:t>вопрос</a:t>
            </a:r>
            <a:r>
              <a:rPr lang="en-US" dirty="0"/>
              <a:t>, </a:t>
            </a:r>
            <a:r>
              <a:rPr lang="en-US" dirty="0" err="1"/>
              <a:t>представим</a:t>
            </a:r>
            <a:r>
              <a:rPr lang="en-US" dirty="0"/>
              <a:t> </a:t>
            </a:r>
            <a:r>
              <a:rPr lang="en-US" dirty="0" err="1"/>
              <a:t>биты</a:t>
            </a:r>
            <a:r>
              <a:rPr lang="en-US" dirty="0"/>
              <a:t> </a:t>
            </a:r>
            <a:r>
              <a:rPr lang="en-US" dirty="0" err="1"/>
              <a:t>информации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жидкость</a:t>
            </a:r>
            <a:r>
              <a:rPr lang="en-US" dirty="0"/>
              <a:t>, а </a:t>
            </a:r>
            <a:r>
              <a:rPr lang="en-US" dirty="0" err="1"/>
              <a:t>линии</a:t>
            </a:r>
            <a:r>
              <a:rPr lang="en-US" dirty="0"/>
              <a:t> </a:t>
            </a:r>
            <a:r>
              <a:rPr lang="en-US" dirty="0" err="1"/>
              <a:t>связи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трубы</a:t>
            </a:r>
            <a:r>
              <a:rPr lang="en-US" dirty="0"/>
              <a:t>. </a:t>
            </a:r>
            <a:r>
              <a:rPr lang="en-US" dirty="0" err="1"/>
              <a:t>Очевидно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сервер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передавать</a:t>
            </a:r>
            <a:r>
              <a:rPr lang="en-US" dirty="0"/>
              <a:t> («</a:t>
            </a:r>
            <a:r>
              <a:rPr lang="en-US" dirty="0" err="1"/>
              <a:t>качать</a:t>
            </a:r>
            <a:r>
              <a:rPr lang="en-US" dirty="0"/>
              <a:t>») </a:t>
            </a:r>
            <a:r>
              <a:rPr lang="en-US" dirty="0" err="1"/>
              <a:t>биты</a:t>
            </a:r>
            <a:r>
              <a:rPr lang="en-US" dirty="0"/>
              <a:t> </a:t>
            </a:r>
            <a:r>
              <a:rPr lang="en-US" dirty="0" err="1"/>
              <a:t>через</a:t>
            </a:r>
            <a:r>
              <a:rPr lang="en-US" dirty="0"/>
              <a:t> </a:t>
            </a:r>
            <a:r>
              <a:rPr lang="en-US" dirty="0" err="1"/>
              <a:t>свое</a:t>
            </a:r>
            <a:r>
              <a:rPr lang="en-US" dirty="0"/>
              <a:t> </a:t>
            </a:r>
            <a:r>
              <a:rPr lang="en-US" dirty="0" err="1"/>
              <a:t>соединение</a:t>
            </a:r>
            <a:r>
              <a:rPr lang="en-US" dirty="0"/>
              <a:t> </a:t>
            </a:r>
            <a:r>
              <a:rPr lang="en-US" dirty="0" err="1"/>
              <a:t>со</a:t>
            </a:r>
            <a:r>
              <a:rPr lang="en-US" dirty="0"/>
              <a:t> </a:t>
            </a:r>
            <a:r>
              <a:rPr lang="en-US" dirty="0" err="1"/>
              <a:t>скоростью</a:t>
            </a:r>
            <a:r>
              <a:rPr lang="en-US" dirty="0"/>
              <a:t> </a:t>
            </a:r>
            <a:r>
              <a:rPr lang="en-US" dirty="0" err="1"/>
              <a:t>выше</a:t>
            </a:r>
            <a:r>
              <a:rPr lang="en-US" dirty="0"/>
              <a:t>, </a:t>
            </a:r>
            <a:r>
              <a:rPr lang="en-US" dirty="0" err="1"/>
              <a:t>чем</a:t>
            </a:r>
            <a:r>
              <a:rPr lang="en-US" dirty="0"/>
              <a:t> RS </a:t>
            </a:r>
            <a:r>
              <a:rPr lang="en-US" dirty="0" err="1"/>
              <a:t>бит</a:t>
            </a:r>
            <a:r>
              <a:rPr lang="en-US" dirty="0"/>
              <a:t>/с;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же</a:t>
            </a:r>
            <a:r>
              <a:rPr lang="en-US" dirty="0"/>
              <a:t> </a:t>
            </a:r>
            <a:r>
              <a:rPr lang="en-US" dirty="0" err="1"/>
              <a:t>самое</a:t>
            </a:r>
            <a:r>
              <a:rPr lang="en-US" dirty="0"/>
              <a:t> </a:t>
            </a:r>
            <a:r>
              <a:rPr lang="en-US" dirty="0" err="1"/>
              <a:t>справедливо</a:t>
            </a:r>
            <a:r>
              <a:rPr lang="en-US" dirty="0"/>
              <a:t> и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маршрутизатора</a:t>
            </a:r>
            <a:r>
              <a:rPr lang="en-US" dirty="0"/>
              <a:t>: </a:t>
            </a:r>
            <a:r>
              <a:rPr lang="en-US" dirty="0" err="1"/>
              <a:t>он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перенаправлять</a:t>
            </a:r>
            <a:r>
              <a:rPr lang="en-US" dirty="0"/>
              <a:t> </a:t>
            </a:r>
            <a:r>
              <a:rPr lang="en-US" dirty="0" err="1"/>
              <a:t>биты</a:t>
            </a:r>
            <a:r>
              <a:rPr lang="en-US" dirty="0"/>
              <a:t> </a:t>
            </a:r>
            <a:r>
              <a:rPr lang="en-US" dirty="0" err="1"/>
              <a:t>со</a:t>
            </a:r>
            <a:r>
              <a:rPr lang="en-US" dirty="0"/>
              <a:t> </a:t>
            </a:r>
            <a:r>
              <a:rPr lang="en-US" dirty="0" err="1"/>
              <a:t>скоростью</a:t>
            </a:r>
            <a:r>
              <a:rPr lang="en-US" dirty="0"/>
              <a:t> </a:t>
            </a:r>
            <a:r>
              <a:rPr lang="en-US" dirty="0" err="1"/>
              <a:t>выше</a:t>
            </a:r>
            <a:r>
              <a:rPr lang="en-US" dirty="0"/>
              <a:t>, </a:t>
            </a:r>
            <a:r>
              <a:rPr lang="en-US" dirty="0" err="1"/>
              <a:t>чем</a:t>
            </a:r>
            <a:r>
              <a:rPr lang="en-US" dirty="0"/>
              <a:t> RC </a:t>
            </a:r>
            <a:r>
              <a:rPr lang="en-US" dirty="0" err="1"/>
              <a:t>бит</a:t>
            </a:r>
            <a:r>
              <a:rPr lang="en-US" dirty="0"/>
              <a:t>/с. </a:t>
            </a:r>
            <a:r>
              <a:rPr lang="en-US" dirty="0" err="1"/>
              <a:t>Если</a:t>
            </a:r>
            <a:r>
              <a:rPr lang="en-US" dirty="0"/>
              <a:t> RS&lt; RC,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биты</a:t>
            </a:r>
            <a:r>
              <a:rPr lang="en-US" dirty="0"/>
              <a:t>, «</a:t>
            </a:r>
            <a:r>
              <a:rPr lang="en-US" dirty="0" err="1"/>
              <a:t>качаемые</a:t>
            </a:r>
            <a:r>
              <a:rPr lang="en-US" dirty="0"/>
              <a:t>» </a:t>
            </a:r>
            <a:r>
              <a:rPr lang="en-US" dirty="0" err="1"/>
              <a:t>сервером</a:t>
            </a:r>
            <a:r>
              <a:rPr lang="en-US" dirty="0"/>
              <a:t>, </a:t>
            </a:r>
            <a:r>
              <a:rPr lang="en-US" dirty="0" err="1"/>
              <a:t>будут</a:t>
            </a:r>
            <a:r>
              <a:rPr lang="en-US" dirty="0"/>
              <a:t> </a:t>
            </a:r>
            <a:r>
              <a:rPr lang="en-US" dirty="0" err="1"/>
              <a:t>течь</a:t>
            </a:r>
            <a:r>
              <a:rPr lang="en-US" dirty="0"/>
              <a:t> </a:t>
            </a:r>
            <a:r>
              <a:rPr lang="en-US" dirty="0" err="1"/>
              <a:t>через</a:t>
            </a:r>
            <a:r>
              <a:rPr lang="en-US" dirty="0"/>
              <a:t> </a:t>
            </a:r>
            <a:r>
              <a:rPr lang="en-US" dirty="0" err="1"/>
              <a:t>маршрутизатор</a:t>
            </a:r>
            <a:r>
              <a:rPr lang="en-US" dirty="0"/>
              <a:t> и </a:t>
            </a:r>
            <a:r>
              <a:rPr lang="en-US" dirty="0" err="1"/>
              <a:t>прибывать</a:t>
            </a:r>
            <a:r>
              <a:rPr lang="en-US" dirty="0"/>
              <a:t> к </a:t>
            </a:r>
            <a:r>
              <a:rPr lang="en-US" dirty="0" err="1"/>
              <a:t>клиенту</a:t>
            </a:r>
            <a:r>
              <a:rPr lang="en-US" dirty="0"/>
              <a:t> </a:t>
            </a:r>
            <a:r>
              <a:rPr lang="en-US" dirty="0" err="1"/>
              <a:t>со</a:t>
            </a:r>
            <a:r>
              <a:rPr lang="en-US" dirty="0"/>
              <a:t> </a:t>
            </a:r>
            <a:r>
              <a:rPr lang="en-US" dirty="0" err="1"/>
              <a:t>скоростью</a:t>
            </a:r>
            <a:r>
              <a:rPr lang="en-US" dirty="0"/>
              <a:t> RS </a:t>
            </a:r>
            <a:r>
              <a:rPr lang="en-US" dirty="0" err="1"/>
              <a:t>бит</a:t>
            </a:r>
            <a:r>
              <a:rPr lang="en-US" dirty="0"/>
              <a:t>/с, </a:t>
            </a:r>
            <a:r>
              <a:rPr lang="en-US" dirty="0" err="1"/>
              <a:t>что</a:t>
            </a:r>
            <a:r>
              <a:rPr lang="en-US" dirty="0"/>
              <a:t> и </a:t>
            </a:r>
            <a:r>
              <a:rPr lang="en-US" dirty="0" err="1"/>
              <a:t>составит</a:t>
            </a:r>
            <a:r>
              <a:rPr lang="en-US" dirty="0"/>
              <a:t> </a:t>
            </a:r>
            <a:r>
              <a:rPr lang="en-US" dirty="0" err="1"/>
              <a:t>пропускную</a:t>
            </a:r>
            <a:r>
              <a:rPr lang="en-US" dirty="0"/>
              <a:t> </a:t>
            </a:r>
            <a:r>
              <a:rPr lang="en-US" dirty="0" err="1"/>
              <a:t>способность</a:t>
            </a:r>
            <a:r>
              <a:rPr lang="en-US" dirty="0"/>
              <a:t>, </a:t>
            </a:r>
            <a:r>
              <a:rPr lang="en-US" dirty="0" err="1"/>
              <a:t>равную</a:t>
            </a:r>
            <a:r>
              <a:rPr lang="en-US" dirty="0"/>
              <a:t> RS .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же</a:t>
            </a:r>
            <a:r>
              <a:rPr lang="en-US" dirty="0"/>
              <a:t> RC&lt; RS 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маршрутизатор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сможет</a:t>
            </a:r>
            <a:r>
              <a:rPr lang="en-US" dirty="0"/>
              <a:t> </a:t>
            </a:r>
            <a:r>
              <a:rPr lang="en-US" dirty="0" err="1"/>
              <a:t>перенаправлять</a:t>
            </a:r>
            <a:r>
              <a:rPr lang="en-US" dirty="0"/>
              <a:t> </a:t>
            </a:r>
            <a:r>
              <a:rPr lang="en-US" dirty="0" err="1"/>
              <a:t>биты</a:t>
            </a:r>
            <a:r>
              <a:rPr lang="en-US" dirty="0"/>
              <a:t> </a:t>
            </a:r>
            <a:r>
              <a:rPr lang="en-US" dirty="0" err="1"/>
              <a:t>так</a:t>
            </a:r>
            <a:r>
              <a:rPr lang="en-US" dirty="0"/>
              <a:t> </a:t>
            </a:r>
            <a:r>
              <a:rPr lang="en-US" dirty="0" err="1"/>
              <a:t>же</a:t>
            </a:r>
            <a:r>
              <a:rPr lang="en-US" dirty="0"/>
              <a:t> </a:t>
            </a:r>
            <a:r>
              <a:rPr lang="en-US" dirty="0" err="1"/>
              <a:t>быстро</a:t>
            </a:r>
            <a:r>
              <a:rPr lang="en-US" dirty="0"/>
              <a:t>,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он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получает</a:t>
            </a:r>
            <a:r>
              <a:rPr lang="en-US" dirty="0"/>
              <a:t>. В </a:t>
            </a:r>
            <a:r>
              <a:rPr lang="en-US" dirty="0" err="1"/>
              <a:t>этом</a:t>
            </a:r>
            <a:r>
              <a:rPr lang="en-US" dirty="0"/>
              <a:t> </a:t>
            </a:r>
            <a:r>
              <a:rPr lang="en-US" dirty="0" err="1"/>
              <a:t>случае</a:t>
            </a:r>
            <a:r>
              <a:rPr lang="en-US" dirty="0"/>
              <a:t> </a:t>
            </a:r>
            <a:r>
              <a:rPr lang="en-US" dirty="0" err="1"/>
              <a:t>биты</a:t>
            </a:r>
            <a:r>
              <a:rPr lang="en-US" dirty="0"/>
              <a:t> </a:t>
            </a:r>
            <a:r>
              <a:rPr lang="en-US" dirty="0" err="1"/>
              <a:t>будут</a:t>
            </a:r>
            <a:r>
              <a:rPr lang="en-US" dirty="0"/>
              <a:t> </a:t>
            </a:r>
            <a:r>
              <a:rPr lang="en-US" dirty="0" err="1"/>
              <a:t>покидать</a:t>
            </a:r>
            <a:r>
              <a:rPr lang="en-US" dirty="0"/>
              <a:t> </a:t>
            </a:r>
            <a:r>
              <a:rPr lang="en-US" dirty="0" err="1"/>
              <a:t>маршрутизатор</a:t>
            </a:r>
            <a:r>
              <a:rPr lang="en-US" dirty="0"/>
              <a:t> </a:t>
            </a:r>
            <a:r>
              <a:rPr lang="en-US" dirty="0" err="1"/>
              <a:t>со</a:t>
            </a:r>
            <a:r>
              <a:rPr lang="en-US" dirty="0"/>
              <a:t> </a:t>
            </a:r>
            <a:r>
              <a:rPr lang="en-US" dirty="0" err="1"/>
              <a:t>скоростью</a:t>
            </a:r>
            <a:r>
              <a:rPr lang="en-US" dirty="0"/>
              <a:t> RC, </a:t>
            </a:r>
            <a:r>
              <a:rPr lang="en-US" dirty="0" err="1"/>
              <a:t>определяя</a:t>
            </a:r>
            <a:r>
              <a:rPr lang="en-US" dirty="0"/>
              <a:t> </a:t>
            </a:r>
            <a:r>
              <a:rPr lang="en-US" dirty="0" err="1"/>
              <a:t>пропускную</a:t>
            </a:r>
            <a:r>
              <a:rPr lang="en-US" dirty="0"/>
              <a:t> </a:t>
            </a:r>
            <a:r>
              <a:rPr lang="en-US" dirty="0" err="1"/>
              <a:t>способность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RC. </a:t>
            </a:r>
            <a:r>
              <a:rPr lang="en-US" dirty="0" err="1"/>
              <a:t>Отметим</a:t>
            </a:r>
            <a:r>
              <a:rPr lang="en-US" dirty="0"/>
              <a:t> </a:t>
            </a:r>
            <a:r>
              <a:rPr lang="en-US" dirty="0" err="1"/>
              <a:t>также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биты</a:t>
            </a:r>
            <a:r>
              <a:rPr lang="en-US" dirty="0"/>
              <a:t> </a:t>
            </a:r>
            <a:r>
              <a:rPr lang="en-US" dirty="0" err="1"/>
              <a:t>продолжают</a:t>
            </a:r>
            <a:r>
              <a:rPr lang="en-US" dirty="0"/>
              <a:t> </a:t>
            </a:r>
            <a:r>
              <a:rPr lang="en-US" dirty="0" err="1"/>
              <a:t>прибывать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маршрутизатор</a:t>
            </a:r>
            <a:r>
              <a:rPr lang="en-US" dirty="0"/>
              <a:t> </a:t>
            </a:r>
            <a:r>
              <a:rPr lang="en-US" dirty="0" err="1"/>
              <a:t>со</a:t>
            </a:r>
            <a:r>
              <a:rPr lang="en-US" dirty="0"/>
              <a:t> </a:t>
            </a:r>
            <a:r>
              <a:rPr lang="en-US" dirty="0" err="1"/>
              <a:t>скоростью</a:t>
            </a:r>
            <a:r>
              <a:rPr lang="en-US" dirty="0"/>
              <a:t> RS и </a:t>
            </a:r>
            <a:r>
              <a:rPr lang="en-US" dirty="0" err="1"/>
              <a:t>покидать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со</a:t>
            </a:r>
            <a:r>
              <a:rPr lang="en-US" dirty="0"/>
              <a:t> </a:t>
            </a:r>
            <a:r>
              <a:rPr lang="en-US" dirty="0" err="1"/>
              <a:t>скоростью</a:t>
            </a:r>
            <a:r>
              <a:rPr lang="en-US" dirty="0"/>
              <a:t> RC,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остаток</a:t>
            </a:r>
            <a:r>
              <a:rPr lang="en-US" dirty="0"/>
              <a:t> </a:t>
            </a:r>
            <a:r>
              <a:rPr lang="en-US" dirty="0" err="1"/>
              <a:t>битов</a:t>
            </a:r>
            <a:r>
              <a:rPr lang="en-US" dirty="0"/>
              <a:t>, </a:t>
            </a:r>
            <a:r>
              <a:rPr lang="en-US" dirty="0" err="1"/>
              <a:t>ожидающих</a:t>
            </a:r>
            <a:r>
              <a:rPr lang="en-US" dirty="0"/>
              <a:t> </a:t>
            </a:r>
            <a:r>
              <a:rPr lang="en-US" dirty="0" err="1"/>
              <a:t>своей</a:t>
            </a:r>
            <a:r>
              <a:rPr lang="en-US" dirty="0"/>
              <a:t> </a:t>
            </a:r>
            <a:r>
              <a:rPr lang="en-US" dirty="0" err="1"/>
              <a:t>очереди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передачи</a:t>
            </a:r>
            <a:r>
              <a:rPr lang="en-US" dirty="0"/>
              <a:t> </a:t>
            </a:r>
            <a:r>
              <a:rPr lang="en-US" dirty="0" err="1"/>
              <a:t>клиенту</a:t>
            </a:r>
            <a:r>
              <a:rPr lang="en-US" dirty="0"/>
              <a:t>, </a:t>
            </a:r>
            <a:r>
              <a:rPr lang="en-US" dirty="0" err="1"/>
              <a:t>будет</a:t>
            </a:r>
            <a:r>
              <a:rPr lang="en-US" dirty="0"/>
              <a:t> </a:t>
            </a:r>
            <a:r>
              <a:rPr lang="en-US" dirty="0" err="1"/>
              <a:t>все</a:t>
            </a:r>
            <a:r>
              <a:rPr lang="en-US" dirty="0"/>
              <a:t> </a:t>
            </a:r>
            <a:r>
              <a:rPr lang="en-US" dirty="0" err="1"/>
              <a:t>возрастать</a:t>
            </a:r>
            <a:r>
              <a:rPr lang="en-US" dirty="0"/>
              <a:t> и </a:t>
            </a:r>
            <a:r>
              <a:rPr lang="en-US" dirty="0" err="1"/>
              <a:t>возрастать</a:t>
            </a:r>
            <a:r>
              <a:rPr lang="en-US" dirty="0"/>
              <a:t> — </a:t>
            </a:r>
            <a:r>
              <a:rPr lang="en-US" dirty="0" err="1"/>
              <a:t>очень</a:t>
            </a:r>
            <a:r>
              <a:rPr lang="en-US" dirty="0"/>
              <a:t> </a:t>
            </a:r>
            <a:r>
              <a:rPr lang="en-US" dirty="0" err="1"/>
              <a:t>нежелательная</a:t>
            </a:r>
            <a:r>
              <a:rPr lang="en-US" dirty="0"/>
              <a:t> </a:t>
            </a:r>
            <a:r>
              <a:rPr lang="en-US" dirty="0" err="1"/>
              <a:t>ситуация</a:t>
            </a:r>
            <a:r>
              <a:rPr lang="en-US" dirty="0"/>
              <a:t>! </a:t>
            </a:r>
            <a:r>
              <a:rPr lang="en-US" dirty="0" err="1"/>
              <a:t>Таким</a:t>
            </a:r>
            <a:r>
              <a:rPr lang="en-US" dirty="0"/>
              <a:t> </a:t>
            </a:r>
            <a:r>
              <a:rPr lang="en-US" dirty="0" err="1"/>
              <a:t>образом</a:t>
            </a:r>
            <a:r>
              <a:rPr lang="en-US" dirty="0"/>
              <a:t>,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простой</a:t>
            </a:r>
            <a:r>
              <a:rPr lang="en-US" dirty="0"/>
              <a:t> </a:t>
            </a:r>
            <a:r>
              <a:rPr lang="en-US" dirty="0" err="1"/>
              <a:t>сети</a:t>
            </a:r>
            <a:r>
              <a:rPr lang="en-US" dirty="0"/>
              <a:t> с </a:t>
            </a:r>
            <a:r>
              <a:rPr lang="en-US" dirty="0" err="1"/>
              <a:t>двумя</a:t>
            </a:r>
            <a:r>
              <a:rPr lang="en-US" dirty="0"/>
              <a:t> </a:t>
            </a:r>
            <a:r>
              <a:rPr lang="en-US" dirty="0" err="1"/>
              <a:t>линиями</a:t>
            </a:r>
            <a:r>
              <a:rPr lang="en-US" dirty="0"/>
              <a:t> </a:t>
            </a:r>
            <a:r>
              <a:rPr lang="en-US" dirty="0" err="1"/>
              <a:t>связи</a:t>
            </a:r>
            <a:r>
              <a:rPr lang="en-US" dirty="0"/>
              <a:t> </a:t>
            </a:r>
            <a:r>
              <a:rPr lang="en-US" dirty="0" err="1"/>
              <a:t>пропускная</a:t>
            </a:r>
            <a:r>
              <a:rPr lang="en-US" dirty="0"/>
              <a:t> </a:t>
            </a:r>
            <a:r>
              <a:rPr lang="en-US" dirty="0" err="1"/>
              <a:t>способность</a:t>
            </a:r>
            <a:r>
              <a:rPr lang="en-US" dirty="0"/>
              <a:t> </a:t>
            </a:r>
            <a:r>
              <a:rPr lang="en-US" dirty="0" err="1"/>
              <a:t>равна</a:t>
            </a:r>
            <a:r>
              <a:rPr lang="en-US" dirty="0"/>
              <a:t> min{RC,RS },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есть</a:t>
            </a:r>
            <a:r>
              <a:rPr lang="en-US" dirty="0"/>
              <a:t> </a:t>
            </a:r>
            <a:r>
              <a:rPr lang="en-US" dirty="0" err="1"/>
              <a:t>скорости</a:t>
            </a:r>
            <a:r>
              <a:rPr lang="en-US" dirty="0"/>
              <a:t> </a:t>
            </a:r>
            <a:r>
              <a:rPr lang="en-US" dirty="0" err="1"/>
              <a:t>передачи</a:t>
            </a:r>
            <a:r>
              <a:rPr lang="en-US" dirty="0"/>
              <a:t> </a:t>
            </a:r>
            <a:r>
              <a:rPr lang="en-US" dirty="0" err="1"/>
              <a:t>соединения</a:t>
            </a:r>
            <a:r>
              <a:rPr lang="en-US" dirty="0"/>
              <a:t> </a:t>
            </a:r>
            <a:r>
              <a:rPr lang="en-US" dirty="0" err="1"/>
              <a:t>типа</a:t>
            </a:r>
            <a:r>
              <a:rPr lang="en-US" dirty="0"/>
              <a:t> </a:t>
            </a:r>
            <a:r>
              <a:rPr lang="en-US" dirty="0" err="1"/>
              <a:t>бутылочного</a:t>
            </a:r>
            <a:r>
              <a:rPr lang="en-US" dirty="0"/>
              <a:t> </a:t>
            </a:r>
            <a:r>
              <a:rPr lang="en-US" dirty="0" err="1"/>
              <a:t>горла</a:t>
            </a:r>
            <a:r>
              <a:rPr lang="en-US" dirty="0"/>
              <a:t>. </a:t>
            </a:r>
            <a:r>
              <a:rPr lang="en-US" dirty="0" err="1"/>
              <a:t>Определив</a:t>
            </a:r>
            <a:r>
              <a:rPr lang="en-US" dirty="0"/>
              <a:t> </a:t>
            </a:r>
            <a:r>
              <a:rPr lang="en-US" dirty="0" err="1"/>
              <a:t>пропускную</a:t>
            </a:r>
            <a:r>
              <a:rPr lang="en-US" dirty="0"/>
              <a:t> </a:t>
            </a:r>
            <a:r>
              <a:rPr lang="en-US" dirty="0" err="1"/>
              <a:t>способность</a:t>
            </a:r>
            <a:r>
              <a:rPr lang="en-US" dirty="0"/>
              <a:t>, </a:t>
            </a:r>
            <a:r>
              <a:rPr lang="en-US" dirty="0" err="1"/>
              <a:t>мы</a:t>
            </a:r>
            <a:r>
              <a:rPr lang="en-US" dirty="0"/>
              <a:t> </a:t>
            </a:r>
            <a:r>
              <a:rPr lang="en-US" dirty="0" err="1"/>
              <a:t>можем</a:t>
            </a:r>
            <a:r>
              <a:rPr lang="en-US" dirty="0"/>
              <a:t> </a:t>
            </a:r>
            <a:r>
              <a:rPr lang="en-US" dirty="0" err="1"/>
              <a:t>теперь</a:t>
            </a:r>
            <a:r>
              <a:rPr lang="en-US" dirty="0"/>
              <a:t> </a:t>
            </a:r>
            <a:r>
              <a:rPr lang="en-US" dirty="0" err="1"/>
              <a:t>подсчитать</a:t>
            </a:r>
            <a:r>
              <a:rPr lang="en-US" dirty="0"/>
              <a:t> </a:t>
            </a:r>
            <a:r>
              <a:rPr lang="en-US" dirty="0" err="1"/>
              <a:t>время</a:t>
            </a:r>
            <a:r>
              <a:rPr lang="en-US" dirty="0"/>
              <a:t>, </a:t>
            </a:r>
            <a:r>
              <a:rPr lang="en-US" dirty="0" err="1"/>
              <a:t>необходимое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передачу</a:t>
            </a:r>
            <a:r>
              <a:rPr lang="en-US" dirty="0"/>
              <a:t> </a:t>
            </a:r>
            <a:r>
              <a:rPr lang="en-US" dirty="0" err="1"/>
              <a:t>большого</a:t>
            </a:r>
            <a:r>
              <a:rPr lang="en-US" dirty="0"/>
              <a:t> </a:t>
            </a:r>
            <a:r>
              <a:rPr lang="en-US" dirty="0" err="1"/>
              <a:t>файла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F </a:t>
            </a:r>
            <a:r>
              <a:rPr lang="en-US" dirty="0" err="1"/>
              <a:t>бит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сервера</a:t>
            </a:r>
            <a:r>
              <a:rPr lang="en-US" dirty="0"/>
              <a:t> к </a:t>
            </a:r>
            <a:r>
              <a:rPr lang="en-US" dirty="0" err="1"/>
              <a:t>клиенту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F/min{RC,RS }.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взять</a:t>
            </a:r>
            <a:r>
              <a:rPr lang="en-US" dirty="0"/>
              <a:t> </a:t>
            </a:r>
            <a:r>
              <a:rPr lang="en-US" dirty="0" err="1"/>
              <a:t>конкретный</a:t>
            </a:r>
            <a:r>
              <a:rPr lang="en-US" dirty="0"/>
              <a:t> </a:t>
            </a:r>
            <a:r>
              <a:rPr lang="en-US" dirty="0" err="1"/>
              <a:t>пример</a:t>
            </a:r>
            <a:r>
              <a:rPr lang="en-US" dirty="0"/>
              <a:t>, </a:t>
            </a:r>
            <a:r>
              <a:rPr lang="en-US" dirty="0" err="1"/>
              <a:t>предположим</a:t>
            </a:r>
            <a:r>
              <a:rPr lang="en-US" dirty="0"/>
              <a:t>, </a:t>
            </a:r>
            <a:r>
              <a:rPr lang="en-US" dirty="0" err="1"/>
              <a:t>вы</a:t>
            </a:r>
            <a:r>
              <a:rPr lang="en-US" dirty="0"/>
              <a:t> </a:t>
            </a:r>
            <a:r>
              <a:rPr lang="en-US" dirty="0" err="1"/>
              <a:t>загружаете</a:t>
            </a:r>
            <a:r>
              <a:rPr lang="en-US" dirty="0"/>
              <a:t> MP3-файл </a:t>
            </a:r>
            <a:r>
              <a:rPr lang="en-US" dirty="0" err="1"/>
              <a:t>размером</a:t>
            </a:r>
            <a:r>
              <a:rPr lang="en-US" dirty="0"/>
              <a:t> F, </a:t>
            </a:r>
            <a:r>
              <a:rPr lang="en-US" dirty="0" err="1"/>
              <a:t>равным</a:t>
            </a:r>
            <a:r>
              <a:rPr lang="en-US" dirty="0"/>
              <a:t> 32 </a:t>
            </a:r>
            <a:r>
              <a:rPr lang="en-US" dirty="0" err="1"/>
              <a:t>Мбит</a:t>
            </a:r>
            <a:r>
              <a:rPr lang="en-US" dirty="0"/>
              <a:t>, </a:t>
            </a:r>
            <a:r>
              <a:rPr lang="en-US" dirty="0" err="1"/>
              <a:t>скорость</a:t>
            </a:r>
            <a:r>
              <a:rPr lang="en-US" dirty="0"/>
              <a:t> </a:t>
            </a:r>
            <a:r>
              <a:rPr lang="en-US" dirty="0" err="1"/>
              <a:t>передачи</a:t>
            </a:r>
            <a:r>
              <a:rPr lang="en-US" dirty="0"/>
              <a:t> </a:t>
            </a:r>
            <a:r>
              <a:rPr lang="en-US" dirty="0" err="1"/>
              <a:t>со</a:t>
            </a:r>
            <a:r>
              <a:rPr lang="en-US" dirty="0"/>
              <a:t> </a:t>
            </a:r>
            <a:r>
              <a:rPr lang="en-US" dirty="0" err="1"/>
              <a:t>стороны</a:t>
            </a:r>
            <a:r>
              <a:rPr lang="en-US" dirty="0"/>
              <a:t> </a:t>
            </a:r>
            <a:r>
              <a:rPr lang="en-US" dirty="0" err="1"/>
              <a:t>сервера</a:t>
            </a:r>
            <a:r>
              <a:rPr lang="en-US" dirty="0"/>
              <a:t> RS </a:t>
            </a:r>
            <a:r>
              <a:rPr lang="en-US" dirty="0" err="1"/>
              <a:t>равна</a:t>
            </a:r>
            <a:r>
              <a:rPr lang="en-US" dirty="0"/>
              <a:t> 2 </a:t>
            </a:r>
            <a:r>
              <a:rPr lang="en-US" dirty="0" err="1"/>
              <a:t>Мбит</a:t>
            </a:r>
            <a:r>
              <a:rPr lang="en-US" dirty="0"/>
              <a:t>/с, и </a:t>
            </a:r>
            <a:r>
              <a:rPr lang="en-US" dirty="0" err="1"/>
              <a:t>скорость</a:t>
            </a:r>
            <a:r>
              <a:rPr lang="en-US" dirty="0"/>
              <a:t> </a:t>
            </a:r>
            <a:r>
              <a:rPr lang="en-US" dirty="0" err="1"/>
              <a:t>передачи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клиента</a:t>
            </a:r>
            <a:r>
              <a:rPr lang="en-US" dirty="0"/>
              <a:t> RC </a:t>
            </a:r>
            <a:r>
              <a:rPr lang="en-US" dirty="0" err="1"/>
              <a:t>равна</a:t>
            </a:r>
            <a:r>
              <a:rPr lang="en-US" dirty="0"/>
              <a:t> 1 </a:t>
            </a:r>
            <a:r>
              <a:rPr lang="en-US" dirty="0" err="1"/>
              <a:t>Мбит</a:t>
            </a:r>
            <a:r>
              <a:rPr lang="en-US" dirty="0"/>
              <a:t>/с,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время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передачу</a:t>
            </a:r>
            <a:r>
              <a:rPr lang="en-US" dirty="0"/>
              <a:t> </a:t>
            </a:r>
            <a:r>
              <a:rPr lang="en-US" dirty="0" err="1"/>
              <a:t>будет</a:t>
            </a:r>
            <a:r>
              <a:rPr lang="en-US" dirty="0"/>
              <a:t> </a:t>
            </a:r>
            <a:r>
              <a:rPr lang="en-US" dirty="0" err="1"/>
              <a:t>составлять</a:t>
            </a:r>
            <a:r>
              <a:rPr lang="en-US" dirty="0"/>
              <a:t> 32 </a:t>
            </a:r>
            <a:r>
              <a:rPr lang="en-US" dirty="0" err="1"/>
              <a:t>секунды</a:t>
            </a:r>
            <a:r>
              <a:rPr lang="en-US" dirty="0"/>
              <a:t>. </a:t>
            </a:r>
            <a:r>
              <a:rPr lang="en-US" dirty="0" err="1"/>
              <a:t>Конечно</a:t>
            </a:r>
            <a:r>
              <a:rPr lang="en-US" dirty="0"/>
              <a:t>, </a:t>
            </a:r>
            <a:r>
              <a:rPr lang="en-US" dirty="0" err="1"/>
              <a:t>данное</a:t>
            </a:r>
            <a:r>
              <a:rPr lang="en-US" dirty="0"/>
              <a:t> </a:t>
            </a:r>
            <a:r>
              <a:rPr lang="en-US" dirty="0" err="1"/>
              <a:t>значение</a:t>
            </a:r>
            <a:r>
              <a:rPr lang="en-US" dirty="0"/>
              <a:t> </a:t>
            </a:r>
            <a:r>
              <a:rPr lang="en-US" dirty="0" err="1"/>
              <a:t>пропускной</a:t>
            </a:r>
            <a:r>
              <a:rPr lang="en-US" dirty="0"/>
              <a:t> </a:t>
            </a:r>
            <a:r>
              <a:rPr lang="en-US" dirty="0" err="1"/>
              <a:t>способности</a:t>
            </a:r>
            <a:r>
              <a:rPr lang="en-US" dirty="0"/>
              <a:t> и </a:t>
            </a:r>
            <a:r>
              <a:rPr lang="en-US" dirty="0" err="1"/>
              <a:t>времени</a:t>
            </a:r>
            <a:r>
              <a:rPr lang="en-US" dirty="0"/>
              <a:t> </a:t>
            </a:r>
            <a:r>
              <a:rPr lang="en-US" dirty="0" err="1"/>
              <a:t>передачи</a:t>
            </a:r>
            <a:r>
              <a:rPr lang="en-US" dirty="0"/>
              <a:t> </a:t>
            </a:r>
            <a:r>
              <a:rPr lang="en-US" dirty="0" err="1"/>
              <a:t>достаточно</a:t>
            </a:r>
            <a:r>
              <a:rPr lang="en-US" dirty="0"/>
              <a:t> </a:t>
            </a:r>
            <a:r>
              <a:rPr lang="en-US" dirty="0" err="1"/>
              <a:t>приближенное</a:t>
            </a:r>
            <a:r>
              <a:rPr lang="en-US" dirty="0"/>
              <a:t>, </a:t>
            </a:r>
            <a:r>
              <a:rPr lang="en-US" dirty="0" err="1"/>
              <a:t>так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учитываются</a:t>
            </a:r>
            <a:r>
              <a:rPr lang="en-US" dirty="0"/>
              <a:t> </a:t>
            </a:r>
            <a:r>
              <a:rPr lang="en-US" dirty="0" err="1"/>
              <a:t>задержки</a:t>
            </a:r>
            <a:r>
              <a:rPr lang="en-US" dirty="0"/>
              <a:t> </a:t>
            </a:r>
            <a:r>
              <a:rPr lang="en-US" dirty="0" err="1"/>
              <a:t>обработки</a:t>
            </a:r>
            <a:r>
              <a:rPr lang="en-US" dirty="0"/>
              <a:t> и </a:t>
            </a:r>
            <a:r>
              <a:rPr lang="en-US" dirty="0" err="1"/>
              <a:t>некоторые</a:t>
            </a:r>
            <a:r>
              <a:rPr lang="en-US" dirty="0"/>
              <a:t> </a:t>
            </a:r>
            <a:r>
              <a:rPr lang="en-US" dirty="0" err="1"/>
              <a:t>виды</a:t>
            </a:r>
            <a:r>
              <a:rPr lang="en-US" dirty="0"/>
              <a:t> </a:t>
            </a:r>
            <a:r>
              <a:rPr lang="en-US" dirty="0" err="1"/>
              <a:t>задержек</a:t>
            </a:r>
            <a:r>
              <a:rPr lang="en-US" dirty="0"/>
              <a:t>, </a:t>
            </a:r>
            <a:r>
              <a:rPr lang="en-US" dirty="0" err="1"/>
              <a:t>обусловленные</a:t>
            </a:r>
            <a:r>
              <a:rPr lang="en-US" dirty="0"/>
              <a:t> </a:t>
            </a:r>
            <a:r>
              <a:rPr lang="en-US" dirty="0" err="1"/>
              <a:t>протоколом</a:t>
            </a:r>
            <a:r>
              <a:rPr lang="en-US" dirty="0"/>
              <a:t> </a:t>
            </a:r>
            <a:r>
              <a:rPr lang="en-US" dirty="0" err="1"/>
              <a:t>передачи</a:t>
            </a:r>
            <a:r>
              <a:rPr lang="en-US" dirty="0"/>
              <a:t>. </a:t>
            </a: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1EEAC-CFEF-9647-876F-EABC6B8338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0009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A56C7-E67C-8BB5-1B60-9A161D2E5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K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65B138-17CD-0B13-A597-EB12870A0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K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A7919-3057-2AFC-615D-04118DDED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6F61-A77A-1946-B6CE-F5AAF6F11E2B}" type="datetimeFigureOut">
              <a:rPr lang="en-KZ" smtClean="0"/>
              <a:t>16.07.2022</a:t>
            </a:fld>
            <a:endParaRPr lang="en-K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357E6-32D9-A8C4-6922-3379FF7FE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F31F4-16DC-7EFA-AEE9-8F3EF7FCD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2603498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04553-040F-0CF6-5BE3-B5BD38C14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656675-5104-89C4-E066-768364C58A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FFF131-5FFF-06AC-78B5-6E6AC511E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6F61-A77A-1946-B6CE-F5AAF6F11E2B}" type="datetimeFigureOut">
              <a:rPr lang="en-KZ" smtClean="0"/>
              <a:t>16.07.2022</a:t>
            </a:fld>
            <a:endParaRPr lang="en-K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55305-B0AA-2793-2881-EAA18E809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3D0A8E-71B3-8E0A-3E55-AF3D53DE0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1506971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0BEA9F-A596-7F5A-42FF-094BFBD0F2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K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467F98-AE66-8FE5-C8D6-3E2E83B3AE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4851F5-5C9C-7175-C112-7798CF486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6F61-A77A-1946-B6CE-F5AAF6F11E2B}" type="datetimeFigureOut">
              <a:rPr lang="en-KZ" smtClean="0"/>
              <a:t>16.07.2022</a:t>
            </a:fld>
            <a:endParaRPr lang="en-K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3C6D1-AEFF-AA5B-06B9-075A76DAD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F368AF-C59B-08FE-4DD7-1C311AAC7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2211702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EC686-8429-2E40-81FA-5EC9C4AB3C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C2C238-9334-5D47-BE46-7DBB933E48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7F1199A-45E4-9E4D-95C0-396A8A9C6F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Introduction: 1-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65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2846C-3DC3-2A4C-84E1-3E3C50231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4027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F32235DD-B99A-7744-92BB-36CB49B43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1717D89-2D64-4E49-A8B8-D7B9326607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Introduction: 1-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446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48D4C-6954-CC4D-A491-4B78BF548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E2032-3F11-1945-8A1D-25EC80CF91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DCF1CB-5DBA-8B49-A839-F079E4BF4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E873D4E-4EDA-1349-AB14-5DC995BFCD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Introduction: 1-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9582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B102D-EC4F-B64D-BB0A-3CBBCEE21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0DCD8E0-36D6-2D43-9C3A-92DC921E1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Introduction: 1-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131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7BBFC-5F79-CA58-3552-955DC5878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D546E-B337-3CD6-8809-5557FC7E8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F79BE-3DF8-684C-39D8-9A250A483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6F61-A77A-1946-B6CE-F5AAF6F11E2B}" type="datetimeFigureOut">
              <a:rPr lang="en-KZ" smtClean="0"/>
              <a:t>16.07.2022</a:t>
            </a:fld>
            <a:endParaRPr lang="en-K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E9175-4CDA-E6B9-A4EB-462155B58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A64BF1-021C-12F3-BD24-66669F42A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359264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3C468-AB72-D2A1-10DB-C5634EE14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K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7538D7-C3FC-A5A5-957C-352E36ADF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2E7E1D-D46B-9D36-FF0D-4393B668F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6F61-A77A-1946-B6CE-F5AAF6F11E2B}" type="datetimeFigureOut">
              <a:rPr lang="en-KZ" smtClean="0"/>
              <a:t>16.07.2022</a:t>
            </a:fld>
            <a:endParaRPr lang="en-K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AB7E4-B800-4C39-D121-FC47040AD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3D48C6-F23D-52D8-CAC3-1EBB06889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1501548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187F0-8E54-71CE-46CD-137CFFA37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1DD9E-AEB2-2E2E-1F96-C6975EE54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9FDBDE-512C-3FF0-FFE5-3B3C34DFC7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E4516D-83F2-5B33-1E01-02E0F8C50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6F61-A77A-1946-B6CE-F5AAF6F11E2B}" type="datetimeFigureOut">
              <a:rPr lang="en-KZ" smtClean="0"/>
              <a:t>16.07.2022</a:t>
            </a:fld>
            <a:endParaRPr lang="en-K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D0EF68-F737-E66D-2E22-FACFDD08B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0109CE-B2A2-0968-A743-D3998F8DF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2428187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D7324-22FB-4A34-B49F-64C1FB8BE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K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600428-F8D5-12F1-86CE-3FD36833B1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5D2ED1-79A3-19EE-85CB-3E80217A79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E45FCC-5BFB-4E7F-CEDD-7E6710EABE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E91A71-5D9E-BDA9-0214-F0C3C7B1A4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B8698A-7139-AABB-86FD-15565BFFD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6F61-A77A-1946-B6CE-F5AAF6F11E2B}" type="datetimeFigureOut">
              <a:rPr lang="en-KZ" smtClean="0"/>
              <a:t>16.07.2022</a:t>
            </a:fld>
            <a:endParaRPr lang="en-K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B950BD-4B74-2B5D-8FD2-8C0CB790D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0473BC-CD14-954D-B71C-18B32BBF4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237334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88736-B7F7-21EA-0089-E17B9BDE7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D45153-5924-9D97-7FAD-7BB7FE4F8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6F61-A77A-1946-B6CE-F5AAF6F11E2B}" type="datetimeFigureOut">
              <a:rPr lang="en-KZ" smtClean="0"/>
              <a:t>16.07.2022</a:t>
            </a:fld>
            <a:endParaRPr lang="en-K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8A9FE-3B1B-7BA3-9596-E965BF67A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A2DC1E-CEC7-F091-2CA2-E3D7D4B3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160714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1F4EEB-8799-0E56-342B-FBEC1D58F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6F61-A77A-1946-B6CE-F5AAF6F11E2B}" type="datetimeFigureOut">
              <a:rPr lang="en-KZ" smtClean="0"/>
              <a:t>16.07.2022</a:t>
            </a:fld>
            <a:endParaRPr lang="en-K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0E7AB4-6D85-B7A5-4F0A-010312F4A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81FCAC-4E86-F40C-C236-D6C25FF32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3878670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9C4FD-1C2D-E939-D6B4-48CA0D2A8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K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8EEF6-F173-F7A8-70C4-9E4E7C12B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51ED1E-D2FF-82F7-4F76-58CDFED193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8528AC-6623-EA2B-8E2A-7DED67ADC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6F61-A77A-1946-B6CE-F5AAF6F11E2B}" type="datetimeFigureOut">
              <a:rPr lang="en-KZ" smtClean="0"/>
              <a:t>16.07.2022</a:t>
            </a:fld>
            <a:endParaRPr lang="en-K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24D46F-3083-F034-B710-B5EB74CD8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00394-6909-3C72-4BC2-3050F67D3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3540590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7A0A1-8504-9544-E881-26483B0D8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K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742695-C1E6-9F93-C8A6-CE63AB86A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K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A3D2E9-B5AB-2FB6-B56D-06A0834A7E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AA5399-68EC-FFA7-FD7C-3E0DEC402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36F61-A77A-1946-B6CE-F5AAF6F11E2B}" type="datetimeFigureOut">
              <a:rPr lang="en-KZ" smtClean="0"/>
              <a:t>16.07.2022</a:t>
            </a:fld>
            <a:endParaRPr lang="en-K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B55F9A-D5DF-9241-D0F5-5A135C1A7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9D2382-F1D7-582E-84DD-FEBF3B757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28826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F0C3A8-A9C7-2899-7F58-358E804DA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K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A3B41A-9127-6459-F565-B3B4027C09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BE1989-DC12-A199-EF03-14681C35C9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36F61-A77A-1946-B6CE-F5AAF6F11E2B}" type="datetimeFigureOut">
              <a:rPr lang="en-KZ" smtClean="0"/>
              <a:t>16.07.2022</a:t>
            </a:fld>
            <a:endParaRPr lang="en-K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971FCE-C8C8-B79A-EBB8-4640A873A2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K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70556-BF53-BB54-D882-D88A20C998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97916-4306-7748-AE0D-94083770BB8C}" type="slidenum">
              <a:rPr lang="en-KZ" smtClean="0"/>
              <a:t>‹#›</a:t>
            </a:fld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1779878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51" r:id="rId3"/>
    <p:sldLayoutId id="2147483663" r:id="rId4"/>
    <p:sldLayoutId id="2147483653" r:id="rId5"/>
    <p:sldLayoutId id="214748366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6D5FD2-E0BC-9B4A-8B69-BFD8F956C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1821"/>
            <a:ext cx="10515600" cy="8946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987CFD-1EF3-634C-B854-216A26AC23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C6EBB-9D5E-E84A-9BCA-EA7E05FD1C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9616" y="64430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Introduction: 1-</a:t>
            </a:r>
            <a:fld id="{C4204591-24BD-A542-B9D5-F8D8A88D2F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165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0000A3"/>
          </a:solidFill>
          <a:latin typeface="+mn-lt"/>
          <a:ea typeface="+mj-ea"/>
          <a:cs typeface="+mj-cs"/>
        </a:defRPr>
      </a:lvl1pPr>
    </p:titleStyle>
    <p:bodyStyle>
      <a:lvl1pPr marL="352425" indent="-222250" algn="l" defTabSz="914400" rtl="0" eaLnBrk="1" latinLnBrk="0" hangingPunct="1">
        <a:lnSpc>
          <a:spcPct val="90000"/>
        </a:lnSpc>
        <a:spcBef>
          <a:spcPts val="1000"/>
        </a:spcBef>
        <a:buClr>
          <a:srgbClr val="0000A3"/>
        </a:buClr>
        <a:buFont typeface="Wingdings" pitchFamily="2" charset="2"/>
        <a:buChar char="§"/>
        <a:tabLst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95325" indent="-231775" algn="l" defTabSz="914400" rtl="0" eaLnBrk="1" latinLnBrk="0" hangingPunct="1">
        <a:lnSpc>
          <a:spcPct val="90000"/>
        </a:lnSpc>
        <a:spcBef>
          <a:spcPts val="500"/>
        </a:spcBef>
        <a:buClr>
          <a:srgbClr val="0000A8"/>
        </a:buClr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F32F8-75B0-5A0E-5B02-750E4F25B5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3500" y="1950624"/>
            <a:ext cx="9144000" cy="2387600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lang="ru-RU" sz="3200" dirty="0"/>
            </a:br>
            <a:r>
              <a:rPr lang="ru-RU" sz="4400" dirty="0"/>
              <a:t>Лекция 3</a:t>
            </a:r>
            <a:br>
              <a:rPr lang="ru-RU" sz="3200" dirty="0"/>
            </a:br>
            <a:br>
              <a:rPr lang="ru-RU" sz="3200" dirty="0"/>
            </a:br>
            <a:r>
              <a:rPr lang="ru-RU" sz="3200" dirty="0">
                <a:ea typeface="+mj-lt"/>
                <a:cs typeface="+mj-lt"/>
              </a:rPr>
              <a:t>Задержки, потери, пропускная способность в сети</a:t>
            </a:r>
            <a:r>
              <a:rPr lang="ru-RU" sz="3200" dirty="0"/>
              <a:t>.</a:t>
            </a:r>
            <a:br>
              <a:rPr lang="ru-RU" sz="3200" dirty="0">
                <a:ea typeface="Calibri Light"/>
                <a:cs typeface="Calibri Light"/>
              </a:rPr>
            </a:br>
            <a:r>
              <a:rPr lang="ru-RU" sz="3200" dirty="0">
                <a:ea typeface="+mj-lt"/>
                <a:cs typeface="+mj-lt"/>
              </a:rPr>
              <a:t>Уровни протоколов, модели обслуживания. </a:t>
            </a:r>
            <a:br>
              <a:rPr lang="ru-RU" sz="3200" dirty="0"/>
            </a:br>
            <a:endParaRPr lang="ru-RU" sz="3200" dirty="0">
              <a:ea typeface="Calibri Light"/>
              <a:cs typeface="Calibri Ligh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84830B-2001-F847-DCD6-6EE9B8B3B6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7756"/>
            <a:ext cx="9144000" cy="1655762"/>
          </a:xfrm>
        </p:spPr>
        <p:txBody>
          <a:bodyPr/>
          <a:lstStyle/>
          <a:p>
            <a:r>
              <a:rPr lang="ru-RU" dirty="0" err="1"/>
              <a:t>Касымова</a:t>
            </a:r>
            <a:r>
              <a:rPr lang="ru-RU" dirty="0"/>
              <a:t> </a:t>
            </a:r>
            <a:r>
              <a:rPr lang="ru-RU" dirty="0" err="1"/>
              <a:t>Айжан</a:t>
            </a:r>
            <a:r>
              <a:rPr lang="ru-RU" dirty="0"/>
              <a:t> </a:t>
            </a:r>
            <a:r>
              <a:rPr lang="ru-RU" dirty="0" err="1"/>
              <a:t>Бахытжановна</a:t>
            </a:r>
            <a:r>
              <a:rPr lang="ru-RU" dirty="0"/>
              <a:t>,</a:t>
            </a:r>
            <a:r>
              <a:rPr lang="en-US" dirty="0"/>
              <a:t> PhD,</a:t>
            </a:r>
            <a:r>
              <a:rPr lang="ru-RU" dirty="0"/>
              <a:t> Ассоциированный профессор</a:t>
            </a:r>
            <a:endParaRPr lang="en-KZ" dirty="0"/>
          </a:p>
        </p:txBody>
      </p:sp>
    </p:spTree>
    <p:extLst>
      <p:ext uri="{BB962C8B-B14F-4D97-AF65-F5344CB8AC3E}">
        <p14:creationId xmlns:p14="http://schemas.microsoft.com/office/powerpoint/2010/main" val="618695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267" y="291947"/>
            <a:ext cx="10515600" cy="894622"/>
          </a:xfrm>
        </p:spPr>
        <p:txBody>
          <a:bodyPr>
            <a:normAutofit/>
          </a:bodyPr>
          <a:lstStyle/>
          <a:p>
            <a:r>
              <a:rPr lang="en-US" dirty="0" err="1">
                <a:ea typeface="+mj-lt"/>
                <a:cs typeface="+mj-lt"/>
              </a:rPr>
              <a:t>Пропускная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способность</a:t>
            </a:r>
            <a:r>
              <a:rPr lang="en-US" dirty="0">
                <a:ea typeface="+mj-lt"/>
                <a:cs typeface="+mj-lt"/>
              </a:rPr>
              <a:t> в </a:t>
            </a:r>
            <a:r>
              <a:rPr lang="en-US" dirty="0" err="1">
                <a:ea typeface="+mj-lt"/>
                <a:cs typeface="+mj-lt"/>
              </a:rPr>
              <a:t>Интернете</a:t>
            </a:r>
            <a:endParaRPr lang="ru-RU" dirty="0" err="1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0BDC7F4-E0CA-5441-8A92-F3458106F4EB}"/>
              </a:ext>
            </a:extLst>
          </p:cNvPr>
          <p:cNvGrpSpPr/>
          <p:nvPr/>
        </p:nvGrpSpPr>
        <p:grpSpPr>
          <a:xfrm>
            <a:off x="114278" y="1303830"/>
            <a:ext cx="5670550" cy="4246563"/>
            <a:chOff x="5143500" y="1390614"/>
            <a:chExt cx="5670550" cy="4246563"/>
          </a:xfrm>
        </p:grpSpPr>
        <p:sp>
          <p:nvSpPr>
            <p:cNvPr id="603" name="Freeform 296">
              <a:extLst>
                <a:ext uri="{FF2B5EF4-FFF2-40B4-BE49-F238E27FC236}">
                  <a16:creationId xmlns:a16="http://schemas.microsoft.com/office/drawing/2014/main" id="{12223E81-DDE4-C440-BABA-D7BC48DB125E}"/>
                </a:ext>
              </a:extLst>
            </p:cNvPr>
            <p:cNvSpPr>
              <a:spLocks/>
            </p:cNvSpPr>
            <p:nvPr/>
          </p:nvSpPr>
          <p:spPr bwMode="auto">
            <a:xfrm>
              <a:off x="6742112" y="2666964"/>
              <a:ext cx="3127375" cy="1498600"/>
            </a:xfrm>
            <a:custGeom>
              <a:avLst/>
              <a:gdLst>
                <a:gd name="T0" fmla="*/ 2147483647 w 1877"/>
                <a:gd name="T1" fmla="*/ 2147483647 h 917"/>
                <a:gd name="T2" fmla="*/ 2147483647 w 1877"/>
                <a:gd name="T3" fmla="*/ 2147483647 h 917"/>
                <a:gd name="T4" fmla="*/ 2147483647 w 1877"/>
                <a:gd name="T5" fmla="*/ 2147483647 h 917"/>
                <a:gd name="T6" fmla="*/ 2147483647 w 1877"/>
                <a:gd name="T7" fmla="*/ 2147483647 h 917"/>
                <a:gd name="T8" fmla="*/ 2147483647 w 1877"/>
                <a:gd name="T9" fmla="*/ 2147483647 h 917"/>
                <a:gd name="T10" fmla="*/ 2147483647 w 1877"/>
                <a:gd name="T11" fmla="*/ 2147483647 h 917"/>
                <a:gd name="T12" fmla="*/ 2147483647 w 1877"/>
                <a:gd name="T13" fmla="*/ 2147483647 h 917"/>
                <a:gd name="T14" fmla="*/ 2147483647 w 1877"/>
                <a:gd name="T15" fmla="*/ 2147483647 h 917"/>
                <a:gd name="T16" fmla="*/ 2147483647 w 1877"/>
                <a:gd name="T17" fmla="*/ 2147483647 h 917"/>
                <a:gd name="T18" fmla="*/ 2147483647 w 1877"/>
                <a:gd name="T19" fmla="*/ 2147483647 h 917"/>
                <a:gd name="T20" fmla="*/ 2147483647 w 1877"/>
                <a:gd name="T21" fmla="*/ 2147483647 h 917"/>
                <a:gd name="T22" fmla="*/ 2147483647 w 1877"/>
                <a:gd name="T23" fmla="*/ 2147483647 h 917"/>
                <a:gd name="T24" fmla="*/ 2147483647 w 1877"/>
                <a:gd name="T25" fmla="*/ 2147483647 h 917"/>
                <a:gd name="T26" fmla="*/ 2147483647 w 1877"/>
                <a:gd name="T27" fmla="*/ 2147483647 h 917"/>
                <a:gd name="T28" fmla="*/ 2147483647 w 1877"/>
                <a:gd name="T29" fmla="*/ 2147483647 h 917"/>
                <a:gd name="T30" fmla="*/ 2147483647 w 1877"/>
                <a:gd name="T31" fmla="*/ 2147483647 h 91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877"/>
                <a:gd name="T49" fmla="*/ 0 h 917"/>
                <a:gd name="T50" fmla="*/ 1877 w 1877"/>
                <a:gd name="T51" fmla="*/ 917 h 91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877" h="917">
                  <a:moveTo>
                    <a:pt x="889" y="23"/>
                  </a:moveTo>
                  <a:cubicBezTo>
                    <a:pt x="804" y="39"/>
                    <a:pt x="771" y="98"/>
                    <a:pt x="692" y="109"/>
                  </a:cubicBezTo>
                  <a:cubicBezTo>
                    <a:pt x="613" y="120"/>
                    <a:pt x="511" y="81"/>
                    <a:pt x="415" y="91"/>
                  </a:cubicBezTo>
                  <a:cubicBezTo>
                    <a:pt x="319" y="101"/>
                    <a:pt x="174" y="126"/>
                    <a:pt x="112" y="170"/>
                  </a:cubicBezTo>
                  <a:cubicBezTo>
                    <a:pt x="51" y="214"/>
                    <a:pt x="66" y="294"/>
                    <a:pt x="50" y="353"/>
                  </a:cubicBezTo>
                  <a:cubicBezTo>
                    <a:pt x="34" y="412"/>
                    <a:pt x="0" y="479"/>
                    <a:pt x="14" y="528"/>
                  </a:cubicBezTo>
                  <a:cubicBezTo>
                    <a:pt x="29" y="577"/>
                    <a:pt x="57" y="608"/>
                    <a:pt x="139" y="650"/>
                  </a:cubicBezTo>
                  <a:cubicBezTo>
                    <a:pt x="221" y="692"/>
                    <a:pt x="372" y="742"/>
                    <a:pt x="505" y="781"/>
                  </a:cubicBezTo>
                  <a:cubicBezTo>
                    <a:pt x="638" y="820"/>
                    <a:pt x="789" y="866"/>
                    <a:pt x="933" y="886"/>
                  </a:cubicBezTo>
                  <a:cubicBezTo>
                    <a:pt x="1077" y="906"/>
                    <a:pt x="1246" y="917"/>
                    <a:pt x="1370" y="901"/>
                  </a:cubicBezTo>
                  <a:cubicBezTo>
                    <a:pt x="1494" y="885"/>
                    <a:pt x="1594" y="839"/>
                    <a:pt x="1676" y="793"/>
                  </a:cubicBezTo>
                  <a:cubicBezTo>
                    <a:pt x="1758" y="747"/>
                    <a:pt x="1843" y="720"/>
                    <a:pt x="1860" y="624"/>
                  </a:cubicBezTo>
                  <a:cubicBezTo>
                    <a:pt x="1877" y="528"/>
                    <a:pt x="1835" y="306"/>
                    <a:pt x="1776" y="219"/>
                  </a:cubicBezTo>
                  <a:cubicBezTo>
                    <a:pt x="1717" y="132"/>
                    <a:pt x="1599" y="134"/>
                    <a:pt x="1503" y="100"/>
                  </a:cubicBezTo>
                  <a:cubicBezTo>
                    <a:pt x="1407" y="66"/>
                    <a:pt x="1302" y="26"/>
                    <a:pt x="1200" y="13"/>
                  </a:cubicBezTo>
                  <a:cubicBezTo>
                    <a:pt x="1098" y="0"/>
                    <a:pt x="974" y="7"/>
                    <a:pt x="889" y="23"/>
                  </a:cubicBezTo>
                  <a:close/>
                </a:path>
              </a:pathLst>
            </a:custGeom>
            <a:solidFill>
              <a:srgbClr val="9CDFF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604" name="Text Box 35">
              <a:extLst>
                <a:ext uri="{FF2B5EF4-FFF2-40B4-BE49-F238E27FC236}">
                  <a16:creationId xmlns:a16="http://schemas.microsoft.com/office/drawing/2014/main" id="{8E3A2589-33AD-0948-8AAD-49FBF53187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5587" y="2290727"/>
              <a:ext cx="676275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rPr>
                <a:t>R</a:t>
              </a:r>
              <a:r>
                <a:rPr kumimoji="0" lang="en-US" altLang="en-US" sz="32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rPr>
                <a:t>s</a:t>
              </a: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605" name="Oval 40">
              <a:extLst>
                <a:ext uri="{FF2B5EF4-FFF2-40B4-BE49-F238E27FC236}">
                  <a16:creationId xmlns:a16="http://schemas.microsoft.com/office/drawing/2014/main" id="{8D4D9D6D-6FB5-AA4B-B509-A8973E6C8AC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8470106" y="3718683"/>
              <a:ext cx="50800" cy="525462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B2B2B2"/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06" name="Rectangle 41">
              <a:extLst>
                <a:ext uri="{FF2B5EF4-FFF2-40B4-BE49-F238E27FC236}">
                  <a16:creationId xmlns:a16="http://schemas.microsoft.com/office/drawing/2014/main" id="{557406FF-659D-D646-B73D-12838ED2BD4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8003381" y="3224971"/>
              <a:ext cx="984250" cy="525462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B2B2B2"/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07" name="Oval 42">
              <a:extLst>
                <a:ext uri="{FF2B5EF4-FFF2-40B4-BE49-F238E27FC236}">
                  <a16:creationId xmlns:a16="http://schemas.microsoft.com/office/drawing/2014/main" id="{0A481A93-ECB7-E246-837A-F6BC6402D6B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8474075" y="2739989"/>
              <a:ext cx="52387" cy="525463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608" name="Rectangle 43">
              <a:extLst>
                <a:ext uri="{FF2B5EF4-FFF2-40B4-BE49-F238E27FC236}">
                  <a16:creationId xmlns:a16="http://schemas.microsoft.com/office/drawing/2014/main" id="{A6B95B4A-EADA-2646-8C69-44AD71FF2F1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8474075" y="3711539"/>
              <a:ext cx="31750" cy="511175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B2B2B2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09" name="Oval 31">
              <a:extLst>
                <a:ext uri="{FF2B5EF4-FFF2-40B4-BE49-F238E27FC236}">
                  <a16:creationId xmlns:a16="http://schemas.microsoft.com/office/drawing/2014/main" id="{D34D4E69-9BEB-E84C-9C95-F587DC39C7F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792560">
              <a:off x="7480300" y="2614577"/>
              <a:ext cx="38100" cy="15875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B2B2B2"/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10" name="Rectangle 32">
              <a:extLst>
                <a:ext uri="{FF2B5EF4-FFF2-40B4-BE49-F238E27FC236}">
                  <a16:creationId xmlns:a16="http://schemas.microsoft.com/office/drawing/2014/main" id="{AF4F01BC-E0BA-6145-9A94-C368A9DCD9F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792560">
              <a:off x="6815137" y="2411377"/>
              <a:ext cx="730250" cy="158750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B2B2B2"/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11" name="Oval 33">
              <a:extLst>
                <a:ext uri="{FF2B5EF4-FFF2-40B4-BE49-F238E27FC236}">
                  <a16:creationId xmlns:a16="http://schemas.microsoft.com/office/drawing/2014/main" id="{0FB3506E-741A-1449-B57D-DCE4E8B681A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792560">
              <a:off x="6850062" y="2211352"/>
              <a:ext cx="38100" cy="158750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612" name="Rectangle 34">
              <a:extLst>
                <a:ext uri="{FF2B5EF4-FFF2-40B4-BE49-F238E27FC236}">
                  <a16:creationId xmlns:a16="http://schemas.microsoft.com/office/drawing/2014/main" id="{323C4318-B148-DC47-ABE2-1E709105E92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792560">
              <a:off x="7477125" y="2611402"/>
              <a:ext cx="23812" cy="153987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B2B2B2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13" name="Line 456">
              <a:extLst>
                <a:ext uri="{FF2B5EF4-FFF2-40B4-BE49-F238E27FC236}">
                  <a16:creationId xmlns:a16="http://schemas.microsoft.com/office/drawing/2014/main" id="{8173438F-0B9B-B64F-A181-BAB4D0B2F0C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792560">
              <a:off x="6686550" y="2482814"/>
              <a:ext cx="955675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614" name="Oval 469">
              <a:extLst>
                <a:ext uri="{FF2B5EF4-FFF2-40B4-BE49-F238E27FC236}">
                  <a16:creationId xmlns:a16="http://schemas.microsoft.com/office/drawing/2014/main" id="{7E85E8A1-86AF-324B-8460-F6A7D5EAC09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68172">
              <a:off x="7989887" y="2617752"/>
              <a:ext cx="47625" cy="142875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B2B2B2"/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15" name="Rectangle 470">
              <a:extLst>
                <a:ext uri="{FF2B5EF4-FFF2-40B4-BE49-F238E27FC236}">
                  <a16:creationId xmlns:a16="http://schemas.microsoft.com/office/drawing/2014/main" id="{55557922-2CFC-1B45-B737-1FBBBEAE269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68172">
              <a:off x="7268369" y="2285170"/>
              <a:ext cx="915988" cy="142875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B2B2B2"/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16" name="Oval 471">
              <a:extLst>
                <a:ext uri="{FF2B5EF4-FFF2-40B4-BE49-F238E27FC236}">
                  <a16:creationId xmlns:a16="http://schemas.microsoft.com/office/drawing/2014/main" id="{5D3F57BE-8666-1D44-A006-F78419384E9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68172">
              <a:off x="7419975" y="1958939"/>
              <a:ext cx="47625" cy="142875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617" name="Rectangle 472">
              <a:extLst>
                <a:ext uri="{FF2B5EF4-FFF2-40B4-BE49-F238E27FC236}">
                  <a16:creationId xmlns:a16="http://schemas.microsoft.com/office/drawing/2014/main" id="{64C792DE-6968-B34C-9D1B-D2467DCDD72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68172">
              <a:off x="7989887" y="2609814"/>
              <a:ext cx="30163" cy="138113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B2B2B2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18" name="Line 473">
              <a:extLst>
                <a:ext uri="{FF2B5EF4-FFF2-40B4-BE49-F238E27FC236}">
                  <a16:creationId xmlns:a16="http://schemas.microsoft.com/office/drawing/2014/main" id="{51F1769C-1A62-EC4E-B22E-FFF40B43E7C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68172">
              <a:off x="7111999" y="2341527"/>
              <a:ext cx="1196975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619" name="Oval 476">
              <a:extLst>
                <a:ext uri="{FF2B5EF4-FFF2-40B4-BE49-F238E27FC236}">
                  <a16:creationId xmlns:a16="http://schemas.microsoft.com/office/drawing/2014/main" id="{551553F9-6760-6E44-947E-2E2826C4554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807440" flipH="1">
              <a:off x="6943725" y="4467189"/>
              <a:ext cx="38100" cy="15875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B2B2B2"/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20" name="Rectangle 477">
              <a:extLst>
                <a:ext uri="{FF2B5EF4-FFF2-40B4-BE49-F238E27FC236}">
                  <a16:creationId xmlns:a16="http://schemas.microsoft.com/office/drawing/2014/main" id="{424063E3-158A-984A-BFC8-01ECC771823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807440" flipH="1">
              <a:off x="6916737" y="4263989"/>
              <a:ext cx="730250" cy="158750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B2B2B2"/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21" name="Oval 478">
              <a:extLst>
                <a:ext uri="{FF2B5EF4-FFF2-40B4-BE49-F238E27FC236}">
                  <a16:creationId xmlns:a16="http://schemas.microsoft.com/office/drawing/2014/main" id="{E5AD8F86-97E2-7648-BE88-A4ABC6A350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807440" flipH="1">
              <a:off x="7575550" y="4063964"/>
              <a:ext cx="36512" cy="158750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622" name="Rectangle 479">
              <a:extLst>
                <a:ext uri="{FF2B5EF4-FFF2-40B4-BE49-F238E27FC236}">
                  <a16:creationId xmlns:a16="http://schemas.microsoft.com/office/drawing/2014/main" id="{598EC6E7-BD77-134B-A756-3D43B04CC7E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807440" flipH="1">
              <a:off x="6959600" y="4464014"/>
              <a:ext cx="23812" cy="153988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B2B2B2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23" name="Line 480">
              <a:extLst>
                <a:ext uri="{FF2B5EF4-FFF2-40B4-BE49-F238E27FC236}">
                  <a16:creationId xmlns:a16="http://schemas.microsoft.com/office/drawing/2014/main" id="{AFDCBA44-8593-C94C-9FA7-FED9DC63A55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9807440" flipH="1">
              <a:off x="6821487" y="4335427"/>
              <a:ext cx="955675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624" name="Oval 483">
              <a:extLst>
                <a:ext uri="{FF2B5EF4-FFF2-40B4-BE49-F238E27FC236}">
                  <a16:creationId xmlns:a16="http://schemas.microsoft.com/office/drawing/2014/main" id="{9B669AE7-0EE8-EC41-9DC1-37D185E6436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831828" flipV="1">
              <a:off x="8197850" y="4240177"/>
              <a:ext cx="47625" cy="142875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B2B2B2"/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25" name="Rectangle 484">
              <a:extLst>
                <a:ext uri="{FF2B5EF4-FFF2-40B4-BE49-F238E27FC236}">
                  <a16:creationId xmlns:a16="http://schemas.microsoft.com/office/drawing/2014/main" id="{C65A0801-59C0-0744-8000-2F197C940E7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831828" flipV="1">
              <a:off x="7475537" y="4571964"/>
              <a:ext cx="917575" cy="142875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B2B2B2"/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26" name="Oval 485">
              <a:extLst>
                <a:ext uri="{FF2B5EF4-FFF2-40B4-BE49-F238E27FC236}">
                  <a16:creationId xmlns:a16="http://schemas.microsoft.com/office/drawing/2014/main" id="{618A0B18-5A9F-C940-A80E-7B06B49B60F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831828" flipV="1">
              <a:off x="7629525" y="4898989"/>
              <a:ext cx="47625" cy="142875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627" name="Rectangle 486">
              <a:extLst>
                <a:ext uri="{FF2B5EF4-FFF2-40B4-BE49-F238E27FC236}">
                  <a16:creationId xmlns:a16="http://schemas.microsoft.com/office/drawing/2014/main" id="{0EC6AAEC-D5EF-0B44-AE75-B5161067D34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831828" flipV="1">
              <a:off x="8197850" y="4249702"/>
              <a:ext cx="30162" cy="138112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B2B2B2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28" name="Line 487">
              <a:extLst>
                <a:ext uri="{FF2B5EF4-FFF2-40B4-BE49-F238E27FC236}">
                  <a16:creationId xmlns:a16="http://schemas.microsoft.com/office/drawing/2014/main" id="{6C5A899D-7A45-874B-9EBC-4587CF6DE09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8831828" flipV="1">
              <a:off x="7319962" y="4657690"/>
              <a:ext cx="1196975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629" name="Oval 500">
              <a:extLst>
                <a:ext uri="{FF2B5EF4-FFF2-40B4-BE49-F238E27FC236}">
                  <a16:creationId xmlns:a16="http://schemas.microsoft.com/office/drawing/2014/main" id="{2C1CCE43-DB7D-AE44-BC92-2EC22940EC4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807440" flipH="1">
              <a:off x="9150350" y="2586002"/>
              <a:ext cx="38100" cy="15875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B2B2B2"/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30" name="Rectangle 501">
              <a:extLst>
                <a:ext uri="{FF2B5EF4-FFF2-40B4-BE49-F238E27FC236}">
                  <a16:creationId xmlns:a16="http://schemas.microsoft.com/office/drawing/2014/main" id="{40D89921-5710-C74C-85E3-E00C000E60C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807440" flipH="1">
              <a:off x="9123362" y="2382802"/>
              <a:ext cx="730250" cy="158750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B2B2B2"/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31" name="Oval 502">
              <a:extLst>
                <a:ext uri="{FF2B5EF4-FFF2-40B4-BE49-F238E27FC236}">
                  <a16:creationId xmlns:a16="http://schemas.microsoft.com/office/drawing/2014/main" id="{04ED2CB6-E629-0044-88FF-DD5D436E58B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807440" flipH="1">
              <a:off x="9782175" y="2182777"/>
              <a:ext cx="36512" cy="158750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632" name="Rectangle 503">
              <a:extLst>
                <a:ext uri="{FF2B5EF4-FFF2-40B4-BE49-F238E27FC236}">
                  <a16:creationId xmlns:a16="http://schemas.microsoft.com/office/drawing/2014/main" id="{0D6041B8-7217-4F4F-92D9-8F4D04231ED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807440" flipH="1">
              <a:off x="9166225" y="2582827"/>
              <a:ext cx="25400" cy="153987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B2B2B2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33" name="Line 504">
              <a:extLst>
                <a:ext uri="{FF2B5EF4-FFF2-40B4-BE49-F238E27FC236}">
                  <a16:creationId xmlns:a16="http://schemas.microsoft.com/office/drawing/2014/main" id="{45C56574-1E78-FA49-9616-971A302E931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9807440" flipH="1">
              <a:off x="9028112" y="2454239"/>
              <a:ext cx="955675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634" name="Oval 507">
              <a:extLst>
                <a:ext uri="{FF2B5EF4-FFF2-40B4-BE49-F238E27FC236}">
                  <a16:creationId xmlns:a16="http://schemas.microsoft.com/office/drawing/2014/main" id="{9F9B82D5-4B1D-6043-BBA5-D051EBBBCAD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792560">
              <a:off x="9907587" y="4546564"/>
              <a:ext cx="38100" cy="15875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B2B2B2"/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35" name="Rectangle 508">
              <a:extLst>
                <a:ext uri="{FF2B5EF4-FFF2-40B4-BE49-F238E27FC236}">
                  <a16:creationId xmlns:a16="http://schemas.microsoft.com/office/drawing/2014/main" id="{0C717AD0-EA8E-2246-B4E3-6A0F4C1E9FA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792560">
              <a:off x="9240837" y="4341777"/>
              <a:ext cx="731838" cy="158750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B2B2B2"/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36" name="Oval 509">
              <a:extLst>
                <a:ext uri="{FF2B5EF4-FFF2-40B4-BE49-F238E27FC236}">
                  <a16:creationId xmlns:a16="http://schemas.microsoft.com/office/drawing/2014/main" id="{EE3B1AF8-64A0-EC47-B91B-48B11E36D82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792560">
              <a:off x="9275762" y="4141752"/>
              <a:ext cx="38100" cy="158750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637" name="Rectangle 510">
              <a:extLst>
                <a:ext uri="{FF2B5EF4-FFF2-40B4-BE49-F238E27FC236}">
                  <a16:creationId xmlns:a16="http://schemas.microsoft.com/office/drawing/2014/main" id="{860AFC74-9568-6A49-803C-0B2D793022B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792560">
              <a:off x="9902825" y="4543389"/>
              <a:ext cx="25400" cy="152400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B2B2B2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38" name="Line 511">
              <a:extLst>
                <a:ext uri="{FF2B5EF4-FFF2-40B4-BE49-F238E27FC236}">
                  <a16:creationId xmlns:a16="http://schemas.microsoft.com/office/drawing/2014/main" id="{2B4EDB9F-73F1-C34D-96D9-5CDCB88B212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792560">
              <a:off x="9102725" y="4441789"/>
              <a:ext cx="1062037" cy="1270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639" name="Text Box 513">
              <a:extLst>
                <a:ext uri="{FF2B5EF4-FFF2-40B4-BE49-F238E27FC236}">
                  <a16:creationId xmlns:a16="http://schemas.microsoft.com/office/drawing/2014/main" id="{4778714E-EE95-9947-8879-8B2FE318CB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75550" y="1849402"/>
              <a:ext cx="676275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rPr>
                <a:t>R</a:t>
              </a:r>
              <a:r>
                <a:rPr kumimoji="0" lang="en-US" altLang="en-US" sz="32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rPr>
                <a:t>s</a:t>
              </a: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640" name="Text Box 514">
              <a:extLst>
                <a:ext uri="{FF2B5EF4-FFF2-40B4-BE49-F238E27FC236}">
                  <a16:creationId xmlns:a16="http://schemas.microsoft.com/office/drawing/2014/main" id="{60849EC9-A207-4C41-AD9D-A92DEE98BF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02762" y="2357402"/>
              <a:ext cx="676275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rPr>
                <a:t>R</a:t>
              </a:r>
              <a:r>
                <a:rPr kumimoji="0" lang="en-US" altLang="en-US" sz="32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rPr>
                <a:t>s</a:t>
              </a: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641" name="Freeform 515">
              <a:extLst>
                <a:ext uri="{FF2B5EF4-FFF2-40B4-BE49-F238E27FC236}">
                  <a16:creationId xmlns:a16="http://schemas.microsoft.com/office/drawing/2014/main" id="{F6112B49-DFF7-4442-8AE0-8CF8CFAA614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69200" y="2717764"/>
              <a:ext cx="800100" cy="1381125"/>
            </a:xfrm>
            <a:custGeom>
              <a:avLst/>
              <a:gdLst>
                <a:gd name="T0" fmla="*/ 0 w 504"/>
                <a:gd name="T1" fmla="*/ 0 h 870"/>
                <a:gd name="T2" fmla="*/ 2147483647 w 504"/>
                <a:gd name="T3" fmla="*/ 2147483647 h 870"/>
                <a:gd name="T4" fmla="*/ 2147483647 w 504"/>
                <a:gd name="T5" fmla="*/ 2147483647 h 870"/>
                <a:gd name="T6" fmla="*/ 2147483647 w 504"/>
                <a:gd name="T7" fmla="*/ 2147483647 h 870"/>
                <a:gd name="T8" fmla="*/ 2147483647 w 504"/>
                <a:gd name="T9" fmla="*/ 2147483647 h 870"/>
                <a:gd name="T10" fmla="*/ 2147483647 w 504"/>
                <a:gd name="T11" fmla="*/ 2147483647 h 870"/>
                <a:gd name="T12" fmla="*/ 2147483647 w 504"/>
                <a:gd name="T13" fmla="*/ 2147483647 h 870"/>
                <a:gd name="T14" fmla="*/ 2147483647 w 504"/>
                <a:gd name="T15" fmla="*/ 2147483647 h 870"/>
                <a:gd name="T16" fmla="*/ 2147483647 w 504"/>
                <a:gd name="T17" fmla="*/ 2147483647 h 870"/>
                <a:gd name="T18" fmla="*/ 2147483647 w 504"/>
                <a:gd name="T19" fmla="*/ 2147483647 h 87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04"/>
                <a:gd name="T31" fmla="*/ 0 h 870"/>
                <a:gd name="T32" fmla="*/ 504 w 504"/>
                <a:gd name="T33" fmla="*/ 870 h 87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04" h="870">
                  <a:moveTo>
                    <a:pt x="0" y="0"/>
                  </a:moveTo>
                  <a:cubicBezTo>
                    <a:pt x="21" y="11"/>
                    <a:pt x="79" y="44"/>
                    <a:pt x="129" y="63"/>
                  </a:cubicBezTo>
                  <a:cubicBezTo>
                    <a:pt x="179" y="82"/>
                    <a:pt x="255" y="102"/>
                    <a:pt x="299" y="112"/>
                  </a:cubicBezTo>
                  <a:cubicBezTo>
                    <a:pt x="343" y="122"/>
                    <a:pt x="362" y="116"/>
                    <a:pt x="392" y="121"/>
                  </a:cubicBezTo>
                  <a:cubicBezTo>
                    <a:pt x="417" y="124"/>
                    <a:pt x="469" y="100"/>
                    <a:pt x="479" y="145"/>
                  </a:cubicBezTo>
                  <a:cubicBezTo>
                    <a:pt x="490" y="191"/>
                    <a:pt x="504" y="700"/>
                    <a:pt x="490" y="772"/>
                  </a:cubicBezTo>
                  <a:cubicBezTo>
                    <a:pt x="477" y="845"/>
                    <a:pt x="447" y="842"/>
                    <a:pt x="406" y="839"/>
                  </a:cubicBezTo>
                  <a:cubicBezTo>
                    <a:pt x="365" y="836"/>
                    <a:pt x="323" y="835"/>
                    <a:pt x="286" y="833"/>
                  </a:cubicBezTo>
                  <a:cubicBezTo>
                    <a:pt x="250" y="831"/>
                    <a:pt x="226" y="822"/>
                    <a:pt x="192" y="828"/>
                  </a:cubicBezTo>
                  <a:cubicBezTo>
                    <a:pt x="158" y="834"/>
                    <a:pt x="107" y="861"/>
                    <a:pt x="84" y="870"/>
                  </a:cubicBezTo>
                </a:path>
              </a:pathLst>
            </a:cu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642" name="Text Box 516">
              <a:extLst>
                <a:ext uri="{FF2B5EF4-FFF2-40B4-BE49-F238E27FC236}">
                  <a16:creationId xmlns:a16="http://schemas.microsoft.com/office/drawing/2014/main" id="{EFC98C88-858D-E34E-9C48-139358543E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83362" y="3833062"/>
              <a:ext cx="674688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rPr>
                <a:t>R</a:t>
              </a:r>
              <a:r>
                <a:rPr kumimoji="0" lang="en-US" altLang="en-US" sz="32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rPr>
                <a:t>c</a:t>
              </a: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643" name="Freeform 517">
              <a:extLst>
                <a:ext uri="{FF2B5EF4-FFF2-40B4-BE49-F238E27FC236}">
                  <a16:creationId xmlns:a16="http://schemas.microsoft.com/office/drawing/2014/main" id="{3FAF4BE0-D787-B34B-BA37-0770AC8BF2E1}"/>
                </a:ext>
              </a:extLst>
            </p:cNvPr>
            <p:cNvSpPr>
              <a:spLocks/>
            </p:cNvSpPr>
            <p:nvPr/>
          </p:nvSpPr>
          <p:spPr bwMode="auto">
            <a:xfrm>
              <a:off x="8032750" y="2695539"/>
              <a:ext cx="431800" cy="1570038"/>
            </a:xfrm>
            <a:custGeom>
              <a:avLst/>
              <a:gdLst>
                <a:gd name="T0" fmla="*/ 0 w 272"/>
                <a:gd name="T1" fmla="*/ 0 h 989"/>
                <a:gd name="T2" fmla="*/ 2147483647 w 272"/>
                <a:gd name="T3" fmla="*/ 2147483647 h 989"/>
                <a:gd name="T4" fmla="*/ 2147483647 w 272"/>
                <a:gd name="T5" fmla="*/ 2147483647 h 989"/>
                <a:gd name="T6" fmla="*/ 2147483647 w 272"/>
                <a:gd name="T7" fmla="*/ 2147483647 h 989"/>
                <a:gd name="T8" fmla="*/ 2147483647 w 272"/>
                <a:gd name="T9" fmla="*/ 2147483647 h 989"/>
                <a:gd name="T10" fmla="*/ 2147483647 w 272"/>
                <a:gd name="T11" fmla="*/ 2147483647 h 989"/>
                <a:gd name="T12" fmla="*/ 2147483647 w 272"/>
                <a:gd name="T13" fmla="*/ 2147483647 h 9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72"/>
                <a:gd name="T22" fmla="*/ 0 h 989"/>
                <a:gd name="T23" fmla="*/ 272 w 272"/>
                <a:gd name="T24" fmla="*/ 989 h 98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72" h="989">
                  <a:moveTo>
                    <a:pt x="0" y="0"/>
                  </a:moveTo>
                  <a:cubicBezTo>
                    <a:pt x="15" y="13"/>
                    <a:pt x="49" y="56"/>
                    <a:pt x="92" y="80"/>
                  </a:cubicBezTo>
                  <a:cubicBezTo>
                    <a:pt x="231" y="84"/>
                    <a:pt x="204" y="89"/>
                    <a:pt x="257" y="147"/>
                  </a:cubicBezTo>
                  <a:cubicBezTo>
                    <a:pt x="270" y="295"/>
                    <a:pt x="272" y="652"/>
                    <a:pt x="268" y="774"/>
                  </a:cubicBezTo>
                  <a:cubicBezTo>
                    <a:pt x="268" y="895"/>
                    <a:pt x="261" y="853"/>
                    <a:pt x="257" y="875"/>
                  </a:cubicBezTo>
                  <a:cubicBezTo>
                    <a:pt x="251" y="894"/>
                    <a:pt x="257" y="889"/>
                    <a:pt x="242" y="908"/>
                  </a:cubicBezTo>
                  <a:cubicBezTo>
                    <a:pt x="227" y="927"/>
                    <a:pt x="183" y="972"/>
                    <a:pt x="167" y="989"/>
                  </a:cubicBezTo>
                </a:path>
              </a:pathLst>
            </a:cu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644" name="Freeform 518">
              <a:extLst>
                <a:ext uri="{FF2B5EF4-FFF2-40B4-BE49-F238E27FC236}">
                  <a16:creationId xmlns:a16="http://schemas.microsoft.com/office/drawing/2014/main" id="{9EF6A7FC-B534-4346-A5DD-041A4F1C6C62}"/>
                </a:ext>
              </a:extLst>
            </p:cNvPr>
            <p:cNvSpPr>
              <a:spLocks/>
            </p:cNvSpPr>
            <p:nvPr/>
          </p:nvSpPr>
          <p:spPr bwMode="auto">
            <a:xfrm>
              <a:off x="8616950" y="2679664"/>
              <a:ext cx="638175" cy="1538288"/>
            </a:xfrm>
            <a:custGeom>
              <a:avLst/>
              <a:gdLst>
                <a:gd name="T0" fmla="*/ 2147483647 w 402"/>
                <a:gd name="T1" fmla="*/ 0 h 969"/>
                <a:gd name="T2" fmla="*/ 2147483647 w 402"/>
                <a:gd name="T3" fmla="*/ 2147483647 h 969"/>
                <a:gd name="T4" fmla="*/ 2147483647 w 402"/>
                <a:gd name="T5" fmla="*/ 2147483647 h 969"/>
                <a:gd name="T6" fmla="*/ 2147483647 w 402"/>
                <a:gd name="T7" fmla="*/ 2147483647 h 969"/>
                <a:gd name="T8" fmla="*/ 2147483647 w 402"/>
                <a:gd name="T9" fmla="*/ 2147483647 h 969"/>
                <a:gd name="T10" fmla="*/ 2147483647 w 402"/>
                <a:gd name="T11" fmla="*/ 2147483647 h 969"/>
                <a:gd name="T12" fmla="*/ 2147483647 w 402"/>
                <a:gd name="T13" fmla="*/ 2147483647 h 969"/>
                <a:gd name="T14" fmla="*/ 2147483647 w 402"/>
                <a:gd name="T15" fmla="*/ 2147483647 h 969"/>
                <a:gd name="T16" fmla="*/ 2147483647 w 402"/>
                <a:gd name="T17" fmla="*/ 2147483647 h 96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02"/>
                <a:gd name="T28" fmla="*/ 0 h 969"/>
                <a:gd name="T29" fmla="*/ 402 w 402"/>
                <a:gd name="T30" fmla="*/ 969 h 96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02" h="969">
                  <a:moveTo>
                    <a:pt x="306" y="0"/>
                  </a:moveTo>
                  <a:cubicBezTo>
                    <a:pt x="295" y="5"/>
                    <a:pt x="262" y="24"/>
                    <a:pt x="240" y="36"/>
                  </a:cubicBezTo>
                  <a:cubicBezTo>
                    <a:pt x="218" y="48"/>
                    <a:pt x="199" y="58"/>
                    <a:pt x="174" y="72"/>
                  </a:cubicBezTo>
                  <a:cubicBezTo>
                    <a:pt x="149" y="86"/>
                    <a:pt x="115" y="101"/>
                    <a:pt x="90" y="119"/>
                  </a:cubicBezTo>
                  <a:cubicBezTo>
                    <a:pt x="64" y="136"/>
                    <a:pt x="72" y="127"/>
                    <a:pt x="25" y="178"/>
                  </a:cubicBezTo>
                  <a:cubicBezTo>
                    <a:pt x="14" y="223"/>
                    <a:pt x="0" y="732"/>
                    <a:pt x="14" y="804"/>
                  </a:cubicBezTo>
                  <a:cubicBezTo>
                    <a:pt x="27" y="877"/>
                    <a:pt x="53" y="854"/>
                    <a:pt x="98" y="871"/>
                  </a:cubicBezTo>
                  <a:cubicBezTo>
                    <a:pt x="144" y="888"/>
                    <a:pt x="209" y="884"/>
                    <a:pt x="261" y="900"/>
                  </a:cubicBezTo>
                  <a:cubicBezTo>
                    <a:pt x="312" y="916"/>
                    <a:pt x="373" y="955"/>
                    <a:pt x="402" y="969"/>
                  </a:cubicBezTo>
                </a:path>
              </a:pathLst>
            </a:cu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645" name="Text Box 519">
              <a:extLst>
                <a:ext uri="{FF2B5EF4-FFF2-40B4-BE49-F238E27FC236}">
                  <a16:creationId xmlns:a16="http://schemas.microsoft.com/office/drawing/2014/main" id="{1E5107AF-4847-B347-A6D3-3304434E8F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42250" y="4444964"/>
              <a:ext cx="676275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rPr>
                <a:t>R</a:t>
              </a:r>
              <a:r>
                <a:rPr kumimoji="0" lang="en-US" altLang="en-US" sz="32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rPr>
                <a:t>c</a:t>
              </a: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646" name="Text Box 520">
              <a:extLst>
                <a:ext uri="{FF2B5EF4-FFF2-40B4-BE49-F238E27FC236}">
                  <a16:creationId xmlns:a16="http://schemas.microsoft.com/office/drawing/2014/main" id="{7DD67220-8D5A-6E44-9C8F-8DC54227B2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529762" y="3932202"/>
              <a:ext cx="674688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rPr>
                <a:t>R</a:t>
              </a:r>
              <a:r>
                <a:rPr kumimoji="0" lang="en-US" altLang="en-US" sz="32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rPr>
                <a:t>c</a:t>
              </a: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647" name="Text Box 521">
              <a:extLst>
                <a:ext uri="{FF2B5EF4-FFF2-40B4-BE49-F238E27FC236}">
                  <a16:creationId xmlns:a16="http://schemas.microsoft.com/office/drawing/2014/main" id="{5252B1FF-D0A1-1D49-8AD4-E08822F2FA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58212" y="3303552"/>
              <a:ext cx="67627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rPr>
                <a:t>R</a:t>
              </a:r>
            </a:p>
          </p:txBody>
        </p:sp>
        <p:grpSp>
          <p:nvGrpSpPr>
            <p:cNvPr id="649" name="Group 81">
              <a:extLst>
                <a:ext uri="{FF2B5EF4-FFF2-40B4-BE49-F238E27FC236}">
                  <a16:creationId xmlns:a16="http://schemas.microsoft.com/office/drawing/2014/main" id="{6FDBF652-A395-234F-BA73-32CC54B472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435725" y="1730339"/>
              <a:ext cx="352425" cy="660400"/>
              <a:chOff x="4140" y="429"/>
              <a:chExt cx="1425" cy="2396"/>
            </a:xfrm>
          </p:grpSpPr>
          <p:sp>
            <p:nvSpPr>
              <p:cNvPr id="650" name="Freeform 82">
                <a:extLst>
                  <a:ext uri="{FF2B5EF4-FFF2-40B4-BE49-F238E27FC236}">
                    <a16:creationId xmlns:a16="http://schemas.microsoft.com/office/drawing/2014/main" id="{11ED42DE-3E1B-9B40-9A14-016018BA3C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3 w 354"/>
                  <a:gd name="T1" fmla="*/ 0 h 2742"/>
                  <a:gd name="T2" fmla="*/ 15 w 354"/>
                  <a:gd name="T3" fmla="*/ 27 h 2742"/>
                  <a:gd name="T4" fmla="*/ 15 w 354"/>
                  <a:gd name="T5" fmla="*/ 205 h 2742"/>
                  <a:gd name="T6" fmla="*/ 0 w 354"/>
                  <a:gd name="T7" fmla="*/ 215 h 2742"/>
                  <a:gd name="T8" fmla="*/ 3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651" name="Rectangle 83">
                <a:extLst>
                  <a:ext uri="{FF2B5EF4-FFF2-40B4-BE49-F238E27FC236}">
                    <a16:creationId xmlns:a16="http://schemas.microsoft.com/office/drawing/2014/main" id="{69066424-99FF-0247-8B01-B3EC332AA4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4" y="429"/>
                <a:ext cx="1046" cy="2287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652" name="Freeform 84">
                <a:extLst>
                  <a:ext uri="{FF2B5EF4-FFF2-40B4-BE49-F238E27FC236}">
                    <a16:creationId xmlns:a16="http://schemas.microsoft.com/office/drawing/2014/main" id="{024DB4DC-EB26-FF42-8E20-FFB6C8EFBD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9 w 211"/>
                  <a:gd name="T3" fmla="*/ 18 h 2537"/>
                  <a:gd name="T4" fmla="*/ 2 w 211"/>
                  <a:gd name="T5" fmla="*/ 196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653" name="Freeform 85">
                <a:extLst>
                  <a:ext uri="{FF2B5EF4-FFF2-40B4-BE49-F238E27FC236}">
                    <a16:creationId xmlns:a16="http://schemas.microsoft.com/office/drawing/2014/main" id="{E2B0F75E-1C81-FF41-A3F5-E7ADC8B671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1 h 226"/>
                  <a:gd name="T4" fmla="*/ 14 w 328"/>
                  <a:gd name="T5" fmla="*/ 19 h 226"/>
                  <a:gd name="T6" fmla="*/ 0 w 328"/>
                  <a:gd name="T7" fmla="*/ 8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654" name="Rectangle 86">
                <a:extLst>
                  <a:ext uri="{FF2B5EF4-FFF2-40B4-BE49-F238E27FC236}">
                    <a16:creationId xmlns:a16="http://schemas.microsoft.com/office/drawing/2014/main" id="{223D30BF-8699-6A44-AEB2-35D0F31FAB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1" y="694"/>
                <a:ext cx="597" cy="46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grpSp>
            <p:nvGrpSpPr>
              <p:cNvPr id="655" name="Group 87">
                <a:extLst>
                  <a:ext uri="{FF2B5EF4-FFF2-40B4-BE49-F238E27FC236}">
                    <a16:creationId xmlns:a16="http://schemas.microsoft.com/office/drawing/2014/main" id="{2B7A3D5E-6156-0044-BF32-DFE6857F6F3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680" name="AutoShape 88">
                  <a:extLst>
                    <a:ext uri="{FF2B5EF4-FFF2-40B4-BE49-F238E27FC236}">
                      <a16:creationId xmlns:a16="http://schemas.microsoft.com/office/drawing/2014/main" id="{CE04A0BE-092C-E54B-91D3-87501C8CF3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5" y="2560"/>
                  <a:ext cx="721" cy="149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  <p:sp>
              <p:nvSpPr>
                <p:cNvPr id="681" name="AutoShape 89">
                  <a:extLst>
                    <a:ext uri="{FF2B5EF4-FFF2-40B4-BE49-F238E27FC236}">
                      <a16:creationId xmlns:a16="http://schemas.microsoft.com/office/drawing/2014/main" id="{F5E55A3E-082B-F842-9E07-78A2A99542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1" y="2582"/>
                  <a:ext cx="689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</p:grpSp>
          <p:sp>
            <p:nvSpPr>
              <p:cNvPr id="656" name="Rectangle 90">
                <a:extLst>
                  <a:ext uri="{FF2B5EF4-FFF2-40B4-BE49-F238E27FC236}">
                    <a16:creationId xmlns:a16="http://schemas.microsoft.com/office/drawing/2014/main" id="{3335A9A0-ABC5-1A45-A4DB-4B8E3B4F0D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3" y="1016"/>
                <a:ext cx="597" cy="52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grpSp>
            <p:nvGrpSpPr>
              <p:cNvPr id="657" name="Group 91">
                <a:extLst>
                  <a:ext uri="{FF2B5EF4-FFF2-40B4-BE49-F238E27FC236}">
                    <a16:creationId xmlns:a16="http://schemas.microsoft.com/office/drawing/2014/main" id="{6C288698-9C54-614A-9160-55F71D5AEC2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678" name="AutoShape 92">
                  <a:extLst>
                    <a:ext uri="{FF2B5EF4-FFF2-40B4-BE49-F238E27FC236}">
                      <a16:creationId xmlns:a16="http://schemas.microsoft.com/office/drawing/2014/main" id="{6A0C18A4-1291-7E43-9345-2A91D6A4B36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7" y="2567"/>
                  <a:ext cx="721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  <p:sp>
              <p:nvSpPr>
                <p:cNvPr id="679" name="AutoShape 93">
                  <a:extLst>
                    <a:ext uri="{FF2B5EF4-FFF2-40B4-BE49-F238E27FC236}">
                      <a16:creationId xmlns:a16="http://schemas.microsoft.com/office/drawing/2014/main" id="{AC667623-4334-3148-A595-C268518DA6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89" cy="102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</p:grpSp>
          <p:sp>
            <p:nvSpPr>
              <p:cNvPr id="658" name="Rectangle 94">
                <a:extLst>
                  <a:ext uri="{FF2B5EF4-FFF2-40B4-BE49-F238E27FC236}">
                    <a16:creationId xmlns:a16="http://schemas.microsoft.com/office/drawing/2014/main" id="{80DE7B80-C6BB-8A4D-BED5-F51D9888FD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7" y="1356"/>
                <a:ext cx="597" cy="46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659" name="Rectangle 95">
                <a:extLst>
                  <a:ext uri="{FF2B5EF4-FFF2-40B4-BE49-F238E27FC236}">
                    <a16:creationId xmlns:a16="http://schemas.microsoft.com/office/drawing/2014/main" id="{53B39C8C-A4C0-E44F-A049-598F76D03E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0" y="1656"/>
                <a:ext cx="597" cy="46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grpSp>
            <p:nvGrpSpPr>
              <p:cNvPr id="660" name="Group 96">
                <a:extLst>
                  <a:ext uri="{FF2B5EF4-FFF2-40B4-BE49-F238E27FC236}">
                    <a16:creationId xmlns:a16="http://schemas.microsoft.com/office/drawing/2014/main" id="{8FAE680F-D5F2-F141-AF0E-EFEDC93174C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676" name="AutoShape 97">
                  <a:extLst>
                    <a:ext uri="{FF2B5EF4-FFF2-40B4-BE49-F238E27FC236}">
                      <a16:creationId xmlns:a16="http://schemas.microsoft.com/office/drawing/2014/main" id="{F6E6D6FE-5487-4B45-9CD9-034725C3419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0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  <p:sp>
              <p:nvSpPr>
                <p:cNvPr id="677" name="AutoShape 98">
                  <a:extLst>
                    <a:ext uri="{FF2B5EF4-FFF2-40B4-BE49-F238E27FC236}">
                      <a16:creationId xmlns:a16="http://schemas.microsoft.com/office/drawing/2014/main" id="{17E4B9CD-9942-AB49-9DCF-EA4C278CAD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2" y="2584"/>
                  <a:ext cx="688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</p:grpSp>
          <p:sp>
            <p:nvSpPr>
              <p:cNvPr id="661" name="Freeform 99">
                <a:extLst>
                  <a:ext uri="{FF2B5EF4-FFF2-40B4-BE49-F238E27FC236}">
                    <a16:creationId xmlns:a16="http://schemas.microsoft.com/office/drawing/2014/main" id="{66DBC1AB-D3D3-D54A-97DB-61ACDA4989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0 h 226"/>
                  <a:gd name="T4" fmla="*/ 14 w 328"/>
                  <a:gd name="T5" fmla="*/ 17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grpSp>
            <p:nvGrpSpPr>
              <p:cNvPr id="662" name="Group 100">
                <a:extLst>
                  <a:ext uri="{FF2B5EF4-FFF2-40B4-BE49-F238E27FC236}">
                    <a16:creationId xmlns:a16="http://schemas.microsoft.com/office/drawing/2014/main" id="{0ACCF28A-C12F-C84F-B594-FD3A670B69E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674" name="AutoShape 101">
                  <a:extLst>
                    <a:ext uri="{FF2B5EF4-FFF2-40B4-BE49-F238E27FC236}">
                      <a16:creationId xmlns:a16="http://schemas.microsoft.com/office/drawing/2014/main" id="{279BBDF1-57E3-A241-8A44-3F0A3BA124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1" y="2569"/>
                  <a:ext cx="728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  <p:sp>
              <p:nvSpPr>
                <p:cNvPr id="675" name="AutoShape 102">
                  <a:extLst>
                    <a:ext uri="{FF2B5EF4-FFF2-40B4-BE49-F238E27FC236}">
                      <a16:creationId xmlns:a16="http://schemas.microsoft.com/office/drawing/2014/main" id="{0D4E61D6-1AA1-2940-BBA5-24DFE246E5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7" y="2586"/>
                  <a:ext cx="696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</p:grpSp>
          <p:sp>
            <p:nvSpPr>
              <p:cNvPr id="663" name="Rectangle 103">
                <a:extLst>
                  <a:ext uri="{FF2B5EF4-FFF2-40B4-BE49-F238E27FC236}">
                    <a16:creationId xmlns:a16="http://schemas.microsoft.com/office/drawing/2014/main" id="{564FBD96-ADF5-5342-92F4-3395008B57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50" y="429"/>
                <a:ext cx="71" cy="2287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664" name="Freeform 104">
                <a:extLst>
                  <a:ext uri="{FF2B5EF4-FFF2-40B4-BE49-F238E27FC236}">
                    <a16:creationId xmlns:a16="http://schemas.microsoft.com/office/drawing/2014/main" id="{F15B27D1-B45C-7141-AB8B-599571DEF3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4 w 296"/>
                  <a:gd name="T3" fmla="*/ 10 h 256"/>
                  <a:gd name="T4" fmla="*/ 14 w 296"/>
                  <a:gd name="T5" fmla="*/ 19 h 256"/>
                  <a:gd name="T6" fmla="*/ 0 w 296"/>
                  <a:gd name="T7" fmla="*/ 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665" name="Freeform 105">
                <a:extLst>
                  <a:ext uri="{FF2B5EF4-FFF2-40B4-BE49-F238E27FC236}">
                    <a16:creationId xmlns:a16="http://schemas.microsoft.com/office/drawing/2014/main" id="{4DC70B30-DD3F-2740-89CC-C75EDB999D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4 w 304"/>
                  <a:gd name="T3" fmla="*/ 13 h 288"/>
                  <a:gd name="T4" fmla="*/ 13 w 304"/>
                  <a:gd name="T5" fmla="*/ 23 h 288"/>
                  <a:gd name="T6" fmla="*/ 2 w 304"/>
                  <a:gd name="T7" fmla="*/ 1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666" name="Oval 106">
                <a:extLst>
                  <a:ext uri="{FF2B5EF4-FFF2-40B4-BE49-F238E27FC236}">
                    <a16:creationId xmlns:a16="http://schemas.microsoft.com/office/drawing/2014/main" id="{A0C40071-87FF-864A-81D4-E4F739BF53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20" y="2612"/>
                <a:ext cx="45" cy="98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667" name="Freeform 107">
                <a:extLst>
                  <a:ext uri="{FF2B5EF4-FFF2-40B4-BE49-F238E27FC236}">
                    <a16:creationId xmlns:a16="http://schemas.microsoft.com/office/drawing/2014/main" id="{2F33C2FE-86C4-B34F-945A-3F9BDF777E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9 h 240"/>
                  <a:gd name="T2" fmla="*/ 2 w 306"/>
                  <a:gd name="T3" fmla="*/ 19 h 240"/>
                  <a:gd name="T4" fmla="*/ 14 w 306"/>
                  <a:gd name="T5" fmla="*/ 9 h 240"/>
                  <a:gd name="T6" fmla="*/ 14 w 306"/>
                  <a:gd name="T7" fmla="*/ 0 h 240"/>
                  <a:gd name="T8" fmla="*/ 0 w 306"/>
                  <a:gd name="T9" fmla="*/ 9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668" name="AutoShape 108">
                <a:extLst>
                  <a:ext uri="{FF2B5EF4-FFF2-40B4-BE49-F238E27FC236}">
                    <a16:creationId xmlns:a16="http://schemas.microsoft.com/office/drawing/2014/main" id="{A771515B-1A0A-B646-9681-C95CE2F666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200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669" name="AutoShape 109">
                <a:extLst>
                  <a:ext uri="{FF2B5EF4-FFF2-40B4-BE49-F238E27FC236}">
                    <a16:creationId xmlns:a16="http://schemas.microsoft.com/office/drawing/2014/main" id="{8DE21308-0063-2D44-A69A-52DF4BDDDF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4" y="2710"/>
                <a:ext cx="1072" cy="8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00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670" name="Oval 110">
                <a:extLst>
                  <a:ext uri="{FF2B5EF4-FFF2-40B4-BE49-F238E27FC236}">
                    <a16:creationId xmlns:a16="http://schemas.microsoft.com/office/drawing/2014/main" id="{4B5FBC97-4AE7-1140-B25E-7DBB15568D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7" y="2382"/>
                <a:ext cx="160" cy="144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671" name="Oval 111">
                <a:extLst>
                  <a:ext uri="{FF2B5EF4-FFF2-40B4-BE49-F238E27FC236}">
                    <a16:creationId xmlns:a16="http://schemas.microsoft.com/office/drawing/2014/main" id="{E22768CA-2A7E-3243-8775-0A66ECEBDA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7" y="2382"/>
                <a:ext cx="160" cy="144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672" name="Oval 112">
                <a:extLst>
                  <a:ext uri="{FF2B5EF4-FFF2-40B4-BE49-F238E27FC236}">
                    <a16:creationId xmlns:a16="http://schemas.microsoft.com/office/drawing/2014/main" id="{D28018C4-A680-2845-A99A-8AA0A8E021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0" y="2382"/>
                <a:ext cx="160" cy="138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673" name="Rectangle 113">
                <a:extLst>
                  <a:ext uri="{FF2B5EF4-FFF2-40B4-BE49-F238E27FC236}">
                    <a16:creationId xmlns:a16="http://schemas.microsoft.com/office/drawing/2014/main" id="{8FC5897C-9D21-3A46-90EF-445C7839A9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4" y="1834"/>
                <a:ext cx="83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</p:grpSp>
        <p:grpSp>
          <p:nvGrpSpPr>
            <p:cNvPr id="682" name="Group 114">
              <a:extLst>
                <a:ext uri="{FF2B5EF4-FFF2-40B4-BE49-F238E27FC236}">
                  <a16:creationId xmlns:a16="http://schemas.microsoft.com/office/drawing/2014/main" id="{B83A96A8-659A-C14A-81F1-36FF3203AF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10400" y="1390614"/>
              <a:ext cx="352425" cy="660400"/>
              <a:chOff x="4140" y="429"/>
              <a:chExt cx="1425" cy="2396"/>
            </a:xfrm>
          </p:grpSpPr>
          <p:sp>
            <p:nvSpPr>
              <p:cNvPr id="683" name="Freeform 115">
                <a:extLst>
                  <a:ext uri="{FF2B5EF4-FFF2-40B4-BE49-F238E27FC236}">
                    <a16:creationId xmlns:a16="http://schemas.microsoft.com/office/drawing/2014/main" id="{51E7F745-188F-2049-8F3D-A9F1E48EAE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3 w 354"/>
                  <a:gd name="T1" fmla="*/ 0 h 2742"/>
                  <a:gd name="T2" fmla="*/ 15 w 354"/>
                  <a:gd name="T3" fmla="*/ 27 h 2742"/>
                  <a:gd name="T4" fmla="*/ 15 w 354"/>
                  <a:gd name="T5" fmla="*/ 205 h 2742"/>
                  <a:gd name="T6" fmla="*/ 0 w 354"/>
                  <a:gd name="T7" fmla="*/ 215 h 2742"/>
                  <a:gd name="T8" fmla="*/ 3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684" name="Rectangle 116">
                <a:extLst>
                  <a:ext uri="{FF2B5EF4-FFF2-40B4-BE49-F238E27FC236}">
                    <a16:creationId xmlns:a16="http://schemas.microsoft.com/office/drawing/2014/main" id="{3330E9B6-9A70-F341-BB07-3C7E5FBB65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4" y="429"/>
                <a:ext cx="1046" cy="2287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685" name="Freeform 117">
                <a:extLst>
                  <a:ext uri="{FF2B5EF4-FFF2-40B4-BE49-F238E27FC236}">
                    <a16:creationId xmlns:a16="http://schemas.microsoft.com/office/drawing/2014/main" id="{10DD9A9D-A76F-3641-9CE7-9F73150FB9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9 w 211"/>
                  <a:gd name="T3" fmla="*/ 18 h 2537"/>
                  <a:gd name="T4" fmla="*/ 2 w 211"/>
                  <a:gd name="T5" fmla="*/ 196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686" name="Freeform 118">
                <a:extLst>
                  <a:ext uri="{FF2B5EF4-FFF2-40B4-BE49-F238E27FC236}">
                    <a16:creationId xmlns:a16="http://schemas.microsoft.com/office/drawing/2014/main" id="{1D744195-71CA-F84A-A0EC-B41BAA550B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1 h 226"/>
                  <a:gd name="T4" fmla="*/ 14 w 328"/>
                  <a:gd name="T5" fmla="*/ 19 h 226"/>
                  <a:gd name="T6" fmla="*/ 0 w 328"/>
                  <a:gd name="T7" fmla="*/ 8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687" name="Rectangle 119">
                <a:extLst>
                  <a:ext uri="{FF2B5EF4-FFF2-40B4-BE49-F238E27FC236}">
                    <a16:creationId xmlns:a16="http://schemas.microsoft.com/office/drawing/2014/main" id="{08B258E9-429B-A04E-9B31-61FC9C0C90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1" y="694"/>
                <a:ext cx="597" cy="46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grpSp>
            <p:nvGrpSpPr>
              <p:cNvPr id="688" name="Group 120">
                <a:extLst>
                  <a:ext uri="{FF2B5EF4-FFF2-40B4-BE49-F238E27FC236}">
                    <a16:creationId xmlns:a16="http://schemas.microsoft.com/office/drawing/2014/main" id="{052466FA-382D-B34A-B153-D2714C4495B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713" name="AutoShape 121">
                  <a:extLst>
                    <a:ext uri="{FF2B5EF4-FFF2-40B4-BE49-F238E27FC236}">
                      <a16:creationId xmlns:a16="http://schemas.microsoft.com/office/drawing/2014/main" id="{A21CDD7A-2555-5B47-9078-A436ACA9B2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5" y="2560"/>
                  <a:ext cx="721" cy="149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  <p:sp>
              <p:nvSpPr>
                <p:cNvPr id="714" name="AutoShape 122">
                  <a:extLst>
                    <a:ext uri="{FF2B5EF4-FFF2-40B4-BE49-F238E27FC236}">
                      <a16:creationId xmlns:a16="http://schemas.microsoft.com/office/drawing/2014/main" id="{CBF9610B-13CA-D841-A288-8379AC7B45D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1" y="2582"/>
                  <a:ext cx="689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</p:grpSp>
          <p:sp>
            <p:nvSpPr>
              <p:cNvPr id="689" name="Rectangle 123">
                <a:extLst>
                  <a:ext uri="{FF2B5EF4-FFF2-40B4-BE49-F238E27FC236}">
                    <a16:creationId xmlns:a16="http://schemas.microsoft.com/office/drawing/2014/main" id="{CBC048D4-7B3A-6F41-A02E-503359CF5C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3" y="1016"/>
                <a:ext cx="597" cy="52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grpSp>
            <p:nvGrpSpPr>
              <p:cNvPr id="690" name="Group 124">
                <a:extLst>
                  <a:ext uri="{FF2B5EF4-FFF2-40B4-BE49-F238E27FC236}">
                    <a16:creationId xmlns:a16="http://schemas.microsoft.com/office/drawing/2014/main" id="{4D7B123C-FEF1-E041-894F-F31DD588C36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711" name="AutoShape 125">
                  <a:extLst>
                    <a:ext uri="{FF2B5EF4-FFF2-40B4-BE49-F238E27FC236}">
                      <a16:creationId xmlns:a16="http://schemas.microsoft.com/office/drawing/2014/main" id="{DAEC4BE7-B702-0848-BF3B-82C6FCF0AE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7" y="2567"/>
                  <a:ext cx="721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  <p:sp>
              <p:nvSpPr>
                <p:cNvPr id="712" name="AutoShape 126">
                  <a:extLst>
                    <a:ext uri="{FF2B5EF4-FFF2-40B4-BE49-F238E27FC236}">
                      <a16:creationId xmlns:a16="http://schemas.microsoft.com/office/drawing/2014/main" id="{FBEAEEDC-D373-2043-9097-A4F8AEA4ED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89" cy="102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</p:grpSp>
          <p:sp>
            <p:nvSpPr>
              <p:cNvPr id="691" name="Rectangle 127">
                <a:extLst>
                  <a:ext uri="{FF2B5EF4-FFF2-40B4-BE49-F238E27FC236}">
                    <a16:creationId xmlns:a16="http://schemas.microsoft.com/office/drawing/2014/main" id="{4DD8CBA3-5EC3-7B48-9BE0-6003CD8A0A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7" y="1356"/>
                <a:ext cx="597" cy="46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692" name="Rectangle 128">
                <a:extLst>
                  <a:ext uri="{FF2B5EF4-FFF2-40B4-BE49-F238E27FC236}">
                    <a16:creationId xmlns:a16="http://schemas.microsoft.com/office/drawing/2014/main" id="{BA5E53EA-3ECC-A847-B148-B8ED1636EA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0" y="1656"/>
                <a:ext cx="597" cy="46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grpSp>
            <p:nvGrpSpPr>
              <p:cNvPr id="693" name="Group 129">
                <a:extLst>
                  <a:ext uri="{FF2B5EF4-FFF2-40B4-BE49-F238E27FC236}">
                    <a16:creationId xmlns:a16="http://schemas.microsoft.com/office/drawing/2014/main" id="{C816273C-68D1-2045-8CE5-F2A266739EB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709" name="AutoShape 130">
                  <a:extLst>
                    <a:ext uri="{FF2B5EF4-FFF2-40B4-BE49-F238E27FC236}">
                      <a16:creationId xmlns:a16="http://schemas.microsoft.com/office/drawing/2014/main" id="{AE043AC3-A076-4449-9CD3-8DA37B0F090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0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  <p:sp>
              <p:nvSpPr>
                <p:cNvPr id="710" name="AutoShape 131">
                  <a:extLst>
                    <a:ext uri="{FF2B5EF4-FFF2-40B4-BE49-F238E27FC236}">
                      <a16:creationId xmlns:a16="http://schemas.microsoft.com/office/drawing/2014/main" id="{E346A75D-7CBE-8A47-B07E-5D39EAB4BE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2" y="2584"/>
                  <a:ext cx="688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</p:grpSp>
          <p:sp>
            <p:nvSpPr>
              <p:cNvPr id="694" name="Freeform 132">
                <a:extLst>
                  <a:ext uri="{FF2B5EF4-FFF2-40B4-BE49-F238E27FC236}">
                    <a16:creationId xmlns:a16="http://schemas.microsoft.com/office/drawing/2014/main" id="{F00AFCE9-BD33-D444-BA2F-95E3560637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0 h 226"/>
                  <a:gd name="T4" fmla="*/ 14 w 328"/>
                  <a:gd name="T5" fmla="*/ 17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grpSp>
            <p:nvGrpSpPr>
              <p:cNvPr id="695" name="Group 133">
                <a:extLst>
                  <a:ext uri="{FF2B5EF4-FFF2-40B4-BE49-F238E27FC236}">
                    <a16:creationId xmlns:a16="http://schemas.microsoft.com/office/drawing/2014/main" id="{DF061EE0-DC00-D341-ACD4-2D438E4D733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707" name="AutoShape 134">
                  <a:extLst>
                    <a:ext uri="{FF2B5EF4-FFF2-40B4-BE49-F238E27FC236}">
                      <a16:creationId xmlns:a16="http://schemas.microsoft.com/office/drawing/2014/main" id="{8A5DEFF2-82FF-9C4B-B30F-DD02A99BAB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1" y="2569"/>
                  <a:ext cx="728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  <p:sp>
              <p:nvSpPr>
                <p:cNvPr id="708" name="AutoShape 135">
                  <a:extLst>
                    <a:ext uri="{FF2B5EF4-FFF2-40B4-BE49-F238E27FC236}">
                      <a16:creationId xmlns:a16="http://schemas.microsoft.com/office/drawing/2014/main" id="{9E0A6440-9A0A-834A-BE6A-CB243F8A04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7" y="2586"/>
                  <a:ext cx="696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</p:grpSp>
          <p:sp>
            <p:nvSpPr>
              <p:cNvPr id="696" name="Rectangle 136">
                <a:extLst>
                  <a:ext uri="{FF2B5EF4-FFF2-40B4-BE49-F238E27FC236}">
                    <a16:creationId xmlns:a16="http://schemas.microsoft.com/office/drawing/2014/main" id="{C3E6428A-F3CA-6646-8504-7A4B808730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50" y="429"/>
                <a:ext cx="71" cy="2287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697" name="Freeform 137">
                <a:extLst>
                  <a:ext uri="{FF2B5EF4-FFF2-40B4-BE49-F238E27FC236}">
                    <a16:creationId xmlns:a16="http://schemas.microsoft.com/office/drawing/2014/main" id="{36A1B92D-73B3-1E48-9DF6-56C52B1C0E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4 w 296"/>
                  <a:gd name="T3" fmla="*/ 10 h 256"/>
                  <a:gd name="T4" fmla="*/ 14 w 296"/>
                  <a:gd name="T5" fmla="*/ 19 h 256"/>
                  <a:gd name="T6" fmla="*/ 0 w 296"/>
                  <a:gd name="T7" fmla="*/ 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698" name="Freeform 138">
                <a:extLst>
                  <a:ext uri="{FF2B5EF4-FFF2-40B4-BE49-F238E27FC236}">
                    <a16:creationId xmlns:a16="http://schemas.microsoft.com/office/drawing/2014/main" id="{BBCC47D2-9636-8645-A30A-A9FB9FEB70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4 w 304"/>
                  <a:gd name="T3" fmla="*/ 13 h 288"/>
                  <a:gd name="T4" fmla="*/ 13 w 304"/>
                  <a:gd name="T5" fmla="*/ 23 h 288"/>
                  <a:gd name="T6" fmla="*/ 2 w 304"/>
                  <a:gd name="T7" fmla="*/ 1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699" name="Oval 139">
                <a:extLst>
                  <a:ext uri="{FF2B5EF4-FFF2-40B4-BE49-F238E27FC236}">
                    <a16:creationId xmlns:a16="http://schemas.microsoft.com/office/drawing/2014/main" id="{538F95FE-99F4-114C-88F1-20DC65C7D9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20" y="2612"/>
                <a:ext cx="45" cy="98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700" name="Freeform 140">
                <a:extLst>
                  <a:ext uri="{FF2B5EF4-FFF2-40B4-BE49-F238E27FC236}">
                    <a16:creationId xmlns:a16="http://schemas.microsoft.com/office/drawing/2014/main" id="{3A2D7A8F-740E-E44C-8A64-6BF5A90E8E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9 h 240"/>
                  <a:gd name="T2" fmla="*/ 2 w 306"/>
                  <a:gd name="T3" fmla="*/ 19 h 240"/>
                  <a:gd name="T4" fmla="*/ 14 w 306"/>
                  <a:gd name="T5" fmla="*/ 9 h 240"/>
                  <a:gd name="T6" fmla="*/ 14 w 306"/>
                  <a:gd name="T7" fmla="*/ 0 h 240"/>
                  <a:gd name="T8" fmla="*/ 0 w 306"/>
                  <a:gd name="T9" fmla="*/ 9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701" name="AutoShape 141">
                <a:extLst>
                  <a:ext uri="{FF2B5EF4-FFF2-40B4-BE49-F238E27FC236}">
                    <a16:creationId xmlns:a16="http://schemas.microsoft.com/office/drawing/2014/main" id="{E95BA8FE-A8C5-0F4B-802A-0FFE3E9344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200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702" name="AutoShape 142">
                <a:extLst>
                  <a:ext uri="{FF2B5EF4-FFF2-40B4-BE49-F238E27FC236}">
                    <a16:creationId xmlns:a16="http://schemas.microsoft.com/office/drawing/2014/main" id="{05E6F7D8-B8C8-534A-8606-ED15889043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4" y="2710"/>
                <a:ext cx="1072" cy="8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00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703" name="Oval 143">
                <a:extLst>
                  <a:ext uri="{FF2B5EF4-FFF2-40B4-BE49-F238E27FC236}">
                    <a16:creationId xmlns:a16="http://schemas.microsoft.com/office/drawing/2014/main" id="{D7668313-20A1-7840-BCF9-D2778D9E79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7" y="2382"/>
                <a:ext cx="160" cy="144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704" name="Oval 144">
                <a:extLst>
                  <a:ext uri="{FF2B5EF4-FFF2-40B4-BE49-F238E27FC236}">
                    <a16:creationId xmlns:a16="http://schemas.microsoft.com/office/drawing/2014/main" id="{3152B3AD-E2B7-A045-8DF7-86DF2FE62A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7" y="2382"/>
                <a:ext cx="160" cy="144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705" name="Oval 145">
                <a:extLst>
                  <a:ext uri="{FF2B5EF4-FFF2-40B4-BE49-F238E27FC236}">
                    <a16:creationId xmlns:a16="http://schemas.microsoft.com/office/drawing/2014/main" id="{7A3BC98F-1F3C-794E-BD03-4960366B4C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0" y="2382"/>
                <a:ext cx="160" cy="138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706" name="Rectangle 146">
                <a:extLst>
                  <a:ext uri="{FF2B5EF4-FFF2-40B4-BE49-F238E27FC236}">
                    <a16:creationId xmlns:a16="http://schemas.microsoft.com/office/drawing/2014/main" id="{FD2E8B12-7E5B-534C-992F-CC974F01D2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4" y="1834"/>
                <a:ext cx="83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</p:grpSp>
        <p:grpSp>
          <p:nvGrpSpPr>
            <p:cNvPr id="715" name="Group 147">
              <a:extLst>
                <a:ext uri="{FF2B5EF4-FFF2-40B4-BE49-F238E27FC236}">
                  <a16:creationId xmlns:a16="http://schemas.microsoft.com/office/drawing/2014/main" id="{4942FA46-AAAE-D947-BF1A-4481A34482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861550" y="1646202"/>
              <a:ext cx="352425" cy="660400"/>
              <a:chOff x="4140" y="429"/>
              <a:chExt cx="1425" cy="2396"/>
            </a:xfrm>
          </p:grpSpPr>
          <p:sp>
            <p:nvSpPr>
              <p:cNvPr id="716" name="Freeform 148">
                <a:extLst>
                  <a:ext uri="{FF2B5EF4-FFF2-40B4-BE49-F238E27FC236}">
                    <a16:creationId xmlns:a16="http://schemas.microsoft.com/office/drawing/2014/main" id="{CC23ABEE-8791-714B-8A1A-4F7AD8EF3B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3 w 354"/>
                  <a:gd name="T1" fmla="*/ 0 h 2742"/>
                  <a:gd name="T2" fmla="*/ 15 w 354"/>
                  <a:gd name="T3" fmla="*/ 27 h 2742"/>
                  <a:gd name="T4" fmla="*/ 15 w 354"/>
                  <a:gd name="T5" fmla="*/ 205 h 2742"/>
                  <a:gd name="T6" fmla="*/ 0 w 354"/>
                  <a:gd name="T7" fmla="*/ 215 h 2742"/>
                  <a:gd name="T8" fmla="*/ 3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717" name="Rectangle 149">
                <a:extLst>
                  <a:ext uri="{FF2B5EF4-FFF2-40B4-BE49-F238E27FC236}">
                    <a16:creationId xmlns:a16="http://schemas.microsoft.com/office/drawing/2014/main" id="{2B86FF99-00DB-934B-8BA7-48C64B644A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4" y="429"/>
                <a:ext cx="1046" cy="2287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718" name="Freeform 150">
                <a:extLst>
                  <a:ext uri="{FF2B5EF4-FFF2-40B4-BE49-F238E27FC236}">
                    <a16:creationId xmlns:a16="http://schemas.microsoft.com/office/drawing/2014/main" id="{956FBF0C-5170-794A-B33B-82657D5716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9 w 211"/>
                  <a:gd name="T3" fmla="*/ 18 h 2537"/>
                  <a:gd name="T4" fmla="*/ 2 w 211"/>
                  <a:gd name="T5" fmla="*/ 196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719" name="Freeform 151">
                <a:extLst>
                  <a:ext uri="{FF2B5EF4-FFF2-40B4-BE49-F238E27FC236}">
                    <a16:creationId xmlns:a16="http://schemas.microsoft.com/office/drawing/2014/main" id="{445CE280-0D0A-6B4F-84F6-532AE19265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1 h 226"/>
                  <a:gd name="T4" fmla="*/ 14 w 328"/>
                  <a:gd name="T5" fmla="*/ 19 h 226"/>
                  <a:gd name="T6" fmla="*/ 0 w 328"/>
                  <a:gd name="T7" fmla="*/ 8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720" name="Rectangle 152">
                <a:extLst>
                  <a:ext uri="{FF2B5EF4-FFF2-40B4-BE49-F238E27FC236}">
                    <a16:creationId xmlns:a16="http://schemas.microsoft.com/office/drawing/2014/main" id="{0D6EBFB3-4B17-8B4D-84D1-393E2919BF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1" y="694"/>
                <a:ext cx="597" cy="46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grpSp>
            <p:nvGrpSpPr>
              <p:cNvPr id="721" name="Group 153">
                <a:extLst>
                  <a:ext uri="{FF2B5EF4-FFF2-40B4-BE49-F238E27FC236}">
                    <a16:creationId xmlns:a16="http://schemas.microsoft.com/office/drawing/2014/main" id="{68337FBF-F76C-C544-8BA6-563723BD11B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746" name="AutoShape 154">
                  <a:extLst>
                    <a:ext uri="{FF2B5EF4-FFF2-40B4-BE49-F238E27FC236}">
                      <a16:creationId xmlns:a16="http://schemas.microsoft.com/office/drawing/2014/main" id="{7983AE2B-9F40-7446-964A-C0D1EC2552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5" y="2560"/>
                  <a:ext cx="721" cy="149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  <p:sp>
              <p:nvSpPr>
                <p:cNvPr id="747" name="AutoShape 155">
                  <a:extLst>
                    <a:ext uri="{FF2B5EF4-FFF2-40B4-BE49-F238E27FC236}">
                      <a16:creationId xmlns:a16="http://schemas.microsoft.com/office/drawing/2014/main" id="{ADC46602-CC63-8141-8BF1-5EC8D1824C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1" y="2582"/>
                  <a:ext cx="689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</p:grpSp>
          <p:sp>
            <p:nvSpPr>
              <p:cNvPr id="722" name="Rectangle 156">
                <a:extLst>
                  <a:ext uri="{FF2B5EF4-FFF2-40B4-BE49-F238E27FC236}">
                    <a16:creationId xmlns:a16="http://schemas.microsoft.com/office/drawing/2014/main" id="{0B0E3BE7-5708-A949-85C0-8553CB933E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3" y="1016"/>
                <a:ext cx="597" cy="52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grpSp>
            <p:nvGrpSpPr>
              <p:cNvPr id="723" name="Group 157">
                <a:extLst>
                  <a:ext uri="{FF2B5EF4-FFF2-40B4-BE49-F238E27FC236}">
                    <a16:creationId xmlns:a16="http://schemas.microsoft.com/office/drawing/2014/main" id="{59EFAC4A-A3D4-9E4D-84E2-5BD8A5D33E2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744" name="AutoShape 158">
                  <a:extLst>
                    <a:ext uri="{FF2B5EF4-FFF2-40B4-BE49-F238E27FC236}">
                      <a16:creationId xmlns:a16="http://schemas.microsoft.com/office/drawing/2014/main" id="{B68D7D2F-A4EC-6343-AAA2-E27A5BE917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7" y="2567"/>
                  <a:ext cx="721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  <p:sp>
              <p:nvSpPr>
                <p:cNvPr id="745" name="AutoShape 159">
                  <a:extLst>
                    <a:ext uri="{FF2B5EF4-FFF2-40B4-BE49-F238E27FC236}">
                      <a16:creationId xmlns:a16="http://schemas.microsoft.com/office/drawing/2014/main" id="{5C8BE6BD-0D6C-BE4F-A7C1-CFA5A3A723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89" cy="102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</p:grpSp>
          <p:sp>
            <p:nvSpPr>
              <p:cNvPr id="724" name="Rectangle 160">
                <a:extLst>
                  <a:ext uri="{FF2B5EF4-FFF2-40B4-BE49-F238E27FC236}">
                    <a16:creationId xmlns:a16="http://schemas.microsoft.com/office/drawing/2014/main" id="{584E618E-4A1F-8343-97FD-62858B78F5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7" y="1356"/>
                <a:ext cx="597" cy="46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725" name="Rectangle 161">
                <a:extLst>
                  <a:ext uri="{FF2B5EF4-FFF2-40B4-BE49-F238E27FC236}">
                    <a16:creationId xmlns:a16="http://schemas.microsoft.com/office/drawing/2014/main" id="{12F0293A-C413-F449-BF89-9E1C83526B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0" y="1656"/>
                <a:ext cx="597" cy="46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grpSp>
            <p:nvGrpSpPr>
              <p:cNvPr id="726" name="Group 162">
                <a:extLst>
                  <a:ext uri="{FF2B5EF4-FFF2-40B4-BE49-F238E27FC236}">
                    <a16:creationId xmlns:a16="http://schemas.microsoft.com/office/drawing/2014/main" id="{1A6200EB-5E59-2B47-9B1A-EF30A5EAD25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742" name="AutoShape 163">
                  <a:extLst>
                    <a:ext uri="{FF2B5EF4-FFF2-40B4-BE49-F238E27FC236}">
                      <a16:creationId xmlns:a16="http://schemas.microsoft.com/office/drawing/2014/main" id="{B97E9310-11F5-E248-A0DF-E45AE8F9B8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0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  <p:sp>
              <p:nvSpPr>
                <p:cNvPr id="743" name="AutoShape 164">
                  <a:extLst>
                    <a:ext uri="{FF2B5EF4-FFF2-40B4-BE49-F238E27FC236}">
                      <a16:creationId xmlns:a16="http://schemas.microsoft.com/office/drawing/2014/main" id="{968E1571-41AC-434C-B887-D8EBC7A3B0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2" y="2584"/>
                  <a:ext cx="688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</p:grpSp>
          <p:sp>
            <p:nvSpPr>
              <p:cNvPr id="727" name="Freeform 165">
                <a:extLst>
                  <a:ext uri="{FF2B5EF4-FFF2-40B4-BE49-F238E27FC236}">
                    <a16:creationId xmlns:a16="http://schemas.microsoft.com/office/drawing/2014/main" id="{BE30363C-DD3A-B943-9269-1BAD5BA369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0 h 226"/>
                  <a:gd name="T4" fmla="*/ 14 w 328"/>
                  <a:gd name="T5" fmla="*/ 17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grpSp>
            <p:nvGrpSpPr>
              <p:cNvPr id="728" name="Group 166">
                <a:extLst>
                  <a:ext uri="{FF2B5EF4-FFF2-40B4-BE49-F238E27FC236}">
                    <a16:creationId xmlns:a16="http://schemas.microsoft.com/office/drawing/2014/main" id="{38788B69-339D-7F4E-B301-8175DEA9DED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740" name="AutoShape 167">
                  <a:extLst>
                    <a:ext uri="{FF2B5EF4-FFF2-40B4-BE49-F238E27FC236}">
                      <a16:creationId xmlns:a16="http://schemas.microsoft.com/office/drawing/2014/main" id="{97B97885-9739-1F45-B789-FBABCFF92A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1" y="2569"/>
                  <a:ext cx="728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  <p:sp>
              <p:nvSpPr>
                <p:cNvPr id="741" name="AutoShape 168">
                  <a:extLst>
                    <a:ext uri="{FF2B5EF4-FFF2-40B4-BE49-F238E27FC236}">
                      <a16:creationId xmlns:a16="http://schemas.microsoft.com/office/drawing/2014/main" id="{84771018-17F5-D14A-8D8C-59EE601BC2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7" y="2586"/>
                  <a:ext cx="696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</p:grpSp>
          <p:sp>
            <p:nvSpPr>
              <p:cNvPr id="729" name="Rectangle 169">
                <a:extLst>
                  <a:ext uri="{FF2B5EF4-FFF2-40B4-BE49-F238E27FC236}">
                    <a16:creationId xmlns:a16="http://schemas.microsoft.com/office/drawing/2014/main" id="{7A058DA4-516B-7D41-BD30-6364FF15C9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50" y="429"/>
                <a:ext cx="71" cy="2287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730" name="Freeform 170">
                <a:extLst>
                  <a:ext uri="{FF2B5EF4-FFF2-40B4-BE49-F238E27FC236}">
                    <a16:creationId xmlns:a16="http://schemas.microsoft.com/office/drawing/2014/main" id="{856E246C-1591-CA4F-8ADE-8DDDDAA779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4 w 296"/>
                  <a:gd name="T3" fmla="*/ 10 h 256"/>
                  <a:gd name="T4" fmla="*/ 14 w 296"/>
                  <a:gd name="T5" fmla="*/ 19 h 256"/>
                  <a:gd name="T6" fmla="*/ 0 w 296"/>
                  <a:gd name="T7" fmla="*/ 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731" name="Freeform 171">
                <a:extLst>
                  <a:ext uri="{FF2B5EF4-FFF2-40B4-BE49-F238E27FC236}">
                    <a16:creationId xmlns:a16="http://schemas.microsoft.com/office/drawing/2014/main" id="{31F0BA80-7560-4D47-A9F7-FD31AEA434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4 w 304"/>
                  <a:gd name="T3" fmla="*/ 13 h 288"/>
                  <a:gd name="T4" fmla="*/ 13 w 304"/>
                  <a:gd name="T5" fmla="*/ 23 h 288"/>
                  <a:gd name="T6" fmla="*/ 2 w 304"/>
                  <a:gd name="T7" fmla="*/ 1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732" name="Oval 172">
                <a:extLst>
                  <a:ext uri="{FF2B5EF4-FFF2-40B4-BE49-F238E27FC236}">
                    <a16:creationId xmlns:a16="http://schemas.microsoft.com/office/drawing/2014/main" id="{0250F674-2E69-7A49-BD4A-7A0B63C62F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20" y="2612"/>
                <a:ext cx="45" cy="98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733" name="Freeform 173">
                <a:extLst>
                  <a:ext uri="{FF2B5EF4-FFF2-40B4-BE49-F238E27FC236}">
                    <a16:creationId xmlns:a16="http://schemas.microsoft.com/office/drawing/2014/main" id="{D9EA6536-474B-D64B-B205-1D6C9BA825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9 h 240"/>
                  <a:gd name="T2" fmla="*/ 2 w 306"/>
                  <a:gd name="T3" fmla="*/ 19 h 240"/>
                  <a:gd name="T4" fmla="*/ 14 w 306"/>
                  <a:gd name="T5" fmla="*/ 9 h 240"/>
                  <a:gd name="T6" fmla="*/ 14 w 306"/>
                  <a:gd name="T7" fmla="*/ 0 h 240"/>
                  <a:gd name="T8" fmla="*/ 0 w 306"/>
                  <a:gd name="T9" fmla="*/ 9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734" name="AutoShape 174">
                <a:extLst>
                  <a:ext uri="{FF2B5EF4-FFF2-40B4-BE49-F238E27FC236}">
                    <a16:creationId xmlns:a16="http://schemas.microsoft.com/office/drawing/2014/main" id="{E488D72C-E2D7-A24F-8921-7455381C5E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200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735" name="AutoShape 175">
                <a:extLst>
                  <a:ext uri="{FF2B5EF4-FFF2-40B4-BE49-F238E27FC236}">
                    <a16:creationId xmlns:a16="http://schemas.microsoft.com/office/drawing/2014/main" id="{912439D6-774F-1547-AA0D-047E220925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4" y="2710"/>
                <a:ext cx="1072" cy="8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00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736" name="Oval 176">
                <a:extLst>
                  <a:ext uri="{FF2B5EF4-FFF2-40B4-BE49-F238E27FC236}">
                    <a16:creationId xmlns:a16="http://schemas.microsoft.com/office/drawing/2014/main" id="{A2D2898C-A040-C744-8B60-25B92A3EDD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7" y="2382"/>
                <a:ext cx="160" cy="144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737" name="Oval 177">
                <a:extLst>
                  <a:ext uri="{FF2B5EF4-FFF2-40B4-BE49-F238E27FC236}">
                    <a16:creationId xmlns:a16="http://schemas.microsoft.com/office/drawing/2014/main" id="{6D69F5EA-B0E7-DA4A-8B00-86E1B289A3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7" y="2382"/>
                <a:ext cx="160" cy="144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738" name="Oval 178">
                <a:extLst>
                  <a:ext uri="{FF2B5EF4-FFF2-40B4-BE49-F238E27FC236}">
                    <a16:creationId xmlns:a16="http://schemas.microsoft.com/office/drawing/2014/main" id="{CB13C9A5-3005-C744-AAF5-43F0813678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0" y="2382"/>
                <a:ext cx="160" cy="138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739" name="Rectangle 179">
                <a:extLst>
                  <a:ext uri="{FF2B5EF4-FFF2-40B4-BE49-F238E27FC236}">
                    <a16:creationId xmlns:a16="http://schemas.microsoft.com/office/drawing/2014/main" id="{5E9EBF99-398D-4346-9CCC-C08D38A90E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4" y="1834"/>
                <a:ext cx="83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</p:grpSp>
        <p:grpSp>
          <p:nvGrpSpPr>
            <p:cNvPr id="748" name="Group 180">
              <a:extLst>
                <a:ext uri="{FF2B5EF4-FFF2-40B4-BE49-F238E27FC236}">
                  <a16:creationId xmlns:a16="http://schemas.microsoft.com/office/drawing/2014/main" id="{68A8F3DD-C4CD-1A4A-A99E-EE08AE2B9ABE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10010775" y="4435439"/>
              <a:ext cx="803275" cy="771525"/>
              <a:chOff x="-44" y="1473"/>
              <a:chExt cx="981" cy="1105"/>
            </a:xfrm>
          </p:grpSpPr>
          <p:pic>
            <p:nvPicPr>
              <p:cNvPr id="749" name="Picture 181" descr="desktop_computer_stylized_medium">
                <a:extLst>
                  <a:ext uri="{FF2B5EF4-FFF2-40B4-BE49-F238E27FC236}">
                    <a16:creationId xmlns:a16="http://schemas.microsoft.com/office/drawing/2014/main" id="{FB1222DE-2F29-E94E-BA2E-8430BD1F41E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50" name="Freeform 182">
                <a:extLst>
                  <a:ext uri="{FF2B5EF4-FFF2-40B4-BE49-F238E27FC236}">
                    <a16:creationId xmlns:a16="http://schemas.microsoft.com/office/drawing/2014/main" id="{25C576CA-310E-BF45-AEA0-47D91F2AB2BD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8034 w 356"/>
                  <a:gd name="T3" fmla="*/ 1220 h 368"/>
                  <a:gd name="T4" fmla="*/ 21394 w 356"/>
                  <a:gd name="T5" fmla="*/ 25425 h 368"/>
                  <a:gd name="T6" fmla="*/ 4715 w 356"/>
                  <a:gd name="T7" fmla="*/ 31797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</p:grpSp>
        <p:grpSp>
          <p:nvGrpSpPr>
            <p:cNvPr id="751" name="Group 183">
              <a:extLst>
                <a:ext uri="{FF2B5EF4-FFF2-40B4-BE49-F238E27FC236}">
                  <a16:creationId xmlns:a16="http://schemas.microsoft.com/office/drawing/2014/main" id="{292C5560-DFC2-574D-8C62-B6F62F2DC8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6000" y="4416389"/>
              <a:ext cx="803275" cy="771525"/>
              <a:chOff x="-44" y="1473"/>
              <a:chExt cx="981" cy="1105"/>
            </a:xfrm>
          </p:grpSpPr>
          <p:pic>
            <p:nvPicPr>
              <p:cNvPr id="752" name="Picture 184" descr="desktop_computer_stylized_medium">
                <a:extLst>
                  <a:ext uri="{FF2B5EF4-FFF2-40B4-BE49-F238E27FC236}">
                    <a16:creationId xmlns:a16="http://schemas.microsoft.com/office/drawing/2014/main" id="{5ADBABA6-9549-8F45-9CC6-895C1B71303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53" name="Freeform 185">
                <a:extLst>
                  <a:ext uri="{FF2B5EF4-FFF2-40B4-BE49-F238E27FC236}">
                    <a16:creationId xmlns:a16="http://schemas.microsoft.com/office/drawing/2014/main" id="{175C8E0C-2E66-F847-85BF-1DF27F6E9D58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8034 w 356"/>
                  <a:gd name="T3" fmla="*/ 1220 h 368"/>
                  <a:gd name="T4" fmla="*/ 21394 w 356"/>
                  <a:gd name="T5" fmla="*/ 25425 h 368"/>
                  <a:gd name="T6" fmla="*/ 4715 w 356"/>
                  <a:gd name="T7" fmla="*/ 31797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</p:grpSp>
        <p:grpSp>
          <p:nvGrpSpPr>
            <p:cNvPr id="754" name="Group 186">
              <a:extLst>
                <a:ext uri="{FF2B5EF4-FFF2-40B4-BE49-F238E27FC236}">
                  <a16:creationId xmlns:a16="http://schemas.microsoft.com/office/drawing/2014/main" id="{BFA50ABA-EF43-8248-BFEE-B2185F9FF4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18300" y="4865652"/>
              <a:ext cx="803275" cy="771525"/>
              <a:chOff x="-44" y="1473"/>
              <a:chExt cx="981" cy="1105"/>
            </a:xfrm>
          </p:grpSpPr>
          <p:pic>
            <p:nvPicPr>
              <p:cNvPr id="755" name="Picture 187" descr="desktop_computer_stylized_medium">
                <a:extLst>
                  <a:ext uri="{FF2B5EF4-FFF2-40B4-BE49-F238E27FC236}">
                    <a16:creationId xmlns:a16="http://schemas.microsoft.com/office/drawing/2014/main" id="{F7F3CEF1-4AEE-174D-A7EB-35D5923CD4B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56" name="Freeform 188">
                <a:extLst>
                  <a:ext uri="{FF2B5EF4-FFF2-40B4-BE49-F238E27FC236}">
                    <a16:creationId xmlns:a16="http://schemas.microsoft.com/office/drawing/2014/main" id="{092BEB98-510F-A54D-8396-7B8E24FE0928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8034 w 356"/>
                  <a:gd name="T3" fmla="*/ 1220 h 368"/>
                  <a:gd name="T4" fmla="*/ 21394 w 356"/>
                  <a:gd name="T5" fmla="*/ 25425 h 368"/>
                  <a:gd name="T6" fmla="*/ 4715 w 356"/>
                  <a:gd name="T7" fmla="*/ 31797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</p:grpSp>
        <p:sp>
          <p:nvSpPr>
            <p:cNvPr id="602" name="Text Box 44">
              <a:extLst>
                <a:ext uri="{FF2B5EF4-FFF2-40B4-BE49-F238E27FC236}">
                  <a16:creationId xmlns:a16="http://schemas.microsoft.com/office/drawing/2014/main" id="{42F82D1E-8ED4-4F44-9C3C-BDFDC81291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43500" y="2925197"/>
              <a:ext cx="3357562" cy="954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10 </a:t>
              </a:r>
              <a:r>
                <a:rPr lang="en-US" sz="1400" dirty="0" err="1">
                  <a:latin typeface="Arial"/>
                  <a:ea typeface="ＭＳ Ｐゴシック"/>
                  <a:cs typeface="Arial"/>
                </a:rPr>
                <a:t>соединений</a:t>
              </a:r>
              <a:r>
                <a:rPr lang="en-US" sz="1400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1400" dirty="0" err="1">
                  <a:latin typeface="Arial"/>
                  <a:ea typeface="ＭＳ Ｐゴシック"/>
                  <a:cs typeface="Arial"/>
                </a:rPr>
                <a:t>делят</a:t>
              </a:r>
              <a:r>
                <a:rPr lang="en-US" sz="1400" dirty="0">
                  <a:latin typeface="Arial"/>
                  <a:ea typeface="ＭＳ Ｐゴシック"/>
                  <a:cs typeface="Arial"/>
                </a:rPr>
                <a:t> </a:t>
              </a:r>
              <a:endParaRPr lang="ru-RU" sz="1400">
                <a:ea typeface="ＭＳ Ｐゴシック"/>
                <a:cs typeface="Arial"/>
              </a:endParaRPr>
            </a:p>
            <a:p>
              <a:pPr algn="ctr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(</a:t>
              </a:r>
              <a:r>
                <a:rPr lang="en-US" sz="1400" dirty="0" err="1">
                  <a:latin typeface="Arial"/>
                  <a:ea typeface="ＭＳ Ｐゴシック"/>
                  <a:cs typeface="Arial"/>
                </a:rPr>
                <a:t>на</a:t>
              </a:r>
              <a:r>
                <a:rPr lang="en-US" sz="1400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1400" dirty="0" err="1">
                  <a:latin typeface="Arial"/>
                  <a:ea typeface="ＭＳ Ｐゴシック"/>
                  <a:cs typeface="Arial"/>
                </a:rPr>
                <a:t>равных</a:t>
              </a: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)</a:t>
              </a:r>
              <a:r>
                <a:rPr kumimoji="0" lang="en-US" sz="1400" b="1" i="1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1400" b="1" i="1" dirty="0" err="1">
                  <a:latin typeface="Arial"/>
                  <a:ea typeface="ＭＳ Ｐゴシック"/>
                  <a:cs typeface="Arial"/>
                </a:rPr>
                <a:t>узкое</a:t>
              </a:r>
              <a:r>
                <a:rPr lang="en-US" sz="1400" b="1" i="1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1400" b="1" i="1" dirty="0" err="1">
                  <a:latin typeface="Arial"/>
                  <a:ea typeface="ＭＳ Ｐゴシック"/>
                  <a:cs typeface="Arial"/>
                </a:rPr>
                <a:t>место</a:t>
              </a:r>
              <a:r>
                <a:rPr lang="en-US" sz="1400" dirty="0">
                  <a:latin typeface="Arial"/>
                  <a:ea typeface="ＭＳ Ｐゴシック"/>
                  <a:cs typeface="Arial"/>
                </a:rPr>
                <a:t> </a:t>
              </a:r>
              <a:endParaRPr lang="ru-RU" sz="1400">
                <a:ea typeface="ＭＳ Ｐゴシック"/>
                <a:cs typeface="Arial"/>
              </a:endParaRPr>
            </a:p>
            <a:p>
              <a:pPr algn="ctr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latin typeface="Arial"/>
                  <a:ea typeface="ＭＳ Ｐゴシック"/>
                  <a:cs typeface="Arial"/>
                </a:rPr>
                <a:t>в </a:t>
              </a:r>
              <a:r>
                <a:rPr lang="en-US" sz="1400" dirty="0" err="1">
                  <a:latin typeface="Arial"/>
                  <a:ea typeface="ＭＳ Ｐゴシック"/>
                  <a:cs typeface="Arial"/>
                </a:rPr>
                <a:t>магистральном</a:t>
              </a:r>
              <a:r>
                <a:rPr lang="en-US" sz="1400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1400" dirty="0" err="1">
                  <a:latin typeface="Arial"/>
                  <a:ea typeface="ＭＳ Ｐゴシック"/>
                  <a:cs typeface="Arial"/>
                </a:rPr>
                <a:t>канале</a:t>
              </a:r>
              <a:r>
                <a:rPr lang="en-US" sz="1400" dirty="0">
                  <a:latin typeface="Arial"/>
                  <a:ea typeface="ＭＳ Ｐゴシック"/>
                  <a:cs typeface="Arial"/>
                </a:rPr>
                <a:t> </a:t>
              </a:r>
              <a:endParaRPr lang="ru-RU" sz="1400">
                <a:ea typeface="ＭＳ Ｐゴシック"/>
                <a:cs typeface="Arial"/>
              </a:endParaRPr>
            </a:p>
            <a:p>
              <a:pPr algn="ctr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 err="1">
                  <a:latin typeface="Arial"/>
                  <a:ea typeface="ＭＳ Ｐゴシック"/>
                  <a:cs typeface="Arial"/>
                </a:rPr>
                <a:t>связи</a:t>
              </a:r>
              <a:r>
                <a:rPr lang="en-US" sz="1400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1400" dirty="0" err="1">
                  <a:latin typeface="Arial"/>
                  <a:ea typeface="ＭＳ Ｐゴシック"/>
                  <a:cs typeface="Arial"/>
                </a:rPr>
                <a:t>со</a:t>
              </a:r>
              <a:r>
                <a:rPr lang="en-US" sz="1400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1400" dirty="0" err="1">
                  <a:latin typeface="Arial"/>
                  <a:ea typeface="ＭＳ Ｐゴシック"/>
                  <a:cs typeface="Arial"/>
                </a:rPr>
                <a:t>скоростью</a:t>
              </a:r>
              <a:r>
                <a:rPr lang="en-US" sz="1400" dirty="0">
                  <a:latin typeface="Arial"/>
                  <a:ea typeface="ＭＳ Ｐゴシック"/>
                  <a:cs typeface="Arial"/>
                </a:rPr>
                <a:t> 𝑅 </a:t>
              </a:r>
              <a:r>
                <a:rPr lang="en-US" sz="1400" dirty="0" err="1">
                  <a:latin typeface="Arial"/>
                  <a:ea typeface="ＭＳ Ｐゴシック"/>
                  <a:cs typeface="Arial"/>
                </a:rPr>
                <a:t>бит</a:t>
              </a: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/</a:t>
              </a:r>
              <a:r>
                <a:rPr lang="en-US" sz="1400" dirty="0">
                  <a:latin typeface="Arial"/>
                  <a:ea typeface="ＭＳ Ｐゴシック"/>
                  <a:cs typeface="Arial"/>
                </a:rPr>
                <a:t>с</a:t>
              </a:r>
              <a:endParaRPr lang="ru-RU" sz="1400">
                <a:ea typeface="ＭＳ Ｐゴシック"/>
                <a:cs typeface="Arial"/>
              </a:endParaRPr>
            </a:p>
          </p:txBody>
        </p:sp>
      </p:grpSp>
      <p:sp>
        <p:nvSpPr>
          <p:cNvPr id="648" name="Rectangle 523">
            <a:extLst>
              <a:ext uri="{FF2B5EF4-FFF2-40B4-BE49-F238E27FC236}">
                <a16:creationId xmlns:a16="http://schemas.microsoft.com/office/drawing/2014/main" id="{17573379-BEF3-6842-92C8-C7C11E0F12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3336" y="1491893"/>
            <a:ext cx="452273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SzPct val="100000"/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omic Sans MS" pitchFamily="66" charset="0"/>
                <a:ea typeface="Arial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  <a:ea typeface="Arial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  <a:ea typeface="Arial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sz="3200" kern="0" dirty="0" err="1">
                <a:ea typeface="+mn-lt"/>
                <a:cs typeface="+mn-lt"/>
              </a:rPr>
              <a:t>пропускная</a:t>
            </a:r>
            <a:r>
              <a:rPr lang="en-US" sz="3200" kern="0" dirty="0">
                <a:ea typeface="+mn-lt"/>
                <a:cs typeface="+mn-lt"/>
              </a:rPr>
              <a:t> </a:t>
            </a:r>
            <a:r>
              <a:rPr lang="en-US" sz="3200" kern="0" dirty="0" err="1">
                <a:ea typeface="+mn-lt"/>
                <a:cs typeface="+mn-lt"/>
              </a:rPr>
              <a:t>способность</a:t>
            </a:r>
            <a:r>
              <a:rPr lang="en-US" sz="3200" kern="0" dirty="0">
                <a:ea typeface="+mn-lt"/>
                <a:cs typeface="+mn-lt"/>
              </a:rPr>
              <a:t> </a:t>
            </a:r>
            <a:r>
              <a:rPr lang="en-US" sz="3200" kern="0" dirty="0" err="1">
                <a:ea typeface="+mn-lt"/>
                <a:cs typeface="+mn-lt"/>
              </a:rPr>
              <a:t>любого</a:t>
            </a:r>
            <a:r>
              <a:rPr lang="en-US" sz="3200" kern="0" dirty="0">
                <a:ea typeface="+mn-lt"/>
                <a:cs typeface="+mn-lt"/>
              </a:rPr>
              <a:t> </a:t>
            </a:r>
            <a:r>
              <a:rPr lang="en-US" sz="3200" kern="0" dirty="0" err="1">
                <a:ea typeface="+mn-lt"/>
                <a:cs typeface="+mn-lt"/>
              </a:rPr>
              <a:t>соединения</a:t>
            </a:r>
            <a:r>
              <a:rPr lang="en-US" sz="3200" kern="0" dirty="0">
                <a:ea typeface="+mn-lt"/>
                <a:cs typeface="+mn-lt"/>
              </a:rPr>
              <a:t> </a:t>
            </a:r>
            <a:r>
              <a:rPr lang="en-US" sz="3200" kern="0" dirty="0" err="1">
                <a:ea typeface="+mn-lt"/>
                <a:cs typeface="+mn-lt"/>
              </a:rPr>
              <a:t>клиент-сервер</a:t>
            </a:r>
            <a:r>
              <a:rPr lang="en-US" altLang="en-US" sz="3200" kern="0" dirty="0">
                <a:ea typeface="ＭＳ Ｐゴシック"/>
                <a:cs typeface="+mn-lt"/>
              </a:rPr>
              <a:t>: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</a:t>
            </a:r>
            <a:r>
              <a:rPr kumimoji="0" lang="en-US" altLang="en-US" sz="3200" b="0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min(</a:t>
            </a:r>
            <a:r>
              <a:rPr kumimoji="0" lang="en-US" altLang="en-US" sz="3200" b="0" i="1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R</a:t>
            </a:r>
            <a:r>
              <a:rPr kumimoji="0" lang="en-US" altLang="en-US" sz="3200" b="0" i="1" u="none" strike="noStrike" kern="0" cap="none" spc="0" normalizeH="0" baseline="-2500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c</a:t>
            </a:r>
            <a:r>
              <a:rPr kumimoji="0" lang="en-US" altLang="en-US" sz="3200" b="0" i="1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,R</a:t>
            </a:r>
            <a:r>
              <a:rPr kumimoji="0" lang="en-US" altLang="en-US" sz="3200" b="0" i="1" u="none" strike="noStrike" kern="0" cap="none" spc="0" normalizeH="0" baseline="-2500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s</a:t>
            </a:r>
            <a:r>
              <a:rPr kumimoji="0" lang="en-US" altLang="en-US" sz="3200" b="0" i="1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,R</a:t>
            </a:r>
            <a:r>
              <a:rPr kumimoji="0" lang="en-US" altLang="en-US" sz="3200" b="0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/10)</a:t>
            </a:r>
          </a:p>
          <a:p>
            <a:pPr eaLnBrk="1" hangingPunct="1">
              <a:defRPr/>
            </a:pPr>
            <a:r>
              <a:rPr lang="en-US" sz="3200" kern="0" dirty="0" err="1">
                <a:ea typeface="+mn-lt"/>
                <a:cs typeface="+mn-lt"/>
              </a:rPr>
              <a:t>на</a:t>
            </a:r>
            <a:r>
              <a:rPr lang="en-US" sz="3200" kern="0" dirty="0">
                <a:ea typeface="+mn-lt"/>
                <a:cs typeface="+mn-lt"/>
              </a:rPr>
              <a:t> </a:t>
            </a:r>
            <a:r>
              <a:rPr lang="en-US" sz="3200" kern="0" dirty="0" err="1">
                <a:ea typeface="+mn-lt"/>
                <a:cs typeface="+mn-lt"/>
              </a:rPr>
              <a:t>практике</a:t>
            </a:r>
            <a:r>
              <a:rPr lang="en-US" sz="3200" kern="0" dirty="0">
                <a:ea typeface="+mn-lt"/>
                <a:cs typeface="+mn-lt"/>
              </a:rPr>
              <a:t>: </a:t>
            </a:r>
            <a:r>
              <a:rPr lang="en-US" sz="3200" kern="0" dirty="0" err="1">
                <a:ea typeface="+mn-lt"/>
                <a:cs typeface="+mn-lt"/>
              </a:rPr>
              <a:t>узкие</a:t>
            </a:r>
            <a:r>
              <a:rPr lang="en-US" sz="3200" kern="0" dirty="0">
                <a:ea typeface="+mn-lt"/>
                <a:cs typeface="+mn-lt"/>
              </a:rPr>
              <a:t> </a:t>
            </a:r>
            <a:r>
              <a:rPr lang="en-US" sz="3200" kern="0" dirty="0" err="1">
                <a:ea typeface="+mn-lt"/>
                <a:cs typeface="+mn-lt"/>
              </a:rPr>
              <a:t>места</a:t>
            </a:r>
            <a:r>
              <a:rPr lang="en-US" sz="3200" kern="0" dirty="0">
                <a:ea typeface="+mn-lt"/>
                <a:cs typeface="+mn-lt"/>
              </a:rPr>
              <a:t> - </a:t>
            </a:r>
            <a:r>
              <a:rPr lang="en-US" sz="3200" kern="0" dirty="0" err="1">
                <a:ea typeface="+mn-lt"/>
                <a:cs typeface="+mn-lt"/>
              </a:rPr>
              <a:t>это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: </a:t>
            </a:r>
            <a:r>
              <a:rPr kumimoji="0" lang="en-US" altLang="en-US" sz="3200" b="0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R</a:t>
            </a:r>
            <a:r>
              <a:rPr kumimoji="0" lang="en-US" altLang="en-US" sz="3200" b="0" i="1" u="none" strike="noStrike" kern="0" cap="none" spc="0" normalizeH="0" baseline="-2500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c</a:t>
            </a:r>
            <a:r>
              <a:rPr lang="en-US" altLang="en-US" sz="3200" kern="0" dirty="0">
                <a:latin typeface="Calibri" panose="020F0502020204030204"/>
                <a:ea typeface="ＭＳ Ｐゴシック"/>
              </a:rPr>
              <a:t> </a:t>
            </a:r>
            <a:r>
              <a:rPr lang="en-US" altLang="en-US" sz="3200" kern="0" dirty="0" err="1">
                <a:latin typeface="Calibri" panose="020F0502020204030204"/>
                <a:ea typeface="ＭＳ Ｐゴシック"/>
              </a:rPr>
              <a:t>или</a:t>
            </a:r>
            <a:r>
              <a:rPr lang="en-US" altLang="en-US" sz="3200" kern="0" dirty="0">
                <a:latin typeface="Calibri" panose="020F0502020204030204"/>
                <a:ea typeface="ＭＳ Ｐゴシック"/>
              </a:rPr>
              <a:t> </a:t>
            </a:r>
            <a:r>
              <a:rPr kumimoji="0" lang="en-US" altLang="en-US" sz="3200" b="0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R</a:t>
            </a:r>
            <a:r>
              <a:rPr kumimoji="0" lang="en-US" altLang="en-US" sz="3200" b="0" i="1" u="none" strike="noStrike" kern="0" cap="none" spc="0" normalizeH="0" baseline="-2500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s</a:t>
            </a:r>
            <a:r>
              <a:rPr lang="en-US" altLang="en-US" sz="3200" kern="0" dirty="0">
                <a:latin typeface="Calibri" panose="020F0502020204030204"/>
                <a:ea typeface="ＭＳ Ｐゴシック"/>
              </a:rPr>
              <a:t> </a:t>
            </a:r>
            <a:endParaRPr lang="en-US" altLang="en-US" sz="3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1528A634-2013-2F6A-D996-D6C72EF81302}"/>
              </a:ext>
            </a:extLst>
          </p:cNvPr>
          <p:cNvSpPr txBox="1">
            <a:spLocks/>
          </p:cNvSpPr>
          <p:nvPr/>
        </p:nvSpPr>
        <p:spPr>
          <a:xfrm>
            <a:off x="3547726" y="6495771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200" dirty="0" err="1">
                <a:solidFill>
                  <a:schemeClr val="tx1"/>
                </a:solidFill>
              </a:rPr>
              <a:t>Джеймс</a:t>
            </a:r>
            <a:r>
              <a:rPr lang="ru-RU" sz="1200" dirty="0">
                <a:solidFill>
                  <a:schemeClr val="tx1"/>
                </a:solidFill>
              </a:rPr>
              <a:t> Ф. </a:t>
            </a:r>
            <a:r>
              <a:rPr lang="ru-RU" sz="1200" dirty="0" err="1">
                <a:solidFill>
                  <a:schemeClr val="tx1"/>
                </a:solidFill>
              </a:rPr>
              <a:t>Куроуз</a:t>
            </a:r>
            <a:r>
              <a:rPr lang="ru-RU" sz="12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20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6CBDE-2F3A-E5A2-0B3A-489431D43C54}"/>
              </a:ext>
            </a:extLst>
          </p:cNvPr>
          <p:cNvSpPr txBox="1"/>
          <p:nvPr/>
        </p:nvSpPr>
        <p:spPr>
          <a:xfrm>
            <a:off x="2925233" y="126365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dirty="0"/>
              <a:t>10 серверов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F2D0EB-0D49-8622-7AF1-DB5FAB3CE4C0}"/>
              </a:ext>
            </a:extLst>
          </p:cNvPr>
          <p:cNvSpPr txBox="1"/>
          <p:nvPr/>
        </p:nvSpPr>
        <p:spPr>
          <a:xfrm>
            <a:off x="3380315" y="5115982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dirty="0"/>
              <a:t>10 клиентов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FDA193-055F-C66D-7D8D-E0B237DC4464}"/>
              </a:ext>
            </a:extLst>
          </p:cNvPr>
          <p:cNvSpPr txBox="1"/>
          <p:nvPr/>
        </p:nvSpPr>
        <p:spPr>
          <a:xfrm>
            <a:off x="3375026" y="1713441"/>
            <a:ext cx="531283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3200" dirty="0">
                <a:solidFill>
                  <a:srgbClr val="C00000"/>
                </a:solidFill>
              </a:rPr>
              <a:t>...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3FA481-995B-A196-4983-3578A360EBD3}"/>
              </a:ext>
            </a:extLst>
          </p:cNvPr>
          <p:cNvSpPr txBox="1"/>
          <p:nvPr/>
        </p:nvSpPr>
        <p:spPr>
          <a:xfrm>
            <a:off x="3576109" y="4454524"/>
            <a:ext cx="531283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3200" dirty="0">
                <a:solidFill>
                  <a:srgbClr val="C00000"/>
                </a:solidFill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559371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267" y="291947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dirty="0" err="1">
                <a:ea typeface="ＭＳ Ｐゴシック"/>
                <a:cs typeface="Calibri Light"/>
              </a:rPr>
              <a:t>Уровни</a:t>
            </a:r>
            <a:r>
              <a:rPr lang="en-US" altLang="en-US" dirty="0">
                <a:ea typeface="ＭＳ Ｐゴシック"/>
                <a:cs typeface="Calibri Light"/>
              </a:rPr>
              <a:t> </a:t>
            </a:r>
            <a:r>
              <a:rPr lang="en-US" altLang="en-US" dirty="0" err="1">
                <a:ea typeface="ＭＳ Ｐゴシック"/>
                <a:cs typeface="Calibri Light"/>
              </a:rPr>
              <a:t>протоколов</a:t>
            </a:r>
            <a:r>
              <a:rPr lang="en-US" altLang="en-US" dirty="0">
                <a:ea typeface="ＭＳ Ｐゴシック"/>
                <a:cs typeface="Calibri Light"/>
              </a:rPr>
              <a:t> и </a:t>
            </a:r>
            <a:r>
              <a:rPr lang="en-US" altLang="en-US" dirty="0" err="1">
                <a:ea typeface="ＭＳ Ｐゴシック"/>
                <a:cs typeface="Calibri Light"/>
              </a:rPr>
              <a:t>эталонные</a:t>
            </a:r>
            <a:r>
              <a:rPr lang="en-US" altLang="en-US" dirty="0">
                <a:ea typeface="ＭＳ Ｐゴシック"/>
                <a:cs typeface="Calibri Light"/>
              </a:rPr>
              <a:t> </a:t>
            </a:r>
            <a:r>
              <a:rPr lang="en-US" altLang="en-US" dirty="0" err="1">
                <a:ea typeface="ＭＳ Ｐゴシック"/>
                <a:cs typeface="Calibri Light"/>
              </a:rPr>
              <a:t>модели</a:t>
            </a:r>
          </a:p>
        </p:txBody>
      </p:sp>
      <p:sp>
        <p:nvSpPr>
          <p:cNvPr id="45" name="Rectangle 3">
            <a:extLst>
              <a:ext uri="{FF2B5EF4-FFF2-40B4-BE49-F238E27FC236}">
                <a16:creationId xmlns:a16="http://schemas.microsoft.com/office/drawing/2014/main" id="{B003BE48-58DC-5A4B-9250-A838A7C7044A}"/>
              </a:ext>
            </a:extLst>
          </p:cNvPr>
          <p:cNvSpPr txBox="1">
            <a:spLocks noChangeArrowheads="1"/>
          </p:cNvSpPr>
          <p:nvPr/>
        </p:nvSpPr>
        <p:spPr>
          <a:xfrm>
            <a:off x="800566" y="1575775"/>
            <a:ext cx="5615905" cy="50498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3600" dirty="0" err="1">
                <a:solidFill>
                  <a:srgbClr val="C00000"/>
                </a:solidFill>
                <a:ea typeface="+mn-lt"/>
                <a:cs typeface="+mn-lt"/>
              </a:rPr>
              <a:t>Сеть</a:t>
            </a:r>
            <a:r>
              <a:rPr lang="en-US" sz="3600" dirty="0">
                <a:solidFill>
                  <a:srgbClr val="C00000"/>
                </a:solidFill>
                <a:ea typeface="+mn-lt"/>
                <a:cs typeface="+mn-lt"/>
              </a:rPr>
              <a:t> – </a:t>
            </a:r>
            <a:r>
              <a:rPr lang="en-US" sz="3600" dirty="0" err="1">
                <a:solidFill>
                  <a:srgbClr val="C00000"/>
                </a:solidFill>
                <a:ea typeface="+mn-lt"/>
                <a:cs typeface="+mn-lt"/>
              </a:rPr>
              <a:t>сложная</a:t>
            </a:r>
            <a:r>
              <a:rPr lang="en-US" sz="3600" dirty="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sz="3600" dirty="0" err="1">
                <a:solidFill>
                  <a:srgbClr val="C00000"/>
                </a:solidFill>
                <a:ea typeface="+mn-lt"/>
                <a:cs typeface="+mn-lt"/>
              </a:rPr>
              <a:t>система</a:t>
            </a:r>
            <a:r>
              <a:rPr lang="en-US" sz="3600" dirty="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sz="3600" dirty="0" err="1">
                <a:solidFill>
                  <a:srgbClr val="C00000"/>
                </a:solidFill>
                <a:ea typeface="+mn-lt"/>
                <a:cs typeface="+mn-lt"/>
              </a:rPr>
              <a:t>со</a:t>
            </a:r>
            <a:r>
              <a:rPr lang="en-US" sz="3600" dirty="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sz="3600" dirty="0" err="1">
                <a:solidFill>
                  <a:srgbClr val="C00000"/>
                </a:solidFill>
                <a:ea typeface="+mn-lt"/>
                <a:cs typeface="+mn-lt"/>
              </a:rPr>
              <a:t>множеством</a:t>
            </a:r>
            <a:r>
              <a:rPr lang="en-US" sz="3600" dirty="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sz="3600" dirty="0" err="1">
                <a:solidFill>
                  <a:srgbClr val="C00000"/>
                </a:solidFill>
                <a:ea typeface="+mn-lt"/>
                <a:cs typeface="+mn-lt"/>
              </a:rPr>
              <a:t>элементов</a:t>
            </a:r>
            <a:r>
              <a:rPr lang="en-US" altLang="ja-JP" sz="3600" dirty="0">
                <a:solidFill>
                  <a:srgbClr val="CC0000"/>
                </a:solidFill>
                <a:ea typeface="ＭＳ Ｐゴシック"/>
                <a:cs typeface="+mn-lt"/>
              </a:rPr>
              <a:t>:</a:t>
            </a:r>
            <a:endParaRPr lang="en-US" dirty="0">
              <a:cs typeface="Calibri" panose="020F0502020204030204"/>
            </a:endParaRP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altLang="en-US" sz="3200" dirty="0" err="1">
                <a:latin typeface="Calibri" panose="020F0502020204030204"/>
                <a:ea typeface="Arial" panose="020B0604020202020204" pitchFamily="34" charset="0"/>
                <a:cs typeface="Calibri"/>
              </a:rPr>
              <a:t>хосты</a:t>
            </a:r>
            <a:endParaRPr lang="en-US" altLang="en-US" sz="3200" b="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Calibri" panose="020F0502020204030204"/>
              <a:ea typeface="Arial" panose="020B0604020202020204" pitchFamily="34" charset="0"/>
              <a:cs typeface="Calibri"/>
            </a:endParaRP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altLang="en-US" sz="3200" dirty="0" err="1">
                <a:latin typeface="Calibri" panose="020F0502020204030204"/>
                <a:ea typeface="Arial" panose="020B0604020202020204" pitchFamily="34" charset="0"/>
                <a:cs typeface="Calibri"/>
              </a:rPr>
              <a:t>маршрутизаторы</a:t>
            </a:r>
            <a:endParaRPr lang="en-US" altLang="en-US" sz="3200" b="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Calibri" panose="020F0502020204030204"/>
              <a:ea typeface="Arial" panose="020B0604020202020204" pitchFamily="34" charset="0"/>
              <a:cs typeface="Calibri"/>
            </a:endParaRPr>
          </a:p>
          <a:p>
            <a:pPr lvl="1">
              <a:buFont typeface="Wingdings" pitchFamily="2" charset="2"/>
              <a:buChar char="§"/>
              <a:defRPr/>
            </a:pPr>
            <a:r>
              <a:rPr lang="en-US" altLang="en-US" sz="3200" dirty="0" err="1">
                <a:latin typeface="Calibri" panose="020F0502020204030204"/>
              </a:rPr>
              <a:t>линии</a:t>
            </a:r>
            <a:r>
              <a:rPr lang="en-US" altLang="en-US" sz="3200" dirty="0">
                <a:latin typeface="Calibri" panose="020F0502020204030204"/>
              </a:rPr>
              <a:t> с </a:t>
            </a:r>
            <a:r>
              <a:rPr lang="en-US" altLang="en-US" sz="3200" dirty="0" err="1">
                <a:latin typeface="Calibri" panose="020F0502020204030204"/>
              </a:rPr>
              <a:t>различной</a:t>
            </a:r>
            <a:r>
              <a:rPr lang="en-US" altLang="en-US" sz="3200" dirty="0">
                <a:latin typeface="Calibri" panose="020F0502020204030204"/>
              </a:rPr>
              <a:t> </a:t>
            </a:r>
            <a:r>
              <a:rPr lang="en-US" altLang="en-US" sz="3200" dirty="0" err="1">
                <a:latin typeface="Calibri" panose="020F0502020204030204"/>
              </a:rPr>
              <a:t>средой</a:t>
            </a:r>
            <a:r>
              <a:rPr lang="en-US" altLang="en-US" sz="3200" dirty="0">
                <a:latin typeface="Calibri" panose="020F0502020204030204"/>
              </a:rPr>
              <a:t> </a:t>
            </a:r>
            <a:r>
              <a:rPr lang="en-US" altLang="en-US" sz="3200" dirty="0" err="1">
                <a:latin typeface="Calibri" panose="020F0502020204030204"/>
              </a:rPr>
              <a:t>передачи</a:t>
            </a:r>
            <a:endParaRPr lang="en-US" dirty="0" err="1">
              <a:cs typeface="+mn-cs"/>
            </a:endParaRP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altLang="en-US" sz="3200" dirty="0" err="1">
                <a:latin typeface="Calibri" panose="020F0502020204030204"/>
                <a:ea typeface="Arial" panose="020B0604020202020204" pitchFamily="34" charset="0"/>
                <a:cs typeface="Calibri"/>
              </a:rPr>
              <a:t>приложения</a:t>
            </a:r>
            <a:endParaRPr lang="en-US" altLang="en-US" sz="3200" b="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Calibri" panose="020F0502020204030204"/>
              <a:ea typeface="Arial" panose="020B0604020202020204" pitchFamily="34" charset="0"/>
              <a:cs typeface="Calibri"/>
            </a:endParaRPr>
          </a:p>
          <a:p>
            <a:pPr marL="695325" marR="0" lvl="1" indent="-23177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altLang="en-US" sz="3200" dirty="0" err="1">
                <a:latin typeface="Calibri" panose="020F0502020204030204"/>
                <a:ea typeface="Arial" panose="020B0604020202020204" pitchFamily="34" charset="0"/>
                <a:cs typeface="Calibri"/>
              </a:rPr>
              <a:t>протоколы</a:t>
            </a:r>
            <a:endParaRPr lang="en-US" altLang="en-US" sz="3200" b="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Calibri" panose="020F0502020204030204"/>
              <a:ea typeface="Arial" panose="020B0604020202020204" pitchFamily="34" charset="0"/>
              <a:cs typeface="Calibri"/>
            </a:endParaRPr>
          </a:p>
          <a:p>
            <a:pPr lvl="1">
              <a:buFont typeface="Wingdings" pitchFamily="2" charset="2"/>
              <a:buChar char="§"/>
              <a:defRPr/>
            </a:pPr>
            <a:r>
              <a:rPr lang="en-US" altLang="en-US" sz="3200" dirty="0" err="1">
                <a:latin typeface="Calibri" panose="020F0502020204030204"/>
                <a:ea typeface="Arial" panose="020B0604020202020204" pitchFamily="34" charset="0"/>
                <a:cs typeface="Calibri"/>
              </a:rPr>
              <a:t>оборудование</a:t>
            </a:r>
            <a:r>
              <a:rPr lang="en-US" altLang="en-US" sz="3200" dirty="0">
                <a:latin typeface="Calibri" panose="020F0502020204030204"/>
                <a:ea typeface="Arial" panose="020B0604020202020204" pitchFamily="34" charset="0"/>
                <a:cs typeface="Calibri"/>
              </a:rPr>
              <a:t>, </a:t>
            </a:r>
            <a:r>
              <a:rPr lang="en-US" altLang="en-US" sz="3200" dirty="0" err="1">
                <a:latin typeface="Calibri" panose="020F0502020204030204"/>
                <a:ea typeface="Arial" panose="020B0604020202020204" pitchFamily="34" charset="0"/>
                <a:cs typeface="Calibri"/>
              </a:rPr>
              <a:t>программное</a:t>
            </a:r>
            <a:r>
              <a:rPr lang="en-US" altLang="en-US" sz="3200" dirty="0">
                <a:latin typeface="Calibri" panose="020F0502020204030204"/>
                <a:ea typeface="Arial" panose="020B0604020202020204" pitchFamily="34" charset="0"/>
                <a:cs typeface="Calibri"/>
              </a:rPr>
              <a:t> </a:t>
            </a:r>
            <a:r>
              <a:rPr lang="en-US" altLang="en-US" sz="3200" dirty="0" err="1">
                <a:latin typeface="Calibri" panose="020F0502020204030204"/>
                <a:ea typeface="Arial" panose="020B0604020202020204" pitchFamily="34" charset="0"/>
                <a:cs typeface="Calibri"/>
              </a:rPr>
              <a:t>обеспечение</a:t>
            </a:r>
            <a:endParaRPr lang="en-US" alt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Arial" panose="020B0604020202020204" pitchFamily="34" charset="0"/>
              <a:cs typeface="Calibri"/>
            </a:endParaRPr>
          </a:p>
          <a:p>
            <a:pPr marL="352425" marR="0" lvl="0" indent="-222250" algn="l" defTabSz="914400" rtl="0" eaLnBrk="1" fontAlgn="auto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rgbClr val="0000A3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altLang="ja-JP" sz="3200" b="0" i="1" u="none" strike="noStrike" kern="120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1" name="Rectangle 4">
            <a:extLst>
              <a:ext uri="{FF2B5EF4-FFF2-40B4-BE49-F238E27FC236}">
                <a16:creationId xmlns:a16="http://schemas.microsoft.com/office/drawing/2014/main" id="{1B4EE37F-42F3-2442-ACAD-B722241FF92E}"/>
              </a:ext>
            </a:extLst>
          </p:cNvPr>
          <p:cNvSpPr txBox="1">
            <a:spLocks noChangeArrowheads="1"/>
          </p:cNvSpPr>
          <p:nvPr/>
        </p:nvSpPr>
        <p:spPr>
          <a:xfrm>
            <a:off x="7542918" y="2768485"/>
            <a:ext cx="3797949" cy="183580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3200" dirty="0" err="1">
                <a:solidFill>
                  <a:srgbClr val="C00000"/>
                </a:solidFill>
                <a:ea typeface="+mn-lt"/>
                <a:cs typeface="+mn-lt"/>
              </a:rPr>
              <a:t>Вопрос</a:t>
            </a:r>
            <a:r>
              <a:rPr kumimoji="0" lang="en-US" sz="3200" b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lt"/>
                <a:cs typeface="+mn-lt"/>
              </a:rPr>
              <a:t>:</a:t>
            </a:r>
            <a:r>
              <a:rPr lang="en-US" sz="3200" dirty="0">
                <a:ea typeface="+mn-lt"/>
                <a:cs typeface="+mn-lt"/>
              </a:rPr>
              <a:t> </a:t>
            </a:r>
            <a:r>
              <a:rPr lang="en-US" sz="3200" dirty="0" err="1">
                <a:ea typeface="+mn-lt"/>
                <a:cs typeface="+mn-lt"/>
              </a:rPr>
              <a:t>возможно</a:t>
            </a:r>
            <a:r>
              <a:rPr lang="ru-RU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ли</a:t>
            </a:r>
            <a:r>
              <a:rPr lang="en-US" sz="3200" dirty="0">
                <a:ea typeface="+mn-lt"/>
                <a:cs typeface="+mn-lt"/>
              </a:rPr>
              <a:t> </a:t>
            </a:r>
            <a:r>
              <a:rPr lang="en-US" sz="3200" dirty="0" err="1">
                <a:ea typeface="+mn-lt"/>
                <a:cs typeface="+mn-lt"/>
              </a:rPr>
              <a:t>как</a:t>
            </a:r>
            <a:r>
              <a:rPr lang="ru-RU" sz="3200" dirty="0">
                <a:ea typeface="+mn-lt"/>
                <a:cs typeface="+mn-lt"/>
              </a:rPr>
              <a:t>-</a:t>
            </a:r>
            <a:r>
              <a:rPr lang="en-US" sz="3200" dirty="0" err="1">
                <a:ea typeface="+mn-lt"/>
                <a:cs typeface="+mn-lt"/>
              </a:rPr>
              <a:t>либо</a:t>
            </a:r>
            <a:r>
              <a:rPr lang="en-US" sz="3200" dirty="0">
                <a:ea typeface="+mn-lt"/>
                <a:cs typeface="+mn-lt"/>
              </a:rPr>
              <a:t> </a:t>
            </a:r>
            <a:r>
              <a:rPr lang="en-US" sz="3200" i="1" dirty="0" err="1">
                <a:ea typeface="+mn-lt"/>
                <a:cs typeface="+mn-lt"/>
              </a:rPr>
              <a:t>организовать</a:t>
            </a:r>
            <a:r>
              <a:rPr lang="en-US" sz="3200" dirty="0">
                <a:ea typeface="+mn-lt"/>
                <a:cs typeface="+mn-lt"/>
              </a:rPr>
              <a:t> </a:t>
            </a:r>
            <a:r>
              <a:rPr lang="en-US" sz="3200" dirty="0" err="1">
                <a:ea typeface="+mn-lt"/>
                <a:cs typeface="+mn-lt"/>
              </a:rPr>
              <a:t>сетевую</a:t>
            </a:r>
            <a:r>
              <a:rPr lang="ru-RU" dirty="0">
                <a:cs typeface="Calibri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архитектуру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?</a:t>
            </a:r>
            <a:endParaRPr lang="en-US" dirty="0">
              <a:ea typeface="+mn-lt"/>
              <a:cs typeface="+mn-lt"/>
            </a:endParaRPr>
          </a:p>
          <a:p>
            <a:pPr marL="298450" indent="0">
              <a:buNone/>
            </a:pPr>
            <a:endParaRPr lang="en-US" alt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Calibri" panose="020F0502020204030204"/>
            </a:endParaRP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D1D5ECCC-42B5-7D29-9C22-09613C32EF3B}"/>
              </a:ext>
            </a:extLst>
          </p:cNvPr>
          <p:cNvSpPr txBox="1">
            <a:spLocks/>
          </p:cNvSpPr>
          <p:nvPr/>
        </p:nvSpPr>
        <p:spPr>
          <a:xfrm>
            <a:off x="3547726" y="6495771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200" dirty="0" err="1">
                <a:solidFill>
                  <a:schemeClr val="tx1"/>
                </a:solidFill>
              </a:rPr>
              <a:t>Джеймс</a:t>
            </a:r>
            <a:r>
              <a:rPr lang="ru-RU" sz="1200" dirty="0">
                <a:solidFill>
                  <a:schemeClr val="tx1"/>
                </a:solidFill>
              </a:rPr>
              <a:t> Ф. </a:t>
            </a:r>
            <a:r>
              <a:rPr lang="ru-RU" sz="1200" dirty="0" err="1">
                <a:solidFill>
                  <a:schemeClr val="tx1"/>
                </a:solidFill>
              </a:rPr>
              <a:t>Куроуз</a:t>
            </a:r>
            <a:r>
              <a:rPr lang="ru-RU" sz="12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200">
              <a:solidFill>
                <a:schemeClr val="tx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8661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142" y="133197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dirty="0" err="1">
                <a:ea typeface="ＭＳ Ｐゴシック"/>
              </a:rPr>
              <a:t>Пример</a:t>
            </a:r>
            <a:r>
              <a:rPr lang="en-US" altLang="en-US" dirty="0">
                <a:ea typeface="ＭＳ Ｐゴシック"/>
              </a:rPr>
              <a:t>: </a:t>
            </a:r>
            <a:r>
              <a:rPr lang="en-US" altLang="en-US" dirty="0" err="1">
                <a:ea typeface="ＭＳ Ｐゴシック"/>
              </a:rPr>
              <a:t>организация</a:t>
            </a:r>
            <a:r>
              <a:rPr lang="en-US" altLang="en-US" dirty="0">
                <a:ea typeface="ＭＳ Ｐゴシック"/>
              </a:rPr>
              <a:t> </a:t>
            </a:r>
            <a:r>
              <a:rPr lang="en-US" altLang="en-US" dirty="0" err="1">
                <a:ea typeface="ＭＳ Ｐゴシック"/>
              </a:rPr>
              <a:t>авиа</a:t>
            </a:r>
            <a:r>
              <a:rPr lang="en-US" altLang="en-US" dirty="0">
                <a:ea typeface="ＭＳ Ｐゴシック"/>
              </a:rPr>
              <a:t> </a:t>
            </a:r>
            <a:r>
              <a:rPr lang="en-US" altLang="en-US" dirty="0" err="1">
                <a:ea typeface="ＭＳ Ｐゴシック"/>
              </a:rPr>
              <a:t>путешествия</a:t>
            </a:r>
            <a:endParaRPr lang="en-US" dirty="0" err="1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CC3583CD-CBDD-864E-8D26-0A29FF1403C0}"/>
              </a:ext>
            </a:extLst>
          </p:cNvPr>
          <p:cNvSpPr txBox="1">
            <a:spLocks noChangeArrowheads="1"/>
          </p:cNvSpPr>
          <p:nvPr/>
        </p:nvSpPr>
        <p:spPr>
          <a:xfrm>
            <a:off x="2345096" y="6081243"/>
            <a:ext cx="9529651" cy="5429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defRPr/>
            </a:pPr>
            <a:r>
              <a:rPr lang="en-US" dirty="0" err="1">
                <a:ea typeface="+mn-lt"/>
                <a:cs typeface="+mn-lt"/>
              </a:rPr>
              <a:t>ряд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шагов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включающих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множество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сервисов</a:t>
            </a:r>
            <a:endParaRPr lang="en-US" dirty="0" err="1">
              <a:cs typeface="+mn-cs"/>
            </a:endParaRP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36700FC8-9E28-1D45-9971-F07DEE935B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0119" y="1935719"/>
            <a:ext cx="3826689" cy="284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en-US" sz="2800" dirty="0" err="1">
                <a:solidFill>
                  <a:srgbClr val="000099"/>
                </a:solidFill>
                <a:latin typeface="Calibri"/>
                <a:ea typeface="ＭＳ Ｐゴシック"/>
                <a:cs typeface="Calibri"/>
              </a:rPr>
              <a:t>билет</a:t>
            </a:r>
            <a:r>
              <a:rPr lang="en-US" altLang="en-US" sz="2800" dirty="0">
                <a:solidFill>
                  <a:srgbClr val="000099"/>
                </a:solidFill>
                <a:latin typeface="Calibri"/>
                <a:ea typeface="ＭＳ Ｐゴシック"/>
                <a:cs typeface="Calibri"/>
              </a:rPr>
              <a:t> (</a:t>
            </a:r>
            <a:r>
              <a:rPr lang="en-US" altLang="en-US" sz="2800" dirty="0" err="1">
                <a:solidFill>
                  <a:srgbClr val="000099"/>
                </a:solidFill>
                <a:latin typeface="Calibri"/>
                <a:ea typeface="ＭＳ Ｐゴシック"/>
                <a:cs typeface="Calibri"/>
              </a:rPr>
              <a:t>покупка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ＭＳ Ｐゴシック"/>
                <a:cs typeface="Calibri"/>
              </a:rPr>
              <a:t>)</a:t>
            </a:r>
            <a:endParaRPr lang="en-US" altLang="en-US" dirty="0">
              <a:solidFill>
                <a:srgbClr val="000099"/>
              </a:solidFill>
              <a:latin typeface="Calibri"/>
              <a:ea typeface="ＭＳ Ｐゴシック"/>
              <a:cs typeface="Calibri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en-US" sz="2800" dirty="0" err="1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багаж</a:t>
            </a:r>
            <a:r>
              <a:rPr lang="en-US" altLang="en-US" sz="2800" dirty="0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 (</a:t>
            </a:r>
            <a:r>
              <a:rPr lang="en-US" altLang="en-US" sz="2800" dirty="0" err="1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регистрация</a:t>
            </a:r>
            <a:r>
              <a:rPr lang="en-US" altLang="en-US" sz="2800" dirty="0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)</a:t>
            </a:r>
            <a:endParaRPr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en-US" sz="2800" dirty="0" err="1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выход</a:t>
            </a:r>
            <a:r>
              <a:rPr lang="en-US" altLang="en-US" sz="2800" dirty="0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 (</a:t>
            </a:r>
            <a:r>
              <a:rPr lang="en-US" altLang="en-US" sz="2800" dirty="0" err="1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посадка</a:t>
            </a:r>
            <a:r>
              <a:rPr lang="en-US" altLang="en-US" sz="2800" dirty="0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)</a:t>
            </a:r>
            <a:endParaRPr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en-US" sz="2800" dirty="0" err="1">
                <a:solidFill>
                  <a:srgbClr val="000099"/>
                </a:solidFill>
                <a:latin typeface="Calibri" panose="020F0502020204030204"/>
                <a:ea typeface="ＭＳ Ｐゴシック"/>
                <a:cs typeface="Calibri"/>
              </a:rPr>
              <a:t>взлетная</a:t>
            </a:r>
            <a:r>
              <a:rPr lang="en-US" altLang="en-US" sz="2800" dirty="0">
                <a:solidFill>
                  <a:srgbClr val="000099"/>
                </a:solidFill>
                <a:latin typeface="Calibri" panose="020F0502020204030204"/>
                <a:ea typeface="ＭＳ Ｐゴシック"/>
                <a:cs typeface="Calibri"/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  <a:latin typeface="Calibri" panose="020F0502020204030204"/>
                <a:ea typeface="ＭＳ Ｐゴシック"/>
                <a:cs typeface="Calibri"/>
              </a:rPr>
              <a:t>полоса</a:t>
            </a:r>
            <a:r>
              <a:rPr lang="en-US" altLang="en-US" sz="2800" dirty="0">
                <a:solidFill>
                  <a:srgbClr val="000099"/>
                </a:solidFill>
                <a:latin typeface="Calibri" panose="020F0502020204030204"/>
                <a:ea typeface="ＭＳ Ｐゴシック"/>
                <a:cs typeface="Calibri"/>
              </a:rPr>
              <a:t> (</a:t>
            </a:r>
            <a:r>
              <a:rPr lang="en-US" altLang="en-US" sz="2800" dirty="0" err="1">
                <a:solidFill>
                  <a:srgbClr val="000099"/>
                </a:solidFill>
                <a:latin typeface="Calibri" panose="020F0502020204030204"/>
                <a:ea typeface="ＭＳ Ｐゴシック"/>
                <a:cs typeface="Calibri"/>
              </a:rPr>
              <a:t>взлет</a:t>
            </a:r>
            <a:r>
              <a:rPr lang="en-US" altLang="en-US" sz="2800" dirty="0">
                <a:solidFill>
                  <a:srgbClr val="000099"/>
                </a:solidFill>
                <a:latin typeface="Calibri" panose="020F0502020204030204"/>
                <a:ea typeface="ＭＳ Ｐゴシック"/>
                <a:cs typeface="Calibri"/>
              </a:rPr>
              <a:t>)</a:t>
            </a:r>
            <a:endParaRPr lang="en-US" altLang="en-US" sz="2800" b="0" i="0" u="none" strike="noStrike" kern="1200" cap="none" spc="0" normalizeH="0" baseline="0" noProof="0" dirty="0" err="1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Calibri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en-US" sz="2800" dirty="0" err="1">
                <a:solidFill>
                  <a:srgbClr val="000099"/>
                </a:solidFill>
                <a:latin typeface="Calibri" panose="020F0502020204030204"/>
                <a:ea typeface="ＭＳ Ｐゴシック"/>
                <a:cs typeface="Calibri"/>
              </a:rPr>
              <a:t>движение</a:t>
            </a:r>
            <a:r>
              <a:rPr lang="en-US" altLang="en-US" sz="2800" dirty="0">
                <a:solidFill>
                  <a:srgbClr val="000099"/>
                </a:solidFill>
                <a:latin typeface="Calibri" panose="020F0502020204030204"/>
                <a:ea typeface="ＭＳ Ｐゴシック"/>
                <a:cs typeface="Calibri"/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  <a:latin typeface="Calibri" panose="020F0502020204030204"/>
                <a:ea typeface="ＭＳ Ｐゴシック"/>
                <a:cs typeface="Calibri"/>
              </a:rPr>
              <a:t>по</a:t>
            </a:r>
            <a:r>
              <a:rPr lang="en-US" altLang="en-US" sz="2800" dirty="0">
                <a:solidFill>
                  <a:srgbClr val="000099"/>
                </a:solidFill>
                <a:latin typeface="Calibri" panose="020F0502020204030204"/>
                <a:ea typeface="ＭＳ Ｐゴシック"/>
                <a:cs typeface="Calibri"/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  <a:latin typeface="Calibri" panose="020F0502020204030204"/>
                <a:ea typeface="ＭＳ Ｐゴシック"/>
                <a:cs typeface="Calibri"/>
              </a:rPr>
              <a:t>маршруту</a:t>
            </a:r>
            <a:endParaRPr lang="en-US" altLang="en-US" sz="2800" b="0" i="0" u="none" strike="noStrike" kern="1200" cap="none" spc="0" normalizeH="0" baseline="0" noProof="0" dirty="0" err="1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Calibri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848D3D19-7497-FE45-B7B5-B81AA4212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3964" y="1942018"/>
            <a:ext cx="4235455" cy="284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130000"/>
              </a:lnSpc>
              <a:defRPr/>
            </a:pPr>
            <a:r>
              <a:rPr lang="en-US" altLang="en-US" sz="2800" dirty="0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 </a:t>
            </a:r>
            <a:r>
              <a:rPr lang="en-US" altLang="en-US" sz="2800" dirty="0" err="1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билет</a:t>
            </a:r>
            <a:r>
              <a:rPr lang="en-US" altLang="en-US" sz="2800" dirty="0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(</a:t>
            </a:r>
            <a:r>
              <a:rPr lang="en-US" altLang="en-US" sz="2800" dirty="0" err="1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жалоба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)</a:t>
            </a:r>
          </a:p>
          <a:p>
            <a:pPr algn="r">
              <a:lnSpc>
                <a:spcPct val="130000"/>
              </a:lnSpc>
              <a:defRPr/>
            </a:pPr>
            <a:r>
              <a:rPr lang="en-US" altLang="en-US" sz="2800" dirty="0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 </a:t>
            </a:r>
            <a:r>
              <a:rPr lang="en-US" altLang="en-US" sz="2800" dirty="0" err="1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багаж</a:t>
            </a:r>
            <a:r>
              <a:rPr lang="en-US" altLang="en-US" sz="2800" dirty="0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 (</a:t>
            </a:r>
            <a:r>
              <a:rPr lang="en-US" altLang="en-US" sz="2800" dirty="0" err="1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получение</a:t>
            </a:r>
            <a:r>
              <a:rPr lang="en-US" altLang="en-US" sz="2800" dirty="0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)</a:t>
            </a:r>
            <a:endParaRPr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  <a:p>
            <a:pPr algn="r">
              <a:lnSpc>
                <a:spcPct val="130000"/>
              </a:lnSpc>
              <a:defRPr/>
            </a:pPr>
            <a:r>
              <a:rPr lang="en-US" altLang="en-US" sz="2800" dirty="0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 </a:t>
            </a:r>
            <a:r>
              <a:rPr lang="en-US" altLang="en-US" sz="2800" dirty="0" err="1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выход</a:t>
            </a:r>
            <a:r>
              <a:rPr lang="en-US" altLang="en-US" sz="2800" dirty="0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(</a:t>
            </a:r>
            <a:r>
              <a:rPr lang="en-US" altLang="en-US" sz="2800" dirty="0" err="1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высадка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)</a:t>
            </a:r>
            <a:endParaRPr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  <a:p>
            <a:pPr algn="r">
              <a:lnSpc>
                <a:spcPct val="130000"/>
              </a:lnSpc>
              <a:defRPr/>
            </a:pPr>
            <a:r>
              <a:rPr lang="en-US" altLang="en-US" sz="2800" dirty="0" err="1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взлетная</a:t>
            </a:r>
            <a:r>
              <a:rPr lang="en-US" altLang="en-US" sz="2800" dirty="0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полоса</a:t>
            </a:r>
            <a:r>
              <a:rPr lang="en-US" altLang="en-US" sz="2800" dirty="0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 (</a:t>
            </a:r>
            <a:r>
              <a:rPr lang="en-US" altLang="en-US" sz="2800" dirty="0" err="1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посадка</a:t>
            </a:r>
            <a:r>
              <a:rPr lang="en-US" altLang="en-US" sz="2800" dirty="0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)</a:t>
            </a:r>
            <a:endParaRPr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Calibri" panose="020F0502020204030204"/>
            </a:endParaRPr>
          </a:p>
          <a:p>
            <a:pPr algn="r">
              <a:lnSpc>
                <a:spcPct val="130000"/>
              </a:lnSpc>
              <a:defRPr/>
            </a:pPr>
            <a:r>
              <a:rPr lang="en-US" altLang="en-US" sz="2800" dirty="0" err="1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движение</a:t>
            </a:r>
            <a:r>
              <a:rPr lang="en-US" altLang="en-US" sz="2800" dirty="0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по</a:t>
            </a:r>
            <a:r>
              <a:rPr lang="en-US" altLang="en-US" sz="2800" dirty="0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маршруту</a:t>
            </a:r>
            <a:endParaRPr lang="en-US" altLang="en-US" sz="2800" b="0" i="0" u="none" strike="noStrike" kern="1200" cap="none" spc="0" normalizeH="0" baseline="0" noProof="0" dirty="0" err="1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Calibri"/>
            </a:endParaRPr>
          </a:p>
        </p:txBody>
      </p:sp>
      <p:sp>
        <p:nvSpPr>
          <p:cNvPr id="11" name="Text Box 7">
            <a:extLst>
              <a:ext uri="{FF2B5EF4-FFF2-40B4-BE49-F238E27FC236}">
                <a16:creationId xmlns:a16="http://schemas.microsoft.com/office/drawing/2014/main" id="{E16D6DCC-156C-2147-81DA-F433EE3A5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559" y="4847195"/>
            <a:ext cx="382668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2800" dirty="0" err="1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движение</a:t>
            </a:r>
            <a:r>
              <a:rPr lang="en-US" altLang="en-US" sz="2800" dirty="0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по</a:t>
            </a:r>
            <a:r>
              <a:rPr lang="en-US" altLang="en-US" sz="2800" dirty="0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  <a:latin typeface="Calibri" panose="020F0502020204030204"/>
                <a:ea typeface="ＭＳ Ｐゴシック"/>
              </a:rPr>
              <a:t>маршруту</a:t>
            </a:r>
            <a:endParaRPr kumimoji="0" lang="en-US" altLang="en-US" sz="2800" b="0" i="0" u="none" strike="noStrike" kern="1200" cap="none" spc="0" normalizeH="0" baseline="0" noProof="0" dirty="0" err="1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F85E233E-0BC2-2743-AB47-FA853651C08B}"/>
              </a:ext>
            </a:extLst>
          </p:cNvPr>
          <p:cNvSpPr>
            <a:spLocks/>
          </p:cNvSpPr>
          <p:nvPr/>
        </p:nvSpPr>
        <p:spPr bwMode="auto">
          <a:xfrm>
            <a:off x="879891" y="2080182"/>
            <a:ext cx="7827767" cy="3289301"/>
          </a:xfrm>
          <a:custGeom>
            <a:avLst/>
            <a:gdLst>
              <a:gd name="T0" fmla="*/ 0 w 4100"/>
              <a:gd name="T1" fmla="*/ 0 h 2072"/>
              <a:gd name="T2" fmla="*/ 4 w 4100"/>
              <a:gd name="T3" fmla="*/ 1736 h 2072"/>
              <a:gd name="T4" fmla="*/ 804 w 4100"/>
              <a:gd name="T5" fmla="*/ 2064 h 2072"/>
              <a:gd name="T6" fmla="*/ 3468 w 4100"/>
              <a:gd name="T7" fmla="*/ 2072 h 2072"/>
              <a:gd name="T8" fmla="*/ 4100 w 4100"/>
              <a:gd name="T9" fmla="*/ 1736 h 2072"/>
              <a:gd name="T10" fmla="*/ 4100 w 4100"/>
              <a:gd name="T11" fmla="*/ 96 h 207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100"/>
              <a:gd name="T19" fmla="*/ 0 h 2072"/>
              <a:gd name="T20" fmla="*/ 4100 w 4100"/>
              <a:gd name="T21" fmla="*/ 2072 h 2072"/>
              <a:gd name="connsiteX0" fmla="*/ 0 w 10000"/>
              <a:gd name="connsiteY0" fmla="*/ 0 h 10000"/>
              <a:gd name="connsiteX1" fmla="*/ 10 w 10000"/>
              <a:gd name="connsiteY1" fmla="*/ 8378 h 10000"/>
              <a:gd name="connsiteX2" fmla="*/ 1961 w 10000"/>
              <a:gd name="connsiteY2" fmla="*/ 9961 h 10000"/>
              <a:gd name="connsiteX3" fmla="*/ 8459 w 10000"/>
              <a:gd name="connsiteY3" fmla="*/ 10000 h 10000"/>
              <a:gd name="connsiteX4" fmla="*/ 10000 w 10000"/>
              <a:gd name="connsiteY4" fmla="*/ 8378 h 10000"/>
              <a:gd name="connsiteX0" fmla="*/ 0 w 8459"/>
              <a:gd name="connsiteY0" fmla="*/ 0 h 10000"/>
              <a:gd name="connsiteX1" fmla="*/ 10 w 8459"/>
              <a:gd name="connsiteY1" fmla="*/ 8378 h 10000"/>
              <a:gd name="connsiteX2" fmla="*/ 1961 w 8459"/>
              <a:gd name="connsiteY2" fmla="*/ 9961 h 10000"/>
              <a:gd name="connsiteX3" fmla="*/ 8459 w 8459"/>
              <a:gd name="connsiteY3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59" h="10000">
                <a:moveTo>
                  <a:pt x="0" y="0"/>
                </a:moveTo>
                <a:cubicBezTo>
                  <a:pt x="3" y="2793"/>
                  <a:pt x="7" y="5585"/>
                  <a:pt x="10" y="8378"/>
                </a:cubicBezTo>
                <a:lnTo>
                  <a:pt x="1961" y="9961"/>
                </a:lnTo>
                <a:lnTo>
                  <a:pt x="8459" y="10000"/>
                </a:lnTo>
              </a:path>
            </a:pathLst>
          </a:custGeom>
          <a:noFill/>
          <a:ln w="4445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</a:t>
            </a: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D9478D4E-B913-5E48-A41F-691CE28FDFE4}"/>
              </a:ext>
            </a:extLst>
          </p:cNvPr>
          <p:cNvSpPr/>
          <p:nvPr/>
        </p:nvSpPr>
        <p:spPr>
          <a:xfrm flipH="1">
            <a:off x="8627458" y="2106453"/>
            <a:ext cx="1822537" cy="3263030"/>
          </a:xfrm>
          <a:custGeom>
            <a:avLst/>
            <a:gdLst>
              <a:gd name="connsiteX0" fmla="*/ 1822537 w 1822537"/>
              <a:gd name="connsiteY0" fmla="*/ 3263030 h 3263030"/>
              <a:gd name="connsiteX1" fmla="*/ 6263 w 1822537"/>
              <a:gd name="connsiteY1" fmla="*/ 2743200 h 3263030"/>
              <a:gd name="connsiteX2" fmla="*/ 0 w 1822537"/>
              <a:gd name="connsiteY2" fmla="*/ 0 h 3263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2537" h="3263030">
                <a:moveTo>
                  <a:pt x="1822537" y="3263030"/>
                </a:moveTo>
                <a:lnTo>
                  <a:pt x="6263" y="2743200"/>
                </a:lnTo>
                <a:cubicBezTo>
                  <a:pt x="4175" y="1828800"/>
                  <a:pt x="2088" y="914400"/>
                  <a:pt x="0" y="0"/>
                </a:cubicBezTo>
              </a:path>
            </a:pathLst>
          </a:custGeom>
          <a:noFill/>
          <a:ln w="44450">
            <a:solidFill>
              <a:srgbClr val="C00000"/>
            </a:solidFill>
            <a:tailEnd type="triangle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B089D51D-215F-BA43-9D35-CA7FEB77B669}"/>
              </a:ext>
            </a:extLst>
          </p:cNvPr>
          <p:cNvSpPr txBox="1">
            <a:spLocks noChangeArrowheads="1"/>
          </p:cNvSpPr>
          <p:nvPr/>
        </p:nvSpPr>
        <p:spPr>
          <a:xfrm>
            <a:off x="1882900" y="5634038"/>
            <a:ext cx="9529651" cy="54292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3200" dirty="0" err="1">
                <a:ea typeface="+mn-lt"/>
                <a:cs typeface="+mn-lt"/>
              </a:rPr>
              <a:t>Как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бы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вы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определили</a:t>
            </a:r>
            <a:r>
              <a:rPr kumimoji="0" lang="en-US" sz="32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/</a:t>
            </a:r>
            <a:r>
              <a:rPr lang="en-US" sz="3200" dirty="0" err="1">
                <a:ea typeface="+mn-lt"/>
                <a:cs typeface="+mn-lt"/>
              </a:rPr>
              <a:t>обсудили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систему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авиаперелетов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?</a:t>
            </a:r>
            <a:r>
              <a:rPr lang="en-US" sz="3200" dirty="0">
                <a:ea typeface="+mn-lt"/>
                <a:cs typeface="+mn-lt"/>
              </a:rPr>
              <a:t> </a:t>
            </a:r>
            <a:endParaRPr lang="en-US" dirty="0">
              <a:cs typeface="+mn-cs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FCB9233-79E6-BA4F-9D93-E564447F7C10}"/>
              </a:ext>
            </a:extLst>
          </p:cNvPr>
          <p:cNvCxnSpPr/>
          <p:nvPr/>
        </p:nvCxnSpPr>
        <p:spPr>
          <a:xfrm>
            <a:off x="1564598" y="1798817"/>
            <a:ext cx="76000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E558E98-4E3D-6E48-9595-2F6059226384}"/>
              </a:ext>
            </a:extLst>
          </p:cNvPr>
          <p:cNvSpPr txBox="1"/>
          <p:nvPr/>
        </p:nvSpPr>
        <p:spPr>
          <a:xfrm>
            <a:off x="2473378" y="1558977"/>
            <a:ext cx="5357557" cy="461665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US" sz="2400" dirty="0" err="1">
                <a:ea typeface="+mn-lt"/>
                <a:cs typeface="+mn-lt"/>
              </a:rPr>
              <a:t>сквозная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перевозка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человека</a:t>
            </a:r>
            <a:r>
              <a:rPr lang="en-US" sz="2400" dirty="0">
                <a:ea typeface="+mn-lt"/>
                <a:cs typeface="+mn-lt"/>
              </a:rPr>
              <a:t> и </a:t>
            </a:r>
            <a:r>
              <a:rPr lang="en-US" sz="2400" dirty="0" err="1">
                <a:ea typeface="+mn-lt"/>
                <a:cs typeface="+mn-lt"/>
              </a:rPr>
              <a:t>багажа</a:t>
            </a:r>
            <a:r>
              <a:rPr lang="en-US" sz="2400" dirty="0">
                <a:ea typeface="+mn-lt"/>
                <a:cs typeface="+mn-lt"/>
              </a:rPr>
              <a:t> </a:t>
            </a:r>
            <a:endParaRPr lang="en-US" dirty="0">
              <a:cs typeface="Calibri" panose="020F0502020204030204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8B89B52-D8A0-B841-AE4D-367CE4C080B3}"/>
              </a:ext>
            </a:extLst>
          </p:cNvPr>
          <p:cNvGrpSpPr/>
          <p:nvPr/>
        </p:nvGrpSpPr>
        <p:grpSpPr>
          <a:xfrm>
            <a:off x="4267725" y="1021517"/>
            <a:ext cx="1528763" cy="620713"/>
            <a:chOff x="-1042195" y="4302698"/>
            <a:chExt cx="1528763" cy="620713"/>
          </a:xfrm>
        </p:grpSpPr>
        <p:pic>
          <p:nvPicPr>
            <p:cNvPr id="22" name="Picture 11" descr="yylgaifm[1]">
              <a:extLst>
                <a:ext uri="{FF2B5EF4-FFF2-40B4-BE49-F238E27FC236}">
                  <a16:creationId xmlns:a16="http://schemas.microsoft.com/office/drawing/2014/main" id="{07194610-EC25-D04B-8A29-162F15606C9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1042195" y="4463036"/>
              <a:ext cx="1528763" cy="460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Line 12">
              <a:extLst>
                <a:ext uri="{FF2B5EF4-FFF2-40B4-BE49-F238E27FC236}">
                  <a16:creationId xmlns:a16="http://schemas.microsoft.com/office/drawing/2014/main" id="{F2D1C1C2-445D-BD44-9E5D-B94BC5DF41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561182" y="4302698"/>
              <a:ext cx="45085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Line 13">
              <a:extLst>
                <a:ext uri="{FF2B5EF4-FFF2-40B4-BE49-F238E27FC236}">
                  <a16:creationId xmlns:a16="http://schemas.microsoft.com/office/drawing/2014/main" id="{E3D0F8A1-57E5-0348-B7BD-5D6EB952C3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408782" y="4455098"/>
              <a:ext cx="45085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Line 14">
              <a:extLst>
                <a:ext uri="{FF2B5EF4-FFF2-40B4-BE49-F238E27FC236}">
                  <a16:creationId xmlns:a16="http://schemas.microsoft.com/office/drawing/2014/main" id="{41A01E04-873D-7D43-8A11-021CF72C19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256382" y="4607498"/>
              <a:ext cx="45085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DCA0FC9C-F73D-3052-D2EE-C1837A1026D9}"/>
              </a:ext>
            </a:extLst>
          </p:cNvPr>
          <p:cNvSpPr txBox="1">
            <a:spLocks/>
          </p:cNvSpPr>
          <p:nvPr/>
        </p:nvSpPr>
        <p:spPr>
          <a:xfrm>
            <a:off x="3547726" y="6495771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200" dirty="0" err="1">
                <a:solidFill>
                  <a:schemeClr val="tx1"/>
                </a:solidFill>
              </a:rPr>
              <a:t>Джеймс</a:t>
            </a:r>
            <a:r>
              <a:rPr lang="ru-RU" sz="1200" dirty="0">
                <a:solidFill>
                  <a:schemeClr val="tx1"/>
                </a:solidFill>
              </a:rPr>
              <a:t> Ф. </a:t>
            </a:r>
            <a:r>
              <a:rPr lang="ru-RU" sz="1200" dirty="0" err="1">
                <a:solidFill>
                  <a:schemeClr val="tx1"/>
                </a:solidFill>
              </a:rPr>
              <a:t>Куроуз</a:t>
            </a:r>
            <a:r>
              <a:rPr lang="ru-RU" sz="12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200">
              <a:solidFill>
                <a:schemeClr val="tx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00415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 animBg="1"/>
      <p:bldP spid="3" grpId="0" animBg="1"/>
      <p:bldP spid="15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D3D16B69-45D9-7743-ADEA-3DAD4240D5C8}"/>
              </a:ext>
            </a:extLst>
          </p:cNvPr>
          <p:cNvGrpSpPr/>
          <p:nvPr/>
        </p:nvGrpSpPr>
        <p:grpSpPr>
          <a:xfrm>
            <a:off x="464981" y="2052861"/>
            <a:ext cx="10432006" cy="2708042"/>
            <a:chOff x="464981" y="1753061"/>
            <a:chExt cx="10432006" cy="2708042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5425220C-9838-8D45-9BAA-2D96FF83A2F1}"/>
                </a:ext>
              </a:extLst>
            </p:cNvPr>
            <p:cNvSpPr/>
            <p:nvPr/>
          </p:nvSpPr>
          <p:spPr>
            <a:xfrm>
              <a:off x="464981" y="4061418"/>
              <a:ext cx="10421481" cy="39968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DD8EE791-0739-6F48-8733-238C908C9A99}"/>
                </a:ext>
              </a:extLst>
            </p:cNvPr>
            <p:cNvSpPr/>
            <p:nvPr/>
          </p:nvSpPr>
          <p:spPr>
            <a:xfrm>
              <a:off x="475506" y="3495132"/>
              <a:ext cx="10421481" cy="39968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B68A0430-7325-D84E-8C11-99062FE5509D}"/>
                </a:ext>
              </a:extLst>
            </p:cNvPr>
            <p:cNvSpPr/>
            <p:nvPr/>
          </p:nvSpPr>
          <p:spPr>
            <a:xfrm>
              <a:off x="470508" y="2945434"/>
              <a:ext cx="10421481" cy="39968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5632A966-C6C7-424C-80FC-0FFB2F0BC371}"/>
                </a:ext>
              </a:extLst>
            </p:cNvPr>
            <p:cNvSpPr/>
            <p:nvPr/>
          </p:nvSpPr>
          <p:spPr>
            <a:xfrm>
              <a:off x="471525" y="2357714"/>
              <a:ext cx="10421481" cy="39968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458753E-88F3-B34F-B3B9-946C3E6C15F1}"/>
                </a:ext>
              </a:extLst>
            </p:cNvPr>
            <p:cNvSpPr/>
            <p:nvPr/>
          </p:nvSpPr>
          <p:spPr>
            <a:xfrm>
              <a:off x="464982" y="1753061"/>
              <a:ext cx="10421481" cy="39968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F1839DF-A204-F147-901F-403EDC096FCD}"/>
              </a:ext>
            </a:extLst>
          </p:cNvPr>
          <p:cNvGrpSpPr/>
          <p:nvPr/>
        </p:nvGrpSpPr>
        <p:grpSpPr>
          <a:xfrm>
            <a:off x="7572969" y="1945699"/>
            <a:ext cx="2929467" cy="2895601"/>
            <a:chOff x="1574800" y="1788319"/>
            <a:chExt cx="2929467" cy="2895601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E615A186-9ECD-7646-A746-B390E05134BE}"/>
                </a:ext>
              </a:extLst>
            </p:cNvPr>
            <p:cNvSpPr/>
            <p:nvPr/>
          </p:nvSpPr>
          <p:spPr>
            <a:xfrm>
              <a:off x="1591733" y="1788319"/>
              <a:ext cx="2794000" cy="289560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69ED9F09-CF30-0E4F-B280-1114E1973095}"/>
                </a:ext>
              </a:extLst>
            </p:cNvPr>
            <p:cNvCxnSpPr>
              <a:cxnSpLocks/>
            </p:cNvCxnSpPr>
            <p:nvPr/>
          </p:nvCxnSpPr>
          <p:spPr>
            <a:xfrm>
              <a:off x="1574800" y="2421466"/>
              <a:ext cx="2929467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7190042-F4C0-EC46-9AF0-FF1083E60F8B}"/>
                </a:ext>
              </a:extLst>
            </p:cNvPr>
            <p:cNvCxnSpPr>
              <a:cxnSpLocks/>
            </p:cNvCxnSpPr>
            <p:nvPr/>
          </p:nvCxnSpPr>
          <p:spPr>
            <a:xfrm>
              <a:off x="1574800" y="3009694"/>
              <a:ext cx="2929467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DEF134E-EA30-E347-8AE4-94F83CF21DB0}"/>
                </a:ext>
              </a:extLst>
            </p:cNvPr>
            <p:cNvCxnSpPr>
              <a:cxnSpLocks/>
            </p:cNvCxnSpPr>
            <p:nvPr/>
          </p:nvCxnSpPr>
          <p:spPr>
            <a:xfrm>
              <a:off x="1574800" y="3581400"/>
              <a:ext cx="2929467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C8AEB97-F690-7742-BC15-87C7C38DE30C}"/>
                </a:ext>
              </a:extLst>
            </p:cNvPr>
            <p:cNvCxnSpPr>
              <a:cxnSpLocks/>
            </p:cNvCxnSpPr>
            <p:nvPr/>
          </p:nvCxnSpPr>
          <p:spPr>
            <a:xfrm>
              <a:off x="1574800" y="4115129"/>
              <a:ext cx="2929467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73438F92-3E54-F248-B85E-6C7214C6DAB3}"/>
              </a:ext>
            </a:extLst>
          </p:cNvPr>
          <p:cNvSpPr/>
          <p:nvPr/>
        </p:nvSpPr>
        <p:spPr>
          <a:xfrm>
            <a:off x="965209" y="1935719"/>
            <a:ext cx="2794000" cy="28956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267" y="291947"/>
            <a:ext cx="10515600" cy="894622"/>
          </a:xfrm>
        </p:spPr>
        <p:txBody>
          <a:bodyPr>
            <a:normAutofit/>
          </a:bodyPr>
          <a:lstStyle/>
          <a:p>
            <a:r>
              <a:rPr lang="en-US" dirty="0" err="1">
                <a:ea typeface="+mj-lt"/>
                <a:cs typeface="+mj-lt"/>
              </a:rPr>
              <a:t>Пример</a:t>
            </a:r>
            <a:r>
              <a:rPr lang="en-US" sz="4400" dirty="0">
                <a:ea typeface="+mj-lt"/>
                <a:cs typeface="+mj-lt"/>
              </a:rPr>
              <a:t>: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организация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авиа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путешествия</a:t>
            </a:r>
            <a:endParaRPr lang="en-US" b="0" dirty="0" err="1">
              <a:ea typeface="+mj-lt"/>
              <a:cs typeface="+mj-lt"/>
            </a:endParaRP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36700FC8-9E28-1D45-9971-F07DEE935B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181" y="1943656"/>
            <a:ext cx="2834430" cy="2655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en-US" sz="2800" dirty="0" err="1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билет</a:t>
            </a:r>
            <a:r>
              <a:rPr lang="en-US" altLang="en-US" sz="2800" dirty="0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 (</a:t>
            </a:r>
            <a:r>
              <a:rPr lang="en-US" altLang="en-US" sz="2800" dirty="0" err="1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покупка</a:t>
            </a:r>
            <a:r>
              <a:rPr lang="en-US" altLang="en-US" sz="2800" dirty="0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)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ＭＳ Ｐゴシック"/>
              <a:cs typeface="+mn-cs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en-US" sz="2800" dirty="0" err="1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багаж</a:t>
            </a:r>
            <a:r>
              <a:rPr lang="en-US" altLang="en-US" sz="2800" dirty="0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 (</a:t>
            </a:r>
            <a:r>
              <a:rPr lang="en-US" altLang="en-US" sz="2800" dirty="0" err="1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рег-ция</a:t>
            </a:r>
            <a:r>
              <a:rPr lang="en-US" altLang="en-US" sz="2800" dirty="0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)</a:t>
            </a:r>
            <a:endParaRPr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en-US" sz="2800" dirty="0" err="1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выход</a:t>
            </a:r>
            <a:r>
              <a:rPr lang="en-US" altLang="en-US" sz="2800" dirty="0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 (</a:t>
            </a:r>
            <a:r>
              <a:rPr lang="en-US" altLang="en-US" sz="2800" dirty="0" err="1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посадка</a:t>
            </a:r>
            <a:r>
              <a:rPr lang="en-US" altLang="en-US" sz="2800" dirty="0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)</a:t>
            </a:r>
            <a:endParaRPr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en-US" dirty="0" err="1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взл</a:t>
            </a:r>
            <a:r>
              <a:rPr lang="en-US" altLang="en-US" dirty="0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. </a:t>
            </a:r>
            <a:r>
              <a:rPr lang="en-US" altLang="en-US" dirty="0" err="1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полоса</a:t>
            </a:r>
            <a:r>
              <a:rPr lang="en-US" altLang="en-US" dirty="0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 (</a:t>
            </a:r>
            <a:r>
              <a:rPr lang="en-US" altLang="en-US" dirty="0" err="1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взлет</a:t>
            </a:r>
            <a:r>
              <a:rPr lang="en-US" altLang="en-US" dirty="0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)</a:t>
            </a:r>
            <a:endParaRPr lang="en-US" altLang="en-US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Calibri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en-US" sz="2200" dirty="0" err="1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движение</a:t>
            </a:r>
            <a:r>
              <a:rPr lang="en-US" altLang="en-US" sz="2200" dirty="0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 </a:t>
            </a:r>
            <a:r>
              <a:rPr lang="en-US" altLang="en-US" sz="2200" dirty="0" err="1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по</a:t>
            </a:r>
            <a:r>
              <a:rPr lang="en-US" altLang="en-US" sz="2200" dirty="0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 </a:t>
            </a:r>
            <a:r>
              <a:rPr lang="en-US" altLang="en-US" sz="2200" dirty="0" err="1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марш-ту</a:t>
            </a:r>
            <a:endParaRPr lang="en-US" sz="2200">
              <a:solidFill>
                <a:schemeClr val="bg1"/>
              </a:solidFill>
              <a:cs typeface="Arial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848D3D19-7497-FE45-B7B5-B81AA4212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0944" y="2053143"/>
            <a:ext cx="2858475" cy="2615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800" dirty="0" err="1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билет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</a:t>
            </a:r>
            <a:r>
              <a:rPr lang="en-US" altLang="en-US" sz="2800" dirty="0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(</a:t>
            </a:r>
            <a:r>
              <a:rPr lang="en-US" altLang="en-US" sz="2800" dirty="0" err="1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жалоба</a:t>
            </a:r>
            <a:r>
              <a:rPr lang="en-US" altLang="en-US" sz="2800" dirty="0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)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ＭＳ Ｐゴシック"/>
              <a:cs typeface="+mn-cs"/>
            </a:endParaRPr>
          </a:p>
          <a:p>
            <a:pPr algn="r">
              <a:lnSpc>
                <a:spcPct val="130000"/>
              </a:lnSpc>
              <a:defRPr/>
            </a:pPr>
            <a:r>
              <a:rPr lang="en-US" altLang="en-US" sz="2800" dirty="0" err="1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багаж</a:t>
            </a:r>
            <a:r>
              <a:rPr lang="en-US" altLang="en-US" sz="2800" dirty="0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(</a:t>
            </a:r>
            <a:r>
              <a:rPr lang="en-US" altLang="en-US" sz="2800" dirty="0" err="1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получ-ие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)</a:t>
            </a:r>
            <a:endParaRPr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  <a:p>
            <a:pPr marL="0" marR="0" lvl="0" indent="0" algn="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800" dirty="0" err="1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выход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(</a:t>
            </a:r>
            <a:r>
              <a:rPr lang="en-US" altLang="en-US" sz="2800" dirty="0" err="1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высадка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)</a:t>
            </a:r>
            <a:endParaRPr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  <a:p>
            <a:pPr algn="r">
              <a:lnSpc>
                <a:spcPct val="130000"/>
              </a:lnSpc>
              <a:defRPr/>
            </a:pPr>
            <a:r>
              <a:rPr lang="en-US" altLang="en-US" sz="2200" dirty="0" err="1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взл</a:t>
            </a:r>
            <a:r>
              <a:rPr lang="en-US" altLang="en-US" sz="2200" dirty="0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. </a:t>
            </a:r>
            <a:r>
              <a:rPr lang="en-US" altLang="en-US" sz="2200" dirty="0" err="1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полоса</a:t>
            </a:r>
            <a:r>
              <a:rPr lang="en-US" altLang="en-US" sz="2200" dirty="0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 (</a:t>
            </a:r>
            <a:r>
              <a:rPr lang="en-US" altLang="en-US" sz="2200" dirty="0" err="1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посадка</a:t>
            </a:r>
            <a:r>
              <a:rPr lang="en-US" altLang="en-US" sz="2200" dirty="0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)</a:t>
            </a:r>
            <a:endParaRPr lang="en-US" altLang="en-US" sz="2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Calibri"/>
            </a:endParaRPr>
          </a:p>
          <a:p>
            <a:pPr algn="r">
              <a:lnSpc>
                <a:spcPct val="130000"/>
              </a:lnSpc>
              <a:defRPr/>
            </a:pPr>
            <a:r>
              <a:rPr lang="en-US" altLang="en-US" sz="2200" dirty="0" err="1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движение</a:t>
            </a:r>
            <a:r>
              <a:rPr lang="en-US" altLang="en-US" sz="2200" dirty="0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 </a:t>
            </a:r>
            <a:r>
              <a:rPr lang="en-US" altLang="en-US" sz="2200" dirty="0" err="1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по</a:t>
            </a:r>
            <a:r>
              <a:rPr lang="en-US" altLang="en-US" sz="2200" dirty="0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 </a:t>
            </a:r>
            <a:r>
              <a:rPr lang="en-US" altLang="en-US" sz="2200" dirty="0" err="1">
                <a:solidFill>
                  <a:schemeClr val="bg1"/>
                </a:solidFill>
                <a:latin typeface="Calibri" panose="020F0502020204030204"/>
                <a:ea typeface="ＭＳ Ｐゴシック"/>
              </a:rPr>
              <a:t>марш-ту</a:t>
            </a:r>
            <a:endParaRPr lang="en-US" sz="2200" dirty="0">
              <a:solidFill>
                <a:schemeClr val="bg1"/>
              </a:solidFill>
              <a:cs typeface="Arial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28FFC7C-C6FB-584F-8F6E-FFA01C23964A}"/>
              </a:ext>
            </a:extLst>
          </p:cNvPr>
          <p:cNvCxnSpPr>
            <a:cxnSpLocks/>
          </p:cNvCxnSpPr>
          <p:nvPr/>
        </p:nvCxnSpPr>
        <p:spPr>
          <a:xfrm>
            <a:off x="948276" y="2568866"/>
            <a:ext cx="2929467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B8B1716-D4D2-3649-99C0-55319689F97F}"/>
              </a:ext>
            </a:extLst>
          </p:cNvPr>
          <p:cNvCxnSpPr>
            <a:cxnSpLocks/>
          </p:cNvCxnSpPr>
          <p:nvPr/>
        </p:nvCxnSpPr>
        <p:spPr>
          <a:xfrm>
            <a:off x="948276" y="3157094"/>
            <a:ext cx="2929467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A253EA2-F916-EE42-B3CA-CA7A3F485F2C}"/>
              </a:ext>
            </a:extLst>
          </p:cNvPr>
          <p:cNvCxnSpPr>
            <a:cxnSpLocks/>
          </p:cNvCxnSpPr>
          <p:nvPr/>
        </p:nvCxnSpPr>
        <p:spPr>
          <a:xfrm>
            <a:off x="948276" y="3728800"/>
            <a:ext cx="2929467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5EF4F97-2C46-FF44-9C8B-77221BDB15DC}"/>
              </a:ext>
            </a:extLst>
          </p:cNvPr>
          <p:cNvCxnSpPr>
            <a:cxnSpLocks/>
          </p:cNvCxnSpPr>
          <p:nvPr/>
        </p:nvCxnSpPr>
        <p:spPr>
          <a:xfrm>
            <a:off x="948276" y="4262529"/>
            <a:ext cx="2929467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E1E38E25-A98C-CC40-BE63-1E70E5A1D89B}"/>
              </a:ext>
            </a:extLst>
          </p:cNvPr>
          <p:cNvSpPr/>
          <p:nvPr/>
        </p:nvSpPr>
        <p:spPr>
          <a:xfrm>
            <a:off x="4260623" y="4272051"/>
            <a:ext cx="2794000" cy="5687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 Box 7">
            <a:extLst>
              <a:ext uri="{FF2B5EF4-FFF2-40B4-BE49-F238E27FC236}">
                <a16:creationId xmlns:a16="http://schemas.microsoft.com/office/drawing/2014/main" id="{E16D6DCC-156C-2147-81DA-F433EE3A5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3486" y="4300858"/>
            <a:ext cx="25112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airplane routing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8EEAE621-B95A-384F-A62F-7E5903AD8FBF}"/>
              </a:ext>
            </a:extLst>
          </p:cNvPr>
          <p:cNvGrpSpPr/>
          <p:nvPr/>
        </p:nvGrpSpPr>
        <p:grpSpPr>
          <a:xfrm>
            <a:off x="3884123" y="1999560"/>
            <a:ext cx="3685624" cy="2763209"/>
            <a:chOff x="3884123" y="1699760"/>
            <a:chExt cx="3685624" cy="2763209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EB4A6AAF-FC59-FA44-ACE5-C72FA686C0C2}"/>
                </a:ext>
              </a:extLst>
            </p:cNvPr>
            <p:cNvSpPr txBox="1"/>
            <p:nvPr/>
          </p:nvSpPr>
          <p:spPr>
            <a:xfrm>
              <a:off x="3884123" y="1699760"/>
              <a:ext cx="3685624" cy="461665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t">
              <a:spAutoFit/>
            </a:bodyPr>
            <a:lstStyle/>
            <a:p>
              <a:pPr>
                <a:defRPr/>
              </a:pPr>
              <a:r>
                <a:rPr lang="en-US" sz="2400" i="1" dirty="0" err="1">
                  <a:ea typeface="+mn-lt"/>
                  <a:cs typeface="+mn-lt"/>
                </a:rPr>
                <a:t>служба</a:t>
              </a:r>
              <a:r>
                <a:rPr lang="en-US" sz="2400" i="1" dirty="0">
                  <a:ea typeface="+mn-lt"/>
                  <a:cs typeface="+mn-lt"/>
                </a:rPr>
                <a:t> </a:t>
              </a:r>
              <a:r>
                <a:rPr lang="en-US" sz="2400" i="1" dirty="0" err="1">
                  <a:ea typeface="+mn-lt"/>
                  <a:cs typeface="+mn-lt"/>
                </a:rPr>
                <a:t>продажи</a:t>
              </a:r>
              <a:r>
                <a:rPr lang="en-US" sz="2400" i="1" dirty="0">
                  <a:ea typeface="+mn-lt"/>
                  <a:cs typeface="+mn-lt"/>
                </a:rPr>
                <a:t> </a:t>
              </a:r>
              <a:r>
                <a:rPr lang="en-US" sz="2400" i="1" dirty="0" err="1">
                  <a:ea typeface="+mn-lt"/>
                  <a:cs typeface="+mn-lt"/>
                </a:rPr>
                <a:t>билетов</a:t>
              </a:r>
              <a:endParaRPr lang="en-US" sz="2400" i="1">
                <a:cs typeface="Calibri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E3B20036-2BB5-4241-87A9-6D4052E720AA}"/>
                </a:ext>
              </a:extLst>
            </p:cNvPr>
            <p:cNvSpPr txBox="1"/>
            <p:nvPr/>
          </p:nvSpPr>
          <p:spPr>
            <a:xfrm>
              <a:off x="4551018" y="2308518"/>
              <a:ext cx="2249334" cy="461665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t">
              <a:spAutoFit/>
            </a:bodyPr>
            <a:lstStyle/>
            <a:p>
              <a:pPr>
                <a:defRPr/>
              </a:pPr>
              <a:r>
                <a:rPr lang="en-US" sz="2400" i="1" dirty="0" err="1">
                  <a:ea typeface="+mn-lt"/>
                  <a:cs typeface="+mn-lt"/>
                </a:rPr>
                <a:t>служба</a:t>
              </a:r>
              <a:r>
                <a:rPr lang="en-US" sz="2400" i="1" dirty="0">
                  <a:ea typeface="+mn-lt"/>
                  <a:cs typeface="+mn-lt"/>
                </a:rPr>
                <a:t> </a:t>
              </a:r>
              <a:r>
                <a:rPr lang="en-US" sz="2400" i="1" dirty="0" err="1">
                  <a:ea typeface="+mn-lt"/>
                  <a:cs typeface="+mn-lt"/>
                </a:rPr>
                <a:t>багажа</a:t>
              </a:r>
              <a:endParaRPr lang="en-US" sz="2400" i="1" dirty="0" err="1">
                <a:ea typeface="+mn-ea"/>
                <a:cs typeface="+mn-cs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7314652E-AC11-9744-91B6-642D2DAB1815}"/>
                </a:ext>
              </a:extLst>
            </p:cNvPr>
            <p:cNvSpPr txBox="1"/>
            <p:nvPr/>
          </p:nvSpPr>
          <p:spPr>
            <a:xfrm>
              <a:off x="4686266" y="2872078"/>
              <a:ext cx="1058303" cy="492443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t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600" i="1" dirty="0" err="1">
                  <a:latin typeface="Calibri" panose="020F0502020204030204"/>
                </a:rPr>
                <a:t>выход</a:t>
              </a:r>
              <a:endParaRPr kumimoji="0" lang="en-US" sz="2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64AEF81B-DB1C-5E49-A5CE-1930E0CD97F9}"/>
                </a:ext>
              </a:extLst>
            </p:cNvPr>
            <p:cNvSpPr txBox="1"/>
            <p:nvPr/>
          </p:nvSpPr>
          <p:spPr>
            <a:xfrm>
              <a:off x="4485939" y="3451513"/>
              <a:ext cx="2364750" cy="492443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t">
              <a:spAutoFit/>
            </a:bodyPr>
            <a:lstStyle/>
            <a:p>
              <a:pPr marL="0" marR="0" lvl="0" indent="0" algn="l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/>
              </a:pPr>
              <a:r>
                <a:rPr lang="en-US" sz="2600" i="1" dirty="0" err="1">
                  <a:latin typeface="Calibri" panose="020F0502020204030204"/>
                </a:rPr>
                <a:t>взлет</a:t>
              </a:r>
              <a:r>
                <a:rPr lang="en-US" sz="2600" i="1" dirty="0">
                  <a:latin typeface="Calibri" panose="020F0502020204030204"/>
                </a:rPr>
                <a:t>/</a:t>
              </a:r>
              <a:r>
                <a:rPr lang="en-US" sz="2600" i="1" dirty="0" err="1">
                  <a:latin typeface="Calibri" panose="020F0502020204030204"/>
                </a:rPr>
                <a:t>посадка</a:t>
              </a:r>
              <a:endParaRPr lang="en-US" sz="2600">
                <a:cs typeface="Calibri"/>
              </a:endParaRPr>
            </a:p>
          </p:txBody>
        </p: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71D67CFB-C1C3-034A-88B0-DF85F0C59330}"/>
                </a:ext>
              </a:extLst>
            </p:cNvPr>
            <p:cNvGrpSpPr/>
            <p:nvPr/>
          </p:nvGrpSpPr>
          <p:grpSpPr>
            <a:xfrm>
              <a:off x="3948545" y="3996074"/>
              <a:ext cx="3548029" cy="466895"/>
              <a:chOff x="3976681" y="3982006"/>
              <a:chExt cx="3548029" cy="466895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2FCD8885-2FFE-5644-B703-7DA1C8AD8286}"/>
                  </a:ext>
                </a:extLst>
              </p:cNvPr>
              <p:cNvSpPr/>
              <p:nvPr/>
            </p:nvSpPr>
            <p:spPr>
              <a:xfrm>
                <a:off x="3976681" y="4046279"/>
                <a:ext cx="3522823" cy="402622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56025D16-29A9-4843-944E-D0F547FAEFB7}"/>
                  </a:ext>
                </a:extLst>
              </p:cNvPr>
              <p:cNvSpPr txBox="1"/>
              <p:nvPr/>
            </p:nvSpPr>
            <p:spPr>
              <a:xfrm>
                <a:off x="4077933" y="3982006"/>
                <a:ext cx="3446777" cy="461665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 rtlCol="0" anchor="t">
                <a:spAutoFit/>
              </a:bodyPr>
              <a:lstStyle/>
              <a:p>
                <a:pPr>
                  <a:defRPr/>
                </a:pPr>
                <a:r>
                  <a:rPr lang="en-US" sz="2400" i="1" dirty="0" err="1">
                    <a:latin typeface="Calibri" panose="020F0502020204030204"/>
                  </a:rPr>
                  <a:t>Движение</a:t>
                </a:r>
                <a:r>
                  <a:rPr lang="en-US" sz="2400" i="1" dirty="0">
                    <a:latin typeface="Calibri" panose="020F0502020204030204"/>
                  </a:rPr>
                  <a:t> </a:t>
                </a:r>
                <a:r>
                  <a:rPr lang="en-US" sz="2400" i="1" dirty="0" err="1">
                    <a:latin typeface="Calibri" panose="020F0502020204030204"/>
                  </a:rPr>
                  <a:t>по</a:t>
                </a:r>
                <a:r>
                  <a:rPr lang="en-US" sz="2400" i="1" dirty="0">
                    <a:latin typeface="Calibri" panose="020F0502020204030204"/>
                  </a:rPr>
                  <a:t> </a:t>
                </a:r>
                <a:r>
                  <a:rPr lang="en-US" sz="2400" i="1" dirty="0" err="1">
                    <a:latin typeface="Calibri" panose="020F0502020204030204"/>
                  </a:rPr>
                  <a:t>маршруту</a:t>
                </a:r>
                <a:endParaRPr lang="en-US" sz="2400" i="1">
                  <a:cs typeface="Calibri"/>
                </a:endParaRPr>
              </a:p>
            </p:txBody>
          </p:sp>
        </p:grpSp>
      </p:grpSp>
      <p:sp>
        <p:nvSpPr>
          <p:cNvPr id="61" name="Rectangle 40">
            <a:extLst>
              <a:ext uri="{FF2B5EF4-FFF2-40B4-BE49-F238E27FC236}">
                <a16:creationId xmlns:a16="http://schemas.microsoft.com/office/drawing/2014/main" id="{8CA0C9F3-42E1-954A-929E-FDF9EBC1EB0B}"/>
              </a:ext>
            </a:extLst>
          </p:cNvPr>
          <p:cNvSpPr txBox="1">
            <a:spLocks noChangeArrowheads="1"/>
          </p:cNvSpPr>
          <p:nvPr/>
        </p:nvSpPr>
        <p:spPr>
          <a:xfrm>
            <a:off x="1099634" y="5094287"/>
            <a:ext cx="9844088" cy="17637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altLang="en-US" sz="3200" i="1" dirty="0" err="1">
                <a:solidFill>
                  <a:srgbClr val="CC0000"/>
                </a:solidFill>
                <a:latin typeface="Calibri" panose="020F0502020204030204"/>
                <a:ea typeface="ＭＳ Ｐゴシック"/>
              </a:rPr>
              <a:t>уровни</a:t>
            </a: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: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</a:t>
            </a:r>
            <a:r>
              <a:rPr lang="en-US" altLang="en-US" sz="3200" dirty="0" err="1">
                <a:latin typeface="Calibri" panose="020F0502020204030204"/>
                <a:ea typeface="ＭＳ Ｐゴシック"/>
              </a:rPr>
              <a:t>каждый</a:t>
            </a:r>
            <a:r>
              <a:rPr lang="en-US" altLang="en-US" sz="3200" dirty="0">
                <a:latin typeface="Calibri" panose="020F0502020204030204"/>
                <a:ea typeface="ＭＳ Ｐゴシック"/>
              </a:rPr>
              <a:t> </a:t>
            </a:r>
            <a:r>
              <a:rPr lang="en-US" altLang="en-US" sz="3200" dirty="0" err="1">
                <a:latin typeface="Calibri" panose="020F0502020204030204"/>
                <a:ea typeface="ＭＳ Ｐゴシック"/>
              </a:rPr>
              <a:t>уровень</a:t>
            </a:r>
            <a:r>
              <a:rPr lang="en-US" altLang="en-US" sz="3200" dirty="0">
                <a:latin typeface="Calibri" panose="020F0502020204030204"/>
                <a:ea typeface="ＭＳ Ｐゴシック"/>
              </a:rPr>
              <a:t> </a:t>
            </a:r>
            <a:r>
              <a:rPr lang="en-US" altLang="en-US" sz="3200" dirty="0" err="1">
                <a:latin typeface="Calibri" panose="020F0502020204030204"/>
                <a:ea typeface="ＭＳ Ｐゴシック"/>
              </a:rPr>
              <a:t>предоставляет</a:t>
            </a:r>
            <a:r>
              <a:rPr lang="en-US" altLang="en-US" sz="3200" dirty="0">
                <a:latin typeface="Calibri" panose="020F0502020204030204"/>
                <a:ea typeface="ＭＳ Ｐゴシック"/>
              </a:rPr>
              <a:t> </a:t>
            </a:r>
            <a:r>
              <a:rPr lang="en-US" altLang="en-US" sz="3200" dirty="0" err="1">
                <a:latin typeface="Calibri" panose="020F0502020204030204"/>
                <a:ea typeface="ＭＳ Ｐゴシック"/>
              </a:rPr>
              <a:t>свои</a:t>
            </a:r>
            <a:r>
              <a:rPr lang="en-US" altLang="en-US" sz="3200" dirty="0">
                <a:latin typeface="Calibri" panose="020F0502020204030204"/>
                <a:ea typeface="ＭＳ Ｐゴシック"/>
              </a:rPr>
              <a:t> </a:t>
            </a:r>
            <a:r>
              <a:rPr lang="en-US" altLang="en-US" sz="3200" dirty="0" err="1">
                <a:latin typeface="Calibri" panose="020F0502020204030204"/>
                <a:ea typeface="ＭＳ Ｐゴシック"/>
              </a:rPr>
              <a:t>службы</a:t>
            </a:r>
            <a:endParaRPr lang="en-US" altLang="en-US" sz="3200" b="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  <a:p>
            <a:pPr lvl="1">
              <a:buFont typeface="Wingdings,Sans-Serif" pitchFamily="2" charset="2"/>
              <a:buChar char="§"/>
              <a:defRPr/>
            </a:pPr>
            <a:r>
              <a:rPr lang="en-US" sz="2800" dirty="0">
                <a:ea typeface="+mn-lt"/>
                <a:cs typeface="+mn-lt"/>
              </a:rPr>
              <a:t>с </a:t>
            </a:r>
            <a:r>
              <a:rPr lang="en-US" sz="2800" dirty="0" err="1">
                <a:ea typeface="+mn-lt"/>
                <a:cs typeface="+mn-lt"/>
              </a:rPr>
              <a:t>помощью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функций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данного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уровня</a:t>
            </a:r>
          </a:p>
          <a:p>
            <a:pPr lvl="1">
              <a:buFont typeface="Wingdings,Sans-Serif" pitchFamily="2" charset="2"/>
              <a:buChar char="§"/>
              <a:defRPr/>
            </a:pPr>
            <a:r>
              <a:rPr lang="en-US" sz="2800" dirty="0" err="1">
                <a:ea typeface="+mn-lt"/>
                <a:cs typeface="+mn-lt"/>
              </a:rPr>
              <a:t>используя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функции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нижележащего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уровня</a:t>
            </a:r>
            <a:endParaRPr lang="en-US" sz="2800" b="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ea typeface="+mn-lt"/>
              <a:cs typeface="+mn-lt"/>
            </a:endParaRPr>
          </a:p>
          <a:p>
            <a:pPr marR="0" algn="l" defTabSz="914400">
              <a:lnSpc>
                <a:spcPct val="90000"/>
              </a:lnSpc>
              <a:spcAft>
                <a:spcPts val="0"/>
              </a:spcAft>
              <a:buSzTx/>
              <a:buFont typeface="Wingdings" pitchFamily="2" charset="2"/>
              <a:buNone/>
              <a:tabLst/>
              <a:defRPr/>
            </a:pPr>
            <a:endParaRPr lang="en-US" alt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ＭＳ Ｐゴシック" panose="020B0600070205080204" pitchFamily="34" charset="-128"/>
              <a:cs typeface="+mn-lt"/>
            </a:endParaRP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4ABC8A23-73DD-8E62-6D11-A6A58BF19B4A}"/>
              </a:ext>
            </a:extLst>
          </p:cNvPr>
          <p:cNvSpPr txBox="1">
            <a:spLocks/>
          </p:cNvSpPr>
          <p:nvPr/>
        </p:nvSpPr>
        <p:spPr>
          <a:xfrm>
            <a:off x="3547726" y="6495771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200" dirty="0" err="1">
                <a:solidFill>
                  <a:schemeClr val="tx1"/>
                </a:solidFill>
              </a:rPr>
              <a:t>Джеймс</a:t>
            </a:r>
            <a:r>
              <a:rPr lang="ru-RU" sz="1200" dirty="0">
                <a:solidFill>
                  <a:schemeClr val="tx1"/>
                </a:solidFill>
              </a:rPr>
              <a:t> Ф. </a:t>
            </a:r>
            <a:r>
              <a:rPr lang="ru-RU" sz="1200" dirty="0" err="1">
                <a:solidFill>
                  <a:schemeClr val="tx1"/>
                </a:solidFill>
              </a:rPr>
              <a:t>Куроуз</a:t>
            </a:r>
            <a:r>
              <a:rPr lang="ru-RU" sz="12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200">
              <a:solidFill>
                <a:schemeClr val="tx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16260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142" y="149072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dirty="0" err="1">
                <a:ea typeface="ＭＳ Ｐゴシック"/>
              </a:rPr>
              <a:t>Смысл</a:t>
            </a:r>
            <a:r>
              <a:rPr lang="en-US" altLang="en-US" dirty="0">
                <a:ea typeface="ＭＳ Ｐゴシック"/>
              </a:rPr>
              <a:t> </a:t>
            </a:r>
            <a:r>
              <a:rPr lang="en-US" altLang="en-US" dirty="0" err="1">
                <a:ea typeface="ＭＳ Ｐゴシック"/>
              </a:rPr>
              <a:t>разделения</a:t>
            </a:r>
            <a:r>
              <a:rPr lang="en-US" altLang="en-US" dirty="0">
                <a:ea typeface="ＭＳ Ｐゴシック"/>
              </a:rPr>
              <a:t> </a:t>
            </a:r>
            <a:r>
              <a:rPr lang="en-US" altLang="en-US" dirty="0" err="1">
                <a:ea typeface="ＭＳ Ｐゴシック"/>
              </a:rPr>
              <a:t>на</a:t>
            </a:r>
            <a:r>
              <a:rPr lang="en-US" altLang="en-US" dirty="0">
                <a:ea typeface="ＭＳ Ｐゴシック"/>
              </a:rPr>
              <a:t> </a:t>
            </a:r>
            <a:r>
              <a:rPr lang="en-US" altLang="en-US" dirty="0" err="1">
                <a:ea typeface="ＭＳ Ｐゴシック"/>
              </a:rPr>
              <a:t>уровни</a:t>
            </a:r>
            <a:endParaRPr lang="en-US" sz="4400" dirty="0" err="1"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921D3CC3-7FC4-4346-86E8-F841A7674F2D}"/>
              </a:ext>
            </a:extLst>
          </p:cNvPr>
          <p:cNvSpPr txBox="1">
            <a:spLocks noChangeArrowheads="1"/>
          </p:cNvSpPr>
          <p:nvPr/>
        </p:nvSpPr>
        <p:spPr>
          <a:xfrm>
            <a:off x="224672" y="1187701"/>
            <a:ext cx="11750023" cy="493857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3600">
                <a:ea typeface="+mn-lt"/>
                <a:cs typeface="+mn-lt"/>
              </a:rPr>
              <a:t>Подход к проектированию</a:t>
            </a:r>
            <a:r>
              <a:rPr kumimoji="0" lang="en-US" sz="36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/</a:t>
            </a:r>
            <a:r>
              <a:rPr lang="en-US" sz="3600">
                <a:ea typeface="+mn-lt"/>
                <a:cs typeface="+mn-lt"/>
              </a:rPr>
              <a:t>обсуждению сложных систем</a:t>
            </a:r>
            <a:r>
              <a:rPr kumimoji="0" lang="en-US" altLang="en-US" sz="36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:</a:t>
            </a:r>
            <a:endParaRPr lang="en-US">
              <a:ea typeface="ＭＳ Ｐゴシック"/>
              <a:cs typeface="+mn-cs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5F7B519-61A4-984E-AD7F-1F86A8769FE7}"/>
              </a:ext>
            </a:extLst>
          </p:cNvPr>
          <p:cNvSpPr txBox="1">
            <a:spLocks noChangeArrowheads="1"/>
          </p:cNvSpPr>
          <p:nvPr/>
        </p:nvSpPr>
        <p:spPr>
          <a:xfrm>
            <a:off x="722834" y="1935296"/>
            <a:ext cx="7717566" cy="434558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,Sans-Serif" pitchFamily="2" charset="2"/>
              <a:defRPr/>
            </a:pPr>
            <a:r>
              <a:rPr lang="en-US" sz="3200" dirty="0" err="1">
                <a:ea typeface="+mn-lt"/>
                <a:cs typeface="+mn-lt"/>
              </a:rPr>
              <a:t>структурирование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позволяет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разделить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систему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на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взаимодействующие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компоненты</a:t>
            </a:r>
            <a:endParaRPr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lt"/>
              <a:cs typeface="+mn-lt"/>
            </a:endParaRPr>
          </a:p>
          <a:p>
            <a:pPr marL="982345" lvl="1" indent="-355600">
              <a:defRPr/>
            </a:pPr>
            <a:r>
              <a:rPr lang="en-US" altLang="en-US" sz="2800" dirty="0" err="1">
                <a:latin typeface="Calibri" panose="020F0502020204030204"/>
                <a:ea typeface="Arial" panose="020B0604020202020204" pitchFamily="34" charset="0"/>
              </a:rPr>
              <a:t>уровневая</a:t>
            </a:r>
            <a:r>
              <a:rPr lang="en-US" altLang="en-US" sz="2800" dirty="0">
                <a:latin typeface="Calibri" panose="020F0502020204030204"/>
                <a:ea typeface="Arial" panose="020B0604020202020204" pitchFamily="34" charset="0"/>
              </a:rPr>
              <a:t> </a:t>
            </a:r>
            <a:r>
              <a:rPr lang="en-US" altLang="en-US" sz="2800" i="1" dirty="0" err="1">
                <a:solidFill>
                  <a:srgbClr val="CC0000"/>
                </a:solidFill>
                <a:latin typeface="Calibri" panose="020F0502020204030204"/>
                <a:ea typeface="Arial" panose="020B0604020202020204" pitchFamily="34" charset="0"/>
              </a:rPr>
              <a:t>эталонная</a:t>
            </a:r>
            <a:r>
              <a:rPr lang="en-US" altLang="en-US" sz="2800" i="1" dirty="0">
                <a:solidFill>
                  <a:srgbClr val="CC0000"/>
                </a:solidFill>
                <a:latin typeface="Calibri" panose="020F0502020204030204"/>
                <a:ea typeface="Arial" panose="020B0604020202020204" pitchFamily="34" charset="0"/>
              </a:rPr>
              <a:t> </a:t>
            </a:r>
            <a:r>
              <a:rPr lang="en-US" altLang="en-US" sz="2800" i="1" dirty="0" err="1">
                <a:solidFill>
                  <a:srgbClr val="CC0000"/>
                </a:solidFill>
                <a:latin typeface="Calibri" panose="020F0502020204030204"/>
                <a:ea typeface="Arial" panose="020B0604020202020204" pitchFamily="34" charset="0"/>
              </a:rPr>
              <a:t>модель</a:t>
            </a:r>
            <a:r>
              <a:rPr lang="en-US" altLang="en-US" sz="2800" dirty="0">
                <a:latin typeface="Calibri" panose="020F0502020204030204"/>
                <a:ea typeface="Arial" panose="020B0604020202020204" pitchFamily="34" charset="0"/>
              </a:rPr>
              <a:t> в </a:t>
            </a:r>
            <a:r>
              <a:rPr lang="en-US" altLang="en-US" sz="2800" dirty="0" err="1">
                <a:latin typeface="Calibri" panose="020F0502020204030204"/>
                <a:ea typeface="Arial" panose="020B0604020202020204" pitchFamily="34" charset="0"/>
              </a:rPr>
              <a:t>качестве</a:t>
            </a:r>
            <a:r>
              <a:rPr lang="en-US" altLang="en-US" sz="2800" dirty="0">
                <a:latin typeface="Calibri" panose="020F0502020204030204"/>
                <a:ea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Calibri" panose="020F0502020204030204"/>
                <a:ea typeface="Arial" panose="020B0604020202020204" pitchFamily="34" charset="0"/>
              </a:rPr>
              <a:t>примера</a:t>
            </a:r>
            <a:endParaRPr lang="en-US" altLang="en-US" sz="2800" b="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Calibri" panose="020F0502020204030204"/>
              <a:ea typeface="Arial" panose="020B0604020202020204" pitchFamily="34" charset="0"/>
              <a:cs typeface="Calibri"/>
            </a:endParaRPr>
          </a:p>
          <a:p>
            <a:pPr marL="572770" indent="-355600">
              <a:defRPr/>
            </a:pPr>
            <a:r>
              <a:rPr lang="en-US" altLang="en-US" sz="3200" dirty="0" err="1">
                <a:latin typeface="Calibri" panose="020F0502020204030204"/>
                <a:ea typeface="ＭＳ Ｐゴシック"/>
              </a:rPr>
              <a:t>модульность</a:t>
            </a:r>
            <a:r>
              <a:rPr lang="en-US" altLang="en-US" sz="3200" dirty="0">
                <a:latin typeface="Calibri" panose="020F0502020204030204"/>
                <a:ea typeface="ＭＳ Ｐゴシック"/>
              </a:rPr>
              <a:t> </a:t>
            </a:r>
            <a:r>
              <a:rPr lang="en-US" altLang="en-US" sz="3200" dirty="0" err="1">
                <a:latin typeface="Calibri" panose="020F0502020204030204"/>
                <a:ea typeface="ＭＳ Ｐゴシック"/>
              </a:rPr>
              <a:t>упрощает</a:t>
            </a:r>
            <a:r>
              <a:rPr lang="en-US" altLang="en-US" sz="3200" dirty="0">
                <a:latin typeface="Calibri" panose="020F0502020204030204"/>
                <a:ea typeface="ＭＳ Ｐゴシック"/>
              </a:rPr>
              <a:t> </a:t>
            </a:r>
            <a:r>
              <a:rPr lang="en-US" altLang="en-US" sz="3200" dirty="0" err="1">
                <a:latin typeface="Calibri" panose="020F0502020204030204"/>
                <a:ea typeface="ＭＳ Ｐゴシック"/>
              </a:rPr>
              <a:t>обслуживание</a:t>
            </a:r>
            <a:r>
              <a:rPr lang="en-US" altLang="en-US" sz="3200" dirty="0">
                <a:latin typeface="Calibri" panose="020F0502020204030204"/>
                <a:ea typeface="ＭＳ Ｐゴシック"/>
              </a:rPr>
              <a:t> и </a:t>
            </a:r>
            <a:r>
              <a:rPr lang="en-US" altLang="en-US" sz="3200" dirty="0" err="1">
                <a:latin typeface="Calibri" panose="020F0502020204030204"/>
                <a:ea typeface="ＭＳ Ｐゴシック"/>
              </a:rPr>
              <a:t>модернизацию</a:t>
            </a:r>
            <a:r>
              <a:rPr lang="en-US" altLang="en-US" sz="3200" dirty="0">
                <a:latin typeface="Calibri" panose="020F0502020204030204"/>
                <a:ea typeface="ＭＳ Ｐゴシック"/>
              </a:rPr>
              <a:t> </a:t>
            </a:r>
            <a:r>
              <a:rPr lang="en-US" altLang="en-US" sz="3200" dirty="0" err="1">
                <a:latin typeface="Calibri" panose="020F0502020204030204"/>
                <a:ea typeface="ＭＳ Ｐゴシック"/>
              </a:rPr>
              <a:t>системы</a:t>
            </a:r>
            <a:r>
              <a:rPr lang="en-US" altLang="en-US" sz="3200" dirty="0">
                <a:latin typeface="Calibri" panose="020F0502020204030204"/>
                <a:ea typeface="ＭＳ Ｐゴシック"/>
              </a:rPr>
              <a:t> </a:t>
            </a:r>
            <a:endParaRPr lang="en-US" alt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Calibri" panose="020F0502020204030204"/>
            </a:endParaRPr>
          </a:p>
          <a:p>
            <a:pPr lvl="1">
              <a:buFont typeface="Arial,Sans-Serif" panose="020B0604020202020204" pitchFamily="34" charset="0"/>
              <a:defRPr/>
            </a:pPr>
            <a:r>
              <a:rPr lang="en-US" sz="2800" dirty="0">
                <a:ea typeface="+mn-lt"/>
                <a:cs typeface="+mn-lt"/>
              </a:rPr>
              <a:t>    </a:t>
            </a:r>
            <a:r>
              <a:rPr lang="en-US" sz="2800" dirty="0" err="1">
                <a:ea typeface="+mn-lt"/>
                <a:cs typeface="+mn-lt"/>
              </a:rPr>
              <a:t>изменение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реализации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служб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на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одном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уровне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не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затрагивает</a:t>
            </a:r>
            <a:r>
              <a:rPr lang="en-US" sz="2800" dirty="0">
                <a:ea typeface="+mn-lt"/>
                <a:cs typeface="+mn-lt"/>
              </a:rPr>
              <a:t> </a:t>
            </a:r>
            <a:r>
              <a:rPr lang="en-US" sz="2800" dirty="0" err="1">
                <a:ea typeface="+mn-lt"/>
                <a:cs typeface="+mn-lt"/>
              </a:rPr>
              <a:t>остальную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систему</a:t>
            </a:r>
            <a:endParaRPr lang="en-US" altLang="ja-JP" sz="2800" dirty="0" err="1">
              <a:ea typeface="ＭＳ Ｐゴシック" panose="020B0600070205080204" pitchFamily="34" charset="-128"/>
              <a:cs typeface="+mn-lt"/>
            </a:endParaRPr>
          </a:p>
          <a:p>
            <a:pPr lvl="1">
              <a:buFont typeface="Arial,Sans-Serif" panose="020B0604020202020204" pitchFamily="34" charset="0"/>
              <a:defRPr/>
            </a:pPr>
            <a:r>
              <a:rPr lang="en-US" sz="2800" dirty="0">
                <a:ea typeface="+mn-lt"/>
                <a:cs typeface="+mn-lt"/>
              </a:rPr>
              <a:t>    </a:t>
            </a:r>
            <a:r>
              <a:rPr lang="en-US" sz="2800" dirty="0" err="1">
                <a:ea typeface="+mn-lt"/>
                <a:cs typeface="+mn-lt"/>
              </a:rPr>
              <a:t>поменявшаяся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процедура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выхода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на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посадку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не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повлияет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на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другие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этапы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авиаперелета</a:t>
            </a:r>
            <a:endParaRPr lang="en-US" altLang="ja-JP" sz="2800">
              <a:latin typeface="Calibri" panose="020F0502020204030204"/>
              <a:ea typeface="ＭＳ Ｐゴシック" panose="020B0600070205080204" pitchFamily="34" charset="-128"/>
              <a:cs typeface="Calibri" panose="020F0502020204030204"/>
            </a:endParaRP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103E1EEF-6E11-ED57-907D-7ABEF0E23DEB}"/>
              </a:ext>
            </a:extLst>
          </p:cNvPr>
          <p:cNvSpPr txBox="1">
            <a:spLocks/>
          </p:cNvSpPr>
          <p:nvPr/>
        </p:nvSpPr>
        <p:spPr>
          <a:xfrm>
            <a:off x="3547726" y="6495771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200" dirty="0" err="1">
                <a:solidFill>
                  <a:schemeClr val="tx1"/>
                </a:solidFill>
              </a:rPr>
              <a:t>Джеймс</a:t>
            </a:r>
            <a:r>
              <a:rPr lang="ru-RU" sz="1200" dirty="0">
                <a:solidFill>
                  <a:schemeClr val="tx1"/>
                </a:solidFill>
              </a:rPr>
              <a:t> Ф. </a:t>
            </a:r>
            <a:r>
              <a:rPr lang="ru-RU" sz="1200" dirty="0" err="1">
                <a:solidFill>
                  <a:schemeClr val="tx1"/>
                </a:solidFill>
              </a:rPr>
              <a:t>Куроуз</a:t>
            </a:r>
            <a:r>
              <a:rPr lang="ru-RU" sz="12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200">
              <a:solidFill>
                <a:schemeClr val="tx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003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267" y="291947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dirty="0" err="1">
                <a:ea typeface="ＭＳ Ｐゴシック"/>
              </a:rPr>
              <a:t>Стек</a:t>
            </a:r>
            <a:r>
              <a:rPr lang="en-US" altLang="en-US" dirty="0">
                <a:ea typeface="ＭＳ Ｐゴシック"/>
              </a:rPr>
              <a:t> </a:t>
            </a:r>
            <a:r>
              <a:rPr lang="en-US" altLang="en-US" dirty="0" err="1">
                <a:ea typeface="ＭＳ Ｐゴシック"/>
              </a:rPr>
              <a:t>протоколов</a:t>
            </a:r>
            <a:r>
              <a:rPr lang="en-US" altLang="en-US" dirty="0">
                <a:ea typeface="ＭＳ Ｐゴシック"/>
              </a:rPr>
              <a:t> </a:t>
            </a:r>
            <a:r>
              <a:rPr lang="en-US" altLang="en-US" dirty="0" err="1">
                <a:ea typeface="ＭＳ Ｐゴシック"/>
              </a:rPr>
              <a:t>Интернета</a:t>
            </a:r>
            <a:endParaRPr lang="en-US" dirty="0" err="1"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921D3CC3-7FC4-4346-86E8-F841A7674F2D}"/>
              </a:ext>
            </a:extLst>
          </p:cNvPr>
          <p:cNvSpPr txBox="1">
            <a:spLocks noChangeArrowheads="1"/>
          </p:cNvSpPr>
          <p:nvPr/>
        </p:nvSpPr>
        <p:spPr>
          <a:xfrm>
            <a:off x="614258" y="1472008"/>
            <a:ext cx="8130749" cy="4922704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7020" indent="-287020">
              <a:lnSpc>
                <a:spcPct val="80000"/>
              </a:lnSpc>
              <a:defRPr/>
            </a:pPr>
            <a:r>
              <a:rPr lang="en-US" altLang="en-US" sz="3200" i="1" dirty="0" err="1">
                <a:solidFill>
                  <a:srgbClr val="CC0000"/>
                </a:solidFill>
                <a:latin typeface="Calibri" panose="020F0502020204030204"/>
                <a:ea typeface="ＭＳ Ｐゴシック"/>
              </a:rPr>
              <a:t>прикладной</a:t>
            </a: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: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</a:t>
            </a:r>
            <a:r>
              <a:rPr lang="en-US" altLang="en-US" dirty="0" err="1">
                <a:latin typeface="Calibri" panose="020F0502020204030204"/>
                <a:ea typeface="ＭＳ Ｐゴシック"/>
              </a:rPr>
              <a:t>поддержка</a:t>
            </a:r>
            <a:r>
              <a:rPr lang="en-US" altLang="en-US" dirty="0">
                <a:latin typeface="Calibri" panose="020F0502020204030204"/>
                <a:ea typeface="ＭＳ Ｐゴシック"/>
              </a:rPr>
              <a:t> </a:t>
            </a:r>
            <a:r>
              <a:rPr lang="en-US" altLang="en-US" dirty="0" err="1">
                <a:latin typeface="Calibri" panose="020F0502020204030204"/>
                <a:ea typeface="ＭＳ Ｐゴシック"/>
              </a:rPr>
              <a:t>сетевых</a:t>
            </a:r>
            <a:r>
              <a:rPr lang="en-US" altLang="en-US" dirty="0">
                <a:latin typeface="Calibri" panose="020F0502020204030204"/>
                <a:ea typeface="ＭＳ Ｐゴシック"/>
              </a:rPr>
              <a:t> </a:t>
            </a:r>
            <a:r>
              <a:rPr lang="en-US" altLang="en-US" dirty="0" err="1">
                <a:latin typeface="Calibri" panose="020F0502020204030204"/>
                <a:ea typeface="ＭＳ Ｐゴシック"/>
              </a:rPr>
              <a:t>приложений</a:t>
            </a:r>
            <a:endParaRPr lang="en-US" dirty="0" err="1">
              <a:ea typeface="ＭＳ Ｐゴシック"/>
              <a:cs typeface="+mn-cs"/>
            </a:endParaRPr>
          </a:p>
          <a:p>
            <a:pPr marL="682625" marR="0" lvl="1" indent="-225425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" panose="020B0604020202020204" pitchFamily="34" charset="0"/>
                <a:cs typeface="+mn-cs"/>
              </a:rPr>
              <a:t>HTTP, IMAP, SMTP, DNS</a:t>
            </a:r>
          </a:p>
          <a:p>
            <a:pPr marL="287020" indent="-287020">
              <a:lnSpc>
                <a:spcPct val="80000"/>
              </a:lnSpc>
              <a:defRPr/>
            </a:pPr>
            <a:r>
              <a:rPr lang="en-US" altLang="en-US" sz="3200" i="1" dirty="0" err="1">
                <a:solidFill>
                  <a:srgbClr val="CC0000"/>
                </a:solidFill>
                <a:latin typeface="Calibri" panose="020F0502020204030204"/>
                <a:ea typeface="ＭＳ Ｐゴシック"/>
              </a:rPr>
              <a:t>транспортный</a:t>
            </a: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: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</a:t>
            </a:r>
            <a:r>
              <a:rPr lang="en-US" altLang="en-US" dirty="0" err="1">
                <a:latin typeface="Calibri" panose="020F0502020204030204"/>
                <a:ea typeface="ＭＳ Ｐゴシック"/>
              </a:rPr>
              <a:t>передача</a:t>
            </a:r>
            <a:r>
              <a:rPr lang="en-US" altLang="en-US" dirty="0">
                <a:latin typeface="Calibri" panose="020F0502020204030204"/>
                <a:ea typeface="ＭＳ Ｐゴシック"/>
              </a:rPr>
              <a:t> </a:t>
            </a:r>
            <a:r>
              <a:rPr lang="en-US" altLang="en-US" dirty="0" err="1">
                <a:latin typeface="Calibri" panose="020F0502020204030204"/>
                <a:ea typeface="ＭＳ Ｐゴシック"/>
              </a:rPr>
              <a:t>данных</a:t>
            </a:r>
            <a:r>
              <a:rPr lang="en-US" altLang="en-US" dirty="0">
                <a:latin typeface="Calibri" panose="020F0502020204030204"/>
                <a:ea typeface="ＭＳ Ｐゴシック"/>
              </a:rPr>
              <a:t> </a:t>
            </a:r>
            <a:r>
              <a:rPr lang="en-US" altLang="en-US" dirty="0" err="1">
                <a:latin typeface="Calibri" panose="020F0502020204030204"/>
                <a:ea typeface="ＭＳ Ｐゴシック"/>
              </a:rPr>
              <a:t>между</a:t>
            </a:r>
            <a:r>
              <a:rPr lang="en-US" altLang="en-US" dirty="0">
                <a:latin typeface="Calibri" panose="020F0502020204030204"/>
                <a:ea typeface="ＭＳ Ｐゴシック"/>
              </a:rPr>
              <a:t> </a:t>
            </a:r>
            <a:r>
              <a:rPr lang="en-US" altLang="en-US" dirty="0" err="1">
                <a:latin typeface="Calibri" panose="020F0502020204030204"/>
                <a:ea typeface="ＭＳ Ｐゴシック"/>
              </a:rPr>
              <a:t>приложений</a:t>
            </a:r>
            <a:endParaRPr lang="en-US" altLang="en-US" sz="2800" b="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/>
              <a:cs typeface="Calibri" panose="020F0502020204030204"/>
            </a:endParaRPr>
          </a:p>
          <a:p>
            <a:pPr marL="682625" marR="0" lvl="1" indent="-225425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" panose="020B0604020202020204" pitchFamily="34" charset="0"/>
                <a:cs typeface="+mn-cs"/>
              </a:rPr>
              <a:t>TCP, UDP</a:t>
            </a:r>
          </a:p>
          <a:p>
            <a:pPr marL="287020" indent="-287020">
              <a:lnSpc>
                <a:spcPct val="80000"/>
              </a:lnSpc>
              <a:defRPr/>
            </a:pPr>
            <a:r>
              <a:rPr lang="en-US" altLang="en-US" sz="3200" i="1" dirty="0" err="1">
                <a:solidFill>
                  <a:srgbClr val="CC0000"/>
                </a:solidFill>
                <a:latin typeface="Calibri" panose="020F0502020204030204"/>
                <a:ea typeface="ＭＳ Ｐゴシック"/>
              </a:rPr>
              <a:t>сетевой</a:t>
            </a: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: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</a:t>
            </a:r>
            <a:r>
              <a:rPr lang="en-US" altLang="en-US" dirty="0" err="1">
                <a:latin typeface="Calibri" panose="020F0502020204030204"/>
                <a:ea typeface="ＭＳ Ｐゴシック"/>
              </a:rPr>
              <a:t>передача</a:t>
            </a:r>
            <a:r>
              <a:rPr lang="en-US" altLang="en-US" dirty="0">
                <a:latin typeface="Calibri" panose="020F0502020204030204"/>
                <a:ea typeface="ＭＳ Ｐゴシック"/>
              </a:rPr>
              <a:t> </a:t>
            </a:r>
            <a:r>
              <a:rPr lang="en-US" altLang="en-US" dirty="0" err="1">
                <a:latin typeface="Calibri" panose="020F0502020204030204"/>
                <a:ea typeface="ＭＳ Ｐゴシック"/>
              </a:rPr>
              <a:t>дейтаграм</a:t>
            </a:r>
            <a:r>
              <a:rPr lang="en-US" altLang="en-US" dirty="0">
                <a:latin typeface="Calibri" panose="020F0502020204030204"/>
                <a:ea typeface="ＭＳ Ｐゴシック"/>
              </a:rPr>
              <a:t> </a:t>
            </a:r>
            <a:r>
              <a:rPr lang="en-US" altLang="en-US" dirty="0" err="1">
                <a:latin typeface="Calibri" panose="020F0502020204030204"/>
                <a:ea typeface="ＭＳ Ｐゴシック"/>
              </a:rPr>
              <a:t>от</a:t>
            </a:r>
            <a:r>
              <a:rPr lang="en-US" altLang="en-US" dirty="0">
                <a:latin typeface="Calibri" panose="020F0502020204030204"/>
                <a:ea typeface="ＭＳ Ｐゴシック"/>
              </a:rPr>
              <a:t> </a:t>
            </a:r>
            <a:r>
              <a:rPr lang="en-US" altLang="en-US" dirty="0" err="1">
                <a:latin typeface="Calibri" panose="020F0502020204030204"/>
                <a:ea typeface="ＭＳ Ｐゴシック"/>
              </a:rPr>
              <a:t>источника</a:t>
            </a:r>
            <a:r>
              <a:rPr lang="en-US" altLang="en-US" dirty="0">
                <a:latin typeface="Calibri" panose="020F0502020204030204"/>
                <a:ea typeface="ＭＳ Ｐゴシック"/>
              </a:rPr>
              <a:t> к </a:t>
            </a:r>
            <a:r>
              <a:rPr lang="en-US" altLang="en-US" dirty="0" err="1">
                <a:latin typeface="Calibri" panose="020F0502020204030204"/>
                <a:ea typeface="ＭＳ Ｐゴシック"/>
              </a:rPr>
              <a:t>приемнику</a:t>
            </a:r>
            <a:endParaRPr lang="en-US" altLang="en-US" sz="2800" b="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/>
              <a:cs typeface="Calibri" panose="020F0502020204030204"/>
            </a:endParaRPr>
          </a:p>
          <a:p>
            <a:pPr marL="682625" lvl="1" indent="-225425">
              <a:lnSpc>
                <a:spcPct val="80000"/>
              </a:lnSpc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Arial" panose="020B0604020202020204" pitchFamily="34" charset="0"/>
                <a:cs typeface="+mn-cs"/>
              </a:rPr>
              <a:t>IP, </a:t>
            </a:r>
            <a:r>
              <a:rPr lang="en-US" altLang="en-US" dirty="0" err="1">
                <a:latin typeface="Calibri" panose="020F0502020204030204"/>
                <a:ea typeface="Arial" panose="020B0604020202020204" pitchFamily="34" charset="0"/>
              </a:rPr>
              <a:t>протоколы</a:t>
            </a:r>
            <a:r>
              <a:rPr lang="en-US" altLang="en-US" dirty="0">
                <a:latin typeface="Calibri" panose="020F0502020204030204"/>
                <a:ea typeface="Arial" panose="020B0604020202020204" pitchFamily="34" charset="0"/>
              </a:rPr>
              <a:t> </a:t>
            </a:r>
            <a:r>
              <a:rPr lang="en-US" altLang="en-US" dirty="0" err="1">
                <a:latin typeface="Calibri" panose="020F0502020204030204"/>
                <a:ea typeface="Arial" panose="020B0604020202020204" pitchFamily="34" charset="0"/>
              </a:rPr>
              <a:t>маршрутизации</a:t>
            </a:r>
            <a:endParaRPr lang="en-US" altLang="en-US" sz="2400" b="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Calibri" panose="020F0502020204030204"/>
              <a:ea typeface="Arial" panose="020B0604020202020204" pitchFamily="34" charset="0"/>
              <a:cs typeface="Calibri"/>
            </a:endParaRPr>
          </a:p>
          <a:p>
            <a:pPr marL="287020" indent="-287020">
              <a:lnSpc>
                <a:spcPct val="80000"/>
              </a:lnSpc>
              <a:defRPr/>
            </a:pPr>
            <a:r>
              <a:rPr lang="en-US" altLang="en-US" sz="3200" i="1" dirty="0" err="1">
                <a:solidFill>
                  <a:srgbClr val="CC0000"/>
                </a:solidFill>
                <a:latin typeface="Calibri" panose="020F0502020204030204"/>
                <a:ea typeface="ＭＳ Ｐゴシック"/>
              </a:rPr>
              <a:t>канальный</a:t>
            </a: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: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</a:t>
            </a:r>
            <a:r>
              <a:rPr lang="en-US" altLang="en-US" dirty="0" err="1">
                <a:latin typeface="Calibri" panose="020F0502020204030204"/>
                <a:ea typeface="ＭＳ Ｐゴシック"/>
              </a:rPr>
              <a:t>передача</a:t>
            </a:r>
            <a:r>
              <a:rPr lang="en-US" altLang="en-US" dirty="0">
                <a:latin typeface="Calibri" panose="020F0502020204030204"/>
                <a:ea typeface="ＭＳ Ｐゴシック"/>
              </a:rPr>
              <a:t> </a:t>
            </a:r>
            <a:r>
              <a:rPr lang="en-US" altLang="en-US" dirty="0" err="1">
                <a:latin typeface="Calibri" panose="020F0502020204030204"/>
                <a:ea typeface="ＭＳ Ｐゴシック"/>
              </a:rPr>
              <a:t>данных</a:t>
            </a:r>
            <a:r>
              <a:rPr lang="en-US" altLang="en-US" dirty="0">
                <a:latin typeface="Calibri" panose="020F0502020204030204"/>
                <a:ea typeface="ＭＳ Ｐゴシック"/>
              </a:rPr>
              <a:t> </a:t>
            </a:r>
            <a:r>
              <a:rPr lang="en-US" altLang="en-US" dirty="0" err="1">
                <a:latin typeface="Calibri" panose="020F0502020204030204"/>
                <a:ea typeface="ＭＳ Ｐゴシック"/>
              </a:rPr>
              <a:t>между</a:t>
            </a:r>
            <a:r>
              <a:rPr lang="en-US" altLang="en-US" dirty="0">
                <a:latin typeface="Calibri" panose="020F0502020204030204"/>
                <a:ea typeface="ＭＳ Ｐゴシック"/>
              </a:rPr>
              <a:t> </a:t>
            </a:r>
            <a:r>
              <a:rPr lang="en-US" altLang="en-US" dirty="0" err="1">
                <a:latin typeface="Calibri" panose="020F0502020204030204"/>
                <a:ea typeface="ＭＳ Ｐゴシック"/>
              </a:rPr>
              <a:t>соседними</a:t>
            </a:r>
            <a:r>
              <a:rPr lang="en-US" altLang="en-US" dirty="0">
                <a:latin typeface="Calibri" panose="020F0502020204030204"/>
                <a:ea typeface="ＭＳ Ｐゴシック"/>
              </a:rPr>
              <a:t> </a:t>
            </a:r>
            <a:r>
              <a:rPr lang="en-US" altLang="en-US" dirty="0" err="1">
                <a:latin typeface="Calibri" panose="020F0502020204030204"/>
                <a:ea typeface="ＭＳ Ｐゴシック"/>
              </a:rPr>
              <a:t>узлами</a:t>
            </a:r>
            <a:r>
              <a:rPr lang="en-US" altLang="en-US" dirty="0">
                <a:latin typeface="Calibri" panose="020F0502020204030204"/>
                <a:ea typeface="ＭＳ Ｐゴシック"/>
              </a:rPr>
              <a:t> </a:t>
            </a:r>
            <a:r>
              <a:rPr lang="en-US" altLang="en-US" dirty="0" err="1">
                <a:latin typeface="Calibri" panose="020F0502020204030204"/>
                <a:ea typeface="ＭＳ Ｐゴシック"/>
              </a:rPr>
              <a:t>сети</a:t>
            </a:r>
            <a:endParaRPr lang="en-US" altLang="en-US" sz="2800" b="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/>
              <a:cs typeface="Calibri" panose="020F0502020204030204"/>
            </a:endParaRPr>
          </a:p>
          <a:p>
            <a:pPr marL="682625" marR="0" lvl="1" indent="-225425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0000A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ial" panose="020B0604020202020204" pitchFamily="34" charset="0"/>
                <a:cs typeface="+mn-cs"/>
              </a:rPr>
              <a:t>Ethernet, 802.11 (WiFi), PPP</a:t>
            </a:r>
          </a:p>
          <a:p>
            <a:pPr marL="287020" indent="-287020">
              <a:lnSpc>
                <a:spcPct val="80000"/>
              </a:lnSpc>
              <a:defRPr/>
            </a:pPr>
            <a:r>
              <a:rPr lang="en-US" altLang="en-US" sz="3200" i="1" dirty="0" err="1">
                <a:solidFill>
                  <a:srgbClr val="CC0000"/>
                </a:solidFill>
                <a:latin typeface="Calibri" panose="020F0502020204030204"/>
                <a:ea typeface="ＭＳ Ｐゴシック"/>
              </a:rPr>
              <a:t>физический</a:t>
            </a: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: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</a:t>
            </a:r>
            <a:r>
              <a:rPr lang="en-US" altLang="en-US" dirty="0" err="1">
                <a:latin typeface="Calibri" panose="020F0502020204030204"/>
                <a:ea typeface="ＭＳ Ｐゴシック"/>
              </a:rPr>
              <a:t>биты</a:t>
            </a:r>
            <a:r>
              <a:rPr lang="en-US" altLang="en-US" dirty="0">
                <a:latin typeface="Calibri" panose="020F0502020204030204"/>
                <a:ea typeface="ＭＳ Ｐゴシック"/>
              </a:rPr>
              <a:t> в </a:t>
            </a:r>
            <a:r>
              <a:rPr lang="en-US" altLang="en-US" dirty="0" err="1">
                <a:latin typeface="Calibri" panose="020F0502020204030204"/>
                <a:ea typeface="ＭＳ Ｐゴシック"/>
              </a:rPr>
              <a:t>среде</a:t>
            </a:r>
            <a:r>
              <a:rPr lang="en-US" altLang="en-US" dirty="0">
                <a:latin typeface="Calibri" panose="020F0502020204030204"/>
                <a:ea typeface="ＭＳ Ｐゴシック"/>
              </a:rPr>
              <a:t> </a:t>
            </a:r>
            <a:r>
              <a:rPr lang="en-US" altLang="en-US" dirty="0" err="1">
                <a:latin typeface="Calibri" panose="020F0502020204030204"/>
                <a:ea typeface="ＭＳ Ｐゴシック"/>
              </a:rPr>
              <a:t>передачи</a:t>
            </a:r>
            <a:endParaRPr lang="en-US" altLang="ja-JP" sz="2800" b="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/>
              <a:cs typeface="Calibri" panose="020F0502020204030204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FC87645-22AD-8040-8C83-BC2F64C5D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3284" y="1902006"/>
            <a:ext cx="1892300" cy="35306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304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ts val="20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8C032AE1-21C7-1541-9531-59DC0E0F6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03820" y="4217549"/>
            <a:ext cx="700833" cy="456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link</a:t>
            </a:r>
          </a:p>
        </p:txBody>
      </p:sp>
      <p:sp>
        <p:nvSpPr>
          <p:cNvPr id="10" name="Line 8">
            <a:extLst>
              <a:ext uri="{FF2B5EF4-FFF2-40B4-BE49-F238E27FC236}">
                <a16:creationId xmlns:a16="http://schemas.microsoft.com/office/drawing/2014/main" id="{2FF6CB9E-FC16-794F-9F97-8FE4CC7DA95C}"/>
              </a:ext>
            </a:extLst>
          </p:cNvPr>
          <p:cNvSpPr>
            <a:spLocks noChangeShapeType="1"/>
          </p:cNvSpPr>
          <p:nvPr/>
        </p:nvSpPr>
        <p:spPr bwMode="auto">
          <a:xfrm>
            <a:off x="8906934" y="2637698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ts val="20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Line 9">
            <a:extLst>
              <a:ext uri="{FF2B5EF4-FFF2-40B4-BE49-F238E27FC236}">
                <a16:creationId xmlns:a16="http://schemas.microsoft.com/office/drawing/2014/main" id="{E0C842E9-2804-A24B-90F5-1E76ED56B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8906934" y="3342548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ts val="20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Line 10">
            <a:extLst>
              <a:ext uri="{FF2B5EF4-FFF2-40B4-BE49-F238E27FC236}">
                <a16:creationId xmlns:a16="http://schemas.microsoft.com/office/drawing/2014/main" id="{80C10F46-6CD7-F647-A004-85EB56C772DF}"/>
              </a:ext>
            </a:extLst>
          </p:cNvPr>
          <p:cNvSpPr>
            <a:spLocks noChangeShapeType="1"/>
          </p:cNvSpPr>
          <p:nvPr/>
        </p:nvSpPr>
        <p:spPr bwMode="auto">
          <a:xfrm>
            <a:off x="8906934" y="4053748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ts val="20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Line 11">
            <a:extLst>
              <a:ext uri="{FF2B5EF4-FFF2-40B4-BE49-F238E27FC236}">
                <a16:creationId xmlns:a16="http://schemas.microsoft.com/office/drawing/2014/main" id="{264B0C4A-9518-2F45-BBDA-97BCDD99E256}"/>
              </a:ext>
            </a:extLst>
          </p:cNvPr>
          <p:cNvSpPr>
            <a:spLocks noChangeShapeType="1"/>
          </p:cNvSpPr>
          <p:nvPr/>
        </p:nvSpPr>
        <p:spPr bwMode="auto">
          <a:xfrm>
            <a:off x="8906934" y="4764948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ts val="20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A1409CBF-F5BE-6642-ACCF-440DA30E3B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42478" y="2070093"/>
            <a:ext cx="1795813" cy="456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application</a:t>
            </a: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4C8F71E2-C149-F549-B200-0E64A6F67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9934" y="3510968"/>
            <a:ext cx="1400896" cy="456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network</a:t>
            </a: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565AE4AB-C1CB-3E4C-B30F-33A869485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4889" y="2776676"/>
            <a:ext cx="1547860" cy="456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transport</a:t>
            </a:r>
          </a:p>
        </p:txBody>
      </p:sp>
      <p:sp>
        <p:nvSpPr>
          <p:cNvPr id="18" name="Text Box 7">
            <a:extLst>
              <a:ext uri="{FF2B5EF4-FFF2-40B4-BE49-F238E27FC236}">
                <a16:creationId xmlns:a16="http://schemas.microsoft.com/office/drawing/2014/main" id="{0C3D0051-24D3-9542-BC28-EF8E74513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7943" y="4884466"/>
            <a:ext cx="1340302" cy="456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physical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D5C6DD9-E1C8-9A47-B128-964947A9BCA1}"/>
              </a:ext>
            </a:extLst>
          </p:cNvPr>
          <p:cNvGrpSpPr/>
          <p:nvPr/>
        </p:nvGrpSpPr>
        <p:grpSpPr>
          <a:xfrm>
            <a:off x="8905931" y="1894114"/>
            <a:ext cx="1917513" cy="734786"/>
            <a:chOff x="8954917" y="751114"/>
            <a:chExt cx="1917513" cy="734786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A763C0FF-36B6-664F-90B3-14AB76C3338D}"/>
                </a:ext>
              </a:extLst>
            </p:cNvPr>
            <p:cNvSpPr/>
            <p:nvPr/>
          </p:nvSpPr>
          <p:spPr>
            <a:xfrm>
              <a:off x="8980714" y="751114"/>
              <a:ext cx="1877786" cy="734786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 Box 7">
              <a:extLst>
                <a:ext uri="{FF2B5EF4-FFF2-40B4-BE49-F238E27FC236}">
                  <a16:creationId xmlns:a16="http://schemas.microsoft.com/office/drawing/2014/main" id="{D1D9D12F-41D2-1C43-BE10-20C3B18B6C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54917" y="901149"/>
              <a:ext cx="1917513" cy="451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40" tIns="45720" rIns="91440" bIns="45720" anchor="t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ts val="276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2600" dirty="0" err="1">
                  <a:solidFill>
                    <a:schemeClr val="bg1"/>
                  </a:solidFill>
                  <a:latin typeface="Calibri" panose="020F0502020204030204"/>
                  <a:ea typeface="ＭＳ Ｐゴシック"/>
                </a:rPr>
                <a:t>прикладной</a:t>
              </a:r>
              <a:endParaRPr kumimoji="0" lang="en-US" alt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BC066ED-EC5C-E148-85B2-CE56D9C40F28}"/>
              </a:ext>
            </a:extLst>
          </p:cNvPr>
          <p:cNvGrpSpPr/>
          <p:nvPr/>
        </p:nvGrpSpPr>
        <p:grpSpPr>
          <a:xfrm>
            <a:off x="8841009" y="2649498"/>
            <a:ext cx="2047355" cy="688224"/>
            <a:chOff x="8900880" y="766270"/>
            <a:chExt cx="2047355" cy="688224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73E1221-1527-4744-A110-60E3BD72A69D}"/>
                </a:ext>
              </a:extLst>
            </p:cNvPr>
            <p:cNvSpPr/>
            <p:nvPr/>
          </p:nvSpPr>
          <p:spPr>
            <a:xfrm>
              <a:off x="8993850" y="766270"/>
              <a:ext cx="1861418" cy="688224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xt Box 7">
              <a:extLst>
                <a:ext uri="{FF2B5EF4-FFF2-40B4-BE49-F238E27FC236}">
                  <a16:creationId xmlns:a16="http://schemas.microsoft.com/office/drawing/2014/main" id="{5D7E6050-1C4A-AC42-9C80-455BF3E896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00880" y="885852"/>
              <a:ext cx="2047355" cy="451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40" tIns="45720" rIns="91440" bIns="45720" anchor="t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>
                <a:lnSpc>
                  <a:spcPts val="276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/>
              </a:pPr>
              <a:r>
                <a:rPr lang="en-US" altLang="en-US" dirty="0" err="1">
                  <a:solidFill>
                    <a:schemeClr val="bg1"/>
                  </a:solidFill>
                  <a:latin typeface="Calibri" panose="020F0502020204030204"/>
                  <a:ea typeface="ＭＳ Ｐゴシック"/>
                </a:rPr>
                <a:t>транспортный</a:t>
              </a:r>
              <a:endParaRPr lang="en-US" dirty="0">
                <a:solidFill>
                  <a:schemeClr val="bg1"/>
                </a:solidFill>
                <a:cs typeface="Arial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118D44F-D234-294A-9DFB-5BF4D5E069AC}"/>
              </a:ext>
            </a:extLst>
          </p:cNvPr>
          <p:cNvGrpSpPr/>
          <p:nvPr/>
        </p:nvGrpSpPr>
        <p:grpSpPr>
          <a:xfrm>
            <a:off x="8931286" y="3357646"/>
            <a:ext cx="1861418" cy="677992"/>
            <a:chOff x="8993850" y="766270"/>
            <a:chExt cx="1861418" cy="677992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BB6D480-0EF6-9743-B8C0-63D799A0402B}"/>
                </a:ext>
              </a:extLst>
            </p:cNvPr>
            <p:cNvSpPr/>
            <p:nvPr/>
          </p:nvSpPr>
          <p:spPr>
            <a:xfrm>
              <a:off x="8993850" y="766270"/>
              <a:ext cx="1861418" cy="67799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ext Box 7">
              <a:extLst>
                <a:ext uri="{FF2B5EF4-FFF2-40B4-BE49-F238E27FC236}">
                  <a16:creationId xmlns:a16="http://schemas.microsoft.com/office/drawing/2014/main" id="{2D6CC9E9-4EB8-C148-99C7-DE21615E7D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34015" y="899878"/>
              <a:ext cx="1386918" cy="453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40" tIns="45720" rIns="91440" bIns="45720" anchor="t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>
                <a:lnSpc>
                  <a:spcPts val="276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/>
              </a:pPr>
              <a:r>
                <a:rPr lang="en-US" altLang="en-US" sz="2800" dirty="0" err="1">
                  <a:solidFill>
                    <a:schemeClr val="bg1"/>
                  </a:solidFill>
                  <a:latin typeface="Calibri" panose="020F0502020204030204"/>
                  <a:ea typeface="ＭＳ Ｐゴシック"/>
                </a:rPr>
                <a:t>сетевой</a:t>
              </a:r>
              <a:endParaRPr lang="en-US" dirty="0" err="1">
                <a:cs typeface="+mn-cs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C9AAF3B-AED3-A449-97D4-F0291249333B}"/>
              </a:ext>
            </a:extLst>
          </p:cNvPr>
          <p:cNvGrpSpPr/>
          <p:nvPr/>
        </p:nvGrpSpPr>
        <p:grpSpPr>
          <a:xfrm>
            <a:off x="8918403" y="4072257"/>
            <a:ext cx="1874839" cy="677992"/>
            <a:chOff x="8980429" y="766270"/>
            <a:chExt cx="1874839" cy="677992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21B1C9B-1511-9048-954A-42C526FFA552}"/>
                </a:ext>
              </a:extLst>
            </p:cNvPr>
            <p:cNvSpPr/>
            <p:nvPr/>
          </p:nvSpPr>
          <p:spPr>
            <a:xfrm>
              <a:off x="8993850" y="766270"/>
              <a:ext cx="1861418" cy="67799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ext Box 7">
              <a:extLst>
                <a:ext uri="{FF2B5EF4-FFF2-40B4-BE49-F238E27FC236}">
                  <a16:creationId xmlns:a16="http://schemas.microsoft.com/office/drawing/2014/main" id="{94F6A773-D867-F74F-B5C6-8190F112DD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80429" y="891259"/>
              <a:ext cx="1863011" cy="453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40" tIns="45720" rIns="91440" bIns="45720" anchor="t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>
                <a:lnSpc>
                  <a:spcPts val="276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/>
              </a:pPr>
              <a:r>
                <a:rPr lang="en-US" altLang="en-US" sz="2800" dirty="0" err="1">
                  <a:solidFill>
                    <a:schemeClr val="bg1"/>
                  </a:solidFill>
                  <a:latin typeface="Calibri" panose="020F0502020204030204"/>
                  <a:ea typeface="ＭＳ Ｐゴシック"/>
                </a:rPr>
                <a:t>канальный</a:t>
              </a:r>
              <a:endParaRPr lang="en-US" dirty="0" err="1">
                <a:cs typeface="+mn-cs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725BE4D-F37D-9C4B-B89A-22367E8DCDC6}"/>
              </a:ext>
            </a:extLst>
          </p:cNvPr>
          <p:cNvGrpSpPr/>
          <p:nvPr/>
        </p:nvGrpSpPr>
        <p:grpSpPr>
          <a:xfrm>
            <a:off x="8838694" y="4785252"/>
            <a:ext cx="2002471" cy="639758"/>
            <a:chOff x="8906644" y="784041"/>
            <a:chExt cx="2002471" cy="639758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D53E4D4-FAC6-1E4B-882F-3AD5F8C274EF}"/>
                </a:ext>
              </a:extLst>
            </p:cNvPr>
            <p:cNvSpPr/>
            <p:nvPr/>
          </p:nvSpPr>
          <p:spPr>
            <a:xfrm>
              <a:off x="8993850" y="784041"/>
              <a:ext cx="1861418" cy="63975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ext Box 7">
              <a:extLst>
                <a:ext uri="{FF2B5EF4-FFF2-40B4-BE49-F238E27FC236}">
                  <a16:creationId xmlns:a16="http://schemas.microsoft.com/office/drawing/2014/main" id="{2F3023D6-375B-E04C-A47A-CBC847CE62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06644" y="869694"/>
              <a:ext cx="2002471" cy="453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40" tIns="45720" rIns="91440" bIns="45720" anchor="t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>
                <a:lnSpc>
                  <a:spcPts val="276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/>
              </a:pPr>
              <a:r>
                <a:rPr lang="en-US" altLang="en-US" sz="2800" dirty="0" err="1">
                  <a:solidFill>
                    <a:schemeClr val="bg1"/>
                  </a:solidFill>
                  <a:latin typeface="Calibri" panose="020F0502020204030204"/>
                  <a:ea typeface="ＭＳ Ｐゴシック"/>
                </a:rPr>
                <a:t>физический</a:t>
              </a:r>
              <a:endParaRPr lang="en-US" dirty="0" err="1">
                <a:cs typeface="+mn-cs"/>
              </a:endParaRPr>
            </a:p>
          </p:txBody>
        </p:sp>
      </p:grp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AB25B0B1-8CDF-38D3-195C-6CEC8D7CD2D1}"/>
              </a:ext>
            </a:extLst>
          </p:cNvPr>
          <p:cNvSpPr txBox="1">
            <a:spLocks/>
          </p:cNvSpPr>
          <p:nvPr/>
        </p:nvSpPr>
        <p:spPr>
          <a:xfrm>
            <a:off x="3547726" y="6495771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200" dirty="0" err="1">
                <a:solidFill>
                  <a:schemeClr val="tx1"/>
                </a:solidFill>
              </a:rPr>
              <a:t>Джеймс</a:t>
            </a:r>
            <a:r>
              <a:rPr lang="ru-RU" sz="1200" dirty="0">
                <a:solidFill>
                  <a:schemeClr val="tx1"/>
                </a:solidFill>
              </a:rPr>
              <a:t> Ф. </a:t>
            </a:r>
            <a:r>
              <a:rPr lang="ru-RU" sz="1200" dirty="0" err="1">
                <a:solidFill>
                  <a:schemeClr val="tx1"/>
                </a:solidFill>
              </a:rPr>
              <a:t>Куроуз</a:t>
            </a:r>
            <a:r>
              <a:rPr lang="ru-RU" sz="12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200" dirty="0">
              <a:solidFill>
                <a:schemeClr val="tx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28641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267" y="291947"/>
            <a:ext cx="10515600" cy="894622"/>
          </a:xfrm>
        </p:spPr>
        <p:txBody>
          <a:bodyPr>
            <a:normAutofit/>
          </a:bodyPr>
          <a:lstStyle/>
          <a:p>
            <a:r>
              <a:rPr lang="ru-RU" dirty="0"/>
              <a:t>Эталонная модель </a:t>
            </a:r>
            <a:r>
              <a:rPr lang="en-US" dirty="0"/>
              <a:t>ISO/OSI </a:t>
            </a:r>
            <a:endParaRPr lang="en-US" dirty="0">
              <a:effectLst/>
            </a:endParaRPr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921D3CC3-7FC4-4346-86E8-F841A7674F2D}"/>
              </a:ext>
            </a:extLst>
          </p:cNvPr>
          <p:cNvSpPr txBox="1">
            <a:spLocks noChangeArrowheads="1"/>
          </p:cNvSpPr>
          <p:nvPr/>
        </p:nvSpPr>
        <p:spPr>
          <a:xfrm>
            <a:off x="665343" y="1341922"/>
            <a:ext cx="6765452" cy="5130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i="1" dirty="0" err="1">
                <a:solidFill>
                  <a:srgbClr val="C00000"/>
                </a:solidFill>
              </a:rPr>
              <a:t>представительскии</a:t>
            </a:r>
            <a:r>
              <a:rPr lang="ru-RU" dirty="0">
                <a:solidFill>
                  <a:srgbClr val="C00000"/>
                </a:solidFill>
              </a:rPr>
              <a:t>̆:</a:t>
            </a:r>
            <a:r>
              <a:rPr lang="ru-RU" dirty="0"/>
              <a:t> позволяет приложениям верно интерпретировать данные, представленные в различных форматах (включая шифрование и сжатие) </a:t>
            </a:r>
          </a:p>
          <a:p>
            <a:r>
              <a:rPr lang="ru-RU" i="1" dirty="0" err="1">
                <a:solidFill>
                  <a:srgbClr val="C00000"/>
                </a:solidFill>
              </a:rPr>
              <a:t>сеансовыи</a:t>
            </a:r>
            <a:r>
              <a:rPr lang="ru-RU" i="1" dirty="0">
                <a:solidFill>
                  <a:srgbClr val="C00000"/>
                </a:solidFill>
              </a:rPr>
              <a:t>̆:</a:t>
            </a:r>
            <a:r>
              <a:rPr lang="ru-RU" dirty="0"/>
              <a:t> синхронизация задач с помощью контрольных точек, восстановление обмена данными </a:t>
            </a:r>
          </a:p>
          <a:p>
            <a:pPr marL="287338" indent="-287338"/>
            <a:r>
              <a:rPr lang="ru-RU" altLang="en-US" dirty="0">
                <a:ea typeface="ＭＳ Ｐゴシック" panose="020B0600070205080204" pitchFamily="34" charset="-128"/>
              </a:rPr>
              <a:t>В стеке протоколов Интернет отсутствуют эти два уровня</a:t>
            </a:r>
            <a:r>
              <a:rPr lang="en-US" altLang="ja-JP" dirty="0">
                <a:ea typeface="ＭＳ Ｐゴシック" panose="020B0600070205080204" pitchFamily="34" charset="-128"/>
              </a:rPr>
              <a:t>!</a:t>
            </a:r>
          </a:p>
          <a:p>
            <a:pPr lvl="1"/>
            <a:r>
              <a:rPr lang="ru-RU" dirty="0"/>
              <a:t>эти уровни, если нужно, могут быть включены на прикладном уровне </a:t>
            </a:r>
          </a:p>
          <a:p>
            <a:pPr marL="682625" lvl="1" indent="-225425"/>
            <a:r>
              <a:rPr lang="ru-RU" altLang="en-US" dirty="0">
                <a:ea typeface="Arial" panose="020B0604020202020204" pitchFamily="34" charset="0"/>
              </a:rPr>
              <a:t>нужно ли</a:t>
            </a:r>
            <a:r>
              <a:rPr lang="en-US" altLang="en-US" dirty="0">
                <a:ea typeface="Arial" panose="020B0604020202020204" pitchFamily="34" charset="0"/>
              </a:rPr>
              <a:t>?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B3919DE3-1C67-444E-9B68-661747C794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2241" y="1413668"/>
            <a:ext cx="1892300" cy="35306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439FC83A-3010-6E44-80DA-A0B478A25D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7941" y="1550193"/>
            <a:ext cx="1892300" cy="358616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02AF1634-8914-FF4A-8ACB-58E0BABFE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5079" y="1721643"/>
            <a:ext cx="1982787" cy="3404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70000"/>
              </a:lnSpc>
            </a:pPr>
            <a:r>
              <a:rPr lang="ru-RU" altLang="en-US" dirty="0"/>
              <a:t>прикладной</a:t>
            </a:r>
            <a:endParaRPr lang="en-US" altLang="en-US" dirty="0"/>
          </a:p>
          <a:p>
            <a:pPr algn="ctr">
              <a:lnSpc>
                <a:spcPct val="70000"/>
              </a:lnSpc>
            </a:pPr>
            <a:endParaRPr lang="en-US" altLang="en-US" dirty="0"/>
          </a:p>
          <a:p>
            <a:pPr algn="ctr">
              <a:lnSpc>
                <a:spcPct val="70000"/>
              </a:lnSpc>
            </a:pPr>
            <a:r>
              <a:rPr lang="ru-RU" altLang="en-US" sz="2200" dirty="0"/>
              <a:t>представит-й</a:t>
            </a:r>
            <a:endParaRPr lang="en-US" altLang="en-US" sz="2200" dirty="0"/>
          </a:p>
          <a:p>
            <a:pPr algn="ctr">
              <a:lnSpc>
                <a:spcPct val="70000"/>
              </a:lnSpc>
            </a:pPr>
            <a:endParaRPr lang="en-US" altLang="en-US" dirty="0"/>
          </a:p>
          <a:p>
            <a:pPr algn="ctr">
              <a:lnSpc>
                <a:spcPct val="70000"/>
              </a:lnSpc>
            </a:pPr>
            <a:r>
              <a:rPr lang="ru-RU" altLang="en-US" dirty="0"/>
              <a:t>сеансовый</a:t>
            </a:r>
            <a:endParaRPr lang="en-US" altLang="en-US" dirty="0"/>
          </a:p>
          <a:p>
            <a:pPr algn="ctr">
              <a:lnSpc>
                <a:spcPct val="70000"/>
              </a:lnSpc>
            </a:pPr>
            <a:endParaRPr lang="en-US" altLang="en-US" dirty="0"/>
          </a:p>
          <a:p>
            <a:pPr algn="ctr">
              <a:lnSpc>
                <a:spcPct val="70000"/>
              </a:lnSpc>
            </a:pPr>
            <a:r>
              <a:rPr lang="ru-RU" altLang="en-US" sz="2100" dirty="0"/>
              <a:t>транспортный</a:t>
            </a:r>
            <a:endParaRPr lang="en-US" altLang="en-US" sz="2100" dirty="0"/>
          </a:p>
          <a:p>
            <a:pPr algn="ctr">
              <a:lnSpc>
                <a:spcPct val="70000"/>
              </a:lnSpc>
            </a:pPr>
            <a:endParaRPr lang="en-US" altLang="en-US" dirty="0"/>
          </a:p>
          <a:p>
            <a:pPr algn="ctr">
              <a:lnSpc>
                <a:spcPct val="70000"/>
              </a:lnSpc>
            </a:pPr>
            <a:r>
              <a:rPr lang="ru-RU" altLang="en-US" dirty="0"/>
              <a:t>сетевой</a:t>
            </a:r>
            <a:endParaRPr lang="en-US" altLang="en-US" dirty="0"/>
          </a:p>
          <a:p>
            <a:pPr algn="ctr">
              <a:lnSpc>
                <a:spcPct val="70000"/>
              </a:lnSpc>
            </a:pPr>
            <a:endParaRPr lang="en-US" altLang="en-US" dirty="0"/>
          </a:p>
          <a:p>
            <a:pPr algn="ctr">
              <a:lnSpc>
                <a:spcPct val="70000"/>
              </a:lnSpc>
            </a:pPr>
            <a:r>
              <a:rPr lang="ru-RU" altLang="en-US" dirty="0"/>
              <a:t>канальный</a:t>
            </a:r>
            <a:endParaRPr lang="en-US" altLang="en-US" dirty="0"/>
          </a:p>
          <a:p>
            <a:pPr algn="ctr">
              <a:lnSpc>
                <a:spcPct val="70000"/>
              </a:lnSpc>
            </a:pPr>
            <a:endParaRPr lang="en-US" altLang="en-US" dirty="0"/>
          </a:p>
          <a:p>
            <a:pPr algn="ctr">
              <a:lnSpc>
                <a:spcPct val="70000"/>
              </a:lnSpc>
            </a:pPr>
            <a:r>
              <a:rPr lang="ru-RU" altLang="en-US" dirty="0"/>
              <a:t>физический</a:t>
            </a:r>
            <a:endParaRPr lang="en-US" altLang="en-US" dirty="0"/>
          </a:p>
        </p:txBody>
      </p:sp>
      <p:sp>
        <p:nvSpPr>
          <p:cNvPr id="10" name="Line 8">
            <a:extLst>
              <a:ext uri="{FF2B5EF4-FFF2-40B4-BE49-F238E27FC236}">
                <a16:creationId xmlns:a16="http://schemas.microsoft.com/office/drawing/2014/main" id="{2A989D6F-FA45-8C4E-9BBC-741936AB29C5}"/>
              </a:ext>
            </a:extLst>
          </p:cNvPr>
          <p:cNvSpPr>
            <a:spLocks noChangeShapeType="1"/>
          </p:cNvSpPr>
          <p:nvPr/>
        </p:nvSpPr>
        <p:spPr bwMode="auto">
          <a:xfrm>
            <a:off x="8487304" y="2142331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Line 9">
            <a:extLst>
              <a:ext uri="{FF2B5EF4-FFF2-40B4-BE49-F238E27FC236}">
                <a16:creationId xmlns:a16="http://schemas.microsoft.com/office/drawing/2014/main" id="{15317A6D-8DDE-594B-9C31-D329305C5300}"/>
              </a:ext>
            </a:extLst>
          </p:cNvPr>
          <p:cNvSpPr>
            <a:spLocks noChangeShapeType="1"/>
          </p:cNvSpPr>
          <p:nvPr/>
        </p:nvSpPr>
        <p:spPr bwMode="auto">
          <a:xfrm>
            <a:off x="8501591" y="3118643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" name="Line 10">
            <a:extLst>
              <a:ext uri="{FF2B5EF4-FFF2-40B4-BE49-F238E27FC236}">
                <a16:creationId xmlns:a16="http://schemas.microsoft.com/office/drawing/2014/main" id="{4C0565FC-B6A4-1C41-A3C7-95333C728091}"/>
              </a:ext>
            </a:extLst>
          </p:cNvPr>
          <p:cNvSpPr>
            <a:spLocks noChangeShapeType="1"/>
          </p:cNvSpPr>
          <p:nvPr/>
        </p:nvSpPr>
        <p:spPr bwMode="auto">
          <a:xfrm>
            <a:off x="8501591" y="3658393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" name="Line 11">
            <a:extLst>
              <a:ext uri="{FF2B5EF4-FFF2-40B4-BE49-F238E27FC236}">
                <a16:creationId xmlns:a16="http://schemas.microsoft.com/office/drawing/2014/main" id="{CB8177A7-EC5F-054E-9BF4-6807B276EBEB}"/>
              </a:ext>
            </a:extLst>
          </p:cNvPr>
          <p:cNvSpPr>
            <a:spLocks noChangeShapeType="1"/>
          </p:cNvSpPr>
          <p:nvPr/>
        </p:nvSpPr>
        <p:spPr bwMode="auto">
          <a:xfrm>
            <a:off x="8503179" y="4674393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" name="Line 12">
            <a:extLst>
              <a:ext uri="{FF2B5EF4-FFF2-40B4-BE49-F238E27FC236}">
                <a16:creationId xmlns:a16="http://schemas.microsoft.com/office/drawing/2014/main" id="{E3C788FC-704D-5B46-BAF8-D2E15950C61F}"/>
              </a:ext>
            </a:extLst>
          </p:cNvPr>
          <p:cNvSpPr>
            <a:spLocks noChangeShapeType="1"/>
          </p:cNvSpPr>
          <p:nvPr/>
        </p:nvSpPr>
        <p:spPr bwMode="auto">
          <a:xfrm>
            <a:off x="8487304" y="4191793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" name="Line 13">
            <a:extLst>
              <a:ext uri="{FF2B5EF4-FFF2-40B4-BE49-F238E27FC236}">
                <a16:creationId xmlns:a16="http://schemas.microsoft.com/office/drawing/2014/main" id="{50AC6633-E0EA-2542-8345-CA3634789CDF}"/>
              </a:ext>
            </a:extLst>
          </p:cNvPr>
          <p:cNvSpPr>
            <a:spLocks noChangeShapeType="1"/>
          </p:cNvSpPr>
          <p:nvPr/>
        </p:nvSpPr>
        <p:spPr bwMode="auto">
          <a:xfrm>
            <a:off x="8485716" y="2661443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944C3F-C77B-9A49-ACB6-EDB2E17C9D3A}"/>
              </a:ext>
            </a:extLst>
          </p:cNvPr>
          <p:cNvSpPr txBox="1"/>
          <p:nvPr/>
        </p:nvSpPr>
        <p:spPr>
          <a:xfrm>
            <a:off x="8201203" y="5352939"/>
            <a:ext cx="25571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/>
              <a:t>Семиуровневая </a:t>
            </a:r>
            <a:r>
              <a:rPr lang="en-US" dirty="0"/>
              <a:t>OSI/ISO </a:t>
            </a:r>
          </a:p>
          <a:p>
            <a:pPr algn="ctr"/>
            <a:r>
              <a:rPr lang="ru-RU" dirty="0"/>
              <a:t>эталонная модель</a:t>
            </a:r>
            <a:endParaRPr lang="en-US" dirty="0"/>
          </a:p>
        </p:txBody>
      </p:sp>
      <p:sp>
        <p:nvSpPr>
          <p:cNvPr id="16" name="Slide Number Placeholder 2">
            <a:extLst>
              <a:ext uri="{FF2B5EF4-FFF2-40B4-BE49-F238E27FC236}">
                <a16:creationId xmlns:a16="http://schemas.microsoft.com/office/drawing/2014/main" id="{D0E95591-519F-B243-C24D-B5725063E400}"/>
              </a:ext>
            </a:extLst>
          </p:cNvPr>
          <p:cNvSpPr txBox="1">
            <a:spLocks/>
          </p:cNvSpPr>
          <p:nvPr/>
        </p:nvSpPr>
        <p:spPr>
          <a:xfrm>
            <a:off x="3547726" y="6495771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200" dirty="0" err="1">
                <a:solidFill>
                  <a:schemeClr val="tx1"/>
                </a:solidFill>
              </a:rPr>
              <a:t>Джеймс</a:t>
            </a:r>
            <a:r>
              <a:rPr lang="ru-RU" sz="1200" dirty="0">
                <a:solidFill>
                  <a:schemeClr val="tx1"/>
                </a:solidFill>
              </a:rPr>
              <a:t> Ф. </a:t>
            </a:r>
            <a:r>
              <a:rPr lang="ru-RU" sz="1200" dirty="0" err="1">
                <a:solidFill>
                  <a:schemeClr val="tx1"/>
                </a:solidFill>
              </a:rPr>
              <a:t>Куроуз</a:t>
            </a:r>
            <a:r>
              <a:rPr lang="ru-RU" sz="12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200" dirty="0">
              <a:solidFill>
                <a:schemeClr val="tx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4358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dirty="0">
                <a:ea typeface="ＭＳ Ｐゴシック"/>
              </a:rPr>
              <a:t>Другие </a:t>
            </a:r>
            <a:r>
              <a:rPr lang="en-US" altLang="en-US" dirty="0" err="1">
                <a:ea typeface="ＭＳ Ｐゴシック"/>
              </a:rPr>
              <a:t>Стек</a:t>
            </a:r>
            <a:r>
              <a:rPr lang="ru-RU" altLang="en-US" dirty="0">
                <a:ea typeface="ＭＳ Ｐゴシック"/>
              </a:rPr>
              <a:t>и</a:t>
            </a:r>
            <a:r>
              <a:rPr lang="en-US" altLang="en-US" dirty="0">
                <a:ea typeface="ＭＳ Ｐゴシック"/>
              </a:rPr>
              <a:t> </a:t>
            </a:r>
            <a:r>
              <a:rPr lang="en-US" altLang="en-US" dirty="0" err="1">
                <a:ea typeface="ＭＳ Ｐゴシック"/>
              </a:rPr>
              <a:t>протоколов</a:t>
            </a:r>
            <a:endParaRPr lang="en-US" dirty="0"/>
          </a:p>
        </p:txBody>
      </p:sp>
      <p:pic>
        <p:nvPicPr>
          <p:cNvPr id="5" name="Content Placeholder 4" descr="Screenshot at авг. 03 23-46-26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926" r="-4926"/>
          <a:stretch>
            <a:fillRect/>
          </a:stretch>
        </p:blipFill>
        <p:spPr>
          <a:xfrm>
            <a:off x="1618413" y="1346443"/>
            <a:ext cx="9735387" cy="5257800"/>
          </a:xfrm>
        </p:spPr>
      </p:pic>
    </p:spTree>
    <p:extLst>
      <p:ext uri="{BB962C8B-B14F-4D97-AF65-F5344CB8AC3E}">
        <p14:creationId xmlns:p14="http://schemas.microsoft.com/office/powerpoint/2010/main" val="387827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585"/>
    </mc:Choice>
    <mc:Fallback xmlns="">
      <p:transition spd="slow" advTm="30585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Freeform 10">
            <a:extLst>
              <a:ext uri="{FF2B5EF4-FFF2-40B4-BE49-F238E27FC236}">
                <a16:creationId xmlns:a16="http://schemas.microsoft.com/office/drawing/2014/main" id="{236C8C34-AA0A-1747-BF1D-3CBFB21AC1F2}"/>
              </a:ext>
            </a:extLst>
          </p:cNvPr>
          <p:cNvSpPr>
            <a:spLocks/>
          </p:cNvSpPr>
          <p:nvPr/>
        </p:nvSpPr>
        <p:spPr bwMode="auto">
          <a:xfrm rot="10800000" flipH="1">
            <a:off x="10916607" y="1577038"/>
            <a:ext cx="450309" cy="4061761"/>
          </a:xfrm>
          <a:custGeom>
            <a:avLst/>
            <a:gdLst>
              <a:gd name="T0" fmla="*/ 2147483646 w 267"/>
              <a:gd name="T1" fmla="*/ 2147483646 h 1186"/>
              <a:gd name="T2" fmla="*/ 0 w 267"/>
              <a:gd name="T3" fmla="*/ 0 h 1186"/>
              <a:gd name="T4" fmla="*/ 0 w 267"/>
              <a:gd name="T5" fmla="*/ 2147483646 h 1186"/>
              <a:gd name="T6" fmla="*/ 2147483646 w 267"/>
              <a:gd name="T7" fmla="*/ 2147483646 h 1186"/>
              <a:gd name="T8" fmla="*/ 2147483646 w 267"/>
              <a:gd name="T9" fmla="*/ 2147483646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  <a:gd name="connsiteX0" fmla="*/ 11593 w 11593"/>
              <a:gd name="connsiteY0" fmla="*/ 0 h 10109"/>
              <a:gd name="connsiteX1" fmla="*/ 0 w 11593"/>
              <a:gd name="connsiteY1" fmla="*/ 109 h 10109"/>
              <a:gd name="connsiteX2" fmla="*/ 0 w 11593"/>
              <a:gd name="connsiteY2" fmla="*/ 10109 h 10109"/>
              <a:gd name="connsiteX3" fmla="*/ 10000 w 11593"/>
              <a:gd name="connsiteY3" fmla="*/ 5606 h 10109"/>
              <a:gd name="connsiteX4" fmla="*/ 11593 w 11593"/>
              <a:gd name="connsiteY4" fmla="*/ 0 h 10109"/>
              <a:gd name="connsiteX0" fmla="*/ 11593 w 12080"/>
              <a:gd name="connsiteY0" fmla="*/ 0 h 10109"/>
              <a:gd name="connsiteX1" fmla="*/ 0 w 12080"/>
              <a:gd name="connsiteY1" fmla="*/ 109 h 10109"/>
              <a:gd name="connsiteX2" fmla="*/ 0 w 12080"/>
              <a:gd name="connsiteY2" fmla="*/ 10109 h 10109"/>
              <a:gd name="connsiteX3" fmla="*/ 12080 w 12080"/>
              <a:gd name="connsiteY3" fmla="*/ 1850 h 10109"/>
              <a:gd name="connsiteX4" fmla="*/ 11593 w 12080"/>
              <a:gd name="connsiteY4" fmla="*/ 0 h 10109"/>
              <a:gd name="connsiteX0" fmla="*/ 11593 w 12080"/>
              <a:gd name="connsiteY0" fmla="*/ 2239 h 12348"/>
              <a:gd name="connsiteX1" fmla="*/ 0 w 12080"/>
              <a:gd name="connsiteY1" fmla="*/ 0 h 12348"/>
              <a:gd name="connsiteX2" fmla="*/ 0 w 12080"/>
              <a:gd name="connsiteY2" fmla="*/ 12348 h 12348"/>
              <a:gd name="connsiteX3" fmla="*/ 12080 w 12080"/>
              <a:gd name="connsiteY3" fmla="*/ 4089 h 12348"/>
              <a:gd name="connsiteX4" fmla="*/ 11593 w 12080"/>
              <a:gd name="connsiteY4" fmla="*/ 2239 h 12348"/>
              <a:gd name="connsiteX0" fmla="*/ 12841 w 13328"/>
              <a:gd name="connsiteY0" fmla="*/ 10034 h 20143"/>
              <a:gd name="connsiteX1" fmla="*/ 0 w 13328"/>
              <a:gd name="connsiteY1" fmla="*/ 0 h 20143"/>
              <a:gd name="connsiteX2" fmla="*/ 1248 w 13328"/>
              <a:gd name="connsiteY2" fmla="*/ 20143 h 20143"/>
              <a:gd name="connsiteX3" fmla="*/ 13328 w 13328"/>
              <a:gd name="connsiteY3" fmla="*/ 11884 h 20143"/>
              <a:gd name="connsiteX4" fmla="*/ 12841 w 13328"/>
              <a:gd name="connsiteY4" fmla="*/ 10034 h 20143"/>
              <a:gd name="connsiteX0" fmla="*/ 12425 w 13328"/>
              <a:gd name="connsiteY0" fmla="*/ 0 h 21660"/>
              <a:gd name="connsiteX1" fmla="*/ 0 w 13328"/>
              <a:gd name="connsiteY1" fmla="*/ 1517 h 21660"/>
              <a:gd name="connsiteX2" fmla="*/ 1248 w 13328"/>
              <a:gd name="connsiteY2" fmla="*/ 21660 h 21660"/>
              <a:gd name="connsiteX3" fmla="*/ 13328 w 13328"/>
              <a:gd name="connsiteY3" fmla="*/ 13401 h 21660"/>
              <a:gd name="connsiteX4" fmla="*/ 12425 w 13328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" h="21660">
                <a:moveTo>
                  <a:pt x="12425" y="0"/>
                </a:moveTo>
                <a:lnTo>
                  <a:pt x="0" y="1517"/>
                </a:lnTo>
                <a:lnTo>
                  <a:pt x="1248" y="21660"/>
                </a:lnTo>
                <a:cubicBezTo>
                  <a:pt x="4581" y="12959"/>
                  <a:pt x="6667" y="10269"/>
                  <a:pt x="12496" y="4855"/>
                </a:cubicBezTo>
                <a:cubicBezTo>
                  <a:pt x="12472" y="3237"/>
                  <a:pt x="12449" y="1618"/>
                  <a:pt x="12425" y="0"/>
                </a:cubicBezTo>
                <a:close/>
              </a:path>
            </a:pathLst>
          </a:custGeom>
          <a:gradFill rotWithShape="1">
            <a:gsLst>
              <a:gs pos="0">
                <a:srgbClr val="3C6CDF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267" y="291947"/>
            <a:ext cx="10515600" cy="894622"/>
          </a:xfrm>
        </p:spPr>
        <p:txBody>
          <a:bodyPr>
            <a:normAutofit/>
          </a:bodyPr>
          <a:lstStyle/>
          <a:p>
            <a:r>
              <a:rPr lang="ru-RU" altLang="en-US" dirty="0">
                <a:ea typeface="ＭＳ Ｐゴシック" panose="020B0600070205080204" pitchFamily="34" charset="-128"/>
              </a:rPr>
              <a:t>Сервисы, Уровни и Инкапсуляция</a:t>
            </a:r>
            <a:endParaRPr lang="en-US" sz="4400" dirty="0"/>
          </a:p>
        </p:txBody>
      </p:sp>
      <p:sp>
        <p:nvSpPr>
          <p:cNvPr id="13" name="Text Box 8">
            <a:extLst>
              <a:ext uri="{FF2B5EF4-FFF2-40B4-BE49-F238E27FC236}">
                <a16:creationId xmlns:a16="http://schemas.microsoft.com/office/drawing/2014/main" id="{10CAB5B1-70B7-184B-A16F-4239A3118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705" y="5724388"/>
            <a:ext cx="22092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отправитель</a:t>
            </a:r>
            <a:endParaRPr kumimoji="0" lang="en-US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1C528DAB-CFD1-6943-9F41-1A6F334C3C75}"/>
              </a:ext>
            </a:extLst>
          </p:cNvPr>
          <p:cNvSpPr>
            <a:spLocks/>
          </p:cNvSpPr>
          <p:nvPr/>
        </p:nvSpPr>
        <p:spPr bwMode="auto">
          <a:xfrm rot="10800000">
            <a:off x="975630" y="1559549"/>
            <a:ext cx="450309" cy="4061761"/>
          </a:xfrm>
          <a:custGeom>
            <a:avLst/>
            <a:gdLst>
              <a:gd name="T0" fmla="*/ 2147483646 w 267"/>
              <a:gd name="T1" fmla="*/ 2147483646 h 1186"/>
              <a:gd name="T2" fmla="*/ 0 w 267"/>
              <a:gd name="T3" fmla="*/ 0 h 1186"/>
              <a:gd name="T4" fmla="*/ 0 w 267"/>
              <a:gd name="T5" fmla="*/ 2147483646 h 1186"/>
              <a:gd name="T6" fmla="*/ 2147483646 w 267"/>
              <a:gd name="T7" fmla="*/ 2147483646 h 1186"/>
              <a:gd name="T8" fmla="*/ 2147483646 w 267"/>
              <a:gd name="T9" fmla="*/ 2147483646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  <a:gd name="connsiteX0" fmla="*/ 11593 w 11593"/>
              <a:gd name="connsiteY0" fmla="*/ 0 h 10109"/>
              <a:gd name="connsiteX1" fmla="*/ 0 w 11593"/>
              <a:gd name="connsiteY1" fmla="*/ 109 h 10109"/>
              <a:gd name="connsiteX2" fmla="*/ 0 w 11593"/>
              <a:gd name="connsiteY2" fmla="*/ 10109 h 10109"/>
              <a:gd name="connsiteX3" fmla="*/ 10000 w 11593"/>
              <a:gd name="connsiteY3" fmla="*/ 5606 h 10109"/>
              <a:gd name="connsiteX4" fmla="*/ 11593 w 11593"/>
              <a:gd name="connsiteY4" fmla="*/ 0 h 10109"/>
              <a:gd name="connsiteX0" fmla="*/ 11593 w 12080"/>
              <a:gd name="connsiteY0" fmla="*/ 0 h 10109"/>
              <a:gd name="connsiteX1" fmla="*/ 0 w 12080"/>
              <a:gd name="connsiteY1" fmla="*/ 109 h 10109"/>
              <a:gd name="connsiteX2" fmla="*/ 0 w 12080"/>
              <a:gd name="connsiteY2" fmla="*/ 10109 h 10109"/>
              <a:gd name="connsiteX3" fmla="*/ 12080 w 12080"/>
              <a:gd name="connsiteY3" fmla="*/ 1850 h 10109"/>
              <a:gd name="connsiteX4" fmla="*/ 11593 w 12080"/>
              <a:gd name="connsiteY4" fmla="*/ 0 h 10109"/>
              <a:gd name="connsiteX0" fmla="*/ 11593 w 12080"/>
              <a:gd name="connsiteY0" fmla="*/ 2239 h 12348"/>
              <a:gd name="connsiteX1" fmla="*/ 0 w 12080"/>
              <a:gd name="connsiteY1" fmla="*/ 0 h 12348"/>
              <a:gd name="connsiteX2" fmla="*/ 0 w 12080"/>
              <a:gd name="connsiteY2" fmla="*/ 12348 h 12348"/>
              <a:gd name="connsiteX3" fmla="*/ 12080 w 12080"/>
              <a:gd name="connsiteY3" fmla="*/ 4089 h 12348"/>
              <a:gd name="connsiteX4" fmla="*/ 11593 w 12080"/>
              <a:gd name="connsiteY4" fmla="*/ 2239 h 12348"/>
              <a:gd name="connsiteX0" fmla="*/ 12841 w 13328"/>
              <a:gd name="connsiteY0" fmla="*/ 10034 h 20143"/>
              <a:gd name="connsiteX1" fmla="*/ 0 w 13328"/>
              <a:gd name="connsiteY1" fmla="*/ 0 h 20143"/>
              <a:gd name="connsiteX2" fmla="*/ 1248 w 13328"/>
              <a:gd name="connsiteY2" fmla="*/ 20143 h 20143"/>
              <a:gd name="connsiteX3" fmla="*/ 13328 w 13328"/>
              <a:gd name="connsiteY3" fmla="*/ 11884 h 20143"/>
              <a:gd name="connsiteX4" fmla="*/ 12841 w 13328"/>
              <a:gd name="connsiteY4" fmla="*/ 10034 h 20143"/>
              <a:gd name="connsiteX0" fmla="*/ 12425 w 13328"/>
              <a:gd name="connsiteY0" fmla="*/ 0 h 21660"/>
              <a:gd name="connsiteX1" fmla="*/ 0 w 13328"/>
              <a:gd name="connsiteY1" fmla="*/ 1517 h 21660"/>
              <a:gd name="connsiteX2" fmla="*/ 1248 w 13328"/>
              <a:gd name="connsiteY2" fmla="*/ 21660 h 21660"/>
              <a:gd name="connsiteX3" fmla="*/ 13328 w 13328"/>
              <a:gd name="connsiteY3" fmla="*/ 13401 h 21660"/>
              <a:gd name="connsiteX4" fmla="*/ 12425 w 13328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" h="21660">
                <a:moveTo>
                  <a:pt x="12425" y="0"/>
                </a:moveTo>
                <a:lnTo>
                  <a:pt x="0" y="1517"/>
                </a:lnTo>
                <a:lnTo>
                  <a:pt x="1248" y="21660"/>
                </a:lnTo>
                <a:cubicBezTo>
                  <a:pt x="4581" y="12959"/>
                  <a:pt x="6667" y="10269"/>
                  <a:pt x="12496" y="4855"/>
                </a:cubicBezTo>
                <a:cubicBezTo>
                  <a:pt x="12472" y="3237"/>
                  <a:pt x="12449" y="1618"/>
                  <a:pt x="12425" y="0"/>
                </a:cubicBezTo>
                <a:close/>
              </a:path>
            </a:pathLst>
          </a:custGeom>
          <a:gradFill rotWithShape="1">
            <a:gsLst>
              <a:gs pos="0">
                <a:srgbClr val="3C6CDF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4" name="Group 190">
            <a:extLst>
              <a:ext uri="{FF2B5EF4-FFF2-40B4-BE49-F238E27FC236}">
                <a16:creationId xmlns:a16="http://schemas.microsoft.com/office/drawing/2014/main" id="{8D7B8AF0-B984-FB44-AB9F-07CA253CEA38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74737" y="5058519"/>
            <a:ext cx="803275" cy="771525"/>
            <a:chOff x="-44" y="1473"/>
            <a:chExt cx="981" cy="1105"/>
          </a:xfrm>
        </p:grpSpPr>
        <p:pic>
          <p:nvPicPr>
            <p:cNvPr id="25" name="Picture 191" descr="desktop_computer_stylized_medium">
              <a:extLst>
                <a:ext uri="{FF2B5EF4-FFF2-40B4-BE49-F238E27FC236}">
                  <a16:creationId xmlns:a16="http://schemas.microsoft.com/office/drawing/2014/main" id="{06D1D726-A569-254A-9E27-366DB8CF32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Freeform 192">
              <a:extLst>
                <a:ext uri="{FF2B5EF4-FFF2-40B4-BE49-F238E27FC236}">
                  <a16:creationId xmlns:a16="http://schemas.microsoft.com/office/drawing/2014/main" id="{F5362B29-42A6-3F4A-A1AB-EFF56E7B772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4" name="TextBox 143">
            <a:extLst>
              <a:ext uri="{FF2B5EF4-FFF2-40B4-BE49-F238E27FC236}">
                <a16:creationId xmlns:a16="http://schemas.microsoft.com/office/drawing/2014/main" id="{2CE37313-1E06-C945-A455-53ADE2AA5971}"/>
              </a:ext>
            </a:extLst>
          </p:cNvPr>
          <p:cNvSpPr txBox="1"/>
          <p:nvPr/>
        </p:nvSpPr>
        <p:spPr>
          <a:xfrm>
            <a:off x="3458204" y="3492704"/>
            <a:ext cx="58311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5275" indent="-295275">
              <a:lnSpc>
                <a:spcPct val="90000"/>
              </a:lnSpc>
              <a:buClr>
                <a:srgbClr val="0000A3"/>
              </a:buClr>
              <a:buFont typeface="Wingdings" pitchFamily="2" charset="2"/>
              <a:buChar char="§"/>
            </a:pPr>
            <a:r>
              <a:rPr lang="ru-RU" sz="2200" dirty="0"/>
              <a:t>Протокол транспортного уровня </a:t>
            </a:r>
            <a:r>
              <a:rPr lang="ru-RU" sz="2200" dirty="0">
                <a:solidFill>
                  <a:srgbClr val="0000A3"/>
                </a:solidFill>
              </a:rPr>
              <a:t>инкапсулирует</a:t>
            </a:r>
            <a:r>
              <a:rPr lang="en-US" sz="2200" dirty="0"/>
              <a:t> </a:t>
            </a:r>
            <a:r>
              <a:rPr lang="ru-RU" sz="2200" dirty="0"/>
              <a:t>сообщение прикладного уровня</a:t>
            </a:r>
            <a:r>
              <a:rPr lang="en-US" sz="2200" dirty="0"/>
              <a:t>, M, </a:t>
            </a:r>
            <a:r>
              <a:rPr lang="ru-RU" sz="2200" dirty="0"/>
              <a:t>с заголовком</a:t>
            </a:r>
            <a:r>
              <a:rPr lang="en-US" sz="2200" dirty="0"/>
              <a:t> </a:t>
            </a:r>
            <a:r>
              <a:rPr lang="ru-RU" sz="2200" i="1" dirty="0"/>
              <a:t>транспортного</a:t>
            </a:r>
            <a:r>
              <a:rPr lang="en-US" sz="2200" dirty="0"/>
              <a:t> </a:t>
            </a:r>
            <a:r>
              <a:rPr lang="ru-RU" sz="2200" dirty="0"/>
              <a:t>уровня </a:t>
            </a:r>
            <a:r>
              <a:rPr lang="en-US" sz="2200" dirty="0" err="1"/>
              <a:t>H</a:t>
            </a:r>
            <a:r>
              <a:rPr lang="en-US" sz="2200" baseline="-25000" dirty="0" err="1"/>
              <a:t>t</a:t>
            </a:r>
            <a:r>
              <a:rPr lang="en-US" sz="2200" baseline="-25000" dirty="0"/>
              <a:t> </a:t>
            </a:r>
            <a:r>
              <a:rPr lang="ru-RU" sz="2200" baseline="-25000" dirty="0"/>
              <a:t> </a:t>
            </a:r>
            <a:r>
              <a:rPr lang="ru-RU" sz="2200" dirty="0"/>
              <a:t>для создания </a:t>
            </a:r>
            <a:r>
              <a:rPr lang="ru-RU" sz="2200" dirty="0">
                <a:solidFill>
                  <a:srgbClr val="C00000"/>
                </a:solidFill>
              </a:rPr>
              <a:t>сегмента</a:t>
            </a:r>
            <a:endParaRPr lang="en-US" sz="2200" baseline="-25000" dirty="0">
              <a:solidFill>
                <a:srgbClr val="C00000"/>
              </a:solidFill>
            </a:endParaRPr>
          </a:p>
          <a:p>
            <a:pPr marL="574675" lvl="1" indent="-231775">
              <a:lnSpc>
                <a:spcPct val="90000"/>
              </a:lnSpc>
              <a:buClr>
                <a:srgbClr val="0000A3"/>
              </a:buClr>
              <a:buFont typeface="Arial" panose="020B0604020202020204" pitchFamily="34" charset="0"/>
              <a:buChar char="•"/>
            </a:pPr>
            <a:r>
              <a:rPr lang="en-US" sz="2200" dirty="0" err="1"/>
              <a:t>H</a:t>
            </a:r>
            <a:r>
              <a:rPr lang="en-US" sz="2200" baseline="-25000" dirty="0" err="1"/>
              <a:t>t</a:t>
            </a:r>
            <a:r>
              <a:rPr lang="en-US" sz="2200" baseline="-25000" dirty="0"/>
              <a:t> </a:t>
            </a:r>
            <a:r>
              <a:rPr lang="en-US" sz="2200" dirty="0"/>
              <a:t> </a:t>
            </a:r>
            <a:r>
              <a:rPr lang="ru-RU" sz="2200" dirty="0"/>
              <a:t>используется протоколом транспортного уровня для реализации своих сервисов</a:t>
            </a:r>
            <a:endParaRPr lang="en-US" sz="2200" baseline="-25000" dirty="0"/>
          </a:p>
        </p:txBody>
      </p: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BD0C4974-D689-414F-A2EB-9B1043F3314D}"/>
              </a:ext>
            </a:extLst>
          </p:cNvPr>
          <p:cNvGrpSpPr/>
          <p:nvPr/>
        </p:nvGrpSpPr>
        <p:grpSpPr>
          <a:xfrm>
            <a:off x="875561" y="1548324"/>
            <a:ext cx="2403030" cy="3908095"/>
            <a:chOff x="1324500" y="1833137"/>
            <a:chExt cx="2101808" cy="3908095"/>
          </a:xfrm>
        </p:grpSpPr>
        <p:sp>
          <p:nvSpPr>
            <p:cNvPr id="11" name="Rectangle 24">
              <a:extLst>
                <a:ext uri="{FF2B5EF4-FFF2-40B4-BE49-F238E27FC236}">
                  <a16:creationId xmlns:a16="http://schemas.microsoft.com/office/drawing/2014/main" id="{ED8D52E4-C345-B842-A2E7-C8068B8E5C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8997" y="1870247"/>
              <a:ext cx="1648917" cy="387098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18900000" sx="101000" sy="101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2" name="Text Box 26">
              <a:extLst>
                <a:ext uri="{FF2B5EF4-FFF2-40B4-BE49-F238E27FC236}">
                  <a16:creationId xmlns:a16="http://schemas.microsoft.com/office/drawing/2014/main" id="{A5089E2D-0B1B-544A-82BC-F28ED3191A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24500" y="1833137"/>
              <a:ext cx="2101808" cy="362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прикладной</a:t>
              </a:r>
              <a:endPara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en-US" sz="2200" dirty="0">
                  <a:solidFill>
                    <a:prstClr val="black"/>
                  </a:solidFill>
                  <a:latin typeface="+mn-lt"/>
                </a:rPr>
                <a:t>т</a:t>
              </a:r>
              <a:r>
                <a:rPr kumimoji="0" lang="ru-RU" altLang="en-US" sz="22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ранспортный</a:t>
              </a:r>
              <a:endPara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сетевой</a:t>
              </a:r>
              <a:endPara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канальный</a:t>
              </a:r>
              <a:endPara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215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Arial" panose="020B0604020202020204" pitchFamily="34" charset="0"/>
                </a:rPr>
                <a:t>физический</a:t>
              </a:r>
              <a:endPara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B3EBBB35-9D82-7C43-B882-52ED90AE3A71}"/>
                </a:ext>
              </a:extLst>
            </p:cNvPr>
            <p:cNvCxnSpPr>
              <a:cxnSpLocks/>
            </p:cNvCxnSpPr>
            <p:nvPr/>
          </p:nvCxnSpPr>
          <p:spPr>
            <a:xfrm>
              <a:off x="1534432" y="2675745"/>
              <a:ext cx="164348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F2EA7353-AEFA-934F-93DE-A8D55DF75658}"/>
                </a:ext>
              </a:extLst>
            </p:cNvPr>
            <p:cNvCxnSpPr>
              <a:cxnSpLocks/>
            </p:cNvCxnSpPr>
            <p:nvPr/>
          </p:nvCxnSpPr>
          <p:spPr>
            <a:xfrm>
              <a:off x="1506952" y="3472722"/>
              <a:ext cx="165597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840242E3-3BEB-D543-B881-84EB2D13BD66}"/>
                </a:ext>
              </a:extLst>
            </p:cNvPr>
            <p:cNvCxnSpPr>
              <a:cxnSpLocks/>
            </p:cNvCxnSpPr>
            <p:nvPr/>
          </p:nvCxnSpPr>
          <p:spPr>
            <a:xfrm>
              <a:off x="1509450" y="4209737"/>
              <a:ext cx="166846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DC27D746-0691-6F47-9E9D-1D63DF11D081}"/>
                </a:ext>
              </a:extLst>
            </p:cNvPr>
            <p:cNvCxnSpPr>
              <a:cxnSpLocks/>
            </p:cNvCxnSpPr>
            <p:nvPr/>
          </p:nvCxnSpPr>
          <p:spPr>
            <a:xfrm>
              <a:off x="1511947" y="4991726"/>
              <a:ext cx="165097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7" name="Group 950">
            <a:extLst>
              <a:ext uri="{FF2B5EF4-FFF2-40B4-BE49-F238E27FC236}">
                <a16:creationId xmlns:a16="http://schemas.microsoft.com/office/drawing/2014/main" id="{044873AD-74A5-8A44-846B-EC5D0FBC82D7}"/>
              </a:ext>
            </a:extLst>
          </p:cNvPr>
          <p:cNvGrpSpPr>
            <a:grpSpLocks/>
          </p:cNvGrpSpPr>
          <p:nvPr/>
        </p:nvGrpSpPr>
        <p:grpSpPr bwMode="auto">
          <a:xfrm>
            <a:off x="11316439" y="4963736"/>
            <a:ext cx="374754" cy="833726"/>
            <a:chOff x="4140" y="429"/>
            <a:chExt cx="1425" cy="2396"/>
          </a:xfrm>
        </p:grpSpPr>
        <p:sp>
          <p:nvSpPr>
            <p:cNvPr id="168" name="Freeform 951">
              <a:extLst>
                <a:ext uri="{FF2B5EF4-FFF2-40B4-BE49-F238E27FC236}">
                  <a16:creationId xmlns:a16="http://schemas.microsoft.com/office/drawing/2014/main" id="{EEDE4156-8281-D847-9240-9DE9899909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9" name="Rectangle 952">
              <a:extLst>
                <a:ext uri="{FF2B5EF4-FFF2-40B4-BE49-F238E27FC236}">
                  <a16:creationId xmlns:a16="http://schemas.microsoft.com/office/drawing/2014/main" id="{22E8340D-B5D1-3C48-A062-4F70248D10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429"/>
              <a:ext cx="1046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70" name="Freeform 953">
              <a:extLst>
                <a:ext uri="{FF2B5EF4-FFF2-40B4-BE49-F238E27FC236}">
                  <a16:creationId xmlns:a16="http://schemas.microsoft.com/office/drawing/2014/main" id="{29109B86-1ABF-F647-8516-2AAE154A9E8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1" name="Freeform 954">
              <a:extLst>
                <a:ext uri="{FF2B5EF4-FFF2-40B4-BE49-F238E27FC236}">
                  <a16:creationId xmlns:a16="http://schemas.microsoft.com/office/drawing/2014/main" id="{9F93569F-8FC8-7C4E-9F95-B14647D2DB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2" name="Rectangle 955">
              <a:extLst>
                <a:ext uri="{FF2B5EF4-FFF2-40B4-BE49-F238E27FC236}">
                  <a16:creationId xmlns:a16="http://schemas.microsoft.com/office/drawing/2014/main" id="{8E5BC3B8-E87D-9F47-A6F6-AD8B57BC2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690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73" name="Group 956">
              <a:extLst>
                <a:ext uri="{FF2B5EF4-FFF2-40B4-BE49-F238E27FC236}">
                  <a16:creationId xmlns:a16="http://schemas.microsoft.com/office/drawing/2014/main" id="{1694DE96-689D-9540-964A-22F06F6D94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98" name="AutoShape 957">
                <a:extLst>
                  <a:ext uri="{FF2B5EF4-FFF2-40B4-BE49-F238E27FC236}">
                    <a16:creationId xmlns:a16="http://schemas.microsoft.com/office/drawing/2014/main" id="{435DFCEB-F2FD-7B44-93DA-9204E2E311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1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99" name="AutoShape 958">
                <a:extLst>
                  <a:ext uri="{FF2B5EF4-FFF2-40B4-BE49-F238E27FC236}">
                    <a16:creationId xmlns:a16="http://schemas.microsoft.com/office/drawing/2014/main" id="{521647D7-4114-1146-9C5A-F1DB4FEC81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6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4" name="Rectangle 959">
              <a:extLst>
                <a:ext uri="{FF2B5EF4-FFF2-40B4-BE49-F238E27FC236}">
                  <a16:creationId xmlns:a16="http://schemas.microsoft.com/office/drawing/2014/main" id="{3A0D9FD6-DBAC-4B49-A55F-167642D66F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0" y="1022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75" name="Group 960">
              <a:extLst>
                <a:ext uri="{FF2B5EF4-FFF2-40B4-BE49-F238E27FC236}">
                  <a16:creationId xmlns:a16="http://schemas.microsoft.com/office/drawing/2014/main" id="{3CFA0950-BC76-3949-8726-38646B18FD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96" name="AutoShape 961">
                <a:extLst>
                  <a:ext uri="{FF2B5EF4-FFF2-40B4-BE49-F238E27FC236}">
                    <a16:creationId xmlns:a16="http://schemas.microsoft.com/office/drawing/2014/main" id="{67127BA7-9D0A-2443-9190-C56C02906F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" y="2564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97" name="AutoShape 962">
                <a:extLst>
                  <a:ext uri="{FF2B5EF4-FFF2-40B4-BE49-F238E27FC236}">
                    <a16:creationId xmlns:a16="http://schemas.microsoft.com/office/drawing/2014/main" id="{2C9F8790-3076-4541-A56A-E9305DCB09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6" name="Rectangle 963">
              <a:extLst>
                <a:ext uri="{FF2B5EF4-FFF2-40B4-BE49-F238E27FC236}">
                  <a16:creationId xmlns:a16="http://schemas.microsoft.com/office/drawing/2014/main" id="{4DE6A147-5BC7-FF41-B7AC-2BA9913BB0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0" y="1354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77" name="Rectangle 964">
              <a:extLst>
                <a:ext uri="{FF2B5EF4-FFF2-40B4-BE49-F238E27FC236}">
                  <a16:creationId xmlns:a16="http://schemas.microsoft.com/office/drawing/2014/main" id="{53ECF0A1-6175-BE45-A32A-233E1942C8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5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78" name="Group 965">
              <a:extLst>
                <a:ext uri="{FF2B5EF4-FFF2-40B4-BE49-F238E27FC236}">
                  <a16:creationId xmlns:a16="http://schemas.microsoft.com/office/drawing/2014/main" id="{16810F93-1596-884B-B639-A3868A5CD4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94" name="AutoShape 966">
                <a:extLst>
                  <a:ext uri="{FF2B5EF4-FFF2-40B4-BE49-F238E27FC236}">
                    <a16:creationId xmlns:a16="http://schemas.microsoft.com/office/drawing/2014/main" id="{84EC0348-3D46-9445-B43C-6DC8DB392F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8" y="2586"/>
                <a:ext cx="720" cy="12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95" name="AutoShape 967">
                <a:extLst>
                  <a:ext uri="{FF2B5EF4-FFF2-40B4-BE49-F238E27FC236}">
                    <a16:creationId xmlns:a16="http://schemas.microsoft.com/office/drawing/2014/main" id="{23A1F6B3-9F2D-5E41-8602-67921ABB12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95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9" name="Freeform 968">
              <a:extLst>
                <a:ext uri="{FF2B5EF4-FFF2-40B4-BE49-F238E27FC236}">
                  <a16:creationId xmlns:a16="http://schemas.microsoft.com/office/drawing/2014/main" id="{8FD6AEB5-BE60-044C-B32D-B433B74003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80" name="Group 969">
              <a:extLst>
                <a:ext uri="{FF2B5EF4-FFF2-40B4-BE49-F238E27FC236}">
                  <a16:creationId xmlns:a16="http://schemas.microsoft.com/office/drawing/2014/main" id="{30895737-AC01-6342-BADB-B3B3BFE7FC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92" name="AutoShape 970">
                <a:extLst>
                  <a:ext uri="{FF2B5EF4-FFF2-40B4-BE49-F238E27FC236}">
                    <a16:creationId xmlns:a16="http://schemas.microsoft.com/office/drawing/2014/main" id="{2D690E63-3733-8E4E-B8F8-19245FF772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732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93" name="AutoShape 971">
                <a:extLst>
                  <a:ext uri="{FF2B5EF4-FFF2-40B4-BE49-F238E27FC236}">
                    <a16:creationId xmlns:a16="http://schemas.microsoft.com/office/drawing/2014/main" id="{9CE827B0-221F-ED4A-A36B-E1EEFE27B7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7"/>
                <a:ext cx="720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81" name="Rectangle 972">
              <a:extLst>
                <a:ext uri="{FF2B5EF4-FFF2-40B4-BE49-F238E27FC236}">
                  <a16:creationId xmlns:a16="http://schemas.microsoft.com/office/drawing/2014/main" id="{6DA44079-B2D7-9244-A5E0-9DF13556EB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6" y="429"/>
              <a:ext cx="70" cy="2285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2" name="Freeform 973">
              <a:extLst>
                <a:ext uri="{FF2B5EF4-FFF2-40B4-BE49-F238E27FC236}">
                  <a16:creationId xmlns:a16="http://schemas.microsoft.com/office/drawing/2014/main" id="{E808BD44-A307-394D-8965-070EF3F865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3" name="Freeform 974">
              <a:extLst>
                <a:ext uri="{FF2B5EF4-FFF2-40B4-BE49-F238E27FC236}">
                  <a16:creationId xmlns:a16="http://schemas.microsoft.com/office/drawing/2014/main" id="{327FF4BF-3914-2143-83C7-C816B3E0AC3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4" name="Oval 975">
              <a:extLst>
                <a:ext uri="{FF2B5EF4-FFF2-40B4-BE49-F238E27FC236}">
                  <a16:creationId xmlns:a16="http://schemas.microsoft.com/office/drawing/2014/main" id="{09C51570-A4D3-D24C-A492-3811DD957C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5" y="2611"/>
              <a:ext cx="50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5" name="Freeform 976">
              <a:extLst>
                <a:ext uri="{FF2B5EF4-FFF2-40B4-BE49-F238E27FC236}">
                  <a16:creationId xmlns:a16="http://schemas.microsoft.com/office/drawing/2014/main" id="{BC2853B5-A39B-5A40-97DF-5ADB471224B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6" name="AutoShape 977">
              <a:extLst>
                <a:ext uri="{FF2B5EF4-FFF2-40B4-BE49-F238E27FC236}">
                  <a16:creationId xmlns:a16="http://schemas.microsoft.com/office/drawing/2014/main" id="{7928EDBA-57E1-B441-B1AF-CC0D62B2B5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5"/>
              <a:ext cx="1196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7" name="AutoShape 978">
              <a:extLst>
                <a:ext uri="{FF2B5EF4-FFF2-40B4-BE49-F238E27FC236}">
                  <a16:creationId xmlns:a16="http://schemas.microsoft.com/office/drawing/2014/main" id="{CC70E1A7-AAEC-6440-86AC-73ECE22D7A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2714"/>
              <a:ext cx="1066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8" name="Oval 979">
              <a:extLst>
                <a:ext uri="{FF2B5EF4-FFF2-40B4-BE49-F238E27FC236}">
                  <a16:creationId xmlns:a16="http://schemas.microsoft.com/office/drawing/2014/main" id="{2F7E7C91-0257-D84D-8AD1-4A152C818F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9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9" name="Oval 980">
              <a:extLst>
                <a:ext uri="{FF2B5EF4-FFF2-40B4-BE49-F238E27FC236}">
                  <a16:creationId xmlns:a16="http://schemas.microsoft.com/office/drawing/2014/main" id="{6AE127C2-D583-E74D-8B39-05EEBEBE23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9" y="2382"/>
              <a:ext cx="159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90" name="Oval 981">
              <a:extLst>
                <a:ext uri="{FF2B5EF4-FFF2-40B4-BE49-F238E27FC236}">
                  <a16:creationId xmlns:a16="http://schemas.microsoft.com/office/drawing/2014/main" id="{0EDFA963-70E6-2E42-AAFE-E2F9BD6463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8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91" name="Rectangle 982">
              <a:extLst>
                <a:ext uri="{FF2B5EF4-FFF2-40B4-BE49-F238E27FC236}">
                  <a16:creationId xmlns:a16="http://schemas.microsoft.com/office/drawing/2014/main" id="{27A6382E-A13F-A248-84BF-E9DBD71EE1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7" y="1837"/>
              <a:ext cx="80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</p:grpSp>
      <p:sp>
        <p:nvSpPr>
          <p:cNvPr id="206" name="Text Box 8">
            <a:extLst>
              <a:ext uri="{FF2B5EF4-FFF2-40B4-BE49-F238E27FC236}">
                <a16:creationId xmlns:a16="http://schemas.microsoft.com/office/drawing/2014/main" id="{6066254D-E62E-B446-8950-17FDF2A18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16734" y="5716780"/>
            <a:ext cx="19255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2400" i="1" dirty="0">
                <a:solidFill>
                  <a:srgbClr val="000099"/>
                </a:solidFill>
                <a:latin typeface="Arial" panose="020B0604020202020204" pitchFamily="34" charset="0"/>
              </a:rPr>
              <a:t>получатель</a:t>
            </a:r>
            <a:endParaRPr kumimoji="0" lang="en-US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grpSp>
        <p:nvGrpSpPr>
          <p:cNvPr id="213" name="Group 212">
            <a:extLst>
              <a:ext uri="{FF2B5EF4-FFF2-40B4-BE49-F238E27FC236}">
                <a16:creationId xmlns:a16="http://schemas.microsoft.com/office/drawing/2014/main" id="{94888FAE-136F-094E-BF2A-11D94A17BB7F}"/>
              </a:ext>
            </a:extLst>
          </p:cNvPr>
          <p:cNvGrpSpPr/>
          <p:nvPr/>
        </p:nvGrpSpPr>
        <p:grpSpPr>
          <a:xfrm>
            <a:off x="9244375" y="1577315"/>
            <a:ext cx="1971861" cy="3870985"/>
            <a:chOff x="1506952" y="1870247"/>
            <a:chExt cx="1670963" cy="3870985"/>
          </a:xfrm>
        </p:grpSpPr>
        <p:sp>
          <p:nvSpPr>
            <p:cNvPr id="214" name="Rectangle 24">
              <a:extLst>
                <a:ext uri="{FF2B5EF4-FFF2-40B4-BE49-F238E27FC236}">
                  <a16:creationId xmlns:a16="http://schemas.microsoft.com/office/drawing/2014/main" id="{FA7A7264-CB0E-4442-BA92-F16F6E6EF1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8997" y="1870247"/>
              <a:ext cx="1648917" cy="387098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18900000" sx="101000" sy="101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3F2C66BF-55D8-0549-A9DA-934202F38DD5}"/>
                </a:ext>
              </a:extLst>
            </p:cNvPr>
            <p:cNvCxnSpPr>
              <a:cxnSpLocks/>
            </p:cNvCxnSpPr>
            <p:nvPr/>
          </p:nvCxnSpPr>
          <p:spPr>
            <a:xfrm>
              <a:off x="1534432" y="2675745"/>
              <a:ext cx="164348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CA370408-C974-CD4A-8EF6-0AEC3924D4ED}"/>
                </a:ext>
              </a:extLst>
            </p:cNvPr>
            <p:cNvCxnSpPr>
              <a:cxnSpLocks/>
            </p:cNvCxnSpPr>
            <p:nvPr/>
          </p:nvCxnSpPr>
          <p:spPr>
            <a:xfrm>
              <a:off x="1506952" y="3472722"/>
              <a:ext cx="165597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5A7BF2B3-45B8-414A-8B63-2480CF8FA113}"/>
                </a:ext>
              </a:extLst>
            </p:cNvPr>
            <p:cNvCxnSpPr>
              <a:cxnSpLocks/>
            </p:cNvCxnSpPr>
            <p:nvPr/>
          </p:nvCxnSpPr>
          <p:spPr>
            <a:xfrm>
              <a:off x="1509450" y="4209737"/>
              <a:ext cx="166846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>
              <a:extLst>
                <a:ext uri="{FF2B5EF4-FFF2-40B4-BE49-F238E27FC236}">
                  <a16:creationId xmlns:a16="http://schemas.microsoft.com/office/drawing/2014/main" id="{9A1FEA61-81C7-C449-880B-15A8ACAF5500}"/>
                </a:ext>
              </a:extLst>
            </p:cNvPr>
            <p:cNvCxnSpPr>
              <a:cxnSpLocks/>
            </p:cNvCxnSpPr>
            <p:nvPr/>
          </p:nvCxnSpPr>
          <p:spPr>
            <a:xfrm>
              <a:off x="1511947" y="4991726"/>
              <a:ext cx="165097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0204AF74-1396-104A-87D1-95A4614EA10A}"/>
              </a:ext>
            </a:extLst>
          </p:cNvPr>
          <p:cNvGrpSpPr/>
          <p:nvPr/>
        </p:nvGrpSpPr>
        <p:grpSpPr>
          <a:xfrm>
            <a:off x="3211642" y="2368401"/>
            <a:ext cx="5701769" cy="1104155"/>
            <a:chOff x="3211642" y="2368401"/>
            <a:chExt cx="5701769" cy="1104155"/>
          </a:xfrm>
        </p:grpSpPr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44026509-71C6-2A41-AD9B-DEF9BBBA327C}"/>
                </a:ext>
              </a:extLst>
            </p:cNvPr>
            <p:cNvCxnSpPr>
              <a:cxnSpLocks/>
            </p:cNvCxnSpPr>
            <p:nvPr/>
          </p:nvCxnSpPr>
          <p:spPr>
            <a:xfrm>
              <a:off x="3211642" y="2610788"/>
              <a:ext cx="565129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EF3F96C4-7C44-5A46-A288-AFF998E8C12A}"/>
                </a:ext>
              </a:extLst>
            </p:cNvPr>
            <p:cNvSpPr txBox="1"/>
            <p:nvPr/>
          </p:nvSpPr>
          <p:spPr>
            <a:xfrm>
              <a:off x="3292543" y="2750563"/>
              <a:ext cx="5620868" cy="7219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ru-RU" sz="1600" dirty="0"/>
                <a:t>Протокол</a:t>
              </a:r>
              <a:r>
                <a:rPr lang="ru-RU" sz="1600" dirty="0">
                  <a:solidFill>
                    <a:srgbClr val="C00000"/>
                  </a:solidFill>
                </a:rPr>
                <a:t> Транспортного уровня</a:t>
              </a:r>
              <a:r>
                <a:rPr lang="en-US" sz="1600" dirty="0">
                  <a:solidFill>
                    <a:srgbClr val="C00000"/>
                  </a:solidFill>
                </a:rPr>
                <a:t> </a:t>
              </a:r>
              <a:r>
                <a:rPr lang="ru-RU" sz="1600" dirty="0"/>
                <a:t>передает </a:t>
              </a:r>
              <a:r>
                <a:rPr lang="en-US" sz="1600" dirty="0"/>
                <a:t>M (</a:t>
              </a:r>
              <a:r>
                <a:rPr lang="ru-RU" sz="1600" dirty="0"/>
                <a:t>например, надежно) от одного процесса к другому, используя сервисы сетевого уровня</a:t>
              </a:r>
              <a:endParaRPr lang="en-US" sz="1600" dirty="0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7BCE6F83-E984-0A47-ACF6-560550DA22AC}"/>
                </a:ext>
              </a:extLst>
            </p:cNvPr>
            <p:cNvSpPr/>
            <p:nvPr/>
          </p:nvSpPr>
          <p:spPr>
            <a:xfrm>
              <a:off x="5584583" y="2368401"/>
              <a:ext cx="971760" cy="3897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81" name="Group 185">
              <a:extLst>
                <a:ext uri="{FF2B5EF4-FFF2-40B4-BE49-F238E27FC236}">
                  <a16:creationId xmlns:a16="http://schemas.microsoft.com/office/drawing/2014/main" id="{BBEFAA32-01D5-174D-A563-219B7E938E6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690803" y="2434313"/>
              <a:ext cx="908050" cy="301625"/>
              <a:chOff x="1848" y="2046"/>
              <a:chExt cx="572" cy="190"/>
            </a:xfrm>
          </p:grpSpPr>
          <p:grpSp>
            <p:nvGrpSpPr>
              <p:cNvPr id="82" name="Group 179">
                <a:extLst>
                  <a:ext uri="{FF2B5EF4-FFF2-40B4-BE49-F238E27FC236}">
                    <a16:creationId xmlns:a16="http://schemas.microsoft.com/office/drawing/2014/main" id="{2F1E9753-461B-724C-ACD8-92A06085DCF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48" y="2047"/>
                <a:ext cx="187" cy="184"/>
                <a:chOff x="1959" y="2058"/>
                <a:chExt cx="187" cy="184"/>
              </a:xfrm>
            </p:grpSpPr>
            <p:sp>
              <p:nvSpPr>
                <p:cNvPr id="86" name="Rectangle 180">
                  <a:extLst>
                    <a:ext uri="{FF2B5EF4-FFF2-40B4-BE49-F238E27FC236}">
                      <a16:creationId xmlns:a16="http://schemas.microsoft.com/office/drawing/2014/main" id="{458B0BF5-90AD-E548-AAB1-86D4685BA8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64" y="2075"/>
                  <a:ext cx="177" cy="16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7" name="Rectangle 181">
                  <a:extLst>
                    <a:ext uri="{FF2B5EF4-FFF2-40B4-BE49-F238E27FC236}">
                      <a16:creationId xmlns:a16="http://schemas.microsoft.com/office/drawing/2014/main" id="{1E3E44CE-06FB-264E-B1D2-5C7788F130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59" y="2058"/>
                  <a:ext cx="187" cy="1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Arial" panose="020B0604020202020204" pitchFamily="34" charset="0"/>
                    </a:rPr>
                    <a:t>H</a:t>
                  </a:r>
                  <a:r>
                    <a:rPr kumimoji="0" lang="en-US" altLang="en-US" sz="1800" b="0" i="0" u="none" strike="noStrike" kern="1200" cap="none" spc="0" normalizeH="0" baseline="-25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Arial" panose="020B0604020202020204" pitchFamily="34" charset="0"/>
                    </a:rPr>
                    <a:t>t</a:t>
                  </a:r>
                </a:p>
              </p:txBody>
            </p:sp>
          </p:grpSp>
          <p:grpSp>
            <p:nvGrpSpPr>
              <p:cNvPr id="83" name="Group 182">
                <a:extLst>
                  <a:ext uri="{FF2B5EF4-FFF2-40B4-BE49-F238E27FC236}">
                    <a16:creationId xmlns:a16="http://schemas.microsoft.com/office/drawing/2014/main" id="{647AE73E-75D6-7D44-BB6A-A49CECE4F95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92" y="2046"/>
                <a:ext cx="428" cy="190"/>
                <a:chOff x="780" y="1553"/>
                <a:chExt cx="428" cy="190"/>
              </a:xfrm>
            </p:grpSpPr>
            <p:sp>
              <p:nvSpPr>
                <p:cNvPr id="84" name="Rectangle 183">
                  <a:extLst>
                    <a:ext uri="{FF2B5EF4-FFF2-40B4-BE49-F238E27FC236}">
                      <a16:creationId xmlns:a16="http://schemas.microsoft.com/office/drawing/2014/main" id="{E2065433-0D2A-3446-BC7D-8CEDCA3DD6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17" y="1571"/>
                  <a:ext cx="312" cy="16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5" name="Rectangle 184">
                  <a:extLst>
                    <a:ext uri="{FF2B5EF4-FFF2-40B4-BE49-F238E27FC236}">
                      <a16:creationId xmlns:a16="http://schemas.microsoft.com/office/drawing/2014/main" id="{6E32735B-6992-604C-B1C0-390BFA95D3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0" y="1553"/>
                  <a:ext cx="428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Arial" panose="020B0604020202020204" pitchFamily="34" charset="0"/>
                    </a:rPr>
                    <a:t>M</a:t>
                  </a:r>
                </a:p>
              </p:txBody>
            </p:sp>
          </p:grpSp>
        </p:grpSp>
      </p:grpSp>
      <p:sp>
        <p:nvSpPr>
          <p:cNvPr id="89" name="TextBox 88">
            <a:extLst>
              <a:ext uri="{FF2B5EF4-FFF2-40B4-BE49-F238E27FC236}">
                <a16:creationId xmlns:a16="http://schemas.microsoft.com/office/drawing/2014/main" id="{BDA85EA9-5376-4A4E-AEA3-D00FB0A25494}"/>
              </a:ext>
            </a:extLst>
          </p:cNvPr>
          <p:cNvSpPr txBox="1"/>
          <p:nvPr/>
        </p:nvSpPr>
        <p:spPr>
          <a:xfrm>
            <a:off x="3235397" y="1789547"/>
            <a:ext cx="5771080" cy="72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1600" dirty="0">
                <a:solidFill>
                  <a:srgbClr val="C00000"/>
                </a:solidFill>
              </a:rPr>
              <a:t>Приложение</a:t>
            </a:r>
            <a:r>
              <a:rPr lang="en-US" sz="1600" dirty="0">
                <a:solidFill>
                  <a:srgbClr val="C00000"/>
                </a:solidFill>
              </a:rPr>
              <a:t> </a:t>
            </a:r>
            <a:r>
              <a:rPr lang="ru-RU" sz="1600" dirty="0"/>
              <a:t>обменивается</a:t>
            </a:r>
            <a:r>
              <a:rPr lang="en-US" sz="1600" dirty="0"/>
              <a:t> </a:t>
            </a:r>
            <a:r>
              <a:rPr lang="ru-RU" sz="1600" dirty="0">
                <a:solidFill>
                  <a:srgbClr val="C00000"/>
                </a:solidFill>
              </a:rPr>
              <a:t>сообщениями</a:t>
            </a:r>
            <a:r>
              <a:rPr lang="en-US" sz="1600" dirty="0"/>
              <a:t> </a:t>
            </a:r>
            <a:r>
              <a:rPr lang="ru-RU" sz="1600" dirty="0"/>
              <a:t>для реализации некоторой службы приложения с использованием</a:t>
            </a:r>
            <a:r>
              <a:rPr lang="en-US" sz="1600" dirty="0"/>
              <a:t> </a:t>
            </a:r>
            <a:r>
              <a:rPr lang="ru-RU" sz="1600" i="1" dirty="0"/>
              <a:t>служб</a:t>
            </a:r>
            <a:r>
              <a:rPr lang="en-US" sz="1600" dirty="0"/>
              <a:t> of </a:t>
            </a:r>
            <a:r>
              <a:rPr lang="ru-RU" sz="1600" dirty="0"/>
              <a:t>транспортного уровня</a:t>
            </a:r>
            <a:endParaRPr lang="en-US" sz="1600" dirty="0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CB92BE64-DD95-B746-BF9A-8A0857499E1E}"/>
              </a:ext>
            </a:extLst>
          </p:cNvPr>
          <p:cNvGrpSpPr/>
          <p:nvPr/>
        </p:nvGrpSpPr>
        <p:grpSpPr>
          <a:xfrm>
            <a:off x="3254290" y="1489592"/>
            <a:ext cx="5651292" cy="389744"/>
            <a:chOff x="3270354" y="1798823"/>
            <a:chExt cx="5651292" cy="389744"/>
          </a:xfrm>
        </p:grpSpPr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995B0542-E9EB-D44C-B795-91D151650594}"/>
                </a:ext>
              </a:extLst>
            </p:cNvPr>
            <p:cNvCxnSpPr>
              <a:cxnSpLocks/>
            </p:cNvCxnSpPr>
            <p:nvPr/>
          </p:nvCxnSpPr>
          <p:spPr>
            <a:xfrm>
              <a:off x="3270354" y="1993691"/>
              <a:ext cx="565129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A492A489-FD20-604F-9599-77E085F78EE9}"/>
                </a:ext>
              </a:extLst>
            </p:cNvPr>
            <p:cNvSpPr/>
            <p:nvPr/>
          </p:nvSpPr>
          <p:spPr>
            <a:xfrm>
              <a:off x="5878639" y="1798823"/>
              <a:ext cx="674558" cy="3897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93" name="Group 175">
              <a:extLst>
                <a:ext uri="{FF2B5EF4-FFF2-40B4-BE49-F238E27FC236}">
                  <a16:creationId xmlns:a16="http://schemas.microsoft.com/office/drawing/2014/main" id="{88BE32B5-AD28-CB44-B25F-0BE0155F4E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53468" y="1857555"/>
              <a:ext cx="679450" cy="301625"/>
              <a:chOff x="780" y="1553"/>
              <a:chExt cx="428" cy="190"/>
            </a:xfrm>
          </p:grpSpPr>
          <p:sp>
            <p:nvSpPr>
              <p:cNvPr id="94" name="Rectangle 176">
                <a:extLst>
                  <a:ext uri="{FF2B5EF4-FFF2-40B4-BE49-F238E27FC236}">
                    <a16:creationId xmlns:a16="http://schemas.microsoft.com/office/drawing/2014/main" id="{E5CD48DB-61FF-EC4F-B8FF-E51BCE9382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7" y="1569"/>
                <a:ext cx="312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95" name="Rectangle 177">
                <a:extLst>
                  <a:ext uri="{FF2B5EF4-FFF2-40B4-BE49-F238E27FC236}">
                    <a16:creationId xmlns:a16="http://schemas.microsoft.com/office/drawing/2014/main" id="{40D322D2-6F2A-0246-B033-7CB00E527F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1553"/>
                <a:ext cx="428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M</a:t>
                </a:r>
              </a:p>
            </p:txBody>
          </p:sp>
        </p:grp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E7B29E55-88BD-AD40-949B-5E711ABB4016}"/>
              </a:ext>
            </a:extLst>
          </p:cNvPr>
          <p:cNvSpPr txBox="1"/>
          <p:nvPr/>
        </p:nvSpPr>
        <p:spPr>
          <a:xfrm>
            <a:off x="6982691" y="-78139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F1897285-D00D-C74A-4279-5086CC3136DD}"/>
              </a:ext>
            </a:extLst>
          </p:cNvPr>
          <p:cNvSpPr txBox="1">
            <a:spLocks/>
          </p:cNvSpPr>
          <p:nvPr/>
        </p:nvSpPr>
        <p:spPr>
          <a:xfrm>
            <a:off x="3547726" y="6495771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200" dirty="0" err="1">
                <a:solidFill>
                  <a:schemeClr val="tx1"/>
                </a:solidFill>
              </a:rPr>
              <a:t>Джеймс</a:t>
            </a:r>
            <a:r>
              <a:rPr lang="ru-RU" sz="1200" dirty="0">
                <a:solidFill>
                  <a:schemeClr val="tx1"/>
                </a:solidFill>
              </a:rPr>
              <a:t> Ф. </a:t>
            </a:r>
            <a:r>
              <a:rPr lang="ru-RU" sz="1200" dirty="0" err="1">
                <a:solidFill>
                  <a:schemeClr val="tx1"/>
                </a:solidFill>
              </a:rPr>
              <a:t>Куроуз</a:t>
            </a:r>
            <a:r>
              <a:rPr lang="ru-RU" sz="12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20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88" name="Text Box 26">
            <a:extLst>
              <a:ext uri="{FF2B5EF4-FFF2-40B4-BE49-F238E27FC236}">
                <a16:creationId xmlns:a16="http://schemas.microsoft.com/office/drawing/2014/main" id="{1A4A3485-7AAD-0200-1226-A2C3CDD79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9592" y="1573724"/>
            <a:ext cx="2309973" cy="362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прикладной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2200" dirty="0">
                <a:solidFill>
                  <a:prstClr val="black"/>
                </a:solidFill>
                <a:latin typeface="+mn-lt"/>
              </a:rPr>
              <a:t>т</a:t>
            </a:r>
            <a:r>
              <a:rPr kumimoji="0" lang="ru-RU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ранспортный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сетевой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канальный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физический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832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/>
      <p:bldP spid="89" grpId="0"/>
      <p:bldP spid="89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Freeform 10">
            <a:extLst>
              <a:ext uri="{FF2B5EF4-FFF2-40B4-BE49-F238E27FC236}">
                <a16:creationId xmlns:a16="http://schemas.microsoft.com/office/drawing/2014/main" id="{236C8C34-AA0A-1747-BF1D-3CBFB21AC1F2}"/>
              </a:ext>
            </a:extLst>
          </p:cNvPr>
          <p:cNvSpPr>
            <a:spLocks/>
          </p:cNvSpPr>
          <p:nvPr/>
        </p:nvSpPr>
        <p:spPr bwMode="auto">
          <a:xfrm rot="10800000" flipH="1">
            <a:off x="10916607" y="1577038"/>
            <a:ext cx="450309" cy="4061761"/>
          </a:xfrm>
          <a:custGeom>
            <a:avLst/>
            <a:gdLst>
              <a:gd name="T0" fmla="*/ 2147483646 w 267"/>
              <a:gd name="T1" fmla="*/ 2147483646 h 1186"/>
              <a:gd name="T2" fmla="*/ 0 w 267"/>
              <a:gd name="T3" fmla="*/ 0 h 1186"/>
              <a:gd name="T4" fmla="*/ 0 w 267"/>
              <a:gd name="T5" fmla="*/ 2147483646 h 1186"/>
              <a:gd name="T6" fmla="*/ 2147483646 w 267"/>
              <a:gd name="T7" fmla="*/ 2147483646 h 1186"/>
              <a:gd name="T8" fmla="*/ 2147483646 w 267"/>
              <a:gd name="T9" fmla="*/ 2147483646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  <a:gd name="connsiteX0" fmla="*/ 11593 w 11593"/>
              <a:gd name="connsiteY0" fmla="*/ 0 h 10109"/>
              <a:gd name="connsiteX1" fmla="*/ 0 w 11593"/>
              <a:gd name="connsiteY1" fmla="*/ 109 h 10109"/>
              <a:gd name="connsiteX2" fmla="*/ 0 w 11593"/>
              <a:gd name="connsiteY2" fmla="*/ 10109 h 10109"/>
              <a:gd name="connsiteX3" fmla="*/ 10000 w 11593"/>
              <a:gd name="connsiteY3" fmla="*/ 5606 h 10109"/>
              <a:gd name="connsiteX4" fmla="*/ 11593 w 11593"/>
              <a:gd name="connsiteY4" fmla="*/ 0 h 10109"/>
              <a:gd name="connsiteX0" fmla="*/ 11593 w 12080"/>
              <a:gd name="connsiteY0" fmla="*/ 0 h 10109"/>
              <a:gd name="connsiteX1" fmla="*/ 0 w 12080"/>
              <a:gd name="connsiteY1" fmla="*/ 109 h 10109"/>
              <a:gd name="connsiteX2" fmla="*/ 0 w 12080"/>
              <a:gd name="connsiteY2" fmla="*/ 10109 h 10109"/>
              <a:gd name="connsiteX3" fmla="*/ 12080 w 12080"/>
              <a:gd name="connsiteY3" fmla="*/ 1850 h 10109"/>
              <a:gd name="connsiteX4" fmla="*/ 11593 w 12080"/>
              <a:gd name="connsiteY4" fmla="*/ 0 h 10109"/>
              <a:gd name="connsiteX0" fmla="*/ 11593 w 12080"/>
              <a:gd name="connsiteY0" fmla="*/ 2239 h 12348"/>
              <a:gd name="connsiteX1" fmla="*/ 0 w 12080"/>
              <a:gd name="connsiteY1" fmla="*/ 0 h 12348"/>
              <a:gd name="connsiteX2" fmla="*/ 0 w 12080"/>
              <a:gd name="connsiteY2" fmla="*/ 12348 h 12348"/>
              <a:gd name="connsiteX3" fmla="*/ 12080 w 12080"/>
              <a:gd name="connsiteY3" fmla="*/ 4089 h 12348"/>
              <a:gd name="connsiteX4" fmla="*/ 11593 w 12080"/>
              <a:gd name="connsiteY4" fmla="*/ 2239 h 12348"/>
              <a:gd name="connsiteX0" fmla="*/ 12841 w 13328"/>
              <a:gd name="connsiteY0" fmla="*/ 10034 h 20143"/>
              <a:gd name="connsiteX1" fmla="*/ 0 w 13328"/>
              <a:gd name="connsiteY1" fmla="*/ 0 h 20143"/>
              <a:gd name="connsiteX2" fmla="*/ 1248 w 13328"/>
              <a:gd name="connsiteY2" fmla="*/ 20143 h 20143"/>
              <a:gd name="connsiteX3" fmla="*/ 13328 w 13328"/>
              <a:gd name="connsiteY3" fmla="*/ 11884 h 20143"/>
              <a:gd name="connsiteX4" fmla="*/ 12841 w 13328"/>
              <a:gd name="connsiteY4" fmla="*/ 10034 h 20143"/>
              <a:gd name="connsiteX0" fmla="*/ 12425 w 13328"/>
              <a:gd name="connsiteY0" fmla="*/ 0 h 21660"/>
              <a:gd name="connsiteX1" fmla="*/ 0 w 13328"/>
              <a:gd name="connsiteY1" fmla="*/ 1517 h 21660"/>
              <a:gd name="connsiteX2" fmla="*/ 1248 w 13328"/>
              <a:gd name="connsiteY2" fmla="*/ 21660 h 21660"/>
              <a:gd name="connsiteX3" fmla="*/ 13328 w 13328"/>
              <a:gd name="connsiteY3" fmla="*/ 13401 h 21660"/>
              <a:gd name="connsiteX4" fmla="*/ 12425 w 13328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" h="21660">
                <a:moveTo>
                  <a:pt x="12425" y="0"/>
                </a:moveTo>
                <a:lnTo>
                  <a:pt x="0" y="1517"/>
                </a:lnTo>
                <a:lnTo>
                  <a:pt x="1248" y="21660"/>
                </a:lnTo>
                <a:cubicBezTo>
                  <a:pt x="4581" y="12959"/>
                  <a:pt x="6667" y="10269"/>
                  <a:pt x="12496" y="4855"/>
                </a:cubicBezTo>
                <a:cubicBezTo>
                  <a:pt x="12472" y="3237"/>
                  <a:pt x="12449" y="1618"/>
                  <a:pt x="12425" y="0"/>
                </a:cubicBezTo>
                <a:close/>
              </a:path>
            </a:pathLst>
          </a:custGeom>
          <a:gradFill rotWithShape="1">
            <a:gsLst>
              <a:gs pos="0">
                <a:srgbClr val="3C6CDF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267" y="291947"/>
            <a:ext cx="10515600" cy="894622"/>
          </a:xfrm>
        </p:spPr>
        <p:txBody>
          <a:bodyPr>
            <a:normAutofit/>
          </a:bodyPr>
          <a:lstStyle/>
          <a:p>
            <a:r>
              <a:rPr lang="ru-RU" altLang="en-US" dirty="0">
                <a:ea typeface="ＭＳ Ｐゴシック" panose="020B0600070205080204" pitchFamily="34" charset="-128"/>
              </a:rPr>
              <a:t>Сервисы, Уровни и Инкапсуляция</a:t>
            </a:r>
            <a:endParaRPr lang="en-US" sz="4400" dirty="0"/>
          </a:p>
        </p:txBody>
      </p:sp>
      <p:sp>
        <p:nvSpPr>
          <p:cNvPr id="13" name="Text Box 8">
            <a:extLst>
              <a:ext uri="{FF2B5EF4-FFF2-40B4-BE49-F238E27FC236}">
                <a16:creationId xmlns:a16="http://schemas.microsoft.com/office/drawing/2014/main" id="{10CAB5B1-70B7-184B-A16F-4239A3118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705" y="5724388"/>
            <a:ext cx="22092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отправитель</a:t>
            </a:r>
            <a:endParaRPr kumimoji="0" lang="en-US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1C528DAB-CFD1-6943-9F41-1A6F334C3C75}"/>
              </a:ext>
            </a:extLst>
          </p:cNvPr>
          <p:cNvSpPr>
            <a:spLocks/>
          </p:cNvSpPr>
          <p:nvPr/>
        </p:nvSpPr>
        <p:spPr bwMode="auto">
          <a:xfrm rot="10800000">
            <a:off x="975630" y="1559549"/>
            <a:ext cx="450309" cy="4061761"/>
          </a:xfrm>
          <a:custGeom>
            <a:avLst/>
            <a:gdLst>
              <a:gd name="T0" fmla="*/ 2147483646 w 267"/>
              <a:gd name="T1" fmla="*/ 2147483646 h 1186"/>
              <a:gd name="T2" fmla="*/ 0 w 267"/>
              <a:gd name="T3" fmla="*/ 0 h 1186"/>
              <a:gd name="T4" fmla="*/ 0 w 267"/>
              <a:gd name="T5" fmla="*/ 2147483646 h 1186"/>
              <a:gd name="T6" fmla="*/ 2147483646 w 267"/>
              <a:gd name="T7" fmla="*/ 2147483646 h 1186"/>
              <a:gd name="T8" fmla="*/ 2147483646 w 267"/>
              <a:gd name="T9" fmla="*/ 2147483646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  <a:gd name="connsiteX0" fmla="*/ 11593 w 11593"/>
              <a:gd name="connsiteY0" fmla="*/ 0 h 10109"/>
              <a:gd name="connsiteX1" fmla="*/ 0 w 11593"/>
              <a:gd name="connsiteY1" fmla="*/ 109 h 10109"/>
              <a:gd name="connsiteX2" fmla="*/ 0 w 11593"/>
              <a:gd name="connsiteY2" fmla="*/ 10109 h 10109"/>
              <a:gd name="connsiteX3" fmla="*/ 10000 w 11593"/>
              <a:gd name="connsiteY3" fmla="*/ 5606 h 10109"/>
              <a:gd name="connsiteX4" fmla="*/ 11593 w 11593"/>
              <a:gd name="connsiteY4" fmla="*/ 0 h 10109"/>
              <a:gd name="connsiteX0" fmla="*/ 11593 w 12080"/>
              <a:gd name="connsiteY0" fmla="*/ 0 h 10109"/>
              <a:gd name="connsiteX1" fmla="*/ 0 w 12080"/>
              <a:gd name="connsiteY1" fmla="*/ 109 h 10109"/>
              <a:gd name="connsiteX2" fmla="*/ 0 w 12080"/>
              <a:gd name="connsiteY2" fmla="*/ 10109 h 10109"/>
              <a:gd name="connsiteX3" fmla="*/ 12080 w 12080"/>
              <a:gd name="connsiteY3" fmla="*/ 1850 h 10109"/>
              <a:gd name="connsiteX4" fmla="*/ 11593 w 12080"/>
              <a:gd name="connsiteY4" fmla="*/ 0 h 10109"/>
              <a:gd name="connsiteX0" fmla="*/ 11593 w 12080"/>
              <a:gd name="connsiteY0" fmla="*/ 2239 h 12348"/>
              <a:gd name="connsiteX1" fmla="*/ 0 w 12080"/>
              <a:gd name="connsiteY1" fmla="*/ 0 h 12348"/>
              <a:gd name="connsiteX2" fmla="*/ 0 w 12080"/>
              <a:gd name="connsiteY2" fmla="*/ 12348 h 12348"/>
              <a:gd name="connsiteX3" fmla="*/ 12080 w 12080"/>
              <a:gd name="connsiteY3" fmla="*/ 4089 h 12348"/>
              <a:gd name="connsiteX4" fmla="*/ 11593 w 12080"/>
              <a:gd name="connsiteY4" fmla="*/ 2239 h 12348"/>
              <a:gd name="connsiteX0" fmla="*/ 12841 w 13328"/>
              <a:gd name="connsiteY0" fmla="*/ 10034 h 20143"/>
              <a:gd name="connsiteX1" fmla="*/ 0 w 13328"/>
              <a:gd name="connsiteY1" fmla="*/ 0 h 20143"/>
              <a:gd name="connsiteX2" fmla="*/ 1248 w 13328"/>
              <a:gd name="connsiteY2" fmla="*/ 20143 h 20143"/>
              <a:gd name="connsiteX3" fmla="*/ 13328 w 13328"/>
              <a:gd name="connsiteY3" fmla="*/ 11884 h 20143"/>
              <a:gd name="connsiteX4" fmla="*/ 12841 w 13328"/>
              <a:gd name="connsiteY4" fmla="*/ 10034 h 20143"/>
              <a:gd name="connsiteX0" fmla="*/ 12425 w 13328"/>
              <a:gd name="connsiteY0" fmla="*/ 0 h 21660"/>
              <a:gd name="connsiteX1" fmla="*/ 0 w 13328"/>
              <a:gd name="connsiteY1" fmla="*/ 1517 h 21660"/>
              <a:gd name="connsiteX2" fmla="*/ 1248 w 13328"/>
              <a:gd name="connsiteY2" fmla="*/ 21660 h 21660"/>
              <a:gd name="connsiteX3" fmla="*/ 13328 w 13328"/>
              <a:gd name="connsiteY3" fmla="*/ 13401 h 21660"/>
              <a:gd name="connsiteX4" fmla="*/ 12425 w 13328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" h="21660">
                <a:moveTo>
                  <a:pt x="12425" y="0"/>
                </a:moveTo>
                <a:lnTo>
                  <a:pt x="0" y="1517"/>
                </a:lnTo>
                <a:lnTo>
                  <a:pt x="1248" y="21660"/>
                </a:lnTo>
                <a:cubicBezTo>
                  <a:pt x="4581" y="12959"/>
                  <a:pt x="6667" y="10269"/>
                  <a:pt x="12496" y="4855"/>
                </a:cubicBezTo>
                <a:cubicBezTo>
                  <a:pt x="12472" y="3237"/>
                  <a:pt x="12449" y="1618"/>
                  <a:pt x="12425" y="0"/>
                </a:cubicBezTo>
                <a:close/>
              </a:path>
            </a:pathLst>
          </a:custGeom>
          <a:gradFill rotWithShape="1">
            <a:gsLst>
              <a:gs pos="0">
                <a:srgbClr val="3C6CDF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4" name="Group 190">
            <a:extLst>
              <a:ext uri="{FF2B5EF4-FFF2-40B4-BE49-F238E27FC236}">
                <a16:creationId xmlns:a16="http://schemas.microsoft.com/office/drawing/2014/main" id="{8D7B8AF0-B984-FB44-AB9F-07CA253CEA38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35446" y="5073984"/>
            <a:ext cx="803275" cy="771525"/>
            <a:chOff x="-44" y="1473"/>
            <a:chExt cx="981" cy="1105"/>
          </a:xfrm>
        </p:grpSpPr>
        <p:pic>
          <p:nvPicPr>
            <p:cNvPr id="25" name="Picture 191" descr="desktop_computer_stylized_medium">
              <a:extLst>
                <a:ext uri="{FF2B5EF4-FFF2-40B4-BE49-F238E27FC236}">
                  <a16:creationId xmlns:a16="http://schemas.microsoft.com/office/drawing/2014/main" id="{06D1D726-A569-254A-9E27-366DB8CF32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Freeform 192">
              <a:extLst>
                <a:ext uri="{FF2B5EF4-FFF2-40B4-BE49-F238E27FC236}">
                  <a16:creationId xmlns:a16="http://schemas.microsoft.com/office/drawing/2014/main" id="{F5362B29-42A6-3F4A-A1AB-EFF56E7B772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2ACB87E4-845E-A542-9CE2-5864050E17AD}"/>
              </a:ext>
            </a:extLst>
          </p:cNvPr>
          <p:cNvCxnSpPr>
            <a:cxnSpLocks/>
          </p:cNvCxnSpPr>
          <p:nvPr/>
        </p:nvCxnSpPr>
        <p:spPr>
          <a:xfrm>
            <a:off x="3254290" y="2474855"/>
            <a:ext cx="5651292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C22C09FB-549C-8E44-8641-4B4BD5A57453}"/>
              </a:ext>
            </a:extLst>
          </p:cNvPr>
          <p:cNvSpPr txBox="1"/>
          <p:nvPr/>
        </p:nvSpPr>
        <p:spPr>
          <a:xfrm>
            <a:off x="3359489" y="2653730"/>
            <a:ext cx="5588359" cy="761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1700" dirty="0"/>
              <a:t>Протокол</a:t>
            </a:r>
            <a:r>
              <a:rPr lang="ru-RU" sz="1700" dirty="0">
                <a:solidFill>
                  <a:srgbClr val="C00000"/>
                </a:solidFill>
              </a:rPr>
              <a:t> транспортного уровня</a:t>
            </a:r>
            <a:r>
              <a:rPr lang="en-US" sz="1700" dirty="0">
                <a:solidFill>
                  <a:srgbClr val="C00000"/>
                </a:solidFill>
              </a:rPr>
              <a:t> </a:t>
            </a:r>
            <a:r>
              <a:rPr lang="ru-RU" sz="1700" dirty="0"/>
              <a:t>передает</a:t>
            </a:r>
            <a:r>
              <a:rPr lang="en-US" sz="1700" dirty="0"/>
              <a:t> M (</a:t>
            </a:r>
            <a:r>
              <a:rPr lang="ru-RU" sz="1700" dirty="0" err="1"/>
              <a:t>напр</a:t>
            </a:r>
            <a:r>
              <a:rPr lang="en-US" sz="1700" dirty="0"/>
              <a:t>, </a:t>
            </a:r>
            <a:r>
              <a:rPr lang="ru-RU" sz="1700" dirty="0"/>
              <a:t>надежно</a:t>
            </a:r>
            <a:r>
              <a:rPr lang="en-US" sz="1700" dirty="0"/>
              <a:t>) </a:t>
            </a:r>
            <a:r>
              <a:rPr lang="ru-RU" sz="1700" dirty="0"/>
              <a:t>от одного </a:t>
            </a:r>
            <a:r>
              <a:rPr lang="ru-RU" sz="1700" i="1" dirty="0"/>
              <a:t>процесса</a:t>
            </a:r>
            <a:r>
              <a:rPr lang="ru-RU" sz="1700" dirty="0"/>
              <a:t> к другому</a:t>
            </a:r>
            <a:r>
              <a:rPr lang="en-US" sz="1700" dirty="0"/>
              <a:t>, </a:t>
            </a:r>
            <a:r>
              <a:rPr lang="ru-RU" sz="1700" dirty="0"/>
              <a:t>используя сервисы сетевого уровня</a:t>
            </a:r>
            <a:endParaRPr lang="en-US" sz="1700" dirty="0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EE8BAFE3-3C6F-F143-9E4B-2A620EAB382E}"/>
              </a:ext>
            </a:extLst>
          </p:cNvPr>
          <p:cNvSpPr/>
          <p:nvPr/>
        </p:nvSpPr>
        <p:spPr>
          <a:xfrm>
            <a:off x="5584583" y="2368401"/>
            <a:ext cx="971760" cy="389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3" name="Group 185">
            <a:extLst>
              <a:ext uri="{FF2B5EF4-FFF2-40B4-BE49-F238E27FC236}">
                <a16:creationId xmlns:a16="http://schemas.microsoft.com/office/drawing/2014/main" id="{EB20B2E4-EE78-334C-B142-D9716F510006}"/>
              </a:ext>
            </a:extLst>
          </p:cNvPr>
          <p:cNvGrpSpPr>
            <a:grpSpLocks/>
          </p:cNvGrpSpPr>
          <p:nvPr/>
        </p:nvGrpSpPr>
        <p:grpSpPr bwMode="auto">
          <a:xfrm>
            <a:off x="5674126" y="2322245"/>
            <a:ext cx="908050" cy="301625"/>
            <a:chOff x="1848" y="2046"/>
            <a:chExt cx="572" cy="190"/>
          </a:xfrm>
        </p:grpSpPr>
        <p:grpSp>
          <p:nvGrpSpPr>
            <p:cNvPr id="134" name="Group 179">
              <a:extLst>
                <a:ext uri="{FF2B5EF4-FFF2-40B4-BE49-F238E27FC236}">
                  <a16:creationId xmlns:a16="http://schemas.microsoft.com/office/drawing/2014/main" id="{1D5E26E8-DD67-F64E-B7A5-CF2A5868C4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48" y="2047"/>
              <a:ext cx="187" cy="184"/>
              <a:chOff x="1959" y="2058"/>
              <a:chExt cx="187" cy="184"/>
            </a:xfrm>
          </p:grpSpPr>
          <p:sp>
            <p:nvSpPr>
              <p:cNvPr id="138" name="Rectangle 180">
                <a:extLst>
                  <a:ext uri="{FF2B5EF4-FFF2-40B4-BE49-F238E27FC236}">
                    <a16:creationId xmlns:a16="http://schemas.microsoft.com/office/drawing/2014/main" id="{A0FF28E6-68F8-9D49-858D-54A894437A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4" y="2075"/>
                <a:ext cx="177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39" name="Rectangle 181">
                <a:extLst>
                  <a:ext uri="{FF2B5EF4-FFF2-40B4-BE49-F238E27FC236}">
                    <a16:creationId xmlns:a16="http://schemas.microsoft.com/office/drawing/2014/main" id="{57F4F79C-9470-0243-9459-9DE005B149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9" y="2058"/>
                <a:ext cx="187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H</a:t>
                </a:r>
                <a:r>
                  <a:rPr kumimoji="0" lang="en-US" altLang="en-US" sz="18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t</a:t>
                </a:r>
              </a:p>
            </p:txBody>
          </p:sp>
        </p:grpSp>
        <p:grpSp>
          <p:nvGrpSpPr>
            <p:cNvPr id="135" name="Group 182">
              <a:extLst>
                <a:ext uri="{FF2B5EF4-FFF2-40B4-BE49-F238E27FC236}">
                  <a16:creationId xmlns:a16="http://schemas.microsoft.com/office/drawing/2014/main" id="{C814D838-F088-1449-A73B-3285342C60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92" y="2046"/>
              <a:ext cx="428" cy="190"/>
              <a:chOff x="780" y="1553"/>
              <a:chExt cx="428" cy="190"/>
            </a:xfrm>
          </p:grpSpPr>
          <p:sp>
            <p:nvSpPr>
              <p:cNvPr id="136" name="Rectangle 183">
                <a:extLst>
                  <a:ext uri="{FF2B5EF4-FFF2-40B4-BE49-F238E27FC236}">
                    <a16:creationId xmlns:a16="http://schemas.microsoft.com/office/drawing/2014/main" id="{744B26E9-8C84-AF45-BC0E-C09188489C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7" y="1571"/>
                <a:ext cx="312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37" name="Rectangle 184">
                <a:extLst>
                  <a:ext uri="{FF2B5EF4-FFF2-40B4-BE49-F238E27FC236}">
                    <a16:creationId xmlns:a16="http://schemas.microsoft.com/office/drawing/2014/main" id="{71A3F897-85F9-4241-906F-6308455A3C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1553"/>
                <a:ext cx="428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M</a:t>
                </a:r>
              </a:p>
            </p:txBody>
          </p:sp>
        </p:grpSp>
      </p:grpSp>
      <p:sp>
        <p:nvSpPr>
          <p:cNvPr id="144" name="TextBox 143">
            <a:extLst>
              <a:ext uri="{FF2B5EF4-FFF2-40B4-BE49-F238E27FC236}">
                <a16:creationId xmlns:a16="http://schemas.microsoft.com/office/drawing/2014/main" id="{2CE37313-1E06-C945-A455-53ADE2AA5971}"/>
              </a:ext>
            </a:extLst>
          </p:cNvPr>
          <p:cNvSpPr txBox="1"/>
          <p:nvPr/>
        </p:nvSpPr>
        <p:spPr>
          <a:xfrm>
            <a:off x="3465166" y="4436264"/>
            <a:ext cx="5831174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5275" indent="-295275">
              <a:lnSpc>
                <a:spcPct val="90000"/>
              </a:lnSpc>
              <a:buClr>
                <a:srgbClr val="0000A3"/>
              </a:buClr>
              <a:buFont typeface="Wingdings" pitchFamily="2" charset="2"/>
              <a:buChar char="§"/>
            </a:pPr>
            <a:r>
              <a:rPr lang="ru-RU" sz="2200" dirty="0"/>
              <a:t>Протокол сетевого уровня </a:t>
            </a:r>
            <a:r>
              <a:rPr lang="ru-RU" sz="2200" dirty="0">
                <a:solidFill>
                  <a:srgbClr val="0000A3"/>
                </a:solidFill>
              </a:rPr>
              <a:t>инкапсулирует</a:t>
            </a:r>
            <a:r>
              <a:rPr lang="en-US" sz="2200" dirty="0"/>
              <a:t> </a:t>
            </a:r>
            <a:r>
              <a:rPr lang="ru-RU" sz="2200" dirty="0"/>
              <a:t>сегмент транспортного уровня </a:t>
            </a:r>
            <a:r>
              <a:rPr lang="en-US" sz="2200" dirty="0"/>
              <a:t>[H</a:t>
            </a:r>
            <a:r>
              <a:rPr lang="en-US" sz="2200" baseline="-25000" dirty="0"/>
              <a:t>t</a:t>
            </a:r>
            <a:r>
              <a:rPr lang="en-US" sz="2200" dirty="0"/>
              <a:t> | M] </a:t>
            </a:r>
            <a:r>
              <a:rPr lang="ru-RU" sz="2200" dirty="0"/>
              <a:t>с заголовком </a:t>
            </a:r>
            <a:r>
              <a:rPr lang="ru-RU" sz="2200" i="1" dirty="0"/>
              <a:t>сетевого</a:t>
            </a:r>
            <a:r>
              <a:rPr lang="ru-RU" sz="2200" dirty="0"/>
              <a:t> уровня</a:t>
            </a:r>
            <a:r>
              <a:rPr lang="en-US" sz="2200" dirty="0"/>
              <a:t> </a:t>
            </a:r>
            <a:r>
              <a:rPr lang="en-US" sz="2200" dirty="0" err="1"/>
              <a:t>H</a:t>
            </a:r>
            <a:r>
              <a:rPr lang="en-US" sz="2200" baseline="-25000" dirty="0" err="1"/>
              <a:t>n</a:t>
            </a:r>
            <a:r>
              <a:rPr lang="en-US" sz="2200" baseline="-25000" dirty="0"/>
              <a:t> </a:t>
            </a:r>
            <a:r>
              <a:rPr lang="en-US" sz="2200" dirty="0"/>
              <a:t> </a:t>
            </a:r>
            <a:r>
              <a:rPr lang="ru-RU" sz="2200" dirty="0"/>
              <a:t>для создания </a:t>
            </a:r>
            <a:r>
              <a:rPr lang="ru-RU" sz="2200" dirty="0">
                <a:solidFill>
                  <a:srgbClr val="C00000"/>
                </a:solidFill>
              </a:rPr>
              <a:t>дейтаграммы</a:t>
            </a:r>
            <a:r>
              <a:rPr lang="en-US" sz="2200" dirty="0">
                <a:solidFill>
                  <a:srgbClr val="C00000"/>
                </a:solidFill>
              </a:rPr>
              <a:t> </a:t>
            </a:r>
          </a:p>
          <a:p>
            <a:pPr marL="574675" lvl="1" indent="-231775">
              <a:lnSpc>
                <a:spcPct val="90000"/>
              </a:lnSpc>
              <a:buClr>
                <a:srgbClr val="0000A3"/>
              </a:buClr>
              <a:buFont typeface="Arial" panose="020B0604020202020204" pitchFamily="34" charset="0"/>
              <a:buChar char="•"/>
            </a:pPr>
            <a:r>
              <a:rPr lang="en-US" sz="2200" dirty="0" err="1"/>
              <a:t>H</a:t>
            </a:r>
            <a:r>
              <a:rPr lang="en-US" sz="2200" baseline="-25000" dirty="0" err="1"/>
              <a:t>n</a:t>
            </a:r>
            <a:r>
              <a:rPr lang="en-US" sz="2200" baseline="-25000" dirty="0"/>
              <a:t> </a:t>
            </a:r>
            <a:r>
              <a:rPr lang="en-US" sz="2200" dirty="0"/>
              <a:t> </a:t>
            </a:r>
            <a:r>
              <a:rPr lang="ru-RU" sz="2200" dirty="0"/>
              <a:t>используется протоколом сетевого уровня для реализации своих сервисов</a:t>
            </a:r>
            <a:endParaRPr lang="en-US" sz="2200" baseline="-25000" dirty="0"/>
          </a:p>
        </p:txBody>
      </p: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BD0C4974-D689-414F-A2EB-9B1043F3314D}"/>
              </a:ext>
            </a:extLst>
          </p:cNvPr>
          <p:cNvGrpSpPr/>
          <p:nvPr/>
        </p:nvGrpSpPr>
        <p:grpSpPr>
          <a:xfrm>
            <a:off x="1038712" y="1585434"/>
            <a:ext cx="1989301" cy="3870985"/>
            <a:chOff x="1506952" y="1870247"/>
            <a:chExt cx="1670963" cy="3870985"/>
          </a:xfrm>
        </p:grpSpPr>
        <p:sp>
          <p:nvSpPr>
            <p:cNvPr id="11" name="Rectangle 24">
              <a:extLst>
                <a:ext uri="{FF2B5EF4-FFF2-40B4-BE49-F238E27FC236}">
                  <a16:creationId xmlns:a16="http://schemas.microsoft.com/office/drawing/2014/main" id="{ED8D52E4-C345-B842-A2E7-C8068B8E5C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8997" y="1870247"/>
              <a:ext cx="1648917" cy="387098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18900000" sx="101000" sy="101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B3EBBB35-9D82-7C43-B882-52ED90AE3A71}"/>
                </a:ext>
              </a:extLst>
            </p:cNvPr>
            <p:cNvCxnSpPr>
              <a:cxnSpLocks/>
            </p:cNvCxnSpPr>
            <p:nvPr/>
          </p:nvCxnSpPr>
          <p:spPr>
            <a:xfrm>
              <a:off x="1534432" y="2675745"/>
              <a:ext cx="164348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F2EA7353-AEFA-934F-93DE-A8D55DF75658}"/>
                </a:ext>
              </a:extLst>
            </p:cNvPr>
            <p:cNvCxnSpPr>
              <a:cxnSpLocks/>
            </p:cNvCxnSpPr>
            <p:nvPr/>
          </p:nvCxnSpPr>
          <p:spPr>
            <a:xfrm>
              <a:off x="1506952" y="3472722"/>
              <a:ext cx="165597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840242E3-3BEB-D543-B881-84EB2D13BD66}"/>
                </a:ext>
              </a:extLst>
            </p:cNvPr>
            <p:cNvCxnSpPr>
              <a:cxnSpLocks/>
            </p:cNvCxnSpPr>
            <p:nvPr/>
          </p:nvCxnSpPr>
          <p:spPr>
            <a:xfrm>
              <a:off x="1509450" y="4209737"/>
              <a:ext cx="166846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DC27D746-0691-6F47-9E9D-1D63DF11D081}"/>
                </a:ext>
              </a:extLst>
            </p:cNvPr>
            <p:cNvCxnSpPr>
              <a:cxnSpLocks/>
            </p:cNvCxnSpPr>
            <p:nvPr/>
          </p:nvCxnSpPr>
          <p:spPr>
            <a:xfrm>
              <a:off x="1511947" y="4991726"/>
              <a:ext cx="165097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7" name="Group 950">
            <a:extLst>
              <a:ext uri="{FF2B5EF4-FFF2-40B4-BE49-F238E27FC236}">
                <a16:creationId xmlns:a16="http://schemas.microsoft.com/office/drawing/2014/main" id="{044873AD-74A5-8A44-846B-EC5D0FBC82D7}"/>
              </a:ext>
            </a:extLst>
          </p:cNvPr>
          <p:cNvGrpSpPr>
            <a:grpSpLocks/>
          </p:cNvGrpSpPr>
          <p:nvPr/>
        </p:nvGrpSpPr>
        <p:grpSpPr bwMode="auto">
          <a:xfrm>
            <a:off x="11107713" y="4961744"/>
            <a:ext cx="374754" cy="833726"/>
            <a:chOff x="4140" y="429"/>
            <a:chExt cx="1425" cy="2396"/>
          </a:xfrm>
        </p:grpSpPr>
        <p:sp>
          <p:nvSpPr>
            <p:cNvPr id="168" name="Freeform 951">
              <a:extLst>
                <a:ext uri="{FF2B5EF4-FFF2-40B4-BE49-F238E27FC236}">
                  <a16:creationId xmlns:a16="http://schemas.microsoft.com/office/drawing/2014/main" id="{EEDE4156-8281-D847-9240-9DE9899909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9" name="Rectangle 952">
              <a:extLst>
                <a:ext uri="{FF2B5EF4-FFF2-40B4-BE49-F238E27FC236}">
                  <a16:creationId xmlns:a16="http://schemas.microsoft.com/office/drawing/2014/main" id="{22E8340D-B5D1-3C48-A062-4F70248D10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429"/>
              <a:ext cx="1046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70" name="Freeform 953">
              <a:extLst>
                <a:ext uri="{FF2B5EF4-FFF2-40B4-BE49-F238E27FC236}">
                  <a16:creationId xmlns:a16="http://schemas.microsoft.com/office/drawing/2014/main" id="{29109B86-1ABF-F647-8516-2AAE154A9E8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1" name="Freeform 954">
              <a:extLst>
                <a:ext uri="{FF2B5EF4-FFF2-40B4-BE49-F238E27FC236}">
                  <a16:creationId xmlns:a16="http://schemas.microsoft.com/office/drawing/2014/main" id="{9F93569F-8FC8-7C4E-9F95-B14647D2DB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2" name="Rectangle 955">
              <a:extLst>
                <a:ext uri="{FF2B5EF4-FFF2-40B4-BE49-F238E27FC236}">
                  <a16:creationId xmlns:a16="http://schemas.microsoft.com/office/drawing/2014/main" id="{8E5BC3B8-E87D-9F47-A6F6-AD8B57BC2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690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73" name="Group 956">
              <a:extLst>
                <a:ext uri="{FF2B5EF4-FFF2-40B4-BE49-F238E27FC236}">
                  <a16:creationId xmlns:a16="http://schemas.microsoft.com/office/drawing/2014/main" id="{1694DE96-689D-9540-964A-22F06F6D94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98" name="AutoShape 957">
                <a:extLst>
                  <a:ext uri="{FF2B5EF4-FFF2-40B4-BE49-F238E27FC236}">
                    <a16:creationId xmlns:a16="http://schemas.microsoft.com/office/drawing/2014/main" id="{435DFCEB-F2FD-7B44-93DA-9204E2E311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1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99" name="AutoShape 958">
                <a:extLst>
                  <a:ext uri="{FF2B5EF4-FFF2-40B4-BE49-F238E27FC236}">
                    <a16:creationId xmlns:a16="http://schemas.microsoft.com/office/drawing/2014/main" id="{521647D7-4114-1146-9C5A-F1DB4FEC81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6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4" name="Rectangle 959">
              <a:extLst>
                <a:ext uri="{FF2B5EF4-FFF2-40B4-BE49-F238E27FC236}">
                  <a16:creationId xmlns:a16="http://schemas.microsoft.com/office/drawing/2014/main" id="{3A0D9FD6-DBAC-4B49-A55F-167642D66F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0" y="1022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75" name="Group 960">
              <a:extLst>
                <a:ext uri="{FF2B5EF4-FFF2-40B4-BE49-F238E27FC236}">
                  <a16:creationId xmlns:a16="http://schemas.microsoft.com/office/drawing/2014/main" id="{3CFA0950-BC76-3949-8726-38646B18FD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96" name="AutoShape 961">
                <a:extLst>
                  <a:ext uri="{FF2B5EF4-FFF2-40B4-BE49-F238E27FC236}">
                    <a16:creationId xmlns:a16="http://schemas.microsoft.com/office/drawing/2014/main" id="{67127BA7-9D0A-2443-9190-C56C02906F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" y="2564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97" name="AutoShape 962">
                <a:extLst>
                  <a:ext uri="{FF2B5EF4-FFF2-40B4-BE49-F238E27FC236}">
                    <a16:creationId xmlns:a16="http://schemas.microsoft.com/office/drawing/2014/main" id="{2C9F8790-3076-4541-A56A-E9305DCB09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6" name="Rectangle 963">
              <a:extLst>
                <a:ext uri="{FF2B5EF4-FFF2-40B4-BE49-F238E27FC236}">
                  <a16:creationId xmlns:a16="http://schemas.microsoft.com/office/drawing/2014/main" id="{4DE6A147-5BC7-FF41-B7AC-2BA9913BB0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0" y="1354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77" name="Rectangle 964">
              <a:extLst>
                <a:ext uri="{FF2B5EF4-FFF2-40B4-BE49-F238E27FC236}">
                  <a16:creationId xmlns:a16="http://schemas.microsoft.com/office/drawing/2014/main" id="{53ECF0A1-6175-BE45-A32A-233E1942C8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5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78" name="Group 965">
              <a:extLst>
                <a:ext uri="{FF2B5EF4-FFF2-40B4-BE49-F238E27FC236}">
                  <a16:creationId xmlns:a16="http://schemas.microsoft.com/office/drawing/2014/main" id="{16810F93-1596-884B-B639-A3868A5CD4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94" name="AutoShape 966">
                <a:extLst>
                  <a:ext uri="{FF2B5EF4-FFF2-40B4-BE49-F238E27FC236}">
                    <a16:creationId xmlns:a16="http://schemas.microsoft.com/office/drawing/2014/main" id="{84EC0348-3D46-9445-B43C-6DC8DB392F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8" y="2586"/>
                <a:ext cx="720" cy="12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95" name="AutoShape 967">
                <a:extLst>
                  <a:ext uri="{FF2B5EF4-FFF2-40B4-BE49-F238E27FC236}">
                    <a16:creationId xmlns:a16="http://schemas.microsoft.com/office/drawing/2014/main" id="{23A1F6B3-9F2D-5E41-8602-67921ABB12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95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9" name="Freeform 968">
              <a:extLst>
                <a:ext uri="{FF2B5EF4-FFF2-40B4-BE49-F238E27FC236}">
                  <a16:creationId xmlns:a16="http://schemas.microsoft.com/office/drawing/2014/main" id="{8FD6AEB5-BE60-044C-B32D-B433B74003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80" name="Group 969">
              <a:extLst>
                <a:ext uri="{FF2B5EF4-FFF2-40B4-BE49-F238E27FC236}">
                  <a16:creationId xmlns:a16="http://schemas.microsoft.com/office/drawing/2014/main" id="{30895737-AC01-6342-BADB-B3B3BFE7FC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92" name="AutoShape 970">
                <a:extLst>
                  <a:ext uri="{FF2B5EF4-FFF2-40B4-BE49-F238E27FC236}">
                    <a16:creationId xmlns:a16="http://schemas.microsoft.com/office/drawing/2014/main" id="{2D690E63-3733-8E4E-B8F8-19245FF772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732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93" name="AutoShape 971">
                <a:extLst>
                  <a:ext uri="{FF2B5EF4-FFF2-40B4-BE49-F238E27FC236}">
                    <a16:creationId xmlns:a16="http://schemas.microsoft.com/office/drawing/2014/main" id="{9CE827B0-221F-ED4A-A36B-E1EEFE27B7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7"/>
                <a:ext cx="720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81" name="Rectangle 972">
              <a:extLst>
                <a:ext uri="{FF2B5EF4-FFF2-40B4-BE49-F238E27FC236}">
                  <a16:creationId xmlns:a16="http://schemas.microsoft.com/office/drawing/2014/main" id="{6DA44079-B2D7-9244-A5E0-9DF13556EB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6" y="429"/>
              <a:ext cx="70" cy="2285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2" name="Freeform 973">
              <a:extLst>
                <a:ext uri="{FF2B5EF4-FFF2-40B4-BE49-F238E27FC236}">
                  <a16:creationId xmlns:a16="http://schemas.microsoft.com/office/drawing/2014/main" id="{E808BD44-A307-394D-8965-070EF3F865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3" name="Freeform 974">
              <a:extLst>
                <a:ext uri="{FF2B5EF4-FFF2-40B4-BE49-F238E27FC236}">
                  <a16:creationId xmlns:a16="http://schemas.microsoft.com/office/drawing/2014/main" id="{327FF4BF-3914-2143-83C7-C816B3E0AC3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4" name="Oval 975">
              <a:extLst>
                <a:ext uri="{FF2B5EF4-FFF2-40B4-BE49-F238E27FC236}">
                  <a16:creationId xmlns:a16="http://schemas.microsoft.com/office/drawing/2014/main" id="{09C51570-A4D3-D24C-A492-3811DD957C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5" y="2611"/>
              <a:ext cx="50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5" name="Freeform 976">
              <a:extLst>
                <a:ext uri="{FF2B5EF4-FFF2-40B4-BE49-F238E27FC236}">
                  <a16:creationId xmlns:a16="http://schemas.microsoft.com/office/drawing/2014/main" id="{BC2853B5-A39B-5A40-97DF-5ADB471224B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6" name="AutoShape 977">
              <a:extLst>
                <a:ext uri="{FF2B5EF4-FFF2-40B4-BE49-F238E27FC236}">
                  <a16:creationId xmlns:a16="http://schemas.microsoft.com/office/drawing/2014/main" id="{7928EDBA-57E1-B441-B1AF-CC0D62B2B5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5"/>
              <a:ext cx="1196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7" name="AutoShape 978">
              <a:extLst>
                <a:ext uri="{FF2B5EF4-FFF2-40B4-BE49-F238E27FC236}">
                  <a16:creationId xmlns:a16="http://schemas.microsoft.com/office/drawing/2014/main" id="{CC70E1A7-AAEC-6440-86AC-73ECE22D7A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2714"/>
              <a:ext cx="1066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8" name="Oval 979">
              <a:extLst>
                <a:ext uri="{FF2B5EF4-FFF2-40B4-BE49-F238E27FC236}">
                  <a16:creationId xmlns:a16="http://schemas.microsoft.com/office/drawing/2014/main" id="{2F7E7C91-0257-D84D-8AD1-4A152C818F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9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9" name="Oval 980">
              <a:extLst>
                <a:ext uri="{FF2B5EF4-FFF2-40B4-BE49-F238E27FC236}">
                  <a16:creationId xmlns:a16="http://schemas.microsoft.com/office/drawing/2014/main" id="{6AE127C2-D583-E74D-8B39-05EEBEBE23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9" y="2382"/>
              <a:ext cx="159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90" name="Oval 981">
              <a:extLst>
                <a:ext uri="{FF2B5EF4-FFF2-40B4-BE49-F238E27FC236}">
                  <a16:creationId xmlns:a16="http://schemas.microsoft.com/office/drawing/2014/main" id="{0EDFA963-70E6-2E42-AAFE-E2F9BD6463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8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91" name="Rectangle 982">
              <a:extLst>
                <a:ext uri="{FF2B5EF4-FFF2-40B4-BE49-F238E27FC236}">
                  <a16:creationId xmlns:a16="http://schemas.microsoft.com/office/drawing/2014/main" id="{27A6382E-A13F-A248-84BF-E9DBD71EE1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7" y="1837"/>
              <a:ext cx="80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</p:grpSp>
      <p:sp>
        <p:nvSpPr>
          <p:cNvPr id="206" name="Text Box 8">
            <a:extLst>
              <a:ext uri="{FF2B5EF4-FFF2-40B4-BE49-F238E27FC236}">
                <a16:creationId xmlns:a16="http://schemas.microsoft.com/office/drawing/2014/main" id="{6066254D-E62E-B446-8950-17FDF2A18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16734" y="5716780"/>
            <a:ext cx="19255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2400" i="1" dirty="0">
                <a:solidFill>
                  <a:srgbClr val="000099"/>
                </a:solidFill>
                <a:latin typeface="Arial" panose="020B0604020202020204" pitchFamily="34" charset="0"/>
              </a:rPr>
              <a:t>получатель</a:t>
            </a:r>
            <a:endParaRPr kumimoji="0" lang="en-US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grpSp>
        <p:nvGrpSpPr>
          <p:cNvPr id="207" name="Group 206">
            <a:extLst>
              <a:ext uri="{FF2B5EF4-FFF2-40B4-BE49-F238E27FC236}">
                <a16:creationId xmlns:a16="http://schemas.microsoft.com/office/drawing/2014/main" id="{9BA8D23A-DF12-2443-9B89-890BD7CDB6B8}"/>
              </a:ext>
            </a:extLst>
          </p:cNvPr>
          <p:cNvGrpSpPr/>
          <p:nvPr/>
        </p:nvGrpSpPr>
        <p:grpSpPr>
          <a:xfrm>
            <a:off x="3254290" y="1489592"/>
            <a:ext cx="5651292" cy="389744"/>
            <a:chOff x="3270354" y="1798823"/>
            <a:chExt cx="5651292" cy="389744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A76A2E93-F723-6741-8FBC-288F6B0B758B}"/>
                </a:ext>
              </a:extLst>
            </p:cNvPr>
            <p:cNvCxnSpPr>
              <a:cxnSpLocks/>
            </p:cNvCxnSpPr>
            <p:nvPr/>
          </p:nvCxnSpPr>
          <p:spPr>
            <a:xfrm>
              <a:off x="3270354" y="1993691"/>
              <a:ext cx="565129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30C90201-2355-084F-A843-B545A899D6FE}"/>
                </a:ext>
              </a:extLst>
            </p:cNvPr>
            <p:cNvSpPr/>
            <p:nvPr/>
          </p:nvSpPr>
          <p:spPr>
            <a:xfrm>
              <a:off x="5878639" y="1798823"/>
              <a:ext cx="674558" cy="3897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96" name="Group 175">
              <a:extLst>
                <a:ext uri="{FF2B5EF4-FFF2-40B4-BE49-F238E27FC236}">
                  <a16:creationId xmlns:a16="http://schemas.microsoft.com/office/drawing/2014/main" id="{AC026B9A-C8C6-C045-8CBD-B9022027FF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53468" y="1857555"/>
              <a:ext cx="679450" cy="301625"/>
              <a:chOff x="780" y="1553"/>
              <a:chExt cx="428" cy="190"/>
            </a:xfrm>
          </p:grpSpPr>
          <p:sp>
            <p:nvSpPr>
              <p:cNvPr id="97" name="Rectangle 176">
                <a:extLst>
                  <a:ext uri="{FF2B5EF4-FFF2-40B4-BE49-F238E27FC236}">
                    <a16:creationId xmlns:a16="http://schemas.microsoft.com/office/drawing/2014/main" id="{10F5A1DA-0939-D34B-B227-29AA407BCD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7" y="1569"/>
                <a:ext cx="312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98" name="Rectangle 177">
                <a:extLst>
                  <a:ext uri="{FF2B5EF4-FFF2-40B4-BE49-F238E27FC236}">
                    <a16:creationId xmlns:a16="http://schemas.microsoft.com/office/drawing/2014/main" id="{2086AF53-43CC-814A-BA4C-2603629907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1553"/>
                <a:ext cx="428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M</a:t>
                </a:r>
              </a:p>
            </p:txBody>
          </p:sp>
        </p:grpSp>
      </p:grpSp>
      <p:grpSp>
        <p:nvGrpSpPr>
          <p:cNvPr id="213" name="Group 212">
            <a:extLst>
              <a:ext uri="{FF2B5EF4-FFF2-40B4-BE49-F238E27FC236}">
                <a16:creationId xmlns:a16="http://schemas.microsoft.com/office/drawing/2014/main" id="{94888FAE-136F-094E-BF2A-11D94A17BB7F}"/>
              </a:ext>
            </a:extLst>
          </p:cNvPr>
          <p:cNvGrpSpPr/>
          <p:nvPr/>
        </p:nvGrpSpPr>
        <p:grpSpPr>
          <a:xfrm>
            <a:off x="9244375" y="1577315"/>
            <a:ext cx="1983212" cy="3870985"/>
            <a:chOff x="1506952" y="1870247"/>
            <a:chExt cx="1670963" cy="3870985"/>
          </a:xfrm>
        </p:grpSpPr>
        <p:sp>
          <p:nvSpPr>
            <p:cNvPr id="214" name="Rectangle 24">
              <a:extLst>
                <a:ext uri="{FF2B5EF4-FFF2-40B4-BE49-F238E27FC236}">
                  <a16:creationId xmlns:a16="http://schemas.microsoft.com/office/drawing/2014/main" id="{FA7A7264-CB0E-4442-BA92-F16F6E6EF1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8997" y="1870247"/>
              <a:ext cx="1648917" cy="387098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18900000" sx="101000" sy="101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3F2C66BF-55D8-0549-A9DA-934202F38DD5}"/>
                </a:ext>
              </a:extLst>
            </p:cNvPr>
            <p:cNvCxnSpPr>
              <a:cxnSpLocks/>
            </p:cNvCxnSpPr>
            <p:nvPr/>
          </p:nvCxnSpPr>
          <p:spPr>
            <a:xfrm>
              <a:off x="1534432" y="2675745"/>
              <a:ext cx="164348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CA370408-C974-CD4A-8EF6-0AEC3924D4ED}"/>
                </a:ext>
              </a:extLst>
            </p:cNvPr>
            <p:cNvCxnSpPr>
              <a:cxnSpLocks/>
            </p:cNvCxnSpPr>
            <p:nvPr/>
          </p:nvCxnSpPr>
          <p:spPr>
            <a:xfrm>
              <a:off x="1506952" y="3472722"/>
              <a:ext cx="165597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5A7BF2B3-45B8-414A-8B63-2480CF8FA113}"/>
                </a:ext>
              </a:extLst>
            </p:cNvPr>
            <p:cNvCxnSpPr>
              <a:cxnSpLocks/>
            </p:cNvCxnSpPr>
            <p:nvPr/>
          </p:nvCxnSpPr>
          <p:spPr>
            <a:xfrm>
              <a:off x="1509450" y="4209737"/>
              <a:ext cx="166846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>
              <a:extLst>
                <a:ext uri="{FF2B5EF4-FFF2-40B4-BE49-F238E27FC236}">
                  <a16:creationId xmlns:a16="http://schemas.microsoft.com/office/drawing/2014/main" id="{9A1FEA61-81C7-C449-880B-15A8ACAF5500}"/>
                </a:ext>
              </a:extLst>
            </p:cNvPr>
            <p:cNvCxnSpPr>
              <a:cxnSpLocks/>
            </p:cNvCxnSpPr>
            <p:nvPr/>
          </p:nvCxnSpPr>
          <p:spPr>
            <a:xfrm>
              <a:off x="1511947" y="4991726"/>
              <a:ext cx="165097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5EFD3EBC-45D5-C74A-B32F-79C699B23E2E}"/>
              </a:ext>
            </a:extLst>
          </p:cNvPr>
          <p:cNvGrpSpPr/>
          <p:nvPr/>
        </p:nvGrpSpPr>
        <p:grpSpPr>
          <a:xfrm>
            <a:off x="3211642" y="3319499"/>
            <a:ext cx="5882482" cy="1091407"/>
            <a:chOff x="3211642" y="3319499"/>
            <a:chExt cx="5882482" cy="1091407"/>
          </a:xfrm>
        </p:grpSpPr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B1705D36-44EB-7144-ADDD-2BCA5A49E36C}"/>
                </a:ext>
              </a:extLst>
            </p:cNvPr>
            <p:cNvCxnSpPr>
              <a:cxnSpLocks/>
            </p:cNvCxnSpPr>
            <p:nvPr/>
          </p:nvCxnSpPr>
          <p:spPr>
            <a:xfrm>
              <a:off x="3211642" y="3542677"/>
              <a:ext cx="565129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664C90AC-8D4A-5646-A57F-0F37EE375E51}"/>
                </a:ext>
              </a:extLst>
            </p:cNvPr>
            <p:cNvSpPr/>
            <p:nvPr/>
          </p:nvSpPr>
          <p:spPr>
            <a:xfrm>
              <a:off x="5356172" y="3319499"/>
              <a:ext cx="1210365" cy="3897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EB00013B-973D-F145-BC62-E1EB59B2D1F7}"/>
                </a:ext>
              </a:extLst>
            </p:cNvPr>
            <p:cNvGrpSpPr/>
            <p:nvPr/>
          </p:nvGrpSpPr>
          <p:grpSpPr>
            <a:xfrm>
              <a:off x="5418625" y="3360607"/>
              <a:ext cx="1058375" cy="307296"/>
              <a:chOff x="5509436" y="3287899"/>
              <a:chExt cx="1058375" cy="307296"/>
            </a:xfrm>
          </p:grpSpPr>
          <p:grpSp>
            <p:nvGrpSpPr>
              <p:cNvPr id="83" name="Group 182">
                <a:extLst>
                  <a:ext uri="{FF2B5EF4-FFF2-40B4-BE49-F238E27FC236}">
                    <a16:creationId xmlns:a16="http://schemas.microsoft.com/office/drawing/2014/main" id="{92B476DA-1332-E245-A063-5F18A8ED561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510535" y="3293570"/>
                <a:ext cx="1057276" cy="301625"/>
                <a:chOff x="469" y="1531"/>
                <a:chExt cx="666" cy="190"/>
              </a:xfrm>
            </p:grpSpPr>
            <p:sp>
              <p:nvSpPr>
                <p:cNvPr id="84" name="Rectangle 183">
                  <a:extLst>
                    <a:ext uri="{FF2B5EF4-FFF2-40B4-BE49-F238E27FC236}">
                      <a16:creationId xmlns:a16="http://schemas.microsoft.com/office/drawing/2014/main" id="{35A3A0E8-5840-8E42-ADE8-7EB044576C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9" y="1549"/>
                  <a:ext cx="666" cy="16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5" name="Rectangle 184">
                  <a:extLst>
                    <a:ext uri="{FF2B5EF4-FFF2-40B4-BE49-F238E27FC236}">
                      <a16:creationId xmlns:a16="http://schemas.microsoft.com/office/drawing/2014/main" id="{55600375-23A3-CD4E-BBD9-EE07BA4AED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73" y="1531"/>
                  <a:ext cx="239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Arial" panose="020B0604020202020204" pitchFamily="34" charset="0"/>
                    </a:rPr>
                    <a:t>M</a:t>
                  </a:r>
                </a:p>
              </p:txBody>
            </p:sp>
          </p:grpSp>
          <p:sp>
            <p:nvSpPr>
              <p:cNvPr id="87" name="Rectangle 181">
                <a:extLst>
                  <a:ext uri="{FF2B5EF4-FFF2-40B4-BE49-F238E27FC236}">
                    <a16:creationId xmlns:a16="http://schemas.microsoft.com/office/drawing/2014/main" id="{51F428BA-8794-2B46-B109-1D511F62E5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71740" y="3305237"/>
                <a:ext cx="296863" cy="2619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H</a:t>
                </a:r>
                <a:r>
                  <a:rPr kumimoji="0" lang="en-US" altLang="en-US" sz="18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t</a:t>
                </a:r>
              </a:p>
            </p:txBody>
          </p:sp>
          <p:sp>
            <p:nvSpPr>
              <p:cNvPr id="88" name="Rectangle 181">
                <a:extLst>
                  <a:ext uri="{FF2B5EF4-FFF2-40B4-BE49-F238E27FC236}">
                    <a16:creationId xmlns:a16="http://schemas.microsoft.com/office/drawing/2014/main" id="{E5D95958-8C54-6242-A3B1-968E6AC629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09436" y="3287899"/>
                <a:ext cx="296863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H</a:t>
                </a:r>
                <a:r>
                  <a:rPr kumimoji="0" lang="en-US" altLang="en-US" sz="18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n</a:t>
                </a:r>
              </a:p>
            </p:txBody>
          </p:sp>
          <p:cxnSp>
            <p:nvCxnSpPr>
              <p:cNvPr id="4" name="Straight Connector 3">
                <a:extLst>
                  <a:ext uri="{FF2B5EF4-FFF2-40B4-BE49-F238E27FC236}">
                    <a16:creationId xmlns:a16="http://schemas.microsoft.com/office/drawing/2014/main" id="{AE213470-EFFE-1143-AE70-3E6F1DF520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6877" y="3322145"/>
                <a:ext cx="0" cy="257175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FB823437-9FDA-D44D-8E28-4933018C3600}"/>
                  </a:ext>
                </a:extLst>
              </p:cNvPr>
              <p:cNvCxnSpPr/>
              <p:nvPr/>
            </p:nvCxnSpPr>
            <p:spPr>
              <a:xfrm>
                <a:off x="5796378" y="3320433"/>
                <a:ext cx="0" cy="257175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25A1DE96-E618-F245-B317-BF7C352A5215}"/>
                </a:ext>
              </a:extLst>
            </p:cNvPr>
            <p:cNvSpPr txBox="1"/>
            <p:nvPr/>
          </p:nvSpPr>
          <p:spPr>
            <a:xfrm>
              <a:off x="3359490" y="3649479"/>
              <a:ext cx="5734634" cy="7614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ru-RU" sz="1700" dirty="0"/>
                <a:t>Протокол </a:t>
              </a:r>
              <a:r>
                <a:rPr lang="ru-RU" sz="1700" dirty="0">
                  <a:solidFill>
                    <a:srgbClr val="C00000"/>
                  </a:solidFill>
                </a:rPr>
                <a:t>сетевого уровня</a:t>
              </a:r>
              <a:r>
                <a:rPr lang="en-US" sz="1700" dirty="0"/>
                <a:t> </a:t>
              </a:r>
              <a:r>
                <a:rPr lang="ru-RU" sz="1700" dirty="0"/>
                <a:t>передает сегмент транспортного уровня</a:t>
              </a:r>
              <a:r>
                <a:rPr lang="en-US" sz="1700" dirty="0"/>
                <a:t> [H</a:t>
              </a:r>
              <a:r>
                <a:rPr lang="en-US" sz="1700" baseline="-25000" dirty="0"/>
                <a:t>t</a:t>
              </a:r>
              <a:r>
                <a:rPr lang="en-US" sz="1700" dirty="0"/>
                <a:t> | M] </a:t>
              </a:r>
              <a:r>
                <a:rPr lang="ru-RU" sz="1700" dirty="0"/>
                <a:t>с одного </a:t>
              </a:r>
              <a:r>
                <a:rPr lang="ru-RU" sz="1700" i="1" dirty="0"/>
                <a:t>хоста</a:t>
              </a:r>
              <a:r>
                <a:rPr lang="ru-RU" sz="1700" dirty="0"/>
                <a:t> на другой</a:t>
              </a:r>
              <a:r>
                <a:rPr lang="en-US" sz="1700" dirty="0"/>
                <a:t>, </a:t>
              </a:r>
              <a:r>
                <a:rPr lang="ru-RU" sz="1700" dirty="0"/>
                <a:t>используя сервисы канального уровня</a:t>
              </a:r>
              <a:endParaRPr lang="en-US" sz="1700" dirty="0"/>
            </a:p>
          </p:txBody>
        </p:sp>
      </p:grpSp>
      <p:sp>
        <p:nvSpPr>
          <p:cNvPr id="89" name="Slide Number Placeholder 2">
            <a:extLst>
              <a:ext uri="{FF2B5EF4-FFF2-40B4-BE49-F238E27FC236}">
                <a16:creationId xmlns:a16="http://schemas.microsoft.com/office/drawing/2014/main" id="{E9742D60-C34A-B831-BC46-2D1431411CFE}"/>
              </a:ext>
            </a:extLst>
          </p:cNvPr>
          <p:cNvSpPr txBox="1">
            <a:spLocks/>
          </p:cNvSpPr>
          <p:nvPr/>
        </p:nvSpPr>
        <p:spPr>
          <a:xfrm>
            <a:off x="3547726" y="6495771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200" dirty="0" err="1">
                <a:solidFill>
                  <a:schemeClr val="tx1"/>
                </a:solidFill>
              </a:rPr>
              <a:t>Джеймс</a:t>
            </a:r>
            <a:r>
              <a:rPr lang="ru-RU" sz="1200" dirty="0">
                <a:solidFill>
                  <a:schemeClr val="tx1"/>
                </a:solidFill>
              </a:rPr>
              <a:t> Ф. </a:t>
            </a:r>
            <a:r>
              <a:rPr lang="ru-RU" sz="1200" dirty="0" err="1">
                <a:solidFill>
                  <a:schemeClr val="tx1"/>
                </a:solidFill>
              </a:rPr>
              <a:t>Куроуз</a:t>
            </a:r>
            <a:r>
              <a:rPr lang="ru-RU" sz="12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2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90" name="Text Box 26">
            <a:extLst>
              <a:ext uri="{FF2B5EF4-FFF2-40B4-BE49-F238E27FC236}">
                <a16:creationId xmlns:a16="http://schemas.microsoft.com/office/drawing/2014/main" id="{8F37C95A-1012-1CA7-A300-438BC4346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557" y="1532677"/>
            <a:ext cx="2403030" cy="362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прикладной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2200" dirty="0">
                <a:solidFill>
                  <a:prstClr val="black"/>
                </a:solidFill>
                <a:latin typeface="+mn-lt"/>
              </a:rPr>
              <a:t>т</a:t>
            </a:r>
            <a:r>
              <a:rPr kumimoji="0" lang="ru-RU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ранспортный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сетевой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канальный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физический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2" name="Text Box 26">
            <a:extLst>
              <a:ext uri="{FF2B5EF4-FFF2-40B4-BE49-F238E27FC236}">
                <a16:creationId xmlns:a16="http://schemas.microsoft.com/office/drawing/2014/main" id="{84CC3DF9-392F-A873-BE50-71384CB46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1802" y="1548324"/>
            <a:ext cx="2403030" cy="362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прикладной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2200" dirty="0">
                <a:solidFill>
                  <a:prstClr val="black"/>
                </a:solidFill>
                <a:latin typeface="+mn-lt"/>
              </a:rPr>
              <a:t>т</a:t>
            </a:r>
            <a:r>
              <a:rPr kumimoji="0" lang="ru-RU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ранспортный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сетевой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канальный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физический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105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/>
      <p:bldP spid="1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949A8C-64D8-DFB1-29ED-2275FDAAC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cs typeface="Calibri Light"/>
              </a:rPr>
              <a:t>План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42F0EB-D236-E592-A42B-8E35B6662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ru-RU" dirty="0">
                <a:ea typeface="+mn-lt"/>
                <a:cs typeface="+mn-lt"/>
              </a:rPr>
              <a:t>Причина задержек и потерь</a:t>
            </a:r>
          </a:p>
          <a:p>
            <a:pPr marL="514350" indent="-514350">
              <a:buAutoNum type="arabicPeriod"/>
            </a:pPr>
            <a:r>
              <a:rPr lang="ru-RU" dirty="0">
                <a:ea typeface="+mn-lt"/>
                <a:cs typeface="+mn-lt"/>
              </a:rPr>
              <a:t>Пропускная способность сети</a:t>
            </a:r>
          </a:p>
          <a:p>
            <a:pPr marL="514350" indent="-514350">
              <a:buAutoNum type="arabicPeriod"/>
            </a:pPr>
            <a:r>
              <a:rPr lang="ru-RU" dirty="0">
                <a:ea typeface="+mn-lt"/>
                <a:cs typeface="+mn-lt"/>
              </a:rPr>
              <a:t>Уровни протоколов </a:t>
            </a:r>
          </a:p>
          <a:p>
            <a:pPr marL="514350" indent="-514350">
              <a:buAutoNum type="arabicPeriod"/>
            </a:pPr>
            <a:r>
              <a:rPr lang="ru-RU" dirty="0">
                <a:ea typeface="+mn-lt"/>
                <a:cs typeface="+mn-lt"/>
              </a:rPr>
              <a:t>Инкапсуляция</a:t>
            </a:r>
          </a:p>
        </p:txBody>
      </p:sp>
    </p:spTree>
    <p:extLst>
      <p:ext uri="{BB962C8B-B14F-4D97-AF65-F5344CB8AC3E}">
        <p14:creationId xmlns:p14="http://schemas.microsoft.com/office/powerpoint/2010/main" val="38962053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Freeform 10">
            <a:extLst>
              <a:ext uri="{FF2B5EF4-FFF2-40B4-BE49-F238E27FC236}">
                <a16:creationId xmlns:a16="http://schemas.microsoft.com/office/drawing/2014/main" id="{236C8C34-AA0A-1747-BF1D-3CBFB21AC1F2}"/>
              </a:ext>
            </a:extLst>
          </p:cNvPr>
          <p:cNvSpPr>
            <a:spLocks/>
          </p:cNvSpPr>
          <p:nvPr/>
        </p:nvSpPr>
        <p:spPr bwMode="auto">
          <a:xfrm rot="10800000" flipH="1">
            <a:off x="10916607" y="1577038"/>
            <a:ext cx="450309" cy="4061761"/>
          </a:xfrm>
          <a:custGeom>
            <a:avLst/>
            <a:gdLst>
              <a:gd name="T0" fmla="*/ 2147483646 w 267"/>
              <a:gd name="T1" fmla="*/ 2147483646 h 1186"/>
              <a:gd name="T2" fmla="*/ 0 w 267"/>
              <a:gd name="T3" fmla="*/ 0 h 1186"/>
              <a:gd name="T4" fmla="*/ 0 w 267"/>
              <a:gd name="T5" fmla="*/ 2147483646 h 1186"/>
              <a:gd name="T6" fmla="*/ 2147483646 w 267"/>
              <a:gd name="T7" fmla="*/ 2147483646 h 1186"/>
              <a:gd name="T8" fmla="*/ 2147483646 w 267"/>
              <a:gd name="T9" fmla="*/ 2147483646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  <a:gd name="connsiteX0" fmla="*/ 11593 w 11593"/>
              <a:gd name="connsiteY0" fmla="*/ 0 h 10109"/>
              <a:gd name="connsiteX1" fmla="*/ 0 w 11593"/>
              <a:gd name="connsiteY1" fmla="*/ 109 h 10109"/>
              <a:gd name="connsiteX2" fmla="*/ 0 w 11593"/>
              <a:gd name="connsiteY2" fmla="*/ 10109 h 10109"/>
              <a:gd name="connsiteX3" fmla="*/ 10000 w 11593"/>
              <a:gd name="connsiteY3" fmla="*/ 5606 h 10109"/>
              <a:gd name="connsiteX4" fmla="*/ 11593 w 11593"/>
              <a:gd name="connsiteY4" fmla="*/ 0 h 10109"/>
              <a:gd name="connsiteX0" fmla="*/ 11593 w 12080"/>
              <a:gd name="connsiteY0" fmla="*/ 0 h 10109"/>
              <a:gd name="connsiteX1" fmla="*/ 0 w 12080"/>
              <a:gd name="connsiteY1" fmla="*/ 109 h 10109"/>
              <a:gd name="connsiteX2" fmla="*/ 0 w 12080"/>
              <a:gd name="connsiteY2" fmla="*/ 10109 h 10109"/>
              <a:gd name="connsiteX3" fmla="*/ 12080 w 12080"/>
              <a:gd name="connsiteY3" fmla="*/ 1850 h 10109"/>
              <a:gd name="connsiteX4" fmla="*/ 11593 w 12080"/>
              <a:gd name="connsiteY4" fmla="*/ 0 h 10109"/>
              <a:gd name="connsiteX0" fmla="*/ 11593 w 12080"/>
              <a:gd name="connsiteY0" fmla="*/ 2239 h 12348"/>
              <a:gd name="connsiteX1" fmla="*/ 0 w 12080"/>
              <a:gd name="connsiteY1" fmla="*/ 0 h 12348"/>
              <a:gd name="connsiteX2" fmla="*/ 0 w 12080"/>
              <a:gd name="connsiteY2" fmla="*/ 12348 h 12348"/>
              <a:gd name="connsiteX3" fmla="*/ 12080 w 12080"/>
              <a:gd name="connsiteY3" fmla="*/ 4089 h 12348"/>
              <a:gd name="connsiteX4" fmla="*/ 11593 w 12080"/>
              <a:gd name="connsiteY4" fmla="*/ 2239 h 12348"/>
              <a:gd name="connsiteX0" fmla="*/ 12841 w 13328"/>
              <a:gd name="connsiteY0" fmla="*/ 10034 h 20143"/>
              <a:gd name="connsiteX1" fmla="*/ 0 w 13328"/>
              <a:gd name="connsiteY1" fmla="*/ 0 h 20143"/>
              <a:gd name="connsiteX2" fmla="*/ 1248 w 13328"/>
              <a:gd name="connsiteY2" fmla="*/ 20143 h 20143"/>
              <a:gd name="connsiteX3" fmla="*/ 13328 w 13328"/>
              <a:gd name="connsiteY3" fmla="*/ 11884 h 20143"/>
              <a:gd name="connsiteX4" fmla="*/ 12841 w 13328"/>
              <a:gd name="connsiteY4" fmla="*/ 10034 h 20143"/>
              <a:gd name="connsiteX0" fmla="*/ 12425 w 13328"/>
              <a:gd name="connsiteY0" fmla="*/ 0 h 21660"/>
              <a:gd name="connsiteX1" fmla="*/ 0 w 13328"/>
              <a:gd name="connsiteY1" fmla="*/ 1517 h 21660"/>
              <a:gd name="connsiteX2" fmla="*/ 1248 w 13328"/>
              <a:gd name="connsiteY2" fmla="*/ 21660 h 21660"/>
              <a:gd name="connsiteX3" fmla="*/ 13328 w 13328"/>
              <a:gd name="connsiteY3" fmla="*/ 13401 h 21660"/>
              <a:gd name="connsiteX4" fmla="*/ 12425 w 13328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" h="21660">
                <a:moveTo>
                  <a:pt x="12425" y="0"/>
                </a:moveTo>
                <a:lnTo>
                  <a:pt x="0" y="1517"/>
                </a:lnTo>
                <a:lnTo>
                  <a:pt x="1248" y="21660"/>
                </a:lnTo>
                <a:cubicBezTo>
                  <a:pt x="4581" y="12959"/>
                  <a:pt x="6667" y="10269"/>
                  <a:pt x="12496" y="4855"/>
                </a:cubicBezTo>
                <a:cubicBezTo>
                  <a:pt x="12472" y="3237"/>
                  <a:pt x="12449" y="1618"/>
                  <a:pt x="12425" y="0"/>
                </a:cubicBezTo>
                <a:close/>
              </a:path>
            </a:pathLst>
          </a:custGeom>
          <a:gradFill rotWithShape="1">
            <a:gsLst>
              <a:gs pos="0">
                <a:srgbClr val="3C6CDF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267" y="291947"/>
            <a:ext cx="10515600" cy="894622"/>
          </a:xfrm>
        </p:spPr>
        <p:txBody>
          <a:bodyPr>
            <a:normAutofit/>
          </a:bodyPr>
          <a:lstStyle/>
          <a:p>
            <a:r>
              <a:rPr lang="ru-RU" altLang="en-US" dirty="0">
                <a:ea typeface="ＭＳ Ｐゴシック" panose="020B0600070205080204" pitchFamily="34" charset="-128"/>
              </a:rPr>
              <a:t>Сервисы, Уровни и Инкапсуляция</a:t>
            </a:r>
            <a:endParaRPr lang="en-US" sz="4400" dirty="0"/>
          </a:p>
        </p:txBody>
      </p:sp>
      <p:sp>
        <p:nvSpPr>
          <p:cNvPr id="13" name="Text Box 8">
            <a:extLst>
              <a:ext uri="{FF2B5EF4-FFF2-40B4-BE49-F238E27FC236}">
                <a16:creationId xmlns:a16="http://schemas.microsoft.com/office/drawing/2014/main" id="{10CAB5B1-70B7-184B-A16F-4239A3118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705" y="5724388"/>
            <a:ext cx="22092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отправитель</a:t>
            </a:r>
            <a:endParaRPr kumimoji="0" lang="en-US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1C528DAB-CFD1-6943-9F41-1A6F334C3C75}"/>
              </a:ext>
            </a:extLst>
          </p:cNvPr>
          <p:cNvSpPr>
            <a:spLocks/>
          </p:cNvSpPr>
          <p:nvPr/>
        </p:nvSpPr>
        <p:spPr bwMode="auto">
          <a:xfrm rot="10800000">
            <a:off x="975630" y="1559549"/>
            <a:ext cx="450309" cy="4061761"/>
          </a:xfrm>
          <a:custGeom>
            <a:avLst/>
            <a:gdLst>
              <a:gd name="T0" fmla="*/ 2147483646 w 267"/>
              <a:gd name="T1" fmla="*/ 2147483646 h 1186"/>
              <a:gd name="T2" fmla="*/ 0 w 267"/>
              <a:gd name="T3" fmla="*/ 0 h 1186"/>
              <a:gd name="T4" fmla="*/ 0 w 267"/>
              <a:gd name="T5" fmla="*/ 2147483646 h 1186"/>
              <a:gd name="T6" fmla="*/ 2147483646 w 267"/>
              <a:gd name="T7" fmla="*/ 2147483646 h 1186"/>
              <a:gd name="T8" fmla="*/ 2147483646 w 267"/>
              <a:gd name="T9" fmla="*/ 2147483646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  <a:gd name="connsiteX0" fmla="*/ 11593 w 11593"/>
              <a:gd name="connsiteY0" fmla="*/ 0 h 10109"/>
              <a:gd name="connsiteX1" fmla="*/ 0 w 11593"/>
              <a:gd name="connsiteY1" fmla="*/ 109 h 10109"/>
              <a:gd name="connsiteX2" fmla="*/ 0 w 11593"/>
              <a:gd name="connsiteY2" fmla="*/ 10109 h 10109"/>
              <a:gd name="connsiteX3" fmla="*/ 10000 w 11593"/>
              <a:gd name="connsiteY3" fmla="*/ 5606 h 10109"/>
              <a:gd name="connsiteX4" fmla="*/ 11593 w 11593"/>
              <a:gd name="connsiteY4" fmla="*/ 0 h 10109"/>
              <a:gd name="connsiteX0" fmla="*/ 11593 w 12080"/>
              <a:gd name="connsiteY0" fmla="*/ 0 h 10109"/>
              <a:gd name="connsiteX1" fmla="*/ 0 w 12080"/>
              <a:gd name="connsiteY1" fmla="*/ 109 h 10109"/>
              <a:gd name="connsiteX2" fmla="*/ 0 w 12080"/>
              <a:gd name="connsiteY2" fmla="*/ 10109 h 10109"/>
              <a:gd name="connsiteX3" fmla="*/ 12080 w 12080"/>
              <a:gd name="connsiteY3" fmla="*/ 1850 h 10109"/>
              <a:gd name="connsiteX4" fmla="*/ 11593 w 12080"/>
              <a:gd name="connsiteY4" fmla="*/ 0 h 10109"/>
              <a:gd name="connsiteX0" fmla="*/ 11593 w 12080"/>
              <a:gd name="connsiteY0" fmla="*/ 2239 h 12348"/>
              <a:gd name="connsiteX1" fmla="*/ 0 w 12080"/>
              <a:gd name="connsiteY1" fmla="*/ 0 h 12348"/>
              <a:gd name="connsiteX2" fmla="*/ 0 w 12080"/>
              <a:gd name="connsiteY2" fmla="*/ 12348 h 12348"/>
              <a:gd name="connsiteX3" fmla="*/ 12080 w 12080"/>
              <a:gd name="connsiteY3" fmla="*/ 4089 h 12348"/>
              <a:gd name="connsiteX4" fmla="*/ 11593 w 12080"/>
              <a:gd name="connsiteY4" fmla="*/ 2239 h 12348"/>
              <a:gd name="connsiteX0" fmla="*/ 12841 w 13328"/>
              <a:gd name="connsiteY0" fmla="*/ 10034 h 20143"/>
              <a:gd name="connsiteX1" fmla="*/ 0 w 13328"/>
              <a:gd name="connsiteY1" fmla="*/ 0 h 20143"/>
              <a:gd name="connsiteX2" fmla="*/ 1248 w 13328"/>
              <a:gd name="connsiteY2" fmla="*/ 20143 h 20143"/>
              <a:gd name="connsiteX3" fmla="*/ 13328 w 13328"/>
              <a:gd name="connsiteY3" fmla="*/ 11884 h 20143"/>
              <a:gd name="connsiteX4" fmla="*/ 12841 w 13328"/>
              <a:gd name="connsiteY4" fmla="*/ 10034 h 20143"/>
              <a:gd name="connsiteX0" fmla="*/ 12425 w 13328"/>
              <a:gd name="connsiteY0" fmla="*/ 0 h 21660"/>
              <a:gd name="connsiteX1" fmla="*/ 0 w 13328"/>
              <a:gd name="connsiteY1" fmla="*/ 1517 h 21660"/>
              <a:gd name="connsiteX2" fmla="*/ 1248 w 13328"/>
              <a:gd name="connsiteY2" fmla="*/ 21660 h 21660"/>
              <a:gd name="connsiteX3" fmla="*/ 13328 w 13328"/>
              <a:gd name="connsiteY3" fmla="*/ 13401 h 21660"/>
              <a:gd name="connsiteX4" fmla="*/ 12425 w 13328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" h="21660">
                <a:moveTo>
                  <a:pt x="12425" y="0"/>
                </a:moveTo>
                <a:lnTo>
                  <a:pt x="0" y="1517"/>
                </a:lnTo>
                <a:lnTo>
                  <a:pt x="1248" y="21660"/>
                </a:lnTo>
                <a:cubicBezTo>
                  <a:pt x="4581" y="12959"/>
                  <a:pt x="6667" y="10269"/>
                  <a:pt x="12496" y="4855"/>
                </a:cubicBezTo>
                <a:cubicBezTo>
                  <a:pt x="12472" y="3237"/>
                  <a:pt x="12449" y="1618"/>
                  <a:pt x="12425" y="0"/>
                </a:cubicBezTo>
                <a:close/>
              </a:path>
            </a:pathLst>
          </a:custGeom>
          <a:gradFill rotWithShape="1">
            <a:gsLst>
              <a:gs pos="0">
                <a:srgbClr val="3C6CDF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4" name="Group 190">
            <a:extLst>
              <a:ext uri="{FF2B5EF4-FFF2-40B4-BE49-F238E27FC236}">
                <a16:creationId xmlns:a16="http://schemas.microsoft.com/office/drawing/2014/main" id="{8D7B8AF0-B984-FB44-AB9F-07CA253CEA38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35446" y="5073984"/>
            <a:ext cx="803275" cy="771525"/>
            <a:chOff x="-44" y="1473"/>
            <a:chExt cx="981" cy="1105"/>
          </a:xfrm>
        </p:grpSpPr>
        <p:pic>
          <p:nvPicPr>
            <p:cNvPr id="25" name="Picture 191" descr="desktop_computer_stylized_medium">
              <a:extLst>
                <a:ext uri="{FF2B5EF4-FFF2-40B4-BE49-F238E27FC236}">
                  <a16:creationId xmlns:a16="http://schemas.microsoft.com/office/drawing/2014/main" id="{06D1D726-A569-254A-9E27-366DB8CF32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Freeform 192">
              <a:extLst>
                <a:ext uri="{FF2B5EF4-FFF2-40B4-BE49-F238E27FC236}">
                  <a16:creationId xmlns:a16="http://schemas.microsoft.com/office/drawing/2014/main" id="{F5362B29-42A6-3F4A-A1AB-EFF56E7B772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2ACB87E4-845E-A542-9CE2-5864050E17AD}"/>
              </a:ext>
            </a:extLst>
          </p:cNvPr>
          <p:cNvCxnSpPr>
            <a:cxnSpLocks/>
          </p:cNvCxnSpPr>
          <p:nvPr/>
        </p:nvCxnSpPr>
        <p:spPr>
          <a:xfrm>
            <a:off x="3211642" y="2610788"/>
            <a:ext cx="5651292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Rectangle 142">
            <a:extLst>
              <a:ext uri="{FF2B5EF4-FFF2-40B4-BE49-F238E27FC236}">
                <a16:creationId xmlns:a16="http://schemas.microsoft.com/office/drawing/2014/main" id="{EE8BAFE3-3C6F-F143-9E4B-2A620EAB382E}"/>
              </a:ext>
            </a:extLst>
          </p:cNvPr>
          <p:cNvSpPr/>
          <p:nvPr/>
        </p:nvSpPr>
        <p:spPr>
          <a:xfrm>
            <a:off x="5584583" y="2368401"/>
            <a:ext cx="971760" cy="389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3" name="Group 185">
            <a:extLst>
              <a:ext uri="{FF2B5EF4-FFF2-40B4-BE49-F238E27FC236}">
                <a16:creationId xmlns:a16="http://schemas.microsoft.com/office/drawing/2014/main" id="{EB20B2E4-EE78-334C-B142-D9716F510006}"/>
              </a:ext>
            </a:extLst>
          </p:cNvPr>
          <p:cNvGrpSpPr>
            <a:grpSpLocks/>
          </p:cNvGrpSpPr>
          <p:nvPr/>
        </p:nvGrpSpPr>
        <p:grpSpPr bwMode="auto">
          <a:xfrm>
            <a:off x="5690803" y="2434313"/>
            <a:ext cx="908050" cy="301625"/>
            <a:chOff x="1848" y="2046"/>
            <a:chExt cx="572" cy="190"/>
          </a:xfrm>
        </p:grpSpPr>
        <p:grpSp>
          <p:nvGrpSpPr>
            <p:cNvPr id="134" name="Group 179">
              <a:extLst>
                <a:ext uri="{FF2B5EF4-FFF2-40B4-BE49-F238E27FC236}">
                  <a16:creationId xmlns:a16="http://schemas.microsoft.com/office/drawing/2014/main" id="{1D5E26E8-DD67-F64E-B7A5-CF2A5868C4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48" y="2047"/>
              <a:ext cx="187" cy="184"/>
              <a:chOff x="1959" y="2058"/>
              <a:chExt cx="187" cy="184"/>
            </a:xfrm>
          </p:grpSpPr>
          <p:sp>
            <p:nvSpPr>
              <p:cNvPr id="138" name="Rectangle 180">
                <a:extLst>
                  <a:ext uri="{FF2B5EF4-FFF2-40B4-BE49-F238E27FC236}">
                    <a16:creationId xmlns:a16="http://schemas.microsoft.com/office/drawing/2014/main" id="{A0FF28E6-68F8-9D49-858D-54A894437A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4" y="2075"/>
                <a:ext cx="177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39" name="Rectangle 181">
                <a:extLst>
                  <a:ext uri="{FF2B5EF4-FFF2-40B4-BE49-F238E27FC236}">
                    <a16:creationId xmlns:a16="http://schemas.microsoft.com/office/drawing/2014/main" id="{57F4F79C-9470-0243-9459-9DE005B149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9" y="2058"/>
                <a:ext cx="187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H</a:t>
                </a:r>
                <a:r>
                  <a:rPr kumimoji="0" lang="en-US" altLang="en-US" sz="18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t</a:t>
                </a:r>
              </a:p>
            </p:txBody>
          </p:sp>
        </p:grpSp>
        <p:grpSp>
          <p:nvGrpSpPr>
            <p:cNvPr id="135" name="Group 182">
              <a:extLst>
                <a:ext uri="{FF2B5EF4-FFF2-40B4-BE49-F238E27FC236}">
                  <a16:creationId xmlns:a16="http://schemas.microsoft.com/office/drawing/2014/main" id="{C814D838-F088-1449-A73B-3285342C60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92" y="2046"/>
              <a:ext cx="428" cy="190"/>
              <a:chOff x="780" y="1553"/>
              <a:chExt cx="428" cy="190"/>
            </a:xfrm>
          </p:grpSpPr>
          <p:sp>
            <p:nvSpPr>
              <p:cNvPr id="136" name="Rectangle 183">
                <a:extLst>
                  <a:ext uri="{FF2B5EF4-FFF2-40B4-BE49-F238E27FC236}">
                    <a16:creationId xmlns:a16="http://schemas.microsoft.com/office/drawing/2014/main" id="{744B26E9-8C84-AF45-BC0E-C09188489C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7" y="1571"/>
                <a:ext cx="312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37" name="Rectangle 184">
                <a:extLst>
                  <a:ext uri="{FF2B5EF4-FFF2-40B4-BE49-F238E27FC236}">
                    <a16:creationId xmlns:a16="http://schemas.microsoft.com/office/drawing/2014/main" id="{71A3F897-85F9-4241-906F-6308455A3C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1553"/>
                <a:ext cx="428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M</a:t>
                </a:r>
              </a:p>
            </p:txBody>
          </p:sp>
        </p:grpSp>
      </p:grpSp>
      <p:sp>
        <p:nvSpPr>
          <p:cNvPr id="144" name="TextBox 143">
            <a:extLst>
              <a:ext uri="{FF2B5EF4-FFF2-40B4-BE49-F238E27FC236}">
                <a16:creationId xmlns:a16="http://schemas.microsoft.com/office/drawing/2014/main" id="{2CE37313-1E06-C945-A455-53ADE2AA5971}"/>
              </a:ext>
            </a:extLst>
          </p:cNvPr>
          <p:cNvSpPr txBox="1"/>
          <p:nvPr/>
        </p:nvSpPr>
        <p:spPr>
          <a:xfrm>
            <a:off x="3310204" y="5351839"/>
            <a:ext cx="58311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5275" indent="-295275">
              <a:lnSpc>
                <a:spcPct val="90000"/>
              </a:lnSpc>
              <a:buClr>
                <a:srgbClr val="0000A3"/>
              </a:buClr>
              <a:buFont typeface="Wingdings" pitchFamily="2" charset="2"/>
              <a:buChar char="§"/>
            </a:pPr>
            <a:r>
              <a:rPr lang="ru-RU" sz="2000" dirty="0"/>
              <a:t>Протокол канального уровня </a:t>
            </a:r>
            <a:r>
              <a:rPr lang="ru-RU" sz="2000" dirty="0">
                <a:solidFill>
                  <a:srgbClr val="0000A3"/>
                </a:solidFill>
              </a:rPr>
              <a:t>инкапсулирует</a:t>
            </a:r>
            <a:r>
              <a:rPr lang="en-US" sz="2000" dirty="0"/>
              <a:t> </a:t>
            </a:r>
            <a:r>
              <a:rPr lang="ru-RU" sz="2000" dirty="0"/>
              <a:t>сетевую дейтаграмму </a:t>
            </a:r>
            <a:r>
              <a:rPr lang="en-US" sz="2000" dirty="0"/>
              <a:t>[H</a:t>
            </a:r>
            <a:r>
              <a:rPr lang="en-US" sz="2000" baseline="-25000" dirty="0"/>
              <a:t>n</a:t>
            </a:r>
            <a:r>
              <a:rPr lang="en-US" sz="2000" dirty="0"/>
              <a:t>| [H</a:t>
            </a:r>
            <a:r>
              <a:rPr lang="en-US" sz="2000" baseline="-25000" dirty="0"/>
              <a:t>t</a:t>
            </a:r>
            <a:r>
              <a:rPr lang="en-US" sz="2000" dirty="0"/>
              <a:t> |M], </a:t>
            </a:r>
            <a:r>
              <a:rPr lang="ru-RU" sz="2000" dirty="0"/>
              <a:t>с заголовком канального уровня </a:t>
            </a:r>
            <a:r>
              <a:rPr lang="en-US" sz="2000" dirty="0"/>
              <a:t>H</a:t>
            </a:r>
            <a:r>
              <a:rPr lang="en-US" sz="2000" baseline="-25000" dirty="0"/>
              <a:t>l </a:t>
            </a:r>
            <a:r>
              <a:rPr lang="en-US" sz="2000" dirty="0"/>
              <a:t> </a:t>
            </a:r>
            <a:r>
              <a:rPr lang="ru-RU" sz="2000" dirty="0"/>
              <a:t>для создания </a:t>
            </a:r>
            <a:r>
              <a:rPr lang="ru-RU" sz="2000" dirty="0">
                <a:solidFill>
                  <a:srgbClr val="C00000"/>
                </a:solidFill>
              </a:rPr>
              <a:t>кадра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</a:p>
        </p:txBody>
      </p: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BD0C4974-D689-414F-A2EB-9B1043F3314D}"/>
              </a:ext>
            </a:extLst>
          </p:cNvPr>
          <p:cNvGrpSpPr/>
          <p:nvPr/>
        </p:nvGrpSpPr>
        <p:grpSpPr>
          <a:xfrm>
            <a:off x="1166247" y="1585434"/>
            <a:ext cx="1861766" cy="3870985"/>
            <a:chOff x="1506952" y="1870247"/>
            <a:chExt cx="1670963" cy="3870985"/>
          </a:xfrm>
        </p:grpSpPr>
        <p:sp>
          <p:nvSpPr>
            <p:cNvPr id="11" name="Rectangle 24">
              <a:extLst>
                <a:ext uri="{FF2B5EF4-FFF2-40B4-BE49-F238E27FC236}">
                  <a16:creationId xmlns:a16="http://schemas.microsoft.com/office/drawing/2014/main" id="{ED8D52E4-C345-B842-A2E7-C8068B8E5C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8997" y="1870247"/>
              <a:ext cx="1648917" cy="387098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18900000" sx="101000" sy="101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B3EBBB35-9D82-7C43-B882-52ED90AE3A71}"/>
                </a:ext>
              </a:extLst>
            </p:cNvPr>
            <p:cNvCxnSpPr>
              <a:cxnSpLocks/>
            </p:cNvCxnSpPr>
            <p:nvPr/>
          </p:nvCxnSpPr>
          <p:spPr>
            <a:xfrm>
              <a:off x="1534432" y="2675745"/>
              <a:ext cx="164348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F2EA7353-AEFA-934F-93DE-A8D55DF75658}"/>
                </a:ext>
              </a:extLst>
            </p:cNvPr>
            <p:cNvCxnSpPr>
              <a:cxnSpLocks/>
            </p:cNvCxnSpPr>
            <p:nvPr/>
          </p:nvCxnSpPr>
          <p:spPr>
            <a:xfrm>
              <a:off x="1506952" y="3472722"/>
              <a:ext cx="165597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840242E3-3BEB-D543-B881-84EB2D13BD66}"/>
                </a:ext>
              </a:extLst>
            </p:cNvPr>
            <p:cNvCxnSpPr>
              <a:cxnSpLocks/>
            </p:cNvCxnSpPr>
            <p:nvPr/>
          </p:nvCxnSpPr>
          <p:spPr>
            <a:xfrm>
              <a:off x="1509450" y="4209737"/>
              <a:ext cx="166846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DC27D746-0691-6F47-9E9D-1D63DF11D081}"/>
                </a:ext>
              </a:extLst>
            </p:cNvPr>
            <p:cNvCxnSpPr>
              <a:cxnSpLocks/>
            </p:cNvCxnSpPr>
            <p:nvPr/>
          </p:nvCxnSpPr>
          <p:spPr>
            <a:xfrm>
              <a:off x="1511947" y="4991726"/>
              <a:ext cx="165097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7" name="Group 950">
            <a:extLst>
              <a:ext uri="{FF2B5EF4-FFF2-40B4-BE49-F238E27FC236}">
                <a16:creationId xmlns:a16="http://schemas.microsoft.com/office/drawing/2014/main" id="{044873AD-74A5-8A44-846B-EC5D0FBC82D7}"/>
              </a:ext>
            </a:extLst>
          </p:cNvPr>
          <p:cNvGrpSpPr>
            <a:grpSpLocks/>
          </p:cNvGrpSpPr>
          <p:nvPr/>
        </p:nvGrpSpPr>
        <p:grpSpPr bwMode="auto">
          <a:xfrm>
            <a:off x="11107713" y="4961744"/>
            <a:ext cx="374754" cy="833726"/>
            <a:chOff x="4140" y="429"/>
            <a:chExt cx="1425" cy="2396"/>
          </a:xfrm>
        </p:grpSpPr>
        <p:sp>
          <p:nvSpPr>
            <p:cNvPr id="168" name="Freeform 951">
              <a:extLst>
                <a:ext uri="{FF2B5EF4-FFF2-40B4-BE49-F238E27FC236}">
                  <a16:creationId xmlns:a16="http://schemas.microsoft.com/office/drawing/2014/main" id="{EEDE4156-8281-D847-9240-9DE9899909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9" name="Rectangle 952">
              <a:extLst>
                <a:ext uri="{FF2B5EF4-FFF2-40B4-BE49-F238E27FC236}">
                  <a16:creationId xmlns:a16="http://schemas.microsoft.com/office/drawing/2014/main" id="{22E8340D-B5D1-3C48-A062-4F70248D10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429"/>
              <a:ext cx="1046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70" name="Freeform 953">
              <a:extLst>
                <a:ext uri="{FF2B5EF4-FFF2-40B4-BE49-F238E27FC236}">
                  <a16:creationId xmlns:a16="http://schemas.microsoft.com/office/drawing/2014/main" id="{29109B86-1ABF-F647-8516-2AAE154A9E8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1" name="Freeform 954">
              <a:extLst>
                <a:ext uri="{FF2B5EF4-FFF2-40B4-BE49-F238E27FC236}">
                  <a16:creationId xmlns:a16="http://schemas.microsoft.com/office/drawing/2014/main" id="{9F93569F-8FC8-7C4E-9F95-B14647D2DB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2" name="Rectangle 955">
              <a:extLst>
                <a:ext uri="{FF2B5EF4-FFF2-40B4-BE49-F238E27FC236}">
                  <a16:creationId xmlns:a16="http://schemas.microsoft.com/office/drawing/2014/main" id="{8E5BC3B8-E87D-9F47-A6F6-AD8B57BC2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690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73" name="Group 956">
              <a:extLst>
                <a:ext uri="{FF2B5EF4-FFF2-40B4-BE49-F238E27FC236}">
                  <a16:creationId xmlns:a16="http://schemas.microsoft.com/office/drawing/2014/main" id="{1694DE96-689D-9540-964A-22F06F6D94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98" name="AutoShape 957">
                <a:extLst>
                  <a:ext uri="{FF2B5EF4-FFF2-40B4-BE49-F238E27FC236}">
                    <a16:creationId xmlns:a16="http://schemas.microsoft.com/office/drawing/2014/main" id="{435DFCEB-F2FD-7B44-93DA-9204E2E311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1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99" name="AutoShape 958">
                <a:extLst>
                  <a:ext uri="{FF2B5EF4-FFF2-40B4-BE49-F238E27FC236}">
                    <a16:creationId xmlns:a16="http://schemas.microsoft.com/office/drawing/2014/main" id="{521647D7-4114-1146-9C5A-F1DB4FEC81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6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4" name="Rectangle 959">
              <a:extLst>
                <a:ext uri="{FF2B5EF4-FFF2-40B4-BE49-F238E27FC236}">
                  <a16:creationId xmlns:a16="http://schemas.microsoft.com/office/drawing/2014/main" id="{3A0D9FD6-DBAC-4B49-A55F-167642D66F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0" y="1022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75" name="Group 960">
              <a:extLst>
                <a:ext uri="{FF2B5EF4-FFF2-40B4-BE49-F238E27FC236}">
                  <a16:creationId xmlns:a16="http://schemas.microsoft.com/office/drawing/2014/main" id="{3CFA0950-BC76-3949-8726-38646B18FD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96" name="AutoShape 961">
                <a:extLst>
                  <a:ext uri="{FF2B5EF4-FFF2-40B4-BE49-F238E27FC236}">
                    <a16:creationId xmlns:a16="http://schemas.microsoft.com/office/drawing/2014/main" id="{67127BA7-9D0A-2443-9190-C56C02906F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" y="2564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97" name="AutoShape 962">
                <a:extLst>
                  <a:ext uri="{FF2B5EF4-FFF2-40B4-BE49-F238E27FC236}">
                    <a16:creationId xmlns:a16="http://schemas.microsoft.com/office/drawing/2014/main" id="{2C9F8790-3076-4541-A56A-E9305DCB09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6" name="Rectangle 963">
              <a:extLst>
                <a:ext uri="{FF2B5EF4-FFF2-40B4-BE49-F238E27FC236}">
                  <a16:creationId xmlns:a16="http://schemas.microsoft.com/office/drawing/2014/main" id="{4DE6A147-5BC7-FF41-B7AC-2BA9913BB0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0" y="1354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77" name="Rectangle 964">
              <a:extLst>
                <a:ext uri="{FF2B5EF4-FFF2-40B4-BE49-F238E27FC236}">
                  <a16:creationId xmlns:a16="http://schemas.microsoft.com/office/drawing/2014/main" id="{53ECF0A1-6175-BE45-A32A-233E1942C8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5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78" name="Group 965">
              <a:extLst>
                <a:ext uri="{FF2B5EF4-FFF2-40B4-BE49-F238E27FC236}">
                  <a16:creationId xmlns:a16="http://schemas.microsoft.com/office/drawing/2014/main" id="{16810F93-1596-884B-B639-A3868A5CD4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94" name="AutoShape 966">
                <a:extLst>
                  <a:ext uri="{FF2B5EF4-FFF2-40B4-BE49-F238E27FC236}">
                    <a16:creationId xmlns:a16="http://schemas.microsoft.com/office/drawing/2014/main" id="{84EC0348-3D46-9445-B43C-6DC8DB392F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8" y="2586"/>
                <a:ext cx="720" cy="12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95" name="AutoShape 967">
                <a:extLst>
                  <a:ext uri="{FF2B5EF4-FFF2-40B4-BE49-F238E27FC236}">
                    <a16:creationId xmlns:a16="http://schemas.microsoft.com/office/drawing/2014/main" id="{23A1F6B3-9F2D-5E41-8602-67921ABB12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95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9" name="Freeform 968">
              <a:extLst>
                <a:ext uri="{FF2B5EF4-FFF2-40B4-BE49-F238E27FC236}">
                  <a16:creationId xmlns:a16="http://schemas.microsoft.com/office/drawing/2014/main" id="{8FD6AEB5-BE60-044C-B32D-B433B74003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80" name="Group 969">
              <a:extLst>
                <a:ext uri="{FF2B5EF4-FFF2-40B4-BE49-F238E27FC236}">
                  <a16:creationId xmlns:a16="http://schemas.microsoft.com/office/drawing/2014/main" id="{30895737-AC01-6342-BADB-B3B3BFE7FC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92" name="AutoShape 970">
                <a:extLst>
                  <a:ext uri="{FF2B5EF4-FFF2-40B4-BE49-F238E27FC236}">
                    <a16:creationId xmlns:a16="http://schemas.microsoft.com/office/drawing/2014/main" id="{2D690E63-3733-8E4E-B8F8-19245FF772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732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93" name="AutoShape 971">
                <a:extLst>
                  <a:ext uri="{FF2B5EF4-FFF2-40B4-BE49-F238E27FC236}">
                    <a16:creationId xmlns:a16="http://schemas.microsoft.com/office/drawing/2014/main" id="{9CE827B0-221F-ED4A-A36B-E1EEFE27B7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7"/>
                <a:ext cx="720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81" name="Rectangle 972">
              <a:extLst>
                <a:ext uri="{FF2B5EF4-FFF2-40B4-BE49-F238E27FC236}">
                  <a16:creationId xmlns:a16="http://schemas.microsoft.com/office/drawing/2014/main" id="{6DA44079-B2D7-9244-A5E0-9DF13556EB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6" y="429"/>
              <a:ext cx="70" cy="2285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2" name="Freeform 973">
              <a:extLst>
                <a:ext uri="{FF2B5EF4-FFF2-40B4-BE49-F238E27FC236}">
                  <a16:creationId xmlns:a16="http://schemas.microsoft.com/office/drawing/2014/main" id="{E808BD44-A307-394D-8965-070EF3F865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3" name="Freeform 974">
              <a:extLst>
                <a:ext uri="{FF2B5EF4-FFF2-40B4-BE49-F238E27FC236}">
                  <a16:creationId xmlns:a16="http://schemas.microsoft.com/office/drawing/2014/main" id="{327FF4BF-3914-2143-83C7-C816B3E0AC3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4" name="Oval 975">
              <a:extLst>
                <a:ext uri="{FF2B5EF4-FFF2-40B4-BE49-F238E27FC236}">
                  <a16:creationId xmlns:a16="http://schemas.microsoft.com/office/drawing/2014/main" id="{09C51570-A4D3-D24C-A492-3811DD957C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5" y="2611"/>
              <a:ext cx="50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5" name="Freeform 976">
              <a:extLst>
                <a:ext uri="{FF2B5EF4-FFF2-40B4-BE49-F238E27FC236}">
                  <a16:creationId xmlns:a16="http://schemas.microsoft.com/office/drawing/2014/main" id="{BC2853B5-A39B-5A40-97DF-5ADB471224B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6" name="AutoShape 977">
              <a:extLst>
                <a:ext uri="{FF2B5EF4-FFF2-40B4-BE49-F238E27FC236}">
                  <a16:creationId xmlns:a16="http://schemas.microsoft.com/office/drawing/2014/main" id="{7928EDBA-57E1-B441-B1AF-CC0D62B2B5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5"/>
              <a:ext cx="1196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7" name="AutoShape 978">
              <a:extLst>
                <a:ext uri="{FF2B5EF4-FFF2-40B4-BE49-F238E27FC236}">
                  <a16:creationId xmlns:a16="http://schemas.microsoft.com/office/drawing/2014/main" id="{CC70E1A7-AAEC-6440-86AC-73ECE22D7A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2714"/>
              <a:ext cx="1066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8" name="Oval 979">
              <a:extLst>
                <a:ext uri="{FF2B5EF4-FFF2-40B4-BE49-F238E27FC236}">
                  <a16:creationId xmlns:a16="http://schemas.microsoft.com/office/drawing/2014/main" id="{2F7E7C91-0257-D84D-8AD1-4A152C818F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9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9" name="Oval 980">
              <a:extLst>
                <a:ext uri="{FF2B5EF4-FFF2-40B4-BE49-F238E27FC236}">
                  <a16:creationId xmlns:a16="http://schemas.microsoft.com/office/drawing/2014/main" id="{6AE127C2-D583-E74D-8B39-05EEBEBE23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9" y="2382"/>
              <a:ext cx="159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90" name="Oval 981">
              <a:extLst>
                <a:ext uri="{FF2B5EF4-FFF2-40B4-BE49-F238E27FC236}">
                  <a16:creationId xmlns:a16="http://schemas.microsoft.com/office/drawing/2014/main" id="{0EDFA963-70E6-2E42-AAFE-E2F9BD6463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8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91" name="Rectangle 982">
              <a:extLst>
                <a:ext uri="{FF2B5EF4-FFF2-40B4-BE49-F238E27FC236}">
                  <a16:creationId xmlns:a16="http://schemas.microsoft.com/office/drawing/2014/main" id="{27A6382E-A13F-A248-84BF-E9DBD71EE1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7" y="1837"/>
              <a:ext cx="80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</p:grpSp>
      <p:sp>
        <p:nvSpPr>
          <p:cNvPr id="206" name="Text Box 8">
            <a:extLst>
              <a:ext uri="{FF2B5EF4-FFF2-40B4-BE49-F238E27FC236}">
                <a16:creationId xmlns:a16="http://schemas.microsoft.com/office/drawing/2014/main" id="{6066254D-E62E-B446-8950-17FDF2A18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16734" y="5716780"/>
            <a:ext cx="19255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2400" i="1" dirty="0">
                <a:solidFill>
                  <a:srgbClr val="000099"/>
                </a:solidFill>
                <a:latin typeface="Arial" panose="020B0604020202020204" pitchFamily="34" charset="0"/>
              </a:rPr>
              <a:t>получатель</a:t>
            </a:r>
            <a:endParaRPr kumimoji="0" lang="en-US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grpSp>
        <p:nvGrpSpPr>
          <p:cNvPr id="207" name="Group 206">
            <a:extLst>
              <a:ext uri="{FF2B5EF4-FFF2-40B4-BE49-F238E27FC236}">
                <a16:creationId xmlns:a16="http://schemas.microsoft.com/office/drawing/2014/main" id="{9BA8D23A-DF12-2443-9B89-890BD7CDB6B8}"/>
              </a:ext>
            </a:extLst>
          </p:cNvPr>
          <p:cNvGrpSpPr/>
          <p:nvPr/>
        </p:nvGrpSpPr>
        <p:grpSpPr>
          <a:xfrm>
            <a:off x="3254290" y="1489592"/>
            <a:ext cx="5651292" cy="389744"/>
            <a:chOff x="3270354" y="1798823"/>
            <a:chExt cx="5651292" cy="389744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A76A2E93-F723-6741-8FBC-288F6B0B758B}"/>
                </a:ext>
              </a:extLst>
            </p:cNvPr>
            <p:cNvCxnSpPr>
              <a:cxnSpLocks/>
            </p:cNvCxnSpPr>
            <p:nvPr/>
          </p:nvCxnSpPr>
          <p:spPr>
            <a:xfrm>
              <a:off x="3270354" y="1993691"/>
              <a:ext cx="565129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30C90201-2355-084F-A843-B545A899D6FE}"/>
                </a:ext>
              </a:extLst>
            </p:cNvPr>
            <p:cNvSpPr/>
            <p:nvPr/>
          </p:nvSpPr>
          <p:spPr>
            <a:xfrm>
              <a:off x="5878639" y="1798823"/>
              <a:ext cx="674558" cy="3897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96" name="Group 175">
              <a:extLst>
                <a:ext uri="{FF2B5EF4-FFF2-40B4-BE49-F238E27FC236}">
                  <a16:creationId xmlns:a16="http://schemas.microsoft.com/office/drawing/2014/main" id="{AC026B9A-C8C6-C045-8CBD-B9022027FF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53468" y="1857555"/>
              <a:ext cx="679450" cy="301625"/>
              <a:chOff x="780" y="1553"/>
              <a:chExt cx="428" cy="190"/>
            </a:xfrm>
          </p:grpSpPr>
          <p:sp>
            <p:nvSpPr>
              <p:cNvPr id="97" name="Rectangle 176">
                <a:extLst>
                  <a:ext uri="{FF2B5EF4-FFF2-40B4-BE49-F238E27FC236}">
                    <a16:creationId xmlns:a16="http://schemas.microsoft.com/office/drawing/2014/main" id="{10F5A1DA-0939-D34B-B227-29AA407BCD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7" y="1569"/>
                <a:ext cx="312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98" name="Rectangle 177">
                <a:extLst>
                  <a:ext uri="{FF2B5EF4-FFF2-40B4-BE49-F238E27FC236}">
                    <a16:creationId xmlns:a16="http://schemas.microsoft.com/office/drawing/2014/main" id="{2086AF53-43CC-814A-BA4C-2603629907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1553"/>
                <a:ext cx="428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M</a:t>
                </a:r>
              </a:p>
            </p:txBody>
          </p:sp>
        </p:grpSp>
      </p:grpSp>
      <p:grpSp>
        <p:nvGrpSpPr>
          <p:cNvPr id="213" name="Group 212">
            <a:extLst>
              <a:ext uri="{FF2B5EF4-FFF2-40B4-BE49-F238E27FC236}">
                <a16:creationId xmlns:a16="http://schemas.microsoft.com/office/drawing/2014/main" id="{94888FAE-136F-094E-BF2A-11D94A17BB7F}"/>
              </a:ext>
            </a:extLst>
          </p:cNvPr>
          <p:cNvGrpSpPr/>
          <p:nvPr/>
        </p:nvGrpSpPr>
        <p:grpSpPr>
          <a:xfrm>
            <a:off x="9244375" y="1577315"/>
            <a:ext cx="1918717" cy="3870985"/>
            <a:chOff x="1506952" y="1870247"/>
            <a:chExt cx="1670963" cy="3870985"/>
          </a:xfrm>
        </p:grpSpPr>
        <p:sp>
          <p:nvSpPr>
            <p:cNvPr id="214" name="Rectangle 24">
              <a:extLst>
                <a:ext uri="{FF2B5EF4-FFF2-40B4-BE49-F238E27FC236}">
                  <a16:creationId xmlns:a16="http://schemas.microsoft.com/office/drawing/2014/main" id="{FA7A7264-CB0E-4442-BA92-F16F6E6EF1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8997" y="1870247"/>
              <a:ext cx="1648917" cy="387098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18900000" sx="101000" sy="101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3F2C66BF-55D8-0549-A9DA-934202F38DD5}"/>
                </a:ext>
              </a:extLst>
            </p:cNvPr>
            <p:cNvCxnSpPr>
              <a:cxnSpLocks/>
            </p:cNvCxnSpPr>
            <p:nvPr/>
          </p:nvCxnSpPr>
          <p:spPr>
            <a:xfrm>
              <a:off x="1534432" y="2675745"/>
              <a:ext cx="164348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CA370408-C974-CD4A-8EF6-0AEC3924D4ED}"/>
                </a:ext>
              </a:extLst>
            </p:cNvPr>
            <p:cNvCxnSpPr>
              <a:cxnSpLocks/>
            </p:cNvCxnSpPr>
            <p:nvPr/>
          </p:nvCxnSpPr>
          <p:spPr>
            <a:xfrm>
              <a:off x="1506952" y="3472722"/>
              <a:ext cx="165597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5A7BF2B3-45B8-414A-8B63-2480CF8FA113}"/>
                </a:ext>
              </a:extLst>
            </p:cNvPr>
            <p:cNvCxnSpPr>
              <a:cxnSpLocks/>
            </p:cNvCxnSpPr>
            <p:nvPr/>
          </p:nvCxnSpPr>
          <p:spPr>
            <a:xfrm>
              <a:off x="1509450" y="4209737"/>
              <a:ext cx="166846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>
              <a:extLst>
                <a:ext uri="{FF2B5EF4-FFF2-40B4-BE49-F238E27FC236}">
                  <a16:creationId xmlns:a16="http://schemas.microsoft.com/office/drawing/2014/main" id="{9A1FEA61-81C7-C449-880B-15A8ACAF5500}"/>
                </a:ext>
              </a:extLst>
            </p:cNvPr>
            <p:cNvCxnSpPr>
              <a:cxnSpLocks/>
            </p:cNvCxnSpPr>
            <p:nvPr/>
          </p:nvCxnSpPr>
          <p:spPr>
            <a:xfrm>
              <a:off x="1511947" y="4991726"/>
              <a:ext cx="165097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B1705D36-44EB-7144-ADDD-2BCA5A49E36C}"/>
              </a:ext>
            </a:extLst>
          </p:cNvPr>
          <p:cNvCxnSpPr>
            <a:cxnSpLocks/>
          </p:cNvCxnSpPr>
          <p:nvPr/>
        </p:nvCxnSpPr>
        <p:spPr>
          <a:xfrm>
            <a:off x="3311643" y="3332913"/>
            <a:ext cx="5651292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>
            <a:extLst>
              <a:ext uri="{FF2B5EF4-FFF2-40B4-BE49-F238E27FC236}">
                <a16:creationId xmlns:a16="http://schemas.microsoft.com/office/drawing/2014/main" id="{664C90AC-8D4A-5646-A57F-0F37EE375E51}"/>
              </a:ext>
            </a:extLst>
          </p:cNvPr>
          <p:cNvSpPr/>
          <p:nvPr/>
        </p:nvSpPr>
        <p:spPr>
          <a:xfrm>
            <a:off x="5356172" y="3319499"/>
            <a:ext cx="1210365" cy="389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B00013B-973D-F145-BC62-E1EB59B2D1F7}"/>
              </a:ext>
            </a:extLst>
          </p:cNvPr>
          <p:cNvGrpSpPr/>
          <p:nvPr/>
        </p:nvGrpSpPr>
        <p:grpSpPr>
          <a:xfrm>
            <a:off x="5418102" y="3186213"/>
            <a:ext cx="1058375" cy="307296"/>
            <a:chOff x="5509436" y="3287899"/>
            <a:chExt cx="1058375" cy="307296"/>
          </a:xfrm>
        </p:grpSpPr>
        <p:grpSp>
          <p:nvGrpSpPr>
            <p:cNvPr id="83" name="Group 182">
              <a:extLst>
                <a:ext uri="{FF2B5EF4-FFF2-40B4-BE49-F238E27FC236}">
                  <a16:creationId xmlns:a16="http://schemas.microsoft.com/office/drawing/2014/main" id="{92B476DA-1332-E245-A063-5F18A8ED56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10535" y="3293570"/>
              <a:ext cx="1057276" cy="301625"/>
              <a:chOff x="469" y="1531"/>
              <a:chExt cx="666" cy="190"/>
            </a:xfrm>
          </p:grpSpPr>
          <p:sp>
            <p:nvSpPr>
              <p:cNvPr id="84" name="Rectangle 183">
                <a:extLst>
                  <a:ext uri="{FF2B5EF4-FFF2-40B4-BE49-F238E27FC236}">
                    <a16:creationId xmlns:a16="http://schemas.microsoft.com/office/drawing/2014/main" id="{35A3A0E8-5840-8E42-ADE8-7EB044576C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" y="1549"/>
                <a:ext cx="666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85" name="Rectangle 184">
                <a:extLst>
                  <a:ext uri="{FF2B5EF4-FFF2-40B4-BE49-F238E27FC236}">
                    <a16:creationId xmlns:a16="http://schemas.microsoft.com/office/drawing/2014/main" id="{55600375-23A3-CD4E-BBD9-EE07BA4AED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3" y="1531"/>
                <a:ext cx="239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M</a:t>
                </a:r>
              </a:p>
            </p:txBody>
          </p:sp>
        </p:grpSp>
        <p:sp>
          <p:nvSpPr>
            <p:cNvPr id="87" name="Rectangle 181">
              <a:extLst>
                <a:ext uri="{FF2B5EF4-FFF2-40B4-BE49-F238E27FC236}">
                  <a16:creationId xmlns:a16="http://schemas.microsoft.com/office/drawing/2014/main" id="{51F428BA-8794-2B46-B109-1D511F62E5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1740" y="3305237"/>
              <a:ext cx="296863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t</a:t>
              </a:r>
            </a:p>
          </p:txBody>
        </p:sp>
        <p:sp>
          <p:nvSpPr>
            <p:cNvPr id="88" name="Rectangle 181">
              <a:extLst>
                <a:ext uri="{FF2B5EF4-FFF2-40B4-BE49-F238E27FC236}">
                  <a16:creationId xmlns:a16="http://schemas.microsoft.com/office/drawing/2014/main" id="{E5D95958-8C54-6242-A3B1-968E6AC629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9436" y="3287899"/>
              <a:ext cx="296863" cy="292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n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E213470-EFFE-1143-AE70-3E6F1DF5204B}"/>
                </a:ext>
              </a:extLst>
            </p:cNvPr>
            <p:cNvCxnSpPr>
              <a:cxnSpLocks/>
            </p:cNvCxnSpPr>
            <p:nvPr/>
          </p:nvCxnSpPr>
          <p:spPr>
            <a:xfrm>
              <a:off x="6076877" y="3322145"/>
              <a:ext cx="0" cy="25717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FB823437-9FDA-D44D-8E28-4933018C3600}"/>
                </a:ext>
              </a:extLst>
            </p:cNvPr>
            <p:cNvCxnSpPr/>
            <p:nvPr/>
          </p:nvCxnSpPr>
          <p:spPr>
            <a:xfrm>
              <a:off x="5796378" y="3320433"/>
              <a:ext cx="0" cy="25717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" name="TextBox 101">
            <a:extLst>
              <a:ext uri="{FF2B5EF4-FFF2-40B4-BE49-F238E27FC236}">
                <a16:creationId xmlns:a16="http://schemas.microsoft.com/office/drawing/2014/main" id="{203A67B3-AD0F-0041-BB55-345D4484BF78}"/>
              </a:ext>
            </a:extLst>
          </p:cNvPr>
          <p:cNvSpPr txBox="1"/>
          <p:nvPr/>
        </p:nvSpPr>
        <p:spPr>
          <a:xfrm>
            <a:off x="3035873" y="4483522"/>
            <a:ext cx="5959568" cy="800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dirty="0"/>
              <a:t>Протокол</a:t>
            </a:r>
            <a:r>
              <a:rPr lang="ru-RU" dirty="0">
                <a:solidFill>
                  <a:srgbClr val="C00000"/>
                </a:solidFill>
              </a:rPr>
              <a:t> канального уровня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ru-RU" dirty="0"/>
              <a:t>передает дейтаграмму</a:t>
            </a:r>
            <a:r>
              <a:rPr lang="en-US" dirty="0"/>
              <a:t> [H</a:t>
            </a:r>
            <a:r>
              <a:rPr lang="en-US" baseline="-25000" dirty="0"/>
              <a:t>n</a:t>
            </a:r>
            <a:r>
              <a:rPr lang="en-US" dirty="0"/>
              <a:t>| [H</a:t>
            </a:r>
            <a:r>
              <a:rPr lang="en-US" baseline="-25000" dirty="0"/>
              <a:t>t</a:t>
            </a:r>
            <a:r>
              <a:rPr lang="en-US" dirty="0"/>
              <a:t> |M] </a:t>
            </a:r>
            <a:r>
              <a:rPr lang="ru-RU" dirty="0"/>
              <a:t>от </a:t>
            </a:r>
            <a:r>
              <a:rPr lang="ru-RU" i="1" dirty="0"/>
              <a:t>хоста</a:t>
            </a:r>
            <a:r>
              <a:rPr lang="ru-RU" dirty="0"/>
              <a:t> к соседнему хосту</a:t>
            </a:r>
            <a:r>
              <a:rPr lang="en-US" dirty="0"/>
              <a:t>, </a:t>
            </a:r>
            <a:r>
              <a:rPr lang="ru-RU" dirty="0"/>
              <a:t>используя сервисы сетевого уровня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91A965C-D49C-304E-9BCB-5B5079C4AD83}"/>
              </a:ext>
            </a:extLst>
          </p:cNvPr>
          <p:cNvGrpSpPr/>
          <p:nvPr/>
        </p:nvGrpSpPr>
        <p:grpSpPr>
          <a:xfrm>
            <a:off x="3226725" y="4169060"/>
            <a:ext cx="5651292" cy="374226"/>
            <a:chOff x="3226725" y="4169060"/>
            <a:chExt cx="5651292" cy="374226"/>
          </a:xfrm>
        </p:grpSpPr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6BFA270B-F048-734C-8D17-9C3EE129B47D}"/>
                </a:ext>
              </a:extLst>
            </p:cNvPr>
            <p:cNvCxnSpPr>
              <a:cxnSpLocks/>
            </p:cNvCxnSpPr>
            <p:nvPr/>
          </p:nvCxnSpPr>
          <p:spPr>
            <a:xfrm>
              <a:off x="3226725" y="4376720"/>
              <a:ext cx="565129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208143C4-E722-4448-8DC9-B6DF8B0D299E}"/>
                </a:ext>
              </a:extLst>
            </p:cNvPr>
            <p:cNvGrpSpPr/>
            <p:nvPr/>
          </p:nvGrpSpPr>
          <p:grpSpPr>
            <a:xfrm>
              <a:off x="5062983" y="4169060"/>
              <a:ext cx="1518637" cy="374226"/>
              <a:chOff x="5062983" y="4252185"/>
              <a:chExt cx="1518637" cy="374226"/>
            </a:xfrm>
          </p:grpSpPr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76785350-92B7-9949-A608-9FBFA3760ED8}"/>
                  </a:ext>
                </a:extLst>
              </p:cNvPr>
              <p:cNvSpPr/>
              <p:nvPr/>
            </p:nvSpPr>
            <p:spPr>
              <a:xfrm>
                <a:off x="5062983" y="4252185"/>
                <a:ext cx="1518637" cy="37422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92" name="Group 182">
                <a:extLst>
                  <a:ext uri="{FF2B5EF4-FFF2-40B4-BE49-F238E27FC236}">
                    <a16:creationId xmlns:a16="http://schemas.microsoft.com/office/drawing/2014/main" id="{45CD0A72-C88E-6047-BB5F-DD34C8006CE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44294" y="4283446"/>
                <a:ext cx="1347789" cy="301625"/>
                <a:chOff x="286" y="1531"/>
                <a:chExt cx="849" cy="190"/>
              </a:xfrm>
            </p:grpSpPr>
            <p:sp>
              <p:nvSpPr>
                <p:cNvPr id="100" name="Rectangle 183">
                  <a:extLst>
                    <a:ext uri="{FF2B5EF4-FFF2-40B4-BE49-F238E27FC236}">
                      <a16:creationId xmlns:a16="http://schemas.microsoft.com/office/drawing/2014/main" id="{C0F4519B-22A6-8C43-B106-B86515EA92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6" y="1549"/>
                  <a:ext cx="849" cy="16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1" name="Rectangle 184">
                  <a:extLst>
                    <a:ext uri="{FF2B5EF4-FFF2-40B4-BE49-F238E27FC236}">
                      <a16:creationId xmlns:a16="http://schemas.microsoft.com/office/drawing/2014/main" id="{4A672F36-49EC-D34C-A30D-BFF6136048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73" y="1531"/>
                  <a:ext cx="239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Arial" panose="020B0604020202020204" pitchFamily="34" charset="0"/>
                    </a:rPr>
                    <a:t>M</a:t>
                  </a:r>
                </a:p>
              </p:txBody>
            </p:sp>
          </p:grpSp>
          <p:sp>
            <p:nvSpPr>
              <p:cNvPr id="93" name="Rectangle 181">
                <a:extLst>
                  <a:ext uri="{FF2B5EF4-FFF2-40B4-BE49-F238E27FC236}">
                    <a16:creationId xmlns:a16="http://schemas.microsoft.com/office/drawing/2014/main" id="{9CB56124-BE22-4744-B402-647CD871D7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96012" y="4295113"/>
                <a:ext cx="296863" cy="2619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H</a:t>
                </a:r>
                <a:r>
                  <a:rPr kumimoji="0" lang="en-US" altLang="en-US" sz="18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t</a:t>
                </a:r>
              </a:p>
            </p:txBody>
          </p:sp>
          <p:sp>
            <p:nvSpPr>
              <p:cNvPr id="94" name="Rectangle 181">
                <a:extLst>
                  <a:ext uri="{FF2B5EF4-FFF2-40B4-BE49-F238E27FC236}">
                    <a16:creationId xmlns:a16="http://schemas.microsoft.com/office/drawing/2014/main" id="{FB07F637-8B3F-9948-AA28-F1F413F8F1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33708" y="4277775"/>
                <a:ext cx="296863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H</a:t>
                </a:r>
                <a:r>
                  <a:rPr kumimoji="0" lang="en-US" altLang="en-US" sz="18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n</a:t>
                </a:r>
              </a:p>
            </p:txBody>
          </p: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42006C5A-8B94-0C44-BBC3-909EA572E0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01149" y="4312021"/>
                <a:ext cx="0" cy="257175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B21F5BD4-1F06-964B-8B36-F5192E01256C}"/>
                  </a:ext>
                </a:extLst>
              </p:cNvPr>
              <p:cNvCxnSpPr/>
              <p:nvPr/>
            </p:nvCxnSpPr>
            <p:spPr>
              <a:xfrm>
                <a:off x="5720650" y="4310309"/>
                <a:ext cx="0" cy="257175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Rectangle 181">
                <a:extLst>
                  <a:ext uri="{FF2B5EF4-FFF2-40B4-BE49-F238E27FC236}">
                    <a16:creationId xmlns:a16="http://schemas.microsoft.com/office/drawing/2014/main" id="{C22AEA05-2A3E-8F46-BCF2-9FE184FF0B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49178" y="4281528"/>
                <a:ext cx="296863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H</a:t>
                </a:r>
                <a:r>
                  <a:rPr kumimoji="0" lang="en-US" altLang="en-US" sz="18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l</a:t>
                </a:r>
              </a:p>
            </p:txBody>
          </p: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97CD4AFB-B9ED-7843-B804-83029ED5054D}"/>
                  </a:ext>
                </a:extLst>
              </p:cNvPr>
              <p:cNvCxnSpPr/>
              <p:nvPr/>
            </p:nvCxnSpPr>
            <p:spPr>
              <a:xfrm>
                <a:off x="5418102" y="4309558"/>
                <a:ext cx="0" cy="257175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04CD79AB-EFE6-E14B-878A-669E9C4D9042}"/>
              </a:ext>
            </a:extLst>
          </p:cNvPr>
          <p:cNvCxnSpPr>
            <a:cxnSpLocks/>
          </p:cNvCxnSpPr>
          <p:nvPr/>
        </p:nvCxnSpPr>
        <p:spPr>
          <a:xfrm>
            <a:off x="3594027" y="-1079199"/>
            <a:ext cx="5651292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>
            <a:extLst>
              <a:ext uri="{FF2B5EF4-FFF2-40B4-BE49-F238E27FC236}">
                <a16:creationId xmlns:a16="http://schemas.microsoft.com/office/drawing/2014/main" id="{871C9FED-2DA1-3A44-B6FE-2B1DAB7A3D60}"/>
              </a:ext>
            </a:extLst>
          </p:cNvPr>
          <p:cNvSpPr/>
          <p:nvPr/>
        </p:nvSpPr>
        <p:spPr>
          <a:xfrm>
            <a:off x="5738557" y="-1302377"/>
            <a:ext cx="1210365" cy="389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2AA69BF9-270A-F443-A92C-84A46DE35441}"/>
              </a:ext>
            </a:extLst>
          </p:cNvPr>
          <p:cNvGrpSpPr/>
          <p:nvPr/>
        </p:nvGrpSpPr>
        <p:grpSpPr>
          <a:xfrm>
            <a:off x="5801010" y="-1261269"/>
            <a:ext cx="1058375" cy="307296"/>
            <a:chOff x="5509436" y="3287899"/>
            <a:chExt cx="1058375" cy="307296"/>
          </a:xfrm>
        </p:grpSpPr>
        <p:grpSp>
          <p:nvGrpSpPr>
            <p:cNvPr id="110" name="Group 182">
              <a:extLst>
                <a:ext uri="{FF2B5EF4-FFF2-40B4-BE49-F238E27FC236}">
                  <a16:creationId xmlns:a16="http://schemas.microsoft.com/office/drawing/2014/main" id="{15D5F71B-2CF5-DE43-94EF-784236E59E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10535" y="3293570"/>
              <a:ext cx="1057276" cy="301625"/>
              <a:chOff x="469" y="1531"/>
              <a:chExt cx="666" cy="190"/>
            </a:xfrm>
          </p:grpSpPr>
          <p:sp>
            <p:nvSpPr>
              <p:cNvPr id="116" name="Rectangle 183">
                <a:extLst>
                  <a:ext uri="{FF2B5EF4-FFF2-40B4-BE49-F238E27FC236}">
                    <a16:creationId xmlns:a16="http://schemas.microsoft.com/office/drawing/2014/main" id="{A054BB4B-B69C-D14C-8F5B-5BEEEDE8D7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" y="1549"/>
                <a:ext cx="666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18" name="Rectangle 184">
                <a:extLst>
                  <a:ext uri="{FF2B5EF4-FFF2-40B4-BE49-F238E27FC236}">
                    <a16:creationId xmlns:a16="http://schemas.microsoft.com/office/drawing/2014/main" id="{2025D776-034C-8D48-A4B6-FF664F22FD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3" y="1531"/>
                <a:ext cx="239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M</a:t>
                </a:r>
              </a:p>
            </p:txBody>
          </p:sp>
        </p:grpSp>
        <p:sp>
          <p:nvSpPr>
            <p:cNvPr id="111" name="Rectangle 181">
              <a:extLst>
                <a:ext uri="{FF2B5EF4-FFF2-40B4-BE49-F238E27FC236}">
                  <a16:creationId xmlns:a16="http://schemas.microsoft.com/office/drawing/2014/main" id="{D06D048B-900E-8F4D-8A64-20DA16D1F8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1740" y="3305237"/>
              <a:ext cx="296863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t</a:t>
              </a:r>
            </a:p>
          </p:txBody>
        </p:sp>
        <p:sp>
          <p:nvSpPr>
            <p:cNvPr id="113" name="Rectangle 181">
              <a:extLst>
                <a:ext uri="{FF2B5EF4-FFF2-40B4-BE49-F238E27FC236}">
                  <a16:creationId xmlns:a16="http://schemas.microsoft.com/office/drawing/2014/main" id="{580EB15C-4763-334C-B100-4D66978CB8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9436" y="3287899"/>
              <a:ext cx="296863" cy="292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n</a:t>
              </a:r>
            </a:p>
          </p:txBody>
        </p: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F48100A0-01D0-7A4A-8CBD-6A4D5B9F1842}"/>
                </a:ext>
              </a:extLst>
            </p:cNvPr>
            <p:cNvCxnSpPr>
              <a:cxnSpLocks/>
            </p:cNvCxnSpPr>
            <p:nvPr/>
          </p:nvCxnSpPr>
          <p:spPr>
            <a:xfrm>
              <a:off x="6076877" y="3322145"/>
              <a:ext cx="0" cy="25717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95FE4795-7D19-DF46-88AF-179D04B18878}"/>
                </a:ext>
              </a:extLst>
            </p:cNvPr>
            <p:cNvCxnSpPr/>
            <p:nvPr/>
          </p:nvCxnSpPr>
          <p:spPr>
            <a:xfrm>
              <a:off x="5796378" y="3320433"/>
              <a:ext cx="0" cy="25717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9" name="TextBox 118">
            <a:extLst>
              <a:ext uri="{FF2B5EF4-FFF2-40B4-BE49-F238E27FC236}">
                <a16:creationId xmlns:a16="http://schemas.microsoft.com/office/drawing/2014/main" id="{00B31285-CEBC-B045-A3D2-E171BD35C682}"/>
              </a:ext>
            </a:extLst>
          </p:cNvPr>
          <p:cNvSpPr txBox="1"/>
          <p:nvPr/>
        </p:nvSpPr>
        <p:spPr>
          <a:xfrm>
            <a:off x="3139770" y="3456837"/>
            <a:ext cx="6036308" cy="800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dirty="0"/>
              <a:t>Протокол</a:t>
            </a:r>
            <a:r>
              <a:rPr lang="ru-RU" dirty="0">
                <a:solidFill>
                  <a:srgbClr val="C00000"/>
                </a:solidFill>
              </a:rPr>
              <a:t> сетевого уровня</a:t>
            </a:r>
            <a:r>
              <a:rPr lang="en-US" dirty="0"/>
              <a:t> </a:t>
            </a:r>
            <a:r>
              <a:rPr lang="ru-RU" dirty="0"/>
              <a:t>передает сегмент</a:t>
            </a:r>
            <a:r>
              <a:rPr lang="en-US" dirty="0"/>
              <a:t> </a:t>
            </a:r>
            <a:r>
              <a:rPr lang="ru-RU" dirty="0"/>
              <a:t>транспортного уровня</a:t>
            </a:r>
            <a:r>
              <a:rPr lang="en-US" dirty="0"/>
              <a:t> [H</a:t>
            </a:r>
            <a:r>
              <a:rPr lang="en-US" baseline="-25000" dirty="0"/>
              <a:t>t</a:t>
            </a:r>
            <a:r>
              <a:rPr lang="en-US" dirty="0"/>
              <a:t> | M] </a:t>
            </a:r>
            <a:r>
              <a:rPr lang="ru-RU" dirty="0"/>
              <a:t>с одного </a:t>
            </a:r>
            <a:r>
              <a:rPr lang="ru-RU" i="1" dirty="0"/>
              <a:t>хоста</a:t>
            </a:r>
            <a:r>
              <a:rPr lang="ru-RU" dirty="0"/>
              <a:t> на другой</a:t>
            </a:r>
            <a:r>
              <a:rPr lang="en-US" dirty="0"/>
              <a:t>, </a:t>
            </a:r>
            <a:r>
              <a:rPr lang="ru-RU" dirty="0"/>
              <a:t>используя сервисы канального уровня</a:t>
            </a:r>
            <a:endParaRPr lang="en-US" dirty="0"/>
          </a:p>
        </p:txBody>
      </p:sp>
      <p:sp>
        <p:nvSpPr>
          <p:cNvPr id="120" name="Slide Number Placeholder 2">
            <a:extLst>
              <a:ext uri="{FF2B5EF4-FFF2-40B4-BE49-F238E27FC236}">
                <a16:creationId xmlns:a16="http://schemas.microsoft.com/office/drawing/2014/main" id="{D9523579-A513-BC87-6042-50F125AE6A73}"/>
              </a:ext>
            </a:extLst>
          </p:cNvPr>
          <p:cNvSpPr txBox="1">
            <a:spLocks/>
          </p:cNvSpPr>
          <p:nvPr/>
        </p:nvSpPr>
        <p:spPr>
          <a:xfrm>
            <a:off x="3547726" y="6495771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200" dirty="0" err="1">
                <a:solidFill>
                  <a:schemeClr val="tx1"/>
                </a:solidFill>
              </a:rPr>
              <a:t>Джеймс</a:t>
            </a:r>
            <a:r>
              <a:rPr lang="ru-RU" sz="1200" dirty="0">
                <a:solidFill>
                  <a:schemeClr val="tx1"/>
                </a:solidFill>
              </a:rPr>
              <a:t> Ф. </a:t>
            </a:r>
            <a:r>
              <a:rPr lang="ru-RU" sz="1200" dirty="0" err="1">
                <a:solidFill>
                  <a:schemeClr val="tx1"/>
                </a:solidFill>
              </a:rPr>
              <a:t>Куроуз</a:t>
            </a:r>
            <a:r>
              <a:rPr lang="ru-RU" sz="12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2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121" name="Text Box 26">
            <a:extLst>
              <a:ext uri="{FF2B5EF4-FFF2-40B4-BE49-F238E27FC236}">
                <a16:creationId xmlns:a16="http://schemas.microsoft.com/office/drawing/2014/main" id="{0BC4545B-BA5A-EC40-F148-01C9C4B77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613" y="1585434"/>
            <a:ext cx="2403030" cy="362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прикладной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2200" dirty="0">
                <a:solidFill>
                  <a:prstClr val="black"/>
                </a:solidFill>
                <a:latin typeface="+mn-lt"/>
              </a:rPr>
              <a:t>т</a:t>
            </a:r>
            <a:r>
              <a:rPr kumimoji="0" lang="ru-RU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ранспортный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сетевой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канальный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физический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22" name="Text Box 26">
            <a:extLst>
              <a:ext uri="{FF2B5EF4-FFF2-40B4-BE49-F238E27FC236}">
                <a16:creationId xmlns:a16="http://schemas.microsoft.com/office/drawing/2014/main" id="{4553C9BD-8412-194B-390B-A5D2519E44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714" y="1548444"/>
            <a:ext cx="2403030" cy="362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прикладной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2200" dirty="0">
                <a:solidFill>
                  <a:prstClr val="black"/>
                </a:solidFill>
                <a:latin typeface="+mn-lt"/>
              </a:rPr>
              <a:t>т</a:t>
            </a:r>
            <a:r>
              <a:rPr kumimoji="0" lang="ru-RU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ранспортный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сетевой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канальный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физический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283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/>
      <p:bldP spid="102" grpId="0"/>
      <p:bldP spid="1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Freeform 8">
            <a:extLst>
              <a:ext uri="{FF2B5EF4-FFF2-40B4-BE49-F238E27FC236}">
                <a16:creationId xmlns:a16="http://schemas.microsoft.com/office/drawing/2014/main" id="{5C25CEF4-E407-5F48-A3E3-98E83E25849B}"/>
              </a:ext>
            </a:extLst>
          </p:cNvPr>
          <p:cNvSpPr>
            <a:spLocks/>
          </p:cNvSpPr>
          <p:nvPr/>
        </p:nvSpPr>
        <p:spPr bwMode="auto">
          <a:xfrm>
            <a:off x="3548141" y="1573968"/>
            <a:ext cx="4992" cy="3104606"/>
          </a:xfrm>
          <a:custGeom>
            <a:avLst/>
            <a:gdLst>
              <a:gd name="T0" fmla="*/ 0 w 4100"/>
              <a:gd name="T1" fmla="*/ 0 h 2072"/>
              <a:gd name="T2" fmla="*/ 4 w 4100"/>
              <a:gd name="T3" fmla="*/ 1736 h 2072"/>
              <a:gd name="T4" fmla="*/ 804 w 4100"/>
              <a:gd name="T5" fmla="*/ 2064 h 2072"/>
              <a:gd name="T6" fmla="*/ 3468 w 4100"/>
              <a:gd name="T7" fmla="*/ 2072 h 2072"/>
              <a:gd name="T8" fmla="*/ 4100 w 4100"/>
              <a:gd name="T9" fmla="*/ 1736 h 2072"/>
              <a:gd name="T10" fmla="*/ 4100 w 4100"/>
              <a:gd name="T11" fmla="*/ 96 h 207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100"/>
              <a:gd name="T19" fmla="*/ 0 h 2072"/>
              <a:gd name="T20" fmla="*/ 4100 w 4100"/>
              <a:gd name="T21" fmla="*/ 2072 h 2072"/>
              <a:gd name="connsiteX0" fmla="*/ 0 w 10000"/>
              <a:gd name="connsiteY0" fmla="*/ 0 h 10000"/>
              <a:gd name="connsiteX1" fmla="*/ 10 w 10000"/>
              <a:gd name="connsiteY1" fmla="*/ 8378 h 10000"/>
              <a:gd name="connsiteX2" fmla="*/ 1961 w 10000"/>
              <a:gd name="connsiteY2" fmla="*/ 9961 h 10000"/>
              <a:gd name="connsiteX3" fmla="*/ 8459 w 10000"/>
              <a:gd name="connsiteY3" fmla="*/ 10000 h 10000"/>
              <a:gd name="connsiteX4" fmla="*/ 10000 w 10000"/>
              <a:gd name="connsiteY4" fmla="*/ 8378 h 10000"/>
              <a:gd name="connsiteX0" fmla="*/ 0 w 8459"/>
              <a:gd name="connsiteY0" fmla="*/ 0 h 10000"/>
              <a:gd name="connsiteX1" fmla="*/ 10 w 8459"/>
              <a:gd name="connsiteY1" fmla="*/ 8378 h 10000"/>
              <a:gd name="connsiteX2" fmla="*/ 1961 w 8459"/>
              <a:gd name="connsiteY2" fmla="*/ 9961 h 10000"/>
              <a:gd name="connsiteX3" fmla="*/ 8459 w 8459"/>
              <a:gd name="connsiteY3" fmla="*/ 10000 h 10000"/>
              <a:gd name="connsiteX0" fmla="*/ 0 w 2318"/>
              <a:gd name="connsiteY0" fmla="*/ 0 h 9961"/>
              <a:gd name="connsiteX1" fmla="*/ 12 w 2318"/>
              <a:gd name="connsiteY1" fmla="*/ 8378 h 9961"/>
              <a:gd name="connsiteX2" fmla="*/ 2318 w 2318"/>
              <a:gd name="connsiteY2" fmla="*/ 9961 h 9961"/>
              <a:gd name="connsiteX0" fmla="*/ 0 w 52"/>
              <a:gd name="connsiteY0" fmla="*/ 0 h 8411"/>
              <a:gd name="connsiteX1" fmla="*/ 52 w 52"/>
              <a:gd name="connsiteY1" fmla="*/ 8411 h 8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2" h="8411">
                <a:moveTo>
                  <a:pt x="0" y="0"/>
                </a:moveTo>
                <a:cubicBezTo>
                  <a:pt x="17" y="2804"/>
                  <a:pt x="35" y="5607"/>
                  <a:pt x="52" y="8411"/>
                </a:cubicBezTo>
              </a:path>
            </a:pathLst>
          </a:custGeom>
          <a:noFill/>
          <a:ln w="4445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</a:t>
            </a:r>
          </a:p>
        </p:txBody>
      </p:sp>
      <p:sp>
        <p:nvSpPr>
          <p:cNvPr id="220" name="Freeform 10">
            <a:extLst>
              <a:ext uri="{FF2B5EF4-FFF2-40B4-BE49-F238E27FC236}">
                <a16:creationId xmlns:a16="http://schemas.microsoft.com/office/drawing/2014/main" id="{236C8C34-AA0A-1747-BF1D-3CBFB21AC1F2}"/>
              </a:ext>
            </a:extLst>
          </p:cNvPr>
          <p:cNvSpPr>
            <a:spLocks/>
          </p:cNvSpPr>
          <p:nvPr/>
        </p:nvSpPr>
        <p:spPr bwMode="auto">
          <a:xfrm rot="10800000" flipH="1">
            <a:off x="10916607" y="1577038"/>
            <a:ext cx="450309" cy="4061761"/>
          </a:xfrm>
          <a:custGeom>
            <a:avLst/>
            <a:gdLst>
              <a:gd name="T0" fmla="*/ 2147483646 w 267"/>
              <a:gd name="T1" fmla="*/ 2147483646 h 1186"/>
              <a:gd name="T2" fmla="*/ 0 w 267"/>
              <a:gd name="T3" fmla="*/ 0 h 1186"/>
              <a:gd name="T4" fmla="*/ 0 w 267"/>
              <a:gd name="T5" fmla="*/ 2147483646 h 1186"/>
              <a:gd name="T6" fmla="*/ 2147483646 w 267"/>
              <a:gd name="T7" fmla="*/ 2147483646 h 1186"/>
              <a:gd name="T8" fmla="*/ 2147483646 w 267"/>
              <a:gd name="T9" fmla="*/ 2147483646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  <a:gd name="connsiteX0" fmla="*/ 11593 w 11593"/>
              <a:gd name="connsiteY0" fmla="*/ 0 h 10109"/>
              <a:gd name="connsiteX1" fmla="*/ 0 w 11593"/>
              <a:gd name="connsiteY1" fmla="*/ 109 h 10109"/>
              <a:gd name="connsiteX2" fmla="*/ 0 w 11593"/>
              <a:gd name="connsiteY2" fmla="*/ 10109 h 10109"/>
              <a:gd name="connsiteX3" fmla="*/ 10000 w 11593"/>
              <a:gd name="connsiteY3" fmla="*/ 5606 h 10109"/>
              <a:gd name="connsiteX4" fmla="*/ 11593 w 11593"/>
              <a:gd name="connsiteY4" fmla="*/ 0 h 10109"/>
              <a:gd name="connsiteX0" fmla="*/ 11593 w 12080"/>
              <a:gd name="connsiteY0" fmla="*/ 0 h 10109"/>
              <a:gd name="connsiteX1" fmla="*/ 0 w 12080"/>
              <a:gd name="connsiteY1" fmla="*/ 109 h 10109"/>
              <a:gd name="connsiteX2" fmla="*/ 0 w 12080"/>
              <a:gd name="connsiteY2" fmla="*/ 10109 h 10109"/>
              <a:gd name="connsiteX3" fmla="*/ 12080 w 12080"/>
              <a:gd name="connsiteY3" fmla="*/ 1850 h 10109"/>
              <a:gd name="connsiteX4" fmla="*/ 11593 w 12080"/>
              <a:gd name="connsiteY4" fmla="*/ 0 h 10109"/>
              <a:gd name="connsiteX0" fmla="*/ 11593 w 12080"/>
              <a:gd name="connsiteY0" fmla="*/ 2239 h 12348"/>
              <a:gd name="connsiteX1" fmla="*/ 0 w 12080"/>
              <a:gd name="connsiteY1" fmla="*/ 0 h 12348"/>
              <a:gd name="connsiteX2" fmla="*/ 0 w 12080"/>
              <a:gd name="connsiteY2" fmla="*/ 12348 h 12348"/>
              <a:gd name="connsiteX3" fmla="*/ 12080 w 12080"/>
              <a:gd name="connsiteY3" fmla="*/ 4089 h 12348"/>
              <a:gd name="connsiteX4" fmla="*/ 11593 w 12080"/>
              <a:gd name="connsiteY4" fmla="*/ 2239 h 12348"/>
              <a:gd name="connsiteX0" fmla="*/ 12841 w 13328"/>
              <a:gd name="connsiteY0" fmla="*/ 10034 h 20143"/>
              <a:gd name="connsiteX1" fmla="*/ 0 w 13328"/>
              <a:gd name="connsiteY1" fmla="*/ 0 h 20143"/>
              <a:gd name="connsiteX2" fmla="*/ 1248 w 13328"/>
              <a:gd name="connsiteY2" fmla="*/ 20143 h 20143"/>
              <a:gd name="connsiteX3" fmla="*/ 13328 w 13328"/>
              <a:gd name="connsiteY3" fmla="*/ 11884 h 20143"/>
              <a:gd name="connsiteX4" fmla="*/ 12841 w 13328"/>
              <a:gd name="connsiteY4" fmla="*/ 10034 h 20143"/>
              <a:gd name="connsiteX0" fmla="*/ 12425 w 13328"/>
              <a:gd name="connsiteY0" fmla="*/ 0 h 21660"/>
              <a:gd name="connsiteX1" fmla="*/ 0 w 13328"/>
              <a:gd name="connsiteY1" fmla="*/ 1517 h 21660"/>
              <a:gd name="connsiteX2" fmla="*/ 1248 w 13328"/>
              <a:gd name="connsiteY2" fmla="*/ 21660 h 21660"/>
              <a:gd name="connsiteX3" fmla="*/ 13328 w 13328"/>
              <a:gd name="connsiteY3" fmla="*/ 13401 h 21660"/>
              <a:gd name="connsiteX4" fmla="*/ 12425 w 13328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" h="21660">
                <a:moveTo>
                  <a:pt x="12425" y="0"/>
                </a:moveTo>
                <a:lnTo>
                  <a:pt x="0" y="1517"/>
                </a:lnTo>
                <a:lnTo>
                  <a:pt x="1248" y="21660"/>
                </a:lnTo>
                <a:cubicBezTo>
                  <a:pt x="4581" y="12959"/>
                  <a:pt x="6667" y="10269"/>
                  <a:pt x="12496" y="4855"/>
                </a:cubicBezTo>
                <a:cubicBezTo>
                  <a:pt x="12472" y="3237"/>
                  <a:pt x="12449" y="1618"/>
                  <a:pt x="12425" y="0"/>
                </a:cubicBezTo>
                <a:close/>
              </a:path>
            </a:pathLst>
          </a:custGeom>
          <a:gradFill rotWithShape="1">
            <a:gsLst>
              <a:gs pos="0">
                <a:srgbClr val="3C6CDF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267" y="291947"/>
            <a:ext cx="10515600" cy="894622"/>
          </a:xfrm>
        </p:spPr>
        <p:txBody>
          <a:bodyPr>
            <a:normAutofit/>
          </a:bodyPr>
          <a:lstStyle/>
          <a:p>
            <a:r>
              <a:rPr lang="ru-RU" altLang="en-US" dirty="0">
                <a:ea typeface="ＭＳ Ｐゴシック" panose="020B0600070205080204" pitchFamily="34" charset="-128"/>
              </a:rPr>
              <a:t>Сервисы, Уровни и Инкапсуляция</a:t>
            </a:r>
            <a:endParaRPr lang="en-US" sz="4400" dirty="0"/>
          </a:p>
        </p:txBody>
      </p:sp>
      <p:sp>
        <p:nvSpPr>
          <p:cNvPr id="13" name="Text Box 8">
            <a:extLst>
              <a:ext uri="{FF2B5EF4-FFF2-40B4-BE49-F238E27FC236}">
                <a16:creationId xmlns:a16="http://schemas.microsoft.com/office/drawing/2014/main" id="{10CAB5B1-70B7-184B-A16F-4239A3118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705" y="5724388"/>
            <a:ext cx="22092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отправитель</a:t>
            </a:r>
            <a:endParaRPr kumimoji="0" lang="en-US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1C528DAB-CFD1-6943-9F41-1A6F334C3C75}"/>
              </a:ext>
            </a:extLst>
          </p:cNvPr>
          <p:cNvSpPr>
            <a:spLocks/>
          </p:cNvSpPr>
          <p:nvPr/>
        </p:nvSpPr>
        <p:spPr bwMode="auto">
          <a:xfrm rot="10800000">
            <a:off x="975630" y="1559549"/>
            <a:ext cx="450309" cy="4061761"/>
          </a:xfrm>
          <a:custGeom>
            <a:avLst/>
            <a:gdLst>
              <a:gd name="T0" fmla="*/ 2147483646 w 267"/>
              <a:gd name="T1" fmla="*/ 2147483646 h 1186"/>
              <a:gd name="T2" fmla="*/ 0 w 267"/>
              <a:gd name="T3" fmla="*/ 0 h 1186"/>
              <a:gd name="T4" fmla="*/ 0 w 267"/>
              <a:gd name="T5" fmla="*/ 2147483646 h 1186"/>
              <a:gd name="T6" fmla="*/ 2147483646 w 267"/>
              <a:gd name="T7" fmla="*/ 2147483646 h 1186"/>
              <a:gd name="T8" fmla="*/ 2147483646 w 267"/>
              <a:gd name="T9" fmla="*/ 2147483646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  <a:gd name="connsiteX0" fmla="*/ 11593 w 11593"/>
              <a:gd name="connsiteY0" fmla="*/ 0 h 10109"/>
              <a:gd name="connsiteX1" fmla="*/ 0 w 11593"/>
              <a:gd name="connsiteY1" fmla="*/ 109 h 10109"/>
              <a:gd name="connsiteX2" fmla="*/ 0 w 11593"/>
              <a:gd name="connsiteY2" fmla="*/ 10109 h 10109"/>
              <a:gd name="connsiteX3" fmla="*/ 10000 w 11593"/>
              <a:gd name="connsiteY3" fmla="*/ 5606 h 10109"/>
              <a:gd name="connsiteX4" fmla="*/ 11593 w 11593"/>
              <a:gd name="connsiteY4" fmla="*/ 0 h 10109"/>
              <a:gd name="connsiteX0" fmla="*/ 11593 w 12080"/>
              <a:gd name="connsiteY0" fmla="*/ 0 h 10109"/>
              <a:gd name="connsiteX1" fmla="*/ 0 w 12080"/>
              <a:gd name="connsiteY1" fmla="*/ 109 h 10109"/>
              <a:gd name="connsiteX2" fmla="*/ 0 w 12080"/>
              <a:gd name="connsiteY2" fmla="*/ 10109 h 10109"/>
              <a:gd name="connsiteX3" fmla="*/ 12080 w 12080"/>
              <a:gd name="connsiteY3" fmla="*/ 1850 h 10109"/>
              <a:gd name="connsiteX4" fmla="*/ 11593 w 12080"/>
              <a:gd name="connsiteY4" fmla="*/ 0 h 10109"/>
              <a:gd name="connsiteX0" fmla="*/ 11593 w 12080"/>
              <a:gd name="connsiteY0" fmla="*/ 2239 h 12348"/>
              <a:gd name="connsiteX1" fmla="*/ 0 w 12080"/>
              <a:gd name="connsiteY1" fmla="*/ 0 h 12348"/>
              <a:gd name="connsiteX2" fmla="*/ 0 w 12080"/>
              <a:gd name="connsiteY2" fmla="*/ 12348 h 12348"/>
              <a:gd name="connsiteX3" fmla="*/ 12080 w 12080"/>
              <a:gd name="connsiteY3" fmla="*/ 4089 h 12348"/>
              <a:gd name="connsiteX4" fmla="*/ 11593 w 12080"/>
              <a:gd name="connsiteY4" fmla="*/ 2239 h 12348"/>
              <a:gd name="connsiteX0" fmla="*/ 12841 w 13328"/>
              <a:gd name="connsiteY0" fmla="*/ 10034 h 20143"/>
              <a:gd name="connsiteX1" fmla="*/ 0 w 13328"/>
              <a:gd name="connsiteY1" fmla="*/ 0 h 20143"/>
              <a:gd name="connsiteX2" fmla="*/ 1248 w 13328"/>
              <a:gd name="connsiteY2" fmla="*/ 20143 h 20143"/>
              <a:gd name="connsiteX3" fmla="*/ 13328 w 13328"/>
              <a:gd name="connsiteY3" fmla="*/ 11884 h 20143"/>
              <a:gd name="connsiteX4" fmla="*/ 12841 w 13328"/>
              <a:gd name="connsiteY4" fmla="*/ 10034 h 20143"/>
              <a:gd name="connsiteX0" fmla="*/ 12425 w 13328"/>
              <a:gd name="connsiteY0" fmla="*/ 0 h 21660"/>
              <a:gd name="connsiteX1" fmla="*/ 0 w 13328"/>
              <a:gd name="connsiteY1" fmla="*/ 1517 h 21660"/>
              <a:gd name="connsiteX2" fmla="*/ 1248 w 13328"/>
              <a:gd name="connsiteY2" fmla="*/ 21660 h 21660"/>
              <a:gd name="connsiteX3" fmla="*/ 13328 w 13328"/>
              <a:gd name="connsiteY3" fmla="*/ 13401 h 21660"/>
              <a:gd name="connsiteX4" fmla="*/ 12425 w 13328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  <a:gd name="connsiteX0" fmla="*/ 12425 w 12496"/>
              <a:gd name="connsiteY0" fmla="*/ 0 h 21660"/>
              <a:gd name="connsiteX1" fmla="*/ 0 w 12496"/>
              <a:gd name="connsiteY1" fmla="*/ 1517 h 21660"/>
              <a:gd name="connsiteX2" fmla="*/ 1248 w 12496"/>
              <a:gd name="connsiteY2" fmla="*/ 21660 h 21660"/>
              <a:gd name="connsiteX3" fmla="*/ 12496 w 12496"/>
              <a:gd name="connsiteY3" fmla="*/ 4855 h 21660"/>
              <a:gd name="connsiteX4" fmla="*/ 12425 w 12496"/>
              <a:gd name="connsiteY4" fmla="*/ 0 h 21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96" h="21660">
                <a:moveTo>
                  <a:pt x="12425" y="0"/>
                </a:moveTo>
                <a:lnTo>
                  <a:pt x="0" y="1517"/>
                </a:lnTo>
                <a:lnTo>
                  <a:pt x="1248" y="21660"/>
                </a:lnTo>
                <a:cubicBezTo>
                  <a:pt x="4581" y="12959"/>
                  <a:pt x="6667" y="10269"/>
                  <a:pt x="12496" y="4855"/>
                </a:cubicBezTo>
                <a:cubicBezTo>
                  <a:pt x="12472" y="3237"/>
                  <a:pt x="12449" y="1618"/>
                  <a:pt x="12425" y="0"/>
                </a:cubicBezTo>
                <a:close/>
              </a:path>
            </a:pathLst>
          </a:custGeom>
          <a:gradFill rotWithShape="1">
            <a:gsLst>
              <a:gs pos="0">
                <a:srgbClr val="3C6CDF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4" name="Group 190">
            <a:extLst>
              <a:ext uri="{FF2B5EF4-FFF2-40B4-BE49-F238E27FC236}">
                <a16:creationId xmlns:a16="http://schemas.microsoft.com/office/drawing/2014/main" id="{8D7B8AF0-B984-FB44-AB9F-07CA253CEA38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35446" y="5073984"/>
            <a:ext cx="803275" cy="771525"/>
            <a:chOff x="-44" y="1473"/>
            <a:chExt cx="981" cy="1105"/>
          </a:xfrm>
        </p:grpSpPr>
        <p:pic>
          <p:nvPicPr>
            <p:cNvPr id="25" name="Picture 191" descr="desktop_computer_stylized_medium">
              <a:extLst>
                <a:ext uri="{FF2B5EF4-FFF2-40B4-BE49-F238E27FC236}">
                  <a16:creationId xmlns:a16="http://schemas.microsoft.com/office/drawing/2014/main" id="{06D1D726-A569-254A-9E27-366DB8CF32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Freeform 192">
              <a:extLst>
                <a:ext uri="{FF2B5EF4-FFF2-40B4-BE49-F238E27FC236}">
                  <a16:creationId xmlns:a16="http://schemas.microsoft.com/office/drawing/2014/main" id="{F5362B29-42A6-3F4A-A1AB-EFF56E7B772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BD0C4974-D689-414F-A2EB-9B1043F3314D}"/>
              </a:ext>
            </a:extLst>
          </p:cNvPr>
          <p:cNvGrpSpPr/>
          <p:nvPr/>
        </p:nvGrpSpPr>
        <p:grpSpPr>
          <a:xfrm>
            <a:off x="1125157" y="1585434"/>
            <a:ext cx="1902856" cy="3870985"/>
            <a:chOff x="1506952" y="1870247"/>
            <a:chExt cx="1670963" cy="3870985"/>
          </a:xfrm>
        </p:grpSpPr>
        <p:sp>
          <p:nvSpPr>
            <p:cNvPr id="11" name="Rectangle 24">
              <a:extLst>
                <a:ext uri="{FF2B5EF4-FFF2-40B4-BE49-F238E27FC236}">
                  <a16:creationId xmlns:a16="http://schemas.microsoft.com/office/drawing/2014/main" id="{ED8D52E4-C345-B842-A2E7-C8068B8E5C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8997" y="1870247"/>
              <a:ext cx="1648917" cy="387098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18900000" sx="101000" sy="101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B3EBBB35-9D82-7C43-B882-52ED90AE3A71}"/>
                </a:ext>
              </a:extLst>
            </p:cNvPr>
            <p:cNvCxnSpPr>
              <a:cxnSpLocks/>
            </p:cNvCxnSpPr>
            <p:nvPr/>
          </p:nvCxnSpPr>
          <p:spPr>
            <a:xfrm>
              <a:off x="1534432" y="2675745"/>
              <a:ext cx="164348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F2EA7353-AEFA-934F-93DE-A8D55DF75658}"/>
                </a:ext>
              </a:extLst>
            </p:cNvPr>
            <p:cNvCxnSpPr>
              <a:cxnSpLocks/>
            </p:cNvCxnSpPr>
            <p:nvPr/>
          </p:nvCxnSpPr>
          <p:spPr>
            <a:xfrm>
              <a:off x="1506952" y="3472722"/>
              <a:ext cx="165597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840242E3-3BEB-D543-B881-84EB2D13BD66}"/>
                </a:ext>
              </a:extLst>
            </p:cNvPr>
            <p:cNvCxnSpPr>
              <a:cxnSpLocks/>
            </p:cNvCxnSpPr>
            <p:nvPr/>
          </p:nvCxnSpPr>
          <p:spPr>
            <a:xfrm>
              <a:off x="1509450" y="4209737"/>
              <a:ext cx="166846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DC27D746-0691-6F47-9E9D-1D63DF11D081}"/>
                </a:ext>
              </a:extLst>
            </p:cNvPr>
            <p:cNvCxnSpPr>
              <a:cxnSpLocks/>
            </p:cNvCxnSpPr>
            <p:nvPr/>
          </p:nvCxnSpPr>
          <p:spPr>
            <a:xfrm>
              <a:off x="1511947" y="4991726"/>
              <a:ext cx="165097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7" name="Group 950">
            <a:extLst>
              <a:ext uri="{FF2B5EF4-FFF2-40B4-BE49-F238E27FC236}">
                <a16:creationId xmlns:a16="http://schemas.microsoft.com/office/drawing/2014/main" id="{044873AD-74A5-8A44-846B-EC5D0FBC82D7}"/>
              </a:ext>
            </a:extLst>
          </p:cNvPr>
          <p:cNvGrpSpPr>
            <a:grpSpLocks/>
          </p:cNvGrpSpPr>
          <p:nvPr/>
        </p:nvGrpSpPr>
        <p:grpSpPr bwMode="auto">
          <a:xfrm>
            <a:off x="11107713" y="4961744"/>
            <a:ext cx="374754" cy="833726"/>
            <a:chOff x="4140" y="429"/>
            <a:chExt cx="1425" cy="2396"/>
          </a:xfrm>
        </p:grpSpPr>
        <p:sp>
          <p:nvSpPr>
            <p:cNvPr id="168" name="Freeform 951">
              <a:extLst>
                <a:ext uri="{FF2B5EF4-FFF2-40B4-BE49-F238E27FC236}">
                  <a16:creationId xmlns:a16="http://schemas.microsoft.com/office/drawing/2014/main" id="{EEDE4156-8281-D847-9240-9DE9899909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9" name="Rectangle 952">
              <a:extLst>
                <a:ext uri="{FF2B5EF4-FFF2-40B4-BE49-F238E27FC236}">
                  <a16:creationId xmlns:a16="http://schemas.microsoft.com/office/drawing/2014/main" id="{22E8340D-B5D1-3C48-A062-4F70248D10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429"/>
              <a:ext cx="1046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70" name="Freeform 953">
              <a:extLst>
                <a:ext uri="{FF2B5EF4-FFF2-40B4-BE49-F238E27FC236}">
                  <a16:creationId xmlns:a16="http://schemas.microsoft.com/office/drawing/2014/main" id="{29109B86-1ABF-F647-8516-2AAE154A9E8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1" name="Freeform 954">
              <a:extLst>
                <a:ext uri="{FF2B5EF4-FFF2-40B4-BE49-F238E27FC236}">
                  <a16:creationId xmlns:a16="http://schemas.microsoft.com/office/drawing/2014/main" id="{9F93569F-8FC8-7C4E-9F95-B14647D2DB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2" name="Rectangle 955">
              <a:extLst>
                <a:ext uri="{FF2B5EF4-FFF2-40B4-BE49-F238E27FC236}">
                  <a16:creationId xmlns:a16="http://schemas.microsoft.com/office/drawing/2014/main" id="{8E5BC3B8-E87D-9F47-A6F6-AD8B57BC2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690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73" name="Group 956">
              <a:extLst>
                <a:ext uri="{FF2B5EF4-FFF2-40B4-BE49-F238E27FC236}">
                  <a16:creationId xmlns:a16="http://schemas.microsoft.com/office/drawing/2014/main" id="{1694DE96-689D-9540-964A-22F06F6D94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98" name="AutoShape 957">
                <a:extLst>
                  <a:ext uri="{FF2B5EF4-FFF2-40B4-BE49-F238E27FC236}">
                    <a16:creationId xmlns:a16="http://schemas.microsoft.com/office/drawing/2014/main" id="{435DFCEB-F2FD-7B44-93DA-9204E2E311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1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99" name="AutoShape 958">
                <a:extLst>
                  <a:ext uri="{FF2B5EF4-FFF2-40B4-BE49-F238E27FC236}">
                    <a16:creationId xmlns:a16="http://schemas.microsoft.com/office/drawing/2014/main" id="{521647D7-4114-1146-9C5A-F1DB4FEC81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6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4" name="Rectangle 959">
              <a:extLst>
                <a:ext uri="{FF2B5EF4-FFF2-40B4-BE49-F238E27FC236}">
                  <a16:creationId xmlns:a16="http://schemas.microsoft.com/office/drawing/2014/main" id="{3A0D9FD6-DBAC-4B49-A55F-167642D66F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0" y="1022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75" name="Group 960">
              <a:extLst>
                <a:ext uri="{FF2B5EF4-FFF2-40B4-BE49-F238E27FC236}">
                  <a16:creationId xmlns:a16="http://schemas.microsoft.com/office/drawing/2014/main" id="{3CFA0950-BC76-3949-8726-38646B18FD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96" name="AutoShape 961">
                <a:extLst>
                  <a:ext uri="{FF2B5EF4-FFF2-40B4-BE49-F238E27FC236}">
                    <a16:creationId xmlns:a16="http://schemas.microsoft.com/office/drawing/2014/main" id="{67127BA7-9D0A-2443-9190-C56C02906F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" y="2564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97" name="AutoShape 962">
                <a:extLst>
                  <a:ext uri="{FF2B5EF4-FFF2-40B4-BE49-F238E27FC236}">
                    <a16:creationId xmlns:a16="http://schemas.microsoft.com/office/drawing/2014/main" id="{2C9F8790-3076-4541-A56A-E9305DCB09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6" name="Rectangle 963">
              <a:extLst>
                <a:ext uri="{FF2B5EF4-FFF2-40B4-BE49-F238E27FC236}">
                  <a16:creationId xmlns:a16="http://schemas.microsoft.com/office/drawing/2014/main" id="{4DE6A147-5BC7-FF41-B7AC-2BA9913BB0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0" y="1354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77" name="Rectangle 964">
              <a:extLst>
                <a:ext uri="{FF2B5EF4-FFF2-40B4-BE49-F238E27FC236}">
                  <a16:creationId xmlns:a16="http://schemas.microsoft.com/office/drawing/2014/main" id="{53ECF0A1-6175-BE45-A32A-233E1942C8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5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78" name="Group 965">
              <a:extLst>
                <a:ext uri="{FF2B5EF4-FFF2-40B4-BE49-F238E27FC236}">
                  <a16:creationId xmlns:a16="http://schemas.microsoft.com/office/drawing/2014/main" id="{16810F93-1596-884B-B639-A3868A5CD4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94" name="AutoShape 966">
                <a:extLst>
                  <a:ext uri="{FF2B5EF4-FFF2-40B4-BE49-F238E27FC236}">
                    <a16:creationId xmlns:a16="http://schemas.microsoft.com/office/drawing/2014/main" id="{84EC0348-3D46-9445-B43C-6DC8DB392F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8" y="2586"/>
                <a:ext cx="720" cy="12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95" name="AutoShape 967">
                <a:extLst>
                  <a:ext uri="{FF2B5EF4-FFF2-40B4-BE49-F238E27FC236}">
                    <a16:creationId xmlns:a16="http://schemas.microsoft.com/office/drawing/2014/main" id="{23A1F6B3-9F2D-5E41-8602-67921ABB12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95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9" name="Freeform 968">
              <a:extLst>
                <a:ext uri="{FF2B5EF4-FFF2-40B4-BE49-F238E27FC236}">
                  <a16:creationId xmlns:a16="http://schemas.microsoft.com/office/drawing/2014/main" id="{8FD6AEB5-BE60-044C-B32D-B433B74003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80" name="Group 969">
              <a:extLst>
                <a:ext uri="{FF2B5EF4-FFF2-40B4-BE49-F238E27FC236}">
                  <a16:creationId xmlns:a16="http://schemas.microsoft.com/office/drawing/2014/main" id="{30895737-AC01-6342-BADB-B3B3BFE7FC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92" name="AutoShape 970">
                <a:extLst>
                  <a:ext uri="{FF2B5EF4-FFF2-40B4-BE49-F238E27FC236}">
                    <a16:creationId xmlns:a16="http://schemas.microsoft.com/office/drawing/2014/main" id="{2D690E63-3733-8E4E-B8F8-19245FF772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732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93" name="AutoShape 971">
                <a:extLst>
                  <a:ext uri="{FF2B5EF4-FFF2-40B4-BE49-F238E27FC236}">
                    <a16:creationId xmlns:a16="http://schemas.microsoft.com/office/drawing/2014/main" id="{9CE827B0-221F-ED4A-A36B-E1EEFE27B7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7"/>
                <a:ext cx="720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81" name="Rectangle 972">
              <a:extLst>
                <a:ext uri="{FF2B5EF4-FFF2-40B4-BE49-F238E27FC236}">
                  <a16:creationId xmlns:a16="http://schemas.microsoft.com/office/drawing/2014/main" id="{6DA44079-B2D7-9244-A5E0-9DF13556EB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6" y="429"/>
              <a:ext cx="70" cy="2285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2" name="Freeform 973">
              <a:extLst>
                <a:ext uri="{FF2B5EF4-FFF2-40B4-BE49-F238E27FC236}">
                  <a16:creationId xmlns:a16="http://schemas.microsoft.com/office/drawing/2014/main" id="{E808BD44-A307-394D-8965-070EF3F865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3" name="Freeform 974">
              <a:extLst>
                <a:ext uri="{FF2B5EF4-FFF2-40B4-BE49-F238E27FC236}">
                  <a16:creationId xmlns:a16="http://schemas.microsoft.com/office/drawing/2014/main" id="{327FF4BF-3914-2143-83C7-C816B3E0AC3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4" name="Oval 975">
              <a:extLst>
                <a:ext uri="{FF2B5EF4-FFF2-40B4-BE49-F238E27FC236}">
                  <a16:creationId xmlns:a16="http://schemas.microsoft.com/office/drawing/2014/main" id="{09C51570-A4D3-D24C-A492-3811DD957C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5" y="2611"/>
              <a:ext cx="50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5" name="Freeform 976">
              <a:extLst>
                <a:ext uri="{FF2B5EF4-FFF2-40B4-BE49-F238E27FC236}">
                  <a16:creationId xmlns:a16="http://schemas.microsoft.com/office/drawing/2014/main" id="{BC2853B5-A39B-5A40-97DF-5ADB471224B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6" name="AutoShape 977">
              <a:extLst>
                <a:ext uri="{FF2B5EF4-FFF2-40B4-BE49-F238E27FC236}">
                  <a16:creationId xmlns:a16="http://schemas.microsoft.com/office/drawing/2014/main" id="{7928EDBA-57E1-B441-B1AF-CC0D62B2B5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5"/>
              <a:ext cx="1196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7" name="AutoShape 978">
              <a:extLst>
                <a:ext uri="{FF2B5EF4-FFF2-40B4-BE49-F238E27FC236}">
                  <a16:creationId xmlns:a16="http://schemas.microsoft.com/office/drawing/2014/main" id="{CC70E1A7-AAEC-6440-86AC-73ECE22D7A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2714"/>
              <a:ext cx="1066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8" name="Oval 979">
              <a:extLst>
                <a:ext uri="{FF2B5EF4-FFF2-40B4-BE49-F238E27FC236}">
                  <a16:creationId xmlns:a16="http://schemas.microsoft.com/office/drawing/2014/main" id="{2F7E7C91-0257-D84D-8AD1-4A152C818F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9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9" name="Oval 980">
              <a:extLst>
                <a:ext uri="{FF2B5EF4-FFF2-40B4-BE49-F238E27FC236}">
                  <a16:creationId xmlns:a16="http://schemas.microsoft.com/office/drawing/2014/main" id="{6AE127C2-D583-E74D-8B39-05EEBEBE23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9" y="2382"/>
              <a:ext cx="159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90" name="Oval 981">
              <a:extLst>
                <a:ext uri="{FF2B5EF4-FFF2-40B4-BE49-F238E27FC236}">
                  <a16:creationId xmlns:a16="http://schemas.microsoft.com/office/drawing/2014/main" id="{0EDFA963-70E6-2E42-AAFE-E2F9BD6463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8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91" name="Rectangle 982">
              <a:extLst>
                <a:ext uri="{FF2B5EF4-FFF2-40B4-BE49-F238E27FC236}">
                  <a16:creationId xmlns:a16="http://schemas.microsoft.com/office/drawing/2014/main" id="{27A6382E-A13F-A248-84BF-E9DBD71EE1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7" y="1837"/>
              <a:ext cx="80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</p:grpSp>
      <p:sp>
        <p:nvSpPr>
          <p:cNvPr id="206" name="Text Box 8">
            <a:extLst>
              <a:ext uri="{FF2B5EF4-FFF2-40B4-BE49-F238E27FC236}">
                <a16:creationId xmlns:a16="http://schemas.microsoft.com/office/drawing/2014/main" id="{6066254D-E62E-B446-8950-17FDF2A18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16734" y="5716780"/>
            <a:ext cx="19255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2400" i="1" dirty="0">
                <a:solidFill>
                  <a:srgbClr val="000099"/>
                </a:solidFill>
                <a:latin typeface="Arial" panose="020B0604020202020204" pitchFamily="34" charset="0"/>
              </a:rPr>
              <a:t>получатель</a:t>
            </a:r>
            <a:endParaRPr kumimoji="0" lang="en-US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grpSp>
        <p:nvGrpSpPr>
          <p:cNvPr id="213" name="Group 212">
            <a:extLst>
              <a:ext uri="{FF2B5EF4-FFF2-40B4-BE49-F238E27FC236}">
                <a16:creationId xmlns:a16="http://schemas.microsoft.com/office/drawing/2014/main" id="{94888FAE-136F-094E-BF2A-11D94A17BB7F}"/>
              </a:ext>
            </a:extLst>
          </p:cNvPr>
          <p:cNvGrpSpPr/>
          <p:nvPr/>
        </p:nvGrpSpPr>
        <p:grpSpPr>
          <a:xfrm>
            <a:off x="9244375" y="1577315"/>
            <a:ext cx="1924144" cy="3870985"/>
            <a:chOff x="1506952" y="1870247"/>
            <a:chExt cx="1670963" cy="3870985"/>
          </a:xfrm>
        </p:grpSpPr>
        <p:sp>
          <p:nvSpPr>
            <p:cNvPr id="214" name="Rectangle 24">
              <a:extLst>
                <a:ext uri="{FF2B5EF4-FFF2-40B4-BE49-F238E27FC236}">
                  <a16:creationId xmlns:a16="http://schemas.microsoft.com/office/drawing/2014/main" id="{FA7A7264-CB0E-4442-BA92-F16F6E6EF1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8997" y="1870247"/>
              <a:ext cx="1648917" cy="387098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18900000" sx="101000" sy="101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3F2C66BF-55D8-0549-A9DA-934202F38DD5}"/>
                </a:ext>
              </a:extLst>
            </p:cNvPr>
            <p:cNvCxnSpPr>
              <a:cxnSpLocks/>
            </p:cNvCxnSpPr>
            <p:nvPr/>
          </p:nvCxnSpPr>
          <p:spPr>
            <a:xfrm>
              <a:off x="1534432" y="2675745"/>
              <a:ext cx="164348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CA370408-C974-CD4A-8EF6-0AEC3924D4ED}"/>
                </a:ext>
              </a:extLst>
            </p:cNvPr>
            <p:cNvCxnSpPr>
              <a:cxnSpLocks/>
            </p:cNvCxnSpPr>
            <p:nvPr/>
          </p:nvCxnSpPr>
          <p:spPr>
            <a:xfrm>
              <a:off x="1506952" y="3472722"/>
              <a:ext cx="165597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5A7BF2B3-45B8-414A-8B63-2480CF8FA113}"/>
                </a:ext>
              </a:extLst>
            </p:cNvPr>
            <p:cNvCxnSpPr>
              <a:cxnSpLocks/>
            </p:cNvCxnSpPr>
            <p:nvPr/>
          </p:nvCxnSpPr>
          <p:spPr>
            <a:xfrm>
              <a:off x="1509450" y="4209737"/>
              <a:ext cx="166846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>
              <a:extLst>
                <a:ext uri="{FF2B5EF4-FFF2-40B4-BE49-F238E27FC236}">
                  <a16:creationId xmlns:a16="http://schemas.microsoft.com/office/drawing/2014/main" id="{9A1FEA61-81C7-C449-880B-15A8ACAF5500}"/>
                </a:ext>
              </a:extLst>
            </p:cNvPr>
            <p:cNvCxnSpPr>
              <a:cxnSpLocks/>
            </p:cNvCxnSpPr>
            <p:nvPr/>
          </p:nvCxnSpPr>
          <p:spPr>
            <a:xfrm>
              <a:off x="1511947" y="4991726"/>
              <a:ext cx="165097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" name="Rectangle 142">
            <a:extLst>
              <a:ext uri="{FF2B5EF4-FFF2-40B4-BE49-F238E27FC236}">
                <a16:creationId xmlns:a16="http://schemas.microsoft.com/office/drawing/2014/main" id="{EE8BAFE3-3C6F-F143-9E4B-2A620EAB382E}"/>
              </a:ext>
            </a:extLst>
          </p:cNvPr>
          <p:cNvSpPr/>
          <p:nvPr/>
        </p:nvSpPr>
        <p:spPr>
          <a:xfrm>
            <a:off x="5584583" y="2368401"/>
            <a:ext cx="971760" cy="389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3" name="Group 185">
            <a:extLst>
              <a:ext uri="{FF2B5EF4-FFF2-40B4-BE49-F238E27FC236}">
                <a16:creationId xmlns:a16="http://schemas.microsoft.com/office/drawing/2014/main" id="{EB20B2E4-EE78-334C-B142-D9716F510006}"/>
              </a:ext>
            </a:extLst>
          </p:cNvPr>
          <p:cNvGrpSpPr>
            <a:grpSpLocks/>
          </p:cNvGrpSpPr>
          <p:nvPr/>
        </p:nvGrpSpPr>
        <p:grpSpPr bwMode="auto">
          <a:xfrm>
            <a:off x="5818188" y="2611183"/>
            <a:ext cx="908050" cy="301625"/>
            <a:chOff x="1848" y="2046"/>
            <a:chExt cx="572" cy="190"/>
          </a:xfrm>
        </p:grpSpPr>
        <p:grpSp>
          <p:nvGrpSpPr>
            <p:cNvPr id="134" name="Group 179">
              <a:extLst>
                <a:ext uri="{FF2B5EF4-FFF2-40B4-BE49-F238E27FC236}">
                  <a16:creationId xmlns:a16="http://schemas.microsoft.com/office/drawing/2014/main" id="{1D5E26E8-DD67-F64E-B7A5-CF2A5868C4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48" y="2047"/>
              <a:ext cx="187" cy="184"/>
              <a:chOff x="1959" y="2058"/>
              <a:chExt cx="187" cy="184"/>
            </a:xfrm>
          </p:grpSpPr>
          <p:sp>
            <p:nvSpPr>
              <p:cNvPr id="138" name="Rectangle 180">
                <a:extLst>
                  <a:ext uri="{FF2B5EF4-FFF2-40B4-BE49-F238E27FC236}">
                    <a16:creationId xmlns:a16="http://schemas.microsoft.com/office/drawing/2014/main" id="{A0FF28E6-68F8-9D49-858D-54A894437A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4" y="2075"/>
                <a:ext cx="177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39" name="Rectangle 181">
                <a:extLst>
                  <a:ext uri="{FF2B5EF4-FFF2-40B4-BE49-F238E27FC236}">
                    <a16:creationId xmlns:a16="http://schemas.microsoft.com/office/drawing/2014/main" id="{57F4F79C-9470-0243-9459-9DE005B149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9" y="2058"/>
                <a:ext cx="187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H</a:t>
                </a:r>
                <a:r>
                  <a:rPr kumimoji="0" lang="en-US" altLang="en-US" sz="18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t</a:t>
                </a:r>
              </a:p>
            </p:txBody>
          </p:sp>
        </p:grpSp>
        <p:grpSp>
          <p:nvGrpSpPr>
            <p:cNvPr id="135" name="Group 182">
              <a:extLst>
                <a:ext uri="{FF2B5EF4-FFF2-40B4-BE49-F238E27FC236}">
                  <a16:creationId xmlns:a16="http://schemas.microsoft.com/office/drawing/2014/main" id="{C814D838-F088-1449-A73B-3285342C60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92" y="2046"/>
              <a:ext cx="428" cy="190"/>
              <a:chOff x="780" y="1553"/>
              <a:chExt cx="428" cy="190"/>
            </a:xfrm>
          </p:grpSpPr>
          <p:sp>
            <p:nvSpPr>
              <p:cNvPr id="136" name="Rectangle 183">
                <a:extLst>
                  <a:ext uri="{FF2B5EF4-FFF2-40B4-BE49-F238E27FC236}">
                    <a16:creationId xmlns:a16="http://schemas.microsoft.com/office/drawing/2014/main" id="{744B26E9-8C84-AF45-BC0E-C09188489C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7" y="1571"/>
                <a:ext cx="312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37" name="Rectangle 184">
                <a:extLst>
                  <a:ext uri="{FF2B5EF4-FFF2-40B4-BE49-F238E27FC236}">
                    <a16:creationId xmlns:a16="http://schemas.microsoft.com/office/drawing/2014/main" id="{71A3F897-85F9-4241-906F-6308455A3C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1553"/>
                <a:ext cx="428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M</a:t>
                </a:r>
              </a:p>
            </p:txBody>
          </p:sp>
        </p:grpSp>
      </p:grpSp>
      <p:grpSp>
        <p:nvGrpSpPr>
          <p:cNvPr id="96" name="Group 175">
            <a:extLst>
              <a:ext uri="{FF2B5EF4-FFF2-40B4-BE49-F238E27FC236}">
                <a16:creationId xmlns:a16="http://schemas.microsoft.com/office/drawing/2014/main" id="{AC026B9A-C8C6-C045-8CBD-B9022027FFE8}"/>
              </a:ext>
            </a:extLst>
          </p:cNvPr>
          <p:cNvGrpSpPr>
            <a:grpSpLocks/>
          </p:cNvGrpSpPr>
          <p:nvPr/>
        </p:nvGrpSpPr>
        <p:grpSpPr bwMode="auto">
          <a:xfrm>
            <a:off x="6048329" y="1837011"/>
            <a:ext cx="679450" cy="301625"/>
            <a:chOff x="780" y="1553"/>
            <a:chExt cx="428" cy="190"/>
          </a:xfrm>
        </p:grpSpPr>
        <p:sp>
          <p:nvSpPr>
            <p:cNvPr id="97" name="Rectangle 176">
              <a:extLst>
                <a:ext uri="{FF2B5EF4-FFF2-40B4-BE49-F238E27FC236}">
                  <a16:creationId xmlns:a16="http://schemas.microsoft.com/office/drawing/2014/main" id="{10F5A1DA-0939-D34B-B227-29AA407BCD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98" name="Rectangle 177">
              <a:extLst>
                <a:ext uri="{FF2B5EF4-FFF2-40B4-BE49-F238E27FC236}">
                  <a16:creationId xmlns:a16="http://schemas.microsoft.com/office/drawing/2014/main" id="{2086AF53-43CC-814A-BA4C-2603629907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M</a:t>
              </a:r>
            </a:p>
          </p:txBody>
        </p:sp>
      </p:grpSp>
      <p:sp>
        <p:nvSpPr>
          <p:cNvPr id="80" name="Rectangle 79">
            <a:extLst>
              <a:ext uri="{FF2B5EF4-FFF2-40B4-BE49-F238E27FC236}">
                <a16:creationId xmlns:a16="http://schemas.microsoft.com/office/drawing/2014/main" id="{664C90AC-8D4A-5646-A57F-0F37EE375E51}"/>
              </a:ext>
            </a:extLst>
          </p:cNvPr>
          <p:cNvSpPr/>
          <p:nvPr/>
        </p:nvSpPr>
        <p:spPr>
          <a:xfrm>
            <a:off x="5533242" y="3415872"/>
            <a:ext cx="1210365" cy="389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B00013B-973D-F145-BC62-E1EB59B2D1F7}"/>
              </a:ext>
            </a:extLst>
          </p:cNvPr>
          <p:cNvGrpSpPr/>
          <p:nvPr/>
        </p:nvGrpSpPr>
        <p:grpSpPr>
          <a:xfrm>
            <a:off x="5578055" y="3345012"/>
            <a:ext cx="1058375" cy="307296"/>
            <a:chOff x="5509436" y="3287899"/>
            <a:chExt cx="1058375" cy="307296"/>
          </a:xfrm>
        </p:grpSpPr>
        <p:grpSp>
          <p:nvGrpSpPr>
            <p:cNvPr id="83" name="Group 182">
              <a:extLst>
                <a:ext uri="{FF2B5EF4-FFF2-40B4-BE49-F238E27FC236}">
                  <a16:creationId xmlns:a16="http://schemas.microsoft.com/office/drawing/2014/main" id="{92B476DA-1332-E245-A063-5F18A8ED56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10535" y="3293570"/>
              <a:ext cx="1057276" cy="301625"/>
              <a:chOff x="469" y="1531"/>
              <a:chExt cx="666" cy="190"/>
            </a:xfrm>
          </p:grpSpPr>
          <p:sp>
            <p:nvSpPr>
              <p:cNvPr id="84" name="Rectangle 183">
                <a:extLst>
                  <a:ext uri="{FF2B5EF4-FFF2-40B4-BE49-F238E27FC236}">
                    <a16:creationId xmlns:a16="http://schemas.microsoft.com/office/drawing/2014/main" id="{35A3A0E8-5840-8E42-ADE8-7EB044576C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" y="1549"/>
                <a:ext cx="666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85" name="Rectangle 184">
                <a:extLst>
                  <a:ext uri="{FF2B5EF4-FFF2-40B4-BE49-F238E27FC236}">
                    <a16:creationId xmlns:a16="http://schemas.microsoft.com/office/drawing/2014/main" id="{55600375-23A3-CD4E-BBD9-EE07BA4AED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3" y="1531"/>
                <a:ext cx="239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M</a:t>
                </a:r>
              </a:p>
            </p:txBody>
          </p:sp>
        </p:grpSp>
        <p:sp>
          <p:nvSpPr>
            <p:cNvPr id="87" name="Rectangle 181">
              <a:extLst>
                <a:ext uri="{FF2B5EF4-FFF2-40B4-BE49-F238E27FC236}">
                  <a16:creationId xmlns:a16="http://schemas.microsoft.com/office/drawing/2014/main" id="{51F428BA-8794-2B46-B109-1D511F62E5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1740" y="3305237"/>
              <a:ext cx="296863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t</a:t>
              </a:r>
            </a:p>
          </p:txBody>
        </p:sp>
        <p:sp>
          <p:nvSpPr>
            <p:cNvPr id="88" name="Rectangle 181">
              <a:extLst>
                <a:ext uri="{FF2B5EF4-FFF2-40B4-BE49-F238E27FC236}">
                  <a16:creationId xmlns:a16="http://schemas.microsoft.com/office/drawing/2014/main" id="{E5D95958-8C54-6242-A3B1-968E6AC629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9436" y="3287899"/>
              <a:ext cx="296863" cy="292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n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E213470-EFFE-1143-AE70-3E6F1DF5204B}"/>
                </a:ext>
              </a:extLst>
            </p:cNvPr>
            <p:cNvCxnSpPr>
              <a:cxnSpLocks/>
            </p:cNvCxnSpPr>
            <p:nvPr/>
          </p:nvCxnSpPr>
          <p:spPr>
            <a:xfrm>
              <a:off x="6076877" y="3322145"/>
              <a:ext cx="0" cy="25717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FB823437-9FDA-D44D-8E28-4933018C3600}"/>
                </a:ext>
              </a:extLst>
            </p:cNvPr>
            <p:cNvCxnSpPr/>
            <p:nvPr/>
          </p:nvCxnSpPr>
          <p:spPr>
            <a:xfrm>
              <a:off x="5796378" y="3320433"/>
              <a:ext cx="0" cy="25717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5D21437-EB31-B049-BCA8-EA76E03FEDB7}"/>
              </a:ext>
            </a:extLst>
          </p:cNvPr>
          <p:cNvGrpSpPr/>
          <p:nvPr/>
        </p:nvGrpSpPr>
        <p:grpSpPr>
          <a:xfrm>
            <a:off x="7645761" y="1448786"/>
            <a:ext cx="1535906" cy="3792511"/>
            <a:chOff x="7629993" y="1484027"/>
            <a:chExt cx="1535906" cy="3792511"/>
          </a:xfrm>
        </p:grpSpPr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2E3C13E9-FC91-E54D-9DC5-AFD70E3CBBAA}"/>
                </a:ext>
              </a:extLst>
            </p:cNvPr>
            <p:cNvSpPr/>
            <p:nvPr/>
          </p:nvSpPr>
          <p:spPr>
            <a:xfrm flipH="1">
              <a:off x="7629993" y="1484027"/>
              <a:ext cx="1201062" cy="3792511"/>
            </a:xfrm>
            <a:custGeom>
              <a:avLst/>
              <a:gdLst>
                <a:gd name="connsiteX0" fmla="*/ 1822537 w 1822537"/>
                <a:gd name="connsiteY0" fmla="*/ 3263030 h 3263030"/>
                <a:gd name="connsiteX1" fmla="*/ 6263 w 1822537"/>
                <a:gd name="connsiteY1" fmla="*/ 2743200 h 3263030"/>
                <a:gd name="connsiteX2" fmla="*/ 0 w 1822537"/>
                <a:gd name="connsiteY2" fmla="*/ 0 h 3263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22537" h="3263030">
                  <a:moveTo>
                    <a:pt x="1822537" y="3263030"/>
                  </a:moveTo>
                  <a:lnTo>
                    <a:pt x="6263" y="2743200"/>
                  </a:lnTo>
                  <a:cubicBezTo>
                    <a:pt x="4175" y="1828800"/>
                    <a:pt x="2088" y="914400"/>
                    <a:pt x="0" y="0"/>
                  </a:cubicBezTo>
                </a:path>
              </a:pathLst>
            </a:custGeom>
            <a:noFill/>
            <a:ln w="44450">
              <a:solidFill>
                <a:srgbClr val="C00000"/>
              </a:solidFill>
              <a:tailEnd type="triangle" w="med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 </a:t>
              </a:r>
            </a:p>
          </p:txBody>
        </p: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92B38A84-24FD-C544-987C-947AA35CE4C5}"/>
                </a:ext>
              </a:extLst>
            </p:cNvPr>
            <p:cNvGrpSpPr/>
            <p:nvPr/>
          </p:nvGrpSpPr>
          <p:grpSpPr>
            <a:xfrm>
              <a:off x="7693325" y="4097936"/>
              <a:ext cx="1470663" cy="389744"/>
              <a:chOff x="6216702" y="5375649"/>
              <a:chExt cx="1470663" cy="389744"/>
            </a:xfrm>
          </p:grpSpPr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4CDD6D97-0BE7-0549-9C77-11B2E0248059}"/>
                  </a:ext>
                </a:extLst>
              </p:cNvPr>
              <p:cNvSpPr/>
              <p:nvPr/>
            </p:nvSpPr>
            <p:spPr>
              <a:xfrm>
                <a:off x="6477000" y="5375649"/>
                <a:ext cx="1210365" cy="38974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22" name="Group 182">
                <a:extLst>
                  <a:ext uri="{FF2B5EF4-FFF2-40B4-BE49-F238E27FC236}">
                    <a16:creationId xmlns:a16="http://schemas.microsoft.com/office/drawing/2014/main" id="{0DBA1D16-ECC0-6340-A5E0-A93C4A81AED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216702" y="5392448"/>
                <a:ext cx="1381126" cy="301625"/>
                <a:chOff x="265" y="1531"/>
                <a:chExt cx="870" cy="190"/>
              </a:xfrm>
            </p:grpSpPr>
            <p:sp>
              <p:nvSpPr>
                <p:cNvPr id="130" name="Rectangle 183">
                  <a:extLst>
                    <a:ext uri="{FF2B5EF4-FFF2-40B4-BE49-F238E27FC236}">
                      <a16:creationId xmlns:a16="http://schemas.microsoft.com/office/drawing/2014/main" id="{973B9FB6-C384-9B48-9B9C-233F0A0DBC0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" y="1549"/>
                  <a:ext cx="870" cy="16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31" name="Rectangle 184">
                  <a:extLst>
                    <a:ext uri="{FF2B5EF4-FFF2-40B4-BE49-F238E27FC236}">
                      <a16:creationId xmlns:a16="http://schemas.microsoft.com/office/drawing/2014/main" id="{3F4F223D-5B6B-4E46-9BB6-14710B320C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73" y="1531"/>
                  <a:ext cx="239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Arial" panose="020B0604020202020204" pitchFamily="34" charset="0"/>
                    </a:rPr>
                    <a:t>M</a:t>
                  </a:r>
                </a:p>
              </p:txBody>
            </p:sp>
          </p:grpSp>
          <p:sp>
            <p:nvSpPr>
              <p:cNvPr id="123" name="Rectangle 181">
                <a:extLst>
                  <a:ext uri="{FF2B5EF4-FFF2-40B4-BE49-F238E27FC236}">
                    <a16:creationId xmlns:a16="http://schemas.microsoft.com/office/drawing/2014/main" id="{5258144E-5499-AD49-BC8B-BE256AE9A3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01757" y="5404115"/>
                <a:ext cx="296863" cy="2619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H</a:t>
                </a:r>
                <a:r>
                  <a:rPr kumimoji="0" lang="en-US" altLang="en-US" sz="18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t</a:t>
                </a:r>
              </a:p>
            </p:txBody>
          </p:sp>
          <p:sp>
            <p:nvSpPr>
              <p:cNvPr id="124" name="Rectangle 181">
                <a:extLst>
                  <a:ext uri="{FF2B5EF4-FFF2-40B4-BE49-F238E27FC236}">
                    <a16:creationId xmlns:a16="http://schemas.microsoft.com/office/drawing/2014/main" id="{AA376B89-1E9F-2B4E-BC10-4D886A9404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39453" y="5386777"/>
                <a:ext cx="296863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H</a:t>
                </a:r>
                <a:r>
                  <a:rPr kumimoji="0" lang="en-US" altLang="en-US" sz="18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n</a:t>
                </a:r>
              </a:p>
            </p:txBody>
          </p:sp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A158D1E0-EC39-B24D-B774-0F90A7D44B4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06894" y="5421023"/>
                <a:ext cx="0" cy="257175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48C5D3C3-9FD9-A44F-928B-E71825DFF240}"/>
                  </a:ext>
                </a:extLst>
              </p:cNvPr>
              <p:cNvCxnSpPr/>
              <p:nvPr/>
            </p:nvCxnSpPr>
            <p:spPr>
              <a:xfrm>
                <a:off x="6826395" y="5419311"/>
                <a:ext cx="0" cy="257175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8" name="Rectangle 181">
                <a:extLst>
                  <a:ext uri="{FF2B5EF4-FFF2-40B4-BE49-F238E27FC236}">
                    <a16:creationId xmlns:a16="http://schemas.microsoft.com/office/drawing/2014/main" id="{225DB40F-4099-ED4A-9278-26E92634A4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36418" y="5394426"/>
                <a:ext cx="296863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H</a:t>
                </a:r>
                <a:r>
                  <a:rPr kumimoji="0" lang="en-US" altLang="en-US" sz="18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l</a:t>
                </a:r>
              </a:p>
            </p:txBody>
          </p:sp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D9C2CF80-D780-354F-8B0F-64498B55F617}"/>
                  </a:ext>
                </a:extLst>
              </p:cNvPr>
              <p:cNvCxnSpPr/>
              <p:nvPr/>
            </p:nvCxnSpPr>
            <p:spPr>
              <a:xfrm>
                <a:off x="6505708" y="5419900"/>
                <a:ext cx="0" cy="257175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2" name="Group 131">
              <a:extLst>
                <a:ext uri="{FF2B5EF4-FFF2-40B4-BE49-F238E27FC236}">
                  <a16:creationId xmlns:a16="http://schemas.microsoft.com/office/drawing/2014/main" id="{F9A41558-760A-B044-A2E4-76228C31F8A4}"/>
                </a:ext>
              </a:extLst>
            </p:cNvPr>
            <p:cNvGrpSpPr/>
            <p:nvPr/>
          </p:nvGrpSpPr>
          <p:grpSpPr>
            <a:xfrm>
              <a:off x="8014421" y="3363106"/>
              <a:ext cx="1058375" cy="307296"/>
              <a:chOff x="5509436" y="3287899"/>
              <a:chExt cx="1058375" cy="307296"/>
            </a:xfrm>
          </p:grpSpPr>
          <p:grpSp>
            <p:nvGrpSpPr>
              <p:cNvPr id="140" name="Group 182">
                <a:extLst>
                  <a:ext uri="{FF2B5EF4-FFF2-40B4-BE49-F238E27FC236}">
                    <a16:creationId xmlns:a16="http://schemas.microsoft.com/office/drawing/2014/main" id="{C1155C62-A602-444F-B19F-4DA3FA3F7D8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510535" y="3293570"/>
                <a:ext cx="1057276" cy="301625"/>
                <a:chOff x="469" y="1531"/>
                <a:chExt cx="666" cy="190"/>
              </a:xfrm>
            </p:grpSpPr>
            <p:sp>
              <p:nvSpPr>
                <p:cNvPr id="147" name="Rectangle 183">
                  <a:extLst>
                    <a:ext uri="{FF2B5EF4-FFF2-40B4-BE49-F238E27FC236}">
                      <a16:creationId xmlns:a16="http://schemas.microsoft.com/office/drawing/2014/main" id="{2D53D250-0610-284E-81F1-879A700C00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9" y="1549"/>
                  <a:ext cx="666" cy="16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51" name="Rectangle 184">
                  <a:extLst>
                    <a:ext uri="{FF2B5EF4-FFF2-40B4-BE49-F238E27FC236}">
                      <a16:creationId xmlns:a16="http://schemas.microsoft.com/office/drawing/2014/main" id="{0ACD3527-E9B9-6D4D-8007-099BBDDFF1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73" y="1531"/>
                  <a:ext cx="239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Arial" panose="020B0604020202020204" pitchFamily="34" charset="0"/>
                    </a:rPr>
                    <a:t>M</a:t>
                  </a:r>
                </a:p>
              </p:txBody>
            </p:sp>
          </p:grpSp>
          <p:sp>
            <p:nvSpPr>
              <p:cNvPr id="141" name="Rectangle 181">
                <a:extLst>
                  <a:ext uri="{FF2B5EF4-FFF2-40B4-BE49-F238E27FC236}">
                    <a16:creationId xmlns:a16="http://schemas.microsoft.com/office/drawing/2014/main" id="{38AD7C4D-A21D-0347-A026-DC5DDA65CF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71740" y="3305237"/>
                <a:ext cx="296863" cy="2619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H</a:t>
                </a:r>
                <a:r>
                  <a:rPr kumimoji="0" lang="en-US" altLang="en-US" sz="18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t</a:t>
                </a:r>
              </a:p>
            </p:txBody>
          </p:sp>
          <p:sp>
            <p:nvSpPr>
              <p:cNvPr id="142" name="Rectangle 181">
                <a:extLst>
                  <a:ext uri="{FF2B5EF4-FFF2-40B4-BE49-F238E27FC236}">
                    <a16:creationId xmlns:a16="http://schemas.microsoft.com/office/drawing/2014/main" id="{283EF6F9-EBD6-0643-B547-9A89925CC4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09436" y="3287899"/>
                <a:ext cx="296863" cy="29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H</a:t>
                </a:r>
                <a:r>
                  <a:rPr kumimoji="0" lang="en-US" altLang="en-US" sz="18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n</a:t>
                </a:r>
              </a:p>
            </p:txBody>
          </p:sp>
          <p:cxnSp>
            <p:nvCxnSpPr>
              <p:cNvPr id="145" name="Straight Connector 144">
                <a:extLst>
                  <a:ext uri="{FF2B5EF4-FFF2-40B4-BE49-F238E27FC236}">
                    <a16:creationId xmlns:a16="http://schemas.microsoft.com/office/drawing/2014/main" id="{FF1A7170-6A51-3D48-AEA7-1F523F75B4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6877" y="3322145"/>
                <a:ext cx="0" cy="257175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>
                <a:extLst>
                  <a:ext uri="{FF2B5EF4-FFF2-40B4-BE49-F238E27FC236}">
                    <a16:creationId xmlns:a16="http://schemas.microsoft.com/office/drawing/2014/main" id="{F7519B9E-323B-804C-8AD0-4C25771A040B}"/>
                  </a:ext>
                </a:extLst>
              </p:cNvPr>
              <p:cNvCxnSpPr/>
              <p:nvPr/>
            </p:nvCxnSpPr>
            <p:spPr>
              <a:xfrm>
                <a:off x="5796378" y="3320433"/>
                <a:ext cx="0" cy="257175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A2AE95C-185C-8444-B654-78F71C71DE49}"/>
                </a:ext>
              </a:extLst>
            </p:cNvPr>
            <p:cNvGrpSpPr/>
            <p:nvPr/>
          </p:nvGrpSpPr>
          <p:grpSpPr>
            <a:xfrm>
              <a:off x="8257849" y="2658970"/>
              <a:ext cx="908050" cy="301625"/>
              <a:chOff x="6877524" y="6049441"/>
              <a:chExt cx="908050" cy="301625"/>
            </a:xfrm>
          </p:grpSpPr>
          <p:grpSp>
            <p:nvGrpSpPr>
              <p:cNvPr id="155" name="Group 179">
                <a:extLst>
                  <a:ext uri="{FF2B5EF4-FFF2-40B4-BE49-F238E27FC236}">
                    <a16:creationId xmlns:a16="http://schemas.microsoft.com/office/drawing/2014/main" id="{F7F3A59D-8E1C-0843-A91C-661B48C280F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77524" y="6051029"/>
                <a:ext cx="296863" cy="292100"/>
                <a:chOff x="1959" y="2058"/>
                <a:chExt cx="187" cy="184"/>
              </a:xfrm>
            </p:grpSpPr>
            <p:sp>
              <p:nvSpPr>
                <p:cNvPr id="159" name="Rectangle 180">
                  <a:extLst>
                    <a:ext uri="{FF2B5EF4-FFF2-40B4-BE49-F238E27FC236}">
                      <a16:creationId xmlns:a16="http://schemas.microsoft.com/office/drawing/2014/main" id="{D8D8CDAC-1743-F44C-8814-3E710C0D8F8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64" y="2075"/>
                  <a:ext cx="177" cy="16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60" name="Rectangle 181">
                  <a:extLst>
                    <a:ext uri="{FF2B5EF4-FFF2-40B4-BE49-F238E27FC236}">
                      <a16:creationId xmlns:a16="http://schemas.microsoft.com/office/drawing/2014/main" id="{2BF6322B-3EB6-C74A-B78F-2C3780E0EF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59" y="2058"/>
                  <a:ext cx="187" cy="1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Arial" panose="020B0604020202020204" pitchFamily="34" charset="0"/>
                    </a:rPr>
                    <a:t>H</a:t>
                  </a:r>
                  <a:r>
                    <a:rPr kumimoji="0" lang="en-US" altLang="en-US" sz="1800" b="0" i="0" u="none" strike="noStrike" kern="1200" cap="none" spc="0" normalizeH="0" baseline="-25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Arial" panose="020B0604020202020204" pitchFamily="34" charset="0"/>
                    </a:rPr>
                    <a:t>t</a:t>
                  </a:r>
                </a:p>
              </p:txBody>
            </p:sp>
          </p:grpSp>
          <p:grpSp>
            <p:nvGrpSpPr>
              <p:cNvPr id="156" name="Group 182">
                <a:extLst>
                  <a:ext uri="{FF2B5EF4-FFF2-40B4-BE49-F238E27FC236}">
                    <a16:creationId xmlns:a16="http://schemas.microsoft.com/office/drawing/2014/main" id="{EEA95EC8-682A-ED49-9AD0-BB0068E93C6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106124" y="6049441"/>
                <a:ext cx="679450" cy="301625"/>
                <a:chOff x="780" y="1553"/>
                <a:chExt cx="428" cy="190"/>
              </a:xfrm>
            </p:grpSpPr>
            <p:sp>
              <p:nvSpPr>
                <p:cNvPr id="157" name="Rectangle 183">
                  <a:extLst>
                    <a:ext uri="{FF2B5EF4-FFF2-40B4-BE49-F238E27FC236}">
                      <a16:creationId xmlns:a16="http://schemas.microsoft.com/office/drawing/2014/main" id="{FFE8EEA0-FBAD-384F-AB6F-D39C89FF6B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17" y="1571"/>
                  <a:ext cx="312" cy="16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58" name="Rectangle 184">
                  <a:extLst>
                    <a:ext uri="{FF2B5EF4-FFF2-40B4-BE49-F238E27FC236}">
                      <a16:creationId xmlns:a16="http://schemas.microsoft.com/office/drawing/2014/main" id="{9C401D53-7DDF-E146-8622-C9BE9D947C2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0" y="1553"/>
                  <a:ext cx="428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85000"/>
                    </a:lnSpc>
                    <a:spcBef>
                      <a:spcPts val="1675"/>
                    </a:spcBef>
                    <a:buClr>
                      <a:srgbClr val="000090"/>
                    </a:buClr>
                    <a:buSzPct val="10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MS PGothic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lnSpc>
                      <a:spcPct val="85000"/>
                    </a:lnSpc>
                    <a:spcBef>
                      <a:spcPts val="1438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Gill Sans MT" panose="020B0502020104020203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000090"/>
                    </a:buClr>
                    <a:buFont typeface="Wingdings" panose="05000000000000000000" pitchFamily="2" charset="2"/>
                    <a:buChar char="§"/>
                    <a:defRPr sz="1600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MS PGothic" panose="020B0600070205080204" pitchFamily="34" charset="-128"/>
                      <a:cs typeface="Arial" panose="020B0604020202020204" pitchFamily="34" charset="0"/>
                    </a:rPr>
                    <a:t>M</a:t>
                  </a:r>
                </a:p>
              </p:txBody>
            </p:sp>
          </p:grpSp>
        </p:grpSp>
        <p:grpSp>
          <p:nvGrpSpPr>
            <p:cNvPr id="162" name="Group 175">
              <a:extLst>
                <a:ext uri="{FF2B5EF4-FFF2-40B4-BE49-F238E27FC236}">
                  <a16:creationId xmlns:a16="http://schemas.microsoft.com/office/drawing/2014/main" id="{22C4D71A-308A-D147-9E34-D1EFF8D1F1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465451" y="1880020"/>
              <a:ext cx="679450" cy="301625"/>
              <a:chOff x="780" y="1553"/>
              <a:chExt cx="428" cy="190"/>
            </a:xfrm>
          </p:grpSpPr>
          <p:sp>
            <p:nvSpPr>
              <p:cNvPr id="163" name="Rectangle 176">
                <a:extLst>
                  <a:ext uri="{FF2B5EF4-FFF2-40B4-BE49-F238E27FC236}">
                    <a16:creationId xmlns:a16="http://schemas.microsoft.com/office/drawing/2014/main" id="{1BB3E472-5096-EB4B-9536-B45F30797C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7" y="1569"/>
                <a:ext cx="312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64" name="Rectangle 177">
                <a:extLst>
                  <a:ext uri="{FF2B5EF4-FFF2-40B4-BE49-F238E27FC236}">
                    <a16:creationId xmlns:a16="http://schemas.microsoft.com/office/drawing/2014/main" id="{37DB6D54-3397-3949-A1CA-B2DA461015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1553"/>
                <a:ext cx="428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M</a:t>
                </a:r>
              </a:p>
            </p:txBody>
          </p:sp>
        </p:grpSp>
      </p:grpSp>
      <p:sp>
        <p:nvSpPr>
          <p:cNvPr id="165" name="Freeform 8">
            <a:extLst>
              <a:ext uri="{FF2B5EF4-FFF2-40B4-BE49-F238E27FC236}">
                <a16:creationId xmlns:a16="http://schemas.microsoft.com/office/drawing/2014/main" id="{2F028C19-F830-D644-B8E0-645A3A1596FF}"/>
              </a:ext>
            </a:extLst>
          </p:cNvPr>
          <p:cNvSpPr>
            <a:spLocks/>
          </p:cNvSpPr>
          <p:nvPr/>
        </p:nvSpPr>
        <p:spPr bwMode="auto">
          <a:xfrm>
            <a:off x="3570599" y="4675377"/>
            <a:ext cx="4136844" cy="601045"/>
          </a:xfrm>
          <a:custGeom>
            <a:avLst/>
            <a:gdLst>
              <a:gd name="T0" fmla="*/ 0 w 4100"/>
              <a:gd name="T1" fmla="*/ 0 h 2072"/>
              <a:gd name="T2" fmla="*/ 4 w 4100"/>
              <a:gd name="T3" fmla="*/ 1736 h 2072"/>
              <a:gd name="T4" fmla="*/ 804 w 4100"/>
              <a:gd name="T5" fmla="*/ 2064 h 2072"/>
              <a:gd name="T6" fmla="*/ 3468 w 4100"/>
              <a:gd name="T7" fmla="*/ 2072 h 2072"/>
              <a:gd name="T8" fmla="*/ 4100 w 4100"/>
              <a:gd name="T9" fmla="*/ 1736 h 2072"/>
              <a:gd name="T10" fmla="*/ 4100 w 4100"/>
              <a:gd name="T11" fmla="*/ 96 h 207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100"/>
              <a:gd name="T19" fmla="*/ 0 h 2072"/>
              <a:gd name="T20" fmla="*/ 4100 w 4100"/>
              <a:gd name="T21" fmla="*/ 2072 h 2072"/>
              <a:gd name="connsiteX0" fmla="*/ 0 w 10000"/>
              <a:gd name="connsiteY0" fmla="*/ 0 h 10000"/>
              <a:gd name="connsiteX1" fmla="*/ 10 w 10000"/>
              <a:gd name="connsiteY1" fmla="*/ 8378 h 10000"/>
              <a:gd name="connsiteX2" fmla="*/ 1961 w 10000"/>
              <a:gd name="connsiteY2" fmla="*/ 9961 h 10000"/>
              <a:gd name="connsiteX3" fmla="*/ 8459 w 10000"/>
              <a:gd name="connsiteY3" fmla="*/ 10000 h 10000"/>
              <a:gd name="connsiteX4" fmla="*/ 10000 w 10000"/>
              <a:gd name="connsiteY4" fmla="*/ 8378 h 10000"/>
              <a:gd name="connsiteX0" fmla="*/ 0 w 8459"/>
              <a:gd name="connsiteY0" fmla="*/ 0 h 10000"/>
              <a:gd name="connsiteX1" fmla="*/ 10 w 8459"/>
              <a:gd name="connsiteY1" fmla="*/ 8378 h 10000"/>
              <a:gd name="connsiteX2" fmla="*/ 1961 w 8459"/>
              <a:gd name="connsiteY2" fmla="*/ 9961 h 10000"/>
              <a:gd name="connsiteX3" fmla="*/ 8459 w 8459"/>
              <a:gd name="connsiteY3" fmla="*/ 10000 h 10000"/>
              <a:gd name="connsiteX0" fmla="*/ 0 w 9988"/>
              <a:gd name="connsiteY0" fmla="*/ 0 h 1622"/>
              <a:gd name="connsiteX1" fmla="*/ 2306 w 9988"/>
              <a:gd name="connsiteY1" fmla="*/ 1583 h 1622"/>
              <a:gd name="connsiteX2" fmla="*/ 9988 w 9988"/>
              <a:gd name="connsiteY2" fmla="*/ 1622 h 1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88" h="1622">
                <a:moveTo>
                  <a:pt x="0" y="0"/>
                </a:moveTo>
                <a:lnTo>
                  <a:pt x="2306" y="1583"/>
                </a:lnTo>
                <a:lnTo>
                  <a:pt x="9988" y="1622"/>
                </a:lnTo>
              </a:path>
            </a:pathLst>
          </a:custGeom>
          <a:noFill/>
          <a:ln w="4445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8972F90-3C74-DB40-87B9-AFD313A6FA79}"/>
              </a:ext>
            </a:extLst>
          </p:cNvPr>
          <p:cNvGrpSpPr/>
          <p:nvPr/>
        </p:nvGrpSpPr>
        <p:grpSpPr>
          <a:xfrm>
            <a:off x="3250959" y="1861656"/>
            <a:ext cx="1486614" cy="1910319"/>
            <a:chOff x="3186222" y="2137612"/>
            <a:chExt cx="1486614" cy="1910319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4282034-58EE-6443-97BE-4033A6975AE5}"/>
                </a:ext>
              </a:extLst>
            </p:cNvPr>
            <p:cNvSpPr txBox="1"/>
            <p:nvPr/>
          </p:nvSpPr>
          <p:spPr>
            <a:xfrm>
              <a:off x="3186222" y="2137612"/>
              <a:ext cx="13003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сообщение</a:t>
              </a:r>
              <a:endParaRPr lang="en-US" dirty="0"/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8BE5EF03-00F9-6A41-8F0C-CAAFE7A85EE6}"/>
                </a:ext>
              </a:extLst>
            </p:cNvPr>
            <p:cNvSpPr txBox="1"/>
            <p:nvPr/>
          </p:nvSpPr>
          <p:spPr>
            <a:xfrm>
              <a:off x="3192100" y="2928436"/>
              <a:ext cx="9605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сегмент</a:t>
              </a:r>
              <a:endParaRPr lang="en-US" dirty="0"/>
            </a:p>
          </p:txBody>
        </p:sp>
        <p:sp>
          <p:nvSpPr>
            <p:cNvPr id="200" name="TextBox 199">
              <a:extLst>
                <a:ext uri="{FF2B5EF4-FFF2-40B4-BE49-F238E27FC236}">
                  <a16:creationId xmlns:a16="http://schemas.microsoft.com/office/drawing/2014/main" id="{DD9ACBFF-6D46-1C46-8036-50329CCCA60E}"/>
                </a:ext>
              </a:extLst>
            </p:cNvPr>
            <p:cNvSpPr txBox="1"/>
            <p:nvPr/>
          </p:nvSpPr>
          <p:spPr>
            <a:xfrm>
              <a:off x="3186532" y="3678599"/>
              <a:ext cx="1486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дейтаграмма</a:t>
              </a:r>
              <a:endParaRPr lang="en-US" dirty="0"/>
            </a:p>
          </p:txBody>
        </p:sp>
      </p:grpSp>
      <p:sp>
        <p:nvSpPr>
          <p:cNvPr id="201" name="TextBox 200">
            <a:extLst>
              <a:ext uri="{FF2B5EF4-FFF2-40B4-BE49-F238E27FC236}">
                <a16:creationId xmlns:a16="http://schemas.microsoft.com/office/drawing/2014/main" id="{1BE94808-747E-4346-8BA9-1245F5340481}"/>
              </a:ext>
            </a:extLst>
          </p:cNvPr>
          <p:cNvSpPr txBox="1"/>
          <p:nvPr/>
        </p:nvSpPr>
        <p:spPr>
          <a:xfrm>
            <a:off x="3219274" y="4179455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кадр</a:t>
            </a:r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0ABA56E-C19B-1E49-8691-B116C4BC92D9}"/>
              </a:ext>
            </a:extLst>
          </p:cNvPr>
          <p:cNvGrpSpPr/>
          <p:nvPr/>
        </p:nvGrpSpPr>
        <p:grpSpPr>
          <a:xfrm>
            <a:off x="5354674" y="4194920"/>
            <a:ext cx="1347789" cy="307296"/>
            <a:chOff x="5144294" y="4194650"/>
            <a:chExt cx="1347789" cy="307296"/>
          </a:xfrm>
        </p:grpSpPr>
        <p:grpSp>
          <p:nvGrpSpPr>
            <p:cNvPr id="210" name="Group 182">
              <a:extLst>
                <a:ext uri="{FF2B5EF4-FFF2-40B4-BE49-F238E27FC236}">
                  <a16:creationId xmlns:a16="http://schemas.microsoft.com/office/drawing/2014/main" id="{1C0D8E0C-30C7-D644-B53F-545AC3B41D0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44294" y="4200321"/>
              <a:ext cx="1347789" cy="301625"/>
              <a:chOff x="286" y="1531"/>
              <a:chExt cx="849" cy="190"/>
            </a:xfrm>
          </p:grpSpPr>
          <p:sp>
            <p:nvSpPr>
              <p:cNvPr id="226" name="Rectangle 183">
                <a:extLst>
                  <a:ext uri="{FF2B5EF4-FFF2-40B4-BE49-F238E27FC236}">
                    <a16:creationId xmlns:a16="http://schemas.microsoft.com/office/drawing/2014/main" id="{6DE19E5C-020A-764D-8F6B-6BB09EA733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" y="1549"/>
                <a:ext cx="849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27" name="Rectangle 184">
                <a:extLst>
                  <a:ext uri="{FF2B5EF4-FFF2-40B4-BE49-F238E27FC236}">
                    <a16:creationId xmlns:a16="http://schemas.microsoft.com/office/drawing/2014/main" id="{3DF40025-F95F-CB4C-938D-A1646D4921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3" y="1531"/>
                <a:ext cx="239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M</a:t>
                </a:r>
              </a:p>
            </p:txBody>
          </p:sp>
        </p:grpSp>
        <p:sp>
          <p:nvSpPr>
            <p:cNvPr id="211" name="Rectangle 181">
              <a:extLst>
                <a:ext uri="{FF2B5EF4-FFF2-40B4-BE49-F238E27FC236}">
                  <a16:creationId xmlns:a16="http://schemas.microsoft.com/office/drawing/2014/main" id="{C5D484DA-CF52-D04F-9108-C2A5AAA25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96012" y="4211988"/>
              <a:ext cx="296863" cy="261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t</a:t>
              </a:r>
            </a:p>
          </p:txBody>
        </p:sp>
        <p:sp>
          <p:nvSpPr>
            <p:cNvPr id="221" name="Rectangle 181">
              <a:extLst>
                <a:ext uri="{FF2B5EF4-FFF2-40B4-BE49-F238E27FC236}">
                  <a16:creationId xmlns:a16="http://schemas.microsoft.com/office/drawing/2014/main" id="{9A7A7B02-76C2-C24E-946A-4CBDBFE07A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3708" y="4194650"/>
              <a:ext cx="296863" cy="292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n</a:t>
              </a:r>
            </a:p>
          </p:txBody>
        </p:sp>
        <p:cxnSp>
          <p:nvCxnSpPr>
            <p:cNvPr id="222" name="Straight Connector 221">
              <a:extLst>
                <a:ext uri="{FF2B5EF4-FFF2-40B4-BE49-F238E27FC236}">
                  <a16:creationId xmlns:a16="http://schemas.microsoft.com/office/drawing/2014/main" id="{104E923B-AAA4-BF49-886D-0890ABD390AE}"/>
                </a:ext>
              </a:extLst>
            </p:cNvPr>
            <p:cNvCxnSpPr>
              <a:cxnSpLocks/>
            </p:cNvCxnSpPr>
            <p:nvPr/>
          </p:nvCxnSpPr>
          <p:spPr>
            <a:xfrm>
              <a:off x="6001149" y="4228896"/>
              <a:ext cx="0" cy="25717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>
              <a:extLst>
                <a:ext uri="{FF2B5EF4-FFF2-40B4-BE49-F238E27FC236}">
                  <a16:creationId xmlns:a16="http://schemas.microsoft.com/office/drawing/2014/main" id="{4096CE24-617A-E048-B706-AA2C9CEA0B54}"/>
                </a:ext>
              </a:extLst>
            </p:cNvPr>
            <p:cNvCxnSpPr/>
            <p:nvPr/>
          </p:nvCxnSpPr>
          <p:spPr>
            <a:xfrm>
              <a:off x="5720650" y="4227184"/>
              <a:ext cx="0" cy="25717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4" name="Rectangle 181">
              <a:extLst>
                <a:ext uri="{FF2B5EF4-FFF2-40B4-BE49-F238E27FC236}">
                  <a16:creationId xmlns:a16="http://schemas.microsoft.com/office/drawing/2014/main" id="{00739E25-7377-104B-A6E7-E26BE236CB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9178" y="4198403"/>
              <a:ext cx="296863" cy="292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l</a:t>
              </a:r>
            </a:p>
          </p:txBody>
        </p:sp>
        <p:cxnSp>
          <p:nvCxnSpPr>
            <p:cNvPr id="225" name="Straight Connector 224">
              <a:extLst>
                <a:ext uri="{FF2B5EF4-FFF2-40B4-BE49-F238E27FC236}">
                  <a16:creationId xmlns:a16="http://schemas.microsoft.com/office/drawing/2014/main" id="{FB902E57-4D34-7F49-80B6-6C4A1D5EB080}"/>
                </a:ext>
              </a:extLst>
            </p:cNvPr>
            <p:cNvCxnSpPr/>
            <p:nvPr/>
          </p:nvCxnSpPr>
          <p:spPr>
            <a:xfrm>
              <a:off x="5418102" y="4226433"/>
              <a:ext cx="0" cy="25717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4" name="Slide Number Placeholder 2">
            <a:extLst>
              <a:ext uri="{FF2B5EF4-FFF2-40B4-BE49-F238E27FC236}">
                <a16:creationId xmlns:a16="http://schemas.microsoft.com/office/drawing/2014/main" id="{ABD96927-4DF8-005E-348B-5CC1255CC33C}"/>
              </a:ext>
            </a:extLst>
          </p:cNvPr>
          <p:cNvSpPr txBox="1">
            <a:spLocks/>
          </p:cNvSpPr>
          <p:nvPr/>
        </p:nvSpPr>
        <p:spPr>
          <a:xfrm>
            <a:off x="3547726" y="6495771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200" dirty="0" err="1">
                <a:solidFill>
                  <a:schemeClr val="tx1"/>
                </a:solidFill>
              </a:rPr>
              <a:t>Джеймс</a:t>
            </a:r>
            <a:r>
              <a:rPr lang="ru-RU" sz="1200" dirty="0">
                <a:solidFill>
                  <a:schemeClr val="tx1"/>
                </a:solidFill>
              </a:rPr>
              <a:t> Ф. </a:t>
            </a:r>
            <a:r>
              <a:rPr lang="ru-RU" sz="1200" dirty="0" err="1">
                <a:solidFill>
                  <a:schemeClr val="tx1"/>
                </a:solidFill>
              </a:rPr>
              <a:t>Куроуз</a:t>
            </a:r>
            <a:r>
              <a:rPr lang="ru-RU" sz="12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2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152" name="Text Box 26">
            <a:extLst>
              <a:ext uri="{FF2B5EF4-FFF2-40B4-BE49-F238E27FC236}">
                <a16:creationId xmlns:a16="http://schemas.microsoft.com/office/drawing/2014/main" id="{66D86C01-B774-06B1-E366-C1342FD2B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613" y="1585434"/>
            <a:ext cx="2403030" cy="362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прикладной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2200" dirty="0">
                <a:solidFill>
                  <a:prstClr val="black"/>
                </a:solidFill>
                <a:latin typeface="+mn-lt"/>
              </a:rPr>
              <a:t>т</a:t>
            </a:r>
            <a:r>
              <a:rPr kumimoji="0" lang="ru-RU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ранспортный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сетевой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канальный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физический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53" name="Text Box 26">
            <a:extLst>
              <a:ext uri="{FF2B5EF4-FFF2-40B4-BE49-F238E27FC236}">
                <a16:creationId xmlns:a16="http://schemas.microsoft.com/office/drawing/2014/main" id="{9A2EED27-8301-0037-E0A9-0F65C010B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9859" y="1592486"/>
            <a:ext cx="2403030" cy="362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прикладной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2200" dirty="0">
                <a:solidFill>
                  <a:prstClr val="black"/>
                </a:solidFill>
                <a:latin typeface="+mn-lt"/>
              </a:rPr>
              <a:t>т</a:t>
            </a:r>
            <a:r>
              <a:rPr kumimoji="0" lang="ru-RU" alt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ранспортный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сетевой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канальный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2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физический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56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1.48148E-6 L -0.17917 0.0101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58" y="50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1.85185E-6 L -0.20157 0.0340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78" y="169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4.81481E-6 L -0.22096 0.0495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55" y="247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2.22222E-6 L -0.16224 -0.0062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12" y="-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 animBg="1"/>
      <p:bldP spid="165" grpId="0" animBg="1"/>
      <p:bldP spid="201" grpId="0"/>
      <p:bldP spid="201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Freeform 10">
            <a:extLst>
              <a:ext uri="{FF2B5EF4-FFF2-40B4-BE49-F238E27FC236}">
                <a16:creationId xmlns:a16="http://schemas.microsoft.com/office/drawing/2014/main" id="{375C2B54-0F8A-624C-B0EA-326ECF0BEBFA}"/>
              </a:ext>
            </a:extLst>
          </p:cNvPr>
          <p:cNvSpPr>
            <a:spLocks/>
          </p:cNvSpPr>
          <p:nvPr/>
        </p:nvSpPr>
        <p:spPr bwMode="auto">
          <a:xfrm>
            <a:off x="5087944" y="959946"/>
            <a:ext cx="750886" cy="1562588"/>
          </a:xfrm>
          <a:custGeom>
            <a:avLst/>
            <a:gdLst>
              <a:gd name="T0" fmla="*/ 2147483646 w 267"/>
              <a:gd name="T1" fmla="*/ 2147483646 h 1186"/>
              <a:gd name="T2" fmla="*/ 0 w 267"/>
              <a:gd name="T3" fmla="*/ 0 h 1186"/>
              <a:gd name="T4" fmla="*/ 0 w 267"/>
              <a:gd name="T5" fmla="*/ 2147483646 h 1186"/>
              <a:gd name="T6" fmla="*/ 2147483646 w 267"/>
              <a:gd name="T7" fmla="*/ 2147483646 h 1186"/>
              <a:gd name="T8" fmla="*/ 2147483646 w 267"/>
              <a:gd name="T9" fmla="*/ 2147483646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rgbClr val="3C6CDF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8" name="Freeform 99">
            <a:extLst>
              <a:ext uri="{FF2B5EF4-FFF2-40B4-BE49-F238E27FC236}">
                <a16:creationId xmlns:a16="http://schemas.microsoft.com/office/drawing/2014/main" id="{3E758716-A071-4141-B9BA-7927A5BFBD94}"/>
              </a:ext>
            </a:extLst>
          </p:cNvPr>
          <p:cNvSpPr>
            <a:spLocks/>
          </p:cNvSpPr>
          <p:nvPr/>
        </p:nvSpPr>
        <p:spPr bwMode="auto">
          <a:xfrm>
            <a:off x="8197855" y="4478480"/>
            <a:ext cx="454072" cy="992421"/>
          </a:xfrm>
          <a:custGeom>
            <a:avLst/>
            <a:gdLst>
              <a:gd name="T0" fmla="*/ 2147483646 w 413"/>
              <a:gd name="T1" fmla="*/ 2147483646 h 715"/>
              <a:gd name="T2" fmla="*/ 2147483646 w 413"/>
              <a:gd name="T3" fmla="*/ 0 h 715"/>
              <a:gd name="T4" fmla="*/ 0 w 413"/>
              <a:gd name="T5" fmla="*/ 2147483646 h 715"/>
              <a:gd name="T6" fmla="*/ 2147483646 w 413"/>
              <a:gd name="T7" fmla="*/ 2147483646 h 715"/>
              <a:gd name="T8" fmla="*/ 2147483646 w 413"/>
              <a:gd name="T9" fmla="*/ 2147483646 h 7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"/>
              <a:gd name="T16" fmla="*/ 0 h 715"/>
              <a:gd name="T17" fmla="*/ 413 w 413"/>
              <a:gd name="T18" fmla="*/ 715 h 715"/>
              <a:gd name="connsiteX0" fmla="*/ 10000 w 10000"/>
              <a:gd name="connsiteY0" fmla="*/ 7972 h 8825"/>
              <a:gd name="connsiteX1" fmla="*/ 218 w 10000"/>
              <a:gd name="connsiteY1" fmla="*/ 0 h 8825"/>
              <a:gd name="connsiteX2" fmla="*/ 0 w 10000"/>
              <a:gd name="connsiteY2" fmla="*/ 8448 h 8825"/>
              <a:gd name="connsiteX3" fmla="*/ 7224 w 10000"/>
              <a:gd name="connsiteY3" fmla="*/ 8825 h 8825"/>
              <a:gd name="connsiteX4" fmla="*/ 10000 w 10000"/>
              <a:gd name="connsiteY4" fmla="*/ 7972 h 8825"/>
              <a:gd name="connsiteX0" fmla="*/ 6901 w 7224"/>
              <a:gd name="connsiteY0" fmla="*/ 7744 h 10000"/>
              <a:gd name="connsiteX1" fmla="*/ 218 w 7224"/>
              <a:gd name="connsiteY1" fmla="*/ 0 h 10000"/>
              <a:gd name="connsiteX2" fmla="*/ 0 w 7224"/>
              <a:gd name="connsiteY2" fmla="*/ 9573 h 10000"/>
              <a:gd name="connsiteX3" fmla="*/ 7224 w 7224"/>
              <a:gd name="connsiteY3" fmla="*/ 10000 h 10000"/>
              <a:gd name="connsiteX4" fmla="*/ 6901 w 7224"/>
              <a:gd name="connsiteY4" fmla="*/ 7744 h 10000"/>
              <a:gd name="connsiteX0" fmla="*/ 9553 w 9587"/>
              <a:gd name="connsiteY0" fmla="*/ 7744 h 9750"/>
              <a:gd name="connsiteX1" fmla="*/ 302 w 9587"/>
              <a:gd name="connsiteY1" fmla="*/ 0 h 9750"/>
              <a:gd name="connsiteX2" fmla="*/ 0 w 9587"/>
              <a:gd name="connsiteY2" fmla="*/ 9573 h 9750"/>
              <a:gd name="connsiteX3" fmla="*/ 9464 w 9587"/>
              <a:gd name="connsiteY3" fmla="*/ 9750 h 9750"/>
              <a:gd name="connsiteX4" fmla="*/ 9553 w 9587"/>
              <a:gd name="connsiteY4" fmla="*/ 7744 h 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87" h="9750">
                <a:moveTo>
                  <a:pt x="9553" y="7744"/>
                </a:moveTo>
                <a:lnTo>
                  <a:pt x="302" y="0"/>
                </a:lnTo>
                <a:cubicBezTo>
                  <a:pt x="201" y="3191"/>
                  <a:pt x="101" y="6382"/>
                  <a:pt x="0" y="9573"/>
                </a:cubicBezTo>
                <a:lnTo>
                  <a:pt x="9464" y="9750"/>
                </a:lnTo>
                <a:cubicBezTo>
                  <a:pt x="9314" y="8998"/>
                  <a:pt x="9702" y="8496"/>
                  <a:pt x="9553" y="7744"/>
                </a:cubicBezTo>
                <a:close/>
              </a:path>
            </a:pathLst>
          </a:custGeom>
          <a:gradFill rotWithShape="1">
            <a:gsLst>
              <a:gs pos="0">
                <a:srgbClr val="3C6CDF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97" name="Group 296">
            <a:extLst>
              <a:ext uri="{FF2B5EF4-FFF2-40B4-BE49-F238E27FC236}">
                <a16:creationId xmlns:a16="http://schemas.microsoft.com/office/drawing/2014/main" id="{DBEB0F95-AE9C-DA4D-9F9E-9C6AE4A652EE}"/>
              </a:ext>
            </a:extLst>
          </p:cNvPr>
          <p:cNvGrpSpPr/>
          <p:nvPr/>
        </p:nvGrpSpPr>
        <p:grpSpPr>
          <a:xfrm>
            <a:off x="8637066" y="5115960"/>
            <a:ext cx="958850" cy="476251"/>
            <a:chOff x="7493876" y="2774731"/>
            <a:chExt cx="1481958" cy="894622"/>
          </a:xfrm>
        </p:grpSpPr>
        <p:sp>
          <p:nvSpPr>
            <p:cNvPr id="298" name="Freeform 297">
              <a:extLst>
                <a:ext uri="{FF2B5EF4-FFF2-40B4-BE49-F238E27FC236}">
                  <a16:creationId xmlns:a16="http://schemas.microsoft.com/office/drawing/2014/main" id="{6025F28A-8766-8949-96E6-DD0BD882AB2C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299" name="Oval 298">
              <a:extLst>
                <a:ext uri="{FF2B5EF4-FFF2-40B4-BE49-F238E27FC236}">
                  <a16:creationId xmlns:a16="http://schemas.microsoft.com/office/drawing/2014/main" id="{DFA4B720-1D85-4E4A-A3DF-4E2D8BCABCAB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300" name="Group 299">
              <a:extLst>
                <a:ext uri="{FF2B5EF4-FFF2-40B4-BE49-F238E27FC236}">
                  <a16:creationId xmlns:a16="http://schemas.microsoft.com/office/drawing/2014/main" id="{DAD2409F-AAE1-4A47-A41C-4F8FC3073E02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301" name="Freeform 300">
                <a:extLst>
                  <a:ext uri="{FF2B5EF4-FFF2-40B4-BE49-F238E27FC236}">
                    <a16:creationId xmlns:a16="http://schemas.microsoft.com/office/drawing/2014/main" id="{C10106D6-70AD-294D-966C-B6530FB2C388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02" name="Freeform 301">
                <a:extLst>
                  <a:ext uri="{FF2B5EF4-FFF2-40B4-BE49-F238E27FC236}">
                    <a16:creationId xmlns:a16="http://schemas.microsoft.com/office/drawing/2014/main" id="{03C28B18-54E7-EB4E-A70A-2F3A019FD155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03" name="Freeform 302">
                <a:extLst>
                  <a:ext uri="{FF2B5EF4-FFF2-40B4-BE49-F238E27FC236}">
                    <a16:creationId xmlns:a16="http://schemas.microsoft.com/office/drawing/2014/main" id="{5090762B-1155-2347-B6D2-D77A21D74478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04" name="Freeform 303">
                <a:extLst>
                  <a:ext uri="{FF2B5EF4-FFF2-40B4-BE49-F238E27FC236}">
                    <a16:creationId xmlns:a16="http://schemas.microsoft.com/office/drawing/2014/main" id="{F0881117-1317-CD49-B4BD-8B8A1E6EB27A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2" name="Rectangle 90">
            <a:extLst>
              <a:ext uri="{FF2B5EF4-FFF2-40B4-BE49-F238E27FC236}">
                <a16:creationId xmlns:a16="http://schemas.microsoft.com/office/drawing/2014/main" id="{990C22D1-7679-CB44-8984-10C1D99DC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6745" y="4489446"/>
            <a:ext cx="1273175" cy="9461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127000" dist="38100" dir="18900000" sx="103000" sy="103000" algn="b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34" name="Text Box 92">
            <a:extLst>
              <a:ext uri="{FF2B5EF4-FFF2-40B4-BE49-F238E27FC236}">
                <a16:creationId xmlns:a16="http://schemas.microsoft.com/office/drawing/2014/main" id="{1CB4056D-0AB4-094A-9E8C-7C63E13B1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3882" y="4456108"/>
            <a:ext cx="1317625" cy="933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сетевой</a:t>
            </a:r>
            <a:endParaRPr kumimoji="0" lang="en-US" altLang="en-US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канальный</a:t>
            </a:r>
            <a:endParaRPr kumimoji="0" lang="en-US" altLang="en-US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1700" dirty="0">
                <a:solidFill>
                  <a:prstClr val="black"/>
                </a:solidFill>
                <a:latin typeface="Arial" panose="020B0604020202020204" pitchFamily="34" charset="0"/>
              </a:rPr>
              <a:t>ф</a:t>
            </a:r>
            <a:r>
              <a:rPr kumimoji="0" lang="ru-RU" altLang="en-US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изич</a:t>
            </a:r>
            <a:r>
              <a:rPr kumimoji="0" lang="ru-RU" alt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-й</a:t>
            </a:r>
            <a:endParaRPr kumimoji="0" lang="en-US" altLang="en-US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44" name="Rectangle 24">
            <a:extLst>
              <a:ext uri="{FF2B5EF4-FFF2-40B4-BE49-F238E27FC236}">
                <a16:creationId xmlns:a16="http://schemas.microsoft.com/office/drawing/2014/main" id="{99237050-2EC8-FD44-B771-4FF0EAEABF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6137" y="4865756"/>
            <a:ext cx="1539758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18900000" sx="101000" sy="101000" algn="b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46" name="Line 25">
            <a:extLst>
              <a:ext uri="{FF2B5EF4-FFF2-40B4-BE49-F238E27FC236}">
                <a16:creationId xmlns:a16="http://schemas.microsoft.com/office/drawing/2014/main" id="{A3F12762-BE2E-E244-ADD0-3F754C8AA5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86135" y="5180082"/>
            <a:ext cx="149293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7" name="Line 27">
            <a:extLst>
              <a:ext uri="{FF2B5EF4-FFF2-40B4-BE49-F238E27FC236}">
                <a16:creationId xmlns:a16="http://schemas.microsoft.com/office/drawing/2014/main" id="{D9CB41BB-F2D8-B74D-BA63-C9D69DF8D2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4073" y="5484809"/>
            <a:ext cx="1468491" cy="1912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8" name="Line 28">
            <a:extLst>
              <a:ext uri="{FF2B5EF4-FFF2-40B4-BE49-F238E27FC236}">
                <a16:creationId xmlns:a16="http://schemas.microsoft.com/office/drawing/2014/main" id="{383571D9-51C3-9042-A891-980960CA3F4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8836" y="5784919"/>
            <a:ext cx="1480236" cy="3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9" name="Line 29">
            <a:extLst>
              <a:ext uri="{FF2B5EF4-FFF2-40B4-BE49-F238E27FC236}">
                <a16:creationId xmlns:a16="http://schemas.microsoft.com/office/drawing/2014/main" id="{C49F8A27-7F5E-A74A-87FC-4C156780CE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8836" y="6061071"/>
            <a:ext cx="1480236" cy="7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9" name="Rectangle 24">
            <a:extLst>
              <a:ext uri="{FF2B5EF4-FFF2-40B4-BE49-F238E27FC236}">
                <a16:creationId xmlns:a16="http://schemas.microsoft.com/office/drawing/2014/main" id="{7EA1E797-77D1-3E4E-BE7E-ACEB5C9FC9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6357" y="985833"/>
            <a:ext cx="1473201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18900000" sx="101000" sy="101000" algn="b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81" name="Text Box 26">
            <a:extLst>
              <a:ext uri="{FF2B5EF4-FFF2-40B4-BE49-F238E27FC236}">
                <a16:creationId xmlns:a16="http://schemas.microsoft.com/office/drawing/2014/main" id="{955E0381-1B0E-544A-A7DD-37ADCBB63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6101" y="943510"/>
            <a:ext cx="1661726" cy="150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приклданой</a:t>
            </a:r>
            <a:endParaRPr kumimoji="0" lang="en-US" altLang="en-US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транспортный</a:t>
            </a:r>
            <a:endParaRPr kumimoji="0" lang="en-US" altLang="en-US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1700" dirty="0">
                <a:solidFill>
                  <a:prstClr val="black"/>
                </a:solidFill>
                <a:latin typeface="Arial" panose="020B0604020202020204" pitchFamily="34" charset="0"/>
              </a:rPr>
              <a:t>сетевой</a:t>
            </a:r>
            <a:endParaRPr kumimoji="0" lang="en-US" altLang="en-US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1700" dirty="0">
                <a:solidFill>
                  <a:prstClr val="black"/>
                </a:solidFill>
                <a:latin typeface="Arial" panose="020B0604020202020204" pitchFamily="34" charset="0"/>
              </a:rPr>
              <a:t>канальный</a:t>
            </a:r>
            <a:endParaRPr kumimoji="0" lang="en-US" altLang="en-US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1700" dirty="0">
                <a:solidFill>
                  <a:prstClr val="black"/>
                </a:solidFill>
                <a:latin typeface="Arial" panose="020B0604020202020204" pitchFamily="34" charset="0"/>
              </a:rPr>
              <a:t>физический</a:t>
            </a:r>
            <a:endParaRPr kumimoji="0" lang="en-US" altLang="en-US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59" name="Freeform 3">
            <a:extLst>
              <a:ext uri="{FF2B5EF4-FFF2-40B4-BE49-F238E27FC236}">
                <a16:creationId xmlns:a16="http://schemas.microsoft.com/office/drawing/2014/main" id="{FF79401E-326D-8443-A822-64EFF7D91F62}"/>
              </a:ext>
            </a:extLst>
          </p:cNvPr>
          <p:cNvSpPr>
            <a:spLocks/>
          </p:cNvSpPr>
          <p:nvPr/>
        </p:nvSpPr>
        <p:spPr bwMode="auto">
          <a:xfrm>
            <a:off x="8317497" y="2564096"/>
            <a:ext cx="638175" cy="781777"/>
          </a:xfrm>
          <a:custGeom>
            <a:avLst/>
            <a:gdLst>
              <a:gd name="T0" fmla="*/ 2147483646 w 402"/>
              <a:gd name="T1" fmla="*/ 2147483646 h 537"/>
              <a:gd name="T2" fmla="*/ 2147483646 w 402"/>
              <a:gd name="T3" fmla="*/ 0 h 537"/>
              <a:gd name="T4" fmla="*/ 0 w 402"/>
              <a:gd name="T5" fmla="*/ 2147483646 h 537"/>
              <a:gd name="T6" fmla="*/ 2147483646 w 402"/>
              <a:gd name="T7" fmla="*/ 2147483646 h 537"/>
              <a:gd name="T8" fmla="*/ 2147483646 w 402"/>
              <a:gd name="T9" fmla="*/ 2147483646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2"/>
              <a:gd name="T16" fmla="*/ 0 h 537"/>
              <a:gd name="T17" fmla="*/ 402 w 402"/>
              <a:gd name="T18" fmla="*/ 537 h 5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2" h="537">
                <a:moveTo>
                  <a:pt x="402" y="363"/>
                </a:moveTo>
                <a:lnTo>
                  <a:pt x="28" y="0"/>
                </a:lnTo>
                <a:lnTo>
                  <a:pt x="0" y="470"/>
                </a:lnTo>
                <a:lnTo>
                  <a:pt x="242" y="537"/>
                </a:lnTo>
                <a:lnTo>
                  <a:pt x="402" y="363"/>
                </a:lnTo>
                <a:close/>
              </a:path>
            </a:pathLst>
          </a:custGeom>
          <a:gradFill rotWithShape="1">
            <a:gsLst>
              <a:gs pos="0">
                <a:srgbClr val="3C6CDF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05" name="Group 304">
            <a:extLst>
              <a:ext uri="{FF2B5EF4-FFF2-40B4-BE49-F238E27FC236}">
                <a16:creationId xmlns:a16="http://schemas.microsoft.com/office/drawing/2014/main" id="{A4E47CB1-938F-064D-AFFA-550D0F125117}"/>
              </a:ext>
            </a:extLst>
          </p:cNvPr>
          <p:cNvGrpSpPr/>
          <p:nvPr/>
        </p:nvGrpSpPr>
        <p:grpSpPr>
          <a:xfrm>
            <a:off x="8737109" y="2942202"/>
            <a:ext cx="959348" cy="478062"/>
            <a:chOff x="3668110" y="2448910"/>
            <a:chExt cx="3794234" cy="2165130"/>
          </a:xfrm>
        </p:grpSpPr>
        <p:sp>
          <p:nvSpPr>
            <p:cNvPr id="306" name="Rectangle 305">
              <a:extLst>
                <a:ext uri="{FF2B5EF4-FFF2-40B4-BE49-F238E27FC236}">
                  <a16:creationId xmlns:a16="http://schemas.microsoft.com/office/drawing/2014/main" id="{4113AFA1-3E53-2B44-844D-33D4D414E8FC}"/>
                </a:ext>
              </a:extLst>
            </p:cNvPr>
            <p:cNvSpPr/>
            <p:nvPr/>
          </p:nvSpPr>
          <p:spPr>
            <a:xfrm>
              <a:off x="3668110" y="3741409"/>
              <a:ext cx="3780587" cy="872631"/>
            </a:xfrm>
            <a:prstGeom prst="rect">
              <a:avLst/>
            </a:pr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7" name="Freeform 306">
              <a:extLst>
                <a:ext uri="{FF2B5EF4-FFF2-40B4-BE49-F238E27FC236}">
                  <a16:creationId xmlns:a16="http://schemas.microsoft.com/office/drawing/2014/main" id="{6AACD184-A341-A64D-AF0A-E8273A8D120E}"/>
                </a:ext>
              </a:extLst>
            </p:cNvPr>
            <p:cNvSpPr/>
            <p:nvPr/>
          </p:nvSpPr>
          <p:spPr>
            <a:xfrm>
              <a:off x="3678620" y="2448910"/>
              <a:ext cx="3783724" cy="1324303"/>
            </a:xfrm>
            <a:custGeom>
              <a:avLst/>
              <a:gdLst>
                <a:gd name="connsiteX0" fmla="*/ 0 w 3783724"/>
                <a:gd name="connsiteY0" fmla="*/ 1313793 h 1324303"/>
                <a:gd name="connsiteX1" fmla="*/ 0 w 3783724"/>
                <a:gd name="connsiteY1" fmla="*/ 1313793 h 1324303"/>
                <a:gd name="connsiteX2" fmla="*/ 252248 w 3783724"/>
                <a:gd name="connsiteY2" fmla="*/ 0 h 1324303"/>
                <a:gd name="connsiteX3" fmla="*/ 3415862 w 3783724"/>
                <a:gd name="connsiteY3" fmla="*/ 21020 h 1324303"/>
                <a:gd name="connsiteX4" fmla="*/ 3783724 w 3783724"/>
                <a:gd name="connsiteY4" fmla="*/ 1324303 h 1324303"/>
                <a:gd name="connsiteX5" fmla="*/ 0 w 3783724"/>
                <a:gd name="connsiteY5" fmla="*/ 1313793 h 1324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783724" h="1324303">
                  <a:moveTo>
                    <a:pt x="0" y="1313793"/>
                  </a:moveTo>
                  <a:lnTo>
                    <a:pt x="0" y="1313793"/>
                  </a:lnTo>
                  <a:lnTo>
                    <a:pt x="252248" y="0"/>
                  </a:lnTo>
                  <a:lnTo>
                    <a:pt x="3415862" y="21020"/>
                  </a:lnTo>
                  <a:lnTo>
                    <a:pt x="3783724" y="1324303"/>
                  </a:lnTo>
                  <a:lnTo>
                    <a:pt x="0" y="1313793"/>
                  </a:lnTo>
                  <a:close/>
                </a:path>
              </a:pathLst>
            </a:cu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308" name="Group 307">
              <a:extLst>
                <a:ext uri="{FF2B5EF4-FFF2-40B4-BE49-F238E27FC236}">
                  <a16:creationId xmlns:a16="http://schemas.microsoft.com/office/drawing/2014/main" id="{397EA54E-AF9C-5E43-ABD4-420C1068CBF3}"/>
                </a:ext>
              </a:extLst>
            </p:cNvPr>
            <p:cNvGrpSpPr/>
            <p:nvPr/>
          </p:nvGrpSpPr>
          <p:grpSpPr>
            <a:xfrm>
              <a:off x="3941378" y="2603243"/>
              <a:ext cx="3202061" cy="1066110"/>
              <a:chOff x="7939341" y="3037317"/>
              <a:chExt cx="897649" cy="353919"/>
            </a:xfrm>
          </p:grpSpPr>
          <p:sp>
            <p:nvSpPr>
              <p:cNvPr id="309" name="Freeform 308">
                <a:extLst>
                  <a:ext uri="{FF2B5EF4-FFF2-40B4-BE49-F238E27FC236}">
                    <a16:creationId xmlns:a16="http://schemas.microsoft.com/office/drawing/2014/main" id="{AAA61B04-18ED-CB4C-AA56-9EE1A97FE5CD}"/>
                  </a:ext>
                </a:extLst>
              </p:cNvPr>
              <p:cNvSpPr/>
              <p:nvPr/>
            </p:nvSpPr>
            <p:spPr>
              <a:xfrm>
                <a:off x="7964170" y="30373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10" name="Freeform 309">
                <a:extLst>
                  <a:ext uri="{FF2B5EF4-FFF2-40B4-BE49-F238E27FC236}">
                    <a16:creationId xmlns:a16="http://schemas.microsoft.com/office/drawing/2014/main" id="{F58AB38C-C52F-C046-8B42-AB402232C8F1}"/>
                  </a:ext>
                </a:extLst>
              </p:cNvPr>
              <p:cNvSpPr/>
              <p:nvPr/>
            </p:nvSpPr>
            <p:spPr>
              <a:xfrm>
                <a:off x="8519948" y="32067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11" name="Freeform 310">
                <a:extLst>
                  <a:ext uri="{FF2B5EF4-FFF2-40B4-BE49-F238E27FC236}">
                    <a16:creationId xmlns:a16="http://schemas.microsoft.com/office/drawing/2014/main" id="{40B533FA-5B0B-F640-8203-4E6686DF6167}"/>
                  </a:ext>
                </a:extLst>
              </p:cNvPr>
              <p:cNvSpPr/>
              <p:nvPr/>
            </p:nvSpPr>
            <p:spPr>
              <a:xfrm>
                <a:off x="7939341" y="32067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12" name="Freeform 311">
                <a:extLst>
                  <a:ext uri="{FF2B5EF4-FFF2-40B4-BE49-F238E27FC236}">
                    <a16:creationId xmlns:a16="http://schemas.microsoft.com/office/drawing/2014/main" id="{113B733F-5182-5C46-833B-B970C649E760}"/>
                  </a:ext>
                </a:extLst>
              </p:cNvPr>
              <p:cNvSpPr/>
              <p:nvPr/>
            </p:nvSpPr>
            <p:spPr>
              <a:xfrm>
                <a:off x="8047413" y="31234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8813" y="264748"/>
            <a:ext cx="4683534" cy="1680850"/>
          </a:xfrm>
        </p:spPr>
        <p:txBody>
          <a:bodyPr>
            <a:normAutofit fontScale="90000"/>
          </a:bodyPr>
          <a:lstStyle/>
          <a:p>
            <a:r>
              <a:rPr lang="ru-RU" altLang="en-US" sz="4400" dirty="0">
                <a:ea typeface="ＭＳ Ｐゴシック" panose="020B0600070205080204" pitchFamily="34" charset="-128"/>
              </a:rPr>
              <a:t>Инкапсуляция: взгляд от начала до конца</a:t>
            </a:r>
            <a:endParaRPr lang="en-US" sz="4400" dirty="0"/>
          </a:p>
        </p:txBody>
      </p:sp>
      <p:sp>
        <p:nvSpPr>
          <p:cNvPr id="175" name="Freeform 2">
            <a:extLst>
              <a:ext uri="{FF2B5EF4-FFF2-40B4-BE49-F238E27FC236}">
                <a16:creationId xmlns:a16="http://schemas.microsoft.com/office/drawing/2014/main" id="{230063FB-CBF2-814F-9B6D-159C714DB102}"/>
              </a:ext>
            </a:extLst>
          </p:cNvPr>
          <p:cNvSpPr>
            <a:spLocks/>
          </p:cNvSpPr>
          <p:nvPr/>
        </p:nvSpPr>
        <p:spPr bwMode="auto">
          <a:xfrm>
            <a:off x="5037145" y="1701796"/>
            <a:ext cx="4048125" cy="3833813"/>
          </a:xfrm>
          <a:custGeom>
            <a:avLst/>
            <a:gdLst>
              <a:gd name="T0" fmla="*/ 2147483646 w 2550"/>
              <a:gd name="T1" fmla="*/ 0 h 2415"/>
              <a:gd name="T2" fmla="*/ 2147483646 w 2550"/>
              <a:gd name="T3" fmla="*/ 0 h 2415"/>
              <a:gd name="T4" fmla="*/ 2147483646 w 2550"/>
              <a:gd name="T5" fmla="*/ 2147483646 h 2415"/>
              <a:gd name="T6" fmla="*/ 0 w 2550"/>
              <a:gd name="T7" fmla="*/ 2147483646 h 2415"/>
              <a:gd name="T8" fmla="*/ 0 60000 65536"/>
              <a:gd name="T9" fmla="*/ 0 60000 65536"/>
              <a:gd name="T10" fmla="*/ 0 60000 65536"/>
              <a:gd name="T11" fmla="*/ 0 60000 65536"/>
              <a:gd name="T12" fmla="*/ 0 w 2550"/>
              <a:gd name="T13" fmla="*/ 0 h 2415"/>
              <a:gd name="T14" fmla="*/ 2550 w 2550"/>
              <a:gd name="T15" fmla="*/ 2415 h 241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50" h="2415">
                <a:moveTo>
                  <a:pt x="592" y="0"/>
                </a:moveTo>
                <a:lnTo>
                  <a:pt x="2544" y="0"/>
                </a:lnTo>
                <a:lnTo>
                  <a:pt x="2550" y="2415"/>
                </a:lnTo>
                <a:lnTo>
                  <a:pt x="0" y="2415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6" name="Text Box 8">
            <a:extLst>
              <a:ext uri="{FF2B5EF4-FFF2-40B4-BE49-F238E27FC236}">
                <a16:creationId xmlns:a16="http://schemas.microsoft.com/office/drawing/2014/main" id="{D0A7F162-BF56-0D42-AC1A-1EA608D15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5453" y="332016"/>
            <a:ext cx="22092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отправитель</a:t>
            </a:r>
            <a:endParaRPr kumimoji="0" lang="en-US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80" name="Line 25">
            <a:extLst>
              <a:ext uri="{FF2B5EF4-FFF2-40B4-BE49-F238E27FC236}">
                <a16:creationId xmlns:a16="http://schemas.microsoft.com/office/drawing/2014/main" id="{06DACFB6-A512-6346-ADF0-044A1E0D8B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6356" y="1296985"/>
            <a:ext cx="1477428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2" name="Line 27">
            <a:extLst>
              <a:ext uri="{FF2B5EF4-FFF2-40B4-BE49-F238E27FC236}">
                <a16:creationId xmlns:a16="http://schemas.microsoft.com/office/drawing/2014/main" id="{7F5AA9D2-E3F5-C947-8DEE-283B00AD051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24294" y="1620836"/>
            <a:ext cx="1459050" cy="317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3" name="Line 28">
            <a:extLst>
              <a:ext uri="{FF2B5EF4-FFF2-40B4-BE49-F238E27FC236}">
                <a16:creationId xmlns:a16="http://schemas.microsoft.com/office/drawing/2014/main" id="{D2FB6FCA-C219-0347-A799-A07286AA5F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29056" y="1895472"/>
            <a:ext cx="1464727" cy="952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4" name="Line 29">
            <a:extLst>
              <a:ext uri="{FF2B5EF4-FFF2-40B4-BE49-F238E27FC236}">
                <a16:creationId xmlns:a16="http://schemas.microsoft.com/office/drawing/2014/main" id="{5DD86E94-6322-434A-87B3-1B856F1C7FC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9056" y="2181221"/>
            <a:ext cx="1468438" cy="1904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85" name="Group 39">
            <a:extLst>
              <a:ext uri="{FF2B5EF4-FFF2-40B4-BE49-F238E27FC236}">
                <a16:creationId xmlns:a16="http://schemas.microsoft.com/office/drawing/2014/main" id="{8AA541B8-399A-EF48-9EFE-5AF447CE2F83}"/>
              </a:ext>
            </a:extLst>
          </p:cNvPr>
          <p:cNvGrpSpPr>
            <a:grpSpLocks/>
          </p:cNvGrpSpPr>
          <p:nvPr/>
        </p:nvGrpSpPr>
        <p:grpSpPr bwMode="auto">
          <a:xfrm>
            <a:off x="2438406" y="1622421"/>
            <a:ext cx="1208088" cy="303213"/>
            <a:chOff x="501" y="1990"/>
            <a:chExt cx="761" cy="191"/>
          </a:xfrm>
        </p:grpSpPr>
        <p:sp>
          <p:nvSpPr>
            <p:cNvPr id="186" name="Rectangle 40">
              <a:extLst>
                <a:ext uri="{FF2B5EF4-FFF2-40B4-BE49-F238E27FC236}">
                  <a16:creationId xmlns:a16="http://schemas.microsoft.com/office/drawing/2014/main" id="{0387B9A7-F992-9246-A12A-3BB5DCDBD7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7" name="Rectangle 41">
              <a:extLst>
                <a:ext uri="{FF2B5EF4-FFF2-40B4-BE49-F238E27FC236}">
                  <a16:creationId xmlns:a16="http://schemas.microsoft.com/office/drawing/2014/main" id="{313D90F6-44E7-5B43-9F40-EAB5A4BC37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t</a:t>
              </a:r>
            </a:p>
          </p:txBody>
        </p:sp>
        <p:sp>
          <p:nvSpPr>
            <p:cNvPr id="188" name="Rectangle 42">
              <a:extLst>
                <a:ext uri="{FF2B5EF4-FFF2-40B4-BE49-F238E27FC236}">
                  <a16:creationId xmlns:a16="http://schemas.microsoft.com/office/drawing/2014/main" id="{09FD516E-DDA8-584C-AC12-7F5211BB38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n</a:t>
              </a:r>
            </a:p>
          </p:txBody>
        </p:sp>
        <p:sp>
          <p:nvSpPr>
            <p:cNvPr id="189" name="Rectangle 43">
              <a:extLst>
                <a:ext uri="{FF2B5EF4-FFF2-40B4-BE49-F238E27FC236}">
                  <a16:creationId xmlns:a16="http://schemas.microsoft.com/office/drawing/2014/main" id="{6FFC472B-97D7-D347-9A3C-464686CD17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M</a:t>
              </a:r>
            </a:p>
          </p:txBody>
        </p:sp>
        <p:sp>
          <p:nvSpPr>
            <p:cNvPr id="190" name="Line 44">
              <a:extLst>
                <a:ext uri="{FF2B5EF4-FFF2-40B4-BE49-F238E27FC236}">
                  <a16:creationId xmlns:a16="http://schemas.microsoft.com/office/drawing/2014/main" id="{72E3E927-7804-2B4F-BEB5-8E712FD0D8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1" name="Line 45">
              <a:extLst>
                <a:ext uri="{FF2B5EF4-FFF2-40B4-BE49-F238E27FC236}">
                  <a16:creationId xmlns:a16="http://schemas.microsoft.com/office/drawing/2014/main" id="{FB19C408-B20F-B545-913F-0B0F21C3B9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92" name="Text Box 5">
            <a:extLst>
              <a:ext uri="{FF2B5EF4-FFF2-40B4-BE49-F238E27FC236}">
                <a16:creationId xmlns:a16="http://schemas.microsoft.com/office/drawing/2014/main" id="{0D15D10E-958A-864A-A283-C2AB2D4E8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5029" y="1268277"/>
            <a:ext cx="93968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сегмент</a:t>
            </a: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grpSp>
        <p:nvGrpSpPr>
          <p:cNvPr id="193" name="Group 178">
            <a:extLst>
              <a:ext uri="{FF2B5EF4-FFF2-40B4-BE49-F238E27FC236}">
                <a16:creationId xmlns:a16="http://schemas.microsoft.com/office/drawing/2014/main" id="{C602A8C6-FCB3-7248-AB25-E5D9AF0992ED}"/>
              </a:ext>
            </a:extLst>
          </p:cNvPr>
          <p:cNvGrpSpPr>
            <a:grpSpLocks/>
          </p:cNvGrpSpPr>
          <p:nvPr/>
        </p:nvGrpSpPr>
        <p:grpSpPr bwMode="auto">
          <a:xfrm>
            <a:off x="2755907" y="1290633"/>
            <a:ext cx="301625" cy="292100"/>
            <a:chOff x="1962" y="2058"/>
            <a:chExt cx="190" cy="184"/>
          </a:xfrm>
        </p:grpSpPr>
        <p:sp>
          <p:nvSpPr>
            <p:cNvPr id="194" name="Rectangle 47">
              <a:extLst>
                <a:ext uri="{FF2B5EF4-FFF2-40B4-BE49-F238E27FC236}">
                  <a16:creationId xmlns:a16="http://schemas.microsoft.com/office/drawing/2014/main" id="{74D4FADB-78FF-754C-9258-3499AEC56C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2" y="2075"/>
              <a:ext cx="177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95" name="Rectangle 48">
              <a:extLst>
                <a:ext uri="{FF2B5EF4-FFF2-40B4-BE49-F238E27FC236}">
                  <a16:creationId xmlns:a16="http://schemas.microsoft.com/office/drawing/2014/main" id="{9A86A925-4488-C149-AC92-7E56AC2DB2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5" y="2058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t</a:t>
              </a:r>
            </a:p>
          </p:txBody>
        </p:sp>
      </p:grpSp>
      <p:sp>
        <p:nvSpPr>
          <p:cNvPr id="196" name="Text Box 4">
            <a:extLst>
              <a:ext uri="{FF2B5EF4-FFF2-40B4-BE49-F238E27FC236}">
                <a16:creationId xmlns:a16="http://schemas.microsoft.com/office/drawing/2014/main" id="{0E8F71B9-D739-9B4D-B3C4-4209B53F47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7673" y="1574796"/>
            <a:ext cx="143661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дейтаграмма</a:t>
            </a: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97" name="Text Box 54">
            <a:extLst>
              <a:ext uri="{FF2B5EF4-FFF2-40B4-BE49-F238E27FC236}">
                <a16:creationId xmlns:a16="http://schemas.microsoft.com/office/drawing/2014/main" id="{74C41705-B97B-5F4E-BB03-C374DF491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7581" y="4315817"/>
            <a:ext cx="16337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получатель</a:t>
            </a:r>
            <a:endParaRPr kumimoji="0" lang="en-US" altLang="en-US" sz="2000" b="0" i="1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grpSp>
        <p:nvGrpSpPr>
          <p:cNvPr id="206" name="Group 64">
            <a:extLst>
              <a:ext uri="{FF2B5EF4-FFF2-40B4-BE49-F238E27FC236}">
                <a16:creationId xmlns:a16="http://schemas.microsoft.com/office/drawing/2014/main" id="{C50D7752-68C1-8540-988D-5347ECFD1886}"/>
              </a:ext>
            </a:extLst>
          </p:cNvPr>
          <p:cNvGrpSpPr>
            <a:grpSpLocks/>
          </p:cNvGrpSpPr>
          <p:nvPr/>
        </p:nvGrpSpPr>
        <p:grpSpPr bwMode="auto">
          <a:xfrm>
            <a:off x="1371606" y="5781671"/>
            <a:ext cx="1479550" cy="303213"/>
            <a:chOff x="332" y="2224"/>
            <a:chExt cx="932" cy="191"/>
          </a:xfrm>
        </p:grpSpPr>
        <p:sp>
          <p:nvSpPr>
            <p:cNvPr id="207" name="Rectangle 65">
              <a:extLst>
                <a:ext uri="{FF2B5EF4-FFF2-40B4-BE49-F238E27FC236}">
                  <a16:creationId xmlns:a16="http://schemas.microsoft.com/office/drawing/2014/main" id="{1F3E093B-217C-A04B-B5D1-A6C902542E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08" name="Rectangle 66">
              <a:extLst>
                <a:ext uri="{FF2B5EF4-FFF2-40B4-BE49-F238E27FC236}">
                  <a16:creationId xmlns:a16="http://schemas.microsoft.com/office/drawing/2014/main" id="{12601678-594C-E14C-9193-F38CE90751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t</a:t>
              </a:r>
            </a:p>
          </p:txBody>
        </p:sp>
        <p:sp>
          <p:nvSpPr>
            <p:cNvPr id="209" name="Rectangle 67">
              <a:extLst>
                <a:ext uri="{FF2B5EF4-FFF2-40B4-BE49-F238E27FC236}">
                  <a16:creationId xmlns:a16="http://schemas.microsoft.com/office/drawing/2014/main" id="{C60FF2A5-B680-E647-99BC-03E16BB18F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n</a:t>
              </a:r>
            </a:p>
          </p:txBody>
        </p:sp>
        <p:sp>
          <p:nvSpPr>
            <p:cNvPr id="210" name="Rectangle 68">
              <a:extLst>
                <a:ext uri="{FF2B5EF4-FFF2-40B4-BE49-F238E27FC236}">
                  <a16:creationId xmlns:a16="http://schemas.microsoft.com/office/drawing/2014/main" id="{397B1F1F-935A-C84B-968D-E29BC9F4E0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211" name="Rectangle 69">
              <a:extLst>
                <a:ext uri="{FF2B5EF4-FFF2-40B4-BE49-F238E27FC236}">
                  <a16:creationId xmlns:a16="http://schemas.microsoft.com/office/drawing/2014/main" id="{F6478DF2-BC33-B343-8620-1D9F679E41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M</a:t>
              </a:r>
            </a:p>
          </p:txBody>
        </p:sp>
        <p:sp>
          <p:nvSpPr>
            <p:cNvPr id="212" name="Line 70">
              <a:extLst>
                <a:ext uri="{FF2B5EF4-FFF2-40B4-BE49-F238E27FC236}">
                  <a16:creationId xmlns:a16="http://schemas.microsoft.com/office/drawing/2014/main" id="{B65227E4-D34A-B045-A564-9F588CE817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3" name="Line 71">
              <a:extLst>
                <a:ext uri="{FF2B5EF4-FFF2-40B4-BE49-F238E27FC236}">
                  <a16:creationId xmlns:a16="http://schemas.microsoft.com/office/drawing/2014/main" id="{89581348-A579-E648-AF77-CC0CCFD73A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4" name="Line 72">
              <a:extLst>
                <a:ext uri="{FF2B5EF4-FFF2-40B4-BE49-F238E27FC236}">
                  <a16:creationId xmlns:a16="http://schemas.microsoft.com/office/drawing/2014/main" id="{5CD35CDE-ACA7-B147-9033-013571F308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15" name="Group 73">
            <a:extLst>
              <a:ext uri="{FF2B5EF4-FFF2-40B4-BE49-F238E27FC236}">
                <a16:creationId xmlns:a16="http://schemas.microsoft.com/office/drawing/2014/main" id="{782EFA19-0788-864E-B946-830DAB797411}"/>
              </a:ext>
            </a:extLst>
          </p:cNvPr>
          <p:cNvGrpSpPr>
            <a:grpSpLocks/>
          </p:cNvGrpSpPr>
          <p:nvPr/>
        </p:nvGrpSpPr>
        <p:grpSpPr bwMode="auto">
          <a:xfrm>
            <a:off x="1639895" y="5483221"/>
            <a:ext cx="1208087" cy="303213"/>
            <a:chOff x="501" y="1990"/>
            <a:chExt cx="761" cy="191"/>
          </a:xfrm>
        </p:grpSpPr>
        <p:sp>
          <p:nvSpPr>
            <p:cNvPr id="216" name="Rectangle 74">
              <a:extLst>
                <a:ext uri="{FF2B5EF4-FFF2-40B4-BE49-F238E27FC236}">
                  <a16:creationId xmlns:a16="http://schemas.microsoft.com/office/drawing/2014/main" id="{D970D459-C7BE-CB4F-B370-10A7B56F64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17" name="Rectangle 75">
              <a:extLst>
                <a:ext uri="{FF2B5EF4-FFF2-40B4-BE49-F238E27FC236}">
                  <a16:creationId xmlns:a16="http://schemas.microsoft.com/office/drawing/2014/main" id="{1904B028-B6FD-624E-A3E6-5B05A1065A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t</a:t>
              </a:r>
            </a:p>
          </p:txBody>
        </p:sp>
        <p:sp>
          <p:nvSpPr>
            <p:cNvPr id="218" name="Rectangle 76">
              <a:extLst>
                <a:ext uri="{FF2B5EF4-FFF2-40B4-BE49-F238E27FC236}">
                  <a16:creationId xmlns:a16="http://schemas.microsoft.com/office/drawing/2014/main" id="{7E497BF0-01B9-9645-AADF-EC6ECCD691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n</a:t>
              </a:r>
            </a:p>
          </p:txBody>
        </p:sp>
        <p:sp>
          <p:nvSpPr>
            <p:cNvPr id="219" name="Rectangle 77">
              <a:extLst>
                <a:ext uri="{FF2B5EF4-FFF2-40B4-BE49-F238E27FC236}">
                  <a16:creationId xmlns:a16="http://schemas.microsoft.com/office/drawing/2014/main" id="{F655CC88-7712-A040-B05C-B926BA640D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M</a:t>
              </a:r>
            </a:p>
          </p:txBody>
        </p:sp>
        <p:sp>
          <p:nvSpPr>
            <p:cNvPr id="220" name="Line 78">
              <a:extLst>
                <a:ext uri="{FF2B5EF4-FFF2-40B4-BE49-F238E27FC236}">
                  <a16:creationId xmlns:a16="http://schemas.microsoft.com/office/drawing/2014/main" id="{5F8C7ACF-60C6-EA40-ABF5-A21BAB3D73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1" name="Line 79">
              <a:extLst>
                <a:ext uri="{FF2B5EF4-FFF2-40B4-BE49-F238E27FC236}">
                  <a16:creationId xmlns:a16="http://schemas.microsoft.com/office/drawing/2014/main" id="{B9D1E0FC-D7EB-B94A-95BC-135127D00E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22" name="Group 80">
            <a:extLst>
              <a:ext uri="{FF2B5EF4-FFF2-40B4-BE49-F238E27FC236}">
                <a16:creationId xmlns:a16="http://schemas.microsoft.com/office/drawing/2014/main" id="{ED606BB4-B8BF-EE47-81F0-E3489EBF698D}"/>
              </a:ext>
            </a:extLst>
          </p:cNvPr>
          <p:cNvGrpSpPr>
            <a:grpSpLocks/>
          </p:cNvGrpSpPr>
          <p:nvPr/>
        </p:nvGrpSpPr>
        <p:grpSpPr bwMode="auto">
          <a:xfrm>
            <a:off x="1943106" y="5175246"/>
            <a:ext cx="890588" cy="303213"/>
            <a:chOff x="645" y="1734"/>
            <a:chExt cx="561" cy="191"/>
          </a:xfrm>
        </p:grpSpPr>
        <p:sp>
          <p:nvSpPr>
            <p:cNvPr id="223" name="Rectangle 81">
              <a:extLst>
                <a:ext uri="{FF2B5EF4-FFF2-40B4-BE49-F238E27FC236}">
                  <a16:creationId xmlns:a16="http://schemas.microsoft.com/office/drawing/2014/main" id="{5E750AC6-B9B9-BA47-9749-5BA61D17AB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" y="1751"/>
              <a:ext cx="4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24" name="Rectangle 82">
              <a:extLst>
                <a:ext uri="{FF2B5EF4-FFF2-40B4-BE49-F238E27FC236}">
                  <a16:creationId xmlns:a16="http://schemas.microsoft.com/office/drawing/2014/main" id="{203BBA7B-2CF5-6949-AEF6-9B5E4804A8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" y="173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t</a:t>
              </a:r>
            </a:p>
          </p:txBody>
        </p:sp>
        <p:sp>
          <p:nvSpPr>
            <p:cNvPr id="225" name="Rectangle 83">
              <a:extLst>
                <a:ext uri="{FF2B5EF4-FFF2-40B4-BE49-F238E27FC236}">
                  <a16:creationId xmlns:a16="http://schemas.microsoft.com/office/drawing/2014/main" id="{D9094A29-8FA3-604F-BCB2-C28018927A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8" y="173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M</a:t>
              </a:r>
            </a:p>
          </p:txBody>
        </p:sp>
        <p:sp>
          <p:nvSpPr>
            <p:cNvPr id="226" name="Line 84">
              <a:extLst>
                <a:ext uri="{FF2B5EF4-FFF2-40B4-BE49-F238E27FC236}">
                  <a16:creationId xmlns:a16="http://schemas.microsoft.com/office/drawing/2014/main" id="{B797ADA3-EF18-7C49-99C2-2F8F051D96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4" y="175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27" name="Group 85">
            <a:extLst>
              <a:ext uri="{FF2B5EF4-FFF2-40B4-BE49-F238E27FC236}">
                <a16:creationId xmlns:a16="http://schemas.microsoft.com/office/drawing/2014/main" id="{11AB6D85-B7C0-8142-8671-E8110C22285E}"/>
              </a:ext>
            </a:extLst>
          </p:cNvPr>
          <p:cNvGrpSpPr>
            <a:grpSpLocks/>
          </p:cNvGrpSpPr>
          <p:nvPr/>
        </p:nvGrpSpPr>
        <p:grpSpPr bwMode="auto">
          <a:xfrm>
            <a:off x="2149481" y="4864096"/>
            <a:ext cx="679450" cy="301625"/>
            <a:chOff x="780" y="1553"/>
            <a:chExt cx="428" cy="190"/>
          </a:xfrm>
        </p:grpSpPr>
        <p:sp>
          <p:nvSpPr>
            <p:cNvPr id="228" name="Rectangle 86">
              <a:extLst>
                <a:ext uri="{FF2B5EF4-FFF2-40B4-BE49-F238E27FC236}">
                  <a16:creationId xmlns:a16="http://schemas.microsoft.com/office/drawing/2014/main" id="{5CCFD8AF-21AA-2143-8C8C-4C988C5ED8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29" name="Rectangle 87">
              <a:extLst>
                <a:ext uri="{FF2B5EF4-FFF2-40B4-BE49-F238E27FC236}">
                  <a16:creationId xmlns:a16="http://schemas.microsoft.com/office/drawing/2014/main" id="{0247FE4B-63DA-1F45-A8DA-A5A5C63B6A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M</a:t>
              </a:r>
            </a:p>
          </p:txBody>
        </p:sp>
      </p:grpSp>
      <p:sp>
        <p:nvSpPr>
          <p:cNvPr id="233" name="Line 91">
            <a:extLst>
              <a:ext uri="{FF2B5EF4-FFF2-40B4-BE49-F238E27FC236}">
                <a16:creationId xmlns:a16="http://schemas.microsoft.com/office/drawing/2014/main" id="{19384907-F1F7-7342-B03B-0F3880C9074B}"/>
              </a:ext>
            </a:extLst>
          </p:cNvPr>
          <p:cNvSpPr>
            <a:spLocks noChangeShapeType="1"/>
          </p:cNvSpPr>
          <p:nvPr/>
        </p:nvSpPr>
        <p:spPr bwMode="auto">
          <a:xfrm>
            <a:off x="6916745" y="4806946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5" name="Line 93">
            <a:extLst>
              <a:ext uri="{FF2B5EF4-FFF2-40B4-BE49-F238E27FC236}">
                <a16:creationId xmlns:a16="http://schemas.microsoft.com/office/drawing/2014/main" id="{883D6FEA-BFB1-A54A-986E-6B39511738A6}"/>
              </a:ext>
            </a:extLst>
          </p:cNvPr>
          <p:cNvSpPr>
            <a:spLocks noChangeShapeType="1"/>
          </p:cNvSpPr>
          <p:nvPr/>
        </p:nvSpPr>
        <p:spPr bwMode="auto">
          <a:xfrm>
            <a:off x="6924682" y="5127621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8" name="Rectangle 96">
            <a:extLst>
              <a:ext uri="{FF2B5EF4-FFF2-40B4-BE49-F238E27FC236}">
                <a16:creationId xmlns:a16="http://schemas.microsoft.com/office/drawing/2014/main" id="{259A49E6-709B-2347-990D-69F0B212F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3433" y="2597147"/>
            <a:ext cx="1273175" cy="65563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8900000" sx="102000" sy="102000" algn="b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39" name="Line 97">
            <a:extLst>
              <a:ext uri="{FF2B5EF4-FFF2-40B4-BE49-F238E27FC236}">
                <a16:creationId xmlns:a16="http://schemas.microsoft.com/office/drawing/2014/main" id="{D82D4EF1-E7DC-B146-B148-5E79F02BCC8B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3433" y="2914647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1" name="Freeform 114">
            <a:extLst>
              <a:ext uri="{FF2B5EF4-FFF2-40B4-BE49-F238E27FC236}">
                <a16:creationId xmlns:a16="http://schemas.microsoft.com/office/drawing/2014/main" id="{BEDEB3A2-EFA9-6F44-A8E6-C8BD127C9FBD}"/>
              </a:ext>
            </a:extLst>
          </p:cNvPr>
          <p:cNvSpPr>
            <a:spLocks/>
          </p:cNvSpPr>
          <p:nvPr/>
        </p:nvSpPr>
        <p:spPr bwMode="auto">
          <a:xfrm>
            <a:off x="3048006" y="787395"/>
            <a:ext cx="5264150" cy="5494338"/>
          </a:xfrm>
          <a:custGeom>
            <a:avLst/>
            <a:gdLst>
              <a:gd name="T0" fmla="*/ 2147483646 w 3316"/>
              <a:gd name="T1" fmla="*/ 0 h 3461"/>
              <a:gd name="T2" fmla="*/ 2147483646 w 3316"/>
              <a:gd name="T3" fmla="*/ 2147483646 h 3461"/>
              <a:gd name="T4" fmla="*/ 2147483646 w 3316"/>
              <a:gd name="T5" fmla="*/ 2147483646 h 3461"/>
              <a:gd name="T6" fmla="*/ 2147483646 w 3316"/>
              <a:gd name="T7" fmla="*/ 2147483646 h 3461"/>
              <a:gd name="T8" fmla="*/ 2147483646 w 3316"/>
              <a:gd name="T9" fmla="*/ 2147483646 h 3461"/>
              <a:gd name="T10" fmla="*/ 2147483646 w 3316"/>
              <a:gd name="T11" fmla="*/ 2147483646 h 3461"/>
              <a:gd name="T12" fmla="*/ 2147483646 w 3316"/>
              <a:gd name="T13" fmla="*/ 2147483646 h 3461"/>
              <a:gd name="T14" fmla="*/ 2147483646 w 3316"/>
              <a:gd name="T15" fmla="*/ 2147483646 h 3461"/>
              <a:gd name="T16" fmla="*/ 2147483646 w 3316"/>
              <a:gd name="T17" fmla="*/ 2147483646 h 3461"/>
              <a:gd name="T18" fmla="*/ 2147483646 w 3316"/>
              <a:gd name="T19" fmla="*/ 2147483646 h 3461"/>
              <a:gd name="T20" fmla="*/ 2147483646 w 3316"/>
              <a:gd name="T21" fmla="*/ 2147483646 h 3461"/>
              <a:gd name="T22" fmla="*/ 0 w 3316"/>
              <a:gd name="T23" fmla="*/ 2147483646 h 3461"/>
              <a:gd name="T24" fmla="*/ 0 w 3316"/>
              <a:gd name="T25" fmla="*/ 2147483646 h 346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316"/>
              <a:gd name="T40" fmla="*/ 0 h 3461"/>
              <a:gd name="T41" fmla="*/ 3316 w 3316"/>
              <a:gd name="T42" fmla="*/ 3461 h 3461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316" h="3461">
                <a:moveTo>
                  <a:pt x="872" y="0"/>
                </a:moveTo>
                <a:lnTo>
                  <a:pt x="878" y="1481"/>
                </a:lnTo>
                <a:lnTo>
                  <a:pt x="2612" y="1481"/>
                </a:lnTo>
                <a:lnTo>
                  <a:pt x="2612" y="1179"/>
                </a:lnTo>
                <a:lnTo>
                  <a:pt x="3294" y="1179"/>
                </a:lnTo>
                <a:lnTo>
                  <a:pt x="3316" y="3131"/>
                </a:lnTo>
                <a:lnTo>
                  <a:pt x="3148" y="2986"/>
                </a:lnTo>
                <a:lnTo>
                  <a:pt x="3143" y="2387"/>
                </a:lnTo>
                <a:lnTo>
                  <a:pt x="2505" y="2387"/>
                </a:lnTo>
                <a:lnTo>
                  <a:pt x="2505" y="3070"/>
                </a:lnTo>
                <a:lnTo>
                  <a:pt x="1057" y="3461"/>
                </a:lnTo>
                <a:lnTo>
                  <a:pt x="0" y="3461"/>
                </a:lnTo>
                <a:lnTo>
                  <a:pt x="0" y="2505"/>
                </a:lnTo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42" name="Group 115">
            <a:extLst>
              <a:ext uri="{FF2B5EF4-FFF2-40B4-BE49-F238E27FC236}">
                <a16:creationId xmlns:a16="http://schemas.microsoft.com/office/drawing/2014/main" id="{85B6340C-1412-DD49-A487-35E5DC0144AC}"/>
              </a:ext>
            </a:extLst>
          </p:cNvPr>
          <p:cNvGrpSpPr>
            <a:grpSpLocks/>
          </p:cNvGrpSpPr>
          <p:nvPr/>
        </p:nvGrpSpPr>
        <p:grpSpPr bwMode="auto">
          <a:xfrm>
            <a:off x="5457831" y="4800596"/>
            <a:ext cx="1479550" cy="303213"/>
            <a:chOff x="332" y="2224"/>
            <a:chExt cx="932" cy="191"/>
          </a:xfrm>
        </p:grpSpPr>
        <p:sp>
          <p:nvSpPr>
            <p:cNvPr id="243" name="Rectangle 116">
              <a:extLst>
                <a:ext uri="{FF2B5EF4-FFF2-40B4-BE49-F238E27FC236}">
                  <a16:creationId xmlns:a16="http://schemas.microsoft.com/office/drawing/2014/main" id="{504C038E-092B-1D4B-AD07-733B523A2C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44" name="Rectangle 117">
              <a:extLst>
                <a:ext uri="{FF2B5EF4-FFF2-40B4-BE49-F238E27FC236}">
                  <a16:creationId xmlns:a16="http://schemas.microsoft.com/office/drawing/2014/main" id="{99CDC4A5-2671-2F4C-AF10-D4F0B21A07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t</a:t>
              </a:r>
            </a:p>
          </p:txBody>
        </p:sp>
        <p:sp>
          <p:nvSpPr>
            <p:cNvPr id="245" name="Rectangle 118">
              <a:extLst>
                <a:ext uri="{FF2B5EF4-FFF2-40B4-BE49-F238E27FC236}">
                  <a16:creationId xmlns:a16="http://schemas.microsoft.com/office/drawing/2014/main" id="{41C01446-A97C-0942-9110-AECA50BADD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n</a:t>
              </a:r>
            </a:p>
          </p:txBody>
        </p:sp>
        <p:sp>
          <p:nvSpPr>
            <p:cNvPr id="246" name="Rectangle 119">
              <a:extLst>
                <a:ext uri="{FF2B5EF4-FFF2-40B4-BE49-F238E27FC236}">
                  <a16:creationId xmlns:a16="http://schemas.microsoft.com/office/drawing/2014/main" id="{AA06A8EE-28E9-AF46-9EEA-FBEDDAF187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247" name="Rectangle 120">
              <a:extLst>
                <a:ext uri="{FF2B5EF4-FFF2-40B4-BE49-F238E27FC236}">
                  <a16:creationId xmlns:a16="http://schemas.microsoft.com/office/drawing/2014/main" id="{EF7ADA06-A6C3-EC42-9026-08C964BC65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M</a:t>
              </a:r>
            </a:p>
          </p:txBody>
        </p:sp>
        <p:sp>
          <p:nvSpPr>
            <p:cNvPr id="248" name="Line 121">
              <a:extLst>
                <a:ext uri="{FF2B5EF4-FFF2-40B4-BE49-F238E27FC236}">
                  <a16:creationId xmlns:a16="http://schemas.microsoft.com/office/drawing/2014/main" id="{F47A00CE-0D92-CA4D-9460-92CBEF8DE8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9" name="Line 122">
              <a:extLst>
                <a:ext uri="{FF2B5EF4-FFF2-40B4-BE49-F238E27FC236}">
                  <a16:creationId xmlns:a16="http://schemas.microsoft.com/office/drawing/2014/main" id="{457AAAB2-E313-B54A-B86A-CBEACA43A8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0" name="Line 123">
              <a:extLst>
                <a:ext uri="{FF2B5EF4-FFF2-40B4-BE49-F238E27FC236}">
                  <a16:creationId xmlns:a16="http://schemas.microsoft.com/office/drawing/2014/main" id="{777075DA-53C1-4349-BD44-36049E94C4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51" name="Group 124">
            <a:extLst>
              <a:ext uri="{FF2B5EF4-FFF2-40B4-BE49-F238E27FC236}">
                <a16:creationId xmlns:a16="http://schemas.microsoft.com/office/drawing/2014/main" id="{F09DD616-F735-7046-9C1C-D2103F4D1E5C}"/>
              </a:ext>
            </a:extLst>
          </p:cNvPr>
          <p:cNvGrpSpPr>
            <a:grpSpLocks/>
          </p:cNvGrpSpPr>
          <p:nvPr/>
        </p:nvGrpSpPr>
        <p:grpSpPr bwMode="auto">
          <a:xfrm>
            <a:off x="5716595" y="4494208"/>
            <a:ext cx="1208087" cy="303212"/>
            <a:chOff x="501" y="1990"/>
            <a:chExt cx="761" cy="191"/>
          </a:xfrm>
        </p:grpSpPr>
        <p:sp>
          <p:nvSpPr>
            <p:cNvPr id="252" name="Rectangle 125">
              <a:extLst>
                <a:ext uri="{FF2B5EF4-FFF2-40B4-BE49-F238E27FC236}">
                  <a16:creationId xmlns:a16="http://schemas.microsoft.com/office/drawing/2014/main" id="{DB941F93-1335-5645-94DE-59F001928A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53" name="Rectangle 126">
              <a:extLst>
                <a:ext uri="{FF2B5EF4-FFF2-40B4-BE49-F238E27FC236}">
                  <a16:creationId xmlns:a16="http://schemas.microsoft.com/office/drawing/2014/main" id="{9EA1B2EB-B358-3D4C-841E-567FECFADB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t</a:t>
              </a:r>
            </a:p>
          </p:txBody>
        </p:sp>
        <p:sp>
          <p:nvSpPr>
            <p:cNvPr id="254" name="Rectangle 127">
              <a:extLst>
                <a:ext uri="{FF2B5EF4-FFF2-40B4-BE49-F238E27FC236}">
                  <a16:creationId xmlns:a16="http://schemas.microsoft.com/office/drawing/2014/main" id="{13F00E9F-B735-5849-861F-39C839FD83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n</a:t>
              </a:r>
            </a:p>
          </p:txBody>
        </p:sp>
        <p:sp>
          <p:nvSpPr>
            <p:cNvPr id="255" name="Rectangle 128">
              <a:extLst>
                <a:ext uri="{FF2B5EF4-FFF2-40B4-BE49-F238E27FC236}">
                  <a16:creationId xmlns:a16="http://schemas.microsoft.com/office/drawing/2014/main" id="{0CE33A55-3FFF-D247-A00E-5085ABE3BD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M</a:t>
              </a:r>
            </a:p>
          </p:txBody>
        </p:sp>
        <p:sp>
          <p:nvSpPr>
            <p:cNvPr id="256" name="Line 129">
              <a:extLst>
                <a:ext uri="{FF2B5EF4-FFF2-40B4-BE49-F238E27FC236}">
                  <a16:creationId xmlns:a16="http://schemas.microsoft.com/office/drawing/2014/main" id="{5257F2F7-73B9-0943-A775-4320CC67F9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7" name="Line 130">
              <a:extLst>
                <a:ext uri="{FF2B5EF4-FFF2-40B4-BE49-F238E27FC236}">
                  <a16:creationId xmlns:a16="http://schemas.microsoft.com/office/drawing/2014/main" id="{F79FB15F-B9B5-1C48-A8C6-B6B142E79B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58" name="Group 140">
            <a:extLst>
              <a:ext uri="{FF2B5EF4-FFF2-40B4-BE49-F238E27FC236}">
                <a16:creationId xmlns:a16="http://schemas.microsoft.com/office/drawing/2014/main" id="{DC4925E6-41A9-8643-8E76-63BD0FB2392D}"/>
              </a:ext>
            </a:extLst>
          </p:cNvPr>
          <p:cNvGrpSpPr>
            <a:grpSpLocks/>
          </p:cNvGrpSpPr>
          <p:nvPr/>
        </p:nvGrpSpPr>
        <p:grpSpPr bwMode="auto">
          <a:xfrm>
            <a:off x="8488370" y="4860921"/>
            <a:ext cx="1208087" cy="303213"/>
            <a:chOff x="501" y="1990"/>
            <a:chExt cx="761" cy="191"/>
          </a:xfrm>
        </p:grpSpPr>
        <p:sp>
          <p:nvSpPr>
            <p:cNvPr id="259" name="Rectangle 141">
              <a:extLst>
                <a:ext uri="{FF2B5EF4-FFF2-40B4-BE49-F238E27FC236}">
                  <a16:creationId xmlns:a16="http://schemas.microsoft.com/office/drawing/2014/main" id="{24DA0C2F-17DB-7643-B65D-18F2B436D4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60" name="Rectangle 142">
              <a:extLst>
                <a:ext uri="{FF2B5EF4-FFF2-40B4-BE49-F238E27FC236}">
                  <a16:creationId xmlns:a16="http://schemas.microsoft.com/office/drawing/2014/main" id="{296D85F8-DA00-E347-906C-91E4F93935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t</a:t>
              </a:r>
            </a:p>
          </p:txBody>
        </p:sp>
        <p:sp>
          <p:nvSpPr>
            <p:cNvPr id="261" name="Rectangle 143">
              <a:extLst>
                <a:ext uri="{FF2B5EF4-FFF2-40B4-BE49-F238E27FC236}">
                  <a16:creationId xmlns:a16="http://schemas.microsoft.com/office/drawing/2014/main" id="{7E7E3D6E-A342-6648-9506-7A080F8B7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n</a:t>
              </a:r>
            </a:p>
          </p:txBody>
        </p:sp>
        <p:sp>
          <p:nvSpPr>
            <p:cNvPr id="262" name="Rectangle 144">
              <a:extLst>
                <a:ext uri="{FF2B5EF4-FFF2-40B4-BE49-F238E27FC236}">
                  <a16:creationId xmlns:a16="http://schemas.microsoft.com/office/drawing/2014/main" id="{E27AB14D-C29B-DF45-8BD1-D050C50BEA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M</a:t>
              </a:r>
            </a:p>
          </p:txBody>
        </p:sp>
        <p:sp>
          <p:nvSpPr>
            <p:cNvPr id="263" name="Line 145">
              <a:extLst>
                <a:ext uri="{FF2B5EF4-FFF2-40B4-BE49-F238E27FC236}">
                  <a16:creationId xmlns:a16="http://schemas.microsoft.com/office/drawing/2014/main" id="{331963CB-8B11-1C4E-8253-0FDB3A375A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4" name="Line 146">
              <a:extLst>
                <a:ext uri="{FF2B5EF4-FFF2-40B4-BE49-F238E27FC236}">
                  <a16:creationId xmlns:a16="http://schemas.microsoft.com/office/drawing/2014/main" id="{432304F0-73BB-2748-8E18-7151D5E336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65" name="Group 156">
            <a:extLst>
              <a:ext uri="{FF2B5EF4-FFF2-40B4-BE49-F238E27FC236}">
                <a16:creationId xmlns:a16="http://schemas.microsoft.com/office/drawing/2014/main" id="{2999D032-84BD-264A-ADD9-A5141E317962}"/>
              </a:ext>
            </a:extLst>
          </p:cNvPr>
          <p:cNvGrpSpPr>
            <a:grpSpLocks/>
          </p:cNvGrpSpPr>
          <p:nvPr/>
        </p:nvGrpSpPr>
        <p:grpSpPr bwMode="auto">
          <a:xfrm>
            <a:off x="2157419" y="1919283"/>
            <a:ext cx="1479550" cy="303212"/>
            <a:chOff x="332" y="2224"/>
            <a:chExt cx="932" cy="191"/>
          </a:xfrm>
        </p:grpSpPr>
        <p:sp>
          <p:nvSpPr>
            <p:cNvPr id="266" name="Rectangle 157">
              <a:extLst>
                <a:ext uri="{FF2B5EF4-FFF2-40B4-BE49-F238E27FC236}">
                  <a16:creationId xmlns:a16="http://schemas.microsoft.com/office/drawing/2014/main" id="{0E7166F5-9BCE-6142-A6E7-CDF9498085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67" name="Rectangle 158">
              <a:extLst>
                <a:ext uri="{FF2B5EF4-FFF2-40B4-BE49-F238E27FC236}">
                  <a16:creationId xmlns:a16="http://schemas.microsoft.com/office/drawing/2014/main" id="{754F1661-A032-B447-9C02-84330F1B16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t</a:t>
              </a:r>
            </a:p>
          </p:txBody>
        </p:sp>
        <p:sp>
          <p:nvSpPr>
            <p:cNvPr id="268" name="Rectangle 159">
              <a:extLst>
                <a:ext uri="{FF2B5EF4-FFF2-40B4-BE49-F238E27FC236}">
                  <a16:creationId xmlns:a16="http://schemas.microsoft.com/office/drawing/2014/main" id="{1C7AD2C3-C553-2A4B-9171-A8E09BA847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n</a:t>
              </a:r>
            </a:p>
          </p:txBody>
        </p:sp>
        <p:sp>
          <p:nvSpPr>
            <p:cNvPr id="269" name="Rectangle 160">
              <a:extLst>
                <a:ext uri="{FF2B5EF4-FFF2-40B4-BE49-F238E27FC236}">
                  <a16:creationId xmlns:a16="http://schemas.microsoft.com/office/drawing/2014/main" id="{CE64079E-3B67-F34D-801D-A92A1F3B07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270" name="Rectangle 161">
              <a:extLst>
                <a:ext uri="{FF2B5EF4-FFF2-40B4-BE49-F238E27FC236}">
                  <a16:creationId xmlns:a16="http://schemas.microsoft.com/office/drawing/2014/main" id="{1E8F4774-501D-1F43-80F6-8E0FBDD2EA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M</a:t>
              </a:r>
            </a:p>
          </p:txBody>
        </p:sp>
        <p:sp>
          <p:nvSpPr>
            <p:cNvPr id="271" name="Line 162">
              <a:extLst>
                <a:ext uri="{FF2B5EF4-FFF2-40B4-BE49-F238E27FC236}">
                  <a16:creationId xmlns:a16="http://schemas.microsoft.com/office/drawing/2014/main" id="{AC823B9C-431D-F442-BF16-B2BB257630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2" name="Line 163">
              <a:extLst>
                <a:ext uri="{FF2B5EF4-FFF2-40B4-BE49-F238E27FC236}">
                  <a16:creationId xmlns:a16="http://schemas.microsoft.com/office/drawing/2014/main" id="{027C6256-CE60-DF44-B53C-314BE2376C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3" name="Line 164">
              <a:extLst>
                <a:ext uri="{FF2B5EF4-FFF2-40B4-BE49-F238E27FC236}">
                  <a16:creationId xmlns:a16="http://schemas.microsoft.com/office/drawing/2014/main" id="{EB0B6073-A87E-8C45-871D-8531AA0655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74" name="Text Box 166">
            <a:extLst>
              <a:ext uri="{FF2B5EF4-FFF2-40B4-BE49-F238E27FC236}">
                <a16:creationId xmlns:a16="http://schemas.microsoft.com/office/drawing/2014/main" id="{B74B5829-1A8F-AE47-9517-C70C28E5B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0831" y="5665783"/>
            <a:ext cx="188545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t>маршрутизатор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75" name="Text Box 167">
            <a:extLst>
              <a:ext uri="{FF2B5EF4-FFF2-40B4-BE49-F238E27FC236}">
                <a16:creationId xmlns:a16="http://schemas.microsoft.com/office/drawing/2014/main" id="{28AC982F-9E27-1847-9770-EC46EAFE4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5119" y="3386662"/>
            <a:ext cx="14814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t>коммутатор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76" name="Text Box 174">
            <a:extLst>
              <a:ext uri="{FF2B5EF4-FFF2-40B4-BE49-F238E27FC236}">
                <a16:creationId xmlns:a16="http://schemas.microsoft.com/office/drawing/2014/main" id="{2A962AD2-9396-3D42-9E36-5C73F53C9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5848" y="945350"/>
            <a:ext cx="125547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сообщение</a:t>
            </a: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grpSp>
        <p:nvGrpSpPr>
          <p:cNvPr id="277" name="Group 175">
            <a:extLst>
              <a:ext uri="{FF2B5EF4-FFF2-40B4-BE49-F238E27FC236}">
                <a16:creationId xmlns:a16="http://schemas.microsoft.com/office/drawing/2014/main" id="{06D27889-C61F-0242-A608-3A140922A686}"/>
              </a:ext>
            </a:extLst>
          </p:cNvPr>
          <p:cNvGrpSpPr>
            <a:grpSpLocks/>
          </p:cNvGrpSpPr>
          <p:nvPr/>
        </p:nvGrpSpPr>
        <p:grpSpPr bwMode="auto">
          <a:xfrm>
            <a:off x="2982919" y="973134"/>
            <a:ext cx="679450" cy="301625"/>
            <a:chOff x="780" y="1553"/>
            <a:chExt cx="428" cy="190"/>
          </a:xfrm>
        </p:grpSpPr>
        <p:sp>
          <p:nvSpPr>
            <p:cNvPr id="278" name="Rectangle 176">
              <a:extLst>
                <a:ext uri="{FF2B5EF4-FFF2-40B4-BE49-F238E27FC236}">
                  <a16:creationId xmlns:a16="http://schemas.microsoft.com/office/drawing/2014/main" id="{8E4EC409-9300-A24E-856E-0C57A0500E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79" name="Rectangle 177">
              <a:extLst>
                <a:ext uri="{FF2B5EF4-FFF2-40B4-BE49-F238E27FC236}">
                  <a16:creationId xmlns:a16="http://schemas.microsoft.com/office/drawing/2014/main" id="{C7120CFE-84DC-AE4A-96EA-467B21A3F9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M</a:t>
              </a:r>
            </a:p>
          </p:txBody>
        </p:sp>
      </p:grpSp>
      <p:grpSp>
        <p:nvGrpSpPr>
          <p:cNvPr id="280" name="Group 185">
            <a:extLst>
              <a:ext uri="{FF2B5EF4-FFF2-40B4-BE49-F238E27FC236}">
                <a16:creationId xmlns:a16="http://schemas.microsoft.com/office/drawing/2014/main" id="{48F838C9-2064-8846-AE99-7D64C6F0E88A}"/>
              </a:ext>
            </a:extLst>
          </p:cNvPr>
          <p:cNvGrpSpPr>
            <a:grpSpLocks/>
          </p:cNvGrpSpPr>
          <p:nvPr/>
        </p:nvGrpSpPr>
        <p:grpSpPr bwMode="auto">
          <a:xfrm>
            <a:off x="2746384" y="1290634"/>
            <a:ext cx="908050" cy="301625"/>
            <a:chOff x="1848" y="2046"/>
            <a:chExt cx="572" cy="190"/>
          </a:xfrm>
        </p:grpSpPr>
        <p:grpSp>
          <p:nvGrpSpPr>
            <p:cNvPr id="281" name="Group 179">
              <a:extLst>
                <a:ext uri="{FF2B5EF4-FFF2-40B4-BE49-F238E27FC236}">
                  <a16:creationId xmlns:a16="http://schemas.microsoft.com/office/drawing/2014/main" id="{B8E6789C-1509-4C48-885B-AD08332F4B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48" y="2047"/>
              <a:ext cx="187" cy="184"/>
              <a:chOff x="1959" y="2058"/>
              <a:chExt cx="187" cy="184"/>
            </a:xfrm>
          </p:grpSpPr>
          <p:sp>
            <p:nvSpPr>
              <p:cNvPr id="285" name="Rectangle 180">
                <a:extLst>
                  <a:ext uri="{FF2B5EF4-FFF2-40B4-BE49-F238E27FC236}">
                    <a16:creationId xmlns:a16="http://schemas.microsoft.com/office/drawing/2014/main" id="{06BC3922-CF81-3845-BA10-96DBBA1F47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4" y="2075"/>
                <a:ext cx="177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86" name="Rectangle 181">
                <a:extLst>
                  <a:ext uri="{FF2B5EF4-FFF2-40B4-BE49-F238E27FC236}">
                    <a16:creationId xmlns:a16="http://schemas.microsoft.com/office/drawing/2014/main" id="{C4E3DD7C-9412-E741-BD84-C65290F396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9" y="2058"/>
                <a:ext cx="187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H</a:t>
                </a:r>
                <a:r>
                  <a:rPr kumimoji="0" lang="en-US" altLang="en-US" sz="18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t</a:t>
                </a:r>
              </a:p>
            </p:txBody>
          </p:sp>
        </p:grpSp>
        <p:grpSp>
          <p:nvGrpSpPr>
            <p:cNvPr id="282" name="Group 182">
              <a:extLst>
                <a:ext uri="{FF2B5EF4-FFF2-40B4-BE49-F238E27FC236}">
                  <a16:creationId xmlns:a16="http://schemas.microsoft.com/office/drawing/2014/main" id="{19C49CDA-616B-0942-AEEF-049BB04DF3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92" y="2046"/>
              <a:ext cx="428" cy="190"/>
              <a:chOff x="780" y="1553"/>
              <a:chExt cx="428" cy="190"/>
            </a:xfrm>
          </p:grpSpPr>
          <p:sp>
            <p:nvSpPr>
              <p:cNvPr id="283" name="Rectangle 183">
                <a:extLst>
                  <a:ext uri="{FF2B5EF4-FFF2-40B4-BE49-F238E27FC236}">
                    <a16:creationId xmlns:a16="http://schemas.microsoft.com/office/drawing/2014/main" id="{4F97E7C1-6241-2842-9ACE-7FBCF045B1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7" y="1571"/>
                <a:ext cx="312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284" name="Rectangle 184">
                <a:extLst>
                  <a:ext uri="{FF2B5EF4-FFF2-40B4-BE49-F238E27FC236}">
                    <a16:creationId xmlns:a16="http://schemas.microsoft.com/office/drawing/2014/main" id="{FBAAFC8C-9356-294D-B8F3-F6E4810790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1553"/>
                <a:ext cx="428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ts val="1675"/>
                  </a:spcBef>
                  <a:buClr>
                    <a:srgbClr val="000090"/>
                  </a:buClr>
                  <a:buSzPct val="10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85000"/>
                  </a:lnSpc>
                  <a:spcBef>
                    <a:spcPts val="1438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0"/>
                  </a:buClr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Comic Sans MS" panose="030F0702030302020204" pitchFamily="66" charset="0"/>
                    <a:ea typeface="Comic Sans MS" panose="030F0702030302020204" pitchFamily="66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M</a:t>
                </a:r>
              </a:p>
            </p:txBody>
          </p:sp>
        </p:grpSp>
      </p:grpSp>
      <p:grpSp>
        <p:nvGrpSpPr>
          <p:cNvPr id="287" name="Group 187">
            <a:extLst>
              <a:ext uri="{FF2B5EF4-FFF2-40B4-BE49-F238E27FC236}">
                <a16:creationId xmlns:a16="http://schemas.microsoft.com/office/drawing/2014/main" id="{11860688-7535-2242-95B7-51DB4FCD1617}"/>
              </a:ext>
            </a:extLst>
          </p:cNvPr>
          <p:cNvGrpSpPr>
            <a:grpSpLocks/>
          </p:cNvGrpSpPr>
          <p:nvPr/>
        </p:nvGrpSpPr>
        <p:grpSpPr bwMode="auto">
          <a:xfrm>
            <a:off x="2438407" y="1622425"/>
            <a:ext cx="323850" cy="295274"/>
            <a:chOff x="1948" y="2058"/>
            <a:chExt cx="204" cy="184"/>
          </a:xfrm>
        </p:grpSpPr>
        <p:sp>
          <p:nvSpPr>
            <p:cNvPr id="288" name="Rectangle 188">
              <a:extLst>
                <a:ext uri="{FF2B5EF4-FFF2-40B4-BE49-F238E27FC236}">
                  <a16:creationId xmlns:a16="http://schemas.microsoft.com/office/drawing/2014/main" id="{731A6D81-5EA1-834F-A9B7-29A362ECB2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8" y="2075"/>
              <a:ext cx="191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89" name="Rectangle 189">
              <a:extLst>
                <a:ext uri="{FF2B5EF4-FFF2-40B4-BE49-F238E27FC236}">
                  <a16:creationId xmlns:a16="http://schemas.microsoft.com/office/drawing/2014/main" id="{2EAE3C28-1F19-034E-A583-4C40A2941B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5" y="2058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ts val="1675"/>
                </a:spcBef>
                <a:buClr>
                  <a:srgbClr val="000090"/>
                </a:buClr>
                <a:buSzPct val="10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lnSpc>
                  <a:spcPct val="85000"/>
                </a:lnSpc>
                <a:spcBef>
                  <a:spcPts val="1438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90"/>
                </a:buClr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Comic Sans MS" panose="030F0702030302020204" pitchFamily="66" charset="0"/>
                  <a:ea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H</a:t>
              </a:r>
              <a:r>
                <a:rPr kumimoji="0" lang="en-US" altLang="en-US" sz="18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n</a:t>
              </a:r>
            </a:p>
          </p:txBody>
        </p:sp>
      </p:grpSp>
      <p:sp>
        <p:nvSpPr>
          <p:cNvPr id="290" name="Text Box 7">
            <a:extLst>
              <a:ext uri="{FF2B5EF4-FFF2-40B4-BE49-F238E27FC236}">
                <a16:creationId xmlns:a16="http://schemas.microsoft.com/office/drawing/2014/main" id="{A538246A-59B9-0349-A984-2F7704DBA8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5052" y="1914521"/>
            <a:ext cx="62709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кадр</a:t>
            </a: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grpSp>
        <p:nvGrpSpPr>
          <p:cNvPr id="294" name="Group 190">
            <a:extLst>
              <a:ext uri="{FF2B5EF4-FFF2-40B4-BE49-F238E27FC236}">
                <a16:creationId xmlns:a16="http://schemas.microsoft.com/office/drawing/2014/main" id="{3A531A16-240C-9241-94EF-4C9AE4951124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5538386" y="1336480"/>
            <a:ext cx="803275" cy="771525"/>
            <a:chOff x="-44" y="1473"/>
            <a:chExt cx="981" cy="1105"/>
          </a:xfrm>
        </p:grpSpPr>
        <p:pic>
          <p:nvPicPr>
            <p:cNvPr id="295" name="Picture 191" descr="desktop_computer_stylized_medium">
              <a:extLst>
                <a:ext uri="{FF2B5EF4-FFF2-40B4-BE49-F238E27FC236}">
                  <a16:creationId xmlns:a16="http://schemas.microsoft.com/office/drawing/2014/main" id="{1407FE03-3BF1-1D45-8A83-D39E3D03C3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6" name="Freeform 192">
              <a:extLst>
                <a:ext uri="{FF2B5EF4-FFF2-40B4-BE49-F238E27FC236}">
                  <a16:creationId xmlns:a16="http://schemas.microsoft.com/office/drawing/2014/main" id="{24E88B51-BE9B-3C48-9F67-26465B749683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50" name="Freeform 10">
            <a:extLst>
              <a:ext uri="{FF2B5EF4-FFF2-40B4-BE49-F238E27FC236}">
                <a16:creationId xmlns:a16="http://schemas.microsoft.com/office/drawing/2014/main" id="{7497192E-FD73-AA40-BE80-ABE9A774CC99}"/>
              </a:ext>
            </a:extLst>
          </p:cNvPr>
          <p:cNvSpPr>
            <a:spLocks/>
          </p:cNvSpPr>
          <p:nvPr/>
        </p:nvSpPr>
        <p:spPr bwMode="auto">
          <a:xfrm>
            <a:off x="4387008" y="4872655"/>
            <a:ext cx="360362" cy="1522901"/>
          </a:xfrm>
          <a:custGeom>
            <a:avLst/>
            <a:gdLst>
              <a:gd name="T0" fmla="*/ 2147483646 w 267"/>
              <a:gd name="T1" fmla="*/ 2147483646 h 1186"/>
              <a:gd name="T2" fmla="*/ 0 w 267"/>
              <a:gd name="T3" fmla="*/ 0 h 1186"/>
              <a:gd name="T4" fmla="*/ 0 w 267"/>
              <a:gd name="T5" fmla="*/ 2147483646 h 1186"/>
              <a:gd name="T6" fmla="*/ 2147483646 w 267"/>
              <a:gd name="T7" fmla="*/ 2147483646 h 1186"/>
              <a:gd name="T8" fmla="*/ 2147483646 w 267"/>
              <a:gd name="T9" fmla="*/ 2147483646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rgbClr val="3C6CDF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91" name="Group 187">
            <a:extLst>
              <a:ext uri="{FF2B5EF4-FFF2-40B4-BE49-F238E27FC236}">
                <a16:creationId xmlns:a16="http://schemas.microsoft.com/office/drawing/2014/main" id="{4888665C-41EE-644D-80C5-A5B9017648C6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634417" y="5223510"/>
            <a:ext cx="803275" cy="771525"/>
            <a:chOff x="-44" y="1473"/>
            <a:chExt cx="981" cy="1105"/>
          </a:xfrm>
        </p:grpSpPr>
        <p:pic>
          <p:nvPicPr>
            <p:cNvPr id="292" name="Picture 188" descr="desktop_computer_stylized_medium">
              <a:extLst>
                <a:ext uri="{FF2B5EF4-FFF2-40B4-BE49-F238E27FC236}">
                  <a16:creationId xmlns:a16="http://schemas.microsoft.com/office/drawing/2014/main" id="{7A9F9E63-740A-7147-A711-8D8238FD97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3" name="Freeform 189">
              <a:extLst>
                <a:ext uri="{FF2B5EF4-FFF2-40B4-BE49-F238E27FC236}">
                  <a16:creationId xmlns:a16="http://schemas.microsoft.com/office/drawing/2014/main" id="{B678C5E1-8916-9C47-B1F3-E8A3F8BB6DB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40" name="Text Box 98">
            <a:extLst>
              <a:ext uri="{FF2B5EF4-FFF2-40B4-BE49-F238E27FC236}">
                <a16:creationId xmlns:a16="http://schemas.microsoft.com/office/drawing/2014/main" id="{9BC58A09-0AC8-5F40-B8A7-C0AF48D1D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0180" y="2584590"/>
            <a:ext cx="1317625" cy="645561"/>
          </a:xfrm>
          <a:prstGeom prst="rect">
            <a:avLst/>
          </a:prstGeom>
          <a:noFill/>
          <a:ln>
            <a:noFill/>
          </a:ln>
          <a:effectLst>
            <a:outerShdw blurRad="114300" dist="38100" dir="18900000" sx="123000" sy="123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канальный</a:t>
            </a:r>
            <a:endParaRPr kumimoji="0" lang="en-US" altLang="en-US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1700" dirty="0">
                <a:solidFill>
                  <a:prstClr val="black"/>
                </a:solidFill>
                <a:latin typeface="Arial" panose="020B0604020202020204" pitchFamily="34" charset="0"/>
              </a:rPr>
              <a:t>ф</a:t>
            </a:r>
            <a:r>
              <a:rPr kumimoji="0" lang="ru-RU" altLang="en-US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изич</a:t>
            </a:r>
            <a:r>
              <a:rPr kumimoji="0" lang="ru-RU" alt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-й</a:t>
            </a:r>
            <a:endParaRPr kumimoji="0" lang="en-US" altLang="en-US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38" name="Slide Number Placeholder 2">
            <a:extLst>
              <a:ext uri="{FF2B5EF4-FFF2-40B4-BE49-F238E27FC236}">
                <a16:creationId xmlns:a16="http://schemas.microsoft.com/office/drawing/2014/main" id="{6BD8BDAD-DE9A-2307-5C3F-33EA4A6793CE}"/>
              </a:ext>
            </a:extLst>
          </p:cNvPr>
          <p:cNvSpPr txBox="1">
            <a:spLocks/>
          </p:cNvSpPr>
          <p:nvPr/>
        </p:nvSpPr>
        <p:spPr>
          <a:xfrm>
            <a:off x="3547726" y="6495771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200" dirty="0" err="1">
                <a:solidFill>
                  <a:schemeClr val="tx1"/>
                </a:solidFill>
              </a:rPr>
              <a:t>Джеймс</a:t>
            </a:r>
            <a:r>
              <a:rPr lang="ru-RU" sz="1200" dirty="0">
                <a:solidFill>
                  <a:schemeClr val="tx1"/>
                </a:solidFill>
              </a:rPr>
              <a:t> Ф. </a:t>
            </a:r>
            <a:r>
              <a:rPr lang="ru-RU" sz="1200" dirty="0" err="1">
                <a:solidFill>
                  <a:schemeClr val="tx1"/>
                </a:solidFill>
              </a:rPr>
              <a:t>Куроуз</a:t>
            </a:r>
            <a:r>
              <a:rPr lang="ru-RU" sz="12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2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139" name="Text Box 26">
            <a:extLst>
              <a:ext uri="{FF2B5EF4-FFF2-40B4-BE49-F238E27FC236}">
                <a16:creationId xmlns:a16="http://schemas.microsoft.com/office/drawing/2014/main" id="{249F0808-F665-B90B-0A1B-43B6DE492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5594" y="4881183"/>
            <a:ext cx="1661726" cy="150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85000"/>
              </a:lnSpc>
              <a:spcBef>
                <a:spcPts val="1675"/>
              </a:spcBef>
              <a:buClr>
                <a:srgbClr val="000090"/>
              </a:buClr>
              <a:buSzPct val="10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ts val="1438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приклданой</a:t>
            </a:r>
            <a:endParaRPr kumimoji="0" lang="en-US" altLang="en-US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транспортный</a:t>
            </a:r>
            <a:endParaRPr kumimoji="0" lang="en-US" altLang="en-US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1700" dirty="0">
                <a:solidFill>
                  <a:prstClr val="black"/>
                </a:solidFill>
                <a:latin typeface="Arial" panose="020B0604020202020204" pitchFamily="34" charset="0"/>
              </a:rPr>
              <a:t>сетевой</a:t>
            </a:r>
            <a:endParaRPr kumimoji="0" lang="en-US" altLang="en-US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1700" dirty="0">
                <a:solidFill>
                  <a:prstClr val="black"/>
                </a:solidFill>
                <a:latin typeface="Arial" panose="020B0604020202020204" pitchFamily="34" charset="0"/>
              </a:rPr>
              <a:t>канальный</a:t>
            </a:r>
            <a:endParaRPr kumimoji="0" lang="en-US" altLang="en-US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1700" dirty="0">
                <a:solidFill>
                  <a:prstClr val="black"/>
                </a:solidFill>
                <a:latin typeface="Arial" panose="020B0604020202020204" pitchFamily="34" charset="0"/>
              </a:rPr>
              <a:t>физический</a:t>
            </a:r>
            <a:endParaRPr kumimoji="0" lang="en-US" altLang="en-US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593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0.0037 L 3.95833E-6 0.0458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7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047 L 0 0.04745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81481E-6 L 8.33333E-7 0.04213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1.85185E-6 C 0.00052 0.04653 -0.00013 0.07292 -0.00013 0.11273 L 0.29818 0.11158 L 0.29818 0.07315 L 0.58698 0.07084 C 0.58763 0.22384 0.58893 0.36829 0.59154 0.52292 L 0.49622 0.51852 C 0.49622 0.49144 0.49492 0.45185 0.49492 0.42454 " pathEditMode="relative" rAng="0" ptsTypes="AAAAAAAA">
                                      <p:cBhvr>
                                        <p:cTn id="64" dur="30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70" y="26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2.96296E-6 L -0.00078 -0.04931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247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" grpId="0"/>
      <p:bldP spid="192" grpId="1"/>
      <p:bldP spid="196" grpId="0"/>
      <p:bldP spid="196" grpId="1"/>
      <p:bldP spid="276" grpId="0"/>
      <p:bldP spid="290" grpId="0"/>
      <p:bldP spid="290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38232-FD7C-094B-4F81-C3CD45DC0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K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291AE-C2A8-4D48-FD2F-7F4C0BB9E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KZ"/>
          </a:p>
        </p:txBody>
      </p:sp>
    </p:spTree>
    <p:extLst>
      <p:ext uri="{BB962C8B-B14F-4D97-AF65-F5344CB8AC3E}">
        <p14:creationId xmlns:p14="http://schemas.microsoft.com/office/powerpoint/2010/main" val="692421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Line 26">
            <a:extLst>
              <a:ext uri="{FF2B5EF4-FFF2-40B4-BE49-F238E27FC236}">
                <a16:creationId xmlns:a16="http://schemas.microsoft.com/office/drawing/2014/main" id="{792C422C-E0B3-284D-90D1-78EE41CE1BFE}"/>
              </a:ext>
            </a:extLst>
          </p:cNvPr>
          <p:cNvSpPr>
            <a:spLocks noChangeShapeType="1"/>
          </p:cNvSpPr>
          <p:nvPr/>
        </p:nvSpPr>
        <p:spPr bwMode="auto">
          <a:xfrm>
            <a:off x="5779371" y="4596717"/>
            <a:ext cx="1933575" cy="9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AFCCB386-E080-BE4D-86AE-B67CDC4394C0}"/>
              </a:ext>
            </a:extLst>
          </p:cNvPr>
          <p:cNvGrpSpPr/>
          <p:nvPr/>
        </p:nvGrpSpPr>
        <p:grpSpPr>
          <a:xfrm>
            <a:off x="4584883" y="4186185"/>
            <a:ext cx="1511352" cy="863670"/>
            <a:chOff x="7493876" y="2774731"/>
            <a:chExt cx="1481958" cy="894622"/>
          </a:xfrm>
        </p:grpSpPr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59DD18B2-282C-6549-A49E-60E3E19F2A62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51031821-CCEB-7F4A-B58F-080033E04E6D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86105421-33A8-6C4D-8961-627026B91B4D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71" name="Freeform 70">
                <a:extLst>
                  <a:ext uri="{FF2B5EF4-FFF2-40B4-BE49-F238E27FC236}">
                    <a16:creationId xmlns:a16="http://schemas.microsoft.com/office/drawing/2014/main" id="{8952442E-1885-3E49-AB68-416A3E2001F6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2" name="Freeform 71">
                <a:extLst>
                  <a:ext uri="{FF2B5EF4-FFF2-40B4-BE49-F238E27FC236}">
                    <a16:creationId xmlns:a16="http://schemas.microsoft.com/office/drawing/2014/main" id="{E05D2B3E-D3BE-6540-9837-84ECB6B5E389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3" name="Freeform 72">
                <a:extLst>
                  <a:ext uri="{FF2B5EF4-FFF2-40B4-BE49-F238E27FC236}">
                    <a16:creationId xmlns:a16="http://schemas.microsoft.com/office/drawing/2014/main" id="{C4191C4F-5CEE-5B4B-881D-8241D7AE9EA2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4" name="Freeform 73">
                <a:extLst>
                  <a:ext uri="{FF2B5EF4-FFF2-40B4-BE49-F238E27FC236}">
                    <a16:creationId xmlns:a16="http://schemas.microsoft.com/office/drawing/2014/main" id="{0AD58D69-0B48-324F-A1A4-01181A17EF6F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267" y="291947"/>
            <a:ext cx="10515600" cy="894622"/>
          </a:xfrm>
        </p:spPr>
        <p:txBody>
          <a:bodyPr>
            <a:normAutofit/>
          </a:bodyPr>
          <a:lstStyle/>
          <a:p>
            <a:r>
              <a:rPr lang="en-US" sz="3600" dirty="0" err="1">
                <a:ea typeface="+mj-lt"/>
                <a:cs typeface="+mj-lt"/>
              </a:rPr>
              <a:t>Как</a:t>
            </a:r>
            <a:r>
              <a:rPr lang="en-US" sz="3600" dirty="0">
                <a:ea typeface="+mj-lt"/>
                <a:cs typeface="+mj-lt"/>
              </a:rPr>
              <a:t> </a:t>
            </a:r>
            <a:r>
              <a:rPr lang="en-US" sz="3600" dirty="0" err="1">
                <a:ea typeface="+mj-lt"/>
                <a:cs typeface="+mj-lt"/>
              </a:rPr>
              <a:t>происходит</a:t>
            </a:r>
            <a:r>
              <a:rPr lang="en-US" sz="3600" dirty="0">
                <a:ea typeface="+mj-lt"/>
                <a:cs typeface="+mj-lt"/>
              </a:rPr>
              <a:t> </a:t>
            </a:r>
            <a:r>
              <a:rPr lang="en-US" sz="3600" dirty="0" err="1">
                <a:ea typeface="+mj-lt"/>
                <a:cs typeface="+mj-lt"/>
              </a:rPr>
              <a:t>задержка</a:t>
            </a:r>
            <a:r>
              <a:rPr lang="en-US" sz="3600" dirty="0">
                <a:ea typeface="+mj-lt"/>
                <a:cs typeface="+mj-lt"/>
              </a:rPr>
              <a:t> и </a:t>
            </a:r>
            <a:r>
              <a:rPr lang="en-US" sz="3600" dirty="0" err="1">
                <a:ea typeface="+mj-lt"/>
                <a:cs typeface="+mj-lt"/>
              </a:rPr>
              <a:t>потеря</a:t>
            </a:r>
            <a:r>
              <a:rPr lang="en-US" sz="3600" dirty="0">
                <a:ea typeface="+mj-lt"/>
                <a:cs typeface="+mj-lt"/>
              </a:rPr>
              <a:t> </a:t>
            </a:r>
            <a:r>
              <a:rPr lang="en-US" sz="3600" dirty="0" err="1">
                <a:ea typeface="+mj-lt"/>
                <a:cs typeface="+mj-lt"/>
              </a:rPr>
              <a:t>пакетов</a:t>
            </a:r>
            <a:r>
              <a:rPr lang="en-US" sz="3600" dirty="0">
                <a:ea typeface="+mj-lt"/>
                <a:cs typeface="+mj-lt"/>
              </a:rPr>
              <a:t>?</a:t>
            </a:r>
            <a:endParaRPr lang="ru-RU" b="0" dirty="0">
              <a:ea typeface="+mj-lt"/>
              <a:cs typeface="+mj-lt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4527315-9237-DF4C-A233-1FDCF6AF614A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825266" y="1253331"/>
            <a:ext cx="11137549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457200">
              <a:defRPr/>
            </a:pPr>
            <a:r>
              <a:rPr lang="en-US" sz="2400" dirty="0" err="1">
                <a:ea typeface="+mn-lt"/>
                <a:cs typeface="+mn-lt"/>
              </a:rPr>
              <a:t>пакеты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стоят</a:t>
            </a:r>
            <a:r>
              <a:rPr lang="en-US" sz="2400" dirty="0">
                <a:ea typeface="+mn-lt"/>
                <a:cs typeface="+mn-lt"/>
              </a:rPr>
              <a:t> в </a:t>
            </a:r>
            <a:r>
              <a:rPr lang="en-US" sz="2400" dirty="0" err="1">
                <a:ea typeface="+mn-lt"/>
                <a:cs typeface="+mn-lt"/>
              </a:rPr>
              <a:t>буферах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маршрутизатора</a:t>
            </a:r>
            <a:r>
              <a:rPr lang="en-US" sz="2400" dirty="0">
                <a:ea typeface="+mn-lt"/>
                <a:cs typeface="+mn-lt"/>
              </a:rPr>
              <a:t>, </a:t>
            </a:r>
            <a:r>
              <a:rPr lang="en-US" sz="2400" dirty="0" err="1">
                <a:ea typeface="+mn-lt"/>
                <a:cs typeface="+mn-lt"/>
              </a:rPr>
              <a:t>ожидая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solidFill>
                  <a:srgbClr val="C00000"/>
                </a:solidFill>
                <a:ea typeface="+mn-lt"/>
                <a:cs typeface="+mn-lt"/>
              </a:rPr>
              <a:t>очереди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на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передачу</a:t>
            </a:r>
            <a:endParaRPr lang="ru-RU" sz="2400">
              <a:cs typeface="Calibri"/>
            </a:endParaRPr>
          </a:p>
          <a:p>
            <a:pPr marL="750570" lvl="1" indent="-277495">
              <a:buFont typeface="Wingdings" charset="2"/>
              <a:buChar char="§"/>
              <a:defRPr/>
            </a:pPr>
            <a:r>
              <a:rPr lang="en-US" sz="2000" dirty="0" err="1">
                <a:ea typeface="+mn-lt"/>
                <a:cs typeface="+mn-lt"/>
              </a:rPr>
              <a:t>длина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очереди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увеличивается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когда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скорость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поступления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на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канал</a:t>
            </a:r>
            <a:r>
              <a:rPr lang="en-US" sz="2000" dirty="0">
                <a:ea typeface="+mn-lt"/>
                <a:cs typeface="+mn-lt"/>
              </a:rPr>
              <a:t> (</a:t>
            </a:r>
            <a:r>
              <a:rPr lang="en-US" sz="2000" dirty="0" err="1">
                <a:ea typeface="+mn-lt"/>
                <a:cs typeface="+mn-lt"/>
              </a:rPr>
              <a:t>временно</a:t>
            </a:r>
            <a:r>
              <a:rPr lang="en-US" sz="2000" dirty="0">
                <a:ea typeface="+mn-lt"/>
                <a:cs typeface="+mn-lt"/>
              </a:rPr>
              <a:t>) </a:t>
            </a:r>
            <a:r>
              <a:rPr lang="en-US" sz="2000" dirty="0" err="1">
                <a:ea typeface="+mn-lt"/>
                <a:cs typeface="+mn-lt"/>
              </a:rPr>
              <a:t>превышает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пропускную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способность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выходного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канала</a:t>
            </a:r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pPr marL="407670" indent="-277495">
              <a:buFont typeface="Wingdings" charset="2"/>
              <a:buChar char="§"/>
              <a:defRPr/>
            </a:pPr>
            <a:r>
              <a:rPr lang="en-US" sz="2400" dirty="0" err="1">
                <a:ea typeface="+mn-lt"/>
                <a:cs typeface="+mn-lt"/>
              </a:rPr>
              <a:t>потеря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пакетов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происходит</a:t>
            </a:r>
            <a:r>
              <a:rPr lang="en-US" sz="2400" dirty="0">
                <a:ea typeface="+mn-lt"/>
                <a:cs typeface="+mn-lt"/>
              </a:rPr>
              <a:t>, </a:t>
            </a:r>
            <a:r>
              <a:rPr lang="en-US" sz="2400" dirty="0" err="1">
                <a:ea typeface="+mn-lt"/>
                <a:cs typeface="+mn-lt"/>
              </a:rPr>
              <a:t>когда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память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для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хранения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пакетов</a:t>
            </a:r>
            <a:r>
              <a:rPr lang="en-US" sz="2400" dirty="0">
                <a:ea typeface="+mn-lt"/>
                <a:cs typeface="+mn-lt"/>
              </a:rPr>
              <a:t> в </a:t>
            </a:r>
            <a:r>
              <a:rPr lang="en-US" sz="2400" dirty="0" err="1">
                <a:ea typeface="+mn-lt"/>
                <a:cs typeface="+mn-lt"/>
              </a:rPr>
              <a:t>очереди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заполняется</a:t>
            </a:r>
            <a:endParaRPr lang="en-US" sz="2400" dirty="0">
              <a:ea typeface="+mn-lt"/>
              <a:cs typeface="+mn-lt"/>
            </a:endParaRPr>
          </a:p>
        </p:txBody>
      </p:sp>
      <p:sp>
        <p:nvSpPr>
          <p:cNvPr id="8" name="Line 24">
            <a:extLst>
              <a:ext uri="{FF2B5EF4-FFF2-40B4-BE49-F238E27FC236}">
                <a16:creationId xmlns:a16="http://schemas.microsoft.com/office/drawing/2014/main" id="{98D5C74F-DBE1-C34C-8A85-F480C540B7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55321" y="4177617"/>
            <a:ext cx="741362" cy="355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30">
            <a:extLst>
              <a:ext uri="{FF2B5EF4-FFF2-40B4-BE49-F238E27FC236}">
                <a16:creationId xmlns:a16="http://schemas.microsoft.com/office/drawing/2014/main" id="{D9614611-AD9E-6646-B638-622773F00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5996" y="4468129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1" name="Rectangle 31">
            <a:extLst>
              <a:ext uri="{FF2B5EF4-FFF2-40B4-BE49-F238E27FC236}">
                <a16:creationId xmlns:a16="http://schemas.microsoft.com/office/drawing/2014/main" id="{A39734E3-ED9A-EC49-B73C-34CBE5CBF7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1571" y="4468129"/>
            <a:ext cx="147637" cy="200025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2" name="Rectangle 38">
            <a:extLst>
              <a:ext uri="{FF2B5EF4-FFF2-40B4-BE49-F238E27FC236}">
                <a16:creationId xmlns:a16="http://schemas.microsoft.com/office/drawing/2014/main" id="{3AF0224D-49F6-7745-96F9-78A8414032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6508" y="4406217"/>
            <a:ext cx="147638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3" name="Line 25">
            <a:extLst>
              <a:ext uri="{FF2B5EF4-FFF2-40B4-BE49-F238E27FC236}">
                <a16:creationId xmlns:a16="http://schemas.microsoft.com/office/drawing/2014/main" id="{58B9B601-E851-654F-AA2B-143A70BEF3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53733" y="4717367"/>
            <a:ext cx="735013" cy="5508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32">
            <a:extLst>
              <a:ext uri="{FF2B5EF4-FFF2-40B4-BE49-F238E27FC236}">
                <a16:creationId xmlns:a16="http://schemas.microsoft.com/office/drawing/2014/main" id="{647088DD-46B7-8A40-B3C8-FF97968F5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3483" y="4368117"/>
            <a:ext cx="147638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5" name="Line 33">
            <a:extLst>
              <a:ext uri="{FF2B5EF4-FFF2-40B4-BE49-F238E27FC236}">
                <a16:creationId xmlns:a16="http://schemas.microsoft.com/office/drawing/2014/main" id="{77696821-8A04-3945-AF9E-0065C2861C04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4271" y="4304617"/>
            <a:ext cx="211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 Box 36">
            <a:extLst>
              <a:ext uri="{FF2B5EF4-FFF2-40B4-BE49-F238E27FC236}">
                <a16:creationId xmlns:a16="http://schemas.microsoft.com/office/drawing/2014/main" id="{B6154A2C-EC19-F34F-ACCE-9E5D93782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1677" y="3861704"/>
            <a:ext cx="3930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A</a:t>
            </a:r>
          </a:p>
        </p:txBody>
      </p:sp>
      <p:sp>
        <p:nvSpPr>
          <p:cNvPr id="27" name="Text Box 37">
            <a:extLst>
              <a:ext uri="{FF2B5EF4-FFF2-40B4-BE49-F238E27FC236}">
                <a16:creationId xmlns:a16="http://schemas.microsoft.com/office/drawing/2014/main" id="{995F56C7-414D-8A48-884F-85A203498F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4654" y="4814204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B</a:t>
            </a:r>
          </a:p>
        </p:txBody>
      </p:sp>
      <p:grpSp>
        <p:nvGrpSpPr>
          <p:cNvPr id="28" name="Group 66">
            <a:extLst>
              <a:ext uri="{FF2B5EF4-FFF2-40B4-BE49-F238E27FC236}">
                <a16:creationId xmlns:a16="http://schemas.microsoft.com/office/drawing/2014/main" id="{F052C581-6C44-5947-B232-97223D315667}"/>
              </a:ext>
            </a:extLst>
          </p:cNvPr>
          <p:cNvGrpSpPr>
            <a:grpSpLocks/>
          </p:cNvGrpSpPr>
          <p:nvPr/>
        </p:nvGrpSpPr>
        <p:grpSpPr bwMode="auto">
          <a:xfrm>
            <a:off x="3128246" y="3861704"/>
            <a:ext cx="779462" cy="679450"/>
            <a:chOff x="-44" y="1473"/>
            <a:chExt cx="981" cy="1105"/>
          </a:xfrm>
        </p:grpSpPr>
        <p:pic>
          <p:nvPicPr>
            <p:cNvPr id="29" name="Picture 67" descr="desktop_computer_stylized_medium">
              <a:extLst>
                <a:ext uri="{FF2B5EF4-FFF2-40B4-BE49-F238E27FC236}">
                  <a16:creationId xmlns:a16="http://schemas.microsoft.com/office/drawing/2014/main" id="{BB04112D-992F-1B48-BF73-2AE172AB41A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" name="Freeform 68">
              <a:extLst>
                <a:ext uri="{FF2B5EF4-FFF2-40B4-BE49-F238E27FC236}">
                  <a16:creationId xmlns:a16="http://schemas.microsoft.com/office/drawing/2014/main" id="{B442F163-2B26-9C41-A4DA-56CB0408A27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2" name="Picture 70" descr="desktop_computer_stylized_medium">
            <a:extLst>
              <a:ext uri="{FF2B5EF4-FFF2-40B4-BE49-F238E27FC236}">
                <a16:creationId xmlns:a16="http://schemas.microsoft.com/office/drawing/2014/main" id="{281B4469-5924-7847-99B5-6CF657E9E5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23290" y="4868179"/>
            <a:ext cx="779462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Freeform 71">
            <a:extLst>
              <a:ext uri="{FF2B5EF4-FFF2-40B4-BE49-F238E27FC236}">
                <a16:creationId xmlns:a16="http://schemas.microsoft.com/office/drawing/2014/main" id="{B1E6742A-3259-B348-BD9F-24C231CD73DB}"/>
              </a:ext>
            </a:extLst>
          </p:cNvPr>
          <p:cNvSpPr>
            <a:spLocks/>
          </p:cNvSpPr>
          <p:nvPr/>
        </p:nvSpPr>
        <p:spPr bwMode="auto">
          <a:xfrm flipH="1">
            <a:off x="3555416" y="4933357"/>
            <a:ext cx="379004" cy="311133"/>
          </a:xfrm>
          <a:custGeom>
            <a:avLst/>
            <a:gdLst>
              <a:gd name="T0" fmla="*/ 0 w 356"/>
              <a:gd name="T1" fmla="*/ 0 h 368"/>
              <a:gd name="T2" fmla="*/ 32377 w 356"/>
              <a:gd name="T3" fmla="*/ 2307 h 368"/>
              <a:gd name="T4" fmla="*/ 38409 w 356"/>
              <a:gd name="T5" fmla="*/ 48069 h 368"/>
              <a:gd name="T6" fmla="*/ 8465 w 356"/>
              <a:gd name="T7" fmla="*/ 60116 h 368"/>
              <a:gd name="T8" fmla="*/ 0 w 356"/>
              <a:gd name="T9" fmla="*/ 0 h 3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6"/>
              <a:gd name="T16" fmla="*/ 0 h 368"/>
              <a:gd name="T17" fmla="*/ 356 w 356"/>
              <a:gd name="T18" fmla="*/ 368 h 3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6" h="368">
                <a:moveTo>
                  <a:pt x="0" y="0"/>
                </a:moveTo>
                <a:lnTo>
                  <a:pt x="300" y="14"/>
                </a:lnTo>
                <a:lnTo>
                  <a:pt x="356" y="294"/>
                </a:lnTo>
                <a:lnTo>
                  <a:pt x="78" y="368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000099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Rectangle 31">
            <a:extLst>
              <a:ext uri="{FF2B5EF4-FFF2-40B4-BE49-F238E27FC236}">
                <a16:creationId xmlns:a16="http://schemas.microsoft.com/office/drawing/2014/main" id="{E17EDB94-A18A-5345-B878-1F5CDE4C6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6921" y="5023754"/>
            <a:ext cx="139700" cy="185738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5" name="Line 33">
            <a:extLst>
              <a:ext uri="{FF2B5EF4-FFF2-40B4-BE49-F238E27FC236}">
                <a16:creationId xmlns:a16="http://schemas.microsoft.com/office/drawing/2014/main" id="{72EE0D2E-3A6D-224A-A965-4A3CAB0E05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31546" y="4993592"/>
            <a:ext cx="220662" cy="161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Rectangle 89">
            <a:extLst>
              <a:ext uri="{FF2B5EF4-FFF2-40B4-BE49-F238E27FC236}">
                <a16:creationId xmlns:a16="http://schemas.microsoft.com/office/drawing/2014/main" id="{B8BAB5F9-E33D-6D40-AF1F-A688FE37C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3596" y="4469717"/>
            <a:ext cx="147637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7" name="Rectangle 89">
            <a:extLst>
              <a:ext uri="{FF2B5EF4-FFF2-40B4-BE49-F238E27FC236}">
                <a16:creationId xmlns:a16="http://schemas.microsoft.com/office/drawing/2014/main" id="{3A81C53A-7389-0940-8B19-188881DD0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4371" y="4468129"/>
            <a:ext cx="147637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8" name="Rectangle 89">
            <a:extLst>
              <a:ext uri="{FF2B5EF4-FFF2-40B4-BE49-F238E27FC236}">
                <a16:creationId xmlns:a16="http://schemas.microsoft.com/office/drawing/2014/main" id="{55739AFA-3D6C-274F-AF45-B98657A19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971" y="4471304"/>
            <a:ext cx="147637" cy="200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49" name="Group 93">
            <a:extLst>
              <a:ext uri="{FF2B5EF4-FFF2-40B4-BE49-F238E27FC236}">
                <a16:creationId xmlns:a16="http://schemas.microsoft.com/office/drawing/2014/main" id="{99FB082D-48A3-DB4E-B785-79F493984667}"/>
              </a:ext>
            </a:extLst>
          </p:cNvPr>
          <p:cNvGrpSpPr>
            <a:grpSpLocks/>
          </p:cNvGrpSpPr>
          <p:nvPr/>
        </p:nvGrpSpPr>
        <p:grpSpPr bwMode="auto">
          <a:xfrm>
            <a:off x="4277596" y="3137806"/>
            <a:ext cx="5259389" cy="1239838"/>
            <a:chOff x="1279" y="2225"/>
            <a:chExt cx="3313" cy="781"/>
          </a:xfrm>
        </p:grpSpPr>
        <p:sp>
          <p:nvSpPr>
            <p:cNvPr id="50" name="Text Box 66">
              <a:extLst>
                <a:ext uri="{FF2B5EF4-FFF2-40B4-BE49-F238E27FC236}">
                  <a16:creationId xmlns:a16="http://schemas.microsoft.com/office/drawing/2014/main" id="{15E16EFE-9699-4F4E-BFC6-790480667E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79" y="2225"/>
              <a:ext cx="331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40" tIns="45720" rIns="91440" bIns="45720" anchor="t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r>
                <a:rPr lang="en-US" sz="2000" dirty="0" err="1">
                  <a:latin typeface="Arial"/>
                  <a:ea typeface="ＭＳ Ｐゴシック"/>
                  <a:cs typeface="Arial"/>
                </a:rPr>
                <a:t>отправляемый</a:t>
              </a:r>
              <a:r>
                <a:rPr lang="en-US" sz="2000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2000" dirty="0" err="1">
                  <a:latin typeface="Arial"/>
                  <a:ea typeface="ＭＳ Ｐゴシック"/>
                  <a:cs typeface="Arial"/>
                </a:rPr>
                <a:t>пакет</a:t>
              </a: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(</a:t>
              </a:r>
              <a:r>
                <a:rPr lang="en-US" sz="2000" dirty="0" err="1">
                  <a:solidFill>
                    <a:srgbClr val="C00000"/>
                  </a:solidFill>
                  <a:latin typeface="Arial"/>
                  <a:ea typeface="ＭＳ Ｐゴシック"/>
                  <a:cs typeface="Arial"/>
                </a:rPr>
                <a:t>задержка</a:t>
              </a:r>
              <a:r>
                <a:rPr lang="en-US" sz="2000" dirty="0">
                  <a:solidFill>
                    <a:srgbClr val="C00000"/>
                  </a:solidFill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2000" dirty="0" err="1">
                  <a:solidFill>
                    <a:srgbClr val="C00000"/>
                  </a:solidFill>
                  <a:latin typeface="Arial"/>
                  <a:ea typeface="ＭＳ Ｐゴシック"/>
                  <a:cs typeface="Arial"/>
                </a:rPr>
                <a:t>передачи</a:t>
              </a: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)</a:t>
              </a:r>
              <a:endParaRPr lang="ru-RU" sz="2000" dirty="0">
                <a:latin typeface="Arial"/>
                <a:ea typeface="ＭＳ Ｐゴシック"/>
                <a:cs typeface="Arial"/>
              </a:endParaRPr>
            </a:p>
          </p:txBody>
        </p:sp>
        <p:sp>
          <p:nvSpPr>
            <p:cNvPr id="51" name="Line 67">
              <a:extLst>
                <a:ext uri="{FF2B5EF4-FFF2-40B4-BE49-F238E27FC236}">
                  <a16:creationId xmlns:a16="http://schemas.microsoft.com/office/drawing/2014/main" id="{13FF81C3-546D-F344-9FE2-4D72EFA0CD2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V="1">
              <a:off x="2259" y="2462"/>
              <a:ext cx="836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52" name="Group 94">
            <a:extLst>
              <a:ext uri="{FF2B5EF4-FFF2-40B4-BE49-F238E27FC236}">
                <a16:creationId xmlns:a16="http://schemas.microsoft.com/office/drawing/2014/main" id="{26EEA1DE-D9F0-2D47-AABB-733C528B384F}"/>
              </a:ext>
            </a:extLst>
          </p:cNvPr>
          <p:cNvGrpSpPr>
            <a:grpSpLocks/>
          </p:cNvGrpSpPr>
          <p:nvPr/>
        </p:nvGrpSpPr>
        <p:grpSpPr bwMode="auto">
          <a:xfrm>
            <a:off x="5550773" y="4742764"/>
            <a:ext cx="5281618" cy="838199"/>
            <a:chOff x="2103" y="3214"/>
            <a:chExt cx="3327" cy="528"/>
          </a:xfrm>
        </p:grpSpPr>
        <p:sp>
          <p:nvSpPr>
            <p:cNvPr id="53" name="Text Box 72">
              <a:extLst>
                <a:ext uri="{FF2B5EF4-FFF2-40B4-BE49-F238E27FC236}">
                  <a16:creationId xmlns:a16="http://schemas.microsoft.com/office/drawing/2014/main" id="{674A1D43-19A1-AA41-9CBF-545C92FF13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0" y="3490"/>
              <a:ext cx="290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40" tIns="45720" rIns="91440" bIns="45720" anchor="t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r>
                <a:rPr lang="en-US" altLang="en-US" sz="2000" dirty="0" err="1">
                  <a:solidFill>
                    <a:srgbClr val="000000"/>
                  </a:solidFill>
                  <a:latin typeface="Calibri" panose="020F0502020204030204"/>
                  <a:ea typeface="ＭＳ Ｐゴシック"/>
                </a:rPr>
                <a:t>Пакеты</a:t>
              </a:r>
              <a:r>
                <a:rPr lang="en-US" altLang="en-US" sz="2000" dirty="0">
                  <a:solidFill>
                    <a:srgbClr val="000000"/>
                  </a:solidFill>
                  <a:latin typeface="Calibri" panose="020F0502020204030204"/>
                  <a:ea typeface="ＭＳ Ｐゴシック"/>
                </a:rPr>
                <a:t> в </a:t>
              </a:r>
              <a:r>
                <a:rPr lang="en-US" altLang="en-US" sz="2000" dirty="0" err="1">
                  <a:solidFill>
                    <a:srgbClr val="000000"/>
                  </a:solidFill>
                  <a:latin typeface="Calibri" panose="020F0502020204030204"/>
                  <a:ea typeface="ＭＳ Ｐゴシック"/>
                </a:rPr>
                <a:t>буфере</a:t>
              </a: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ＭＳ Ｐゴシック"/>
                  <a:cs typeface="+mn-cs"/>
                </a:rPr>
                <a:t> </a:t>
              </a: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Calibri" panose="020F0502020204030204"/>
                  <a:ea typeface="ＭＳ Ｐゴシック"/>
                  <a:cs typeface="+mn-cs"/>
                </a:rPr>
                <a:t>(</a:t>
              </a:r>
              <a:r>
                <a:rPr lang="en-US" sz="2000" dirty="0" err="1">
                  <a:solidFill>
                    <a:srgbClr val="C00000"/>
                  </a:solidFill>
                  <a:latin typeface="Arial"/>
                  <a:ea typeface="ＭＳ Ｐゴシック"/>
                  <a:cs typeface="Arial"/>
                </a:rPr>
                <a:t>задержка</a:t>
              </a:r>
              <a:r>
                <a:rPr lang="en-US" sz="2000" dirty="0">
                  <a:solidFill>
                    <a:srgbClr val="C00000"/>
                  </a:solidFill>
                  <a:latin typeface="Arial"/>
                  <a:ea typeface="ＭＳ Ｐゴシック"/>
                  <a:cs typeface="Arial"/>
                </a:rPr>
                <a:t> </a:t>
              </a:r>
              <a:r>
                <a:rPr lang="en-US" sz="2000" dirty="0" err="1">
                  <a:solidFill>
                    <a:srgbClr val="C00000"/>
                  </a:solidFill>
                  <a:latin typeface="Arial"/>
                  <a:ea typeface="ＭＳ Ｐゴシック"/>
                  <a:cs typeface="Arial"/>
                </a:rPr>
                <a:t>ожидания</a:t>
              </a: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Calibri" panose="020F0502020204030204"/>
                  <a:ea typeface="ＭＳ Ｐゴシック"/>
                  <a:cs typeface="+mn-cs"/>
                </a:rPr>
                <a:t>)</a:t>
              </a:r>
              <a:endParaRPr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Calibri"/>
              </a:endParaRPr>
            </a:p>
          </p:txBody>
        </p:sp>
        <p:sp>
          <p:nvSpPr>
            <p:cNvPr id="54" name="Line 73">
              <a:extLst>
                <a:ext uri="{FF2B5EF4-FFF2-40B4-BE49-F238E27FC236}">
                  <a16:creationId xmlns:a16="http://schemas.microsoft.com/office/drawing/2014/main" id="{CDBE935F-08EE-9646-85EA-B0063869E76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2103" y="3214"/>
              <a:ext cx="471" cy="4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55" name="Group 95">
            <a:extLst>
              <a:ext uri="{FF2B5EF4-FFF2-40B4-BE49-F238E27FC236}">
                <a16:creationId xmlns:a16="http://schemas.microsoft.com/office/drawing/2014/main" id="{BB37FD35-03D6-7647-8A50-07C919E6BBD2}"/>
              </a:ext>
            </a:extLst>
          </p:cNvPr>
          <p:cNvGrpSpPr>
            <a:grpSpLocks/>
          </p:cNvGrpSpPr>
          <p:nvPr/>
        </p:nvGrpSpPr>
        <p:grpSpPr bwMode="auto">
          <a:xfrm>
            <a:off x="4468095" y="4704672"/>
            <a:ext cx="3556000" cy="1757364"/>
            <a:chOff x="1421" y="3190"/>
            <a:chExt cx="2240" cy="1107"/>
          </a:xfrm>
        </p:grpSpPr>
        <p:sp>
          <p:nvSpPr>
            <p:cNvPr id="56" name="Line 91">
              <a:extLst>
                <a:ext uri="{FF2B5EF4-FFF2-40B4-BE49-F238E27FC236}">
                  <a16:creationId xmlns:a16="http://schemas.microsoft.com/office/drawing/2014/main" id="{A5A2CA5C-95AA-1E49-AE10-3C2A0148D79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H="1">
              <a:off x="1793" y="3190"/>
              <a:ext cx="110" cy="6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7" name="Text Box 92">
              <a:extLst>
                <a:ext uri="{FF2B5EF4-FFF2-40B4-BE49-F238E27FC236}">
                  <a16:creationId xmlns:a16="http://schemas.microsoft.com/office/drawing/2014/main" id="{90578129-76D6-DA4C-AF38-D254E1E2AA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21" y="3774"/>
              <a:ext cx="2240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40" tIns="45720" rIns="91440" bIns="45720" anchor="t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r>
                <a:rPr lang="en-US" sz="1600" dirty="0" err="1">
                  <a:latin typeface="Arial"/>
                  <a:ea typeface="ＭＳ Ｐゴシック"/>
                  <a:cs typeface="Arial"/>
                </a:rPr>
                <a:t>свободная</a:t>
              </a:r>
              <a:r>
                <a:rPr lang="en-US" sz="1600" dirty="0">
                  <a:latin typeface="Arial"/>
                  <a:ea typeface="ＭＳ Ｐゴシック"/>
                  <a:cs typeface="Arial"/>
                </a:rPr>
                <a:t> </a:t>
              </a:r>
              <a:r>
                <a:rPr lang="en-US" sz="1600" dirty="0" err="1">
                  <a:latin typeface="Arial"/>
                  <a:ea typeface="ＭＳ Ｐゴシック"/>
                  <a:cs typeface="Arial"/>
                </a:rPr>
                <a:t>часть</a:t>
              </a:r>
              <a:r>
                <a:rPr lang="en-US" sz="1600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1600" dirty="0" err="1">
                  <a:latin typeface="Arial"/>
                  <a:ea typeface="ＭＳ Ｐゴシック"/>
                  <a:cs typeface="Arial"/>
                </a:rPr>
                <a:t>буфера</a:t>
              </a: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:</a:t>
              </a:r>
              <a:r>
                <a:rPr lang="en-US" sz="1600" dirty="0">
                  <a:latin typeface="Arial"/>
                  <a:ea typeface="ＭＳ Ｐゴシック"/>
                  <a:cs typeface="Arial"/>
                </a:rPr>
                <a:t> </a:t>
              </a:r>
              <a:endParaRPr lang="ru-RU" sz="1600" dirty="0">
                <a:cs typeface="Arial" panose="020B0604020202020204" pitchFamily="34" charset="0"/>
              </a:endParaRPr>
            </a:p>
            <a:p>
              <a:pPr>
                <a:defRPr/>
              </a:pPr>
              <a:r>
                <a:rPr lang="en-US" sz="1600" dirty="0" err="1">
                  <a:latin typeface="Arial"/>
                  <a:ea typeface="ＭＳ Ｐゴシック"/>
                  <a:cs typeface="Arial"/>
                </a:rPr>
                <a:t>если</a:t>
              </a:r>
              <a:r>
                <a:rPr lang="en-US" sz="1600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1600" dirty="0" err="1">
                  <a:latin typeface="Arial"/>
                  <a:ea typeface="ＭＳ Ｐゴシック"/>
                  <a:cs typeface="Arial"/>
                </a:rPr>
                <a:t>доступной</a:t>
              </a:r>
              <a:r>
                <a:rPr lang="en-US" sz="1600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1600" dirty="0" err="1">
                  <a:latin typeface="Arial"/>
                  <a:ea typeface="ＭＳ Ｐゴシック"/>
                  <a:cs typeface="Arial"/>
                </a:rPr>
                <a:t>части</a:t>
              </a:r>
              <a:r>
                <a:rPr lang="en-US" sz="1600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1600" dirty="0" err="1">
                  <a:latin typeface="Arial"/>
                  <a:ea typeface="ＭＳ Ｐゴシック"/>
                  <a:cs typeface="Arial"/>
                </a:rPr>
                <a:t>буфера</a:t>
              </a:r>
              <a:r>
                <a:rPr lang="en-US" sz="1600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1600" dirty="0" err="1">
                  <a:latin typeface="Arial"/>
                  <a:ea typeface="ＭＳ Ｐゴシック"/>
                  <a:cs typeface="Arial"/>
                </a:rPr>
                <a:t>нет</a:t>
              </a:r>
              <a:r>
                <a:rPr lang="en-US" sz="1600" dirty="0">
                  <a:latin typeface="Arial"/>
                  <a:ea typeface="ＭＳ Ｐゴシック"/>
                  <a:cs typeface="Arial"/>
                </a:rPr>
                <a:t>, </a:t>
              </a:r>
              <a:endParaRPr lang="en-US" dirty="0">
                <a:ea typeface="ＭＳ Ｐゴシック"/>
                <a:cs typeface="Arial" panose="020B0604020202020204" pitchFamily="34" charset="0"/>
              </a:endParaRPr>
            </a:p>
            <a:p>
              <a:pPr>
                <a:defRPr/>
              </a:pPr>
              <a:r>
                <a:rPr lang="en-US" sz="1600" dirty="0" err="1">
                  <a:latin typeface="Arial"/>
                  <a:ea typeface="ＭＳ Ｐゴシック"/>
                  <a:cs typeface="Arial"/>
                </a:rPr>
                <a:t>пакеты</a:t>
              </a:r>
              <a:r>
                <a:rPr lang="en-US" sz="1600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1600" dirty="0" err="1">
                  <a:latin typeface="Arial"/>
                  <a:ea typeface="ＭＳ Ｐゴシック"/>
                  <a:cs typeface="Arial"/>
                </a:rPr>
                <a:t>отбрасываются</a:t>
              </a:r>
              <a:r>
                <a:rPr lang="en-US" sz="1600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/>
                  <a:ea typeface="ＭＳ Ｐゴシック"/>
                  <a:cs typeface="Arial"/>
                </a:rPr>
                <a:t>(</a:t>
              </a:r>
              <a:r>
                <a:rPr lang="en-US" sz="1600" dirty="0" err="1">
                  <a:solidFill>
                    <a:srgbClr val="C00000"/>
                  </a:solidFill>
                  <a:latin typeface="Arial"/>
                  <a:ea typeface="ＭＳ Ｐゴシック"/>
                  <a:cs typeface="Arial"/>
                </a:rPr>
                <a:t>потери</a:t>
              </a:r>
              <a:r>
                <a:rPr lang="en-US" sz="1600" dirty="0">
                  <a:solidFill>
                    <a:srgbClr val="C00000"/>
                  </a:solidFill>
                  <a:latin typeface="Arial"/>
                  <a:ea typeface="ＭＳ Ｐゴシック"/>
                  <a:cs typeface="Arial"/>
                </a:rPr>
                <a:t>)</a:t>
              </a:r>
              <a:endParaRPr lang="en-US" dirty="0">
                <a:solidFill>
                  <a:srgbClr val="C00000"/>
                </a:solidFill>
                <a:ea typeface="ＭＳ Ｐゴシック"/>
                <a:cs typeface="Arial"/>
              </a:endParaRP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750A30BE-4517-024C-8E13-70C75C60C9A9}"/>
              </a:ext>
            </a:extLst>
          </p:cNvPr>
          <p:cNvGrpSpPr/>
          <p:nvPr/>
        </p:nvGrpSpPr>
        <p:grpSpPr>
          <a:xfrm>
            <a:off x="7723012" y="4224627"/>
            <a:ext cx="1511352" cy="863670"/>
            <a:chOff x="7493876" y="2774731"/>
            <a:chExt cx="1481958" cy="894622"/>
          </a:xfrm>
        </p:grpSpPr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D7769EBE-F27C-654D-9E70-D2F8F0CA4BC6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5534D58D-15F7-4148-BD77-062817774551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3FDB434E-DC0A-064F-BFB7-51AD3253C155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63" name="Freeform 62">
                <a:extLst>
                  <a:ext uri="{FF2B5EF4-FFF2-40B4-BE49-F238E27FC236}">
                    <a16:creationId xmlns:a16="http://schemas.microsoft.com/office/drawing/2014/main" id="{1906A403-4D02-E745-9F12-A4DD0B4A4D9D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4" name="Freeform 63">
                <a:extLst>
                  <a:ext uri="{FF2B5EF4-FFF2-40B4-BE49-F238E27FC236}">
                    <a16:creationId xmlns:a16="http://schemas.microsoft.com/office/drawing/2014/main" id="{CEA9A27B-E199-2342-BF59-3743FE242837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5" name="Freeform 64">
                <a:extLst>
                  <a:ext uri="{FF2B5EF4-FFF2-40B4-BE49-F238E27FC236}">
                    <a16:creationId xmlns:a16="http://schemas.microsoft.com/office/drawing/2014/main" id="{3E302C75-BA44-2547-9BE3-5EE9C07B3027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" name="Freeform 65">
                <a:extLst>
                  <a:ext uri="{FF2B5EF4-FFF2-40B4-BE49-F238E27FC236}">
                    <a16:creationId xmlns:a16="http://schemas.microsoft.com/office/drawing/2014/main" id="{60B5EF7E-8EDB-5946-B230-2EAE3B474B06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BBB7447D-601E-849F-062E-68F9EF2C5DF7}"/>
              </a:ext>
            </a:extLst>
          </p:cNvPr>
          <p:cNvSpPr txBox="1">
            <a:spLocks/>
          </p:cNvSpPr>
          <p:nvPr/>
        </p:nvSpPr>
        <p:spPr>
          <a:xfrm>
            <a:off x="-600940" y="6495771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7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700" dirty="0" err="1">
                <a:solidFill>
                  <a:schemeClr val="tx1"/>
                </a:solidFill>
              </a:rPr>
              <a:t>Джеймс</a:t>
            </a:r>
            <a:r>
              <a:rPr lang="ru-RU" sz="1700" dirty="0">
                <a:solidFill>
                  <a:schemeClr val="tx1"/>
                </a:solidFill>
              </a:rPr>
              <a:t> Ф. </a:t>
            </a:r>
            <a:r>
              <a:rPr lang="ru-RU" sz="1700" dirty="0" err="1">
                <a:solidFill>
                  <a:schemeClr val="tx1"/>
                </a:solidFill>
              </a:rPr>
              <a:t>Куроуз</a:t>
            </a:r>
            <a:r>
              <a:rPr lang="ru-RU" sz="1700" dirty="0">
                <a:solidFill>
                  <a:schemeClr val="tx1"/>
                </a:solidFill>
              </a:rPr>
              <a:t>, Кит В. Росс, Все права защищены </a:t>
            </a:r>
          </a:p>
        </p:txBody>
      </p:sp>
    </p:spTree>
    <p:extLst>
      <p:ext uri="{BB962C8B-B14F-4D97-AF65-F5344CB8AC3E}">
        <p14:creationId xmlns:p14="http://schemas.microsoft.com/office/powerpoint/2010/main" val="136152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>
            <a:extLst>
              <a:ext uri="{FF2B5EF4-FFF2-40B4-BE49-F238E27FC236}">
                <a16:creationId xmlns:a16="http://schemas.microsoft.com/office/drawing/2014/main" id="{3AD72523-4228-9C47-B195-4AAF96A160BD}"/>
              </a:ext>
            </a:extLst>
          </p:cNvPr>
          <p:cNvGrpSpPr/>
          <p:nvPr/>
        </p:nvGrpSpPr>
        <p:grpSpPr>
          <a:xfrm>
            <a:off x="3364430" y="1767623"/>
            <a:ext cx="1511352" cy="863670"/>
            <a:chOff x="7493876" y="2774731"/>
            <a:chExt cx="1481958" cy="894622"/>
          </a:xfrm>
        </p:grpSpPr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9FB9E0EF-9063-B545-BC2B-062A0488CC72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B0BF60BF-9AF2-D948-8319-1FF102BC7D3E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138" name="Group 137">
              <a:extLst>
                <a:ext uri="{FF2B5EF4-FFF2-40B4-BE49-F238E27FC236}">
                  <a16:creationId xmlns:a16="http://schemas.microsoft.com/office/drawing/2014/main" id="{B32B55C6-F759-234F-8CF0-5FB387F35BC4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139" name="Freeform 138">
                <a:extLst>
                  <a:ext uri="{FF2B5EF4-FFF2-40B4-BE49-F238E27FC236}">
                    <a16:creationId xmlns:a16="http://schemas.microsoft.com/office/drawing/2014/main" id="{B1153D6F-A3DF-7246-9629-9228753ADE50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0" name="Freeform 139">
                <a:extLst>
                  <a:ext uri="{FF2B5EF4-FFF2-40B4-BE49-F238E27FC236}">
                    <a16:creationId xmlns:a16="http://schemas.microsoft.com/office/drawing/2014/main" id="{1C55D52C-AF37-4949-9428-203518D525C3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1" name="Freeform 140">
                <a:extLst>
                  <a:ext uri="{FF2B5EF4-FFF2-40B4-BE49-F238E27FC236}">
                    <a16:creationId xmlns:a16="http://schemas.microsoft.com/office/drawing/2014/main" id="{58904F43-F0C7-374E-ADE8-8A024A662796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2" name="Freeform 141">
                <a:extLst>
                  <a:ext uri="{FF2B5EF4-FFF2-40B4-BE49-F238E27FC236}">
                    <a16:creationId xmlns:a16="http://schemas.microsoft.com/office/drawing/2014/main" id="{874597C3-FAA4-A147-A86C-C5108827045C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267" y="291947"/>
            <a:ext cx="10515600" cy="894622"/>
          </a:xfrm>
        </p:spPr>
        <p:txBody>
          <a:bodyPr>
            <a:normAutofit/>
          </a:bodyPr>
          <a:lstStyle/>
          <a:p>
            <a:r>
              <a:rPr lang="en-US" dirty="0" err="1">
                <a:ea typeface="+mj-lt"/>
                <a:cs typeface="+mj-lt"/>
              </a:rPr>
              <a:t>Четыре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источника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задержки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пакетов</a:t>
            </a:r>
            <a:endParaRPr lang="ru-RU" dirty="0" err="1"/>
          </a:p>
        </p:txBody>
      </p:sp>
      <p:sp>
        <p:nvSpPr>
          <p:cNvPr id="58" name="Rectangle 4">
            <a:extLst>
              <a:ext uri="{FF2B5EF4-FFF2-40B4-BE49-F238E27FC236}">
                <a16:creationId xmlns:a16="http://schemas.microsoft.com/office/drawing/2014/main" id="{AC2D03E9-7C61-0A43-A247-276B596B9942}"/>
              </a:ext>
            </a:extLst>
          </p:cNvPr>
          <p:cNvSpPr txBox="1">
            <a:spLocks noChangeArrowheads="1"/>
          </p:cNvSpPr>
          <p:nvPr/>
        </p:nvSpPr>
        <p:spPr>
          <a:xfrm>
            <a:off x="891684" y="4604492"/>
            <a:ext cx="5016499" cy="18395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95275">
              <a:spcBef>
                <a:spcPts val="600"/>
              </a:spcBef>
              <a:buNone/>
              <a:defRPr/>
            </a:pPr>
            <a:r>
              <a:rPr lang="en-US" i="1" dirty="0" err="1">
                <a:solidFill>
                  <a:srgbClr val="CC0000"/>
                </a:solidFill>
                <a:latin typeface="Calibri" panose="020F0502020204030204"/>
              </a:rPr>
              <a:t>d</a:t>
            </a:r>
            <a:r>
              <a:rPr lang="en-US" sz="2000" baseline="-25000" dirty="0" err="1">
                <a:solidFill>
                  <a:srgbClr val="CC0000"/>
                </a:solidFill>
                <a:latin typeface="Calibri" panose="020F0502020204030204"/>
              </a:rPr>
              <a:t>обработка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lang="en-US" dirty="0" err="1">
                <a:solidFill>
                  <a:srgbClr val="CC0000"/>
                </a:solidFill>
                <a:latin typeface="Calibri" panose="020F0502020204030204"/>
              </a:rPr>
              <a:t>узловая</a:t>
            </a:r>
            <a:r>
              <a:rPr lang="en-US" dirty="0">
                <a:solidFill>
                  <a:srgbClr val="CC0000"/>
                </a:solidFill>
                <a:latin typeface="Calibri" panose="020F0502020204030204"/>
              </a:rPr>
              <a:t> </a:t>
            </a:r>
            <a:r>
              <a:rPr lang="en-US" dirty="0" err="1">
                <a:solidFill>
                  <a:srgbClr val="CC0000"/>
                </a:solidFill>
                <a:latin typeface="Calibri" panose="020F0502020204030204"/>
              </a:rPr>
              <a:t>обработка</a:t>
            </a:r>
            <a:r>
              <a:rPr lang="en-US" dirty="0">
                <a:latin typeface="Calibri" panose="020F0502020204030204"/>
              </a:rPr>
              <a:t> 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9250" indent="-233045">
              <a:spcBef>
                <a:spcPts val="600"/>
              </a:spcBef>
              <a:buFont typeface="Wingdings" charset="0"/>
              <a:buChar char="§"/>
              <a:defRPr/>
            </a:pPr>
            <a:r>
              <a:rPr lang="en-US" sz="2400" dirty="0" err="1">
                <a:latin typeface="Calibri" panose="020F0502020204030204"/>
              </a:rPr>
              <a:t>проверка</a:t>
            </a:r>
            <a:r>
              <a:rPr lang="en-US" sz="2400" dirty="0">
                <a:latin typeface="Calibri" panose="020F0502020204030204"/>
              </a:rPr>
              <a:t> </a:t>
            </a:r>
            <a:r>
              <a:rPr lang="en-US" sz="2400" dirty="0" err="1">
                <a:latin typeface="Calibri" panose="020F0502020204030204"/>
              </a:rPr>
              <a:t>битовых</a:t>
            </a:r>
            <a:r>
              <a:rPr lang="en-US" sz="2400" dirty="0">
                <a:latin typeface="Calibri" panose="020F0502020204030204"/>
              </a:rPr>
              <a:t> </a:t>
            </a:r>
            <a:r>
              <a:rPr lang="en-US" sz="2400" dirty="0" err="1">
                <a:latin typeface="Calibri" panose="020F0502020204030204"/>
              </a:rPr>
              <a:t>ошибок</a:t>
            </a:r>
            <a:endParaRPr lang="en-US" sz="2400" b="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349250" indent="-233045">
              <a:spcBef>
                <a:spcPts val="600"/>
              </a:spcBef>
              <a:buFont typeface="Wingdings" charset="0"/>
              <a:buChar char="§"/>
              <a:defRPr/>
            </a:pPr>
            <a:r>
              <a:rPr lang="en-US" sz="2400" dirty="0" err="1">
                <a:latin typeface="Calibri" panose="020F0502020204030204"/>
              </a:rPr>
              <a:t>определение</a:t>
            </a:r>
            <a:r>
              <a:rPr lang="en-US" sz="2400" dirty="0">
                <a:latin typeface="Calibri" panose="020F0502020204030204"/>
              </a:rPr>
              <a:t> </a:t>
            </a:r>
            <a:r>
              <a:rPr lang="en-US" sz="2400" dirty="0" err="1">
                <a:latin typeface="Calibri" panose="020F0502020204030204"/>
              </a:rPr>
              <a:t>исходящей</a:t>
            </a:r>
            <a:r>
              <a:rPr lang="en-US" sz="2400" dirty="0">
                <a:latin typeface="Calibri" panose="020F0502020204030204"/>
              </a:rPr>
              <a:t> </a:t>
            </a:r>
            <a:r>
              <a:rPr lang="en-US" sz="2400" dirty="0" err="1">
                <a:latin typeface="Calibri" panose="020F0502020204030204"/>
              </a:rPr>
              <a:t>линии</a:t>
            </a:r>
            <a:endParaRPr lang="en-US" sz="2400" b="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349250" indent="-233045">
              <a:spcBef>
                <a:spcPts val="600"/>
              </a:spcBef>
              <a:buFont typeface="Wingdings" charset="0"/>
              <a:buChar char="§"/>
              <a:defRPr/>
            </a:pPr>
            <a:r>
              <a:rPr lang="en-US" sz="2400" dirty="0" err="1">
                <a:latin typeface="Calibri" panose="020F0502020204030204"/>
              </a:rPr>
              <a:t>обычно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&lt; </a:t>
            </a:r>
            <a:r>
              <a:rPr lang="en-US" sz="2400" dirty="0">
                <a:latin typeface="Calibri" panose="020F0502020204030204"/>
              </a:rPr>
              <a:t>1 </a:t>
            </a:r>
            <a:r>
              <a:rPr lang="en-US" sz="2400" dirty="0" err="1">
                <a:latin typeface="Calibri" panose="020F0502020204030204"/>
              </a:rPr>
              <a:t>мс</a:t>
            </a:r>
            <a:endParaRPr lang="en-US" sz="2400" b="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</p:txBody>
      </p:sp>
      <p:sp>
        <p:nvSpPr>
          <p:cNvPr id="75" name="Rectangle 58">
            <a:extLst>
              <a:ext uri="{FF2B5EF4-FFF2-40B4-BE49-F238E27FC236}">
                <a16:creationId xmlns:a16="http://schemas.microsoft.com/office/drawing/2014/main" id="{9033E5DB-6EA3-CE4C-B1A8-C9C804BDCB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2541" y="4536106"/>
            <a:ext cx="5054724" cy="13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344170" indent="-344170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85000"/>
              <a:defRPr/>
            </a:pPr>
            <a:r>
              <a:rPr lang="en-US" sz="2000" dirty="0">
                <a:solidFill>
                  <a:srgbClr val="FF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 </a:t>
            </a:r>
            <a:r>
              <a:rPr lang="en-US" sz="2800" i="1" dirty="0" err="1">
                <a:solidFill>
                  <a:srgbClr val="CC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d</a:t>
            </a:r>
            <a:r>
              <a:rPr lang="en-US" sz="2000" baseline="-25000" dirty="0" err="1">
                <a:solidFill>
                  <a:srgbClr val="CC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ожидание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ＭＳ Ｐゴシック" charset="0"/>
              </a:rPr>
              <a:t>: </a:t>
            </a:r>
            <a:r>
              <a:rPr lang="en-US" sz="2800" dirty="0" err="1">
                <a:solidFill>
                  <a:srgbClr val="CC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задержка</a:t>
            </a:r>
            <a:r>
              <a:rPr lang="en-US" sz="2800" dirty="0">
                <a:solidFill>
                  <a:srgbClr val="CC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 </a:t>
            </a:r>
            <a:r>
              <a:rPr lang="en-US" sz="2800" dirty="0" err="1">
                <a:solidFill>
                  <a:srgbClr val="CC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ожидания</a:t>
            </a:r>
            <a:endParaRPr lang="ru-RU" dirty="0" err="1"/>
          </a:p>
          <a:p>
            <a:pPr marL="231775" indent="-231775">
              <a:lnSpc>
                <a:spcPct val="90000"/>
              </a:lnSpc>
              <a:spcBef>
                <a:spcPts val="6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sz="2400" dirty="0" err="1">
                <a:ea typeface="+mn-lt"/>
                <a:cs typeface="+mn-lt"/>
              </a:rPr>
              <a:t>время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ожидания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передачи</a:t>
            </a:r>
            <a:r>
              <a:rPr lang="en-US" sz="2400" dirty="0">
                <a:ea typeface="+mn-lt"/>
                <a:cs typeface="+mn-lt"/>
              </a:rPr>
              <a:t> в </a:t>
            </a:r>
            <a:r>
              <a:rPr lang="en-US" sz="2400" dirty="0" err="1">
                <a:ea typeface="+mn-lt"/>
                <a:cs typeface="+mn-lt"/>
              </a:rPr>
              <a:t>выходную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линию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 </a:t>
            </a:r>
            <a:endParaRPr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 charset="0"/>
              <a:cs typeface="ＭＳ Ｐゴシック" charset="0"/>
            </a:endParaRPr>
          </a:p>
          <a:p>
            <a:pPr marL="231775" indent="-231775">
              <a:lnSpc>
                <a:spcPct val="90000"/>
              </a:lnSpc>
              <a:spcBef>
                <a:spcPts val="6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sz="2400" dirty="0" err="1">
                <a:ea typeface="+mn-lt"/>
                <a:cs typeface="+mn-lt"/>
              </a:rPr>
              <a:t>зависит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от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уровня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загрузки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маршрутизатора</a:t>
            </a:r>
            <a:endParaRPr lang="en-US" sz="2400" b="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ea typeface="+mn-lt"/>
              <a:cs typeface="+mn-lt"/>
            </a:endParaRPr>
          </a:p>
        </p:txBody>
      </p:sp>
      <p:sp>
        <p:nvSpPr>
          <p:cNvPr id="77" name="Line 24">
            <a:extLst>
              <a:ext uri="{FF2B5EF4-FFF2-40B4-BE49-F238E27FC236}">
                <a16:creationId xmlns:a16="http://schemas.microsoft.com/office/drawing/2014/main" id="{79DB8C95-768E-854F-9CEA-5533DCECBE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1011" y="1783635"/>
            <a:ext cx="741403" cy="355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0" name="Rectangle 29">
            <a:extLst>
              <a:ext uri="{FF2B5EF4-FFF2-40B4-BE49-F238E27FC236}">
                <a16:creationId xmlns:a16="http://schemas.microsoft.com/office/drawing/2014/main" id="{9803C6B5-AE4A-F54B-86CB-D404B2A71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4378" y="2002710"/>
            <a:ext cx="147646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1" name="Rectangle 30">
            <a:extLst>
              <a:ext uri="{FF2B5EF4-FFF2-40B4-BE49-F238E27FC236}">
                <a16:creationId xmlns:a16="http://schemas.microsoft.com/office/drawing/2014/main" id="{2BFFBBBA-8F3E-7640-8D9F-E3A7047BB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773" y="2074148"/>
            <a:ext cx="147645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2" name="Rectangle 31">
            <a:extLst>
              <a:ext uri="{FF2B5EF4-FFF2-40B4-BE49-F238E27FC236}">
                <a16:creationId xmlns:a16="http://schemas.microsoft.com/office/drawing/2014/main" id="{212ACD5F-D6C3-824B-9E9F-FCD292654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3707" y="2074148"/>
            <a:ext cx="147645" cy="200025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3" name="Line 35">
            <a:extLst>
              <a:ext uri="{FF2B5EF4-FFF2-40B4-BE49-F238E27FC236}">
                <a16:creationId xmlns:a16="http://schemas.microsoft.com/office/drawing/2014/main" id="{988CA620-4CC5-3D4B-81DA-0F82F93E3D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42061" y="1833751"/>
            <a:ext cx="3667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Rectangle 38">
            <a:extLst>
              <a:ext uri="{FF2B5EF4-FFF2-40B4-BE49-F238E27FC236}">
                <a16:creationId xmlns:a16="http://schemas.microsoft.com/office/drawing/2014/main" id="{5F99C41D-D784-474B-94F5-AC46161751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2301" y="2012235"/>
            <a:ext cx="147646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5" name="Text Box 39">
            <a:extLst>
              <a:ext uri="{FF2B5EF4-FFF2-40B4-BE49-F238E27FC236}">
                <a16:creationId xmlns:a16="http://schemas.microsoft.com/office/drawing/2014/main" id="{4FBD0AA4-42C3-2B49-BDB1-0979DED2C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6053" y="1545544"/>
            <a:ext cx="19014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800" dirty="0" err="1">
                <a:solidFill>
                  <a:srgbClr val="CC0000"/>
                </a:solidFill>
                <a:latin typeface="Calibri" panose="020F0502020204030204"/>
                <a:ea typeface="ＭＳ Ｐゴシック"/>
              </a:rPr>
              <a:t>распространение</a:t>
            </a:r>
            <a:endParaRPr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Calibri"/>
            </a:endParaRPr>
          </a:p>
        </p:txBody>
      </p:sp>
      <p:sp>
        <p:nvSpPr>
          <p:cNvPr id="86" name="Line 40">
            <a:extLst>
              <a:ext uri="{FF2B5EF4-FFF2-40B4-BE49-F238E27FC236}">
                <a16:creationId xmlns:a16="http://schemas.microsoft.com/office/drawing/2014/main" id="{7B62D1A5-A310-5848-8995-E8F4780C47C7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5073803" y="1831109"/>
            <a:ext cx="31910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Text Box 43">
            <a:extLst>
              <a:ext uri="{FF2B5EF4-FFF2-40B4-BE49-F238E27FC236}">
                <a16:creationId xmlns:a16="http://schemas.microsoft.com/office/drawing/2014/main" id="{867387BA-39EC-9E4E-8BB0-480BC4423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4312" y="2729785"/>
            <a:ext cx="1215397" cy="541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0000"/>
              </a:lnSpc>
              <a:defRPr/>
            </a:pPr>
            <a:r>
              <a:rPr lang="en-US" altLang="en-US" sz="1800" dirty="0" err="1">
                <a:solidFill>
                  <a:srgbClr val="CC0000"/>
                </a:solidFill>
                <a:latin typeface="Calibri" panose="020F0502020204030204"/>
                <a:ea typeface="ＭＳ Ｐゴシック"/>
              </a:rPr>
              <a:t>узловая</a:t>
            </a:r>
            <a:endParaRPr lang="ru-RU" sz="180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en-US" altLang="en-US" sz="1800" dirty="0" err="1">
                <a:solidFill>
                  <a:srgbClr val="CC0000"/>
                </a:solidFill>
                <a:latin typeface="Calibri" panose="020F0502020204030204"/>
                <a:ea typeface="ＭＳ Ｐゴシック"/>
              </a:rPr>
              <a:t>обработка</a:t>
            </a:r>
            <a:endParaRPr lang="en-US" altLang="en-US" sz="1800">
              <a:solidFill>
                <a:srgbClr val="CC0000"/>
              </a:solidFill>
              <a:latin typeface="Calibri"/>
              <a:cs typeface="Calibri"/>
            </a:endParaRPr>
          </a:p>
        </p:txBody>
      </p:sp>
      <p:sp>
        <p:nvSpPr>
          <p:cNvPr id="88" name="Line 44">
            <a:extLst>
              <a:ext uri="{FF2B5EF4-FFF2-40B4-BE49-F238E27FC236}">
                <a16:creationId xmlns:a16="http://schemas.microsoft.com/office/drawing/2014/main" id="{CDB7B374-4A7A-E246-8D88-69216785D71E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3363541" y="2729991"/>
            <a:ext cx="83348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9" name="Line 45">
            <a:extLst>
              <a:ext uri="{FF2B5EF4-FFF2-40B4-BE49-F238E27FC236}">
                <a16:creationId xmlns:a16="http://schemas.microsoft.com/office/drawing/2014/main" id="{EDEDB796-E60B-E245-AAE8-8E7D4AD0954B}"/>
              </a:ext>
            </a:extLst>
          </p:cNvPr>
          <p:cNvSpPr>
            <a:spLocks noChangeShapeType="1"/>
          </p:cNvSpPr>
          <p:nvPr/>
        </p:nvSpPr>
        <p:spPr bwMode="auto">
          <a:xfrm rot="10800000" flipV="1">
            <a:off x="4187959" y="2536110"/>
            <a:ext cx="38578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Text Box 46">
            <a:extLst>
              <a:ext uri="{FF2B5EF4-FFF2-40B4-BE49-F238E27FC236}">
                <a16:creationId xmlns:a16="http://schemas.microsoft.com/office/drawing/2014/main" id="{EED5545D-BA61-2046-A423-41F4F0BCD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5969" y="2957464"/>
            <a:ext cx="11929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/>
            </a:pPr>
            <a:r>
              <a:rPr lang="en-US" altLang="en-US" sz="1800" dirty="0" err="1">
                <a:solidFill>
                  <a:srgbClr val="CC0000"/>
                </a:solidFill>
                <a:latin typeface="Calibri" panose="020F0502020204030204"/>
                <a:ea typeface="ＭＳ Ｐゴシック"/>
              </a:rPr>
              <a:t>ожидание</a:t>
            </a:r>
            <a:endParaRPr lang="ru-RU" sz="1800">
              <a:cs typeface="Arial"/>
            </a:endParaRPr>
          </a:p>
        </p:txBody>
      </p:sp>
      <p:sp>
        <p:nvSpPr>
          <p:cNvPr id="91" name="Line 47">
            <a:extLst>
              <a:ext uri="{FF2B5EF4-FFF2-40B4-BE49-F238E27FC236}">
                <a16:creationId xmlns:a16="http://schemas.microsoft.com/office/drawing/2014/main" id="{ACC9FCD3-B95B-4D4B-87FC-A93C4585FCF2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4349892" y="2536110"/>
            <a:ext cx="595346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" name="Rectangle 3">
            <a:extLst>
              <a:ext uri="{FF2B5EF4-FFF2-40B4-BE49-F238E27FC236}">
                <a16:creationId xmlns:a16="http://schemas.microsoft.com/office/drawing/2014/main" id="{2521317A-C1CF-B84E-8D60-CC1E8C0635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3075" y="3585728"/>
            <a:ext cx="9244494" cy="5540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40" tIns="45720" rIns="91440" bIns="45720" anchor="t"/>
          <a:lstStyle>
            <a:lvl1pPr marL="2857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defRPr/>
            </a:pPr>
            <a:r>
              <a:rPr lang="en-US" altLang="en-US" sz="3200" i="1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d</a:t>
            </a:r>
            <a:r>
              <a:rPr lang="en-US" altLang="en-US" sz="3200" baseline="-25000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узовая</a:t>
            </a:r>
            <a:r>
              <a:rPr lang="en-US" altLang="en-US" sz="3200" dirty="0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= </a:t>
            </a:r>
            <a:r>
              <a:rPr lang="en-US" altLang="en-US" sz="3200" i="1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d</a:t>
            </a:r>
            <a:r>
              <a:rPr lang="en-US" altLang="en-US" sz="3200" baseline="-25000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обработка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+ </a:t>
            </a:r>
            <a:r>
              <a:rPr lang="en-US" altLang="en-US" sz="3200" i="1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d</a:t>
            </a:r>
            <a:r>
              <a:rPr lang="en-US" altLang="en-US" sz="3200" baseline="-25000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ожидание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+ </a:t>
            </a:r>
            <a:r>
              <a:rPr lang="en-US" altLang="en-US" sz="3200" i="1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d</a:t>
            </a:r>
            <a:r>
              <a:rPr lang="en-US" altLang="en-US" sz="3200" baseline="-25000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распростр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+</a:t>
            </a:r>
            <a:r>
              <a:rPr lang="en-US" altLang="en-US" sz="3200" dirty="0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 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d</a:t>
            </a:r>
            <a:r>
              <a:rPr lang="en-US" altLang="en-US" sz="3200" baseline="-25000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передача</a:t>
            </a:r>
            <a:endParaRPr lang="en-US" altLang="en-US" sz="3200" b="0" i="0" u="none" strike="noStrike" kern="120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</p:txBody>
      </p:sp>
      <p:sp>
        <p:nvSpPr>
          <p:cNvPr id="93" name="Line 25">
            <a:extLst>
              <a:ext uri="{FF2B5EF4-FFF2-40B4-BE49-F238E27FC236}">
                <a16:creationId xmlns:a16="http://schemas.microsoft.com/office/drawing/2014/main" id="{F5D3A1C5-3798-AA4A-9717-BC9CD2814C0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19131" y="2323384"/>
            <a:ext cx="735346" cy="54993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4" name="Rectangle 32">
            <a:extLst>
              <a:ext uri="{FF2B5EF4-FFF2-40B4-BE49-F238E27FC236}">
                <a16:creationId xmlns:a16="http://schemas.microsoft.com/office/drawing/2014/main" id="{499B4666-F248-7346-9FEA-7936F1E56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9202" y="1974135"/>
            <a:ext cx="147646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95" name="Line 33">
            <a:extLst>
              <a:ext uri="{FF2B5EF4-FFF2-40B4-BE49-F238E27FC236}">
                <a16:creationId xmlns:a16="http://schemas.microsoft.com/office/drawing/2014/main" id="{468D7A2B-9164-6E4A-96CE-D29F37040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109988" y="1910635"/>
            <a:ext cx="21114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6" name="Text Box 36">
            <a:extLst>
              <a:ext uri="{FF2B5EF4-FFF2-40B4-BE49-F238E27FC236}">
                <a16:creationId xmlns:a16="http://schemas.microsoft.com/office/drawing/2014/main" id="{3AB8F241-2337-4244-89DF-4C80D59B33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6815" y="1467723"/>
            <a:ext cx="3930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A</a:t>
            </a:r>
          </a:p>
        </p:txBody>
      </p:sp>
      <p:sp>
        <p:nvSpPr>
          <p:cNvPr id="97" name="Text Box 37">
            <a:extLst>
              <a:ext uri="{FF2B5EF4-FFF2-40B4-BE49-F238E27FC236}">
                <a16:creationId xmlns:a16="http://schemas.microsoft.com/office/drawing/2014/main" id="{68CF5C6F-336B-3C4A-90BF-D34A02874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5558" y="2420223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B</a:t>
            </a:r>
          </a:p>
        </p:txBody>
      </p:sp>
      <p:grpSp>
        <p:nvGrpSpPr>
          <p:cNvPr id="98" name="Group 66">
            <a:extLst>
              <a:ext uri="{FF2B5EF4-FFF2-40B4-BE49-F238E27FC236}">
                <a16:creationId xmlns:a16="http://schemas.microsoft.com/office/drawing/2014/main" id="{7A33E76B-0B7D-BD4C-95A3-F5F9B6632736}"/>
              </a:ext>
            </a:extLst>
          </p:cNvPr>
          <p:cNvGrpSpPr>
            <a:grpSpLocks/>
          </p:cNvGrpSpPr>
          <p:nvPr/>
        </p:nvGrpSpPr>
        <p:grpSpPr bwMode="auto">
          <a:xfrm>
            <a:off x="1923392" y="1467723"/>
            <a:ext cx="779505" cy="679450"/>
            <a:chOff x="-44" y="1473"/>
            <a:chExt cx="981" cy="1105"/>
          </a:xfrm>
        </p:grpSpPr>
        <p:pic>
          <p:nvPicPr>
            <p:cNvPr id="116" name="Picture 67" descr="desktop_computer_stylized_medium">
              <a:extLst>
                <a:ext uri="{FF2B5EF4-FFF2-40B4-BE49-F238E27FC236}">
                  <a16:creationId xmlns:a16="http://schemas.microsoft.com/office/drawing/2014/main" id="{388E3E99-7752-0140-B682-2CFDCCFDA0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7" name="Freeform 68">
              <a:extLst>
                <a:ext uri="{FF2B5EF4-FFF2-40B4-BE49-F238E27FC236}">
                  <a16:creationId xmlns:a16="http://schemas.microsoft.com/office/drawing/2014/main" id="{C233087D-1E28-874B-99E3-90A56E5DA77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99" name="Group 69">
            <a:extLst>
              <a:ext uri="{FF2B5EF4-FFF2-40B4-BE49-F238E27FC236}">
                <a16:creationId xmlns:a16="http://schemas.microsoft.com/office/drawing/2014/main" id="{53B22ADC-2C36-5141-AAAC-31B53FC8C1F4}"/>
              </a:ext>
            </a:extLst>
          </p:cNvPr>
          <p:cNvGrpSpPr>
            <a:grpSpLocks/>
          </p:cNvGrpSpPr>
          <p:nvPr/>
        </p:nvGrpSpPr>
        <p:grpSpPr bwMode="auto">
          <a:xfrm>
            <a:off x="1914200" y="2474691"/>
            <a:ext cx="779506" cy="679450"/>
            <a:chOff x="-44" y="1473"/>
            <a:chExt cx="981" cy="1105"/>
          </a:xfrm>
        </p:grpSpPr>
        <p:pic>
          <p:nvPicPr>
            <p:cNvPr id="114" name="Picture 70" descr="desktop_computer_stylized_medium">
              <a:extLst>
                <a:ext uri="{FF2B5EF4-FFF2-40B4-BE49-F238E27FC236}">
                  <a16:creationId xmlns:a16="http://schemas.microsoft.com/office/drawing/2014/main" id="{DA4C023E-F595-544A-9929-08480475A5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5" name="Freeform 71">
              <a:extLst>
                <a:ext uri="{FF2B5EF4-FFF2-40B4-BE49-F238E27FC236}">
                  <a16:creationId xmlns:a16="http://schemas.microsoft.com/office/drawing/2014/main" id="{BD3780DD-1306-2540-89B8-0A42DEECFC6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00" name="Text Box 41">
            <a:extLst>
              <a:ext uri="{FF2B5EF4-FFF2-40B4-BE49-F238E27FC236}">
                <a16:creationId xmlns:a16="http://schemas.microsoft.com/office/drawing/2014/main" id="{488CD73E-ECC7-E842-9578-1478C5F11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2036" y="1251794"/>
            <a:ext cx="11160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800" dirty="0" err="1">
                <a:solidFill>
                  <a:srgbClr val="CC0000"/>
                </a:solidFill>
                <a:latin typeface="Calibri" panose="020F0502020204030204"/>
                <a:ea typeface="ＭＳ Ｐゴシック"/>
              </a:rPr>
              <a:t>передача</a:t>
            </a:r>
            <a:endParaRPr lang="en-US" altLang="en-US" b="0" i="0" u="none" strike="noStrike" kern="1200" cap="none" spc="0" normalizeH="0" baseline="0" noProof="0" dirty="0" err="1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01" name="Line 42">
            <a:extLst>
              <a:ext uri="{FF2B5EF4-FFF2-40B4-BE49-F238E27FC236}">
                <a16:creationId xmlns:a16="http://schemas.microsoft.com/office/drawing/2014/main" id="{B22F26F3-A41E-8848-BDA7-FE528ACF22F9}"/>
              </a:ext>
            </a:extLst>
          </p:cNvPr>
          <p:cNvSpPr>
            <a:spLocks noChangeShapeType="1"/>
          </p:cNvSpPr>
          <p:nvPr/>
        </p:nvSpPr>
        <p:spPr bwMode="auto">
          <a:xfrm rot="10800000" flipH="1" flipV="1">
            <a:off x="4038725" y="1443910"/>
            <a:ext cx="528667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" name="Rectangle 31">
            <a:extLst>
              <a:ext uri="{FF2B5EF4-FFF2-40B4-BE49-F238E27FC236}">
                <a16:creationId xmlns:a16="http://schemas.microsoft.com/office/drawing/2014/main" id="{9C43DB7F-CC6C-3D47-AEBE-0F3B6F741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2441" y="2630267"/>
            <a:ext cx="139773" cy="185197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4" name="Line 33">
            <a:extLst>
              <a:ext uri="{FF2B5EF4-FFF2-40B4-BE49-F238E27FC236}">
                <a16:creationId xmlns:a16="http://schemas.microsoft.com/office/drawing/2014/main" id="{1420A34E-BA5D-D248-8FAC-DCC28151FB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7771" y="2599885"/>
            <a:ext cx="219680" cy="16193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0E58503-FA9B-1542-A0D6-E85B92D1E5BA}"/>
              </a:ext>
            </a:extLst>
          </p:cNvPr>
          <p:cNvCxnSpPr/>
          <p:nvPr/>
        </p:nvCxnSpPr>
        <p:spPr>
          <a:xfrm>
            <a:off x="4880582" y="2238559"/>
            <a:ext cx="338899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E49D3C3B-F6BB-8747-AE74-C4B438FB99F4}"/>
              </a:ext>
            </a:extLst>
          </p:cNvPr>
          <p:cNvGrpSpPr/>
          <p:nvPr/>
        </p:nvGrpSpPr>
        <p:grpSpPr>
          <a:xfrm>
            <a:off x="7991017" y="1778258"/>
            <a:ext cx="1511352" cy="863670"/>
            <a:chOff x="7493876" y="2774731"/>
            <a:chExt cx="1481958" cy="894622"/>
          </a:xfrm>
        </p:grpSpPr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5D7E8999-C7DA-4C41-AF40-118E01514749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21FE0DA3-6E20-DC4B-8111-DD2816780A5C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227FD192-76B7-BB4E-8D74-8B6F33DBA7D5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131" name="Freeform 130">
                <a:extLst>
                  <a:ext uri="{FF2B5EF4-FFF2-40B4-BE49-F238E27FC236}">
                    <a16:creationId xmlns:a16="http://schemas.microsoft.com/office/drawing/2014/main" id="{130CC598-6AE0-744A-9CEF-611CD26990D7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2" name="Freeform 131">
                <a:extLst>
                  <a:ext uri="{FF2B5EF4-FFF2-40B4-BE49-F238E27FC236}">
                    <a16:creationId xmlns:a16="http://schemas.microsoft.com/office/drawing/2014/main" id="{F0B09B4D-82A4-6D4A-B104-F100560C4499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3" name="Freeform 132">
                <a:extLst>
                  <a:ext uri="{FF2B5EF4-FFF2-40B4-BE49-F238E27FC236}">
                    <a16:creationId xmlns:a16="http://schemas.microsoft.com/office/drawing/2014/main" id="{7CB1C4B0-5780-D24E-8D85-35BA5CE42556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4" name="Freeform 133">
                <a:extLst>
                  <a:ext uri="{FF2B5EF4-FFF2-40B4-BE49-F238E27FC236}">
                    <a16:creationId xmlns:a16="http://schemas.microsoft.com/office/drawing/2014/main" id="{A78B6DE2-15CA-DC49-A0BD-10E78562E1D3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37D353C5-586D-1259-E040-6CF8894084A1}"/>
              </a:ext>
            </a:extLst>
          </p:cNvPr>
          <p:cNvSpPr txBox="1">
            <a:spLocks/>
          </p:cNvSpPr>
          <p:nvPr/>
        </p:nvSpPr>
        <p:spPr>
          <a:xfrm>
            <a:off x="3473643" y="6495771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600" dirty="0" err="1">
                <a:solidFill>
                  <a:schemeClr val="tx1"/>
                </a:solidFill>
              </a:rPr>
              <a:t>Джеймс</a:t>
            </a:r>
            <a:r>
              <a:rPr lang="ru-RU" sz="1600" dirty="0">
                <a:solidFill>
                  <a:schemeClr val="tx1"/>
                </a:solidFill>
              </a:rPr>
              <a:t> Ф. </a:t>
            </a:r>
            <a:r>
              <a:rPr lang="ru-RU" sz="1600" dirty="0" err="1">
                <a:solidFill>
                  <a:schemeClr val="tx1"/>
                </a:solidFill>
              </a:rPr>
              <a:t>Куроуз</a:t>
            </a:r>
            <a:r>
              <a:rPr lang="ru-RU" sz="16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6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7317D4-144E-0013-975A-E63F63A26BDE}"/>
              </a:ext>
            </a:extLst>
          </p:cNvPr>
          <p:cNvSpPr txBox="1"/>
          <p:nvPr/>
        </p:nvSpPr>
        <p:spPr>
          <a:xfrm>
            <a:off x="8555566" y="1009650"/>
            <a:ext cx="36195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>Б</a:t>
            </a:r>
            <a:endParaRPr lang="ru-RU" sz="3200" b="1" dirty="0">
              <a:solidFill>
                <a:schemeClr val="accent6">
                  <a:lumMod val="75000"/>
                </a:schemeClr>
              </a:solidFill>
              <a:ea typeface="Calibri" panose="020F0502020204030204"/>
              <a:cs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50F375-9116-1971-425B-1B13039C1667}"/>
              </a:ext>
            </a:extLst>
          </p:cNvPr>
          <p:cNvSpPr txBox="1"/>
          <p:nvPr/>
        </p:nvSpPr>
        <p:spPr>
          <a:xfrm>
            <a:off x="4279898" y="1020232"/>
            <a:ext cx="36195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ea typeface="Calibri" panose="020F0502020204030204"/>
                <a:cs typeface="Calibri" panose="020F0502020204030204"/>
              </a:rPr>
              <a:t>А</a:t>
            </a:r>
          </a:p>
        </p:txBody>
      </p:sp>
    </p:spTree>
    <p:extLst>
      <p:ext uri="{BB962C8B-B14F-4D97-AF65-F5344CB8AC3E}">
        <p14:creationId xmlns:p14="http://schemas.microsoft.com/office/powerpoint/2010/main" val="1806603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>
            <a:extLst>
              <a:ext uri="{FF2B5EF4-FFF2-40B4-BE49-F238E27FC236}">
                <a16:creationId xmlns:a16="http://schemas.microsoft.com/office/drawing/2014/main" id="{3AD72523-4228-9C47-B195-4AAF96A160BD}"/>
              </a:ext>
            </a:extLst>
          </p:cNvPr>
          <p:cNvGrpSpPr/>
          <p:nvPr/>
        </p:nvGrpSpPr>
        <p:grpSpPr>
          <a:xfrm>
            <a:off x="3364430" y="1767623"/>
            <a:ext cx="1511352" cy="863670"/>
            <a:chOff x="7493876" y="2774731"/>
            <a:chExt cx="1481958" cy="894622"/>
          </a:xfrm>
        </p:grpSpPr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9FB9E0EF-9063-B545-BC2B-062A0488CC72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B0BF60BF-9AF2-D948-8319-1FF102BC7D3E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138" name="Group 137">
              <a:extLst>
                <a:ext uri="{FF2B5EF4-FFF2-40B4-BE49-F238E27FC236}">
                  <a16:creationId xmlns:a16="http://schemas.microsoft.com/office/drawing/2014/main" id="{B32B55C6-F759-234F-8CF0-5FB387F35BC4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139" name="Freeform 138">
                <a:extLst>
                  <a:ext uri="{FF2B5EF4-FFF2-40B4-BE49-F238E27FC236}">
                    <a16:creationId xmlns:a16="http://schemas.microsoft.com/office/drawing/2014/main" id="{B1153D6F-A3DF-7246-9629-9228753ADE50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0" name="Freeform 139">
                <a:extLst>
                  <a:ext uri="{FF2B5EF4-FFF2-40B4-BE49-F238E27FC236}">
                    <a16:creationId xmlns:a16="http://schemas.microsoft.com/office/drawing/2014/main" id="{1C55D52C-AF37-4949-9428-203518D525C3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1" name="Freeform 140">
                <a:extLst>
                  <a:ext uri="{FF2B5EF4-FFF2-40B4-BE49-F238E27FC236}">
                    <a16:creationId xmlns:a16="http://schemas.microsoft.com/office/drawing/2014/main" id="{58904F43-F0C7-374E-ADE8-8A024A662796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2" name="Freeform 141">
                <a:extLst>
                  <a:ext uri="{FF2B5EF4-FFF2-40B4-BE49-F238E27FC236}">
                    <a16:creationId xmlns:a16="http://schemas.microsoft.com/office/drawing/2014/main" id="{874597C3-FAA4-A147-A86C-C5108827045C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267" y="291947"/>
            <a:ext cx="10515600" cy="894622"/>
          </a:xfrm>
        </p:spPr>
        <p:txBody>
          <a:bodyPr>
            <a:normAutofit/>
          </a:bodyPr>
          <a:lstStyle/>
          <a:p>
            <a:r>
              <a:rPr lang="en-US" dirty="0" err="1">
                <a:ea typeface="Calibri Light"/>
              </a:rPr>
              <a:t>Четыре</a:t>
            </a:r>
            <a:r>
              <a:rPr lang="en-US" dirty="0">
                <a:ea typeface="Calibri Light"/>
              </a:rPr>
              <a:t> </a:t>
            </a:r>
            <a:r>
              <a:rPr lang="en-US" dirty="0" err="1">
                <a:ea typeface="Calibri Light"/>
              </a:rPr>
              <a:t>источника</a:t>
            </a:r>
            <a:r>
              <a:rPr lang="en-US" dirty="0">
                <a:ea typeface="Calibri Light"/>
              </a:rPr>
              <a:t> </a:t>
            </a:r>
            <a:r>
              <a:rPr lang="en-US" dirty="0" err="1">
                <a:ea typeface="Calibri Light"/>
              </a:rPr>
              <a:t>задержки</a:t>
            </a:r>
            <a:r>
              <a:rPr lang="en-US" dirty="0">
                <a:ea typeface="Calibri Light"/>
              </a:rPr>
              <a:t> </a:t>
            </a:r>
            <a:r>
              <a:rPr lang="en-US" dirty="0" err="1">
                <a:ea typeface="Calibri Light"/>
              </a:rPr>
              <a:t>пакетов</a:t>
            </a:r>
            <a:endParaRPr lang="en-US" b="0" dirty="0" err="1">
              <a:ea typeface="+mj-lt"/>
              <a:cs typeface="+mj-lt"/>
            </a:endParaRPr>
          </a:p>
        </p:txBody>
      </p:sp>
      <p:sp>
        <p:nvSpPr>
          <p:cNvPr id="77" name="Line 24">
            <a:extLst>
              <a:ext uri="{FF2B5EF4-FFF2-40B4-BE49-F238E27FC236}">
                <a16:creationId xmlns:a16="http://schemas.microsoft.com/office/drawing/2014/main" id="{79DB8C95-768E-854F-9CEA-5533DCECBE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1011" y="1783635"/>
            <a:ext cx="741403" cy="355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0" name="Rectangle 29">
            <a:extLst>
              <a:ext uri="{FF2B5EF4-FFF2-40B4-BE49-F238E27FC236}">
                <a16:creationId xmlns:a16="http://schemas.microsoft.com/office/drawing/2014/main" id="{9803C6B5-AE4A-F54B-86CB-D404B2A71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4378" y="2002710"/>
            <a:ext cx="147646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1" name="Rectangle 30">
            <a:extLst>
              <a:ext uri="{FF2B5EF4-FFF2-40B4-BE49-F238E27FC236}">
                <a16:creationId xmlns:a16="http://schemas.microsoft.com/office/drawing/2014/main" id="{2BFFBBBA-8F3E-7640-8D9F-E3A7047BB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773" y="2074148"/>
            <a:ext cx="147645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2" name="Rectangle 31">
            <a:extLst>
              <a:ext uri="{FF2B5EF4-FFF2-40B4-BE49-F238E27FC236}">
                <a16:creationId xmlns:a16="http://schemas.microsoft.com/office/drawing/2014/main" id="{212ACD5F-D6C3-824B-9E9F-FCD292654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3707" y="2074148"/>
            <a:ext cx="147645" cy="200025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3" name="Line 35">
            <a:extLst>
              <a:ext uri="{FF2B5EF4-FFF2-40B4-BE49-F238E27FC236}">
                <a16:creationId xmlns:a16="http://schemas.microsoft.com/office/drawing/2014/main" id="{988CA620-4CC5-3D4B-81DA-0F82F93E3D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42061" y="1833751"/>
            <a:ext cx="3667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Rectangle 38">
            <a:extLst>
              <a:ext uri="{FF2B5EF4-FFF2-40B4-BE49-F238E27FC236}">
                <a16:creationId xmlns:a16="http://schemas.microsoft.com/office/drawing/2014/main" id="{5F99C41D-D784-474B-94F5-AC46161751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2301" y="2012235"/>
            <a:ext cx="147646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5" name="Text Box 39">
            <a:extLst>
              <a:ext uri="{FF2B5EF4-FFF2-40B4-BE49-F238E27FC236}">
                <a16:creationId xmlns:a16="http://schemas.microsoft.com/office/drawing/2014/main" id="{4FBD0AA4-42C3-2B49-BDB1-0979DED2C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7804" y="1545545"/>
            <a:ext cx="19014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800" dirty="0" err="1">
                <a:solidFill>
                  <a:srgbClr val="CC0000"/>
                </a:solidFill>
                <a:latin typeface="Calibri" panose="020F0502020204030204"/>
                <a:ea typeface="ＭＳ Ｐゴシック"/>
                <a:cs typeface="Calibri"/>
              </a:rPr>
              <a:t>распространение</a:t>
            </a:r>
            <a:endParaRPr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Calibri"/>
            </a:endParaRPr>
          </a:p>
        </p:txBody>
      </p:sp>
      <p:sp>
        <p:nvSpPr>
          <p:cNvPr id="86" name="Line 40">
            <a:extLst>
              <a:ext uri="{FF2B5EF4-FFF2-40B4-BE49-F238E27FC236}">
                <a16:creationId xmlns:a16="http://schemas.microsoft.com/office/drawing/2014/main" id="{7B62D1A5-A310-5848-8995-E8F4780C47C7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5073803" y="1831109"/>
            <a:ext cx="31910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Text Box 43">
            <a:extLst>
              <a:ext uri="{FF2B5EF4-FFF2-40B4-BE49-F238E27FC236}">
                <a16:creationId xmlns:a16="http://schemas.microsoft.com/office/drawing/2014/main" id="{867387BA-39EC-9E4E-8BB0-480BC4423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4313" y="2729785"/>
            <a:ext cx="1215397" cy="53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0000"/>
              </a:lnSpc>
              <a:defRPr/>
            </a:pPr>
            <a:r>
              <a:rPr lang="en-US" altLang="en-US" sz="1800" dirty="0" err="1">
                <a:solidFill>
                  <a:srgbClr val="CC0000"/>
                </a:solidFill>
                <a:latin typeface="Calibri" panose="020F0502020204030204"/>
                <a:ea typeface="ＭＳ Ｐゴシック"/>
              </a:rPr>
              <a:t>узловая</a:t>
            </a:r>
            <a:r>
              <a:rPr lang="en-US" altLang="en-US" sz="1800" dirty="0">
                <a:solidFill>
                  <a:srgbClr val="CC0000"/>
                </a:solidFill>
                <a:latin typeface="Calibri" panose="020F0502020204030204"/>
                <a:ea typeface="ＭＳ Ｐゴシック"/>
              </a:rPr>
              <a:t> </a:t>
            </a:r>
            <a:endParaRPr lang="ru-RU" sz="180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en-US" altLang="en-US" sz="1800" dirty="0" err="1">
                <a:solidFill>
                  <a:srgbClr val="CC0000"/>
                </a:solidFill>
                <a:latin typeface="Calibri" panose="020F0502020204030204"/>
                <a:ea typeface="ＭＳ Ｐゴシック"/>
              </a:rPr>
              <a:t>обработка</a:t>
            </a:r>
            <a:endParaRPr lang="ru-RU" sz="1800">
              <a:cs typeface="Arial"/>
            </a:endParaRPr>
          </a:p>
        </p:txBody>
      </p:sp>
      <p:sp>
        <p:nvSpPr>
          <p:cNvPr id="88" name="Line 44">
            <a:extLst>
              <a:ext uri="{FF2B5EF4-FFF2-40B4-BE49-F238E27FC236}">
                <a16:creationId xmlns:a16="http://schemas.microsoft.com/office/drawing/2014/main" id="{CDB7B374-4A7A-E246-8D88-69216785D71E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3363541" y="2729991"/>
            <a:ext cx="83348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9" name="Line 45">
            <a:extLst>
              <a:ext uri="{FF2B5EF4-FFF2-40B4-BE49-F238E27FC236}">
                <a16:creationId xmlns:a16="http://schemas.microsoft.com/office/drawing/2014/main" id="{EDEDB796-E60B-E245-AAE8-8E7D4AD0954B}"/>
              </a:ext>
            </a:extLst>
          </p:cNvPr>
          <p:cNvSpPr>
            <a:spLocks noChangeShapeType="1"/>
          </p:cNvSpPr>
          <p:nvPr/>
        </p:nvSpPr>
        <p:spPr bwMode="auto">
          <a:xfrm rot="10800000" flipV="1">
            <a:off x="4187959" y="2536110"/>
            <a:ext cx="38578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Text Box 46">
            <a:extLst>
              <a:ext uri="{FF2B5EF4-FFF2-40B4-BE49-F238E27FC236}">
                <a16:creationId xmlns:a16="http://schemas.microsoft.com/office/drawing/2014/main" id="{EED5545D-BA61-2046-A423-41F4F0BCD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5969" y="2957464"/>
            <a:ext cx="11929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800" dirty="0" err="1">
                <a:solidFill>
                  <a:srgbClr val="CC0000"/>
                </a:solidFill>
                <a:latin typeface="Calibri" panose="020F0502020204030204"/>
                <a:ea typeface="ＭＳ Ｐゴシック"/>
              </a:rPr>
              <a:t>ожидание</a:t>
            </a:r>
            <a:endParaRPr kumimoji="0" lang="en-US" altLang="en-US" sz="1800" b="0" i="0" u="none" strike="noStrike" kern="1200" cap="none" spc="0" normalizeH="0" baseline="0" noProof="0" dirty="0" err="1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91" name="Line 47">
            <a:extLst>
              <a:ext uri="{FF2B5EF4-FFF2-40B4-BE49-F238E27FC236}">
                <a16:creationId xmlns:a16="http://schemas.microsoft.com/office/drawing/2014/main" id="{ACC9FCD3-B95B-4D4B-87FC-A93C4585FCF2}"/>
              </a:ext>
            </a:extLst>
          </p:cNvPr>
          <p:cNvSpPr>
            <a:spLocks noChangeShapeType="1"/>
          </p:cNvSpPr>
          <p:nvPr/>
        </p:nvSpPr>
        <p:spPr bwMode="auto">
          <a:xfrm rot="10800000">
            <a:off x="4349892" y="2536110"/>
            <a:ext cx="595346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3" name="Line 25">
            <a:extLst>
              <a:ext uri="{FF2B5EF4-FFF2-40B4-BE49-F238E27FC236}">
                <a16:creationId xmlns:a16="http://schemas.microsoft.com/office/drawing/2014/main" id="{F5D3A1C5-3798-AA4A-9717-BC9CD2814C0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19131" y="2323384"/>
            <a:ext cx="735346" cy="54993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4" name="Rectangle 32">
            <a:extLst>
              <a:ext uri="{FF2B5EF4-FFF2-40B4-BE49-F238E27FC236}">
                <a16:creationId xmlns:a16="http://schemas.microsoft.com/office/drawing/2014/main" id="{499B4666-F248-7346-9FEA-7936F1E56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9202" y="1974135"/>
            <a:ext cx="147646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95" name="Line 33">
            <a:extLst>
              <a:ext uri="{FF2B5EF4-FFF2-40B4-BE49-F238E27FC236}">
                <a16:creationId xmlns:a16="http://schemas.microsoft.com/office/drawing/2014/main" id="{468D7A2B-9164-6E4A-96CE-D29F37040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109988" y="1910635"/>
            <a:ext cx="21114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6" name="Text Box 36">
            <a:extLst>
              <a:ext uri="{FF2B5EF4-FFF2-40B4-BE49-F238E27FC236}">
                <a16:creationId xmlns:a16="http://schemas.microsoft.com/office/drawing/2014/main" id="{3AB8F241-2337-4244-89DF-4C80D59B33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6815" y="1467723"/>
            <a:ext cx="3930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A</a:t>
            </a:r>
          </a:p>
        </p:txBody>
      </p:sp>
      <p:sp>
        <p:nvSpPr>
          <p:cNvPr id="97" name="Text Box 37">
            <a:extLst>
              <a:ext uri="{FF2B5EF4-FFF2-40B4-BE49-F238E27FC236}">
                <a16:creationId xmlns:a16="http://schemas.microsoft.com/office/drawing/2014/main" id="{68CF5C6F-336B-3C4A-90BF-D34A02874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5558" y="2420223"/>
            <a:ext cx="380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B</a:t>
            </a:r>
          </a:p>
        </p:txBody>
      </p:sp>
      <p:grpSp>
        <p:nvGrpSpPr>
          <p:cNvPr id="98" name="Group 66">
            <a:extLst>
              <a:ext uri="{FF2B5EF4-FFF2-40B4-BE49-F238E27FC236}">
                <a16:creationId xmlns:a16="http://schemas.microsoft.com/office/drawing/2014/main" id="{7A33E76B-0B7D-BD4C-95A3-F5F9B6632736}"/>
              </a:ext>
            </a:extLst>
          </p:cNvPr>
          <p:cNvGrpSpPr>
            <a:grpSpLocks/>
          </p:cNvGrpSpPr>
          <p:nvPr/>
        </p:nvGrpSpPr>
        <p:grpSpPr bwMode="auto">
          <a:xfrm>
            <a:off x="1923392" y="1467723"/>
            <a:ext cx="779505" cy="679450"/>
            <a:chOff x="-44" y="1473"/>
            <a:chExt cx="981" cy="1105"/>
          </a:xfrm>
        </p:grpSpPr>
        <p:pic>
          <p:nvPicPr>
            <p:cNvPr id="116" name="Picture 67" descr="desktop_computer_stylized_medium">
              <a:extLst>
                <a:ext uri="{FF2B5EF4-FFF2-40B4-BE49-F238E27FC236}">
                  <a16:creationId xmlns:a16="http://schemas.microsoft.com/office/drawing/2014/main" id="{388E3E99-7752-0140-B682-2CFDCCFDA0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7" name="Freeform 68">
              <a:extLst>
                <a:ext uri="{FF2B5EF4-FFF2-40B4-BE49-F238E27FC236}">
                  <a16:creationId xmlns:a16="http://schemas.microsoft.com/office/drawing/2014/main" id="{C233087D-1E28-874B-99E3-90A56E5DA77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99" name="Group 69">
            <a:extLst>
              <a:ext uri="{FF2B5EF4-FFF2-40B4-BE49-F238E27FC236}">
                <a16:creationId xmlns:a16="http://schemas.microsoft.com/office/drawing/2014/main" id="{53B22ADC-2C36-5141-AAAC-31B53FC8C1F4}"/>
              </a:ext>
            </a:extLst>
          </p:cNvPr>
          <p:cNvGrpSpPr>
            <a:grpSpLocks/>
          </p:cNvGrpSpPr>
          <p:nvPr/>
        </p:nvGrpSpPr>
        <p:grpSpPr bwMode="auto">
          <a:xfrm>
            <a:off x="1914200" y="2474691"/>
            <a:ext cx="779506" cy="679450"/>
            <a:chOff x="-44" y="1473"/>
            <a:chExt cx="981" cy="1105"/>
          </a:xfrm>
        </p:grpSpPr>
        <p:pic>
          <p:nvPicPr>
            <p:cNvPr id="114" name="Picture 70" descr="desktop_computer_stylized_medium">
              <a:extLst>
                <a:ext uri="{FF2B5EF4-FFF2-40B4-BE49-F238E27FC236}">
                  <a16:creationId xmlns:a16="http://schemas.microsoft.com/office/drawing/2014/main" id="{DA4C023E-F595-544A-9929-08480475A5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5" name="Freeform 71">
              <a:extLst>
                <a:ext uri="{FF2B5EF4-FFF2-40B4-BE49-F238E27FC236}">
                  <a16:creationId xmlns:a16="http://schemas.microsoft.com/office/drawing/2014/main" id="{BD3780DD-1306-2540-89B8-0A42DEECFC6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00" name="Text Box 41">
            <a:extLst>
              <a:ext uri="{FF2B5EF4-FFF2-40B4-BE49-F238E27FC236}">
                <a16:creationId xmlns:a16="http://schemas.microsoft.com/office/drawing/2014/main" id="{488CD73E-ECC7-E842-9578-1478C5F11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2036" y="1220044"/>
            <a:ext cx="11160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800" dirty="0" err="1">
                <a:solidFill>
                  <a:srgbClr val="CC0000"/>
                </a:solidFill>
                <a:latin typeface="Calibri" panose="020F0502020204030204"/>
                <a:ea typeface="ＭＳ Ｐゴシック"/>
              </a:rPr>
              <a:t>передача</a:t>
            </a:r>
            <a:endParaRPr kumimoji="0" lang="en-US" altLang="en-US" sz="1800" b="0" i="0" u="none" strike="noStrike" kern="1200" cap="none" spc="0" normalizeH="0" baseline="0" noProof="0" dirty="0" err="1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1" name="Line 42">
            <a:extLst>
              <a:ext uri="{FF2B5EF4-FFF2-40B4-BE49-F238E27FC236}">
                <a16:creationId xmlns:a16="http://schemas.microsoft.com/office/drawing/2014/main" id="{B22F26F3-A41E-8848-BDA7-FE528ACF22F9}"/>
              </a:ext>
            </a:extLst>
          </p:cNvPr>
          <p:cNvSpPr>
            <a:spLocks noChangeShapeType="1"/>
          </p:cNvSpPr>
          <p:nvPr/>
        </p:nvSpPr>
        <p:spPr bwMode="auto">
          <a:xfrm rot="10800000" flipH="1" flipV="1">
            <a:off x="4038725" y="1443910"/>
            <a:ext cx="528667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" name="Rectangle 31">
            <a:extLst>
              <a:ext uri="{FF2B5EF4-FFF2-40B4-BE49-F238E27FC236}">
                <a16:creationId xmlns:a16="http://schemas.microsoft.com/office/drawing/2014/main" id="{9C43DB7F-CC6C-3D47-AEBE-0F3B6F741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2441" y="2630267"/>
            <a:ext cx="139773" cy="185197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4" name="Line 33">
            <a:extLst>
              <a:ext uri="{FF2B5EF4-FFF2-40B4-BE49-F238E27FC236}">
                <a16:creationId xmlns:a16="http://schemas.microsoft.com/office/drawing/2014/main" id="{1420A34E-BA5D-D248-8FAC-DCC28151FB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7771" y="2599885"/>
            <a:ext cx="219680" cy="16193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0E58503-FA9B-1542-A0D6-E85B92D1E5BA}"/>
              </a:ext>
            </a:extLst>
          </p:cNvPr>
          <p:cNvCxnSpPr/>
          <p:nvPr/>
        </p:nvCxnSpPr>
        <p:spPr>
          <a:xfrm>
            <a:off x="4880582" y="2238559"/>
            <a:ext cx="338899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E49D3C3B-F6BB-8747-AE74-C4B438FB99F4}"/>
              </a:ext>
            </a:extLst>
          </p:cNvPr>
          <p:cNvGrpSpPr/>
          <p:nvPr/>
        </p:nvGrpSpPr>
        <p:grpSpPr>
          <a:xfrm>
            <a:off x="7991017" y="1778258"/>
            <a:ext cx="1511352" cy="863670"/>
            <a:chOff x="7493876" y="2774731"/>
            <a:chExt cx="1481958" cy="894622"/>
          </a:xfrm>
        </p:grpSpPr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5D7E8999-C7DA-4C41-AF40-118E01514749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21FE0DA3-6E20-DC4B-8111-DD2816780A5C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227FD192-76B7-BB4E-8D74-8B6F33DBA7D5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131" name="Freeform 130">
                <a:extLst>
                  <a:ext uri="{FF2B5EF4-FFF2-40B4-BE49-F238E27FC236}">
                    <a16:creationId xmlns:a16="http://schemas.microsoft.com/office/drawing/2014/main" id="{130CC598-6AE0-744A-9CEF-611CD26990D7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2" name="Freeform 131">
                <a:extLst>
                  <a:ext uri="{FF2B5EF4-FFF2-40B4-BE49-F238E27FC236}">
                    <a16:creationId xmlns:a16="http://schemas.microsoft.com/office/drawing/2014/main" id="{F0B09B4D-82A4-6D4A-B104-F100560C4499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3" name="Freeform 132">
                <a:extLst>
                  <a:ext uri="{FF2B5EF4-FFF2-40B4-BE49-F238E27FC236}">
                    <a16:creationId xmlns:a16="http://schemas.microsoft.com/office/drawing/2014/main" id="{7CB1C4B0-5780-D24E-8D85-35BA5CE42556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4" name="Freeform 133">
                <a:extLst>
                  <a:ext uri="{FF2B5EF4-FFF2-40B4-BE49-F238E27FC236}">
                    <a16:creationId xmlns:a16="http://schemas.microsoft.com/office/drawing/2014/main" id="{A78B6DE2-15CA-DC49-A0BD-10E78562E1D3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52" name="Rectangle 3">
            <a:extLst>
              <a:ext uri="{FF2B5EF4-FFF2-40B4-BE49-F238E27FC236}">
                <a16:creationId xmlns:a16="http://schemas.microsoft.com/office/drawing/2014/main" id="{A295C9C7-DA39-ED42-847F-83EE93D04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664" y="4307643"/>
            <a:ext cx="5396275" cy="206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342900" indent="-342900">
              <a:lnSpc>
                <a:spcPct val="90000"/>
              </a:lnSpc>
              <a:spcBef>
                <a:spcPts val="600"/>
              </a:spcBef>
              <a:buClr>
                <a:srgbClr val="000099"/>
              </a:buClr>
              <a:buSzPct val="65000"/>
              <a:defRPr/>
            </a:pPr>
            <a:r>
              <a:rPr lang="en-US" sz="2800" i="1" dirty="0" err="1">
                <a:solidFill>
                  <a:srgbClr val="CC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d</a:t>
            </a:r>
            <a:r>
              <a:rPr lang="en-US" sz="2800" baseline="-25000" dirty="0" err="1">
                <a:solidFill>
                  <a:srgbClr val="CC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передача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ＭＳ Ｐゴシック" charset="0"/>
              </a:rPr>
              <a:t>: </a:t>
            </a:r>
            <a:r>
              <a:rPr lang="en-US" sz="2400" dirty="0" err="1">
                <a:solidFill>
                  <a:srgbClr val="C00000"/>
                </a:solidFill>
                <a:ea typeface="+mn-lt"/>
                <a:cs typeface="+mn-lt"/>
              </a:rPr>
              <a:t>задержка</a:t>
            </a:r>
            <a:r>
              <a:rPr lang="en-US" sz="2400" dirty="0">
                <a:solidFill>
                  <a:srgbClr val="C00000"/>
                </a:solidFill>
                <a:ea typeface="+mn-lt"/>
                <a:cs typeface="+mn-lt"/>
              </a:rPr>
              <a:t> </a:t>
            </a:r>
            <a:r>
              <a:rPr lang="en-US" sz="2400" dirty="0" err="1">
                <a:solidFill>
                  <a:srgbClr val="C00000"/>
                </a:solidFill>
                <a:ea typeface="+mn-lt"/>
                <a:cs typeface="+mn-lt"/>
              </a:rPr>
              <a:t>передачи</a:t>
            </a:r>
            <a:endParaRPr lang="en-US" sz="2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ＭＳ Ｐゴシック"/>
              <a:cs typeface="ＭＳ Ｐゴシック" charset="0"/>
            </a:endParaRPr>
          </a:p>
          <a:p>
            <a:pPr marL="231775" indent="-231775">
              <a:lnSpc>
                <a:spcPct val="90000"/>
              </a:lnSpc>
              <a:spcBef>
                <a:spcPts val="6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ＭＳ Ｐゴシック" charset="0"/>
              </a:rPr>
              <a:t>L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ＭＳ Ｐゴシック" charset="0"/>
              </a:rPr>
              <a:t>: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размер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пакета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бит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) </a:t>
            </a:r>
            <a:endParaRPr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 charset="0"/>
              <a:cs typeface="ＭＳ Ｐゴシック" charset="0"/>
            </a:endParaRPr>
          </a:p>
          <a:p>
            <a:pPr marL="231775" indent="-231775">
              <a:lnSpc>
                <a:spcPct val="90000"/>
              </a:lnSpc>
              <a:spcBef>
                <a:spcPts val="6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ＭＳ Ｐゴシック" charset="0"/>
              </a:rPr>
              <a:t>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ＭＳ Ｐゴシック" charset="0"/>
              </a:rPr>
              <a:t>: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 </a:t>
            </a:r>
            <a:r>
              <a:rPr lang="en-US" sz="2400" dirty="0" err="1">
                <a:ea typeface="+mn-lt"/>
                <a:cs typeface="+mn-lt"/>
              </a:rPr>
              <a:t>полоса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пропускания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линии</a:t>
            </a:r>
            <a:r>
              <a:rPr lang="en-US" sz="2400" i="1" dirty="0">
                <a:solidFill>
                  <a:srgbClr val="00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 (</a:t>
            </a:r>
            <a:r>
              <a:rPr lang="en-US" sz="2400" i="1" dirty="0" err="1">
                <a:solidFill>
                  <a:srgbClr val="00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бит</a:t>
            </a:r>
            <a:r>
              <a:rPr lang="en-US" sz="2400" i="1" dirty="0">
                <a:solidFill>
                  <a:srgbClr val="00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/с)</a:t>
            </a:r>
            <a:endParaRPr lang="en-US" sz="24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/>
              <a:cs typeface="ＭＳ Ｐゴシック" charset="0"/>
            </a:endParaRPr>
          </a:p>
          <a:p>
            <a:pPr marL="231775" marR="0" lvl="0" indent="-231775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99"/>
              </a:buClr>
              <a:buSzTx/>
              <a:buFont typeface="Wingdings" charset="0"/>
              <a:buChar char="§"/>
              <a:tabLst/>
              <a:defRPr/>
            </a:pPr>
            <a:r>
              <a:rPr lang="en-US" sz="2400" i="1" dirty="0" err="1">
                <a:solidFill>
                  <a:srgbClr val="CC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d</a:t>
            </a:r>
            <a:r>
              <a:rPr lang="en-US" i="1" baseline="-25000" dirty="0" err="1">
                <a:solidFill>
                  <a:srgbClr val="CC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передача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ＭＳ Ｐゴシック" charset="0"/>
              </a:rPr>
              <a:t>= L/R</a:t>
            </a:r>
            <a:endParaRPr lang="en-US" sz="24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/>
              <a:cs typeface="ＭＳ Ｐゴシック" charset="0"/>
            </a:endParaRPr>
          </a:p>
        </p:txBody>
      </p:sp>
      <p:sp>
        <p:nvSpPr>
          <p:cNvPr id="53" name="Rectangle 4">
            <a:extLst>
              <a:ext uri="{FF2B5EF4-FFF2-40B4-BE49-F238E27FC236}">
                <a16:creationId xmlns:a16="http://schemas.microsoft.com/office/drawing/2014/main" id="{4367B5FB-6961-314F-9C99-C943E30E4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9342" y="4272258"/>
            <a:ext cx="5549909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defRPr/>
            </a:pPr>
            <a:r>
              <a:rPr lang="en-US" sz="2800" i="1" dirty="0" err="1">
                <a:solidFill>
                  <a:srgbClr val="CC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d</a:t>
            </a:r>
            <a:r>
              <a:rPr lang="en-US" sz="2800" baseline="-25000" dirty="0" err="1">
                <a:solidFill>
                  <a:srgbClr val="CC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pаспростр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ＭＳ Ｐゴシック" charset="0"/>
              </a:rPr>
              <a:t>: </a:t>
            </a:r>
            <a:r>
              <a:rPr lang="en-US" sz="2400" dirty="0" err="1">
                <a:solidFill>
                  <a:srgbClr val="CC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задержка</a:t>
            </a:r>
            <a:r>
              <a:rPr lang="en-US" sz="2400" dirty="0">
                <a:solidFill>
                  <a:srgbClr val="CC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 </a:t>
            </a:r>
            <a:r>
              <a:rPr lang="en-US" sz="2400" dirty="0" err="1">
                <a:solidFill>
                  <a:srgbClr val="CC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распространения</a:t>
            </a:r>
            <a:endParaRPr lang="en-US" sz="2400" b="0" i="0" u="none" strike="noStrike" kern="120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Calibri" panose="020F0502020204030204"/>
              <a:ea typeface="ＭＳ Ｐゴシック" charset="0"/>
              <a:cs typeface="ＭＳ Ｐゴシック" charset="0"/>
            </a:endParaRPr>
          </a:p>
          <a:p>
            <a:pPr marL="231775" indent="-231775">
              <a:lnSpc>
                <a:spcPct val="90000"/>
              </a:lnSpc>
              <a:spcBef>
                <a:spcPts val="6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ＭＳ Ｐゴシック" charset="0"/>
              </a:rPr>
              <a:t>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ＭＳ Ｐゴシック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длина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линии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связи</a:t>
            </a:r>
            <a:endParaRPr lang="en-US" sz="2400" b="0" i="0" u="none" strike="noStrike" kern="120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 charset="0"/>
              <a:cs typeface="ＭＳ Ｐゴシック" charset="0"/>
            </a:endParaRPr>
          </a:p>
          <a:p>
            <a:pPr marL="231775" indent="-231775">
              <a:lnSpc>
                <a:spcPct val="90000"/>
              </a:lnSpc>
              <a:spcBef>
                <a:spcPts val="6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ＭＳ Ｐゴシック" charset="0"/>
              </a:rPr>
              <a:t>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ＭＳ Ｐゴシック" charset="0"/>
              </a:rPr>
              <a:t>:</a:t>
            </a:r>
            <a:r>
              <a:rPr lang="en-US" sz="2400" dirty="0">
                <a:solidFill>
                  <a:srgbClr val="00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скорость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распространения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сигнала</a:t>
            </a:r>
            <a:r>
              <a:rPr lang="en-US" sz="2000" dirty="0">
                <a:ea typeface="+mn-lt"/>
                <a:cs typeface="+mn-lt"/>
              </a:rPr>
              <a:t> в </a:t>
            </a:r>
            <a:r>
              <a:rPr lang="en-US" sz="2000" dirty="0" err="1">
                <a:ea typeface="+mn-lt"/>
                <a:cs typeface="+mn-lt"/>
              </a:rPr>
              <a:t>среде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передачи</a:t>
            </a:r>
            <a:r>
              <a:rPr lang="en-US" sz="2000" dirty="0">
                <a:solidFill>
                  <a:srgbClr val="00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 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ＭＳ Ｐゴシック" charset="0"/>
              </a:rPr>
              <a:t>(~2x10</a:t>
            </a:r>
            <a:r>
              <a:rPr kumimoji="0" lang="en-US" sz="20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ＭＳ Ｐゴシック" charset="0"/>
              </a:rPr>
              <a:t>8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ＭＳ Ｐゴシック" charset="0"/>
              </a:rPr>
              <a:t> m/sec)</a:t>
            </a:r>
            <a:endParaRPr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/>
              <a:cs typeface="ＭＳ Ｐゴシック" charset="0"/>
            </a:endParaRPr>
          </a:p>
          <a:p>
            <a:pPr marL="231775" marR="0" lvl="0" indent="-231775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99"/>
              </a:buClr>
              <a:buSzTx/>
              <a:buFont typeface="Wingdings" charset="0"/>
              <a:buChar char="§"/>
              <a:tabLst/>
              <a:defRPr/>
            </a:pPr>
            <a:r>
              <a:rPr lang="en-US" sz="2400" i="1" dirty="0" err="1">
                <a:solidFill>
                  <a:srgbClr val="CC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d</a:t>
            </a:r>
            <a:r>
              <a:rPr lang="en-US" sz="2000" baseline="-25000" dirty="0" err="1">
                <a:solidFill>
                  <a:srgbClr val="CC0000"/>
                </a:solidFill>
                <a:latin typeface="Calibri" panose="020F0502020204030204"/>
                <a:ea typeface="ＭＳ Ｐゴシック"/>
                <a:cs typeface="ＭＳ Ｐゴシック" charset="0"/>
              </a:rPr>
              <a:t>pаспростр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ＭＳ Ｐゴシック" charset="0"/>
              </a:rPr>
              <a:t> =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ＭＳ Ｐゴシック" charset="0"/>
              </a:rPr>
              <a:t>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ＭＳ Ｐゴシック" charset="0"/>
              </a:rPr>
              <a:t>/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ＭＳ Ｐゴシック" charset="0"/>
              </a:rPr>
              <a:t>s</a:t>
            </a:r>
            <a:endParaRPr lang="en-US" sz="24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/>
              <a:cs typeface="ＭＳ Ｐゴシック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7DB7FA8-F9A7-FB4D-B8FF-0FBB7086AF05}"/>
              </a:ext>
            </a:extLst>
          </p:cNvPr>
          <p:cNvGrpSpPr/>
          <p:nvPr/>
        </p:nvGrpSpPr>
        <p:grpSpPr>
          <a:xfrm>
            <a:off x="1179367" y="5578975"/>
            <a:ext cx="7467998" cy="1180244"/>
            <a:chOff x="1211117" y="5568048"/>
            <a:chExt cx="7467998" cy="1180244"/>
          </a:xfrm>
        </p:grpSpPr>
        <p:sp>
          <p:nvSpPr>
            <p:cNvPr id="55" name="Text Box 62">
              <a:extLst>
                <a:ext uri="{FF2B5EF4-FFF2-40B4-BE49-F238E27FC236}">
                  <a16:creationId xmlns:a16="http://schemas.microsoft.com/office/drawing/2014/main" id="{D2984E3F-88C6-FF46-A32F-B96D5A684C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3829" y="5917295"/>
              <a:ext cx="2412138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r>
                <a:rPr lang="en-US" altLang="en-US" i="1" dirty="0" err="1">
                  <a:solidFill>
                    <a:srgbClr val="C00000"/>
                  </a:solidFill>
                  <a:latin typeface="Calibri" panose="020F0502020204030204"/>
                  <a:ea typeface="ＭＳ Ｐゴシック"/>
                </a:rPr>
                <a:t>d</a:t>
              </a:r>
              <a:r>
                <a:rPr lang="en-US" altLang="en-US" sz="1800" baseline="-25000" dirty="0" err="1">
                  <a:solidFill>
                    <a:srgbClr val="C00000"/>
                  </a:solidFill>
                  <a:latin typeface="Calibri" panose="020F0502020204030204"/>
                  <a:ea typeface="ＭＳ Ｐゴシック"/>
                </a:rPr>
                <a:t>передача</a:t>
              </a:r>
              <a:r>
                <a:rPr kumimoji="0" lang="en-US" altLang="en-US" sz="20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/>
                  <a:ea typeface="ＭＳ Ｐゴシック"/>
                  <a:cs typeface="+mn-cs"/>
                </a:rPr>
                <a:t> </a:t>
              </a:r>
              <a:r>
                <a:rPr lang="en-US" altLang="en-US" sz="2000" dirty="0">
                  <a:latin typeface="Calibri" panose="020F0502020204030204"/>
                  <a:ea typeface="ＭＳ Ｐゴシック"/>
                </a:rPr>
                <a:t>и </a:t>
              </a:r>
              <a:r>
                <a:rPr lang="en-US" altLang="en-US" i="1" dirty="0" err="1">
                  <a:solidFill>
                    <a:srgbClr val="C00000"/>
                  </a:solidFill>
                  <a:latin typeface="Calibri" panose="020F0502020204030204"/>
                  <a:ea typeface="ＭＳ Ｐゴシック"/>
                </a:rPr>
                <a:t>d</a:t>
              </a:r>
              <a:r>
                <a:rPr lang="en-US" altLang="en-US" sz="1800" baseline="-25000" dirty="0" err="1">
                  <a:solidFill>
                    <a:srgbClr val="C00000"/>
                  </a:solidFill>
                  <a:latin typeface="Calibri" panose="020F0502020204030204"/>
                  <a:ea typeface="ＭＳ Ｐゴシック"/>
                </a:rPr>
                <a:t>pаспростр</a:t>
              </a:r>
              <a:endParaRPr lang="en-US" altLang="en-US" sz="1800" b="0" i="0" u="none" strike="noStrike" kern="1200" cap="none" spc="0" normalizeH="0" baseline="-2500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Calibri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i="1" dirty="0" err="1">
                  <a:latin typeface="Calibri" panose="020F0502020204030204"/>
                  <a:ea typeface="ＭＳ Ｐゴシック"/>
                </a:rPr>
                <a:t>отличаются</a:t>
              </a:r>
              <a:endParaRPr lang="en-US" altLang="en-US" sz="24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Calibri"/>
              </a:endParaRP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59F10034-6D54-554A-832D-40D2FC72B086}"/>
                </a:ext>
              </a:extLst>
            </p:cNvPr>
            <p:cNvSpPr/>
            <p:nvPr/>
          </p:nvSpPr>
          <p:spPr>
            <a:xfrm>
              <a:off x="1211117" y="5568048"/>
              <a:ext cx="1869375" cy="500634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10899A13-D659-FD40-BB86-F6944FFF8700}"/>
                </a:ext>
              </a:extLst>
            </p:cNvPr>
            <p:cNvSpPr/>
            <p:nvPr/>
          </p:nvSpPr>
          <p:spPr>
            <a:xfrm>
              <a:off x="6386407" y="5697209"/>
              <a:ext cx="2292708" cy="500634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4BA02AB-689E-8049-956E-12333C1B2FBE}"/>
                </a:ext>
              </a:extLst>
            </p:cNvPr>
            <p:cNvCxnSpPr>
              <a:stCxn id="63" idx="2"/>
            </p:cNvCxnSpPr>
            <p:nvPr/>
          </p:nvCxnSpPr>
          <p:spPr>
            <a:xfrm flipH="1">
              <a:off x="5361158" y="5947526"/>
              <a:ext cx="1025249" cy="248156"/>
            </a:xfrm>
            <a:prstGeom prst="line">
              <a:avLst/>
            </a:prstGeom>
            <a:ln w="95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7590E35C-F605-954E-9F43-19D0575FECCD}"/>
                </a:ext>
              </a:extLst>
            </p:cNvPr>
            <p:cNvCxnSpPr>
              <a:cxnSpLocks/>
            </p:cNvCxnSpPr>
            <p:nvPr/>
          </p:nvCxnSpPr>
          <p:spPr>
            <a:xfrm>
              <a:off x="3097924" y="5820526"/>
              <a:ext cx="940801" cy="248156"/>
            </a:xfrm>
            <a:prstGeom prst="line">
              <a:avLst/>
            </a:prstGeom>
            <a:ln w="95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1F89AD2-0A73-958F-63A6-0EE7CB7DA24C}"/>
              </a:ext>
            </a:extLst>
          </p:cNvPr>
          <p:cNvSpPr txBox="1"/>
          <p:nvPr/>
        </p:nvSpPr>
        <p:spPr>
          <a:xfrm>
            <a:off x="4523315" y="1051982"/>
            <a:ext cx="36195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ea typeface="Calibri" panose="020F0502020204030204"/>
                <a:cs typeface="Calibri" panose="020F0502020204030204"/>
              </a:rPr>
              <a:t>А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EB8EE0-E097-3673-CCA5-7A22B85FF45A}"/>
              </a:ext>
            </a:extLst>
          </p:cNvPr>
          <p:cNvSpPr txBox="1"/>
          <p:nvPr/>
        </p:nvSpPr>
        <p:spPr>
          <a:xfrm>
            <a:off x="8555566" y="1009650"/>
            <a:ext cx="36195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>Б</a:t>
            </a:r>
            <a:endParaRPr lang="ru-RU" sz="3200" b="1" dirty="0">
              <a:solidFill>
                <a:schemeClr val="accent6">
                  <a:lumMod val="75000"/>
                </a:schemeClr>
              </a:solidFill>
              <a:ea typeface="Calibri" panose="020F0502020204030204"/>
              <a:cs typeface="Calibri" panose="020F0502020204030204"/>
            </a:endParaRPr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920CA18F-14B3-950A-12AA-DCF92408B76F}"/>
              </a:ext>
            </a:extLst>
          </p:cNvPr>
          <p:cNvSpPr txBox="1">
            <a:spLocks/>
          </p:cNvSpPr>
          <p:nvPr/>
        </p:nvSpPr>
        <p:spPr>
          <a:xfrm>
            <a:off x="3547726" y="6495771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200" dirty="0" err="1">
                <a:solidFill>
                  <a:schemeClr val="tx1"/>
                </a:solidFill>
              </a:rPr>
              <a:t>Джеймс</a:t>
            </a:r>
            <a:r>
              <a:rPr lang="ru-RU" sz="1200" dirty="0">
                <a:solidFill>
                  <a:schemeClr val="tx1"/>
                </a:solidFill>
              </a:rPr>
              <a:t> Ф. </a:t>
            </a:r>
            <a:r>
              <a:rPr lang="ru-RU" sz="1200" dirty="0" err="1">
                <a:solidFill>
                  <a:schemeClr val="tx1"/>
                </a:solidFill>
              </a:rPr>
              <a:t>Куроуз</a:t>
            </a:r>
            <a:r>
              <a:rPr lang="ru-RU" sz="12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20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ADB1A9A5-20C4-40DF-249B-B2AECC553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4658" y="3479895"/>
            <a:ext cx="9244494" cy="5540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40" tIns="45720" rIns="91440" bIns="45720" anchor="t"/>
          <a:lstStyle>
            <a:lvl1pPr marL="2857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defRPr/>
            </a:pPr>
            <a:r>
              <a:rPr lang="en-US" altLang="en-US" sz="2800" i="1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d</a:t>
            </a:r>
            <a:r>
              <a:rPr lang="en-US" altLang="en-US" sz="2800" baseline="-25000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узовая</a:t>
            </a:r>
            <a:r>
              <a:rPr lang="en-US" altLang="en-US" sz="2800" dirty="0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= </a:t>
            </a:r>
            <a:r>
              <a:rPr lang="en-US" altLang="en-US" sz="2800" i="1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d</a:t>
            </a:r>
            <a:r>
              <a:rPr lang="en-US" altLang="en-US" sz="2800" baseline="-25000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обработка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+ </a:t>
            </a:r>
            <a:r>
              <a:rPr lang="en-US" altLang="en-US" sz="2800" i="1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d</a:t>
            </a:r>
            <a:r>
              <a:rPr lang="en-US" altLang="en-US" sz="2800" baseline="-25000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ожидание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+ </a:t>
            </a:r>
            <a:r>
              <a:rPr lang="en-US" altLang="en-US" sz="2800" i="1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d</a:t>
            </a:r>
            <a:r>
              <a:rPr lang="en-US" altLang="en-US" sz="2800" baseline="-25000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распростр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+</a:t>
            </a:r>
            <a:r>
              <a:rPr lang="en-US" altLang="en-US" sz="2800" dirty="0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 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</a:t>
            </a:r>
            <a:r>
              <a:rPr lang="en-US" altLang="en-US" sz="2800" i="1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d</a:t>
            </a:r>
            <a:r>
              <a:rPr lang="en-US" altLang="en-US" sz="2800" baseline="-25000" dirty="0" err="1">
                <a:solidFill>
                  <a:srgbClr val="000000"/>
                </a:solidFill>
                <a:latin typeface="Calibri" panose="020F0502020204030204"/>
                <a:ea typeface="ＭＳ Ｐゴシック"/>
              </a:rPr>
              <a:t>передача</a:t>
            </a:r>
            <a:endParaRPr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7351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" name="Group 108">
            <a:extLst>
              <a:ext uri="{FF2B5EF4-FFF2-40B4-BE49-F238E27FC236}">
                <a16:creationId xmlns:a16="http://schemas.microsoft.com/office/drawing/2014/main" id="{9DE51A5F-3BFD-AA45-9015-FA67A9068CEF}"/>
              </a:ext>
            </a:extLst>
          </p:cNvPr>
          <p:cNvGrpSpPr/>
          <p:nvPr/>
        </p:nvGrpSpPr>
        <p:grpSpPr>
          <a:xfrm>
            <a:off x="4551470" y="4236503"/>
            <a:ext cx="1463604" cy="737240"/>
            <a:chOff x="7493876" y="2774731"/>
            <a:chExt cx="1481958" cy="894622"/>
          </a:xfrm>
        </p:grpSpPr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15FA248B-2934-6745-9856-5AF3D55755EE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D4C2270C-F816-EB48-8C45-11D133A75158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92D75490-DBD7-CD4E-9507-13309C8F3DFD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113" name="Freeform 112">
                <a:extLst>
                  <a:ext uri="{FF2B5EF4-FFF2-40B4-BE49-F238E27FC236}">
                    <a16:creationId xmlns:a16="http://schemas.microsoft.com/office/drawing/2014/main" id="{908415A0-8A5C-1A4E-8070-093DC0E972F2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4" name="Freeform 113">
                <a:extLst>
                  <a:ext uri="{FF2B5EF4-FFF2-40B4-BE49-F238E27FC236}">
                    <a16:creationId xmlns:a16="http://schemas.microsoft.com/office/drawing/2014/main" id="{53DC1CB9-E35D-8A47-96B9-69E6D0AB9840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5" name="Freeform 114">
                <a:extLst>
                  <a:ext uri="{FF2B5EF4-FFF2-40B4-BE49-F238E27FC236}">
                    <a16:creationId xmlns:a16="http://schemas.microsoft.com/office/drawing/2014/main" id="{FB05914E-C150-9A4F-87FB-EFF6CABA3880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6" name="Freeform 115">
                <a:extLst>
                  <a:ext uri="{FF2B5EF4-FFF2-40B4-BE49-F238E27FC236}">
                    <a16:creationId xmlns:a16="http://schemas.microsoft.com/office/drawing/2014/main" id="{3C399649-B712-6449-9877-189E4033C11E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267" y="291947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dirty="0" err="1">
                <a:ea typeface="ＭＳ Ｐゴシック"/>
              </a:rPr>
              <a:t>Потеря</a:t>
            </a:r>
            <a:r>
              <a:rPr lang="en-US" altLang="en-US" dirty="0">
                <a:ea typeface="ＭＳ Ｐゴシック"/>
              </a:rPr>
              <a:t> </a:t>
            </a:r>
            <a:r>
              <a:rPr lang="en-US" altLang="en-US" dirty="0" err="1">
                <a:ea typeface="ＭＳ Ｐゴシック"/>
              </a:rPr>
              <a:t>пакетов</a:t>
            </a:r>
            <a:endParaRPr lang="en-US" sz="4400" dirty="0" err="1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266CA32C-7D96-1F42-88EE-0CD26A415F37}"/>
              </a:ext>
            </a:extLst>
          </p:cNvPr>
          <p:cNvSpPr txBox="1">
            <a:spLocks noChangeArrowheads="1"/>
          </p:cNvSpPr>
          <p:nvPr/>
        </p:nvSpPr>
        <p:spPr>
          <a:xfrm>
            <a:off x="975618" y="1391460"/>
            <a:ext cx="10468897" cy="19893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7020" indent="-287020">
              <a:defRPr/>
            </a:pPr>
            <a:r>
              <a:rPr lang="en-US" sz="2400" dirty="0" err="1">
                <a:ea typeface="+mn-lt"/>
                <a:cs typeface="+mn-lt"/>
              </a:rPr>
              <a:t>очередь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(</a:t>
            </a:r>
            <a:r>
              <a:rPr lang="en-US" sz="2400" dirty="0" err="1">
                <a:ea typeface="+mn-lt"/>
                <a:cs typeface="+mn-lt"/>
              </a:rPr>
              <a:t>или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буфер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маршрутизатора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) </a:t>
            </a:r>
            <a:r>
              <a:rPr lang="en-US" sz="2400" dirty="0" err="1">
                <a:ea typeface="+mn-lt"/>
                <a:cs typeface="+mn-lt"/>
              </a:rPr>
              <a:t>имеет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ограниченную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емкость</a:t>
            </a:r>
            <a:endParaRPr lang="en-US" sz="2400">
              <a:ea typeface="+mn-lt"/>
              <a:cs typeface="+mn-lt"/>
            </a:endParaRPr>
          </a:p>
          <a:p>
            <a:pPr marL="287020" indent="-287020">
              <a:defRPr/>
            </a:pPr>
            <a:r>
              <a:rPr lang="en-US" sz="2400" dirty="0" err="1">
                <a:ea typeface="Calibri"/>
                <a:cs typeface="Calibri"/>
              </a:rPr>
              <a:t>пакет</a:t>
            </a:r>
            <a:r>
              <a:rPr lang="en-US" sz="2400" dirty="0">
                <a:ea typeface="Calibri"/>
                <a:cs typeface="Calibri"/>
              </a:rPr>
              <a:t>, </a:t>
            </a:r>
            <a:r>
              <a:rPr lang="en-US" sz="2400" dirty="0" err="1">
                <a:ea typeface="Calibri"/>
                <a:cs typeface="Calibri"/>
              </a:rPr>
              <a:t>поступающий</a:t>
            </a:r>
            <a:r>
              <a:rPr lang="en-US" sz="2400" dirty="0">
                <a:ea typeface="Calibri"/>
                <a:cs typeface="Calibri"/>
              </a:rPr>
              <a:t> в </a:t>
            </a:r>
            <a:r>
              <a:rPr lang="en-US" sz="2400" dirty="0" err="1">
                <a:ea typeface="Calibri"/>
                <a:cs typeface="Calibri"/>
              </a:rPr>
              <a:t>заполненный</a:t>
            </a:r>
            <a:r>
              <a:rPr lang="en-US" sz="2400" dirty="0">
                <a:ea typeface="Calibri"/>
                <a:cs typeface="Calibri"/>
              </a:rPr>
              <a:t> </a:t>
            </a:r>
            <a:r>
              <a:rPr lang="en-US" sz="2400" dirty="0" err="1">
                <a:ea typeface="Calibri"/>
                <a:cs typeface="Calibri"/>
              </a:rPr>
              <a:t>буфер</a:t>
            </a:r>
            <a:r>
              <a:rPr lang="en-US" sz="2400" dirty="0">
                <a:ea typeface="Calibri"/>
                <a:cs typeface="Calibri"/>
              </a:rPr>
              <a:t>, </a:t>
            </a:r>
            <a:r>
              <a:rPr lang="en-US" sz="2400" dirty="0" err="1">
                <a:ea typeface="Calibri"/>
                <a:cs typeface="Calibri"/>
              </a:rPr>
              <a:t>отбрасывается</a:t>
            </a:r>
            <a:r>
              <a:rPr lang="en-US" sz="2400" dirty="0">
                <a:ea typeface="Calibri"/>
                <a:cs typeface="Calibri"/>
              </a:rPr>
              <a:t> (</a:t>
            </a:r>
            <a:r>
              <a:rPr lang="en-US" sz="2400" dirty="0" err="1">
                <a:ea typeface="Calibri"/>
                <a:cs typeface="Calibri"/>
              </a:rPr>
              <a:t>т.е</a:t>
            </a:r>
            <a:r>
              <a:rPr lang="en-US" sz="2400" dirty="0">
                <a:ea typeface="Calibri"/>
                <a:cs typeface="Calibri"/>
              </a:rPr>
              <a:t>. </a:t>
            </a:r>
            <a:r>
              <a:rPr lang="en-US" sz="2400" dirty="0" err="1">
                <a:ea typeface="Calibri"/>
                <a:cs typeface="Calibri"/>
              </a:rPr>
              <a:t>теряется</a:t>
            </a:r>
            <a:r>
              <a:rPr lang="en-US" sz="2400" dirty="0">
                <a:ea typeface="Calibri"/>
                <a:cs typeface="Calibri"/>
              </a:rPr>
              <a:t>)</a:t>
            </a:r>
            <a:endParaRPr lang="ru-RU" sz="2400">
              <a:ea typeface="+mn-lt"/>
              <a:cs typeface="+mn-lt"/>
            </a:endParaRPr>
          </a:p>
          <a:p>
            <a:pPr marL="287020" indent="-287020">
              <a:defRPr/>
            </a:pPr>
            <a:r>
              <a:rPr lang="en-US" sz="2400" dirty="0" err="1">
                <a:ea typeface="Calibri"/>
                <a:cs typeface="Calibri"/>
              </a:rPr>
              <a:t>потерянный</a:t>
            </a:r>
            <a:r>
              <a:rPr lang="en-US" sz="2400" dirty="0">
                <a:ea typeface="Calibri"/>
                <a:cs typeface="Calibri"/>
              </a:rPr>
              <a:t> </a:t>
            </a:r>
            <a:r>
              <a:rPr lang="en-US" sz="2400" dirty="0" err="1">
                <a:ea typeface="Calibri"/>
                <a:cs typeface="Calibri"/>
              </a:rPr>
              <a:t>пакет</a:t>
            </a:r>
            <a:r>
              <a:rPr lang="en-US" sz="2400" dirty="0">
                <a:ea typeface="Calibri"/>
                <a:cs typeface="Calibri"/>
              </a:rPr>
              <a:t> </a:t>
            </a:r>
            <a:r>
              <a:rPr lang="en-US" sz="2400" dirty="0" err="1">
                <a:ea typeface="Calibri"/>
                <a:cs typeface="Calibri"/>
              </a:rPr>
              <a:t>может</a:t>
            </a:r>
            <a:r>
              <a:rPr lang="en-US" sz="2400" dirty="0">
                <a:ea typeface="Calibri"/>
                <a:cs typeface="Calibri"/>
              </a:rPr>
              <a:t> </a:t>
            </a:r>
            <a:r>
              <a:rPr lang="en-US" sz="2400" dirty="0" err="1">
                <a:ea typeface="Calibri"/>
                <a:cs typeface="Calibri"/>
              </a:rPr>
              <a:t>быть</a:t>
            </a:r>
            <a:r>
              <a:rPr lang="en-US" sz="2400" dirty="0">
                <a:ea typeface="Calibri"/>
                <a:cs typeface="Calibri"/>
              </a:rPr>
              <a:t> </a:t>
            </a:r>
            <a:r>
              <a:rPr lang="en-US" sz="2400" dirty="0" err="1">
                <a:ea typeface="Calibri"/>
                <a:cs typeface="Calibri"/>
              </a:rPr>
              <a:t>повторно</a:t>
            </a:r>
            <a:r>
              <a:rPr lang="en-US" sz="2400" dirty="0">
                <a:ea typeface="Calibri"/>
                <a:cs typeface="Calibri"/>
              </a:rPr>
              <a:t> </a:t>
            </a:r>
            <a:r>
              <a:rPr lang="en-US" sz="2400" dirty="0" err="1">
                <a:ea typeface="Calibri"/>
                <a:cs typeface="Calibri"/>
              </a:rPr>
              <a:t>отправлен</a:t>
            </a:r>
            <a:r>
              <a:rPr lang="en-US" sz="2400" dirty="0">
                <a:ea typeface="Calibri"/>
                <a:cs typeface="Calibri"/>
              </a:rPr>
              <a:t> </a:t>
            </a:r>
            <a:r>
              <a:rPr lang="en-US" sz="2400" dirty="0" err="1">
                <a:ea typeface="Calibri"/>
                <a:cs typeface="Calibri"/>
              </a:rPr>
              <a:t>предыдущим</a:t>
            </a:r>
            <a:r>
              <a:rPr lang="en-US" sz="2400" dirty="0">
                <a:ea typeface="Calibri"/>
                <a:cs typeface="Calibri"/>
              </a:rPr>
              <a:t> </a:t>
            </a:r>
            <a:r>
              <a:rPr lang="en-US" sz="2400" dirty="0" err="1">
                <a:ea typeface="Calibri"/>
                <a:cs typeface="Calibri"/>
              </a:rPr>
              <a:t>узлом</a:t>
            </a:r>
            <a:r>
              <a:rPr lang="en-US" sz="2400" dirty="0">
                <a:ea typeface="Calibri"/>
                <a:cs typeface="Calibri"/>
              </a:rPr>
              <a:t> </a:t>
            </a:r>
            <a:r>
              <a:rPr lang="en-US" sz="2400" dirty="0" err="1">
                <a:ea typeface="Calibri"/>
                <a:cs typeface="Calibri"/>
              </a:rPr>
              <a:t>или</a:t>
            </a:r>
            <a:r>
              <a:rPr lang="en-US" sz="2400" dirty="0">
                <a:ea typeface="Calibri"/>
                <a:cs typeface="Calibri"/>
              </a:rPr>
              <a:t> </a:t>
            </a:r>
            <a:r>
              <a:rPr lang="en-US" sz="2400" dirty="0" err="1">
                <a:ea typeface="Calibri"/>
                <a:cs typeface="Calibri"/>
              </a:rPr>
              <a:t>исходной</a:t>
            </a:r>
            <a:r>
              <a:rPr lang="en-US" sz="2400" dirty="0">
                <a:ea typeface="Calibri"/>
                <a:cs typeface="Calibri"/>
              </a:rPr>
              <a:t> </a:t>
            </a:r>
            <a:r>
              <a:rPr lang="en-US" sz="2400" dirty="0" err="1">
                <a:ea typeface="Calibri"/>
                <a:cs typeface="Calibri"/>
              </a:rPr>
              <a:t>конечной</a:t>
            </a:r>
            <a:r>
              <a:rPr lang="en-US" sz="2400" dirty="0">
                <a:ea typeface="Calibri"/>
                <a:cs typeface="Calibri"/>
              </a:rPr>
              <a:t> </a:t>
            </a:r>
            <a:r>
              <a:rPr lang="en-US" sz="2400" dirty="0" err="1">
                <a:ea typeface="Calibri"/>
                <a:cs typeface="Calibri"/>
              </a:rPr>
              <a:t>системой</a:t>
            </a:r>
            <a:endParaRPr lang="en-US" sz="2400">
              <a:ea typeface="Calibri"/>
              <a:cs typeface="Calibri"/>
            </a:endParaRPr>
          </a:p>
        </p:txBody>
      </p:sp>
      <p:sp>
        <p:nvSpPr>
          <p:cNvPr id="79" name="Rectangle 7">
            <a:extLst>
              <a:ext uri="{FF2B5EF4-FFF2-40B4-BE49-F238E27FC236}">
                <a16:creationId xmlns:a16="http://schemas.microsoft.com/office/drawing/2014/main" id="{56569F92-5AAD-9F40-A054-24753CD82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8675" y="4485753"/>
            <a:ext cx="1198563" cy="263525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/>
            </a:endParaRPr>
          </a:p>
        </p:txBody>
      </p:sp>
      <p:sp>
        <p:nvSpPr>
          <p:cNvPr id="80" name="Line 23">
            <a:extLst>
              <a:ext uri="{FF2B5EF4-FFF2-40B4-BE49-F238E27FC236}">
                <a16:creationId xmlns:a16="http://schemas.microsoft.com/office/drawing/2014/main" id="{18F6CFB2-B4C3-FF4C-8EBD-C6BA5187D1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946525" y="4252390"/>
            <a:ext cx="698500" cy="3333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/>
            </a:endParaRPr>
          </a:p>
        </p:txBody>
      </p:sp>
      <p:sp>
        <p:nvSpPr>
          <p:cNvPr id="81" name="Line 24">
            <a:extLst>
              <a:ext uri="{FF2B5EF4-FFF2-40B4-BE49-F238E27FC236}">
                <a16:creationId xmlns:a16="http://schemas.microsoft.com/office/drawing/2014/main" id="{F58C5444-79DC-A048-A0CF-7240C0E242C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35450" y="4646090"/>
            <a:ext cx="411163" cy="5254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/>
            </a:endParaRPr>
          </a:p>
        </p:txBody>
      </p:sp>
      <p:sp>
        <p:nvSpPr>
          <p:cNvPr id="82" name="Line 25">
            <a:extLst>
              <a:ext uri="{FF2B5EF4-FFF2-40B4-BE49-F238E27FC236}">
                <a16:creationId xmlns:a16="http://schemas.microsoft.com/office/drawing/2014/main" id="{EFEEAE34-B698-3F47-9A0D-006ECF3EC59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32475" y="4649265"/>
            <a:ext cx="1933575" cy="95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/>
            </a:endParaRPr>
          </a:p>
        </p:txBody>
      </p:sp>
      <p:sp>
        <p:nvSpPr>
          <p:cNvPr id="83" name="Rectangle 28">
            <a:extLst>
              <a:ext uri="{FF2B5EF4-FFF2-40B4-BE49-F238E27FC236}">
                <a16:creationId xmlns:a16="http://schemas.microsoft.com/office/drawing/2014/main" id="{AE188F1E-1184-A64B-B5F3-5F151D6598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1638" y="4449240"/>
            <a:ext cx="147637" cy="200025"/>
          </a:xfrm>
          <a:prstGeom prst="rect">
            <a:avLst/>
          </a:prstGeom>
          <a:solidFill>
            <a:srgbClr val="00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/>
            </a:endParaRPr>
          </a:p>
        </p:txBody>
      </p:sp>
      <p:sp>
        <p:nvSpPr>
          <p:cNvPr id="84" name="Rectangle 29">
            <a:extLst>
              <a:ext uri="{FF2B5EF4-FFF2-40B4-BE49-F238E27FC236}">
                <a16:creationId xmlns:a16="http://schemas.microsoft.com/office/drawing/2014/main" id="{F30C236D-7EC4-B04F-8EB6-339D16864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9100" y="4520678"/>
            <a:ext cx="147638" cy="200025"/>
          </a:xfrm>
          <a:prstGeom prst="rect">
            <a:avLst/>
          </a:prstGeom>
          <a:solidFill>
            <a:srgbClr val="00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/>
            </a:endParaRPr>
          </a:p>
        </p:txBody>
      </p:sp>
      <p:sp>
        <p:nvSpPr>
          <p:cNvPr id="85" name="Rectangle 30">
            <a:extLst>
              <a:ext uri="{FF2B5EF4-FFF2-40B4-BE49-F238E27FC236}">
                <a16:creationId xmlns:a16="http://schemas.microsoft.com/office/drawing/2014/main" id="{B7406385-23A2-9C4F-8A53-96A85929A5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1025" y="4520678"/>
            <a:ext cx="147638" cy="200025"/>
          </a:xfrm>
          <a:prstGeom prst="rect">
            <a:avLst/>
          </a:prstGeom>
          <a:solidFill>
            <a:srgbClr val="3333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/>
            </a:endParaRPr>
          </a:p>
        </p:txBody>
      </p:sp>
      <p:sp>
        <p:nvSpPr>
          <p:cNvPr id="88" name="Text Box 35">
            <a:extLst>
              <a:ext uri="{FF2B5EF4-FFF2-40B4-BE49-F238E27FC236}">
                <a16:creationId xmlns:a16="http://schemas.microsoft.com/office/drawing/2014/main" id="{C833E180-F225-A549-A822-0F0480D886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3780903"/>
            <a:ext cx="362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rPr>
              <a:t>A</a:t>
            </a:r>
          </a:p>
        </p:txBody>
      </p:sp>
      <p:sp>
        <p:nvSpPr>
          <p:cNvPr id="89" name="Text Box 36">
            <a:extLst>
              <a:ext uri="{FF2B5EF4-FFF2-40B4-BE49-F238E27FC236}">
                <a16:creationId xmlns:a16="http://schemas.microsoft.com/office/drawing/2014/main" id="{C9D7A519-A3AA-6647-941B-B03611148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4538" y="4766740"/>
            <a:ext cx="3513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rPr>
              <a:t>B</a:t>
            </a:r>
          </a:p>
        </p:txBody>
      </p:sp>
      <p:sp>
        <p:nvSpPr>
          <p:cNvPr id="90" name="Text Box 40">
            <a:extLst>
              <a:ext uri="{FF2B5EF4-FFF2-40B4-BE49-F238E27FC236}">
                <a16:creationId xmlns:a16="http://schemas.microsoft.com/office/drawing/2014/main" id="{57B3723E-06BE-9E4B-B5FD-DB428178A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1900" y="3690415"/>
            <a:ext cx="2191626" cy="28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 err="1">
                <a:solidFill>
                  <a:srgbClr val="C00000"/>
                </a:solidFill>
                <a:latin typeface="Arial"/>
                <a:ea typeface="ＭＳ Ｐゴシック"/>
                <a:cs typeface="Arial"/>
              </a:rPr>
              <a:t>передаваемый</a:t>
            </a:r>
            <a:r>
              <a:rPr lang="en-US" sz="1600" dirty="0">
                <a:solidFill>
                  <a:srgbClr val="C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en-US" sz="1600" dirty="0" err="1">
                <a:solidFill>
                  <a:srgbClr val="C00000"/>
                </a:solidFill>
                <a:latin typeface="Arial"/>
                <a:ea typeface="ＭＳ Ｐゴシック"/>
                <a:cs typeface="Arial"/>
              </a:rPr>
              <a:t>пакет</a:t>
            </a:r>
            <a:endParaRPr lang="ru-RU" sz="1600" dirty="0" err="1">
              <a:solidFill>
                <a:srgbClr val="C00000"/>
              </a:solidFill>
              <a:ea typeface="ＭＳ Ｐゴシック"/>
            </a:endParaRPr>
          </a:p>
        </p:txBody>
      </p:sp>
      <p:sp>
        <p:nvSpPr>
          <p:cNvPr id="91" name="Line 41">
            <a:extLst>
              <a:ext uri="{FF2B5EF4-FFF2-40B4-BE49-F238E27FC236}">
                <a16:creationId xmlns:a16="http://schemas.microsoft.com/office/drawing/2014/main" id="{B860767E-6CC8-4645-AC66-7ECC72234871}"/>
              </a:ext>
            </a:extLst>
          </p:cNvPr>
          <p:cNvSpPr>
            <a:spLocks noChangeShapeType="1"/>
          </p:cNvSpPr>
          <p:nvPr/>
        </p:nvSpPr>
        <p:spPr bwMode="auto">
          <a:xfrm rot="10800000" flipV="1">
            <a:off x="5875338" y="3982515"/>
            <a:ext cx="681037" cy="56515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/>
            </a:endParaRPr>
          </a:p>
        </p:txBody>
      </p:sp>
      <p:sp>
        <p:nvSpPr>
          <p:cNvPr id="92" name="Rectangle 56">
            <a:extLst>
              <a:ext uri="{FF2B5EF4-FFF2-40B4-BE49-F238E27FC236}">
                <a16:creationId xmlns:a16="http://schemas.microsoft.com/office/drawing/2014/main" id="{E3AED2F6-EFE4-C14B-9BB5-4F182D4B08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5588" y="4519090"/>
            <a:ext cx="147637" cy="200025"/>
          </a:xfrm>
          <a:prstGeom prst="rect">
            <a:avLst/>
          </a:prstGeom>
          <a:solidFill>
            <a:srgbClr val="3333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/>
            </a:endParaRPr>
          </a:p>
        </p:txBody>
      </p:sp>
      <p:sp>
        <p:nvSpPr>
          <p:cNvPr id="93" name="Rectangle 57">
            <a:extLst>
              <a:ext uri="{FF2B5EF4-FFF2-40B4-BE49-F238E27FC236}">
                <a16:creationId xmlns:a16="http://schemas.microsoft.com/office/drawing/2014/main" id="{29DF6AAC-1EDB-6E49-9208-EAB393D336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3663" y="4522265"/>
            <a:ext cx="147637" cy="200025"/>
          </a:xfrm>
          <a:prstGeom prst="rect">
            <a:avLst/>
          </a:prstGeom>
          <a:solidFill>
            <a:srgbClr val="00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/>
            </a:endParaRPr>
          </a:p>
        </p:txBody>
      </p:sp>
      <p:sp>
        <p:nvSpPr>
          <p:cNvPr id="94" name="Rectangle 58">
            <a:extLst>
              <a:ext uri="{FF2B5EF4-FFF2-40B4-BE49-F238E27FC236}">
                <a16:creationId xmlns:a16="http://schemas.microsoft.com/office/drawing/2014/main" id="{07A9771F-08E4-EC45-A210-A58888CED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8563" y="4519090"/>
            <a:ext cx="147637" cy="200025"/>
          </a:xfrm>
          <a:prstGeom prst="rect">
            <a:avLst/>
          </a:prstGeom>
          <a:solidFill>
            <a:srgbClr val="00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/>
            </a:endParaRPr>
          </a:p>
        </p:txBody>
      </p:sp>
      <p:sp>
        <p:nvSpPr>
          <p:cNvPr id="95" name="Rectangle 59">
            <a:extLst>
              <a:ext uri="{FF2B5EF4-FFF2-40B4-BE49-F238E27FC236}">
                <a16:creationId xmlns:a16="http://schemas.microsoft.com/office/drawing/2014/main" id="{086BD240-8D3B-8946-8C05-8A6C5C278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5050" y="4519090"/>
            <a:ext cx="147638" cy="200025"/>
          </a:xfrm>
          <a:prstGeom prst="rect">
            <a:avLst/>
          </a:prstGeom>
          <a:solidFill>
            <a:srgbClr val="3333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/>
            </a:endParaRPr>
          </a:p>
        </p:txBody>
      </p:sp>
      <p:sp>
        <p:nvSpPr>
          <p:cNvPr id="96" name="Rectangle 61">
            <a:extLst>
              <a:ext uri="{FF2B5EF4-FFF2-40B4-BE49-F238E27FC236}">
                <a16:creationId xmlns:a16="http://schemas.microsoft.com/office/drawing/2014/main" id="{84D69E10-50C6-F34A-B4EE-565277C45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950" y="4520678"/>
            <a:ext cx="147638" cy="200025"/>
          </a:xfrm>
          <a:prstGeom prst="rect">
            <a:avLst/>
          </a:prstGeom>
          <a:solidFill>
            <a:srgbClr val="00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/>
            </a:endParaRPr>
          </a:p>
        </p:txBody>
      </p:sp>
      <p:sp>
        <p:nvSpPr>
          <p:cNvPr id="97" name="Rectangle 62">
            <a:extLst>
              <a:ext uri="{FF2B5EF4-FFF2-40B4-BE49-F238E27FC236}">
                <a16:creationId xmlns:a16="http://schemas.microsoft.com/office/drawing/2014/main" id="{75F2BC7C-9881-3742-BAF2-C9ADF04CDF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1375" y="4496865"/>
            <a:ext cx="1171575" cy="2428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/>
            </a:endParaRPr>
          </a:p>
        </p:txBody>
      </p:sp>
      <p:sp>
        <p:nvSpPr>
          <p:cNvPr id="100" name="Text Box 65">
            <a:extLst>
              <a:ext uri="{FF2B5EF4-FFF2-40B4-BE49-F238E27FC236}">
                <a16:creationId xmlns:a16="http://schemas.microsoft.com/office/drawing/2014/main" id="{2FE5E5BD-F2D9-044C-AF8E-8A3AB1A66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5098" y="3340107"/>
            <a:ext cx="1510350" cy="8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 err="1">
                <a:solidFill>
                  <a:srgbClr val="C00000"/>
                </a:solidFill>
                <a:latin typeface="Arial"/>
                <a:ea typeface="ＭＳ Ｐゴシック"/>
                <a:cs typeface="Arial"/>
              </a:rPr>
              <a:t>буфер</a:t>
            </a:r>
            <a:r>
              <a:rPr lang="en-US" sz="1400" dirty="0">
                <a:solidFill>
                  <a:srgbClr val="C00000"/>
                </a:solidFill>
                <a:latin typeface="Arial"/>
                <a:ea typeface="ＭＳ Ｐゴシック"/>
                <a:cs typeface="Arial"/>
              </a:rPr>
              <a:t> </a:t>
            </a:r>
            <a:endParaRPr lang="ru-RU" sz="1400">
              <a:solidFill>
                <a:srgbClr val="C00000"/>
              </a:solidFill>
              <a:cs typeface="Arial"/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ＭＳ Ｐゴシック"/>
                <a:cs typeface="Arial"/>
              </a:rPr>
              <a:t>(</a:t>
            </a:r>
            <a:r>
              <a:rPr lang="en-US" sz="1400" err="1">
                <a:solidFill>
                  <a:srgbClr val="C00000"/>
                </a:solidFill>
                <a:latin typeface="Arial"/>
                <a:ea typeface="ＭＳ Ｐゴシック"/>
                <a:cs typeface="Arial"/>
              </a:rPr>
              <a:t>здесь</a:t>
            </a:r>
            <a:r>
              <a:rPr lang="en-US" sz="1400" dirty="0">
                <a:solidFill>
                  <a:srgbClr val="C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en-US" sz="1400" err="1">
                <a:solidFill>
                  <a:srgbClr val="C00000"/>
                </a:solidFill>
                <a:latin typeface="Arial"/>
                <a:ea typeface="ＭＳ Ｐゴシック"/>
                <a:cs typeface="Arial"/>
              </a:rPr>
              <a:t>пакеты</a:t>
            </a:r>
            <a:r>
              <a:rPr lang="en-US" sz="1400" dirty="0">
                <a:solidFill>
                  <a:srgbClr val="C00000"/>
                </a:solidFill>
                <a:latin typeface="Arial"/>
                <a:ea typeface="ＭＳ Ｐゴシック"/>
                <a:cs typeface="Arial"/>
              </a:rPr>
              <a:t> </a:t>
            </a:r>
            <a:endParaRPr lang="ru-RU" sz="1400">
              <a:solidFill>
                <a:srgbClr val="C00000"/>
              </a:solidFill>
              <a:cs typeface="Arial"/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 err="1">
                <a:solidFill>
                  <a:srgbClr val="C00000"/>
                </a:solidFill>
                <a:latin typeface="Arial"/>
                <a:ea typeface="ＭＳ Ｐゴシック"/>
                <a:cs typeface="Arial"/>
              </a:rPr>
              <a:t>ожидают</a:t>
            </a:r>
            <a:r>
              <a:rPr lang="en-US" sz="1400" dirty="0">
                <a:solidFill>
                  <a:srgbClr val="C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en-US" sz="1400" dirty="0" err="1">
                <a:solidFill>
                  <a:srgbClr val="C00000"/>
                </a:solidFill>
                <a:latin typeface="Arial"/>
                <a:ea typeface="ＭＳ Ｐゴシック"/>
                <a:cs typeface="Arial"/>
              </a:rPr>
              <a:t>своей</a:t>
            </a:r>
            <a:r>
              <a:rPr lang="en-US" sz="1400" dirty="0">
                <a:solidFill>
                  <a:srgbClr val="C00000"/>
                </a:solidFill>
                <a:latin typeface="Arial"/>
                <a:ea typeface="ＭＳ Ｐゴシック"/>
                <a:cs typeface="Arial"/>
              </a:rPr>
              <a:t> </a:t>
            </a:r>
            <a:endParaRPr lang="ru-RU" sz="1600">
              <a:solidFill>
                <a:srgbClr val="C00000"/>
              </a:solidFill>
              <a:cs typeface="Arial"/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 err="1">
                <a:solidFill>
                  <a:srgbClr val="C00000"/>
                </a:solidFill>
                <a:latin typeface="Arial"/>
                <a:ea typeface="ＭＳ Ｐゴシック"/>
                <a:cs typeface="Arial"/>
              </a:rPr>
              <a:t>очереди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ＭＳ Ｐゴシック"/>
                <a:cs typeface="Arial"/>
              </a:rPr>
              <a:t>)</a:t>
            </a:r>
            <a:r>
              <a:rPr lang="en-US" sz="1600" dirty="0">
                <a:solidFill>
                  <a:srgbClr val="C00000"/>
                </a:solidFill>
                <a:latin typeface="Arial"/>
                <a:ea typeface="ＭＳ Ｐゴシック"/>
                <a:cs typeface="Arial"/>
              </a:rPr>
              <a:t> </a:t>
            </a:r>
            <a:endParaRPr lang="ru-RU" sz="1600" dirty="0">
              <a:solidFill>
                <a:srgbClr val="C00000"/>
              </a:solidFill>
              <a:cs typeface="Arial"/>
            </a:endParaRPr>
          </a:p>
        </p:txBody>
      </p:sp>
      <p:sp>
        <p:nvSpPr>
          <p:cNvPr id="101" name="Line 66">
            <a:extLst>
              <a:ext uri="{FF2B5EF4-FFF2-40B4-BE49-F238E27FC236}">
                <a16:creationId xmlns:a16="http://schemas.microsoft.com/office/drawing/2014/main" id="{F4810747-BBCA-F145-AF10-7157860AA8E6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4725" y="4117453"/>
            <a:ext cx="0" cy="33337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/>
            </a:endParaRPr>
          </a:p>
        </p:txBody>
      </p:sp>
      <p:grpSp>
        <p:nvGrpSpPr>
          <p:cNvPr id="102" name="Group 48">
            <a:extLst>
              <a:ext uri="{FF2B5EF4-FFF2-40B4-BE49-F238E27FC236}">
                <a16:creationId xmlns:a16="http://schemas.microsoft.com/office/drawing/2014/main" id="{ABFCEC87-7465-524D-A5DC-C75187D44BB1}"/>
              </a:ext>
            </a:extLst>
          </p:cNvPr>
          <p:cNvGrpSpPr>
            <a:grpSpLocks/>
          </p:cNvGrpSpPr>
          <p:nvPr/>
        </p:nvGrpSpPr>
        <p:grpSpPr bwMode="auto">
          <a:xfrm>
            <a:off x="3140075" y="3801540"/>
            <a:ext cx="820738" cy="688975"/>
            <a:chOff x="-44" y="1473"/>
            <a:chExt cx="981" cy="1105"/>
          </a:xfrm>
        </p:grpSpPr>
        <p:pic>
          <p:nvPicPr>
            <p:cNvPr id="103" name="Picture 49" descr="desktop_computer_stylized_medium">
              <a:extLst>
                <a:ext uri="{FF2B5EF4-FFF2-40B4-BE49-F238E27FC236}">
                  <a16:creationId xmlns:a16="http://schemas.microsoft.com/office/drawing/2014/main" id="{8250C605-2170-E94B-8DB9-90219930DE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4" name="Freeform 50">
              <a:extLst>
                <a:ext uri="{FF2B5EF4-FFF2-40B4-BE49-F238E27FC236}">
                  <a16:creationId xmlns:a16="http://schemas.microsoft.com/office/drawing/2014/main" id="{B861D779-BA88-6649-AECC-FC09FC3CADB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</a:endParaRPr>
            </a:p>
          </p:txBody>
        </p:sp>
      </p:grpSp>
      <p:grpSp>
        <p:nvGrpSpPr>
          <p:cNvPr id="105" name="Group 51">
            <a:extLst>
              <a:ext uri="{FF2B5EF4-FFF2-40B4-BE49-F238E27FC236}">
                <a16:creationId xmlns:a16="http://schemas.microsoft.com/office/drawing/2014/main" id="{C2F7650A-DE11-CA4D-8362-974E3036A08A}"/>
              </a:ext>
            </a:extLst>
          </p:cNvPr>
          <p:cNvGrpSpPr>
            <a:grpSpLocks/>
          </p:cNvGrpSpPr>
          <p:nvPr/>
        </p:nvGrpSpPr>
        <p:grpSpPr bwMode="auto">
          <a:xfrm>
            <a:off x="3468688" y="4792140"/>
            <a:ext cx="820737" cy="688975"/>
            <a:chOff x="-44" y="1473"/>
            <a:chExt cx="981" cy="1105"/>
          </a:xfrm>
        </p:grpSpPr>
        <p:pic>
          <p:nvPicPr>
            <p:cNvPr id="106" name="Picture 52" descr="desktop_computer_stylized_medium">
              <a:extLst>
                <a:ext uri="{FF2B5EF4-FFF2-40B4-BE49-F238E27FC236}">
                  <a16:creationId xmlns:a16="http://schemas.microsoft.com/office/drawing/2014/main" id="{31AB66C4-A2A2-4F4D-B6A5-CBADCEEE67E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7" name="Freeform 53">
              <a:extLst>
                <a:ext uri="{FF2B5EF4-FFF2-40B4-BE49-F238E27FC236}">
                  <a16:creationId xmlns:a16="http://schemas.microsoft.com/office/drawing/2014/main" id="{8CFBA43E-78F2-5846-9CDF-6F8E882EA5B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2377 w 356"/>
                <a:gd name="T3" fmla="*/ 2307 h 368"/>
                <a:gd name="T4" fmla="*/ 38409 w 356"/>
                <a:gd name="T5" fmla="*/ 48069 h 368"/>
                <a:gd name="T6" fmla="*/ 8465 w 356"/>
                <a:gd name="T7" fmla="*/ 601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37FB3ADB-070D-EA41-8E10-638DD4679B17}"/>
              </a:ext>
            </a:extLst>
          </p:cNvPr>
          <p:cNvGrpSpPr/>
          <p:nvPr/>
        </p:nvGrpSpPr>
        <p:grpSpPr>
          <a:xfrm>
            <a:off x="4381500" y="4714353"/>
            <a:ext cx="3806941" cy="919674"/>
            <a:chOff x="4381500" y="4714353"/>
            <a:chExt cx="3806941" cy="919674"/>
          </a:xfrm>
        </p:grpSpPr>
        <p:sp>
          <p:nvSpPr>
            <p:cNvPr id="86" name="Rectangle 31">
              <a:extLst>
                <a:ext uri="{FF2B5EF4-FFF2-40B4-BE49-F238E27FC236}">
                  <a16:creationId xmlns:a16="http://schemas.microsoft.com/office/drawing/2014/main" id="{E5168849-CF99-FD4F-B6DF-2D06EA6489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1663" y="4868340"/>
              <a:ext cx="147637" cy="200025"/>
            </a:xfrm>
            <a:prstGeom prst="rect">
              <a:avLst/>
            </a:prstGeom>
            <a:solidFill>
              <a:srgbClr val="3333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87" name="Line 33">
              <a:extLst>
                <a:ext uri="{FF2B5EF4-FFF2-40B4-BE49-F238E27FC236}">
                  <a16:creationId xmlns:a16="http://schemas.microsoft.com/office/drawing/2014/main" id="{6D0E3F69-DD55-B34E-B881-C7D2F1D6A5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81500" y="4714353"/>
              <a:ext cx="106363" cy="1460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98" name="Line 63">
              <a:extLst>
                <a:ext uri="{FF2B5EF4-FFF2-40B4-BE49-F238E27FC236}">
                  <a16:creationId xmlns:a16="http://schemas.microsoft.com/office/drawing/2014/main" id="{FD41187D-B5D0-F44B-B4AF-7556A07DC14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4638675" y="4988990"/>
              <a:ext cx="687388" cy="331788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99" name="Text Box 64">
              <a:extLst>
                <a:ext uri="{FF2B5EF4-FFF2-40B4-BE49-F238E27FC236}">
                  <a16:creationId xmlns:a16="http://schemas.microsoft.com/office/drawing/2014/main" id="{F2BB1DAE-AB56-8246-A3D6-8E5A69B8FF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4625" y="5147740"/>
              <a:ext cx="2933816" cy="486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40" tIns="45720" rIns="91440" bIns="45720" anchor="t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 dirty="0" err="1">
                  <a:solidFill>
                    <a:srgbClr val="C00000"/>
                  </a:solidFill>
                  <a:latin typeface="Arial"/>
                  <a:ea typeface="ＭＳ Ｐゴシック"/>
                  <a:cs typeface="Arial"/>
                </a:rPr>
                <a:t>Пакет</a:t>
              </a:r>
              <a:r>
                <a:rPr lang="en-US" sz="1600" dirty="0">
                  <a:solidFill>
                    <a:srgbClr val="C00000"/>
                  </a:solidFill>
                  <a:latin typeface="Arial"/>
                  <a:ea typeface="ＭＳ Ｐゴシック"/>
                  <a:cs typeface="Arial"/>
                </a:rPr>
                <a:t>, </a:t>
              </a:r>
              <a:r>
                <a:rPr lang="en-US" sz="1600" dirty="0" err="1">
                  <a:solidFill>
                    <a:srgbClr val="C00000"/>
                  </a:solidFill>
                  <a:latin typeface="Arial"/>
                  <a:ea typeface="ＭＳ Ｐゴシック"/>
                  <a:cs typeface="Arial"/>
                </a:rPr>
                <a:t>прибывающий</a:t>
              </a:r>
              <a:r>
                <a:rPr lang="en-US" sz="1600" dirty="0">
                  <a:solidFill>
                    <a:srgbClr val="C00000"/>
                  </a:solidFill>
                  <a:latin typeface="Arial"/>
                  <a:ea typeface="ＭＳ Ｐゴシック"/>
                  <a:cs typeface="Arial"/>
                </a:rPr>
                <a:t> </a:t>
              </a:r>
              <a:endParaRPr lang="ru-RU" sz="1600">
                <a:solidFill>
                  <a:srgbClr val="C00000"/>
                </a:solidFill>
                <a:ea typeface="ＭＳ Ｐゴシック"/>
                <a:cs typeface="Arial"/>
              </a:endParaRPr>
            </a:p>
            <a:p>
              <a:pPr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 dirty="0">
                  <a:solidFill>
                    <a:srgbClr val="C00000"/>
                  </a:solidFill>
                  <a:latin typeface="Arial"/>
                  <a:ea typeface="ＭＳ Ｐゴシック"/>
                  <a:cs typeface="Arial"/>
                </a:rPr>
                <a:t>в </a:t>
              </a:r>
              <a:r>
                <a:rPr lang="en-US" sz="1600" dirty="0" err="1">
                  <a:solidFill>
                    <a:srgbClr val="C00000"/>
                  </a:solidFill>
                  <a:latin typeface="Arial"/>
                  <a:ea typeface="ＭＳ Ｐゴシック"/>
                  <a:cs typeface="Arial"/>
                </a:rPr>
                <a:t>полный</a:t>
              </a:r>
              <a:r>
                <a:rPr lang="en-US" sz="1600" dirty="0">
                  <a:solidFill>
                    <a:srgbClr val="C00000"/>
                  </a:solidFill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1600" dirty="0" err="1">
                  <a:solidFill>
                    <a:srgbClr val="C00000"/>
                  </a:solidFill>
                  <a:latin typeface="Arial"/>
                  <a:ea typeface="ＭＳ Ｐゴシック"/>
                  <a:cs typeface="Arial"/>
                </a:rPr>
                <a:t>буфер</a:t>
              </a:r>
              <a:r>
                <a:rPr lang="en-US" sz="1600" dirty="0">
                  <a:solidFill>
                    <a:srgbClr val="C00000"/>
                  </a:solidFill>
                  <a:latin typeface="Arial"/>
                  <a:ea typeface="ＭＳ Ｐゴシック"/>
                  <a:cs typeface="Arial"/>
                </a:rPr>
                <a:t>,</a:t>
              </a:r>
              <a:r>
                <a:rPr lang="en-US" sz="1600" b="1" i="1" dirty="0">
                  <a:solidFill>
                    <a:srgbClr val="C00000"/>
                  </a:solidFill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1600" b="1" i="1" dirty="0" err="1">
                  <a:solidFill>
                    <a:srgbClr val="C00000"/>
                  </a:solidFill>
                  <a:latin typeface="Arial"/>
                  <a:ea typeface="ＭＳ Ｐゴシック"/>
                  <a:cs typeface="Arial"/>
                </a:rPr>
                <a:t>теряется</a:t>
              </a:r>
              <a:endParaRPr lang="ru-RU" sz="1600" b="1" i="1">
                <a:solidFill>
                  <a:srgbClr val="C00000"/>
                </a:solidFill>
                <a:ea typeface="ＭＳ Ｐゴシック"/>
                <a:cs typeface="Arial"/>
              </a:endParaRPr>
            </a:p>
          </p:txBody>
        </p:sp>
      </p:grp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47BBFFB5-5A4E-EE55-6904-311E388969C5}"/>
              </a:ext>
            </a:extLst>
          </p:cNvPr>
          <p:cNvSpPr txBox="1">
            <a:spLocks/>
          </p:cNvSpPr>
          <p:nvPr/>
        </p:nvSpPr>
        <p:spPr>
          <a:xfrm>
            <a:off x="3547726" y="6495771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200" dirty="0" err="1">
                <a:solidFill>
                  <a:schemeClr val="tx1"/>
                </a:solidFill>
              </a:rPr>
              <a:t>Джеймс</a:t>
            </a:r>
            <a:r>
              <a:rPr lang="ru-RU" sz="1200" dirty="0">
                <a:solidFill>
                  <a:schemeClr val="tx1"/>
                </a:solidFill>
              </a:rPr>
              <a:t> Ф. </a:t>
            </a:r>
            <a:r>
              <a:rPr lang="ru-RU" sz="1200" dirty="0" err="1">
                <a:solidFill>
                  <a:schemeClr val="tx1"/>
                </a:solidFill>
              </a:rPr>
              <a:t>Куроуз</a:t>
            </a:r>
            <a:r>
              <a:rPr lang="ru-RU" sz="12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200">
              <a:solidFill>
                <a:schemeClr val="tx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24717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Line 38">
            <a:extLst>
              <a:ext uri="{FF2B5EF4-FFF2-40B4-BE49-F238E27FC236}">
                <a16:creationId xmlns:a16="http://schemas.microsoft.com/office/drawing/2014/main" id="{54E266FC-2C53-E845-810D-72800D812F6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31406" y="5366286"/>
            <a:ext cx="469144" cy="31549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Line 105">
            <a:extLst>
              <a:ext uri="{FF2B5EF4-FFF2-40B4-BE49-F238E27FC236}">
                <a16:creationId xmlns:a16="http://schemas.microsoft.com/office/drawing/2014/main" id="{BF1773B1-5019-2B4A-BE6A-B8195D8981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91311" y="5467468"/>
            <a:ext cx="639909" cy="207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349EA779-C782-D646-A376-27962D2DE8E5}"/>
              </a:ext>
            </a:extLst>
          </p:cNvPr>
          <p:cNvGrpSpPr/>
          <p:nvPr/>
        </p:nvGrpSpPr>
        <p:grpSpPr>
          <a:xfrm>
            <a:off x="3109054" y="5514269"/>
            <a:ext cx="860625" cy="398511"/>
            <a:chOff x="7493876" y="2774731"/>
            <a:chExt cx="1481958" cy="894622"/>
          </a:xfrm>
        </p:grpSpPr>
        <p:sp>
          <p:nvSpPr>
            <p:cNvPr id="182" name="Freeform 181">
              <a:extLst>
                <a:ext uri="{FF2B5EF4-FFF2-40B4-BE49-F238E27FC236}">
                  <a16:creationId xmlns:a16="http://schemas.microsoft.com/office/drawing/2014/main" id="{051DA911-6679-5545-AC55-97B68D0A5904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183" name="Oval 182">
              <a:extLst>
                <a:ext uri="{FF2B5EF4-FFF2-40B4-BE49-F238E27FC236}">
                  <a16:creationId xmlns:a16="http://schemas.microsoft.com/office/drawing/2014/main" id="{1B387723-AD5A-6B40-86DC-4E06378B6C31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184" name="Group 183">
              <a:extLst>
                <a:ext uri="{FF2B5EF4-FFF2-40B4-BE49-F238E27FC236}">
                  <a16:creationId xmlns:a16="http://schemas.microsoft.com/office/drawing/2014/main" id="{EAEAA504-561F-934C-865A-D764D9D4B585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185" name="Freeform 184">
                <a:extLst>
                  <a:ext uri="{FF2B5EF4-FFF2-40B4-BE49-F238E27FC236}">
                    <a16:creationId xmlns:a16="http://schemas.microsoft.com/office/drawing/2014/main" id="{B39429AE-64BE-C648-B108-3B471FFD1A34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6" name="Freeform 185">
                <a:extLst>
                  <a:ext uri="{FF2B5EF4-FFF2-40B4-BE49-F238E27FC236}">
                    <a16:creationId xmlns:a16="http://schemas.microsoft.com/office/drawing/2014/main" id="{109B151A-13E2-DE44-ACE5-AC68DBD136E0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7" name="Freeform 186">
                <a:extLst>
                  <a:ext uri="{FF2B5EF4-FFF2-40B4-BE49-F238E27FC236}">
                    <a16:creationId xmlns:a16="http://schemas.microsoft.com/office/drawing/2014/main" id="{EF70FD4D-FD10-ED44-BB61-DD85162EEA34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8" name="Freeform 187">
                <a:extLst>
                  <a:ext uri="{FF2B5EF4-FFF2-40B4-BE49-F238E27FC236}">
                    <a16:creationId xmlns:a16="http://schemas.microsoft.com/office/drawing/2014/main" id="{F03C20EC-4A97-134D-9A10-FFE3DDFF03FE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0" name="Line 106">
            <a:extLst>
              <a:ext uri="{FF2B5EF4-FFF2-40B4-BE49-F238E27FC236}">
                <a16:creationId xmlns:a16="http://schemas.microsoft.com/office/drawing/2014/main" id="{254FEBFF-881B-E94A-B5B4-5A077C547A5D}"/>
              </a:ext>
            </a:extLst>
          </p:cNvPr>
          <p:cNvSpPr>
            <a:spLocks noChangeShapeType="1"/>
          </p:cNvSpPr>
          <p:nvPr/>
        </p:nvSpPr>
        <p:spPr bwMode="auto">
          <a:xfrm>
            <a:off x="4626350" y="5451593"/>
            <a:ext cx="677550" cy="207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Line 108">
            <a:extLst>
              <a:ext uri="{FF2B5EF4-FFF2-40B4-BE49-F238E27FC236}">
                <a16:creationId xmlns:a16="http://schemas.microsoft.com/office/drawing/2014/main" id="{524659AB-C458-864A-B318-E8190017E7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88223" y="5062655"/>
            <a:ext cx="661222" cy="273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Line 291">
            <a:extLst>
              <a:ext uri="{FF2B5EF4-FFF2-40B4-BE49-F238E27FC236}">
                <a16:creationId xmlns:a16="http://schemas.microsoft.com/office/drawing/2014/main" id="{EB8F889A-4D2D-1B4E-8BFD-EC217EFF65EB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6474" y="5583355"/>
            <a:ext cx="318847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DA77B42D-EF91-9343-B8AA-7F791CA6173D}"/>
              </a:ext>
            </a:extLst>
          </p:cNvPr>
          <p:cNvGrpSpPr/>
          <p:nvPr/>
        </p:nvGrpSpPr>
        <p:grpSpPr>
          <a:xfrm>
            <a:off x="3957067" y="5203592"/>
            <a:ext cx="860625" cy="398511"/>
            <a:chOff x="7493876" y="2774731"/>
            <a:chExt cx="1481958" cy="894622"/>
          </a:xfrm>
        </p:grpSpPr>
        <p:sp>
          <p:nvSpPr>
            <p:cNvPr id="173" name="Freeform 172">
              <a:extLst>
                <a:ext uri="{FF2B5EF4-FFF2-40B4-BE49-F238E27FC236}">
                  <a16:creationId xmlns:a16="http://schemas.microsoft.com/office/drawing/2014/main" id="{717B3640-CBA8-9D4D-B10E-118D83758289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3DF87D0C-16B9-0242-9434-F058BACF6AF2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175" name="Group 174">
              <a:extLst>
                <a:ext uri="{FF2B5EF4-FFF2-40B4-BE49-F238E27FC236}">
                  <a16:creationId xmlns:a16="http://schemas.microsoft.com/office/drawing/2014/main" id="{875F2C4B-EC99-0546-B8BC-E6ABDA1C57CF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176" name="Freeform 175">
                <a:extLst>
                  <a:ext uri="{FF2B5EF4-FFF2-40B4-BE49-F238E27FC236}">
                    <a16:creationId xmlns:a16="http://schemas.microsoft.com/office/drawing/2014/main" id="{7AB43264-5575-584F-8FE6-D1C2C13E1C3E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7" name="Freeform 176">
                <a:extLst>
                  <a:ext uri="{FF2B5EF4-FFF2-40B4-BE49-F238E27FC236}">
                    <a16:creationId xmlns:a16="http://schemas.microsoft.com/office/drawing/2014/main" id="{99D8A414-A25C-5C43-9BC9-95C40A420EC9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8" name="Freeform 177">
                <a:extLst>
                  <a:ext uri="{FF2B5EF4-FFF2-40B4-BE49-F238E27FC236}">
                    <a16:creationId xmlns:a16="http://schemas.microsoft.com/office/drawing/2014/main" id="{B398E537-2A8D-B343-AFFC-0C206FB72B18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9" name="Freeform 178">
                <a:extLst>
                  <a:ext uri="{FF2B5EF4-FFF2-40B4-BE49-F238E27FC236}">
                    <a16:creationId xmlns:a16="http://schemas.microsoft.com/office/drawing/2014/main" id="{8F5B5F4D-A081-8041-8446-B98FF777149C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2" name="Line 113">
            <a:extLst>
              <a:ext uri="{FF2B5EF4-FFF2-40B4-BE49-F238E27FC236}">
                <a16:creationId xmlns:a16="http://schemas.microsoft.com/office/drawing/2014/main" id="{EEC03E85-460E-344B-B658-EA55A927133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02660" y="5511918"/>
            <a:ext cx="865759" cy="1444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Line 294">
            <a:extLst>
              <a:ext uri="{FF2B5EF4-FFF2-40B4-BE49-F238E27FC236}">
                <a16:creationId xmlns:a16="http://schemas.microsoft.com/office/drawing/2014/main" id="{6AFF4B42-51C0-8447-92BB-FCA57D50B6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97823" y="5773855"/>
            <a:ext cx="487128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CEAC493A-EEEF-7C4F-AA98-1801621812D4}"/>
              </a:ext>
            </a:extLst>
          </p:cNvPr>
          <p:cNvGrpSpPr/>
          <p:nvPr/>
        </p:nvGrpSpPr>
        <p:grpSpPr>
          <a:xfrm>
            <a:off x="4985387" y="5543879"/>
            <a:ext cx="860625" cy="398511"/>
            <a:chOff x="7493876" y="2774731"/>
            <a:chExt cx="1481958" cy="894622"/>
          </a:xfrm>
        </p:grpSpPr>
        <p:sp>
          <p:nvSpPr>
            <p:cNvPr id="165" name="Freeform 164">
              <a:extLst>
                <a:ext uri="{FF2B5EF4-FFF2-40B4-BE49-F238E27FC236}">
                  <a16:creationId xmlns:a16="http://schemas.microsoft.com/office/drawing/2014/main" id="{7C772A01-ED51-DF4C-9654-6B6278386C2E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166" name="Oval 165">
              <a:extLst>
                <a:ext uri="{FF2B5EF4-FFF2-40B4-BE49-F238E27FC236}">
                  <a16:creationId xmlns:a16="http://schemas.microsoft.com/office/drawing/2014/main" id="{B003DFE7-C366-8140-9629-CD63DF215ED0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5F84292C-45D7-D245-AF05-1049328026B3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168" name="Freeform 167">
                <a:extLst>
                  <a:ext uri="{FF2B5EF4-FFF2-40B4-BE49-F238E27FC236}">
                    <a16:creationId xmlns:a16="http://schemas.microsoft.com/office/drawing/2014/main" id="{672ECA71-4ED1-A742-8D27-C7DD78E8129A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9" name="Freeform 168">
                <a:extLst>
                  <a:ext uri="{FF2B5EF4-FFF2-40B4-BE49-F238E27FC236}">
                    <a16:creationId xmlns:a16="http://schemas.microsoft.com/office/drawing/2014/main" id="{AB422B19-1B67-F744-AB96-3C00EBB25FA6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0" name="Freeform 169">
                <a:extLst>
                  <a:ext uri="{FF2B5EF4-FFF2-40B4-BE49-F238E27FC236}">
                    <a16:creationId xmlns:a16="http://schemas.microsoft.com/office/drawing/2014/main" id="{64DBC56A-851B-1045-8E18-0E1AE5828A8E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1" name="Freeform 170">
                <a:extLst>
                  <a:ext uri="{FF2B5EF4-FFF2-40B4-BE49-F238E27FC236}">
                    <a16:creationId xmlns:a16="http://schemas.microsoft.com/office/drawing/2014/main" id="{687D1E8F-A9D2-414E-B37C-C2A41CFCDB2B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267" y="291947"/>
            <a:ext cx="10515600" cy="894622"/>
          </a:xfrm>
        </p:spPr>
        <p:txBody>
          <a:bodyPr>
            <a:normAutofit/>
          </a:bodyPr>
          <a:lstStyle/>
          <a:p>
            <a:r>
              <a:rPr lang="en-US" dirty="0" err="1">
                <a:ea typeface="+mj-lt"/>
                <a:cs typeface="+mj-lt"/>
              </a:rPr>
              <a:t>Маршруты</a:t>
            </a:r>
            <a:r>
              <a:rPr lang="en-US" dirty="0">
                <a:ea typeface="+mj-lt"/>
                <a:cs typeface="+mj-lt"/>
              </a:rPr>
              <a:t> и </a:t>
            </a:r>
            <a:r>
              <a:rPr lang="en-US" dirty="0" err="1">
                <a:ea typeface="+mj-lt"/>
                <a:cs typeface="+mj-lt"/>
              </a:rPr>
              <a:t>задержки</a:t>
            </a:r>
            <a:r>
              <a:rPr lang="en-US" dirty="0">
                <a:ea typeface="+mj-lt"/>
                <a:cs typeface="+mj-lt"/>
              </a:rPr>
              <a:t> в </a:t>
            </a:r>
            <a:r>
              <a:rPr lang="en-US" dirty="0" err="1">
                <a:ea typeface="+mj-lt"/>
                <a:cs typeface="+mj-lt"/>
              </a:rPr>
              <a:t>Интернете</a:t>
            </a:r>
            <a:endParaRPr lang="ru-RU" dirty="0" err="1"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921D3CC3-7FC4-4346-86E8-F841A7674F2D}"/>
              </a:ext>
            </a:extLst>
          </p:cNvPr>
          <p:cNvSpPr txBox="1">
            <a:spLocks noChangeArrowheads="1"/>
          </p:cNvSpPr>
          <p:nvPr/>
        </p:nvSpPr>
        <p:spPr>
          <a:xfrm>
            <a:off x="789680" y="1144594"/>
            <a:ext cx="10342830" cy="188539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7020" indent="-287020">
              <a:defRPr/>
            </a:pPr>
            <a:r>
              <a:rPr lang="en-US" sz="2600" dirty="0" err="1">
                <a:ea typeface="+mn-lt"/>
                <a:cs typeface="+mn-lt"/>
              </a:rPr>
              <a:t>Как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на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самом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деле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обстоят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дела</a:t>
            </a:r>
            <a:r>
              <a:rPr lang="en-US" sz="2600" dirty="0">
                <a:ea typeface="+mn-lt"/>
                <a:cs typeface="+mn-lt"/>
              </a:rPr>
              <a:t> с </a:t>
            </a:r>
            <a:r>
              <a:rPr lang="en-US" sz="2600" dirty="0" err="1">
                <a:ea typeface="+mn-lt"/>
                <a:cs typeface="+mn-lt"/>
              </a:rPr>
              <a:t>задержками</a:t>
            </a:r>
            <a:r>
              <a:rPr lang="en-US" sz="2600" dirty="0">
                <a:ea typeface="+mn-lt"/>
                <a:cs typeface="+mn-lt"/>
              </a:rPr>
              <a:t> и </a:t>
            </a:r>
            <a:r>
              <a:rPr lang="en-US" sz="2600" dirty="0" err="1">
                <a:ea typeface="+mn-lt"/>
                <a:cs typeface="+mn-lt"/>
              </a:rPr>
              <a:t>потерями</a:t>
            </a:r>
            <a:r>
              <a:rPr lang="en-US" sz="2600" dirty="0">
                <a:ea typeface="+mn-lt"/>
                <a:cs typeface="+mn-lt"/>
              </a:rPr>
              <a:t> в </a:t>
            </a:r>
            <a:r>
              <a:rPr lang="en-US" sz="2600" dirty="0" err="1">
                <a:ea typeface="+mn-lt"/>
                <a:cs typeface="+mn-lt"/>
              </a:rPr>
              <a:t>Интернете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? </a:t>
            </a:r>
            <a:r>
              <a:rPr lang="en-US" altLang="ja-JP" sz="2600" dirty="0">
                <a:latin typeface="Calibri" panose="020F0502020204030204"/>
                <a:ea typeface="ＭＳ Ｐゴシック"/>
              </a:rPr>
              <a:t> </a:t>
            </a:r>
            <a:endParaRPr lang="ru-RU" sz="2600">
              <a:ea typeface="Calibri"/>
              <a:cs typeface="Calibri"/>
            </a:endParaRPr>
          </a:p>
          <a:p>
            <a:pPr marL="287020" indent="-287020">
              <a:defRPr/>
            </a:pPr>
            <a:r>
              <a:rPr lang="en-US" sz="2600" dirty="0" err="1">
                <a:ea typeface="+mn-lt"/>
                <a:cs typeface="+mn-lt"/>
              </a:rPr>
              <a:t>Программа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kumimoji="0" lang="en-US" sz="26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lt"/>
                <a:cs typeface="+mn-lt"/>
              </a:rPr>
              <a:t>traceroute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: </a:t>
            </a:r>
            <a:r>
              <a:rPr lang="en-US" sz="2600" dirty="0" err="1">
                <a:ea typeface="+mn-lt"/>
                <a:cs typeface="+mn-lt"/>
              </a:rPr>
              <a:t>измеряет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задержку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прохождения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сигнала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от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источника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до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маршрутизатора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по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пути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до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места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назначения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. </a:t>
            </a:r>
            <a:r>
              <a:rPr lang="en-US" sz="2600" dirty="0" err="1">
                <a:ea typeface="+mn-lt"/>
                <a:cs typeface="+mn-lt"/>
              </a:rPr>
              <a:t>Для</a:t>
            </a:r>
            <a:r>
              <a:rPr lang="en-US" sz="2600" dirty="0">
                <a:ea typeface="+mn-lt"/>
                <a:cs typeface="+mn-lt"/>
              </a:rPr>
              <a:t> </a:t>
            </a:r>
            <a:r>
              <a:rPr lang="en-US" sz="2600" dirty="0" err="1">
                <a:ea typeface="+mn-lt"/>
                <a:cs typeface="+mn-lt"/>
              </a:rPr>
              <a:t>любого</a:t>
            </a:r>
            <a:r>
              <a:rPr lang="en-US" sz="2600" dirty="0">
                <a:ea typeface="+mn-lt"/>
                <a:cs typeface="+mn-lt"/>
              </a:rPr>
              <a:t> 𝑖</a:t>
            </a:r>
            <a:r>
              <a:rPr kumimoji="0" lang="en-US" sz="2600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:</a:t>
            </a:r>
            <a:endParaRPr lang="en-US" sz="2600" dirty="0">
              <a:ea typeface="+mn-lt"/>
              <a:cs typeface="+mn-lt"/>
            </a:endParaRPr>
          </a:p>
        </p:txBody>
      </p:sp>
      <p:sp>
        <p:nvSpPr>
          <p:cNvPr id="23" name="Line 260">
            <a:extLst>
              <a:ext uri="{FF2B5EF4-FFF2-40B4-BE49-F238E27FC236}">
                <a16:creationId xmlns:a16="http://schemas.microsoft.com/office/drawing/2014/main" id="{146ED7EC-5957-5A4D-8C10-71CB9EFF9CF6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1850" y="5476993"/>
            <a:ext cx="677550" cy="207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Line 261">
            <a:extLst>
              <a:ext uri="{FF2B5EF4-FFF2-40B4-BE49-F238E27FC236}">
                <a16:creationId xmlns:a16="http://schemas.microsoft.com/office/drawing/2014/main" id="{7F082344-D846-A442-8098-3870FBC04E2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60060" y="5423018"/>
            <a:ext cx="777191" cy="277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Line 292">
            <a:extLst>
              <a:ext uri="{FF2B5EF4-FFF2-40B4-BE49-F238E27FC236}">
                <a16:creationId xmlns:a16="http://schemas.microsoft.com/office/drawing/2014/main" id="{F2A2632A-A659-1B45-9C0A-17E3A7312946}"/>
              </a:ext>
            </a:extLst>
          </p:cNvPr>
          <p:cNvSpPr>
            <a:spLocks noChangeShapeType="1"/>
          </p:cNvSpPr>
          <p:nvPr/>
        </p:nvSpPr>
        <p:spPr bwMode="auto">
          <a:xfrm>
            <a:off x="6280524" y="5170605"/>
            <a:ext cx="318847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Line 295">
            <a:extLst>
              <a:ext uri="{FF2B5EF4-FFF2-40B4-BE49-F238E27FC236}">
                <a16:creationId xmlns:a16="http://schemas.microsoft.com/office/drawing/2014/main" id="{69CE8977-5EAF-2D48-AB87-ABB23202969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4926" y="5277473"/>
            <a:ext cx="8857" cy="260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ext Box 300">
            <a:extLst>
              <a:ext uri="{FF2B5EF4-FFF2-40B4-BE49-F238E27FC236}">
                <a16:creationId xmlns:a16="http://schemas.microsoft.com/office/drawing/2014/main" id="{A650D718-81E6-C34A-AA06-669C83840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0994" y="5093346"/>
            <a:ext cx="13971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3 </a:t>
            </a:r>
            <a:r>
              <a:rPr lang="en-US" altLang="en-US" sz="1800" dirty="0" err="1">
                <a:solidFill>
                  <a:srgbClr val="FF0000"/>
                </a:solidFill>
                <a:latin typeface="Calibri" panose="020F0502020204030204"/>
                <a:ea typeface="ＭＳ Ｐゴシック"/>
              </a:rPr>
              <a:t>попытки</a:t>
            </a:r>
            <a:endParaRPr kumimoji="0" lang="en-US" altLang="en-US" sz="1800" b="0" i="0" u="none" strike="noStrike" kern="1200" cap="none" spc="0" normalizeH="0" baseline="0" noProof="0" dirty="0" err="1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0" name="Text Box 302">
            <a:extLst>
              <a:ext uri="{FF2B5EF4-FFF2-40B4-BE49-F238E27FC236}">
                <a16:creationId xmlns:a16="http://schemas.microsoft.com/office/drawing/2014/main" id="{8C2F6269-CD63-DC47-AA5A-D6F6AD85E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3524" y="5696068"/>
            <a:ext cx="13971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3 </a:t>
            </a:r>
            <a:r>
              <a:rPr lang="en-US" altLang="en-US" sz="1800" dirty="0" err="1">
                <a:solidFill>
                  <a:srgbClr val="FF0000"/>
                </a:solidFill>
                <a:latin typeface="Calibri" panose="020F0502020204030204"/>
                <a:ea typeface="ＭＳ Ｐゴシック"/>
              </a:rPr>
              <a:t>попытки</a:t>
            </a:r>
            <a:endParaRPr kumimoji="0" lang="en-US" altLang="en-US" sz="1800" b="0" i="0" u="none" strike="noStrike" kern="1200" cap="none" spc="0" normalizeH="0" baseline="0" noProof="0" dirty="0" err="1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1" name="Text Box 304">
            <a:extLst>
              <a:ext uri="{FF2B5EF4-FFF2-40B4-BE49-F238E27FC236}">
                <a16:creationId xmlns:a16="http://schemas.microsoft.com/office/drawing/2014/main" id="{43A2AD3C-9D79-9140-BB67-1BE3BD426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2700" y="5044156"/>
            <a:ext cx="13971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3 </a:t>
            </a:r>
            <a:r>
              <a:rPr lang="en-US" altLang="en-US" sz="1800" dirty="0" err="1">
                <a:solidFill>
                  <a:srgbClr val="FF0000"/>
                </a:solidFill>
                <a:latin typeface="Calibri" panose="020F0502020204030204"/>
                <a:ea typeface="ＭＳ Ｐゴシック"/>
              </a:rPr>
              <a:t>попытки</a:t>
            </a:r>
            <a:endParaRPr kumimoji="0" lang="en-US" altLang="en-US" sz="1800" b="0" i="0" u="none" strike="noStrike" kern="1200" cap="none" spc="0" normalizeH="0" baseline="0" noProof="0" dirty="0" err="1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32" name="Group 100">
            <a:extLst>
              <a:ext uri="{FF2B5EF4-FFF2-40B4-BE49-F238E27FC236}">
                <a16:creationId xmlns:a16="http://schemas.microsoft.com/office/drawing/2014/main" id="{1BEC51D1-0886-F14D-B99F-4CA3879860C9}"/>
              </a:ext>
            </a:extLst>
          </p:cNvPr>
          <p:cNvGrpSpPr>
            <a:grpSpLocks/>
          </p:cNvGrpSpPr>
          <p:nvPr/>
        </p:nvGrpSpPr>
        <p:grpSpPr bwMode="auto">
          <a:xfrm>
            <a:off x="1934728" y="5072180"/>
            <a:ext cx="1027081" cy="688975"/>
            <a:chOff x="-44" y="1473"/>
            <a:chExt cx="981" cy="1105"/>
          </a:xfrm>
        </p:grpSpPr>
        <p:pic>
          <p:nvPicPr>
            <p:cNvPr id="33" name="Picture 101" descr="desktop_computer_stylized_medium">
              <a:extLst>
                <a:ext uri="{FF2B5EF4-FFF2-40B4-BE49-F238E27FC236}">
                  <a16:creationId xmlns:a16="http://schemas.microsoft.com/office/drawing/2014/main" id="{C4436358-53EB-1341-B2F7-BBA9BFD86F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" name="Freeform 102">
              <a:extLst>
                <a:ext uri="{FF2B5EF4-FFF2-40B4-BE49-F238E27FC236}">
                  <a16:creationId xmlns:a16="http://schemas.microsoft.com/office/drawing/2014/main" id="{4813CA23-213B-0C4B-B526-D05F84EB965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7" name="Group 103">
            <a:extLst>
              <a:ext uri="{FF2B5EF4-FFF2-40B4-BE49-F238E27FC236}">
                <a16:creationId xmlns:a16="http://schemas.microsoft.com/office/drawing/2014/main" id="{838A2555-9382-2A43-A8D2-3F77BF649C4C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177586" y="5110280"/>
            <a:ext cx="1051754" cy="669925"/>
            <a:chOff x="-44" y="1473"/>
            <a:chExt cx="981" cy="1105"/>
          </a:xfrm>
        </p:grpSpPr>
        <p:pic>
          <p:nvPicPr>
            <p:cNvPr id="42" name="Picture 104" descr="desktop_computer_stylized_medium">
              <a:extLst>
                <a:ext uri="{FF2B5EF4-FFF2-40B4-BE49-F238E27FC236}">
                  <a16:creationId xmlns:a16="http://schemas.microsoft.com/office/drawing/2014/main" id="{99E32CCD-2CED-C441-BCF6-83FBBB7A207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" name="Freeform 105">
              <a:extLst>
                <a:ext uri="{FF2B5EF4-FFF2-40B4-BE49-F238E27FC236}">
                  <a16:creationId xmlns:a16="http://schemas.microsoft.com/office/drawing/2014/main" id="{1DE64A0C-778E-0542-AF02-9D5203B331A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4" name="Freeform 303">
            <a:extLst>
              <a:ext uri="{FF2B5EF4-FFF2-40B4-BE49-F238E27FC236}">
                <a16:creationId xmlns:a16="http://schemas.microsoft.com/office/drawing/2014/main" id="{D57CFF59-F6AE-0444-8D13-D8E49817EC92}"/>
              </a:ext>
            </a:extLst>
          </p:cNvPr>
          <p:cNvSpPr>
            <a:spLocks/>
          </p:cNvSpPr>
          <p:nvPr/>
        </p:nvSpPr>
        <p:spPr bwMode="auto">
          <a:xfrm>
            <a:off x="2868986" y="5356343"/>
            <a:ext cx="3135331" cy="403225"/>
          </a:xfrm>
          <a:custGeom>
            <a:avLst/>
            <a:gdLst>
              <a:gd name="T0" fmla="*/ 2147483647 w 1416"/>
              <a:gd name="T1" fmla="*/ 2147483647 h 254"/>
              <a:gd name="T2" fmla="*/ 2147483647 w 1416"/>
              <a:gd name="T3" fmla="*/ 2147483647 h 254"/>
              <a:gd name="T4" fmla="*/ 2147483647 w 1416"/>
              <a:gd name="T5" fmla="*/ 2147483647 h 254"/>
              <a:gd name="T6" fmla="*/ 2147483647 w 1416"/>
              <a:gd name="T7" fmla="*/ 2147483647 h 254"/>
              <a:gd name="T8" fmla="*/ 2147483647 w 1416"/>
              <a:gd name="T9" fmla="*/ 2147483647 h 254"/>
              <a:gd name="T10" fmla="*/ 2147483647 w 1416"/>
              <a:gd name="T11" fmla="*/ 2147483647 h 254"/>
              <a:gd name="T12" fmla="*/ 0 w 1416"/>
              <a:gd name="T13" fmla="*/ 2147483647 h 2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16"/>
              <a:gd name="T22" fmla="*/ 0 h 254"/>
              <a:gd name="T23" fmla="*/ 1416 w 1416"/>
              <a:gd name="T24" fmla="*/ 254 h 25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16" h="254">
                <a:moveTo>
                  <a:pt x="76" y="30"/>
                </a:moveTo>
                <a:cubicBezTo>
                  <a:pt x="137" y="11"/>
                  <a:pt x="200" y="170"/>
                  <a:pt x="324" y="170"/>
                </a:cubicBezTo>
                <a:cubicBezTo>
                  <a:pt x="461" y="165"/>
                  <a:pt x="717" y="0"/>
                  <a:pt x="896" y="2"/>
                </a:cubicBezTo>
                <a:cubicBezTo>
                  <a:pt x="1075" y="4"/>
                  <a:pt x="1416" y="122"/>
                  <a:pt x="1400" y="182"/>
                </a:cubicBezTo>
                <a:cubicBezTo>
                  <a:pt x="1384" y="242"/>
                  <a:pt x="1073" y="63"/>
                  <a:pt x="896" y="74"/>
                </a:cubicBezTo>
                <a:cubicBezTo>
                  <a:pt x="719" y="85"/>
                  <a:pt x="489" y="254"/>
                  <a:pt x="340" y="250"/>
                </a:cubicBezTo>
                <a:cubicBezTo>
                  <a:pt x="191" y="246"/>
                  <a:pt x="62" y="32"/>
                  <a:pt x="0" y="5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5" name="Freeform 299">
            <a:extLst>
              <a:ext uri="{FF2B5EF4-FFF2-40B4-BE49-F238E27FC236}">
                <a16:creationId xmlns:a16="http://schemas.microsoft.com/office/drawing/2014/main" id="{106F45C5-44D3-EB44-A1DD-18F6304B9226}"/>
              </a:ext>
            </a:extLst>
          </p:cNvPr>
          <p:cNvSpPr>
            <a:spLocks/>
          </p:cNvSpPr>
          <p:nvPr/>
        </p:nvSpPr>
        <p:spPr bwMode="auto">
          <a:xfrm>
            <a:off x="2900736" y="5392855"/>
            <a:ext cx="584553" cy="419100"/>
          </a:xfrm>
          <a:custGeom>
            <a:avLst/>
            <a:gdLst>
              <a:gd name="T0" fmla="*/ 2147483647 w 264"/>
              <a:gd name="T1" fmla="*/ 0 h 264"/>
              <a:gd name="T2" fmla="*/ 2147483647 w 264"/>
              <a:gd name="T3" fmla="*/ 2147483647 h 264"/>
              <a:gd name="T4" fmla="*/ 0 w 264"/>
              <a:gd name="T5" fmla="*/ 2147483647 h 264"/>
              <a:gd name="T6" fmla="*/ 0 60000 65536"/>
              <a:gd name="T7" fmla="*/ 0 60000 65536"/>
              <a:gd name="T8" fmla="*/ 0 60000 65536"/>
              <a:gd name="T9" fmla="*/ 0 w 264"/>
              <a:gd name="T10" fmla="*/ 0 h 264"/>
              <a:gd name="T11" fmla="*/ 264 w 264"/>
              <a:gd name="T12" fmla="*/ 264 h 2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4" h="264">
                <a:moveTo>
                  <a:pt x="60" y="0"/>
                </a:moveTo>
                <a:cubicBezTo>
                  <a:pt x="86" y="31"/>
                  <a:pt x="264" y="176"/>
                  <a:pt x="228" y="220"/>
                </a:cubicBezTo>
                <a:cubicBezTo>
                  <a:pt x="192" y="264"/>
                  <a:pt x="60" y="109"/>
                  <a:pt x="0" y="88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6" name="Freeform 301">
            <a:extLst>
              <a:ext uri="{FF2B5EF4-FFF2-40B4-BE49-F238E27FC236}">
                <a16:creationId xmlns:a16="http://schemas.microsoft.com/office/drawing/2014/main" id="{B0DADD8E-881D-B14F-BA59-384DC3B918B6}"/>
              </a:ext>
            </a:extLst>
          </p:cNvPr>
          <p:cNvSpPr>
            <a:spLocks/>
          </p:cNvSpPr>
          <p:nvPr/>
        </p:nvSpPr>
        <p:spPr bwMode="auto">
          <a:xfrm>
            <a:off x="2894387" y="5307130"/>
            <a:ext cx="1877656" cy="474663"/>
          </a:xfrm>
          <a:custGeom>
            <a:avLst/>
            <a:gdLst>
              <a:gd name="T0" fmla="*/ 2147483647 w 848"/>
              <a:gd name="T1" fmla="*/ 2147483647 h 299"/>
              <a:gd name="T2" fmla="*/ 2147483647 w 848"/>
              <a:gd name="T3" fmla="*/ 2147483647 h 299"/>
              <a:gd name="T4" fmla="*/ 2147483647 w 848"/>
              <a:gd name="T5" fmla="*/ 2147483647 h 299"/>
              <a:gd name="T6" fmla="*/ 2147483647 w 848"/>
              <a:gd name="T7" fmla="*/ 2147483647 h 299"/>
              <a:gd name="T8" fmla="*/ 0 w 848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48"/>
              <a:gd name="T16" fmla="*/ 0 h 299"/>
              <a:gd name="T17" fmla="*/ 848 w 848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48" h="299">
                <a:moveTo>
                  <a:pt x="76" y="76"/>
                </a:moveTo>
                <a:cubicBezTo>
                  <a:pt x="137" y="57"/>
                  <a:pt x="200" y="216"/>
                  <a:pt x="324" y="216"/>
                </a:cubicBezTo>
                <a:cubicBezTo>
                  <a:pt x="448" y="216"/>
                  <a:pt x="792" y="0"/>
                  <a:pt x="820" y="76"/>
                </a:cubicBezTo>
                <a:cubicBezTo>
                  <a:pt x="848" y="152"/>
                  <a:pt x="469" y="245"/>
                  <a:pt x="340" y="296"/>
                </a:cubicBezTo>
                <a:cubicBezTo>
                  <a:pt x="203" y="299"/>
                  <a:pt x="62" y="78"/>
                  <a:pt x="0" y="96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91E1CD52-668E-2940-80F2-B10C4C902272}"/>
              </a:ext>
            </a:extLst>
          </p:cNvPr>
          <p:cNvGrpSpPr/>
          <p:nvPr/>
        </p:nvGrpSpPr>
        <p:grpSpPr>
          <a:xfrm>
            <a:off x="6096000" y="5229664"/>
            <a:ext cx="860625" cy="398511"/>
            <a:chOff x="7493876" y="2774731"/>
            <a:chExt cx="1481958" cy="894622"/>
          </a:xfrm>
        </p:grpSpPr>
        <p:sp>
          <p:nvSpPr>
            <p:cNvPr id="157" name="Freeform 156">
              <a:extLst>
                <a:ext uri="{FF2B5EF4-FFF2-40B4-BE49-F238E27FC236}">
                  <a16:creationId xmlns:a16="http://schemas.microsoft.com/office/drawing/2014/main" id="{524447EB-AF2A-A041-9AAF-22AE80BEBBCF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02DFC5C8-0F07-0646-B191-3F36D49C2341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159" name="Group 158">
              <a:extLst>
                <a:ext uri="{FF2B5EF4-FFF2-40B4-BE49-F238E27FC236}">
                  <a16:creationId xmlns:a16="http://schemas.microsoft.com/office/drawing/2014/main" id="{39560971-B62C-2E4C-935A-836B55269213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160" name="Freeform 159">
                <a:extLst>
                  <a:ext uri="{FF2B5EF4-FFF2-40B4-BE49-F238E27FC236}">
                    <a16:creationId xmlns:a16="http://schemas.microsoft.com/office/drawing/2014/main" id="{E2E046A7-F455-5A48-9F2B-58FE95A5E2B2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1" name="Freeform 160">
                <a:extLst>
                  <a:ext uri="{FF2B5EF4-FFF2-40B4-BE49-F238E27FC236}">
                    <a16:creationId xmlns:a16="http://schemas.microsoft.com/office/drawing/2014/main" id="{B411AFE3-7C43-B447-9404-B41B6AD175D6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2" name="Freeform 161">
                <a:extLst>
                  <a:ext uri="{FF2B5EF4-FFF2-40B4-BE49-F238E27FC236}">
                    <a16:creationId xmlns:a16="http://schemas.microsoft.com/office/drawing/2014/main" id="{149A557C-1B39-D44A-ABCE-44F29E0A3D12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3" name="Freeform 162">
                <a:extLst>
                  <a:ext uri="{FF2B5EF4-FFF2-40B4-BE49-F238E27FC236}">
                    <a16:creationId xmlns:a16="http://schemas.microsoft.com/office/drawing/2014/main" id="{C47C4949-2773-9643-AB8D-C5F0FC9CD57E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60" name="Rectangle 5">
            <a:extLst>
              <a:ext uri="{FF2B5EF4-FFF2-40B4-BE49-F238E27FC236}">
                <a16:creationId xmlns:a16="http://schemas.microsoft.com/office/drawing/2014/main" id="{C45704CB-2C2D-E04A-BF4B-17BB274AE2EB}"/>
              </a:ext>
            </a:extLst>
          </p:cNvPr>
          <p:cNvSpPr txBox="1">
            <a:spLocks noChangeArrowheads="1"/>
          </p:cNvSpPr>
          <p:nvPr/>
        </p:nvSpPr>
        <p:spPr>
          <a:xfrm>
            <a:off x="909932" y="3067365"/>
            <a:ext cx="10342830" cy="172365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2625" lvl="1" indent="-225425">
              <a:defRPr/>
            </a:pPr>
            <a:r>
              <a:rPr lang="en-US" sz="2200" dirty="0" err="1">
                <a:ea typeface="+mn-lt"/>
                <a:cs typeface="+mn-lt"/>
              </a:rPr>
              <a:t>отправляет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три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пакета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до</a:t>
            </a:r>
            <a:r>
              <a:rPr lang="en-US" sz="2200" dirty="0">
                <a:ea typeface="+mn-lt"/>
                <a:cs typeface="+mn-lt"/>
              </a:rPr>
              <a:t> 𝑖-</a:t>
            </a:r>
            <a:r>
              <a:rPr lang="en-US" sz="2200" dirty="0" err="1">
                <a:ea typeface="+mn-lt"/>
                <a:cs typeface="+mn-lt"/>
              </a:rPr>
              <a:t>го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маршрутизатора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на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маршруте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до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хоста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назначения</a:t>
            </a:r>
            <a:r>
              <a:rPr lang="en-US" sz="2200" dirty="0">
                <a:ea typeface="+mn-lt"/>
                <a:cs typeface="+mn-lt"/>
              </a:rPr>
              <a:t> </a:t>
            </a:r>
            <a:endParaRPr lang="ru-RU" sz="2200">
              <a:ea typeface="Calibri"/>
              <a:cs typeface="Calibri"/>
            </a:endParaRPr>
          </a:p>
          <a:p>
            <a:pPr marL="682625" lvl="1" indent="-225425">
              <a:defRPr/>
            </a:pPr>
            <a:r>
              <a:rPr lang="en-US" sz="2200" dirty="0">
                <a:ea typeface="+mn-lt"/>
                <a:cs typeface="+mn-lt"/>
              </a:rPr>
              <a:t>𝑖-й </a:t>
            </a:r>
            <a:r>
              <a:rPr lang="en-US" sz="2200" dirty="0" err="1">
                <a:ea typeface="+mn-lt"/>
                <a:cs typeface="+mn-lt"/>
              </a:rPr>
              <a:t>маршрутизатор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возвращает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пакеты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отправителю</a:t>
            </a:r>
            <a:endParaRPr lang="en-US" sz="2200">
              <a:ea typeface="Calibri"/>
              <a:cs typeface="Calibri"/>
            </a:endParaRPr>
          </a:p>
          <a:p>
            <a:pPr marL="682625" lvl="1" indent="-225425">
              <a:defRPr/>
            </a:pPr>
            <a:r>
              <a:rPr lang="en-US" sz="2200" dirty="0" err="1">
                <a:ea typeface="+mn-lt"/>
                <a:cs typeface="+mn-lt"/>
              </a:rPr>
              <a:t>хост-источник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фиксирует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промежутки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времени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между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отправкой</a:t>
            </a:r>
            <a:r>
              <a:rPr lang="en-US" sz="2200" dirty="0">
                <a:ea typeface="+mn-lt"/>
                <a:cs typeface="+mn-lt"/>
              </a:rPr>
              <a:t> и </a:t>
            </a:r>
            <a:r>
              <a:rPr lang="en-US" sz="2200" dirty="0" err="1">
                <a:ea typeface="+mn-lt"/>
                <a:cs typeface="+mn-lt"/>
              </a:rPr>
              <a:t>возвратом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пакета</a:t>
            </a:r>
            <a:r>
              <a:rPr lang="en-US" sz="2200" dirty="0">
                <a:ea typeface="+mn-lt"/>
                <a:cs typeface="+mn-lt"/>
              </a:rPr>
              <a:t>.</a:t>
            </a:r>
            <a:endParaRPr lang="en-US" altLang="en-US" sz="2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Arial" panose="020B0604020202020204" pitchFamily="34" charset="0"/>
              <a:cs typeface="Calibri"/>
            </a:endParaRP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ED51173D-1DC8-26E3-67B8-FB6B064333F3}"/>
              </a:ext>
            </a:extLst>
          </p:cNvPr>
          <p:cNvSpPr txBox="1">
            <a:spLocks/>
          </p:cNvSpPr>
          <p:nvPr/>
        </p:nvSpPr>
        <p:spPr>
          <a:xfrm>
            <a:off x="3547726" y="6495771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200" dirty="0" err="1">
                <a:solidFill>
                  <a:schemeClr val="tx1"/>
                </a:solidFill>
              </a:rPr>
              <a:t>Джеймс</a:t>
            </a:r>
            <a:r>
              <a:rPr lang="ru-RU" sz="1200" dirty="0">
                <a:solidFill>
                  <a:schemeClr val="tx1"/>
                </a:solidFill>
              </a:rPr>
              <a:t> Ф. </a:t>
            </a:r>
            <a:r>
              <a:rPr lang="ru-RU" sz="1200" dirty="0" err="1">
                <a:solidFill>
                  <a:schemeClr val="tx1"/>
                </a:solidFill>
              </a:rPr>
              <a:t>Куроуз</a:t>
            </a:r>
            <a:r>
              <a:rPr lang="ru-RU" sz="12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200">
              <a:solidFill>
                <a:schemeClr val="tx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709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Line 321">
            <a:extLst>
              <a:ext uri="{FF2B5EF4-FFF2-40B4-BE49-F238E27FC236}">
                <a16:creationId xmlns:a16="http://schemas.microsoft.com/office/drawing/2014/main" id="{3126CBA0-B637-EA43-AF7F-E011318DF5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04779" y="4480629"/>
            <a:ext cx="631666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/>
            </a:endParaRPr>
          </a:p>
        </p:txBody>
      </p:sp>
      <p:grpSp>
        <p:nvGrpSpPr>
          <p:cNvPr id="307" name="Group 306">
            <a:extLst>
              <a:ext uri="{FF2B5EF4-FFF2-40B4-BE49-F238E27FC236}">
                <a16:creationId xmlns:a16="http://schemas.microsoft.com/office/drawing/2014/main" id="{9E117FAC-DD71-2841-B7A4-CC7377DD9672}"/>
              </a:ext>
            </a:extLst>
          </p:cNvPr>
          <p:cNvGrpSpPr/>
          <p:nvPr/>
        </p:nvGrpSpPr>
        <p:grpSpPr>
          <a:xfrm>
            <a:off x="4551470" y="4103771"/>
            <a:ext cx="1463604" cy="737240"/>
            <a:chOff x="7493876" y="2774731"/>
            <a:chExt cx="1481958" cy="894622"/>
          </a:xfrm>
        </p:grpSpPr>
        <p:sp>
          <p:nvSpPr>
            <p:cNvPr id="308" name="Freeform 307">
              <a:extLst>
                <a:ext uri="{FF2B5EF4-FFF2-40B4-BE49-F238E27FC236}">
                  <a16:creationId xmlns:a16="http://schemas.microsoft.com/office/drawing/2014/main" id="{8BB48DB0-8C5D-004F-B9CE-3206F91F8A28}"/>
                </a:ext>
              </a:extLst>
            </p:cNvPr>
            <p:cNvSpPr/>
            <p:nvPr/>
          </p:nvSpPr>
          <p:spPr>
            <a:xfrm>
              <a:off x="7493876" y="3084399"/>
              <a:ext cx="1481958" cy="584954"/>
            </a:xfrm>
            <a:custGeom>
              <a:avLst/>
              <a:gdLst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17076"/>
                <a:gd name="connsiteX1" fmla="*/ 8187558 w 8187558"/>
                <a:gd name="connsiteY1" fmla="*/ 1271752 h 2617076"/>
                <a:gd name="connsiteX2" fmla="*/ 4025462 w 8187558"/>
                <a:gd name="connsiteY2" fmla="*/ 2617076 h 2617076"/>
                <a:gd name="connsiteX3" fmla="*/ 0 w 8187558"/>
                <a:gd name="connsiteY3" fmla="*/ 1229711 h 2617076"/>
                <a:gd name="connsiteX4" fmla="*/ 31531 w 8187558"/>
                <a:gd name="connsiteY4" fmla="*/ 147145 h 2617076"/>
                <a:gd name="connsiteX5" fmla="*/ 4046482 w 8187558"/>
                <a:gd name="connsiteY5" fmla="*/ 1576552 h 2617076"/>
                <a:gd name="connsiteX6" fmla="*/ 8187558 w 8187558"/>
                <a:gd name="connsiteY6" fmla="*/ 0 h 2617076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46482 w 8187558"/>
                <a:gd name="connsiteY5" fmla="*/ 157655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88524 w 8187558"/>
                <a:gd name="connsiteY5" fmla="*/ 1597573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87558 w 8187558"/>
                <a:gd name="connsiteY0" fmla="*/ 0 h 2638097"/>
                <a:gd name="connsiteX1" fmla="*/ 8187558 w 8187558"/>
                <a:gd name="connsiteY1" fmla="*/ 1271752 h 2638097"/>
                <a:gd name="connsiteX2" fmla="*/ 4099035 w 8187558"/>
                <a:gd name="connsiteY2" fmla="*/ 2638097 h 2638097"/>
                <a:gd name="connsiteX3" fmla="*/ 0 w 8187558"/>
                <a:gd name="connsiteY3" fmla="*/ 1229711 h 2638097"/>
                <a:gd name="connsiteX4" fmla="*/ 31531 w 8187558"/>
                <a:gd name="connsiteY4" fmla="*/ 147145 h 2638097"/>
                <a:gd name="connsiteX5" fmla="*/ 4099035 w 8187558"/>
                <a:gd name="connsiteY5" fmla="*/ 1566042 h 2638097"/>
                <a:gd name="connsiteX6" fmla="*/ 8187558 w 8187558"/>
                <a:gd name="connsiteY6" fmla="*/ 0 h 2638097"/>
                <a:gd name="connsiteX0" fmla="*/ 8176538 w 8176538"/>
                <a:gd name="connsiteY0" fmla="*/ 0 h 2638097"/>
                <a:gd name="connsiteX1" fmla="*/ 8176538 w 8176538"/>
                <a:gd name="connsiteY1" fmla="*/ 1271752 h 2638097"/>
                <a:gd name="connsiteX2" fmla="*/ 4088015 w 8176538"/>
                <a:gd name="connsiteY2" fmla="*/ 2638097 h 2638097"/>
                <a:gd name="connsiteX3" fmla="*/ 0 w 8176538"/>
                <a:gd name="connsiteY3" fmla="*/ 1269888 h 2638097"/>
                <a:gd name="connsiteX4" fmla="*/ 20511 w 8176538"/>
                <a:gd name="connsiteY4" fmla="*/ 147145 h 2638097"/>
                <a:gd name="connsiteX5" fmla="*/ 4088015 w 8176538"/>
                <a:gd name="connsiteY5" fmla="*/ 1566042 h 2638097"/>
                <a:gd name="connsiteX6" fmla="*/ 8176538 w 8176538"/>
                <a:gd name="connsiteY6" fmla="*/ 0 h 2638097"/>
                <a:gd name="connsiteX0" fmla="*/ 8176538 w 8176538"/>
                <a:gd name="connsiteY0" fmla="*/ 0 h 2772020"/>
                <a:gd name="connsiteX1" fmla="*/ 8176538 w 8176538"/>
                <a:gd name="connsiteY1" fmla="*/ 1271752 h 2772020"/>
                <a:gd name="connsiteX2" fmla="*/ 4099034 w 8176538"/>
                <a:gd name="connsiteY2" fmla="*/ 2772020 h 2772020"/>
                <a:gd name="connsiteX3" fmla="*/ 0 w 8176538"/>
                <a:gd name="connsiteY3" fmla="*/ 1269888 h 2772020"/>
                <a:gd name="connsiteX4" fmla="*/ 20511 w 8176538"/>
                <a:gd name="connsiteY4" fmla="*/ 147145 h 2772020"/>
                <a:gd name="connsiteX5" fmla="*/ 4088015 w 8176538"/>
                <a:gd name="connsiteY5" fmla="*/ 1566042 h 2772020"/>
                <a:gd name="connsiteX6" fmla="*/ 8176538 w 8176538"/>
                <a:gd name="connsiteY6" fmla="*/ 0 h 2772020"/>
                <a:gd name="connsiteX0" fmla="*/ 8176538 w 8176538"/>
                <a:gd name="connsiteY0" fmla="*/ 0 h 2772339"/>
                <a:gd name="connsiteX1" fmla="*/ 8176538 w 8176538"/>
                <a:gd name="connsiteY1" fmla="*/ 1378890 h 2772339"/>
                <a:gd name="connsiteX2" fmla="*/ 4099034 w 8176538"/>
                <a:gd name="connsiteY2" fmla="*/ 2772020 h 2772339"/>
                <a:gd name="connsiteX3" fmla="*/ 0 w 8176538"/>
                <a:gd name="connsiteY3" fmla="*/ 1269888 h 2772339"/>
                <a:gd name="connsiteX4" fmla="*/ 20511 w 8176538"/>
                <a:gd name="connsiteY4" fmla="*/ 147145 h 2772339"/>
                <a:gd name="connsiteX5" fmla="*/ 4088015 w 8176538"/>
                <a:gd name="connsiteY5" fmla="*/ 1566042 h 2772339"/>
                <a:gd name="connsiteX6" fmla="*/ 8176538 w 8176538"/>
                <a:gd name="connsiteY6" fmla="*/ 0 h 2772339"/>
                <a:gd name="connsiteX0" fmla="*/ 8176538 w 8176538"/>
                <a:gd name="connsiteY0" fmla="*/ 0 h 2825888"/>
                <a:gd name="connsiteX1" fmla="*/ 8176538 w 8176538"/>
                <a:gd name="connsiteY1" fmla="*/ 1378890 h 2825888"/>
                <a:gd name="connsiteX2" fmla="*/ 4099034 w 8176538"/>
                <a:gd name="connsiteY2" fmla="*/ 2825590 h 2825888"/>
                <a:gd name="connsiteX3" fmla="*/ 0 w 8176538"/>
                <a:gd name="connsiteY3" fmla="*/ 1269888 h 2825888"/>
                <a:gd name="connsiteX4" fmla="*/ 20511 w 8176538"/>
                <a:gd name="connsiteY4" fmla="*/ 147145 h 2825888"/>
                <a:gd name="connsiteX5" fmla="*/ 4088015 w 8176538"/>
                <a:gd name="connsiteY5" fmla="*/ 1566042 h 2825888"/>
                <a:gd name="connsiteX6" fmla="*/ 8176538 w 8176538"/>
                <a:gd name="connsiteY6" fmla="*/ 0 h 2825888"/>
                <a:gd name="connsiteX0" fmla="*/ 8165518 w 8165518"/>
                <a:gd name="connsiteY0" fmla="*/ 0 h 2825606"/>
                <a:gd name="connsiteX1" fmla="*/ 8165518 w 8165518"/>
                <a:gd name="connsiteY1" fmla="*/ 1378890 h 2825606"/>
                <a:gd name="connsiteX2" fmla="*/ 4088014 w 8165518"/>
                <a:gd name="connsiteY2" fmla="*/ 2825590 h 2825606"/>
                <a:gd name="connsiteX3" fmla="*/ 0 w 8165518"/>
                <a:gd name="connsiteY3" fmla="*/ 1403811 h 2825606"/>
                <a:gd name="connsiteX4" fmla="*/ 9491 w 8165518"/>
                <a:gd name="connsiteY4" fmla="*/ 147145 h 2825606"/>
                <a:gd name="connsiteX5" fmla="*/ 4076995 w 8165518"/>
                <a:gd name="connsiteY5" fmla="*/ 1566042 h 2825606"/>
                <a:gd name="connsiteX6" fmla="*/ 8165518 w 8165518"/>
                <a:gd name="connsiteY6" fmla="*/ 0 h 2825606"/>
                <a:gd name="connsiteX0" fmla="*/ 8165518 w 8165518"/>
                <a:gd name="connsiteY0" fmla="*/ 0 h 2879174"/>
                <a:gd name="connsiteX1" fmla="*/ 8165518 w 8165518"/>
                <a:gd name="connsiteY1" fmla="*/ 1378890 h 2879174"/>
                <a:gd name="connsiteX2" fmla="*/ 4132092 w 8165518"/>
                <a:gd name="connsiteY2" fmla="*/ 2879159 h 2879174"/>
                <a:gd name="connsiteX3" fmla="*/ 0 w 8165518"/>
                <a:gd name="connsiteY3" fmla="*/ 1403811 h 2879174"/>
                <a:gd name="connsiteX4" fmla="*/ 9491 w 8165518"/>
                <a:gd name="connsiteY4" fmla="*/ 147145 h 2879174"/>
                <a:gd name="connsiteX5" fmla="*/ 4076995 w 8165518"/>
                <a:gd name="connsiteY5" fmla="*/ 1566042 h 2879174"/>
                <a:gd name="connsiteX6" fmla="*/ 8165518 w 8165518"/>
                <a:gd name="connsiteY6" fmla="*/ 0 h 2879174"/>
                <a:gd name="connsiteX0" fmla="*/ 8165518 w 8176537"/>
                <a:gd name="connsiteY0" fmla="*/ 0 h 2879410"/>
                <a:gd name="connsiteX1" fmla="*/ 8176537 w 8176537"/>
                <a:gd name="connsiteY1" fmla="*/ 1499420 h 2879410"/>
                <a:gd name="connsiteX2" fmla="*/ 4132092 w 8176537"/>
                <a:gd name="connsiteY2" fmla="*/ 2879159 h 2879410"/>
                <a:gd name="connsiteX3" fmla="*/ 0 w 8176537"/>
                <a:gd name="connsiteY3" fmla="*/ 1403811 h 2879410"/>
                <a:gd name="connsiteX4" fmla="*/ 9491 w 8176537"/>
                <a:gd name="connsiteY4" fmla="*/ 147145 h 2879410"/>
                <a:gd name="connsiteX5" fmla="*/ 4076995 w 8176537"/>
                <a:gd name="connsiteY5" fmla="*/ 1566042 h 2879410"/>
                <a:gd name="connsiteX6" fmla="*/ 8165518 w 8176537"/>
                <a:gd name="connsiteY6" fmla="*/ 0 h 2879410"/>
                <a:gd name="connsiteX0" fmla="*/ 8165518 w 8176537"/>
                <a:gd name="connsiteY0" fmla="*/ 0 h 2879262"/>
                <a:gd name="connsiteX1" fmla="*/ 8176537 w 8176537"/>
                <a:gd name="connsiteY1" fmla="*/ 1499420 h 2879262"/>
                <a:gd name="connsiteX2" fmla="*/ 4132092 w 8176537"/>
                <a:gd name="connsiteY2" fmla="*/ 2879159 h 2879262"/>
                <a:gd name="connsiteX3" fmla="*/ 0 w 8176537"/>
                <a:gd name="connsiteY3" fmla="*/ 1403811 h 2879262"/>
                <a:gd name="connsiteX4" fmla="*/ 9491 w 8176537"/>
                <a:gd name="connsiteY4" fmla="*/ 147145 h 2879262"/>
                <a:gd name="connsiteX5" fmla="*/ 4076995 w 8176537"/>
                <a:gd name="connsiteY5" fmla="*/ 1566042 h 2879262"/>
                <a:gd name="connsiteX6" fmla="*/ 8165518 w 8176537"/>
                <a:gd name="connsiteY6" fmla="*/ 0 h 2879262"/>
                <a:gd name="connsiteX0" fmla="*/ 8165518 w 8176537"/>
                <a:gd name="connsiteY0" fmla="*/ 0 h 2879163"/>
                <a:gd name="connsiteX1" fmla="*/ 8176537 w 8176537"/>
                <a:gd name="connsiteY1" fmla="*/ 1499420 h 2879163"/>
                <a:gd name="connsiteX2" fmla="*/ 4132092 w 8176537"/>
                <a:gd name="connsiteY2" fmla="*/ 2879159 h 2879163"/>
                <a:gd name="connsiteX3" fmla="*/ 0 w 8176537"/>
                <a:gd name="connsiteY3" fmla="*/ 1510948 h 2879163"/>
                <a:gd name="connsiteX4" fmla="*/ 9491 w 8176537"/>
                <a:gd name="connsiteY4" fmla="*/ 147145 h 2879163"/>
                <a:gd name="connsiteX5" fmla="*/ 4076995 w 8176537"/>
                <a:gd name="connsiteY5" fmla="*/ 1566042 h 2879163"/>
                <a:gd name="connsiteX6" fmla="*/ 8165518 w 8176537"/>
                <a:gd name="connsiteY6" fmla="*/ 0 h 2879163"/>
                <a:gd name="connsiteX0" fmla="*/ 8165518 w 8198577"/>
                <a:gd name="connsiteY0" fmla="*/ 0 h 2879451"/>
                <a:gd name="connsiteX1" fmla="*/ 8198577 w 8198577"/>
                <a:gd name="connsiteY1" fmla="*/ 1606558 h 2879451"/>
                <a:gd name="connsiteX2" fmla="*/ 4132092 w 8198577"/>
                <a:gd name="connsiteY2" fmla="*/ 2879159 h 2879451"/>
                <a:gd name="connsiteX3" fmla="*/ 0 w 8198577"/>
                <a:gd name="connsiteY3" fmla="*/ 1510948 h 2879451"/>
                <a:gd name="connsiteX4" fmla="*/ 9491 w 8198577"/>
                <a:gd name="connsiteY4" fmla="*/ 147145 h 2879451"/>
                <a:gd name="connsiteX5" fmla="*/ 4076995 w 8198577"/>
                <a:gd name="connsiteY5" fmla="*/ 1566042 h 2879451"/>
                <a:gd name="connsiteX6" fmla="*/ 8165518 w 8198577"/>
                <a:gd name="connsiteY6" fmla="*/ 0 h 2879451"/>
                <a:gd name="connsiteX0" fmla="*/ 8165518 w 8165518"/>
                <a:gd name="connsiteY0" fmla="*/ 0 h 2880066"/>
                <a:gd name="connsiteX1" fmla="*/ 8165518 w 8165518"/>
                <a:gd name="connsiteY1" fmla="*/ 1673520 h 2880066"/>
                <a:gd name="connsiteX2" fmla="*/ 4132092 w 8165518"/>
                <a:gd name="connsiteY2" fmla="*/ 2879159 h 2880066"/>
                <a:gd name="connsiteX3" fmla="*/ 0 w 8165518"/>
                <a:gd name="connsiteY3" fmla="*/ 1510948 h 2880066"/>
                <a:gd name="connsiteX4" fmla="*/ 9491 w 8165518"/>
                <a:gd name="connsiteY4" fmla="*/ 147145 h 2880066"/>
                <a:gd name="connsiteX5" fmla="*/ 4076995 w 8165518"/>
                <a:gd name="connsiteY5" fmla="*/ 1566042 h 2880066"/>
                <a:gd name="connsiteX6" fmla="*/ 8165518 w 8165518"/>
                <a:gd name="connsiteY6" fmla="*/ 0 h 2880066"/>
                <a:gd name="connsiteX0" fmla="*/ 8156794 w 8156794"/>
                <a:gd name="connsiteY0" fmla="*/ 0 h 2879270"/>
                <a:gd name="connsiteX1" fmla="*/ 8156794 w 8156794"/>
                <a:gd name="connsiteY1" fmla="*/ 1673520 h 2879270"/>
                <a:gd name="connsiteX2" fmla="*/ 4123368 w 8156794"/>
                <a:gd name="connsiteY2" fmla="*/ 2879159 h 2879270"/>
                <a:gd name="connsiteX3" fmla="*/ 2295 w 8156794"/>
                <a:gd name="connsiteY3" fmla="*/ 1618086 h 2879270"/>
                <a:gd name="connsiteX4" fmla="*/ 767 w 8156794"/>
                <a:gd name="connsiteY4" fmla="*/ 147145 h 2879270"/>
                <a:gd name="connsiteX5" fmla="*/ 4068271 w 8156794"/>
                <a:gd name="connsiteY5" fmla="*/ 1566042 h 2879270"/>
                <a:gd name="connsiteX6" fmla="*/ 8156794 w 8156794"/>
                <a:gd name="connsiteY6" fmla="*/ 0 h 287927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00"/>
                <a:gd name="connsiteX1" fmla="*/ 8156794 w 8156794"/>
                <a:gd name="connsiteY1" fmla="*/ 1673520 h 2973000"/>
                <a:gd name="connsiteX2" fmla="*/ 4134388 w 8156794"/>
                <a:gd name="connsiteY2" fmla="*/ 2972904 h 2973000"/>
                <a:gd name="connsiteX3" fmla="*/ 2295 w 8156794"/>
                <a:gd name="connsiteY3" fmla="*/ 1618086 h 2973000"/>
                <a:gd name="connsiteX4" fmla="*/ 767 w 8156794"/>
                <a:gd name="connsiteY4" fmla="*/ 147145 h 2973000"/>
                <a:gd name="connsiteX5" fmla="*/ 4068271 w 8156794"/>
                <a:gd name="connsiteY5" fmla="*/ 1566042 h 2973000"/>
                <a:gd name="connsiteX6" fmla="*/ 8156794 w 8156794"/>
                <a:gd name="connsiteY6" fmla="*/ 0 h 2973000"/>
                <a:gd name="connsiteX0" fmla="*/ 8156794 w 8156794"/>
                <a:gd name="connsiteY0" fmla="*/ 0 h 2973020"/>
                <a:gd name="connsiteX1" fmla="*/ 8156794 w 8156794"/>
                <a:gd name="connsiteY1" fmla="*/ 1673520 h 2973020"/>
                <a:gd name="connsiteX2" fmla="*/ 4134388 w 8156794"/>
                <a:gd name="connsiteY2" fmla="*/ 2972904 h 2973020"/>
                <a:gd name="connsiteX3" fmla="*/ 2295 w 8156794"/>
                <a:gd name="connsiteY3" fmla="*/ 1618086 h 2973020"/>
                <a:gd name="connsiteX4" fmla="*/ 767 w 8156794"/>
                <a:gd name="connsiteY4" fmla="*/ 147145 h 2973020"/>
                <a:gd name="connsiteX5" fmla="*/ 4068271 w 8156794"/>
                <a:gd name="connsiteY5" fmla="*/ 1566042 h 2973020"/>
                <a:gd name="connsiteX6" fmla="*/ 8156794 w 8156794"/>
                <a:gd name="connsiteY6" fmla="*/ 0 h 2973020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021"/>
                <a:gd name="connsiteX1" fmla="*/ 8156794 w 8156794"/>
                <a:gd name="connsiteY1" fmla="*/ 1673520 h 2973021"/>
                <a:gd name="connsiteX2" fmla="*/ 4134388 w 8156794"/>
                <a:gd name="connsiteY2" fmla="*/ 2972904 h 2973021"/>
                <a:gd name="connsiteX3" fmla="*/ 2295 w 8156794"/>
                <a:gd name="connsiteY3" fmla="*/ 1618086 h 2973021"/>
                <a:gd name="connsiteX4" fmla="*/ 767 w 8156794"/>
                <a:gd name="connsiteY4" fmla="*/ 147145 h 2973021"/>
                <a:gd name="connsiteX5" fmla="*/ 4068271 w 8156794"/>
                <a:gd name="connsiteY5" fmla="*/ 1566042 h 2973021"/>
                <a:gd name="connsiteX6" fmla="*/ 8156794 w 8156794"/>
                <a:gd name="connsiteY6" fmla="*/ 0 h 2973021"/>
                <a:gd name="connsiteX0" fmla="*/ 8156794 w 8156794"/>
                <a:gd name="connsiteY0" fmla="*/ 0 h 2973141"/>
                <a:gd name="connsiteX1" fmla="*/ 8156794 w 8156794"/>
                <a:gd name="connsiteY1" fmla="*/ 1673520 h 2973141"/>
                <a:gd name="connsiteX2" fmla="*/ 4134388 w 8156794"/>
                <a:gd name="connsiteY2" fmla="*/ 2972904 h 2973141"/>
                <a:gd name="connsiteX3" fmla="*/ 2295 w 8156794"/>
                <a:gd name="connsiteY3" fmla="*/ 1618086 h 2973141"/>
                <a:gd name="connsiteX4" fmla="*/ 767 w 8156794"/>
                <a:gd name="connsiteY4" fmla="*/ 147145 h 2973141"/>
                <a:gd name="connsiteX5" fmla="*/ 4068271 w 8156794"/>
                <a:gd name="connsiteY5" fmla="*/ 1566042 h 2973141"/>
                <a:gd name="connsiteX6" fmla="*/ 8156794 w 8156794"/>
                <a:gd name="connsiteY6" fmla="*/ 0 h 2973141"/>
                <a:gd name="connsiteX0" fmla="*/ 8156794 w 8156794"/>
                <a:gd name="connsiteY0" fmla="*/ 0 h 3066827"/>
                <a:gd name="connsiteX1" fmla="*/ 8156794 w 8156794"/>
                <a:gd name="connsiteY1" fmla="*/ 1673520 h 3066827"/>
                <a:gd name="connsiteX2" fmla="*/ 4123353 w 8156794"/>
                <a:gd name="connsiteY2" fmla="*/ 3066650 h 3066827"/>
                <a:gd name="connsiteX3" fmla="*/ 2295 w 8156794"/>
                <a:gd name="connsiteY3" fmla="*/ 1618086 h 3066827"/>
                <a:gd name="connsiteX4" fmla="*/ 767 w 8156794"/>
                <a:gd name="connsiteY4" fmla="*/ 147145 h 3066827"/>
                <a:gd name="connsiteX5" fmla="*/ 4068271 w 8156794"/>
                <a:gd name="connsiteY5" fmla="*/ 1566042 h 3066827"/>
                <a:gd name="connsiteX6" fmla="*/ 8156794 w 8156794"/>
                <a:gd name="connsiteY6" fmla="*/ 0 h 3066827"/>
                <a:gd name="connsiteX0" fmla="*/ 8123689 w 8156794"/>
                <a:gd name="connsiteY0" fmla="*/ 0 h 2999866"/>
                <a:gd name="connsiteX1" fmla="*/ 8156794 w 8156794"/>
                <a:gd name="connsiteY1" fmla="*/ 1606559 h 2999866"/>
                <a:gd name="connsiteX2" fmla="*/ 4123353 w 8156794"/>
                <a:gd name="connsiteY2" fmla="*/ 2999689 h 2999866"/>
                <a:gd name="connsiteX3" fmla="*/ 2295 w 8156794"/>
                <a:gd name="connsiteY3" fmla="*/ 1551125 h 2999866"/>
                <a:gd name="connsiteX4" fmla="*/ 767 w 8156794"/>
                <a:gd name="connsiteY4" fmla="*/ 80184 h 2999866"/>
                <a:gd name="connsiteX5" fmla="*/ 4068271 w 8156794"/>
                <a:gd name="connsiteY5" fmla="*/ 1499081 h 2999866"/>
                <a:gd name="connsiteX6" fmla="*/ 8123689 w 8156794"/>
                <a:gd name="connsiteY6" fmla="*/ 0 h 2999866"/>
                <a:gd name="connsiteX0" fmla="*/ 8167828 w 8167828"/>
                <a:gd name="connsiteY0" fmla="*/ 0 h 3026651"/>
                <a:gd name="connsiteX1" fmla="*/ 8156794 w 8167828"/>
                <a:gd name="connsiteY1" fmla="*/ 1633344 h 3026651"/>
                <a:gd name="connsiteX2" fmla="*/ 4123353 w 8167828"/>
                <a:gd name="connsiteY2" fmla="*/ 3026474 h 3026651"/>
                <a:gd name="connsiteX3" fmla="*/ 2295 w 8167828"/>
                <a:gd name="connsiteY3" fmla="*/ 1577910 h 3026651"/>
                <a:gd name="connsiteX4" fmla="*/ 767 w 8167828"/>
                <a:gd name="connsiteY4" fmla="*/ 106969 h 3026651"/>
                <a:gd name="connsiteX5" fmla="*/ 4068271 w 8167828"/>
                <a:gd name="connsiteY5" fmla="*/ 1525866 h 3026651"/>
                <a:gd name="connsiteX6" fmla="*/ 8167828 w 8167828"/>
                <a:gd name="connsiteY6" fmla="*/ 0 h 3026651"/>
                <a:gd name="connsiteX0" fmla="*/ 8167828 w 8167828"/>
                <a:gd name="connsiteY0" fmla="*/ 0 h 3027228"/>
                <a:gd name="connsiteX1" fmla="*/ 8145760 w 8167828"/>
                <a:gd name="connsiteY1" fmla="*/ 1686913 h 3027228"/>
                <a:gd name="connsiteX2" fmla="*/ 4123353 w 8167828"/>
                <a:gd name="connsiteY2" fmla="*/ 3026474 h 3027228"/>
                <a:gd name="connsiteX3" fmla="*/ 2295 w 8167828"/>
                <a:gd name="connsiteY3" fmla="*/ 1577910 h 3027228"/>
                <a:gd name="connsiteX4" fmla="*/ 767 w 8167828"/>
                <a:gd name="connsiteY4" fmla="*/ 106969 h 3027228"/>
                <a:gd name="connsiteX5" fmla="*/ 4068271 w 8167828"/>
                <a:gd name="connsiteY5" fmla="*/ 1525866 h 3027228"/>
                <a:gd name="connsiteX6" fmla="*/ 8167828 w 8167828"/>
                <a:gd name="connsiteY6" fmla="*/ 0 h 3027228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56794 w 8156794"/>
                <a:gd name="connsiteY0" fmla="*/ 0 h 2933483"/>
                <a:gd name="connsiteX1" fmla="*/ 8145760 w 8156794"/>
                <a:gd name="connsiteY1" fmla="*/ 1593168 h 2933483"/>
                <a:gd name="connsiteX2" fmla="*/ 4123353 w 8156794"/>
                <a:gd name="connsiteY2" fmla="*/ 2932729 h 2933483"/>
                <a:gd name="connsiteX3" fmla="*/ 2295 w 8156794"/>
                <a:gd name="connsiteY3" fmla="*/ 1484165 h 2933483"/>
                <a:gd name="connsiteX4" fmla="*/ 767 w 8156794"/>
                <a:gd name="connsiteY4" fmla="*/ 13224 h 2933483"/>
                <a:gd name="connsiteX5" fmla="*/ 4068271 w 8156794"/>
                <a:gd name="connsiteY5" fmla="*/ 1432121 h 2933483"/>
                <a:gd name="connsiteX6" fmla="*/ 8156794 w 8156794"/>
                <a:gd name="connsiteY6" fmla="*/ 0 h 2933483"/>
                <a:gd name="connsiteX0" fmla="*/ 8123689 w 8145760"/>
                <a:gd name="connsiteY0" fmla="*/ 13560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9 w 8145760"/>
                <a:gd name="connsiteY6" fmla="*/ 13560 h 2920259"/>
                <a:gd name="connsiteX0" fmla="*/ 8178863 w 8178863"/>
                <a:gd name="connsiteY0" fmla="*/ 26952 h 2920259"/>
                <a:gd name="connsiteX1" fmla="*/ 8145760 w 8178863"/>
                <a:gd name="connsiteY1" fmla="*/ 1579944 h 2920259"/>
                <a:gd name="connsiteX2" fmla="*/ 4123353 w 8178863"/>
                <a:gd name="connsiteY2" fmla="*/ 2919505 h 2920259"/>
                <a:gd name="connsiteX3" fmla="*/ 2295 w 8178863"/>
                <a:gd name="connsiteY3" fmla="*/ 1470941 h 2920259"/>
                <a:gd name="connsiteX4" fmla="*/ 767 w 8178863"/>
                <a:gd name="connsiteY4" fmla="*/ 0 h 2920259"/>
                <a:gd name="connsiteX5" fmla="*/ 4068271 w 8178863"/>
                <a:gd name="connsiteY5" fmla="*/ 1418897 h 2920259"/>
                <a:gd name="connsiteX6" fmla="*/ 8178863 w 8178863"/>
                <a:gd name="connsiteY6" fmla="*/ 26952 h 2920259"/>
                <a:gd name="connsiteX0" fmla="*/ 8167827 w 8167827"/>
                <a:gd name="connsiteY0" fmla="*/ 40343 h 2920259"/>
                <a:gd name="connsiteX1" fmla="*/ 8145760 w 8167827"/>
                <a:gd name="connsiteY1" fmla="*/ 1579944 h 2920259"/>
                <a:gd name="connsiteX2" fmla="*/ 4123353 w 8167827"/>
                <a:gd name="connsiteY2" fmla="*/ 2919505 h 2920259"/>
                <a:gd name="connsiteX3" fmla="*/ 2295 w 8167827"/>
                <a:gd name="connsiteY3" fmla="*/ 1470941 h 2920259"/>
                <a:gd name="connsiteX4" fmla="*/ 767 w 8167827"/>
                <a:gd name="connsiteY4" fmla="*/ 0 h 2920259"/>
                <a:gd name="connsiteX5" fmla="*/ 4068271 w 8167827"/>
                <a:gd name="connsiteY5" fmla="*/ 1418897 h 2920259"/>
                <a:gd name="connsiteX6" fmla="*/ 8167827 w 8167827"/>
                <a:gd name="connsiteY6" fmla="*/ 40343 h 2920259"/>
                <a:gd name="connsiteX0" fmla="*/ 8123687 w 8145760"/>
                <a:gd name="connsiteY0" fmla="*/ 53735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23687 w 8145760"/>
                <a:gd name="connsiteY6" fmla="*/ 53735 h 2920259"/>
                <a:gd name="connsiteX0" fmla="*/ 8161918 w 8161918"/>
                <a:gd name="connsiteY0" fmla="*/ 0 h 2943855"/>
                <a:gd name="connsiteX1" fmla="*/ 8145760 w 8161918"/>
                <a:gd name="connsiteY1" fmla="*/ 1603540 h 2943855"/>
                <a:gd name="connsiteX2" fmla="*/ 4123353 w 8161918"/>
                <a:gd name="connsiteY2" fmla="*/ 2943101 h 2943855"/>
                <a:gd name="connsiteX3" fmla="*/ 2295 w 8161918"/>
                <a:gd name="connsiteY3" fmla="*/ 1494537 h 2943855"/>
                <a:gd name="connsiteX4" fmla="*/ 767 w 8161918"/>
                <a:gd name="connsiteY4" fmla="*/ 23596 h 2943855"/>
                <a:gd name="connsiteX5" fmla="*/ 4068271 w 8161918"/>
                <a:gd name="connsiteY5" fmla="*/ 1442493 h 2943855"/>
                <a:gd name="connsiteX6" fmla="*/ 8161918 w 8161918"/>
                <a:gd name="connsiteY6" fmla="*/ 0 h 2943855"/>
                <a:gd name="connsiteX0" fmla="*/ 8144926 w 8145760"/>
                <a:gd name="connsiteY0" fmla="*/ 43424 h 2920259"/>
                <a:gd name="connsiteX1" fmla="*/ 8145760 w 8145760"/>
                <a:gd name="connsiteY1" fmla="*/ 1579944 h 2920259"/>
                <a:gd name="connsiteX2" fmla="*/ 4123353 w 8145760"/>
                <a:gd name="connsiteY2" fmla="*/ 2919505 h 2920259"/>
                <a:gd name="connsiteX3" fmla="*/ 2295 w 8145760"/>
                <a:gd name="connsiteY3" fmla="*/ 1470941 h 2920259"/>
                <a:gd name="connsiteX4" fmla="*/ 767 w 8145760"/>
                <a:gd name="connsiteY4" fmla="*/ 0 h 2920259"/>
                <a:gd name="connsiteX5" fmla="*/ 4068271 w 8145760"/>
                <a:gd name="connsiteY5" fmla="*/ 1418897 h 2920259"/>
                <a:gd name="connsiteX6" fmla="*/ 8144926 w 8145760"/>
                <a:gd name="connsiteY6" fmla="*/ 43424 h 2920259"/>
                <a:gd name="connsiteX0" fmla="*/ 8161918 w 8161918"/>
                <a:gd name="connsiteY0" fmla="*/ 0 h 2959321"/>
                <a:gd name="connsiteX1" fmla="*/ 8145760 w 8161918"/>
                <a:gd name="connsiteY1" fmla="*/ 1619006 h 2959321"/>
                <a:gd name="connsiteX2" fmla="*/ 4123353 w 8161918"/>
                <a:gd name="connsiteY2" fmla="*/ 2958567 h 2959321"/>
                <a:gd name="connsiteX3" fmla="*/ 2295 w 8161918"/>
                <a:gd name="connsiteY3" fmla="*/ 1510003 h 2959321"/>
                <a:gd name="connsiteX4" fmla="*/ 767 w 8161918"/>
                <a:gd name="connsiteY4" fmla="*/ 39062 h 2959321"/>
                <a:gd name="connsiteX5" fmla="*/ 4068271 w 8161918"/>
                <a:gd name="connsiteY5" fmla="*/ 1457959 h 2959321"/>
                <a:gd name="connsiteX6" fmla="*/ 8161918 w 8161918"/>
                <a:gd name="connsiteY6" fmla="*/ 0 h 2959321"/>
                <a:gd name="connsiteX0" fmla="*/ 8161918 w 8162752"/>
                <a:gd name="connsiteY0" fmla="*/ 0 h 2959488"/>
                <a:gd name="connsiteX1" fmla="*/ 8162752 w 8162752"/>
                <a:gd name="connsiteY1" fmla="*/ 1629317 h 2959488"/>
                <a:gd name="connsiteX2" fmla="*/ 4123353 w 8162752"/>
                <a:gd name="connsiteY2" fmla="*/ 2958567 h 2959488"/>
                <a:gd name="connsiteX3" fmla="*/ 2295 w 8162752"/>
                <a:gd name="connsiteY3" fmla="*/ 1510003 h 2959488"/>
                <a:gd name="connsiteX4" fmla="*/ 767 w 8162752"/>
                <a:gd name="connsiteY4" fmla="*/ 39062 h 2959488"/>
                <a:gd name="connsiteX5" fmla="*/ 4068271 w 8162752"/>
                <a:gd name="connsiteY5" fmla="*/ 1457959 h 2959488"/>
                <a:gd name="connsiteX6" fmla="*/ 8161918 w 8162752"/>
                <a:gd name="connsiteY6" fmla="*/ 0 h 2959488"/>
                <a:gd name="connsiteX0" fmla="*/ 8165930 w 8166764"/>
                <a:gd name="connsiteY0" fmla="*/ 7337 h 2966825"/>
                <a:gd name="connsiteX1" fmla="*/ 8166764 w 8166764"/>
                <a:gd name="connsiteY1" fmla="*/ 1636654 h 2966825"/>
                <a:gd name="connsiteX2" fmla="*/ 4127365 w 8166764"/>
                <a:gd name="connsiteY2" fmla="*/ 2965904 h 2966825"/>
                <a:gd name="connsiteX3" fmla="*/ 6307 w 8166764"/>
                <a:gd name="connsiteY3" fmla="*/ 1517340 h 2966825"/>
                <a:gd name="connsiteX4" fmla="*/ 532 w 8166764"/>
                <a:gd name="connsiteY4" fmla="*/ 0 h 2966825"/>
                <a:gd name="connsiteX5" fmla="*/ 4072283 w 8166764"/>
                <a:gd name="connsiteY5" fmla="*/ 1465296 h 2966825"/>
                <a:gd name="connsiteX6" fmla="*/ 8165930 w 8166764"/>
                <a:gd name="connsiteY6" fmla="*/ 7337 h 2966825"/>
                <a:gd name="connsiteX0" fmla="*/ 8168119 w 8168953"/>
                <a:gd name="connsiteY0" fmla="*/ 7337 h 2966682"/>
                <a:gd name="connsiteX1" fmla="*/ 8168953 w 8168953"/>
                <a:gd name="connsiteY1" fmla="*/ 1636654 h 2966682"/>
                <a:gd name="connsiteX2" fmla="*/ 4129554 w 8168953"/>
                <a:gd name="connsiteY2" fmla="*/ 2965904 h 2966682"/>
                <a:gd name="connsiteX3" fmla="*/ 0 w 8168953"/>
                <a:gd name="connsiteY3" fmla="*/ 1527651 h 2966682"/>
                <a:gd name="connsiteX4" fmla="*/ 2721 w 8168953"/>
                <a:gd name="connsiteY4" fmla="*/ 0 h 2966682"/>
                <a:gd name="connsiteX5" fmla="*/ 4074472 w 8168953"/>
                <a:gd name="connsiteY5" fmla="*/ 1465296 h 2966682"/>
                <a:gd name="connsiteX6" fmla="*/ 8168119 w 8168953"/>
                <a:gd name="connsiteY6" fmla="*/ 7337 h 2966682"/>
                <a:gd name="connsiteX0" fmla="*/ 8168119 w 8168953"/>
                <a:gd name="connsiteY0" fmla="*/ 7337 h 3100377"/>
                <a:gd name="connsiteX1" fmla="*/ 8168953 w 8168953"/>
                <a:gd name="connsiteY1" fmla="*/ 1636654 h 3100377"/>
                <a:gd name="connsiteX2" fmla="*/ 4118520 w 8168953"/>
                <a:gd name="connsiteY2" fmla="*/ 3099826 h 3100377"/>
                <a:gd name="connsiteX3" fmla="*/ 0 w 8168953"/>
                <a:gd name="connsiteY3" fmla="*/ 1527651 h 3100377"/>
                <a:gd name="connsiteX4" fmla="*/ 2721 w 8168953"/>
                <a:gd name="connsiteY4" fmla="*/ 0 h 3100377"/>
                <a:gd name="connsiteX5" fmla="*/ 4074472 w 8168953"/>
                <a:gd name="connsiteY5" fmla="*/ 1465296 h 3100377"/>
                <a:gd name="connsiteX6" fmla="*/ 8168119 w 8168953"/>
                <a:gd name="connsiteY6" fmla="*/ 7337 h 3100377"/>
                <a:gd name="connsiteX0" fmla="*/ 8168119 w 8168953"/>
                <a:gd name="connsiteY0" fmla="*/ 7337 h 3100429"/>
                <a:gd name="connsiteX1" fmla="*/ 8168953 w 8168953"/>
                <a:gd name="connsiteY1" fmla="*/ 1636654 h 3100429"/>
                <a:gd name="connsiteX2" fmla="*/ 4118520 w 8168953"/>
                <a:gd name="connsiteY2" fmla="*/ 3099826 h 3100429"/>
                <a:gd name="connsiteX3" fmla="*/ 0 w 8168953"/>
                <a:gd name="connsiteY3" fmla="*/ 1527651 h 3100429"/>
                <a:gd name="connsiteX4" fmla="*/ 2721 w 8168953"/>
                <a:gd name="connsiteY4" fmla="*/ 0 h 3100429"/>
                <a:gd name="connsiteX5" fmla="*/ 4074472 w 8168953"/>
                <a:gd name="connsiteY5" fmla="*/ 1465296 h 3100429"/>
                <a:gd name="connsiteX6" fmla="*/ 8168119 w 8168953"/>
                <a:gd name="connsiteY6" fmla="*/ 7337 h 3100429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72202 w 8166683"/>
                <a:gd name="connsiteY5" fmla="*/ 1465296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  <a:gd name="connsiteX0" fmla="*/ 8165849 w 8166683"/>
                <a:gd name="connsiteY0" fmla="*/ 7337 h 3099826"/>
                <a:gd name="connsiteX1" fmla="*/ 8166683 w 8166683"/>
                <a:gd name="connsiteY1" fmla="*/ 1636654 h 3099826"/>
                <a:gd name="connsiteX2" fmla="*/ 4116250 w 8166683"/>
                <a:gd name="connsiteY2" fmla="*/ 3099826 h 3099826"/>
                <a:gd name="connsiteX3" fmla="*/ 8764 w 8166683"/>
                <a:gd name="connsiteY3" fmla="*/ 1634789 h 3099826"/>
                <a:gd name="connsiteX4" fmla="*/ 451 w 8166683"/>
                <a:gd name="connsiteY4" fmla="*/ 0 h 3099826"/>
                <a:gd name="connsiteX5" fmla="*/ 4061168 w 8166683"/>
                <a:gd name="connsiteY5" fmla="*/ 1438511 h 3099826"/>
                <a:gd name="connsiteX6" fmla="*/ 8165849 w 8166683"/>
                <a:gd name="connsiteY6" fmla="*/ 7337 h 309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66683" h="3099826">
                  <a:moveTo>
                    <a:pt x="8165849" y="7337"/>
                  </a:moveTo>
                  <a:lnTo>
                    <a:pt x="8166683" y="1636654"/>
                  </a:lnTo>
                  <a:cubicBezTo>
                    <a:pt x="7917761" y="2728489"/>
                    <a:pt x="5475903" y="3100137"/>
                    <a:pt x="4116250" y="3099826"/>
                  </a:cubicBezTo>
                  <a:cubicBezTo>
                    <a:pt x="2756597" y="3099515"/>
                    <a:pt x="245424" y="2744647"/>
                    <a:pt x="8764" y="1634789"/>
                  </a:cubicBezTo>
                  <a:cubicBezTo>
                    <a:pt x="11928" y="1215900"/>
                    <a:pt x="-2713" y="418889"/>
                    <a:pt x="451" y="0"/>
                  </a:cubicBezTo>
                  <a:cubicBezTo>
                    <a:pt x="385485" y="953840"/>
                    <a:pt x="2700268" y="1437288"/>
                    <a:pt x="4061168" y="1438511"/>
                  </a:cubicBezTo>
                  <a:cubicBezTo>
                    <a:pt x="5422068" y="1439734"/>
                    <a:pt x="7793228" y="1089449"/>
                    <a:pt x="8165849" y="7337"/>
                  </a:cubicBezTo>
                  <a:close/>
                </a:path>
              </a:pathLst>
            </a:custGeom>
            <a:gradFill>
              <a:gsLst>
                <a:gs pos="0">
                  <a:srgbClr val="B8C2C9"/>
                </a:gs>
                <a:gs pos="21000">
                  <a:schemeClr val="bg1"/>
                </a:gs>
                <a:gs pos="60000">
                  <a:srgbClr val="D6DCE0"/>
                </a:gs>
                <a:gs pos="100000">
                  <a:srgbClr val="B8C2C9"/>
                </a:gs>
              </a:gsLst>
              <a:lin ang="0" scaled="0"/>
            </a:gra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     </a:t>
              </a:r>
            </a:p>
          </p:txBody>
        </p:sp>
        <p:sp>
          <p:nvSpPr>
            <p:cNvPr id="309" name="Oval 308">
              <a:extLst>
                <a:ext uri="{FF2B5EF4-FFF2-40B4-BE49-F238E27FC236}">
                  <a16:creationId xmlns:a16="http://schemas.microsoft.com/office/drawing/2014/main" id="{ED05AE36-8F36-F942-94A6-2BA819CD30A2}"/>
                </a:ext>
              </a:extLst>
            </p:cNvPr>
            <p:cNvSpPr/>
            <p:nvPr/>
          </p:nvSpPr>
          <p:spPr>
            <a:xfrm>
              <a:off x="7494729" y="2774731"/>
              <a:ext cx="1480163" cy="579140"/>
            </a:xfrm>
            <a:prstGeom prst="ellipse">
              <a:avLst/>
            </a:prstGeom>
            <a:solidFill>
              <a:srgbClr val="B8C2C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      </a:t>
              </a:r>
            </a:p>
          </p:txBody>
        </p:sp>
        <p:grpSp>
          <p:nvGrpSpPr>
            <p:cNvPr id="310" name="Group 309">
              <a:extLst>
                <a:ext uri="{FF2B5EF4-FFF2-40B4-BE49-F238E27FC236}">
                  <a16:creationId xmlns:a16="http://schemas.microsoft.com/office/drawing/2014/main" id="{7A4729A4-A1F6-DF49-A60A-44BF1ECD7351}"/>
                </a:ext>
              </a:extLst>
            </p:cNvPr>
            <p:cNvGrpSpPr/>
            <p:nvPr/>
          </p:nvGrpSpPr>
          <p:grpSpPr>
            <a:xfrm>
              <a:off x="7713663" y="2848339"/>
              <a:ext cx="1042107" cy="425543"/>
              <a:chOff x="7786941" y="2884917"/>
              <a:chExt cx="897649" cy="353919"/>
            </a:xfrm>
          </p:grpSpPr>
          <p:sp>
            <p:nvSpPr>
              <p:cNvPr id="311" name="Freeform 310">
                <a:extLst>
                  <a:ext uri="{FF2B5EF4-FFF2-40B4-BE49-F238E27FC236}">
                    <a16:creationId xmlns:a16="http://schemas.microsoft.com/office/drawing/2014/main" id="{40897A26-02AE-B342-8B9D-CC1606C29E35}"/>
                  </a:ext>
                </a:extLst>
              </p:cNvPr>
              <p:cNvSpPr/>
              <p:nvPr/>
            </p:nvSpPr>
            <p:spPr>
              <a:xfrm>
                <a:off x="7811770" y="2884917"/>
                <a:ext cx="849158" cy="198115"/>
              </a:xfrm>
              <a:custGeom>
                <a:avLst/>
                <a:gdLst>
                  <a:gd name="connsiteX0" fmla="*/ 3725333 w 4588933"/>
                  <a:gd name="connsiteY0" fmla="*/ 0 h 1049866"/>
                  <a:gd name="connsiteX1" fmla="*/ 4588933 w 4588933"/>
                  <a:gd name="connsiteY1" fmla="*/ 270933 h 1049866"/>
                  <a:gd name="connsiteX2" fmla="*/ 3962400 w 4588933"/>
                  <a:gd name="connsiteY2" fmla="*/ 541866 h 1049866"/>
                  <a:gd name="connsiteX3" fmla="*/ 3742267 w 4588933"/>
                  <a:gd name="connsiteY3" fmla="*/ 457200 h 1049866"/>
                  <a:gd name="connsiteX4" fmla="*/ 2269067 w 4588933"/>
                  <a:gd name="connsiteY4" fmla="*/ 1049866 h 1049866"/>
                  <a:gd name="connsiteX5" fmla="*/ 880533 w 4588933"/>
                  <a:gd name="connsiteY5" fmla="*/ 457200 h 1049866"/>
                  <a:gd name="connsiteX6" fmla="*/ 592667 w 4588933"/>
                  <a:gd name="connsiteY6" fmla="*/ 541866 h 1049866"/>
                  <a:gd name="connsiteX7" fmla="*/ 0 w 4588933"/>
                  <a:gd name="connsiteY7" fmla="*/ 254000 h 1049866"/>
                  <a:gd name="connsiteX8" fmla="*/ 880533 w 4588933"/>
                  <a:gd name="connsiteY8" fmla="*/ 16933 h 1049866"/>
                  <a:gd name="connsiteX9" fmla="*/ 2302933 w 4588933"/>
                  <a:gd name="connsiteY9" fmla="*/ 626533 h 1049866"/>
                  <a:gd name="connsiteX10" fmla="*/ 3725333 w 4588933"/>
                  <a:gd name="connsiteY10" fmla="*/ 0 h 1049866"/>
                  <a:gd name="connsiteX0" fmla="*/ 3725333 w 4641485"/>
                  <a:gd name="connsiteY0" fmla="*/ 0 h 1049866"/>
                  <a:gd name="connsiteX1" fmla="*/ 4641485 w 4641485"/>
                  <a:gd name="connsiteY1" fmla="*/ 239402 h 1049866"/>
                  <a:gd name="connsiteX2" fmla="*/ 3962400 w 4641485"/>
                  <a:gd name="connsiteY2" fmla="*/ 541866 h 1049866"/>
                  <a:gd name="connsiteX3" fmla="*/ 3742267 w 4641485"/>
                  <a:gd name="connsiteY3" fmla="*/ 457200 h 1049866"/>
                  <a:gd name="connsiteX4" fmla="*/ 2269067 w 4641485"/>
                  <a:gd name="connsiteY4" fmla="*/ 1049866 h 1049866"/>
                  <a:gd name="connsiteX5" fmla="*/ 880533 w 4641485"/>
                  <a:gd name="connsiteY5" fmla="*/ 457200 h 1049866"/>
                  <a:gd name="connsiteX6" fmla="*/ 592667 w 4641485"/>
                  <a:gd name="connsiteY6" fmla="*/ 541866 h 1049866"/>
                  <a:gd name="connsiteX7" fmla="*/ 0 w 4641485"/>
                  <a:gd name="connsiteY7" fmla="*/ 254000 h 1049866"/>
                  <a:gd name="connsiteX8" fmla="*/ 880533 w 4641485"/>
                  <a:gd name="connsiteY8" fmla="*/ 16933 h 1049866"/>
                  <a:gd name="connsiteX9" fmla="*/ 2302933 w 4641485"/>
                  <a:gd name="connsiteY9" fmla="*/ 626533 h 1049866"/>
                  <a:gd name="connsiteX10" fmla="*/ 3725333 w 4641485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73798 w 4673016"/>
                  <a:gd name="connsiteY3" fmla="*/ 45720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84308 w 4673016"/>
                  <a:gd name="connsiteY3" fmla="*/ 404648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34464 w 4673016"/>
                  <a:gd name="connsiteY9" fmla="*/ 62653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32979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794818 w 4673016"/>
                  <a:gd name="connsiteY3" fmla="*/ 436179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  <a:gd name="connsiteX0" fmla="*/ 3756864 w 4673016"/>
                  <a:gd name="connsiteY0" fmla="*/ 0 h 1049866"/>
                  <a:gd name="connsiteX1" fmla="*/ 4673016 w 4673016"/>
                  <a:gd name="connsiteY1" fmla="*/ 239402 h 1049866"/>
                  <a:gd name="connsiteX2" fmla="*/ 3993931 w 4673016"/>
                  <a:gd name="connsiteY2" fmla="*/ 541866 h 1049866"/>
                  <a:gd name="connsiteX3" fmla="*/ 3815839 w 4673016"/>
                  <a:gd name="connsiteY3" fmla="*/ 467710 h 1049866"/>
                  <a:gd name="connsiteX4" fmla="*/ 2300598 w 4673016"/>
                  <a:gd name="connsiteY4" fmla="*/ 1049866 h 1049866"/>
                  <a:gd name="connsiteX5" fmla="*/ 912064 w 4673016"/>
                  <a:gd name="connsiteY5" fmla="*/ 457200 h 1049866"/>
                  <a:gd name="connsiteX6" fmla="*/ 624198 w 4673016"/>
                  <a:gd name="connsiteY6" fmla="*/ 541866 h 1049866"/>
                  <a:gd name="connsiteX7" fmla="*/ 0 w 4673016"/>
                  <a:gd name="connsiteY7" fmla="*/ 275021 h 1049866"/>
                  <a:gd name="connsiteX8" fmla="*/ 912064 w 4673016"/>
                  <a:gd name="connsiteY8" fmla="*/ 16933 h 1049866"/>
                  <a:gd name="connsiteX9" fmla="*/ 2323954 w 4673016"/>
                  <a:gd name="connsiteY9" fmla="*/ 616023 h 1049866"/>
                  <a:gd name="connsiteX10" fmla="*/ 3756864 w 4673016"/>
                  <a:gd name="connsiteY10" fmla="*/ 0 h 10498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3016" h="1049866">
                    <a:moveTo>
                      <a:pt x="3756864" y="0"/>
                    </a:moveTo>
                    <a:lnTo>
                      <a:pt x="4673016" y="239402"/>
                    </a:lnTo>
                    <a:lnTo>
                      <a:pt x="3993931" y="541866"/>
                    </a:lnTo>
                    <a:lnTo>
                      <a:pt x="3815839" y="467710"/>
                    </a:lnTo>
                    <a:lnTo>
                      <a:pt x="2300598" y="1049866"/>
                    </a:lnTo>
                    <a:lnTo>
                      <a:pt x="912064" y="457200"/>
                    </a:lnTo>
                    <a:lnTo>
                      <a:pt x="624198" y="541866"/>
                    </a:lnTo>
                    <a:lnTo>
                      <a:pt x="0" y="275021"/>
                    </a:lnTo>
                    <a:lnTo>
                      <a:pt x="912064" y="16933"/>
                    </a:lnTo>
                    <a:lnTo>
                      <a:pt x="2323954" y="616023"/>
                    </a:lnTo>
                    <a:lnTo>
                      <a:pt x="3756864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12" name="Freeform 311">
                <a:extLst>
                  <a:ext uri="{FF2B5EF4-FFF2-40B4-BE49-F238E27FC236}">
                    <a16:creationId xmlns:a16="http://schemas.microsoft.com/office/drawing/2014/main" id="{5AD51D90-0DBF-5941-A195-23707A53FCED}"/>
                  </a:ext>
                </a:extLst>
              </p:cNvPr>
              <p:cNvSpPr/>
              <p:nvPr/>
            </p:nvSpPr>
            <p:spPr>
              <a:xfrm>
                <a:off x="8367548" y="3054383"/>
                <a:ext cx="317042" cy="170569"/>
              </a:xfrm>
              <a:custGeom>
                <a:avLst/>
                <a:gdLst>
                  <a:gd name="connsiteX0" fmla="*/ 21021 w 1744718"/>
                  <a:gd name="connsiteY0" fmla="*/ 0 h 903890"/>
                  <a:gd name="connsiteX1" fmla="*/ 1744718 w 1744718"/>
                  <a:gd name="connsiteY1" fmla="*/ 693683 h 903890"/>
                  <a:gd name="connsiteX2" fmla="*/ 1145628 w 1744718"/>
                  <a:gd name="connsiteY2" fmla="*/ 903890 h 903890"/>
                  <a:gd name="connsiteX3" fmla="*/ 0 w 1744718"/>
                  <a:gd name="connsiteY3" fmla="*/ 451945 h 903890"/>
                  <a:gd name="connsiteX4" fmla="*/ 21021 w 1744718"/>
                  <a:gd name="connsiteY4" fmla="*/ 0 h 90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4718" h="903890">
                    <a:moveTo>
                      <a:pt x="21021" y="0"/>
                    </a:moveTo>
                    <a:lnTo>
                      <a:pt x="1744718" y="693683"/>
                    </a:lnTo>
                    <a:lnTo>
                      <a:pt x="1145628" y="903890"/>
                    </a:lnTo>
                    <a:lnTo>
                      <a:pt x="0" y="451945"/>
                    </a:lnTo>
                    <a:lnTo>
                      <a:pt x="21021" y="0"/>
                    </a:lnTo>
                    <a:close/>
                  </a:path>
                </a:pathLst>
              </a:custGeom>
              <a:solidFill>
                <a:srgbClr val="0000A3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13" name="Freeform 312">
                <a:extLst>
                  <a:ext uri="{FF2B5EF4-FFF2-40B4-BE49-F238E27FC236}">
                    <a16:creationId xmlns:a16="http://schemas.microsoft.com/office/drawing/2014/main" id="{C2FFDCAB-1FB6-B14D-887A-093D9A7A5E72}"/>
                  </a:ext>
                </a:extLst>
              </p:cNvPr>
              <p:cNvSpPr/>
              <p:nvPr/>
            </p:nvSpPr>
            <p:spPr>
              <a:xfrm>
                <a:off x="7786941" y="3054383"/>
                <a:ext cx="311312" cy="168585"/>
              </a:xfrm>
              <a:custGeom>
                <a:avLst/>
                <a:gdLst>
                  <a:gd name="connsiteX0" fmla="*/ 1702676 w 1713187"/>
                  <a:gd name="connsiteY0" fmla="*/ 0 h 893380"/>
                  <a:gd name="connsiteX1" fmla="*/ 1713187 w 1713187"/>
                  <a:gd name="connsiteY1" fmla="*/ 472966 h 893380"/>
                  <a:gd name="connsiteX2" fmla="*/ 578069 w 1713187"/>
                  <a:gd name="connsiteY2" fmla="*/ 893380 h 893380"/>
                  <a:gd name="connsiteX3" fmla="*/ 0 w 1713187"/>
                  <a:gd name="connsiteY3" fmla="*/ 693683 h 893380"/>
                  <a:gd name="connsiteX4" fmla="*/ 1702676 w 1713187"/>
                  <a:gd name="connsiteY4" fmla="*/ 0 h 893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3187" h="893380">
                    <a:moveTo>
                      <a:pt x="1702676" y="0"/>
                    </a:moveTo>
                    <a:lnTo>
                      <a:pt x="1713187" y="472966"/>
                    </a:lnTo>
                    <a:lnTo>
                      <a:pt x="578069" y="893380"/>
                    </a:lnTo>
                    <a:lnTo>
                      <a:pt x="0" y="693683"/>
                    </a:lnTo>
                    <a:lnTo>
                      <a:pt x="1702676" y="0"/>
                    </a:lnTo>
                    <a:close/>
                  </a:path>
                </a:pathLst>
              </a:custGeom>
              <a:solidFill>
                <a:srgbClr val="0000A8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14" name="Freeform 313">
                <a:extLst>
                  <a:ext uri="{FF2B5EF4-FFF2-40B4-BE49-F238E27FC236}">
                    <a16:creationId xmlns:a16="http://schemas.microsoft.com/office/drawing/2014/main" id="{7D1F7198-65E3-1B44-8C17-E6AF9ECF42A8}"/>
                  </a:ext>
                </a:extLst>
              </p:cNvPr>
              <p:cNvSpPr/>
              <p:nvPr/>
            </p:nvSpPr>
            <p:spPr>
              <a:xfrm>
                <a:off x="7895013" y="2971083"/>
                <a:ext cx="676892" cy="267753"/>
              </a:xfrm>
              <a:custGeom>
                <a:avLst/>
                <a:gdLst>
                  <a:gd name="connsiteX0" fmla="*/ 599089 w 4162096"/>
                  <a:gd name="connsiteY0" fmla="*/ 273269 h 1618593"/>
                  <a:gd name="connsiteX1" fmla="*/ 882869 w 4162096"/>
                  <a:gd name="connsiteY1" fmla="*/ 199697 h 1618593"/>
                  <a:gd name="connsiteX2" fmla="*/ 2312276 w 4162096"/>
                  <a:gd name="connsiteY2" fmla="*/ 798786 h 1618593"/>
                  <a:gd name="connsiteX3" fmla="*/ 3794234 w 4162096"/>
                  <a:gd name="connsiteY3" fmla="*/ 199697 h 1618593"/>
                  <a:gd name="connsiteX4" fmla="*/ 4014951 w 4162096"/>
                  <a:gd name="connsiteY4" fmla="*/ 273269 h 1618593"/>
                  <a:gd name="connsiteX5" fmla="*/ 3058510 w 4162096"/>
                  <a:gd name="connsiteY5" fmla="*/ 641131 h 1618593"/>
                  <a:gd name="connsiteX6" fmla="*/ 3026979 w 4162096"/>
                  <a:gd name="connsiteY6" fmla="*/ 1114097 h 1618593"/>
                  <a:gd name="connsiteX7" fmla="*/ 4162096 w 4162096"/>
                  <a:gd name="connsiteY7" fmla="*/ 1545021 h 1618593"/>
                  <a:gd name="connsiteX8" fmla="*/ 3878317 w 4162096"/>
                  <a:gd name="connsiteY8" fmla="*/ 1608083 h 1618593"/>
                  <a:gd name="connsiteX9" fmla="*/ 2301765 w 4162096"/>
                  <a:gd name="connsiteY9" fmla="*/ 945931 h 1618593"/>
                  <a:gd name="connsiteX10" fmla="*/ 693682 w 4162096"/>
                  <a:gd name="connsiteY10" fmla="*/ 1618593 h 1618593"/>
                  <a:gd name="connsiteX11" fmla="*/ 430924 w 4162096"/>
                  <a:gd name="connsiteY11" fmla="*/ 1524000 h 1618593"/>
                  <a:gd name="connsiteX12" fmla="*/ 1576551 w 4162096"/>
                  <a:gd name="connsiteY12" fmla="*/ 1082566 h 1618593"/>
                  <a:gd name="connsiteX13" fmla="*/ 1545020 w 4162096"/>
                  <a:gd name="connsiteY13" fmla="*/ 609600 h 1618593"/>
                  <a:gd name="connsiteX14" fmla="*/ 0 w 4162096"/>
                  <a:gd name="connsiteY14" fmla="*/ 0 h 1618593"/>
                  <a:gd name="connsiteX15" fmla="*/ 872358 w 4162096"/>
                  <a:gd name="connsiteY15" fmla="*/ 210207 h 1618593"/>
                  <a:gd name="connsiteX16" fmla="*/ 872358 w 4162096"/>
                  <a:gd name="connsiteY16" fmla="*/ 210207 h 1618593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15" fmla="*/ 441434 w 3731172"/>
                  <a:gd name="connsiteY15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441434 w 3731172"/>
                  <a:gd name="connsiteY14" fmla="*/ 10510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357351 w 3731172"/>
                  <a:gd name="connsiteY14" fmla="*/ 115613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0990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47144 w 3731172"/>
                  <a:gd name="connsiteY14" fmla="*/ 6306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14096 w 3731172"/>
                  <a:gd name="connsiteY13" fmla="*/ 420413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56137 w 3731172"/>
                  <a:gd name="connsiteY13" fmla="*/ 441434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882869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68165 w 3731172"/>
                  <a:gd name="connsiteY0" fmla="*/ 73572 h 1418896"/>
                  <a:gd name="connsiteX1" fmla="*/ 451945 w 3731172"/>
                  <a:gd name="connsiteY1" fmla="*/ 0 h 1418896"/>
                  <a:gd name="connsiteX2" fmla="*/ 1881352 w 3731172"/>
                  <a:gd name="connsiteY2" fmla="*/ 599089 h 1418896"/>
                  <a:gd name="connsiteX3" fmla="*/ 3363310 w 3731172"/>
                  <a:gd name="connsiteY3" fmla="*/ 0 h 1418896"/>
                  <a:gd name="connsiteX4" fmla="*/ 3584027 w 3731172"/>
                  <a:gd name="connsiteY4" fmla="*/ 73572 h 1418896"/>
                  <a:gd name="connsiteX5" fmla="*/ 2627586 w 3731172"/>
                  <a:gd name="connsiteY5" fmla="*/ 441434 h 1418896"/>
                  <a:gd name="connsiteX6" fmla="*/ 2596055 w 3731172"/>
                  <a:gd name="connsiteY6" fmla="*/ 914400 h 1418896"/>
                  <a:gd name="connsiteX7" fmla="*/ 3731172 w 3731172"/>
                  <a:gd name="connsiteY7" fmla="*/ 1345324 h 1418896"/>
                  <a:gd name="connsiteX8" fmla="*/ 3447393 w 3731172"/>
                  <a:gd name="connsiteY8" fmla="*/ 1408386 h 1418896"/>
                  <a:gd name="connsiteX9" fmla="*/ 1870841 w 3731172"/>
                  <a:gd name="connsiteY9" fmla="*/ 746234 h 1418896"/>
                  <a:gd name="connsiteX10" fmla="*/ 262758 w 3731172"/>
                  <a:gd name="connsiteY10" fmla="*/ 1418896 h 1418896"/>
                  <a:gd name="connsiteX11" fmla="*/ 0 w 3731172"/>
                  <a:gd name="connsiteY11" fmla="*/ 1324303 h 1418896"/>
                  <a:gd name="connsiteX12" fmla="*/ 1145627 w 3731172"/>
                  <a:gd name="connsiteY12" fmla="*/ 903890 h 1418896"/>
                  <a:gd name="connsiteX13" fmla="*/ 1145626 w 3731172"/>
                  <a:gd name="connsiteY13" fmla="*/ 451945 h 1418896"/>
                  <a:gd name="connsiteX14" fmla="*/ 189185 w 3731172"/>
                  <a:gd name="connsiteY14" fmla="*/ 84081 h 1418896"/>
                  <a:gd name="connsiteX15" fmla="*/ 168165 w 3731172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575034 w 3710151"/>
                  <a:gd name="connsiteY6" fmla="*/ 91440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06565 w 3710151"/>
                  <a:gd name="connsiteY6" fmla="*/ 924910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06565 w 3710151"/>
                  <a:gd name="connsiteY5" fmla="*/ 441434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5151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60331 w 3710151"/>
                  <a:gd name="connsiteY2" fmla="*/ 599089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124605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12460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47144 w 3710151"/>
                  <a:gd name="connsiteY0" fmla="*/ 73572 h 1418896"/>
                  <a:gd name="connsiteX1" fmla="*/ 430924 w 3710151"/>
                  <a:gd name="connsiteY1" fmla="*/ 0 h 1418896"/>
                  <a:gd name="connsiteX2" fmla="*/ 1838028 w 3710151"/>
                  <a:gd name="connsiteY2" fmla="*/ 591655 h 1418896"/>
                  <a:gd name="connsiteX3" fmla="*/ 3342289 w 3710151"/>
                  <a:gd name="connsiteY3" fmla="*/ 0 h 1418896"/>
                  <a:gd name="connsiteX4" fmla="*/ 3563006 w 3710151"/>
                  <a:gd name="connsiteY4" fmla="*/ 73572 h 1418896"/>
                  <a:gd name="connsiteX5" fmla="*/ 2617717 w 3710151"/>
                  <a:gd name="connsiteY5" fmla="*/ 448868 h 1418896"/>
                  <a:gd name="connsiteX6" fmla="*/ 2610282 w 3710151"/>
                  <a:gd name="connsiteY6" fmla="*/ 902607 h 1418896"/>
                  <a:gd name="connsiteX7" fmla="*/ 3710151 w 3710151"/>
                  <a:gd name="connsiteY7" fmla="*/ 1345324 h 1418896"/>
                  <a:gd name="connsiteX8" fmla="*/ 3426372 w 3710151"/>
                  <a:gd name="connsiteY8" fmla="*/ 1408386 h 1418896"/>
                  <a:gd name="connsiteX9" fmla="*/ 1849820 w 3710151"/>
                  <a:gd name="connsiteY9" fmla="*/ 746234 h 1418896"/>
                  <a:gd name="connsiteX10" fmla="*/ 241737 w 3710151"/>
                  <a:gd name="connsiteY10" fmla="*/ 1418896 h 1418896"/>
                  <a:gd name="connsiteX11" fmla="*/ 0 w 3710151"/>
                  <a:gd name="connsiteY11" fmla="*/ 1334814 h 1418896"/>
                  <a:gd name="connsiteX12" fmla="*/ 1098586 w 3710151"/>
                  <a:gd name="connsiteY12" fmla="*/ 903890 h 1418896"/>
                  <a:gd name="connsiteX13" fmla="*/ 1087434 w 3710151"/>
                  <a:gd name="connsiteY13" fmla="*/ 451945 h 1418896"/>
                  <a:gd name="connsiteX14" fmla="*/ 168164 w 3710151"/>
                  <a:gd name="connsiteY14" fmla="*/ 84081 h 1418896"/>
                  <a:gd name="connsiteX15" fmla="*/ 147144 w 3710151"/>
                  <a:gd name="connsiteY15" fmla="*/ 73572 h 1418896"/>
                  <a:gd name="connsiteX0" fmla="*/ 162012 w 3725019"/>
                  <a:gd name="connsiteY0" fmla="*/ 73572 h 1418896"/>
                  <a:gd name="connsiteX1" fmla="*/ 445792 w 3725019"/>
                  <a:gd name="connsiteY1" fmla="*/ 0 h 1418896"/>
                  <a:gd name="connsiteX2" fmla="*/ 1852896 w 3725019"/>
                  <a:gd name="connsiteY2" fmla="*/ 591655 h 1418896"/>
                  <a:gd name="connsiteX3" fmla="*/ 3357157 w 3725019"/>
                  <a:gd name="connsiteY3" fmla="*/ 0 h 1418896"/>
                  <a:gd name="connsiteX4" fmla="*/ 3577874 w 3725019"/>
                  <a:gd name="connsiteY4" fmla="*/ 73572 h 1418896"/>
                  <a:gd name="connsiteX5" fmla="*/ 2632585 w 3725019"/>
                  <a:gd name="connsiteY5" fmla="*/ 448868 h 1418896"/>
                  <a:gd name="connsiteX6" fmla="*/ 2625150 w 3725019"/>
                  <a:gd name="connsiteY6" fmla="*/ 902607 h 1418896"/>
                  <a:gd name="connsiteX7" fmla="*/ 3725019 w 3725019"/>
                  <a:gd name="connsiteY7" fmla="*/ 1345324 h 1418896"/>
                  <a:gd name="connsiteX8" fmla="*/ 3441240 w 3725019"/>
                  <a:gd name="connsiteY8" fmla="*/ 1408386 h 1418896"/>
                  <a:gd name="connsiteX9" fmla="*/ 1864688 w 3725019"/>
                  <a:gd name="connsiteY9" fmla="*/ 746234 h 1418896"/>
                  <a:gd name="connsiteX10" fmla="*/ 256605 w 3725019"/>
                  <a:gd name="connsiteY10" fmla="*/ 1418896 h 1418896"/>
                  <a:gd name="connsiteX11" fmla="*/ 0 w 3725019"/>
                  <a:gd name="connsiteY11" fmla="*/ 1331097 h 1418896"/>
                  <a:gd name="connsiteX12" fmla="*/ 1113454 w 3725019"/>
                  <a:gd name="connsiteY12" fmla="*/ 903890 h 1418896"/>
                  <a:gd name="connsiteX13" fmla="*/ 1102302 w 3725019"/>
                  <a:gd name="connsiteY13" fmla="*/ 451945 h 1418896"/>
                  <a:gd name="connsiteX14" fmla="*/ 183032 w 3725019"/>
                  <a:gd name="connsiteY14" fmla="*/ 84081 h 1418896"/>
                  <a:gd name="connsiteX15" fmla="*/ 162012 w 3725019"/>
                  <a:gd name="connsiteY15" fmla="*/ 73572 h 1418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725019" h="1418896">
                    <a:moveTo>
                      <a:pt x="162012" y="73572"/>
                    </a:moveTo>
                    <a:lnTo>
                      <a:pt x="445792" y="0"/>
                    </a:lnTo>
                    <a:lnTo>
                      <a:pt x="1852896" y="591655"/>
                    </a:lnTo>
                    <a:lnTo>
                      <a:pt x="3357157" y="0"/>
                    </a:lnTo>
                    <a:lnTo>
                      <a:pt x="3577874" y="73572"/>
                    </a:lnTo>
                    <a:lnTo>
                      <a:pt x="2632585" y="448868"/>
                    </a:lnTo>
                    <a:lnTo>
                      <a:pt x="2625150" y="902607"/>
                    </a:lnTo>
                    <a:lnTo>
                      <a:pt x="3725019" y="1345324"/>
                    </a:lnTo>
                    <a:lnTo>
                      <a:pt x="3441240" y="1408386"/>
                    </a:lnTo>
                    <a:lnTo>
                      <a:pt x="1864688" y="746234"/>
                    </a:lnTo>
                    <a:lnTo>
                      <a:pt x="256605" y="1418896"/>
                    </a:lnTo>
                    <a:lnTo>
                      <a:pt x="0" y="1331097"/>
                    </a:lnTo>
                    <a:lnTo>
                      <a:pt x="1113454" y="903890"/>
                    </a:lnTo>
                    <a:cubicBezTo>
                      <a:pt x="1113454" y="760249"/>
                      <a:pt x="1102302" y="595586"/>
                      <a:pt x="1102302" y="451945"/>
                    </a:cubicBezTo>
                    <a:lnTo>
                      <a:pt x="183032" y="84081"/>
                    </a:lnTo>
                    <a:cubicBezTo>
                      <a:pt x="26317" y="21019"/>
                      <a:pt x="169019" y="77075"/>
                      <a:pt x="162012" y="7357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267" y="291947"/>
            <a:ext cx="10515600" cy="894622"/>
          </a:xfrm>
        </p:spPr>
        <p:txBody>
          <a:bodyPr>
            <a:normAutofit/>
          </a:bodyPr>
          <a:lstStyle/>
          <a:p>
            <a:r>
              <a:rPr lang="en-US" dirty="0" err="1">
                <a:ea typeface="+mj-lt"/>
                <a:cs typeface="+mj-lt"/>
              </a:rPr>
              <a:t>Пропускная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способность</a:t>
            </a:r>
            <a:endParaRPr lang="ru-RU" dirty="0" err="1"/>
          </a:p>
        </p:txBody>
      </p:sp>
      <p:sp>
        <p:nvSpPr>
          <p:cNvPr id="43" name="Rectangle 3">
            <a:extLst>
              <a:ext uri="{FF2B5EF4-FFF2-40B4-BE49-F238E27FC236}">
                <a16:creationId xmlns:a16="http://schemas.microsoft.com/office/drawing/2014/main" id="{494751C5-3228-E445-BD01-72428A7EAB59}"/>
              </a:ext>
            </a:extLst>
          </p:cNvPr>
          <p:cNvSpPr txBox="1">
            <a:spLocks noChangeArrowheads="1"/>
          </p:cNvSpPr>
          <p:nvPr/>
        </p:nvSpPr>
        <p:spPr>
          <a:xfrm>
            <a:off x="989013" y="1359295"/>
            <a:ext cx="10973804" cy="177958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352425" indent="-2222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A3"/>
              </a:buClr>
              <a:buFont typeface="Wingdings" pitchFamily="2" charset="2"/>
              <a:buChar char="§"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5325" indent="-2317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A8"/>
              </a:buClr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7020" indent="-287020">
              <a:defRPr/>
            </a:pPr>
            <a:r>
              <a:rPr lang="en-US" dirty="0" err="1">
                <a:solidFill>
                  <a:srgbClr val="C00000"/>
                </a:solidFill>
                <a:ea typeface="+mn-lt"/>
                <a:cs typeface="+mn-lt"/>
              </a:rPr>
              <a:t>Пропускная</a:t>
            </a:r>
            <a:r>
              <a:rPr lang="en-US" dirty="0">
                <a:solidFill>
                  <a:srgbClr val="C000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C00000"/>
                </a:solidFill>
                <a:ea typeface="+mn-lt"/>
                <a:cs typeface="+mn-lt"/>
              </a:rPr>
              <a:t>способность</a:t>
            </a:r>
            <a:r>
              <a:rPr kumimoji="0" lang="en-US" sz="2800" b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lt"/>
                <a:cs typeface="+mn-lt"/>
              </a:rPr>
              <a:t>: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скорость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(</a:t>
            </a:r>
            <a:r>
              <a:rPr lang="en-US" dirty="0" err="1">
                <a:ea typeface="+mn-lt"/>
                <a:cs typeface="+mn-lt"/>
              </a:rPr>
              <a:t>измеряемая</a:t>
            </a:r>
            <a:r>
              <a:rPr lang="en-US" dirty="0">
                <a:ea typeface="+mn-lt"/>
                <a:cs typeface="+mn-lt"/>
              </a:rPr>
              <a:t> в </a:t>
            </a:r>
            <a:r>
              <a:rPr lang="en-US" dirty="0" err="1">
                <a:ea typeface="+mn-lt"/>
                <a:cs typeface="+mn-lt"/>
              </a:rPr>
              <a:t>битах</a:t>
            </a:r>
            <a:r>
              <a:rPr lang="en-US" dirty="0">
                <a:ea typeface="+mn-lt"/>
                <a:cs typeface="+mn-lt"/>
              </a:rPr>
              <a:t> в </a:t>
            </a:r>
            <a:r>
              <a:rPr lang="en-US" dirty="0" err="1">
                <a:ea typeface="+mn-lt"/>
                <a:cs typeface="+mn-lt"/>
              </a:rPr>
              <a:t>единицу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времени</a:t>
            </a:r>
            <a:r>
              <a:rPr lang="en-US" dirty="0">
                <a:ea typeface="+mn-lt"/>
                <a:cs typeface="+mn-lt"/>
              </a:rPr>
              <a:t>), с </a:t>
            </a:r>
            <a:r>
              <a:rPr lang="en-US" dirty="0" err="1">
                <a:ea typeface="+mn-lt"/>
                <a:cs typeface="+mn-lt"/>
              </a:rPr>
              <a:t>которой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биты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передаются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между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отправителем</a:t>
            </a:r>
            <a:r>
              <a:rPr lang="en-US" dirty="0">
                <a:ea typeface="+mn-lt"/>
                <a:cs typeface="+mn-lt"/>
              </a:rPr>
              <a:t> и </a:t>
            </a:r>
            <a:r>
              <a:rPr lang="en-US" dirty="0" err="1">
                <a:ea typeface="+mn-lt"/>
                <a:cs typeface="+mn-lt"/>
              </a:rPr>
              <a:t>получателем</a:t>
            </a:r>
            <a:endParaRPr lang="ru-RU" dirty="0" err="1">
              <a:cs typeface="+mn-cs"/>
            </a:endParaRPr>
          </a:p>
          <a:p>
            <a:pPr marL="682625" lvl="1" indent="-225425">
              <a:defRPr/>
            </a:pPr>
            <a:r>
              <a:rPr lang="en-US" sz="2800" dirty="0" err="1">
                <a:solidFill>
                  <a:srgbClr val="C00000"/>
                </a:solidFill>
                <a:ea typeface="+mn-lt"/>
                <a:cs typeface="+mn-lt"/>
              </a:rPr>
              <a:t>мгновенная</a:t>
            </a:r>
            <a:r>
              <a:rPr kumimoji="0" lang="en-US" sz="2800" b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lt"/>
                <a:cs typeface="+mn-lt"/>
              </a:rPr>
              <a:t>: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скорость</a:t>
            </a:r>
            <a:r>
              <a:rPr lang="en-US" sz="2800" dirty="0">
                <a:ea typeface="+mn-lt"/>
                <a:cs typeface="+mn-lt"/>
              </a:rPr>
              <a:t> в </a:t>
            </a:r>
            <a:r>
              <a:rPr lang="en-US" sz="2800" dirty="0" err="1">
                <a:ea typeface="+mn-lt"/>
                <a:cs typeface="+mn-lt"/>
              </a:rPr>
              <a:t>заданный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момент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времени</a:t>
            </a:r>
            <a:endParaRPr lang="en-US" dirty="0" err="1">
              <a:cs typeface="+mn-cs"/>
            </a:endParaRPr>
          </a:p>
          <a:p>
            <a:pPr marL="682625" lvl="1" indent="-225425">
              <a:defRPr/>
            </a:pPr>
            <a:r>
              <a:rPr lang="en-US" sz="2800" dirty="0" err="1">
                <a:solidFill>
                  <a:srgbClr val="C00000"/>
                </a:solidFill>
                <a:ea typeface="+mn-lt"/>
                <a:cs typeface="+mn-lt"/>
              </a:rPr>
              <a:t>средняя</a:t>
            </a:r>
            <a:r>
              <a:rPr kumimoji="0" lang="en-US" sz="2800" b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lt"/>
                <a:cs typeface="+mn-lt"/>
              </a:rPr>
              <a:t>: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скорость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за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промежуток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времени</a:t>
            </a:r>
            <a:endParaRPr lang="en-US" dirty="0" err="1">
              <a:cs typeface="+mn-cs"/>
            </a:endParaRPr>
          </a:p>
        </p:txBody>
      </p:sp>
      <p:sp>
        <p:nvSpPr>
          <p:cNvPr id="232" name="AutoShape 327">
            <a:extLst>
              <a:ext uri="{FF2B5EF4-FFF2-40B4-BE49-F238E27FC236}">
                <a16:creationId xmlns:a16="http://schemas.microsoft.com/office/drawing/2014/main" id="{5F173245-5658-9842-84FB-CB60E39B4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0004" y="3615115"/>
            <a:ext cx="500062" cy="581025"/>
          </a:xfrm>
          <a:prstGeom prst="can">
            <a:avLst>
              <a:gd name="adj" fmla="val 23491"/>
            </a:avLst>
          </a:prstGeom>
          <a:gradFill rotWithShape="1">
            <a:gsLst>
              <a:gs pos="0">
                <a:srgbClr val="000099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Arial"/>
            </a:endParaRPr>
          </a:p>
        </p:txBody>
      </p:sp>
      <p:grpSp>
        <p:nvGrpSpPr>
          <p:cNvPr id="233" name="Group 64">
            <a:extLst>
              <a:ext uri="{FF2B5EF4-FFF2-40B4-BE49-F238E27FC236}">
                <a16:creationId xmlns:a16="http://schemas.microsoft.com/office/drawing/2014/main" id="{67159F46-3967-E744-8DC9-4BF77234442F}"/>
              </a:ext>
            </a:extLst>
          </p:cNvPr>
          <p:cNvGrpSpPr>
            <a:grpSpLocks/>
          </p:cNvGrpSpPr>
          <p:nvPr/>
        </p:nvGrpSpPr>
        <p:grpSpPr bwMode="auto">
          <a:xfrm>
            <a:off x="2538054" y="4021842"/>
            <a:ext cx="352425" cy="876300"/>
            <a:chOff x="4140" y="429"/>
            <a:chExt cx="1425" cy="2396"/>
          </a:xfrm>
        </p:grpSpPr>
        <p:sp>
          <p:nvSpPr>
            <p:cNvPr id="234" name="Freeform 65">
              <a:extLst>
                <a:ext uri="{FF2B5EF4-FFF2-40B4-BE49-F238E27FC236}">
                  <a16:creationId xmlns:a16="http://schemas.microsoft.com/office/drawing/2014/main" id="{18E23374-8E41-5441-B267-3B9BBC53C6B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235" name="Rectangle 66">
              <a:extLst>
                <a:ext uri="{FF2B5EF4-FFF2-40B4-BE49-F238E27FC236}">
                  <a16:creationId xmlns:a16="http://schemas.microsoft.com/office/drawing/2014/main" id="{27E4969F-608F-ED4F-8638-18FB214A40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429"/>
              <a:ext cx="1046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236" name="Freeform 67">
              <a:extLst>
                <a:ext uri="{FF2B5EF4-FFF2-40B4-BE49-F238E27FC236}">
                  <a16:creationId xmlns:a16="http://schemas.microsoft.com/office/drawing/2014/main" id="{846F4A49-2AF9-7341-80F3-DC7E3F141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237" name="Freeform 68">
              <a:extLst>
                <a:ext uri="{FF2B5EF4-FFF2-40B4-BE49-F238E27FC236}">
                  <a16:creationId xmlns:a16="http://schemas.microsoft.com/office/drawing/2014/main" id="{EC71E4BE-7627-F340-B915-B4971024560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238" name="Rectangle 69">
              <a:extLst>
                <a:ext uri="{FF2B5EF4-FFF2-40B4-BE49-F238E27FC236}">
                  <a16:creationId xmlns:a16="http://schemas.microsoft.com/office/drawing/2014/main" id="{39BFB098-B374-994B-AE99-4F9D17A4D8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1" y="694"/>
              <a:ext cx="597" cy="4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</a:endParaRPr>
            </a:p>
          </p:txBody>
        </p:sp>
        <p:grpSp>
          <p:nvGrpSpPr>
            <p:cNvPr id="239" name="Group 70">
              <a:extLst>
                <a:ext uri="{FF2B5EF4-FFF2-40B4-BE49-F238E27FC236}">
                  <a16:creationId xmlns:a16="http://schemas.microsoft.com/office/drawing/2014/main" id="{71537DBF-21A3-7C4A-9E72-AADF2D0ED1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64" name="AutoShape 71">
                <a:extLst>
                  <a:ext uri="{FF2B5EF4-FFF2-40B4-BE49-F238E27FC236}">
                    <a16:creationId xmlns:a16="http://schemas.microsoft.com/office/drawing/2014/main" id="{66BF3AD7-2A1F-894F-AB3E-2B0CE27C8A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1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265" name="AutoShape 72">
                <a:extLst>
                  <a:ext uri="{FF2B5EF4-FFF2-40B4-BE49-F238E27FC236}">
                    <a16:creationId xmlns:a16="http://schemas.microsoft.com/office/drawing/2014/main" id="{B978B677-CCD4-A441-ACE5-4B37776C7A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4"/>
                <a:ext cx="689" cy="10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Arial"/>
                </a:endParaRPr>
              </a:p>
            </p:txBody>
          </p:sp>
        </p:grpSp>
        <p:sp>
          <p:nvSpPr>
            <p:cNvPr id="240" name="Rectangle 73">
              <a:extLst>
                <a:ext uri="{FF2B5EF4-FFF2-40B4-BE49-F238E27FC236}">
                  <a16:creationId xmlns:a16="http://schemas.microsoft.com/office/drawing/2014/main" id="{87FAAAA1-868A-A144-AF79-9ADFFCEF3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3" y="1019"/>
              <a:ext cx="597" cy="4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</a:endParaRPr>
            </a:p>
          </p:txBody>
        </p:sp>
        <p:grpSp>
          <p:nvGrpSpPr>
            <p:cNvPr id="241" name="Group 74">
              <a:extLst>
                <a:ext uri="{FF2B5EF4-FFF2-40B4-BE49-F238E27FC236}">
                  <a16:creationId xmlns:a16="http://schemas.microsoft.com/office/drawing/2014/main" id="{CDE6DCC7-0A8B-2541-8C76-B2190F25D24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62" name="AutoShape 75">
                <a:extLst>
                  <a:ext uri="{FF2B5EF4-FFF2-40B4-BE49-F238E27FC236}">
                    <a16:creationId xmlns:a16="http://schemas.microsoft.com/office/drawing/2014/main" id="{6D9E7A58-B5A8-C440-B788-66B9572452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1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263" name="AutoShape 76">
                <a:extLst>
                  <a:ext uri="{FF2B5EF4-FFF2-40B4-BE49-F238E27FC236}">
                    <a16:creationId xmlns:a16="http://schemas.microsoft.com/office/drawing/2014/main" id="{81AE3D1A-686F-644D-9B4E-3E1E854072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89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Arial"/>
                </a:endParaRPr>
              </a:p>
            </p:txBody>
          </p:sp>
        </p:grpSp>
        <p:sp>
          <p:nvSpPr>
            <p:cNvPr id="242" name="Rectangle 77">
              <a:extLst>
                <a:ext uri="{FF2B5EF4-FFF2-40B4-BE49-F238E27FC236}">
                  <a16:creationId xmlns:a16="http://schemas.microsoft.com/office/drawing/2014/main" id="{C9C2D902-8035-BE42-B27B-AB7485B0C4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7" y="1358"/>
              <a:ext cx="597" cy="4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243" name="Rectangle 78">
              <a:extLst>
                <a:ext uri="{FF2B5EF4-FFF2-40B4-BE49-F238E27FC236}">
                  <a16:creationId xmlns:a16="http://schemas.microsoft.com/office/drawing/2014/main" id="{5A1C3FEB-4927-F742-8C1F-5CF5556DE7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3"/>
              <a:ext cx="597" cy="4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</a:endParaRPr>
            </a:p>
          </p:txBody>
        </p:sp>
        <p:grpSp>
          <p:nvGrpSpPr>
            <p:cNvPr id="244" name="Group 79">
              <a:extLst>
                <a:ext uri="{FF2B5EF4-FFF2-40B4-BE49-F238E27FC236}">
                  <a16:creationId xmlns:a16="http://schemas.microsoft.com/office/drawing/2014/main" id="{D2A72B02-ADAB-FE44-9468-3B43E6DB3E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60" name="AutoShape 80">
                <a:extLst>
                  <a:ext uri="{FF2B5EF4-FFF2-40B4-BE49-F238E27FC236}">
                    <a16:creationId xmlns:a16="http://schemas.microsoft.com/office/drawing/2014/main" id="{A1A29232-9E86-634B-8831-8B3719318A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0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261" name="AutoShape 81">
                <a:extLst>
                  <a:ext uri="{FF2B5EF4-FFF2-40B4-BE49-F238E27FC236}">
                    <a16:creationId xmlns:a16="http://schemas.microsoft.com/office/drawing/2014/main" id="{138F9F1B-5A09-C54A-8F38-4FBA6FFE45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2" y="2584"/>
                <a:ext cx="688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Arial"/>
                </a:endParaRPr>
              </a:p>
            </p:txBody>
          </p:sp>
        </p:grpSp>
        <p:sp>
          <p:nvSpPr>
            <p:cNvPr id="245" name="Freeform 82">
              <a:extLst>
                <a:ext uri="{FF2B5EF4-FFF2-40B4-BE49-F238E27FC236}">
                  <a16:creationId xmlns:a16="http://schemas.microsoft.com/office/drawing/2014/main" id="{EDD21BCA-4123-324D-B71B-475B7D03C5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</a:endParaRPr>
            </a:p>
          </p:txBody>
        </p:sp>
        <p:grpSp>
          <p:nvGrpSpPr>
            <p:cNvPr id="246" name="Group 83">
              <a:extLst>
                <a:ext uri="{FF2B5EF4-FFF2-40B4-BE49-F238E27FC236}">
                  <a16:creationId xmlns:a16="http://schemas.microsoft.com/office/drawing/2014/main" id="{791D1F13-E15D-3C4F-AB67-56D2965D413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58" name="AutoShape 84">
                <a:extLst>
                  <a:ext uri="{FF2B5EF4-FFF2-40B4-BE49-F238E27FC236}">
                    <a16:creationId xmlns:a16="http://schemas.microsoft.com/office/drawing/2014/main" id="{13423582-B530-6D49-927C-1307226E75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68"/>
                <a:ext cx="728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259" name="AutoShape 85">
                <a:extLst>
                  <a:ext uri="{FF2B5EF4-FFF2-40B4-BE49-F238E27FC236}">
                    <a16:creationId xmlns:a16="http://schemas.microsoft.com/office/drawing/2014/main" id="{CC15074F-1F06-4B4F-9C77-C1CA17ACAA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6"/>
                <a:ext cx="696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Arial"/>
                </a:endParaRPr>
              </a:p>
            </p:txBody>
          </p:sp>
        </p:grpSp>
        <p:sp>
          <p:nvSpPr>
            <p:cNvPr id="247" name="Rectangle 86">
              <a:extLst>
                <a:ext uri="{FF2B5EF4-FFF2-40B4-BE49-F238E27FC236}">
                  <a16:creationId xmlns:a16="http://schemas.microsoft.com/office/drawing/2014/main" id="{81BB7800-4ED5-D84D-B257-C94B51DF5A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0" y="429"/>
              <a:ext cx="71" cy="2287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248" name="Freeform 87">
              <a:extLst>
                <a:ext uri="{FF2B5EF4-FFF2-40B4-BE49-F238E27FC236}">
                  <a16:creationId xmlns:a16="http://schemas.microsoft.com/office/drawing/2014/main" id="{AF9C8EDC-F5CE-1A46-A494-23925A5A730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249" name="Freeform 88">
              <a:extLst>
                <a:ext uri="{FF2B5EF4-FFF2-40B4-BE49-F238E27FC236}">
                  <a16:creationId xmlns:a16="http://schemas.microsoft.com/office/drawing/2014/main" id="{0663E233-F771-A246-84D6-36A0AA5C75D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250" name="Oval 89">
              <a:extLst>
                <a:ext uri="{FF2B5EF4-FFF2-40B4-BE49-F238E27FC236}">
                  <a16:creationId xmlns:a16="http://schemas.microsoft.com/office/drawing/2014/main" id="{3F5ABDC5-D954-4D4D-A3B4-7A133CD715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0" y="2612"/>
              <a:ext cx="45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251" name="Freeform 90">
              <a:extLst>
                <a:ext uri="{FF2B5EF4-FFF2-40B4-BE49-F238E27FC236}">
                  <a16:creationId xmlns:a16="http://schemas.microsoft.com/office/drawing/2014/main" id="{B976B037-AAAD-864E-94BA-6AFFD4E9648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252" name="AutoShape 91">
              <a:extLst>
                <a:ext uri="{FF2B5EF4-FFF2-40B4-BE49-F238E27FC236}">
                  <a16:creationId xmlns:a16="http://schemas.microsoft.com/office/drawing/2014/main" id="{F4F4A156-282A-314C-8FCF-EB151E922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7"/>
              <a:ext cx="1200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253" name="AutoShape 92">
              <a:extLst>
                <a:ext uri="{FF2B5EF4-FFF2-40B4-BE49-F238E27FC236}">
                  <a16:creationId xmlns:a16="http://schemas.microsoft.com/office/drawing/2014/main" id="{80AE788A-CE80-7741-B4E5-F6C8809167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2712"/>
              <a:ext cx="1072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254" name="Oval 93">
              <a:extLst>
                <a:ext uri="{FF2B5EF4-FFF2-40B4-BE49-F238E27FC236}">
                  <a16:creationId xmlns:a16="http://schemas.microsoft.com/office/drawing/2014/main" id="{BB81643B-3A3A-0C41-86BE-809F30A17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7" y="2382"/>
              <a:ext cx="160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255" name="Oval 94">
              <a:extLst>
                <a:ext uri="{FF2B5EF4-FFF2-40B4-BE49-F238E27FC236}">
                  <a16:creationId xmlns:a16="http://schemas.microsoft.com/office/drawing/2014/main" id="{0A2F6572-0039-324D-A51E-D01D404A55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2"/>
              <a:ext cx="160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256" name="Oval 95">
              <a:extLst>
                <a:ext uri="{FF2B5EF4-FFF2-40B4-BE49-F238E27FC236}">
                  <a16:creationId xmlns:a16="http://schemas.microsoft.com/office/drawing/2014/main" id="{43600795-A6CA-4C4B-9800-07AB28F89B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0" y="2382"/>
              <a:ext cx="160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257" name="Rectangle 96">
              <a:extLst>
                <a:ext uri="{FF2B5EF4-FFF2-40B4-BE49-F238E27FC236}">
                  <a16:creationId xmlns:a16="http://schemas.microsoft.com/office/drawing/2014/main" id="{32CFBA4E-295B-BF40-8717-00CE151159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4" y="1835"/>
              <a:ext cx="83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</a:endParaRPr>
            </a:p>
          </p:txBody>
        </p:sp>
      </p:grpSp>
      <p:grpSp>
        <p:nvGrpSpPr>
          <p:cNvPr id="266" name="Group 61">
            <a:extLst>
              <a:ext uri="{FF2B5EF4-FFF2-40B4-BE49-F238E27FC236}">
                <a16:creationId xmlns:a16="http://schemas.microsoft.com/office/drawing/2014/main" id="{2E0D8697-E30E-C84C-9F0E-29142F2D4E67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9843242" y="4083754"/>
            <a:ext cx="1192212" cy="1171575"/>
            <a:chOff x="-44" y="1473"/>
            <a:chExt cx="981" cy="1105"/>
          </a:xfrm>
        </p:grpSpPr>
        <p:pic>
          <p:nvPicPr>
            <p:cNvPr id="267" name="Picture 62" descr="desktop_computer_stylized_medium">
              <a:extLst>
                <a:ext uri="{FF2B5EF4-FFF2-40B4-BE49-F238E27FC236}">
                  <a16:creationId xmlns:a16="http://schemas.microsoft.com/office/drawing/2014/main" id="{85154182-D3D3-494A-8DEB-F001E6EB4B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8" name="Freeform 63">
              <a:extLst>
                <a:ext uri="{FF2B5EF4-FFF2-40B4-BE49-F238E27FC236}">
                  <a16:creationId xmlns:a16="http://schemas.microsoft.com/office/drawing/2014/main" id="{E36B34F6-C549-9143-AA71-C07DF7E0B17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</a:endParaRPr>
            </a:p>
          </p:txBody>
        </p:sp>
      </p:grpSp>
      <p:sp>
        <p:nvSpPr>
          <p:cNvPr id="269" name="Text Box 325">
            <a:extLst>
              <a:ext uri="{FF2B5EF4-FFF2-40B4-BE49-F238E27FC236}">
                <a16:creationId xmlns:a16="http://schemas.microsoft.com/office/drawing/2014/main" id="{2685AEBC-A012-9B46-B78A-88C2A3D512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820" y="5516537"/>
            <a:ext cx="2198742" cy="103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rPr>
              <a:t>server, with</a:t>
            </a:r>
          </a:p>
          <a:p>
            <a:pPr marL="0" marR="0" lvl="0" indent="0" algn="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rPr>
              <a:t>file of F bits </a:t>
            </a:r>
          </a:p>
          <a:p>
            <a:pPr marL="0" marR="0" lvl="0" indent="0" algn="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rPr>
              <a:t>to send to client</a:t>
            </a:r>
          </a:p>
        </p:txBody>
      </p:sp>
      <p:sp>
        <p:nvSpPr>
          <p:cNvPr id="270" name="Text Box 328">
            <a:extLst>
              <a:ext uri="{FF2B5EF4-FFF2-40B4-BE49-F238E27FC236}">
                <a16:creationId xmlns:a16="http://schemas.microsoft.com/office/drawing/2014/main" id="{99E6BFD3-F62C-B043-9B11-0DBFC35AC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7926" y="4936011"/>
            <a:ext cx="1722587" cy="722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rPr>
              <a:t>link capacity</a:t>
            </a:r>
          </a:p>
          <a:p>
            <a:pPr marL="0" marR="0" lvl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rPr>
              <a:t> R</a:t>
            </a:r>
            <a:r>
              <a:rPr kumimoji="0" lang="en-US" alt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rPr>
              <a:t>s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rPr>
              <a:t>bits/sec</a:t>
            </a:r>
          </a:p>
        </p:txBody>
      </p:sp>
      <p:sp>
        <p:nvSpPr>
          <p:cNvPr id="271" name="Text Box 329">
            <a:extLst>
              <a:ext uri="{FF2B5EF4-FFF2-40B4-BE49-F238E27FC236}">
                <a16:creationId xmlns:a16="http://schemas.microsoft.com/office/drawing/2014/main" id="{A5259771-F5CC-2A4E-B736-3B818B7FD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7773" y="4939162"/>
            <a:ext cx="1722587" cy="722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rPr>
              <a:t>link capacity</a:t>
            </a:r>
          </a:p>
          <a:p>
            <a:pPr marL="0" marR="0" lvl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rPr>
              <a:t> R</a:t>
            </a:r>
            <a:r>
              <a:rPr kumimoji="0" lang="en-US" alt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rPr>
              <a:t>c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rPr>
              <a:t>bits/sec</a:t>
            </a:r>
          </a:p>
        </p:txBody>
      </p:sp>
      <p:grpSp>
        <p:nvGrpSpPr>
          <p:cNvPr id="301" name="Group 99">
            <a:extLst>
              <a:ext uri="{FF2B5EF4-FFF2-40B4-BE49-F238E27FC236}">
                <a16:creationId xmlns:a16="http://schemas.microsoft.com/office/drawing/2014/main" id="{4B6F3DA1-2A9C-2E4C-B823-1CEA5B30C4A7}"/>
              </a:ext>
            </a:extLst>
          </p:cNvPr>
          <p:cNvGrpSpPr>
            <a:grpSpLocks/>
          </p:cNvGrpSpPr>
          <p:nvPr/>
        </p:nvGrpSpPr>
        <p:grpSpPr bwMode="auto">
          <a:xfrm>
            <a:off x="781276" y="4976619"/>
            <a:ext cx="8913813" cy="1698625"/>
            <a:chOff x="-249" y="3658"/>
            <a:chExt cx="5615" cy="1070"/>
          </a:xfrm>
        </p:grpSpPr>
        <p:sp>
          <p:nvSpPr>
            <p:cNvPr id="302" name="Text Box 353">
              <a:extLst>
                <a:ext uri="{FF2B5EF4-FFF2-40B4-BE49-F238E27FC236}">
                  <a16:creationId xmlns:a16="http://schemas.microsoft.com/office/drawing/2014/main" id="{07E7AB23-0BD9-F14F-9990-6EF08491E4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249" y="3928"/>
              <a:ext cx="1461" cy="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 anchor="t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kern="0" dirty="0" err="1">
                  <a:latin typeface="Arial"/>
                  <a:ea typeface="ＭＳ Ｐゴシック"/>
                  <a:cs typeface="Arial"/>
                </a:rPr>
                <a:t>Сервер</a:t>
              </a:r>
              <a:r>
                <a:rPr lang="en-US" sz="1800" kern="0" dirty="0">
                  <a:latin typeface="Arial"/>
                  <a:ea typeface="ＭＳ Ｐゴシック"/>
                  <a:cs typeface="Arial"/>
                </a:rPr>
                <a:t>, </a:t>
              </a:r>
              <a:r>
                <a:rPr lang="en-US" sz="1800" kern="0" dirty="0" err="1">
                  <a:latin typeface="Arial"/>
                  <a:ea typeface="ＭＳ Ｐゴシック"/>
                  <a:cs typeface="Arial"/>
                </a:rPr>
                <a:t>отправляющий</a:t>
              </a:r>
              <a:r>
                <a:rPr lang="en-US" sz="1800" kern="0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1800" kern="0" dirty="0" err="1">
                  <a:latin typeface="Arial"/>
                  <a:ea typeface="ＭＳ Ｐゴシック"/>
                  <a:cs typeface="Arial"/>
                </a:rPr>
                <a:t>клиенту</a:t>
              </a:r>
              <a:r>
                <a:rPr lang="en-US" sz="1800" kern="0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1800" kern="0" dirty="0" err="1">
                  <a:latin typeface="Arial"/>
                  <a:ea typeface="ＭＳ Ｐゴシック"/>
                  <a:cs typeface="Arial"/>
                </a:rPr>
                <a:t>файл</a:t>
              </a:r>
              <a:r>
                <a:rPr lang="en-US" sz="1800" kern="0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1800" kern="0" dirty="0" err="1">
                  <a:latin typeface="Arial"/>
                  <a:ea typeface="ＭＳ Ｐゴシック"/>
                  <a:cs typeface="Arial"/>
                </a:rPr>
                <a:t>размером</a:t>
              </a:r>
              <a:r>
                <a:rPr lang="en-US" sz="1800" kern="0" dirty="0">
                  <a:latin typeface="Arial"/>
                  <a:ea typeface="ＭＳ Ｐゴシック"/>
                  <a:cs typeface="Arial"/>
                </a:rPr>
                <a:t> 𝐹 </a:t>
              </a:r>
              <a:r>
                <a:rPr lang="en-US" sz="1800" kern="0" dirty="0" err="1">
                  <a:latin typeface="Arial"/>
                  <a:ea typeface="ＭＳ Ｐゴシック"/>
                  <a:cs typeface="Arial"/>
                </a:rPr>
                <a:t>бит</a:t>
              </a:r>
              <a:endParaRPr lang="ru-RU" sz="1800" dirty="0" err="1">
                <a:ea typeface="ＭＳ Ｐゴシック"/>
                <a:cs typeface="Arial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77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303" name="Text Box 336">
              <a:extLst>
                <a:ext uri="{FF2B5EF4-FFF2-40B4-BE49-F238E27FC236}">
                  <a16:creationId xmlns:a16="http://schemas.microsoft.com/office/drawing/2014/main" id="{22B4F102-0AE6-894B-9FDB-169832FE1D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49" y="3681"/>
              <a:ext cx="1769" cy="6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 anchor="t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kern="0" dirty="0" err="1">
                  <a:latin typeface="Arial"/>
                  <a:ea typeface="ＭＳ Ｐゴシック"/>
                  <a:cs typeface="Arial"/>
                </a:rPr>
                <a:t>Линия</a:t>
              </a:r>
              <a:r>
                <a:rPr lang="en-US" sz="1800" kern="0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1800" kern="0" dirty="0" err="1">
                  <a:latin typeface="Arial"/>
                  <a:ea typeface="ＭＳ Ｐゴシック"/>
                  <a:cs typeface="Arial"/>
                </a:rPr>
                <a:t>связи</a:t>
              </a:r>
              <a:r>
                <a:rPr lang="en-US" sz="1800" kern="0" dirty="0">
                  <a:latin typeface="Arial"/>
                  <a:ea typeface="ＭＳ Ｐゴシック"/>
                  <a:cs typeface="Arial"/>
                </a:rPr>
                <a:t> с </a:t>
              </a:r>
              <a:r>
                <a:rPr lang="en-US" sz="1800" kern="0" dirty="0" err="1">
                  <a:latin typeface="Arial"/>
                  <a:ea typeface="ＭＳ Ｐゴシック"/>
                  <a:cs typeface="Arial"/>
                </a:rPr>
                <a:t>максимальной</a:t>
              </a:r>
              <a:r>
                <a:rPr lang="en-US" sz="1800" kern="0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1800" kern="0" dirty="0" err="1">
                  <a:latin typeface="Arial"/>
                  <a:ea typeface="ＭＳ Ｐゴシック"/>
                  <a:cs typeface="Arial"/>
                </a:rPr>
                <a:t>скоростью</a:t>
              </a:r>
              <a:r>
                <a:rPr lang="en-US" sz="1800" kern="0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1800" kern="0" dirty="0" err="1">
                  <a:latin typeface="Arial"/>
                  <a:ea typeface="ＭＳ Ｐゴシック"/>
                  <a:cs typeface="Arial"/>
                </a:rPr>
                <a:t>передачи</a:t>
              </a:r>
              <a:r>
                <a:rPr lang="en-US" sz="1800" kern="0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/>
                  <a:cs typeface="Arial"/>
                </a:rPr>
                <a:t>(</a:t>
              </a:r>
              <a:r>
                <a:rPr kumimoji="0" lang="en-US" altLang="en-US" sz="18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/>
                  <a:cs typeface="Arial"/>
                </a:rPr>
                <a:t>R</a:t>
              </a:r>
              <a:r>
                <a:rPr kumimoji="0" lang="en-US" altLang="en-US" sz="1800" b="0" i="1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/>
                  <a:cs typeface="Arial"/>
                </a:rPr>
                <a:t>s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/>
                  <a:cs typeface="Arial"/>
                </a:rPr>
                <a:t>bits/sec)</a:t>
              </a:r>
              <a:endParaRPr lang="ru-RU" sz="1800" b="0" i="0" u="none" strike="noStrike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/>
                <a:cs typeface="Arial" panose="020B0604020202020204" pitchFamily="34" charset="0"/>
              </a:endParaRPr>
            </a:p>
          </p:txBody>
        </p:sp>
        <p:sp>
          <p:nvSpPr>
            <p:cNvPr id="304" name="Text Box 346">
              <a:extLst>
                <a:ext uri="{FF2B5EF4-FFF2-40B4-BE49-F238E27FC236}">
                  <a16:creationId xmlns:a16="http://schemas.microsoft.com/office/drawing/2014/main" id="{99C94E9C-7B58-B945-A1E2-8510D3FF88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6" y="3658"/>
              <a:ext cx="1860" cy="5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 anchor="t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kern="0" dirty="0" err="1">
                  <a:latin typeface="Arial"/>
                  <a:ea typeface="ＭＳ Ｐゴシック"/>
                  <a:cs typeface="Arial"/>
                </a:rPr>
                <a:t>Линия</a:t>
              </a:r>
              <a:r>
                <a:rPr lang="en-US" sz="1800" kern="0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1800" kern="0" dirty="0" err="1">
                  <a:latin typeface="Arial"/>
                  <a:ea typeface="ＭＳ Ｐゴシック"/>
                  <a:cs typeface="Arial"/>
                </a:rPr>
                <a:t>связи</a:t>
              </a:r>
              <a:r>
                <a:rPr lang="en-US" sz="1800" kern="0" dirty="0">
                  <a:latin typeface="Arial"/>
                  <a:ea typeface="ＭＳ Ｐゴシック"/>
                  <a:cs typeface="Arial"/>
                </a:rPr>
                <a:t> с </a:t>
              </a:r>
              <a:r>
                <a:rPr lang="en-US" sz="1800" kern="0" dirty="0" err="1">
                  <a:latin typeface="Arial"/>
                  <a:ea typeface="ＭＳ Ｐゴシック"/>
                  <a:cs typeface="Arial"/>
                </a:rPr>
                <a:t>максимальной</a:t>
              </a:r>
              <a:r>
                <a:rPr lang="en-US" sz="1800" kern="0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1800" kern="0" dirty="0" err="1">
                  <a:latin typeface="Arial"/>
                  <a:ea typeface="ＭＳ Ｐゴシック"/>
                  <a:cs typeface="Arial"/>
                </a:rPr>
                <a:t>скоростью</a:t>
              </a:r>
              <a:r>
                <a:rPr lang="en-US" sz="1800" kern="0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1800" kern="0" dirty="0" err="1">
                  <a:latin typeface="Arial"/>
                  <a:ea typeface="ＭＳ Ｐゴシック"/>
                  <a:cs typeface="Arial"/>
                </a:rPr>
                <a:t>передачи</a:t>
              </a:r>
              <a:r>
                <a:rPr lang="en-US" sz="1800" kern="0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kumimoji="0" lang="en-US" altLang="en-US" sz="18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/>
                  <a:cs typeface="Arial"/>
                </a:rPr>
                <a:t>(R</a:t>
              </a:r>
              <a:r>
                <a:rPr kumimoji="0" lang="en-US" altLang="en-US" sz="1800" b="0" i="1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/>
                  <a:cs typeface="Arial"/>
                </a:rPr>
                <a:t>c</a:t>
              </a:r>
              <a:r>
                <a:rPr lang="en-US" altLang="en-US" sz="1800" i="1" kern="0" baseline="-25000" dirty="0">
                  <a:solidFill>
                    <a:srgbClr val="000000"/>
                  </a:solidFill>
                  <a:latin typeface="Calibri" panose="020F0502020204030204"/>
                  <a:ea typeface="ＭＳ Ｐゴシック"/>
                  <a:cs typeface="Arial"/>
                </a:rPr>
                <a:t> </a:t>
              </a:r>
              <a:r>
                <a:rPr lang="en-US" altLang="en-US" sz="1800" i="1" kern="0" baseline="-25000" dirty="0" err="1">
                  <a:solidFill>
                    <a:srgbClr val="000000"/>
                  </a:solidFill>
                  <a:latin typeface="Calibri" panose="020F0502020204030204"/>
                  <a:ea typeface="ＭＳ Ｐゴシック"/>
                  <a:cs typeface="Arial"/>
                </a:rPr>
                <a:t>бит</a:t>
              </a:r>
              <a:r>
                <a:rPr lang="en-US" altLang="en-US" sz="1800" kern="0" dirty="0">
                  <a:solidFill>
                    <a:srgbClr val="000000"/>
                  </a:solidFill>
                  <a:latin typeface="Calibri" panose="020F0502020204030204"/>
                  <a:ea typeface="ＭＳ Ｐゴシック"/>
                  <a:cs typeface="Arial"/>
                </a:rPr>
                <a:t>/с)</a:t>
              </a:r>
              <a:endParaRPr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/>
                <a:cs typeface="Arial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2A92D340-73A9-4F49-8534-B5C904B778B4}"/>
              </a:ext>
            </a:extLst>
          </p:cNvPr>
          <p:cNvGrpSpPr/>
          <p:nvPr/>
        </p:nvGrpSpPr>
        <p:grpSpPr>
          <a:xfrm>
            <a:off x="2071329" y="4013904"/>
            <a:ext cx="7826649" cy="763664"/>
            <a:chOff x="2071329" y="4013904"/>
            <a:chExt cx="7826649" cy="763664"/>
          </a:xfrm>
        </p:grpSpPr>
        <p:sp>
          <p:nvSpPr>
            <p:cNvPr id="290" name="AutoShape 350">
              <a:extLst>
                <a:ext uri="{FF2B5EF4-FFF2-40B4-BE49-F238E27FC236}">
                  <a16:creationId xmlns:a16="http://schemas.microsoft.com/office/drawing/2014/main" id="{3D33AE23-1C65-834A-A5D5-8D03E4720B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08978" y="4275842"/>
              <a:ext cx="889000" cy="485775"/>
            </a:xfrm>
            <a:prstGeom prst="rightArrow">
              <a:avLst>
                <a:gd name="adj1" fmla="val 50000"/>
                <a:gd name="adj2" fmla="val 45752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CC0000"/>
                </a:gs>
              </a:gsLst>
              <a:lin ang="0" scaled="1"/>
            </a:gra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Arial"/>
              </a:endParaRPr>
            </a:p>
          </p:txBody>
        </p:sp>
        <p:grpSp>
          <p:nvGrpSpPr>
            <p:cNvPr id="291" name="Group 335">
              <a:extLst>
                <a:ext uri="{FF2B5EF4-FFF2-40B4-BE49-F238E27FC236}">
                  <a16:creationId xmlns:a16="http://schemas.microsoft.com/office/drawing/2014/main" id="{1AB0D837-8757-A24A-AA3E-5914390BD0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16469" y="4319954"/>
              <a:ext cx="2322512" cy="392112"/>
              <a:chOff x="2249" y="3430"/>
              <a:chExt cx="1389" cy="256"/>
            </a:xfrm>
          </p:grpSpPr>
          <p:sp>
            <p:nvSpPr>
              <p:cNvPr id="292" name="Oval 333">
                <a:extLst>
                  <a:ext uri="{FF2B5EF4-FFF2-40B4-BE49-F238E27FC236}">
                    <a16:creationId xmlns:a16="http://schemas.microsoft.com/office/drawing/2014/main" id="{6E6EF4F3-E324-EE41-857E-2F00CC4C3A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9" y="3433"/>
                <a:ext cx="69" cy="253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B2B2B2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93" name="Rectangle 332">
                <a:extLst>
                  <a:ext uri="{FF2B5EF4-FFF2-40B4-BE49-F238E27FC236}">
                    <a16:creationId xmlns:a16="http://schemas.microsoft.com/office/drawing/2014/main" id="{B2682ADB-A65B-D047-86A5-56687D6DFC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5" y="3433"/>
                <a:ext cx="1326" cy="253"/>
              </a:xfrm>
              <a:prstGeom prst="rect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B2B2B2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94" name="Oval 331">
                <a:extLst>
                  <a:ext uri="{FF2B5EF4-FFF2-40B4-BE49-F238E27FC236}">
                    <a16:creationId xmlns:a16="http://schemas.microsoft.com/office/drawing/2014/main" id="{C101BC4D-17C9-324C-82E8-C4AAA13D8A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49" y="3430"/>
                <a:ext cx="69" cy="253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295" name="Rectangle 334">
                <a:extLst>
                  <a:ext uri="{FF2B5EF4-FFF2-40B4-BE49-F238E27FC236}">
                    <a16:creationId xmlns:a16="http://schemas.microsoft.com/office/drawing/2014/main" id="{4A8174FB-A99D-5C4E-ADC6-1958FC2B1B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2" y="3438"/>
                <a:ext cx="44" cy="246"/>
              </a:xfrm>
              <a:prstGeom prst="rect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B2B2B2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grpSp>
          <p:nvGrpSpPr>
            <p:cNvPr id="296" name="Group 341">
              <a:extLst>
                <a:ext uri="{FF2B5EF4-FFF2-40B4-BE49-F238E27FC236}">
                  <a16:creationId xmlns:a16="http://schemas.microsoft.com/office/drawing/2014/main" id="{0EB2E33F-C4E3-1644-9D50-3FCE1862D7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475852" y="4196543"/>
              <a:ext cx="2801937" cy="581025"/>
              <a:chOff x="2249" y="3430"/>
              <a:chExt cx="1389" cy="256"/>
            </a:xfrm>
          </p:grpSpPr>
          <p:sp>
            <p:nvSpPr>
              <p:cNvPr id="297" name="Oval 342">
                <a:extLst>
                  <a:ext uri="{FF2B5EF4-FFF2-40B4-BE49-F238E27FC236}">
                    <a16:creationId xmlns:a16="http://schemas.microsoft.com/office/drawing/2014/main" id="{8B0433EF-9C73-5648-874B-82F2F6B3FE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9" y="3433"/>
                <a:ext cx="69" cy="253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B2B2B2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98" name="Rectangle 343">
                <a:extLst>
                  <a:ext uri="{FF2B5EF4-FFF2-40B4-BE49-F238E27FC236}">
                    <a16:creationId xmlns:a16="http://schemas.microsoft.com/office/drawing/2014/main" id="{4E0FBD5F-0BE8-F549-8413-D4068F1044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5" y="3433"/>
                <a:ext cx="1326" cy="253"/>
              </a:xfrm>
              <a:prstGeom prst="rect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B2B2B2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99" name="Oval 344">
                <a:extLst>
                  <a:ext uri="{FF2B5EF4-FFF2-40B4-BE49-F238E27FC236}">
                    <a16:creationId xmlns:a16="http://schemas.microsoft.com/office/drawing/2014/main" id="{48CAF989-114C-CC4C-8DBF-A27BA32161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49" y="3430"/>
                <a:ext cx="69" cy="253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300" name="Rectangle 345">
                <a:extLst>
                  <a:ext uri="{FF2B5EF4-FFF2-40B4-BE49-F238E27FC236}">
                    <a16:creationId xmlns:a16="http://schemas.microsoft.com/office/drawing/2014/main" id="{C659DCD3-540C-0146-BAAD-7DBA3AC0F7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2" y="3438"/>
                <a:ext cx="44" cy="246"/>
              </a:xfrm>
              <a:prstGeom prst="rect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B2B2B2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305" name="AutoShape 351">
              <a:extLst>
                <a:ext uri="{FF2B5EF4-FFF2-40B4-BE49-F238E27FC236}">
                  <a16:creationId xmlns:a16="http://schemas.microsoft.com/office/drawing/2014/main" id="{371DACA7-8356-6549-B395-6F1207E7F7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95542" y="4258379"/>
              <a:ext cx="1279525" cy="485775"/>
            </a:xfrm>
            <a:prstGeom prst="rightArrow">
              <a:avLst>
                <a:gd name="adj1" fmla="val 50000"/>
                <a:gd name="adj2" fmla="val 6585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CC0000"/>
                </a:gs>
              </a:gsLst>
              <a:lin ang="0" scaled="1"/>
            </a:gra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306" name="AutoShape 349">
              <a:extLst>
                <a:ext uri="{FF2B5EF4-FFF2-40B4-BE49-F238E27FC236}">
                  <a16:creationId xmlns:a16="http://schemas.microsoft.com/office/drawing/2014/main" id="{DAF93F8F-35E4-524B-97A1-6252C154B95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071329" y="4013904"/>
              <a:ext cx="974725" cy="720725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2912 h 21600"/>
                <a:gd name="T14" fmla="*/ 18227 w 21600"/>
                <a:gd name="T15" fmla="*/ 924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CC0000"/>
                </a:gs>
              </a:gsLst>
              <a:lin ang="0" scaled="1"/>
            </a:gra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/>
              </a:endParaRPr>
            </a:p>
          </p:txBody>
        </p:sp>
      </p:grp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91116CC-72E2-1E41-B441-B2A46728B7B8}"/>
              </a:ext>
            </a:extLst>
          </p:cNvPr>
          <p:cNvCxnSpPr/>
          <p:nvPr/>
        </p:nvCxnSpPr>
        <p:spPr>
          <a:xfrm>
            <a:off x="2663444" y="4956164"/>
            <a:ext cx="0" cy="49926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0240B1B8-8762-A749-A5D9-196239F727C6}"/>
              </a:ext>
            </a:extLst>
          </p:cNvPr>
          <p:cNvCxnSpPr/>
          <p:nvPr/>
        </p:nvCxnSpPr>
        <p:spPr>
          <a:xfrm>
            <a:off x="3671250" y="4571341"/>
            <a:ext cx="0" cy="49926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8FDF4627-F3A2-F640-9920-1210DF3A14EE}"/>
              </a:ext>
            </a:extLst>
          </p:cNvPr>
          <p:cNvCxnSpPr/>
          <p:nvPr/>
        </p:nvCxnSpPr>
        <p:spPr>
          <a:xfrm>
            <a:off x="7773171" y="4574886"/>
            <a:ext cx="0" cy="49926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8ECCA882-E5CA-47E8-2EEE-339BE2D5A021}"/>
              </a:ext>
            </a:extLst>
          </p:cNvPr>
          <p:cNvSpPr txBox="1">
            <a:spLocks/>
          </p:cNvSpPr>
          <p:nvPr/>
        </p:nvSpPr>
        <p:spPr>
          <a:xfrm>
            <a:off x="3547726" y="6495771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200" dirty="0" err="1">
                <a:solidFill>
                  <a:schemeClr val="tx1"/>
                </a:solidFill>
              </a:rPr>
              <a:t>Джеймс</a:t>
            </a:r>
            <a:r>
              <a:rPr lang="ru-RU" sz="1200" dirty="0">
                <a:solidFill>
                  <a:schemeClr val="tx1"/>
                </a:solidFill>
              </a:rPr>
              <a:t> Ф. </a:t>
            </a:r>
            <a:r>
              <a:rPr lang="ru-RU" sz="1200" dirty="0" err="1">
                <a:solidFill>
                  <a:schemeClr val="tx1"/>
                </a:solidFill>
              </a:rPr>
              <a:t>Куроуз</a:t>
            </a:r>
            <a:r>
              <a:rPr lang="ru-RU" sz="12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200">
              <a:solidFill>
                <a:schemeClr val="tx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1944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CD900-19EC-824C-BF74-AADFBF5A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267" y="291947"/>
            <a:ext cx="10515600" cy="894622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</a:rPr>
              <a:t>Throughput</a:t>
            </a:r>
            <a:endParaRPr lang="en-US" sz="4400" dirty="0"/>
          </a:p>
        </p:txBody>
      </p:sp>
      <p:grpSp>
        <p:nvGrpSpPr>
          <p:cNvPr id="429" name="Group 347">
            <a:extLst>
              <a:ext uri="{FF2B5EF4-FFF2-40B4-BE49-F238E27FC236}">
                <a16:creationId xmlns:a16="http://schemas.microsoft.com/office/drawing/2014/main" id="{29540C2D-9FA0-BB45-BE5F-03C752C3783C}"/>
              </a:ext>
            </a:extLst>
          </p:cNvPr>
          <p:cNvGrpSpPr>
            <a:grpSpLocks/>
          </p:cNvGrpSpPr>
          <p:nvPr/>
        </p:nvGrpSpPr>
        <p:grpSpPr bwMode="auto">
          <a:xfrm>
            <a:off x="4983726" y="4245735"/>
            <a:ext cx="912813" cy="415925"/>
            <a:chOff x="1871277" y="1576300"/>
            <a:chExt cx="1128371" cy="437861"/>
          </a:xfrm>
        </p:grpSpPr>
        <p:sp>
          <p:nvSpPr>
            <p:cNvPr id="430" name="Oval 429">
              <a:extLst>
                <a:ext uri="{FF2B5EF4-FFF2-40B4-BE49-F238E27FC236}">
                  <a16:creationId xmlns:a16="http://schemas.microsoft.com/office/drawing/2014/main" id="{D91E1173-2CC1-804A-8A29-AD5A2B05C5E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rotWithShape="1">
              <a:gsLst>
                <a:gs pos="0">
                  <a:srgbClr val="262699"/>
                </a:gs>
                <a:gs pos="53000">
                  <a:srgbClr val="8585E0"/>
                </a:gs>
                <a:gs pos="100000">
                  <a:srgbClr val="262699"/>
                </a:gs>
              </a:gsLst>
              <a:lin ang="0" scaled="1"/>
            </a:gradFill>
            <a:ln w="6350">
              <a:solidFill>
                <a:srgbClr val="000000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431" name="Rectangle 430">
              <a:extLst>
                <a:ext uri="{FF2B5EF4-FFF2-40B4-BE49-F238E27FC236}">
                  <a16:creationId xmlns:a16="http://schemas.microsoft.com/office/drawing/2014/main" id="{D26B5CB1-EFDC-AA4A-94A5-91F1F7893EBE}"/>
                </a:ext>
              </a:extLst>
            </p:cNvPr>
            <p:cNvSpPr/>
            <p:nvPr/>
          </p:nvSpPr>
          <p:spPr bwMode="auto">
            <a:xfrm>
              <a:off x="1871277" y="1740080"/>
              <a:ext cx="1128371" cy="115314"/>
            </a:xfrm>
            <a:prstGeom prst="rect">
              <a:avLst/>
            </a:prstGeom>
            <a:gradFill rotWithShape="1">
              <a:gsLst>
                <a:gs pos="0">
                  <a:srgbClr val="3333CC">
                    <a:lumMod val="75000"/>
                  </a:srgbClr>
                </a:gs>
                <a:gs pos="53000">
                  <a:srgbClr val="3333CC">
                    <a:lumMod val="60000"/>
                    <a:lumOff val="40000"/>
                  </a:srgbClr>
                </a:gs>
                <a:gs pos="100000">
                  <a:srgbClr val="3333CC">
                    <a:lumMod val="75000"/>
                  </a:srgbClr>
                </a:gs>
              </a:gsLst>
              <a:lin ang="108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endParaRPr>
            </a:p>
          </p:txBody>
        </p:sp>
        <p:sp>
          <p:nvSpPr>
            <p:cNvPr id="432" name="Oval 431">
              <a:extLst>
                <a:ext uri="{FF2B5EF4-FFF2-40B4-BE49-F238E27FC236}">
                  <a16:creationId xmlns:a16="http://schemas.microsoft.com/office/drawing/2014/main" id="{852CB226-E8E6-CA45-95E4-3E2F740D0CC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rgbClr val="BFBFBF"/>
            </a:solidFill>
            <a:ln w="6350">
              <a:solidFill>
                <a:srgbClr val="000000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433" name="Freeform 432">
              <a:extLst>
                <a:ext uri="{FF2B5EF4-FFF2-40B4-BE49-F238E27FC236}">
                  <a16:creationId xmlns:a16="http://schemas.microsoft.com/office/drawing/2014/main" id="{2F42ECA3-62AC-C34A-9330-F31499A994CD}"/>
                </a:ext>
              </a:extLst>
            </p:cNvPr>
            <p:cNvSpPr/>
            <p:nvPr/>
          </p:nvSpPr>
          <p:spPr bwMode="auto">
            <a:xfrm>
              <a:off x="2159748" y="1673231"/>
              <a:ext cx="547504" cy="160438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rgbClr val="3333CC">
                <a:lumMod val="60000"/>
                <a:lumOff val="40000"/>
              </a:srgbClr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endParaRPr>
            </a:p>
          </p:txBody>
        </p:sp>
        <p:sp>
          <p:nvSpPr>
            <p:cNvPr id="434" name="Freeform 433">
              <a:extLst>
                <a:ext uri="{FF2B5EF4-FFF2-40B4-BE49-F238E27FC236}">
                  <a16:creationId xmlns:a16="http://schemas.microsoft.com/office/drawing/2014/main" id="{7DAD661B-B797-0E4F-A7A2-EECB211B39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T0" fmla="*/ 0 w 3723451"/>
                <a:gd name="T1" fmla="*/ 27215 h 932950"/>
                <a:gd name="T2" fmla="*/ 116562 w 3723451"/>
                <a:gd name="T3" fmla="*/ 321 h 932950"/>
                <a:gd name="T4" fmla="*/ 330164 w 3723451"/>
                <a:gd name="T5" fmla="*/ 62070 h 932950"/>
                <a:gd name="T6" fmla="*/ 533943 w 3723451"/>
                <a:gd name="T7" fmla="*/ 0 h 932950"/>
                <a:gd name="T8" fmla="*/ 662444 w 3723451"/>
                <a:gd name="T9" fmla="*/ 24700 h 932950"/>
                <a:gd name="T10" fmla="*/ 566839 w 3723451"/>
                <a:gd name="T11" fmla="*/ 55072 h 932950"/>
                <a:gd name="T12" fmla="*/ 536059 w 3723451"/>
                <a:gd name="T13" fmla="*/ 46883 h 932950"/>
                <a:gd name="T14" fmla="*/ 333917 w 3723451"/>
                <a:gd name="T15" fmla="*/ 111241 h 932950"/>
                <a:gd name="T16" fmla="*/ 126604 w 3723451"/>
                <a:gd name="T17" fmla="*/ 49251 h 932950"/>
                <a:gd name="T18" fmla="*/ 93086 w 3723451"/>
                <a:gd name="T19" fmla="*/ 55941 h 932950"/>
                <a:gd name="T20" fmla="*/ 0 w 3723451"/>
                <a:gd name="T21" fmla="*/ 27215 h 93295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rgbClr val="262699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435" name="Freeform 434">
              <a:extLst>
                <a:ext uri="{FF2B5EF4-FFF2-40B4-BE49-F238E27FC236}">
                  <a16:creationId xmlns:a16="http://schemas.microsoft.com/office/drawing/2014/main" id="{6D956B9B-0BF1-184A-8A16-0E56F0D9292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T0" fmla="*/ 0 w 1366596"/>
                <a:gd name="T1" fmla="*/ 0 h 809868"/>
                <a:gd name="T2" fmla="*/ 244057 w 1366596"/>
                <a:gd name="T3" fmla="*/ 74985 h 809868"/>
                <a:gd name="T4" fmla="*/ 154487 w 1366596"/>
                <a:gd name="T5" fmla="*/ 97040 h 809868"/>
                <a:gd name="T6" fmla="*/ 822 w 1366596"/>
                <a:gd name="T7" fmla="*/ 51277 h 809868"/>
                <a:gd name="T8" fmla="*/ 0 w 1366596"/>
                <a:gd name="T9" fmla="*/ 0 h 8098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rgbClr val="262699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436" name="Freeform 435">
              <a:extLst>
                <a:ext uri="{FF2B5EF4-FFF2-40B4-BE49-F238E27FC236}">
                  <a16:creationId xmlns:a16="http://schemas.microsoft.com/office/drawing/2014/main" id="{0CBF6073-15EC-8540-96C4-D4D3FCB6DE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T0" fmla="*/ 237599 w 1348191"/>
                <a:gd name="T1" fmla="*/ 0 h 791462"/>
                <a:gd name="T2" fmla="*/ 240888 w 1348191"/>
                <a:gd name="T3" fmla="*/ 46827 h 791462"/>
                <a:gd name="T4" fmla="*/ 87147 w 1348191"/>
                <a:gd name="T5" fmla="*/ 97039 h 791462"/>
                <a:gd name="T6" fmla="*/ 0 w 1348191"/>
                <a:gd name="T7" fmla="*/ 75036 h 791462"/>
                <a:gd name="T8" fmla="*/ 237599 w 1348191"/>
                <a:gd name="T9" fmla="*/ 0 h 7914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rgbClr val="262699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cxnSp>
          <p:nvCxnSpPr>
            <p:cNvPr id="437" name="Straight Connector 436">
              <a:extLst>
                <a:ext uri="{FF2B5EF4-FFF2-40B4-BE49-F238E27FC236}">
                  <a16:creationId xmlns:a16="http://schemas.microsoft.com/office/drawing/2014/main" id="{F655FBD6-0B65-C943-BD0C-04C522A429F3}"/>
                </a:ext>
              </a:extLst>
            </p:cNvPr>
            <p:cNvCxnSpPr>
              <a:cxnSpLocks noChangeShapeType="1"/>
              <a:endCxn id="432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>
              <a:outerShdw blurRad="40005" dist="19939" dir="5400000" algn="tl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8" name="Straight Connector 437">
              <a:extLst>
                <a:ext uri="{FF2B5EF4-FFF2-40B4-BE49-F238E27FC236}">
                  <a16:creationId xmlns:a16="http://schemas.microsoft.com/office/drawing/2014/main" id="{8319B3C6-5722-1C44-A611-D2468A7B37E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>
              <a:outerShdw blurRad="40005" dist="19939" dir="5400000" algn="tl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39" name="Group 347">
            <a:extLst>
              <a:ext uri="{FF2B5EF4-FFF2-40B4-BE49-F238E27FC236}">
                <a16:creationId xmlns:a16="http://schemas.microsoft.com/office/drawing/2014/main" id="{C4D1F210-8217-DF40-A30E-B4D781BD1617}"/>
              </a:ext>
            </a:extLst>
          </p:cNvPr>
          <p:cNvGrpSpPr>
            <a:grpSpLocks/>
          </p:cNvGrpSpPr>
          <p:nvPr/>
        </p:nvGrpSpPr>
        <p:grpSpPr bwMode="auto">
          <a:xfrm>
            <a:off x="4937689" y="2318255"/>
            <a:ext cx="911225" cy="415925"/>
            <a:chOff x="1871277" y="1576300"/>
            <a:chExt cx="1128371" cy="437861"/>
          </a:xfrm>
        </p:grpSpPr>
        <p:sp>
          <p:nvSpPr>
            <p:cNvPr id="440" name="Oval 439">
              <a:extLst>
                <a:ext uri="{FF2B5EF4-FFF2-40B4-BE49-F238E27FC236}">
                  <a16:creationId xmlns:a16="http://schemas.microsoft.com/office/drawing/2014/main" id="{6C6425EA-486B-F643-943D-D7089FD8840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rotWithShape="1">
              <a:gsLst>
                <a:gs pos="0">
                  <a:srgbClr val="262699"/>
                </a:gs>
                <a:gs pos="53000">
                  <a:srgbClr val="8585E0"/>
                </a:gs>
                <a:gs pos="100000">
                  <a:srgbClr val="262699"/>
                </a:gs>
              </a:gsLst>
              <a:lin ang="0" scaled="1"/>
            </a:gradFill>
            <a:ln w="6350">
              <a:solidFill>
                <a:srgbClr val="000000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441" name="Rectangle 440">
              <a:extLst>
                <a:ext uri="{FF2B5EF4-FFF2-40B4-BE49-F238E27FC236}">
                  <a16:creationId xmlns:a16="http://schemas.microsoft.com/office/drawing/2014/main" id="{72094855-C429-6140-9FC0-17D4134E8759}"/>
                </a:ext>
              </a:extLst>
            </p:cNvPr>
            <p:cNvSpPr/>
            <p:nvPr/>
          </p:nvSpPr>
          <p:spPr bwMode="auto">
            <a:xfrm>
              <a:off x="1871277" y="1740080"/>
              <a:ext cx="1128371" cy="115315"/>
            </a:xfrm>
            <a:prstGeom prst="rect">
              <a:avLst/>
            </a:prstGeom>
            <a:gradFill rotWithShape="1">
              <a:gsLst>
                <a:gs pos="0">
                  <a:srgbClr val="3333CC">
                    <a:lumMod val="75000"/>
                  </a:srgbClr>
                </a:gs>
                <a:gs pos="53000">
                  <a:srgbClr val="3333CC">
                    <a:lumMod val="60000"/>
                    <a:lumOff val="40000"/>
                  </a:srgbClr>
                </a:gs>
                <a:gs pos="100000">
                  <a:srgbClr val="3333CC">
                    <a:lumMod val="75000"/>
                  </a:srgbClr>
                </a:gs>
              </a:gsLst>
              <a:lin ang="108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endParaRPr>
            </a:p>
          </p:txBody>
        </p:sp>
        <p:sp>
          <p:nvSpPr>
            <p:cNvPr id="442" name="Oval 441">
              <a:extLst>
                <a:ext uri="{FF2B5EF4-FFF2-40B4-BE49-F238E27FC236}">
                  <a16:creationId xmlns:a16="http://schemas.microsoft.com/office/drawing/2014/main" id="{940E8085-E288-C843-8449-2EE8442917F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rgbClr val="BFBFBF"/>
            </a:solidFill>
            <a:ln w="6350">
              <a:solidFill>
                <a:srgbClr val="000000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443" name="Freeform 442">
              <a:extLst>
                <a:ext uri="{FF2B5EF4-FFF2-40B4-BE49-F238E27FC236}">
                  <a16:creationId xmlns:a16="http://schemas.microsoft.com/office/drawing/2014/main" id="{E37F0E56-213E-8545-B9F2-BC5003B587C6}"/>
                </a:ext>
              </a:extLst>
            </p:cNvPr>
            <p:cNvSpPr/>
            <p:nvPr/>
          </p:nvSpPr>
          <p:spPr bwMode="auto">
            <a:xfrm>
              <a:off x="2160249" y="1673231"/>
              <a:ext cx="548460" cy="160438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rgbClr val="3333CC">
                <a:lumMod val="60000"/>
                <a:lumOff val="40000"/>
              </a:srgbClr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endParaRPr>
            </a:p>
          </p:txBody>
        </p:sp>
        <p:sp>
          <p:nvSpPr>
            <p:cNvPr id="444" name="Freeform 443">
              <a:extLst>
                <a:ext uri="{FF2B5EF4-FFF2-40B4-BE49-F238E27FC236}">
                  <a16:creationId xmlns:a16="http://schemas.microsoft.com/office/drawing/2014/main" id="{57514748-4829-0749-95C6-8FF0B1CB4D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T0" fmla="*/ 0 w 3723451"/>
                <a:gd name="T1" fmla="*/ 27215 h 932950"/>
                <a:gd name="T2" fmla="*/ 116562 w 3723451"/>
                <a:gd name="T3" fmla="*/ 321 h 932950"/>
                <a:gd name="T4" fmla="*/ 330164 w 3723451"/>
                <a:gd name="T5" fmla="*/ 62070 h 932950"/>
                <a:gd name="T6" fmla="*/ 533943 w 3723451"/>
                <a:gd name="T7" fmla="*/ 0 h 932950"/>
                <a:gd name="T8" fmla="*/ 662444 w 3723451"/>
                <a:gd name="T9" fmla="*/ 24700 h 932950"/>
                <a:gd name="T10" fmla="*/ 566839 w 3723451"/>
                <a:gd name="T11" fmla="*/ 55072 h 932950"/>
                <a:gd name="T12" fmla="*/ 536059 w 3723451"/>
                <a:gd name="T13" fmla="*/ 46883 h 932950"/>
                <a:gd name="T14" fmla="*/ 333917 w 3723451"/>
                <a:gd name="T15" fmla="*/ 111241 h 932950"/>
                <a:gd name="T16" fmla="*/ 126604 w 3723451"/>
                <a:gd name="T17" fmla="*/ 49251 h 932950"/>
                <a:gd name="T18" fmla="*/ 93086 w 3723451"/>
                <a:gd name="T19" fmla="*/ 55941 h 932950"/>
                <a:gd name="T20" fmla="*/ 0 w 3723451"/>
                <a:gd name="T21" fmla="*/ 27215 h 93295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rgbClr val="262699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445" name="Freeform 444">
              <a:extLst>
                <a:ext uri="{FF2B5EF4-FFF2-40B4-BE49-F238E27FC236}">
                  <a16:creationId xmlns:a16="http://schemas.microsoft.com/office/drawing/2014/main" id="{81C91DDC-B728-614D-83D3-517272E011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T0" fmla="*/ 0 w 1366596"/>
                <a:gd name="T1" fmla="*/ 0 h 809868"/>
                <a:gd name="T2" fmla="*/ 244057 w 1366596"/>
                <a:gd name="T3" fmla="*/ 74985 h 809868"/>
                <a:gd name="T4" fmla="*/ 154487 w 1366596"/>
                <a:gd name="T5" fmla="*/ 97040 h 809868"/>
                <a:gd name="T6" fmla="*/ 822 w 1366596"/>
                <a:gd name="T7" fmla="*/ 51277 h 809868"/>
                <a:gd name="T8" fmla="*/ 0 w 1366596"/>
                <a:gd name="T9" fmla="*/ 0 h 8098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rgbClr val="262699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446" name="Freeform 445">
              <a:extLst>
                <a:ext uri="{FF2B5EF4-FFF2-40B4-BE49-F238E27FC236}">
                  <a16:creationId xmlns:a16="http://schemas.microsoft.com/office/drawing/2014/main" id="{94DD4D4E-9421-A140-AFBD-C2D8D5F7FD9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T0" fmla="*/ 237599 w 1348191"/>
                <a:gd name="T1" fmla="*/ 0 h 791462"/>
                <a:gd name="T2" fmla="*/ 240888 w 1348191"/>
                <a:gd name="T3" fmla="*/ 46827 h 791462"/>
                <a:gd name="T4" fmla="*/ 87147 w 1348191"/>
                <a:gd name="T5" fmla="*/ 97039 h 791462"/>
                <a:gd name="T6" fmla="*/ 0 w 1348191"/>
                <a:gd name="T7" fmla="*/ 75036 h 791462"/>
                <a:gd name="T8" fmla="*/ 237599 w 1348191"/>
                <a:gd name="T9" fmla="*/ 0 h 7914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rgbClr val="262699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cxnSp>
          <p:nvCxnSpPr>
            <p:cNvPr id="447" name="Straight Connector 446">
              <a:extLst>
                <a:ext uri="{FF2B5EF4-FFF2-40B4-BE49-F238E27FC236}">
                  <a16:creationId xmlns:a16="http://schemas.microsoft.com/office/drawing/2014/main" id="{44BB3CF6-D387-034B-A66F-B0DB1B8D3A4B}"/>
                </a:ext>
              </a:extLst>
            </p:cNvPr>
            <p:cNvCxnSpPr>
              <a:cxnSpLocks noChangeShapeType="1"/>
              <a:endCxn id="442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>
              <a:outerShdw blurRad="40005" dist="19939" dir="5400000" algn="tl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8" name="Straight Connector 447">
              <a:extLst>
                <a:ext uri="{FF2B5EF4-FFF2-40B4-BE49-F238E27FC236}">
                  <a16:creationId xmlns:a16="http://schemas.microsoft.com/office/drawing/2014/main" id="{7248A1BD-6434-A24C-A1C8-CB863A313AA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>
              <a:outerShdw blurRad="40005" dist="19939" dir="5400000" algn="tl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9" name="Group 140">
            <a:extLst>
              <a:ext uri="{FF2B5EF4-FFF2-40B4-BE49-F238E27FC236}">
                <a16:creationId xmlns:a16="http://schemas.microsoft.com/office/drawing/2014/main" id="{76E7BFD5-92F6-BB41-9E7A-389CECC7F12A}"/>
              </a:ext>
            </a:extLst>
          </p:cNvPr>
          <p:cNvGrpSpPr>
            <a:grpSpLocks/>
          </p:cNvGrpSpPr>
          <p:nvPr/>
        </p:nvGrpSpPr>
        <p:grpSpPr bwMode="auto">
          <a:xfrm>
            <a:off x="2292914" y="1991230"/>
            <a:ext cx="352425" cy="876300"/>
            <a:chOff x="4140" y="429"/>
            <a:chExt cx="1425" cy="2396"/>
          </a:xfrm>
        </p:grpSpPr>
        <p:sp>
          <p:nvSpPr>
            <p:cNvPr id="450" name="Freeform 141">
              <a:extLst>
                <a:ext uri="{FF2B5EF4-FFF2-40B4-BE49-F238E27FC236}">
                  <a16:creationId xmlns:a16="http://schemas.microsoft.com/office/drawing/2014/main" id="{76A5EB39-9919-2444-BBB8-371FCDAF989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451" name="Rectangle 142">
              <a:extLst>
                <a:ext uri="{FF2B5EF4-FFF2-40B4-BE49-F238E27FC236}">
                  <a16:creationId xmlns:a16="http://schemas.microsoft.com/office/drawing/2014/main" id="{60EBDD34-6142-6945-9C14-B79C55F439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429"/>
              <a:ext cx="1046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452" name="Freeform 143">
              <a:extLst>
                <a:ext uri="{FF2B5EF4-FFF2-40B4-BE49-F238E27FC236}">
                  <a16:creationId xmlns:a16="http://schemas.microsoft.com/office/drawing/2014/main" id="{B8A9862D-8A64-8A4B-AD3D-3D060A37FEA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453" name="Freeform 144">
              <a:extLst>
                <a:ext uri="{FF2B5EF4-FFF2-40B4-BE49-F238E27FC236}">
                  <a16:creationId xmlns:a16="http://schemas.microsoft.com/office/drawing/2014/main" id="{F1CBBF09-E39A-294C-817A-9DCD90223F1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454" name="Rectangle 145">
              <a:extLst>
                <a:ext uri="{FF2B5EF4-FFF2-40B4-BE49-F238E27FC236}">
                  <a16:creationId xmlns:a16="http://schemas.microsoft.com/office/drawing/2014/main" id="{0B890F94-5FF7-B74D-888E-B02AA2F698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1" y="694"/>
              <a:ext cx="597" cy="4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grpSp>
          <p:nvGrpSpPr>
            <p:cNvPr id="455" name="Group 146">
              <a:extLst>
                <a:ext uri="{FF2B5EF4-FFF2-40B4-BE49-F238E27FC236}">
                  <a16:creationId xmlns:a16="http://schemas.microsoft.com/office/drawing/2014/main" id="{84C8FF9A-1DFE-5443-B94F-09F2CF1376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80" name="AutoShape 147">
                <a:extLst>
                  <a:ext uri="{FF2B5EF4-FFF2-40B4-BE49-F238E27FC236}">
                    <a16:creationId xmlns:a16="http://schemas.microsoft.com/office/drawing/2014/main" id="{82A932A3-A2B5-9E4C-A00D-8314C870E8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1" cy="13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481" name="AutoShape 148">
                <a:extLst>
                  <a:ext uri="{FF2B5EF4-FFF2-40B4-BE49-F238E27FC236}">
                    <a16:creationId xmlns:a16="http://schemas.microsoft.com/office/drawing/2014/main" id="{7341616C-DDDB-6D4B-8BC1-1DE0014BB3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4"/>
                <a:ext cx="689" cy="10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</p:grpSp>
        <p:sp>
          <p:nvSpPr>
            <p:cNvPr id="456" name="Rectangle 149">
              <a:extLst>
                <a:ext uri="{FF2B5EF4-FFF2-40B4-BE49-F238E27FC236}">
                  <a16:creationId xmlns:a16="http://schemas.microsoft.com/office/drawing/2014/main" id="{3016CB06-5ED2-8E44-8314-CF9B8D9293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3" y="1019"/>
              <a:ext cx="597" cy="4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grpSp>
          <p:nvGrpSpPr>
            <p:cNvPr id="457" name="Group 150">
              <a:extLst>
                <a:ext uri="{FF2B5EF4-FFF2-40B4-BE49-F238E27FC236}">
                  <a16:creationId xmlns:a16="http://schemas.microsoft.com/office/drawing/2014/main" id="{50CD732F-502F-EC4B-9B23-19C3F75FAF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78" name="AutoShape 151">
                <a:extLst>
                  <a:ext uri="{FF2B5EF4-FFF2-40B4-BE49-F238E27FC236}">
                    <a16:creationId xmlns:a16="http://schemas.microsoft.com/office/drawing/2014/main" id="{A5BF82DD-4D73-B841-9282-B6B444B47C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1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479" name="AutoShape 152">
                <a:extLst>
                  <a:ext uri="{FF2B5EF4-FFF2-40B4-BE49-F238E27FC236}">
                    <a16:creationId xmlns:a16="http://schemas.microsoft.com/office/drawing/2014/main" id="{507A60A5-AB7C-DA4B-BE79-74DC6F926B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89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</p:grpSp>
        <p:sp>
          <p:nvSpPr>
            <p:cNvPr id="458" name="Rectangle 153">
              <a:extLst>
                <a:ext uri="{FF2B5EF4-FFF2-40B4-BE49-F238E27FC236}">
                  <a16:creationId xmlns:a16="http://schemas.microsoft.com/office/drawing/2014/main" id="{5585EA19-FC9A-834A-B1AA-AF0C3E6E43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7" y="1358"/>
              <a:ext cx="597" cy="4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459" name="Rectangle 154">
              <a:extLst>
                <a:ext uri="{FF2B5EF4-FFF2-40B4-BE49-F238E27FC236}">
                  <a16:creationId xmlns:a16="http://schemas.microsoft.com/office/drawing/2014/main" id="{770A4D2E-58C2-9F43-84EA-96616AE781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3"/>
              <a:ext cx="597" cy="48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grpSp>
          <p:nvGrpSpPr>
            <p:cNvPr id="460" name="Group 155">
              <a:extLst>
                <a:ext uri="{FF2B5EF4-FFF2-40B4-BE49-F238E27FC236}">
                  <a16:creationId xmlns:a16="http://schemas.microsoft.com/office/drawing/2014/main" id="{602A4FA5-6127-4C42-9200-FC441714E0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76" name="AutoShape 156">
                <a:extLst>
                  <a:ext uri="{FF2B5EF4-FFF2-40B4-BE49-F238E27FC236}">
                    <a16:creationId xmlns:a16="http://schemas.microsoft.com/office/drawing/2014/main" id="{73B43881-7B88-5847-AA15-A459E12B9B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0" cy="14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477" name="AutoShape 157">
                <a:extLst>
                  <a:ext uri="{FF2B5EF4-FFF2-40B4-BE49-F238E27FC236}">
                    <a16:creationId xmlns:a16="http://schemas.microsoft.com/office/drawing/2014/main" id="{37DBC077-A3AE-D44B-9982-D763ECC92A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2" y="2584"/>
                <a:ext cx="688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</p:grpSp>
        <p:sp>
          <p:nvSpPr>
            <p:cNvPr id="461" name="Freeform 158">
              <a:extLst>
                <a:ext uri="{FF2B5EF4-FFF2-40B4-BE49-F238E27FC236}">
                  <a16:creationId xmlns:a16="http://schemas.microsoft.com/office/drawing/2014/main" id="{0AEC409A-A2D1-D245-802C-A7B4A10165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grpSp>
          <p:nvGrpSpPr>
            <p:cNvPr id="462" name="Group 159">
              <a:extLst>
                <a:ext uri="{FF2B5EF4-FFF2-40B4-BE49-F238E27FC236}">
                  <a16:creationId xmlns:a16="http://schemas.microsoft.com/office/drawing/2014/main" id="{E58988BF-BC15-CF49-B8AB-9F97656C22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74" name="AutoShape 160">
                <a:extLst>
                  <a:ext uri="{FF2B5EF4-FFF2-40B4-BE49-F238E27FC236}">
                    <a16:creationId xmlns:a16="http://schemas.microsoft.com/office/drawing/2014/main" id="{553DFEC9-BE4E-F94F-936E-C02FFF6CAC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69"/>
                <a:ext cx="728" cy="13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475" name="AutoShape 161">
                <a:extLst>
                  <a:ext uri="{FF2B5EF4-FFF2-40B4-BE49-F238E27FC236}">
                    <a16:creationId xmlns:a16="http://schemas.microsoft.com/office/drawing/2014/main" id="{43F743B0-ACF4-3044-851A-E1B9884FB6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6"/>
                <a:ext cx="696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</p:grpSp>
        <p:sp>
          <p:nvSpPr>
            <p:cNvPr id="463" name="Rectangle 162">
              <a:extLst>
                <a:ext uri="{FF2B5EF4-FFF2-40B4-BE49-F238E27FC236}">
                  <a16:creationId xmlns:a16="http://schemas.microsoft.com/office/drawing/2014/main" id="{D8E8B7E8-6654-B141-80DA-2835D0B6DC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0" y="429"/>
              <a:ext cx="71" cy="2287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464" name="Freeform 163">
              <a:extLst>
                <a:ext uri="{FF2B5EF4-FFF2-40B4-BE49-F238E27FC236}">
                  <a16:creationId xmlns:a16="http://schemas.microsoft.com/office/drawing/2014/main" id="{D47EC0CE-C9B0-544A-9F08-C5F74F5F8ED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465" name="Freeform 164">
              <a:extLst>
                <a:ext uri="{FF2B5EF4-FFF2-40B4-BE49-F238E27FC236}">
                  <a16:creationId xmlns:a16="http://schemas.microsoft.com/office/drawing/2014/main" id="{B6D47BE6-5EDC-5F46-927F-15C18BEEF39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466" name="Oval 165">
              <a:extLst>
                <a:ext uri="{FF2B5EF4-FFF2-40B4-BE49-F238E27FC236}">
                  <a16:creationId xmlns:a16="http://schemas.microsoft.com/office/drawing/2014/main" id="{8699D5C3-5E2F-5247-88B1-8F7A5068C0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0" y="2612"/>
              <a:ext cx="45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467" name="Freeform 166">
              <a:extLst>
                <a:ext uri="{FF2B5EF4-FFF2-40B4-BE49-F238E27FC236}">
                  <a16:creationId xmlns:a16="http://schemas.microsoft.com/office/drawing/2014/main" id="{BFDFB342-1B41-3C40-90B5-38F87DB8D9E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468" name="AutoShape 167">
              <a:extLst>
                <a:ext uri="{FF2B5EF4-FFF2-40B4-BE49-F238E27FC236}">
                  <a16:creationId xmlns:a16="http://schemas.microsoft.com/office/drawing/2014/main" id="{31EB1D99-2A1B-554C-9D92-24AAEE3876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7"/>
              <a:ext cx="1200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469" name="AutoShape 168">
              <a:extLst>
                <a:ext uri="{FF2B5EF4-FFF2-40B4-BE49-F238E27FC236}">
                  <a16:creationId xmlns:a16="http://schemas.microsoft.com/office/drawing/2014/main" id="{8C5166EA-4FF3-CA4A-89EF-1C89946C1F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2712"/>
              <a:ext cx="1072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470" name="Oval 169">
              <a:extLst>
                <a:ext uri="{FF2B5EF4-FFF2-40B4-BE49-F238E27FC236}">
                  <a16:creationId xmlns:a16="http://schemas.microsoft.com/office/drawing/2014/main" id="{45C4253F-C6AA-8F41-9A95-B861474468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7" y="2382"/>
              <a:ext cx="160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471" name="Oval 170">
              <a:extLst>
                <a:ext uri="{FF2B5EF4-FFF2-40B4-BE49-F238E27FC236}">
                  <a16:creationId xmlns:a16="http://schemas.microsoft.com/office/drawing/2014/main" id="{99937982-831E-014F-8011-31A38BC3FA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2"/>
              <a:ext cx="160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472" name="Oval 171">
              <a:extLst>
                <a:ext uri="{FF2B5EF4-FFF2-40B4-BE49-F238E27FC236}">
                  <a16:creationId xmlns:a16="http://schemas.microsoft.com/office/drawing/2014/main" id="{CB852665-8191-CD47-9BBA-1BC8D1E839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0" y="2382"/>
              <a:ext cx="160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473" name="Rectangle 172">
              <a:extLst>
                <a:ext uri="{FF2B5EF4-FFF2-40B4-BE49-F238E27FC236}">
                  <a16:creationId xmlns:a16="http://schemas.microsoft.com/office/drawing/2014/main" id="{A5B541A2-F634-3F4C-920F-8FEB757F72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4" y="1835"/>
              <a:ext cx="83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</p:grpSp>
      <p:sp>
        <p:nvSpPr>
          <p:cNvPr id="482" name="Rectangle 4">
            <a:extLst>
              <a:ext uri="{FF2B5EF4-FFF2-40B4-BE49-F238E27FC236}">
                <a16:creationId xmlns:a16="http://schemas.microsoft.com/office/drawing/2014/main" id="{885A2C98-F0C5-4F48-973F-FB58C4816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7539" y="1361756"/>
            <a:ext cx="10351558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SzPct val="100000"/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omic Sans MS" pitchFamily="66" charset="0"/>
                <a:ea typeface="Arial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  <a:ea typeface="Arial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imes New Roman" pitchFamily="18" charset="0"/>
                <a:ea typeface="Arial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+mn-cs"/>
              </a:defRPr>
            </a:lvl9pPr>
          </a:lstStyle>
          <a:p>
            <a:pPr marL="0" indent="0" eaLnBrk="1" hangingPunct="1">
              <a:buNone/>
              <a:defRPr/>
            </a:pPr>
            <a:r>
              <a:rPr kumimoji="0" lang="en-US" alt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R</a:t>
            </a:r>
            <a:r>
              <a:rPr kumimoji="0" lang="en-US" altLang="en-US" sz="2800" b="0" i="1" u="none" strike="noStrike" kern="0" cap="none" spc="0" normalizeH="0" baseline="-2500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s</a:t>
            </a:r>
            <a:r>
              <a:rPr kumimoji="0" lang="en-US" alt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 &lt; R</a:t>
            </a:r>
            <a:r>
              <a:rPr kumimoji="0" lang="en-US" altLang="en-US" sz="2800" b="0" i="1" u="none" strike="noStrike" kern="0" cap="none" spc="0" normalizeH="0" baseline="-2500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c</a:t>
            </a:r>
            <a:r>
              <a:rPr lang="en-US" altLang="en-US" i="1" kern="0" dirty="0">
                <a:solidFill>
                  <a:srgbClr val="FF3300"/>
                </a:solidFill>
                <a:latin typeface="Calibri" panose="020F0502020204030204"/>
                <a:ea typeface="ＭＳ Ｐゴシック"/>
              </a:rPr>
              <a:t>  </a:t>
            </a:r>
            <a:r>
              <a:rPr lang="en-US" kern="0" dirty="0" err="1">
                <a:ea typeface="+mn-lt"/>
                <a:cs typeface="+mn-lt"/>
              </a:rPr>
              <a:t>Какова</a:t>
            </a:r>
            <a:r>
              <a:rPr lang="en-US" kern="0" dirty="0">
                <a:ea typeface="+mn-lt"/>
                <a:cs typeface="+mn-lt"/>
              </a:rPr>
              <a:t> </a:t>
            </a:r>
            <a:r>
              <a:rPr lang="en-US" kern="0" dirty="0" err="1">
                <a:ea typeface="+mn-lt"/>
                <a:cs typeface="+mn-lt"/>
              </a:rPr>
              <a:t>средняя</a:t>
            </a:r>
            <a:r>
              <a:rPr lang="en-US" kern="0" dirty="0">
                <a:ea typeface="+mn-lt"/>
                <a:cs typeface="+mn-lt"/>
              </a:rPr>
              <a:t> </a:t>
            </a:r>
            <a:r>
              <a:rPr lang="en-US" kern="0" dirty="0" err="1">
                <a:ea typeface="+mn-lt"/>
                <a:cs typeface="+mn-lt"/>
              </a:rPr>
              <a:t>сквозная</a:t>
            </a:r>
            <a:r>
              <a:rPr lang="en-US" kern="0" dirty="0">
                <a:ea typeface="+mn-lt"/>
                <a:cs typeface="+mn-lt"/>
              </a:rPr>
              <a:t> </a:t>
            </a:r>
            <a:r>
              <a:rPr lang="en-US" kern="0" dirty="0" err="1">
                <a:ea typeface="+mn-lt"/>
                <a:cs typeface="+mn-lt"/>
              </a:rPr>
              <a:t>пропускная</a:t>
            </a:r>
            <a:r>
              <a:rPr lang="en-US" kern="0" dirty="0">
                <a:ea typeface="+mn-lt"/>
                <a:cs typeface="+mn-lt"/>
              </a:rPr>
              <a:t> </a:t>
            </a:r>
            <a:r>
              <a:rPr lang="en-US" kern="0" dirty="0" err="1">
                <a:ea typeface="+mn-lt"/>
                <a:cs typeface="+mn-lt"/>
              </a:rPr>
              <a:t>способность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+mn-lt"/>
                <a:cs typeface="+mn-lt"/>
              </a:rPr>
              <a:t>?</a:t>
            </a:r>
          </a:p>
        </p:txBody>
      </p:sp>
      <p:grpSp>
        <p:nvGrpSpPr>
          <p:cNvPr id="483" name="Group 34">
            <a:extLst>
              <a:ext uri="{FF2B5EF4-FFF2-40B4-BE49-F238E27FC236}">
                <a16:creationId xmlns:a16="http://schemas.microsoft.com/office/drawing/2014/main" id="{1D7513B2-BA27-CA43-AABC-A66648BC2AFF}"/>
              </a:ext>
            </a:extLst>
          </p:cNvPr>
          <p:cNvGrpSpPr>
            <a:grpSpLocks/>
          </p:cNvGrpSpPr>
          <p:nvPr/>
        </p:nvGrpSpPr>
        <p:grpSpPr bwMode="auto">
          <a:xfrm>
            <a:off x="2745351" y="2343655"/>
            <a:ext cx="2136775" cy="307975"/>
            <a:chOff x="2249" y="3430"/>
            <a:chExt cx="1389" cy="256"/>
          </a:xfrm>
        </p:grpSpPr>
        <p:sp>
          <p:nvSpPr>
            <p:cNvPr id="484" name="Oval 35">
              <a:extLst>
                <a:ext uri="{FF2B5EF4-FFF2-40B4-BE49-F238E27FC236}">
                  <a16:creationId xmlns:a16="http://schemas.microsoft.com/office/drawing/2014/main" id="{5340CEA1-5B2B-9B46-9AAF-4147EFCAE2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9" y="3433"/>
              <a:ext cx="69" cy="253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B2B2B2"/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85" name="Rectangle 36">
              <a:extLst>
                <a:ext uri="{FF2B5EF4-FFF2-40B4-BE49-F238E27FC236}">
                  <a16:creationId xmlns:a16="http://schemas.microsoft.com/office/drawing/2014/main" id="{18778160-DBBA-3B4C-9F3C-5804D0719A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5" y="3433"/>
              <a:ext cx="1326" cy="253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B2B2B2"/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86" name="Oval 37">
              <a:extLst>
                <a:ext uri="{FF2B5EF4-FFF2-40B4-BE49-F238E27FC236}">
                  <a16:creationId xmlns:a16="http://schemas.microsoft.com/office/drawing/2014/main" id="{8BF0591E-F2E4-8A4C-A92C-C81344F40A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9" y="3430"/>
              <a:ext cx="69" cy="253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487" name="Rectangle 38">
              <a:extLst>
                <a:ext uri="{FF2B5EF4-FFF2-40B4-BE49-F238E27FC236}">
                  <a16:creationId xmlns:a16="http://schemas.microsoft.com/office/drawing/2014/main" id="{E207FABE-8267-D846-9F45-80EB05CCD5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2" y="3438"/>
              <a:ext cx="44" cy="245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B2B2B2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488" name="Text Box 39">
            <a:extLst>
              <a:ext uri="{FF2B5EF4-FFF2-40B4-BE49-F238E27FC236}">
                <a16:creationId xmlns:a16="http://schemas.microsoft.com/office/drawing/2014/main" id="{957E7C76-675E-574B-8ACD-614388DAE9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4214" y="2270741"/>
            <a:ext cx="25860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000" dirty="0">
                <a:solidFill>
                  <a:srgbClr val="000000"/>
                </a:solidFill>
                <a:latin typeface="Calibri" panose="020F0502020204030204"/>
                <a:ea typeface="ＭＳ Ｐゴシック"/>
                <a:cs typeface="Arial"/>
              </a:rPr>
              <a:t> 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Arial"/>
              </a:rPr>
              <a:t> R</a:t>
            </a:r>
            <a:r>
              <a:rPr kumimoji="0" lang="en-US" altLang="en-US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Arial"/>
              </a:rPr>
              <a:t>s</a:t>
            </a:r>
            <a:r>
              <a:rPr kumimoji="0" lang="en-US" altLang="en-US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Arial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Calibri" panose="020F0502020204030204"/>
                <a:ea typeface="ＭＳ Ｐゴシック"/>
                <a:cs typeface="Arial"/>
              </a:rPr>
              <a:t>бит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Arial"/>
              </a:rPr>
              <a:t>/</a:t>
            </a:r>
            <a:r>
              <a:rPr lang="en-US" altLang="en-US" sz="2000" dirty="0">
                <a:solidFill>
                  <a:srgbClr val="000000"/>
                </a:solidFill>
                <a:latin typeface="Calibri" panose="020F0502020204030204"/>
                <a:ea typeface="ＭＳ Ｐゴシック"/>
                <a:cs typeface="Arial"/>
              </a:rPr>
              <a:t>с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/>
              <a:cs typeface="Arial"/>
            </a:endParaRPr>
          </a:p>
        </p:txBody>
      </p:sp>
      <p:sp>
        <p:nvSpPr>
          <p:cNvPr id="489" name="AutoShape 42">
            <a:extLst>
              <a:ext uri="{FF2B5EF4-FFF2-40B4-BE49-F238E27FC236}">
                <a16:creationId xmlns:a16="http://schemas.microsoft.com/office/drawing/2014/main" id="{8A9CF8E3-1601-CD45-8200-B1516EA3BB3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934139" y="2111880"/>
            <a:ext cx="895350" cy="5651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CC0000"/>
              </a:gs>
            </a:gsLst>
            <a:lin ang="0" scaled="1"/>
          </a:gra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Arial"/>
            </a:endParaRPr>
          </a:p>
        </p:txBody>
      </p:sp>
      <p:sp>
        <p:nvSpPr>
          <p:cNvPr id="490" name="AutoShape 43">
            <a:extLst>
              <a:ext uri="{FF2B5EF4-FFF2-40B4-BE49-F238E27FC236}">
                <a16:creationId xmlns:a16="http://schemas.microsoft.com/office/drawing/2014/main" id="{ED879A95-B645-8B4D-89AF-6D1789AFE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8251" y="2318255"/>
            <a:ext cx="941624" cy="379413"/>
          </a:xfrm>
          <a:prstGeom prst="rightArrow">
            <a:avLst>
              <a:gd name="adj1" fmla="val 50000"/>
              <a:gd name="adj2" fmla="val 53870"/>
            </a:avLst>
          </a:prstGeom>
          <a:gradFill rotWithShape="1">
            <a:gsLst>
              <a:gs pos="0">
                <a:srgbClr val="FFFFFF"/>
              </a:gs>
              <a:gs pos="100000">
                <a:srgbClr val="CC0000"/>
              </a:gs>
            </a:gsLst>
            <a:lin ang="0" scaled="1"/>
          </a:gra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Arial"/>
            </a:endParaRPr>
          </a:p>
        </p:txBody>
      </p:sp>
      <p:grpSp>
        <p:nvGrpSpPr>
          <p:cNvPr id="491" name="Group 54">
            <a:extLst>
              <a:ext uri="{FF2B5EF4-FFF2-40B4-BE49-F238E27FC236}">
                <a16:creationId xmlns:a16="http://schemas.microsoft.com/office/drawing/2014/main" id="{5C873AA0-FFD9-7542-BED1-8B7A71AB1C1E}"/>
              </a:ext>
            </a:extLst>
          </p:cNvPr>
          <p:cNvGrpSpPr>
            <a:grpSpLocks/>
          </p:cNvGrpSpPr>
          <p:nvPr/>
        </p:nvGrpSpPr>
        <p:grpSpPr bwMode="auto">
          <a:xfrm>
            <a:off x="6118790" y="2210305"/>
            <a:ext cx="2577607" cy="569913"/>
            <a:chOff x="3130" y="3069"/>
            <a:chExt cx="1765" cy="366"/>
          </a:xfrm>
        </p:grpSpPr>
        <p:grpSp>
          <p:nvGrpSpPr>
            <p:cNvPr id="492" name="Group 45">
              <a:extLst>
                <a:ext uri="{FF2B5EF4-FFF2-40B4-BE49-F238E27FC236}">
                  <a16:creationId xmlns:a16="http://schemas.microsoft.com/office/drawing/2014/main" id="{97D274BB-C29B-ED4E-859A-927860A3F5D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30" y="3069"/>
              <a:ext cx="1765" cy="366"/>
              <a:chOff x="2249" y="3430"/>
              <a:chExt cx="1389" cy="256"/>
            </a:xfrm>
          </p:grpSpPr>
          <p:sp>
            <p:nvSpPr>
              <p:cNvPr id="494" name="Oval 46">
                <a:extLst>
                  <a:ext uri="{FF2B5EF4-FFF2-40B4-BE49-F238E27FC236}">
                    <a16:creationId xmlns:a16="http://schemas.microsoft.com/office/drawing/2014/main" id="{2EC17BEE-E58A-6140-B989-B0CDD1C1AF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9" y="3433"/>
                <a:ext cx="69" cy="253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B2B2B2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495" name="Rectangle 47">
                <a:extLst>
                  <a:ext uri="{FF2B5EF4-FFF2-40B4-BE49-F238E27FC236}">
                    <a16:creationId xmlns:a16="http://schemas.microsoft.com/office/drawing/2014/main" id="{AD336F13-B720-7341-B116-DA4D9171BA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5" y="3433"/>
                <a:ext cx="1329" cy="253"/>
              </a:xfrm>
              <a:prstGeom prst="rect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B2B2B2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496" name="Oval 48">
                <a:extLst>
                  <a:ext uri="{FF2B5EF4-FFF2-40B4-BE49-F238E27FC236}">
                    <a16:creationId xmlns:a16="http://schemas.microsoft.com/office/drawing/2014/main" id="{4B7EF7CF-26D6-F04C-A388-9C2DE746E5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49" y="3430"/>
                <a:ext cx="69" cy="253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497" name="Rectangle 49">
                <a:extLst>
                  <a:ext uri="{FF2B5EF4-FFF2-40B4-BE49-F238E27FC236}">
                    <a16:creationId xmlns:a16="http://schemas.microsoft.com/office/drawing/2014/main" id="{604E850F-FAD3-D34F-8D0B-B1F5F12A49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2" y="3438"/>
                <a:ext cx="44" cy="246"/>
              </a:xfrm>
              <a:prstGeom prst="rect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B2B2B2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493" name="Text Box 50">
              <a:extLst>
                <a:ext uri="{FF2B5EF4-FFF2-40B4-BE49-F238E27FC236}">
                  <a16:creationId xmlns:a16="http://schemas.microsoft.com/office/drawing/2014/main" id="{48FDD660-FDC1-BC4D-AF14-61D75C0EB8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81" y="3135"/>
              <a:ext cx="1702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/>
                  <a:cs typeface="Arial"/>
                </a:rPr>
                <a:t>R</a:t>
              </a:r>
              <a:r>
                <a:rPr kumimoji="0" lang="en-US" altLang="en-US" sz="28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/>
                  <a:cs typeface="Arial"/>
                </a:rPr>
                <a:t>c</a:t>
              </a:r>
              <a:r>
                <a:rPr kumimoji="0" lang="en-US" altLang="en-US" sz="20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/>
                  <a:cs typeface="Arial"/>
                </a:rPr>
                <a:t> </a:t>
              </a:r>
              <a:r>
                <a:rPr lang="en-US" altLang="en-US" sz="2000" kern="0" dirty="0" err="1">
                  <a:solidFill>
                    <a:srgbClr val="000000"/>
                  </a:solidFill>
                  <a:latin typeface="Calibri" panose="020F0502020204030204"/>
                  <a:ea typeface="ＭＳ Ｐゴシック"/>
                  <a:cs typeface="Arial"/>
                </a:rPr>
                <a:t>бит</a:t>
              </a:r>
              <a:r>
                <a:rPr kumimoji="0" lang="en-US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/>
                  <a:cs typeface="Arial"/>
                </a:rPr>
                <a:t>/</a:t>
              </a:r>
              <a:r>
                <a:rPr lang="en-US" altLang="en-US" sz="2000" kern="0" dirty="0">
                  <a:solidFill>
                    <a:srgbClr val="000000"/>
                  </a:solidFill>
                  <a:latin typeface="Calibri" panose="020F0502020204030204"/>
                  <a:ea typeface="ＭＳ Ｐゴシック"/>
                  <a:cs typeface="Arial"/>
                </a:rPr>
                <a:t>с</a:t>
              </a:r>
              <a:endParaRPr kumimoji="0" lang="en-US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Arial"/>
              </a:endParaRPr>
            </a:p>
          </p:txBody>
        </p:sp>
      </p:grpSp>
      <p:sp>
        <p:nvSpPr>
          <p:cNvPr id="498" name="Rectangle 56">
            <a:extLst>
              <a:ext uri="{FF2B5EF4-FFF2-40B4-BE49-F238E27FC236}">
                <a16:creationId xmlns:a16="http://schemas.microsoft.com/office/drawing/2014/main" id="{A7FBBFF4-7CCE-3745-9DBF-448559E76B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4051" y="3170791"/>
            <a:ext cx="10497079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 marL="341313" indent="-34131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defRPr/>
            </a:pP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Arial"/>
              </a:rPr>
              <a:t>R</a:t>
            </a:r>
            <a:r>
              <a:rPr kumimoji="0" lang="en-US" altLang="en-US" sz="2800" b="0" i="1" u="none" strike="noStrike" kern="1200" cap="none" spc="0" normalizeH="0" baseline="-2500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Arial"/>
              </a:rPr>
              <a:t>s</a:t>
            </a: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Arial"/>
              </a:rPr>
              <a:t> &gt; R</a:t>
            </a:r>
            <a:r>
              <a:rPr kumimoji="0" lang="en-US" altLang="en-US" sz="2800" b="0" i="1" u="none" strike="noStrike" kern="1200" cap="none" spc="0" normalizeH="0" baseline="-2500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Arial"/>
              </a:rPr>
              <a:t>c</a:t>
            </a:r>
            <a:r>
              <a:rPr lang="en-US" altLang="en-US" sz="2800" i="1" dirty="0">
                <a:solidFill>
                  <a:srgbClr val="FF3300"/>
                </a:solidFill>
                <a:latin typeface="Calibri" panose="020F0502020204030204"/>
                <a:ea typeface="ＭＳ Ｐゴシック"/>
                <a:cs typeface="Arial"/>
              </a:rPr>
              <a:t>  </a:t>
            </a:r>
            <a:r>
              <a:rPr lang="en-US" sz="2800" dirty="0" err="1">
                <a:latin typeface="Arial"/>
                <a:ea typeface="ＭＳ Ｐゴシック"/>
                <a:cs typeface="Arial"/>
              </a:rPr>
              <a:t>Какова</a:t>
            </a:r>
            <a:r>
              <a:rPr lang="en-US" sz="280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2800" dirty="0" err="1">
                <a:latin typeface="Arial"/>
                <a:ea typeface="ＭＳ Ｐゴシック"/>
                <a:cs typeface="Arial"/>
              </a:rPr>
              <a:t>средняя</a:t>
            </a:r>
            <a:r>
              <a:rPr lang="en-US" sz="280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2800" dirty="0" err="1">
                <a:latin typeface="Arial"/>
                <a:ea typeface="ＭＳ Ｐゴシック"/>
                <a:cs typeface="Arial"/>
              </a:rPr>
              <a:t>сквозная</a:t>
            </a:r>
            <a:r>
              <a:rPr lang="en-US" sz="280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2800" dirty="0" err="1">
                <a:latin typeface="Arial"/>
                <a:ea typeface="ＭＳ Ｐゴシック"/>
                <a:cs typeface="Arial"/>
              </a:rPr>
              <a:t>пропускная</a:t>
            </a:r>
            <a:r>
              <a:rPr lang="en-US" sz="2800" dirty="0">
                <a:latin typeface="Arial"/>
                <a:ea typeface="ＭＳ Ｐゴシック"/>
                <a:cs typeface="Arial"/>
              </a:rPr>
              <a:t> </a:t>
            </a:r>
            <a:r>
              <a:rPr lang="en-US" sz="2800" dirty="0" err="1">
                <a:latin typeface="Arial"/>
                <a:ea typeface="ＭＳ Ｐゴシック"/>
                <a:cs typeface="Arial"/>
              </a:rPr>
              <a:t>способность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ＭＳ Ｐゴシック"/>
                <a:cs typeface="Arial"/>
              </a:rPr>
              <a:t>?</a:t>
            </a:r>
          </a:p>
        </p:txBody>
      </p:sp>
      <p:grpSp>
        <p:nvGrpSpPr>
          <p:cNvPr id="499" name="Group 209">
            <a:extLst>
              <a:ext uri="{FF2B5EF4-FFF2-40B4-BE49-F238E27FC236}">
                <a16:creationId xmlns:a16="http://schemas.microsoft.com/office/drawing/2014/main" id="{79A28CBF-CC98-364E-9CA1-5406DF2D3C3F}"/>
              </a:ext>
            </a:extLst>
          </p:cNvPr>
          <p:cNvGrpSpPr>
            <a:grpSpLocks/>
          </p:cNvGrpSpPr>
          <p:nvPr/>
        </p:nvGrpSpPr>
        <p:grpSpPr bwMode="auto">
          <a:xfrm>
            <a:off x="1327659" y="5154101"/>
            <a:ext cx="9028114" cy="1239840"/>
            <a:chOff x="186" y="3273"/>
            <a:chExt cx="5687" cy="781"/>
          </a:xfrm>
        </p:grpSpPr>
        <p:sp>
          <p:nvSpPr>
            <p:cNvPr id="500" name="Rectangle 102">
              <a:extLst>
                <a:ext uri="{FF2B5EF4-FFF2-40B4-BE49-F238E27FC236}">
                  <a16:creationId xmlns:a16="http://schemas.microsoft.com/office/drawing/2014/main" id="{A6EA76B5-34A9-BA4F-919C-79EC2F39DF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" y="3414"/>
              <a:ext cx="5521" cy="64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501" name="Text Box 101">
              <a:extLst>
                <a:ext uri="{FF2B5EF4-FFF2-40B4-BE49-F238E27FC236}">
                  <a16:creationId xmlns:a16="http://schemas.microsoft.com/office/drawing/2014/main" id="{EC6D6C58-6370-D841-9FF4-E86B322102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2" y="3552"/>
              <a:ext cx="5521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000" kern="0" dirty="0" err="1">
                  <a:latin typeface="Arial"/>
                  <a:ea typeface="ＭＳ Ｐゴシック"/>
                  <a:cs typeface="Arial"/>
                </a:rPr>
                <a:t>Линия</a:t>
              </a:r>
              <a:r>
                <a:rPr lang="en-US" sz="2000" kern="0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2000" kern="0" dirty="0" err="1">
                  <a:latin typeface="Arial"/>
                  <a:ea typeface="ＭＳ Ｐゴシック"/>
                  <a:cs typeface="Arial"/>
                </a:rPr>
                <a:t>на</a:t>
              </a:r>
              <a:r>
                <a:rPr lang="en-US" sz="2000" kern="0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2000" kern="0" dirty="0" err="1">
                  <a:latin typeface="Arial"/>
                  <a:ea typeface="ＭＳ Ｐゴシック"/>
                  <a:cs typeface="Arial"/>
                </a:rPr>
                <a:t>маршруте</a:t>
              </a:r>
              <a:r>
                <a:rPr lang="en-US" sz="2000" kern="0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2000" kern="0" dirty="0" err="1">
                  <a:latin typeface="Arial"/>
                  <a:ea typeface="ＭＳ Ｐゴシック"/>
                  <a:cs typeface="Arial"/>
                </a:rPr>
                <a:t>от</a:t>
              </a:r>
              <a:r>
                <a:rPr lang="en-US" sz="2000" kern="0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2000" kern="0" dirty="0" err="1">
                  <a:latin typeface="Arial"/>
                  <a:ea typeface="ＭＳ Ｐゴシック"/>
                  <a:cs typeface="Arial"/>
                </a:rPr>
                <a:t>источника</a:t>
              </a:r>
              <a:r>
                <a:rPr lang="en-US" sz="2000" kern="0" dirty="0">
                  <a:latin typeface="Arial"/>
                  <a:ea typeface="ＭＳ Ｐゴシック"/>
                  <a:cs typeface="Arial"/>
                </a:rPr>
                <a:t> к </a:t>
              </a:r>
              <a:r>
                <a:rPr lang="en-US" sz="2000" kern="0" dirty="0" err="1">
                  <a:latin typeface="Arial"/>
                  <a:ea typeface="ＭＳ Ｐゴシック"/>
                  <a:cs typeface="Arial"/>
                </a:rPr>
                <a:t>приемнику</a:t>
              </a:r>
              <a:r>
                <a:rPr lang="en-US" sz="2000" kern="0" dirty="0">
                  <a:latin typeface="Arial"/>
                  <a:ea typeface="ＭＳ Ｐゴシック"/>
                  <a:cs typeface="Arial"/>
                </a:rPr>
                <a:t>, </a:t>
              </a:r>
              <a:r>
                <a:rPr lang="en-US" sz="2000" kern="0" dirty="0" err="1">
                  <a:latin typeface="Arial"/>
                  <a:ea typeface="ＭＳ Ｐゴシック"/>
                  <a:cs typeface="Arial"/>
                </a:rPr>
                <a:t>которая</a:t>
              </a:r>
              <a:r>
                <a:rPr lang="en-US" sz="2000" kern="0" dirty="0">
                  <a:latin typeface="Arial"/>
                  <a:ea typeface="ＭＳ Ｐゴシック"/>
                  <a:cs typeface="Arial"/>
                </a:rPr>
                <a:t> </a:t>
              </a:r>
              <a:endParaRPr lang="ru-RU" sz="2000">
                <a:ea typeface="ＭＳ Ｐゴシック"/>
                <a:cs typeface="Arial"/>
              </a:endParaRPr>
            </a:p>
            <a:p>
              <a:pPr algn="ctr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000" kern="0" dirty="0" err="1">
                  <a:latin typeface="Arial"/>
                  <a:ea typeface="ＭＳ Ｐゴシック"/>
                  <a:cs typeface="Arial"/>
                </a:rPr>
                <a:t>ограничивает</a:t>
              </a:r>
              <a:r>
                <a:rPr lang="en-US" sz="2000" kern="0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2000" kern="0" dirty="0" err="1">
                  <a:latin typeface="Arial"/>
                  <a:ea typeface="ＭＳ Ｐゴシック"/>
                  <a:cs typeface="Arial"/>
                </a:rPr>
                <a:t>пропускную</a:t>
              </a:r>
              <a:r>
                <a:rPr lang="en-US" sz="2000" kern="0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2000" kern="0" dirty="0" err="1">
                  <a:latin typeface="Arial"/>
                  <a:ea typeface="ＭＳ Ｐゴシック"/>
                  <a:cs typeface="Arial"/>
                </a:rPr>
                <a:t>способность</a:t>
              </a:r>
              <a:endParaRPr lang="ru-RU" sz="2000">
                <a:ea typeface="ＭＳ Ｐゴシック"/>
                <a:cs typeface="Arial"/>
              </a:endParaRPr>
            </a:p>
          </p:txBody>
        </p:sp>
        <p:sp>
          <p:nvSpPr>
            <p:cNvPr id="502" name="Text Box 104">
              <a:extLst>
                <a:ext uri="{FF2B5EF4-FFF2-40B4-BE49-F238E27FC236}">
                  <a16:creationId xmlns:a16="http://schemas.microsoft.com/office/drawing/2014/main" id="{999DDB29-B5E4-4144-8D94-861082F6DF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62" y="3273"/>
              <a:ext cx="3190" cy="23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800" b="1" kern="0" dirty="0" err="1">
                  <a:latin typeface="Arial"/>
                  <a:ea typeface="ＭＳ Ｐゴシック"/>
                  <a:cs typeface="Arial"/>
                </a:rPr>
                <a:t>Линия</a:t>
              </a:r>
              <a:r>
                <a:rPr lang="en-US" sz="1800" b="1" kern="0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1800" b="1" kern="0" dirty="0" err="1">
                  <a:latin typeface="Arial"/>
                  <a:ea typeface="ＭＳ Ｐゴシック"/>
                  <a:cs typeface="Arial"/>
                </a:rPr>
                <a:t>связи</a:t>
              </a:r>
              <a:r>
                <a:rPr lang="en-US" sz="1800" b="1" kern="0" dirty="0">
                  <a:latin typeface="Arial"/>
                  <a:ea typeface="ＭＳ Ｐゴシック"/>
                  <a:cs typeface="Arial"/>
                </a:rPr>
                <a:t>, </a:t>
              </a:r>
              <a:r>
                <a:rPr lang="en-US" sz="1800" b="1" kern="0" dirty="0" err="1">
                  <a:latin typeface="Arial"/>
                  <a:ea typeface="ＭＳ Ｐゴシック"/>
                  <a:cs typeface="Arial"/>
                </a:rPr>
                <a:t>являющаяся</a:t>
              </a:r>
              <a:r>
                <a:rPr lang="en-US" sz="1800" b="1" kern="0" dirty="0"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1800" b="1" kern="0" dirty="0" err="1">
                  <a:solidFill>
                    <a:srgbClr val="C00000"/>
                  </a:solidFill>
                  <a:latin typeface="Arial"/>
                  <a:ea typeface="ＭＳ Ｐゴシック"/>
                  <a:cs typeface="Arial"/>
                </a:rPr>
                <a:t>узким</a:t>
              </a:r>
              <a:r>
                <a:rPr lang="en-US" sz="1800" b="1" kern="0" dirty="0">
                  <a:solidFill>
                    <a:srgbClr val="C00000"/>
                  </a:solidFill>
                  <a:latin typeface="Arial"/>
                  <a:ea typeface="ＭＳ Ｐゴシック"/>
                  <a:cs typeface="Arial"/>
                </a:rPr>
                <a:t> </a:t>
              </a:r>
              <a:r>
                <a:rPr lang="en-US" sz="1800" b="1" kern="0" dirty="0" err="1">
                  <a:solidFill>
                    <a:srgbClr val="C00000"/>
                  </a:solidFill>
                  <a:latin typeface="Arial"/>
                  <a:ea typeface="ＭＳ Ｐゴシック"/>
                  <a:cs typeface="Arial"/>
                </a:rPr>
                <a:t>местом</a:t>
              </a:r>
              <a:endParaRPr lang="ru-RU" sz="1800" b="1">
                <a:solidFill>
                  <a:srgbClr val="C00000"/>
                </a:solidFill>
                <a:ea typeface="ＭＳ Ｐゴシック"/>
                <a:cs typeface="Arial"/>
              </a:endParaRPr>
            </a:p>
          </p:txBody>
        </p:sp>
      </p:grpSp>
      <p:sp>
        <p:nvSpPr>
          <p:cNvPr id="503" name="AutoShape 51">
            <a:extLst>
              <a:ext uri="{FF2B5EF4-FFF2-40B4-BE49-F238E27FC236}">
                <a16:creationId xmlns:a16="http://schemas.microsoft.com/office/drawing/2014/main" id="{ADA15BF7-93C3-524C-B9B7-716C2BEB04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3714" y="2311905"/>
            <a:ext cx="1365250" cy="381000"/>
          </a:xfrm>
          <a:prstGeom prst="rightArrow">
            <a:avLst>
              <a:gd name="adj1" fmla="val 50000"/>
              <a:gd name="adj2" fmla="val 89583"/>
            </a:avLst>
          </a:prstGeom>
          <a:gradFill rotWithShape="1">
            <a:gsLst>
              <a:gs pos="0">
                <a:srgbClr val="FFFFFF"/>
              </a:gs>
              <a:gs pos="100000">
                <a:srgbClr val="CC0000"/>
              </a:gs>
            </a:gsLst>
            <a:lin ang="0" scaled="1"/>
          </a:gra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Arial"/>
            </a:endParaRPr>
          </a:p>
        </p:txBody>
      </p:sp>
      <p:grpSp>
        <p:nvGrpSpPr>
          <p:cNvPr id="504" name="Group 132">
            <a:extLst>
              <a:ext uri="{FF2B5EF4-FFF2-40B4-BE49-F238E27FC236}">
                <a16:creationId xmlns:a16="http://schemas.microsoft.com/office/drawing/2014/main" id="{B3F5B0C7-9CEB-E049-B0C3-0F00703C4087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9058681" y="2157918"/>
            <a:ext cx="871538" cy="885825"/>
            <a:chOff x="-44" y="1473"/>
            <a:chExt cx="981" cy="1105"/>
          </a:xfrm>
        </p:grpSpPr>
        <p:pic>
          <p:nvPicPr>
            <p:cNvPr id="505" name="Picture 133" descr="desktop_computer_stylized_medium">
              <a:extLst>
                <a:ext uri="{FF2B5EF4-FFF2-40B4-BE49-F238E27FC236}">
                  <a16:creationId xmlns:a16="http://schemas.microsoft.com/office/drawing/2014/main" id="{9D7414AB-58AD-7D46-95D7-2D5B553092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6" name="Freeform 134">
              <a:extLst>
                <a:ext uri="{FF2B5EF4-FFF2-40B4-BE49-F238E27FC236}">
                  <a16:creationId xmlns:a16="http://schemas.microsoft.com/office/drawing/2014/main" id="{D5C4B243-FAF4-7842-9BC1-63CB23F73127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</p:grpSp>
      <p:sp>
        <p:nvSpPr>
          <p:cNvPr id="507" name="AutoShape 327">
            <a:extLst>
              <a:ext uri="{FF2B5EF4-FFF2-40B4-BE49-F238E27FC236}">
                <a16:creationId xmlns:a16="http://schemas.microsoft.com/office/drawing/2014/main" id="{2F56CE5E-CD88-F243-A5D6-997F5D7E1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6826" y="1854705"/>
            <a:ext cx="407988" cy="431800"/>
          </a:xfrm>
          <a:prstGeom prst="can">
            <a:avLst>
              <a:gd name="adj" fmla="val 21398"/>
            </a:avLst>
          </a:prstGeom>
          <a:gradFill rotWithShape="1">
            <a:gsLst>
              <a:gs pos="0">
                <a:srgbClr val="000099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Arial"/>
            </a:endParaRPr>
          </a:p>
        </p:txBody>
      </p:sp>
      <p:grpSp>
        <p:nvGrpSpPr>
          <p:cNvPr id="508" name="Group 206">
            <a:extLst>
              <a:ext uri="{FF2B5EF4-FFF2-40B4-BE49-F238E27FC236}">
                <a16:creationId xmlns:a16="http://schemas.microsoft.com/office/drawing/2014/main" id="{DC9267E1-3EDB-E748-8467-2A9B485898A2}"/>
              </a:ext>
            </a:extLst>
          </p:cNvPr>
          <p:cNvGrpSpPr>
            <a:grpSpLocks/>
          </p:cNvGrpSpPr>
          <p:nvPr/>
        </p:nvGrpSpPr>
        <p:grpSpPr bwMode="auto">
          <a:xfrm>
            <a:off x="1908739" y="3723447"/>
            <a:ext cx="8126412" cy="1166813"/>
            <a:chOff x="775" y="2474"/>
            <a:chExt cx="5119" cy="735"/>
          </a:xfrm>
        </p:grpSpPr>
        <p:grpSp>
          <p:nvGrpSpPr>
            <p:cNvPr id="509" name="Group 173">
              <a:extLst>
                <a:ext uri="{FF2B5EF4-FFF2-40B4-BE49-F238E27FC236}">
                  <a16:creationId xmlns:a16="http://schemas.microsoft.com/office/drawing/2014/main" id="{017DEB16-2C42-DB4F-AC8D-2F24A202D8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6" y="2589"/>
              <a:ext cx="222" cy="552"/>
              <a:chOff x="4140" y="429"/>
              <a:chExt cx="1425" cy="2396"/>
            </a:xfrm>
          </p:grpSpPr>
          <p:sp>
            <p:nvSpPr>
              <p:cNvPr id="540" name="Freeform 174">
                <a:extLst>
                  <a:ext uri="{FF2B5EF4-FFF2-40B4-BE49-F238E27FC236}">
                    <a16:creationId xmlns:a16="http://schemas.microsoft.com/office/drawing/2014/main" id="{7071AEAE-A73F-D243-B123-B7B1D9BDFB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3 w 354"/>
                  <a:gd name="T1" fmla="*/ 0 h 2742"/>
                  <a:gd name="T2" fmla="*/ 15 w 354"/>
                  <a:gd name="T3" fmla="*/ 27 h 2742"/>
                  <a:gd name="T4" fmla="*/ 15 w 354"/>
                  <a:gd name="T5" fmla="*/ 205 h 2742"/>
                  <a:gd name="T6" fmla="*/ 0 w 354"/>
                  <a:gd name="T7" fmla="*/ 215 h 2742"/>
                  <a:gd name="T8" fmla="*/ 3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541" name="Rectangle 175">
                <a:extLst>
                  <a:ext uri="{FF2B5EF4-FFF2-40B4-BE49-F238E27FC236}">
                    <a16:creationId xmlns:a16="http://schemas.microsoft.com/office/drawing/2014/main" id="{70DE3468-CF53-0346-8D80-E9385C7F7D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4" y="429"/>
                <a:ext cx="1046" cy="2283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542" name="Freeform 176">
                <a:extLst>
                  <a:ext uri="{FF2B5EF4-FFF2-40B4-BE49-F238E27FC236}">
                    <a16:creationId xmlns:a16="http://schemas.microsoft.com/office/drawing/2014/main" id="{ED311748-A5CC-494E-90AD-11746C8ACE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9 w 211"/>
                  <a:gd name="T3" fmla="*/ 18 h 2537"/>
                  <a:gd name="T4" fmla="*/ 2 w 211"/>
                  <a:gd name="T5" fmla="*/ 196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543" name="Freeform 177">
                <a:extLst>
                  <a:ext uri="{FF2B5EF4-FFF2-40B4-BE49-F238E27FC236}">
                    <a16:creationId xmlns:a16="http://schemas.microsoft.com/office/drawing/2014/main" id="{8C78D907-80B8-AF4A-AB8A-5919F960DD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1 h 226"/>
                  <a:gd name="T4" fmla="*/ 14 w 328"/>
                  <a:gd name="T5" fmla="*/ 19 h 226"/>
                  <a:gd name="T6" fmla="*/ 0 w 328"/>
                  <a:gd name="T7" fmla="*/ 8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544" name="Rectangle 178">
                <a:extLst>
                  <a:ext uri="{FF2B5EF4-FFF2-40B4-BE49-F238E27FC236}">
                    <a16:creationId xmlns:a16="http://schemas.microsoft.com/office/drawing/2014/main" id="{894B83D8-FCC8-084F-9660-A8CED18F91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1" y="694"/>
                <a:ext cx="597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grpSp>
            <p:nvGrpSpPr>
              <p:cNvPr id="545" name="Group 179">
                <a:extLst>
                  <a:ext uri="{FF2B5EF4-FFF2-40B4-BE49-F238E27FC236}">
                    <a16:creationId xmlns:a16="http://schemas.microsoft.com/office/drawing/2014/main" id="{FA4C49FB-332B-1C42-B0C2-F3D370F0812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570" name="AutoShape 180">
                  <a:extLst>
                    <a:ext uri="{FF2B5EF4-FFF2-40B4-BE49-F238E27FC236}">
                      <a16:creationId xmlns:a16="http://schemas.microsoft.com/office/drawing/2014/main" id="{6BD6D33C-E791-F149-8310-5B3D390F6C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5" y="2568"/>
                  <a:ext cx="721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  <p:sp>
              <p:nvSpPr>
                <p:cNvPr id="571" name="AutoShape 181">
                  <a:extLst>
                    <a:ext uri="{FF2B5EF4-FFF2-40B4-BE49-F238E27FC236}">
                      <a16:creationId xmlns:a16="http://schemas.microsoft.com/office/drawing/2014/main" id="{5E71277F-C04C-3142-838B-6EE506CB21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1" y="2584"/>
                  <a:ext cx="689" cy="10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</p:grpSp>
          <p:sp>
            <p:nvSpPr>
              <p:cNvPr id="546" name="Rectangle 182">
                <a:extLst>
                  <a:ext uri="{FF2B5EF4-FFF2-40B4-BE49-F238E27FC236}">
                    <a16:creationId xmlns:a16="http://schemas.microsoft.com/office/drawing/2014/main" id="{24A16DC6-2460-DC4F-994B-EF8DC5F2AC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3" y="1019"/>
                <a:ext cx="597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grpSp>
            <p:nvGrpSpPr>
              <p:cNvPr id="547" name="Group 183">
                <a:extLst>
                  <a:ext uri="{FF2B5EF4-FFF2-40B4-BE49-F238E27FC236}">
                    <a16:creationId xmlns:a16="http://schemas.microsoft.com/office/drawing/2014/main" id="{98E7E366-D731-D346-83EB-43C23A31E5E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568" name="AutoShape 184">
                  <a:extLst>
                    <a:ext uri="{FF2B5EF4-FFF2-40B4-BE49-F238E27FC236}">
                      <a16:creationId xmlns:a16="http://schemas.microsoft.com/office/drawing/2014/main" id="{12E76A99-F292-4942-B7EA-16F260F71E3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7" y="2567"/>
                  <a:ext cx="721" cy="14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  <p:sp>
              <p:nvSpPr>
                <p:cNvPr id="569" name="AutoShape 185">
                  <a:extLst>
                    <a:ext uri="{FF2B5EF4-FFF2-40B4-BE49-F238E27FC236}">
                      <a16:creationId xmlns:a16="http://schemas.microsoft.com/office/drawing/2014/main" id="{981E5C21-5C45-464D-B45B-155529C9BC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89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</p:grpSp>
          <p:sp>
            <p:nvSpPr>
              <p:cNvPr id="548" name="Rectangle 186">
                <a:extLst>
                  <a:ext uri="{FF2B5EF4-FFF2-40B4-BE49-F238E27FC236}">
                    <a16:creationId xmlns:a16="http://schemas.microsoft.com/office/drawing/2014/main" id="{464DC274-CDF8-6E47-9806-008A0A6CCA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7" y="1358"/>
                <a:ext cx="597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549" name="Rectangle 187">
                <a:extLst>
                  <a:ext uri="{FF2B5EF4-FFF2-40B4-BE49-F238E27FC236}">
                    <a16:creationId xmlns:a16="http://schemas.microsoft.com/office/drawing/2014/main" id="{98AC22BF-B25F-6142-87DB-E850C47D16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0" y="1653"/>
                <a:ext cx="597" cy="48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grpSp>
            <p:nvGrpSpPr>
              <p:cNvPr id="550" name="Group 188">
                <a:extLst>
                  <a:ext uri="{FF2B5EF4-FFF2-40B4-BE49-F238E27FC236}">
                    <a16:creationId xmlns:a16="http://schemas.microsoft.com/office/drawing/2014/main" id="{7D330731-B2DD-FA40-90B0-9AF6F55A2DD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566" name="AutoShape 189">
                  <a:extLst>
                    <a:ext uri="{FF2B5EF4-FFF2-40B4-BE49-F238E27FC236}">
                      <a16:creationId xmlns:a16="http://schemas.microsoft.com/office/drawing/2014/main" id="{9DE72B9D-63C0-864A-8FD9-1B399D8E81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0" cy="14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  <p:sp>
              <p:nvSpPr>
                <p:cNvPr id="567" name="AutoShape 190">
                  <a:extLst>
                    <a:ext uri="{FF2B5EF4-FFF2-40B4-BE49-F238E27FC236}">
                      <a16:creationId xmlns:a16="http://schemas.microsoft.com/office/drawing/2014/main" id="{E1DF0355-58D1-FF48-A296-D36811A78B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2" y="2584"/>
                  <a:ext cx="688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</p:grpSp>
          <p:sp>
            <p:nvSpPr>
              <p:cNvPr id="551" name="Freeform 191">
                <a:extLst>
                  <a:ext uri="{FF2B5EF4-FFF2-40B4-BE49-F238E27FC236}">
                    <a16:creationId xmlns:a16="http://schemas.microsoft.com/office/drawing/2014/main" id="{0F425FAD-60C7-8D46-AC04-D61CF1C12F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0 h 226"/>
                  <a:gd name="T4" fmla="*/ 14 w 328"/>
                  <a:gd name="T5" fmla="*/ 17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grpSp>
            <p:nvGrpSpPr>
              <p:cNvPr id="552" name="Group 192">
                <a:extLst>
                  <a:ext uri="{FF2B5EF4-FFF2-40B4-BE49-F238E27FC236}">
                    <a16:creationId xmlns:a16="http://schemas.microsoft.com/office/drawing/2014/main" id="{DD061A78-E747-F742-AAA6-0EBB1F0472B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564" name="AutoShape 193">
                  <a:extLst>
                    <a:ext uri="{FF2B5EF4-FFF2-40B4-BE49-F238E27FC236}">
                      <a16:creationId xmlns:a16="http://schemas.microsoft.com/office/drawing/2014/main" id="{D1A721C9-09F8-CA49-8768-A4D6045775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1" y="2568"/>
                  <a:ext cx="728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  <p:sp>
              <p:nvSpPr>
                <p:cNvPr id="565" name="AutoShape 194">
                  <a:extLst>
                    <a:ext uri="{FF2B5EF4-FFF2-40B4-BE49-F238E27FC236}">
                      <a16:creationId xmlns:a16="http://schemas.microsoft.com/office/drawing/2014/main" id="{62ACD839-F2C5-9845-AB4E-C5BA19C2E2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7" y="2586"/>
                  <a:ext cx="696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</p:grpSp>
          <p:sp>
            <p:nvSpPr>
              <p:cNvPr id="553" name="Rectangle 195">
                <a:extLst>
                  <a:ext uri="{FF2B5EF4-FFF2-40B4-BE49-F238E27FC236}">
                    <a16:creationId xmlns:a16="http://schemas.microsoft.com/office/drawing/2014/main" id="{372A6132-E5E3-D940-8B20-1C9F499C36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50" y="429"/>
                <a:ext cx="71" cy="2287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554" name="Freeform 196">
                <a:extLst>
                  <a:ext uri="{FF2B5EF4-FFF2-40B4-BE49-F238E27FC236}">
                    <a16:creationId xmlns:a16="http://schemas.microsoft.com/office/drawing/2014/main" id="{7FB8C692-1BF5-7148-BD0F-82D2460661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4 w 296"/>
                  <a:gd name="T3" fmla="*/ 10 h 256"/>
                  <a:gd name="T4" fmla="*/ 14 w 296"/>
                  <a:gd name="T5" fmla="*/ 19 h 256"/>
                  <a:gd name="T6" fmla="*/ 0 w 296"/>
                  <a:gd name="T7" fmla="*/ 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555" name="Freeform 197">
                <a:extLst>
                  <a:ext uri="{FF2B5EF4-FFF2-40B4-BE49-F238E27FC236}">
                    <a16:creationId xmlns:a16="http://schemas.microsoft.com/office/drawing/2014/main" id="{B0320B70-5119-4C4A-9DDB-B708D3E777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4 w 304"/>
                  <a:gd name="T3" fmla="*/ 13 h 288"/>
                  <a:gd name="T4" fmla="*/ 13 w 304"/>
                  <a:gd name="T5" fmla="*/ 23 h 288"/>
                  <a:gd name="T6" fmla="*/ 2 w 304"/>
                  <a:gd name="T7" fmla="*/ 1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556" name="Oval 198">
                <a:extLst>
                  <a:ext uri="{FF2B5EF4-FFF2-40B4-BE49-F238E27FC236}">
                    <a16:creationId xmlns:a16="http://schemas.microsoft.com/office/drawing/2014/main" id="{29E3337B-80AF-FE42-A33A-1B58F9866F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20" y="2612"/>
                <a:ext cx="45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557" name="Freeform 199">
                <a:extLst>
                  <a:ext uri="{FF2B5EF4-FFF2-40B4-BE49-F238E27FC236}">
                    <a16:creationId xmlns:a16="http://schemas.microsoft.com/office/drawing/2014/main" id="{09D40D09-BC4A-744B-BB47-8545C1DE0A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9 h 240"/>
                  <a:gd name="T2" fmla="*/ 2 w 306"/>
                  <a:gd name="T3" fmla="*/ 19 h 240"/>
                  <a:gd name="T4" fmla="*/ 14 w 306"/>
                  <a:gd name="T5" fmla="*/ 9 h 240"/>
                  <a:gd name="T6" fmla="*/ 14 w 306"/>
                  <a:gd name="T7" fmla="*/ 0 h 240"/>
                  <a:gd name="T8" fmla="*/ 0 w 306"/>
                  <a:gd name="T9" fmla="*/ 9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558" name="AutoShape 200">
                <a:extLst>
                  <a:ext uri="{FF2B5EF4-FFF2-40B4-BE49-F238E27FC236}">
                    <a16:creationId xmlns:a16="http://schemas.microsoft.com/office/drawing/2014/main" id="{BF852A65-EDBF-594C-9A10-757D049600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77"/>
                <a:ext cx="1200" cy="148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559" name="AutoShape 201">
                <a:extLst>
                  <a:ext uri="{FF2B5EF4-FFF2-40B4-BE49-F238E27FC236}">
                    <a16:creationId xmlns:a16="http://schemas.microsoft.com/office/drawing/2014/main" id="{02863060-88F5-664A-BDBC-D1E1E1A556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4" y="2712"/>
                <a:ext cx="1072" cy="8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00"/>
                  </a:gs>
                  <a:gs pos="100000">
                    <a:srgbClr val="808080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560" name="Oval 202">
                <a:extLst>
                  <a:ext uri="{FF2B5EF4-FFF2-40B4-BE49-F238E27FC236}">
                    <a16:creationId xmlns:a16="http://schemas.microsoft.com/office/drawing/2014/main" id="{5E04EF61-FED3-3541-ACA1-9693CBB7F4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7" y="2382"/>
                <a:ext cx="160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561" name="Oval 203">
                <a:extLst>
                  <a:ext uri="{FF2B5EF4-FFF2-40B4-BE49-F238E27FC236}">
                    <a16:creationId xmlns:a16="http://schemas.microsoft.com/office/drawing/2014/main" id="{44A7BC25-D6E5-A44C-855D-AA7C5150AC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7" y="2382"/>
                <a:ext cx="160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562" name="Oval 204">
                <a:extLst>
                  <a:ext uri="{FF2B5EF4-FFF2-40B4-BE49-F238E27FC236}">
                    <a16:creationId xmlns:a16="http://schemas.microsoft.com/office/drawing/2014/main" id="{14F564A5-40D1-4A43-8039-CF1042677D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0" y="2382"/>
                <a:ext cx="160" cy="139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563" name="Rectangle 205">
                <a:extLst>
                  <a:ext uri="{FF2B5EF4-FFF2-40B4-BE49-F238E27FC236}">
                    <a16:creationId xmlns:a16="http://schemas.microsoft.com/office/drawing/2014/main" id="{1AE270E5-AC06-504B-BF97-435964C8BC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4" y="1835"/>
                <a:ext cx="83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</p:grpSp>
        <p:sp>
          <p:nvSpPr>
            <p:cNvPr id="510" name="Line 57">
              <a:extLst>
                <a:ext uri="{FF2B5EF4-FFF2-40B4-BE49-F238E27FC236}">
                  <a16:creationId xmlns:a16="http://schemas.microsoft.com/office/drawing/2014/main" id="{E30AFCCA-07F4-A740-BD4B-5B28F2D980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4" y="2913"/>
              <a:ext cx="366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grpSp>
          <p:nvGrpSpPr>
            <p:cNvPr id="511" name="Group 58">
              <a:extLst>
                <a:ext uri="{FF2B5EF4-FFF2-40B4-BE49-F238E27FC236}">
                  <a16:creationId xmlns:a16="http://schemas.microsoft.com/office/drawing/2014/main" id="{C24A23EE-8313-D64E-BD4F-3BFCD778F5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31" y="2870"/>
              <a:ext cx="607" cy="108"/>
              <a:chOff x="3603" y="243"/>
              <a:chExt cx="357" cy="106"/>
            </a:xfrm>
          </p:grpSpPr>
          <p:sp>
            <p:nvSpPr>
              <p:cNvPr id="531" name="Line 60">
                <a:extLst>
                  <a:ext uri="{FF2B5EF4-FFF2-40B4-BE49-F238E27FC236}">
                    <a16:creationId xmlns:a16="http://schemas.microsoft.com/office/drawing/2014/main" id="{1E8C1397-8F48-5E4D-BC95-2AEEFF4329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532" name="Line 61">
                <a:extLst>
                  <a:ext uri="{FF2B5EF4-FFF2-40B4-BE49-F238E27FC236}">
                    <a16:creationId xmlns:a16="http://schemas.microsoft.com/office/drawing/2014/main" id="{A9B3CF61-A592-AA42-AE21-C6F6DDBF0E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533" name="Rectangle 62">
                <a:extLst>
                  <a:ext uri="{FF2B5EF4-FFF2-40B4-BE49-F238E27FC236}">
                    <a16:creationId xmlns:a16="http://schemas.microsoft.com/office/drawing/2014/main" id="{BD11C863-452F-AE46-9242-58534859C2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grpSp>
            <p:nvGrpSpPr>
              <p:cNvPr id="534" name="Group 64">
                <a:extLst>
                  <a:ext uri="{FF2B5EF4-FFF2-40B4-BE49-F238E27FC236}">
                    <a16:creationId xmlns:a16="http://schemas.microsoft.com/office/drawing/2014/main" id="{A74AB26D-917E-1C43-8497-203578F54CA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49" y="248"/>
                <a:ext cx="119" cy="65"/>
                <a:chOff x="2894" y="850"/>
                <a:chExt cx="94" cy="96"/>
              </a:xfrm>
            </p:grpSpPr>
            <p:sp>
              <p:nvSpPr>
                <p:cNvPr id="538" name="Line 66">
                  <a:extLst>
                    <a:ext uri="{FF2B5EF4-FFF2-40B4-BE49-F238E27FC236}">
                      <a16:creationId xmlns:a16="http://schemas.microsoft.com/office/drawing/2014/main" id="{B0ECEE3F-0D27-9E45-AD59-E3E44736B14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  <p:sp>
              <p:nvSpPr>
                <p:cNvPr id="539" name="Line 67">
                  <a:extLst>
                    <a:ext uri="{FF2B5EF4-FFF2-40B4-BE49-F238E27FC236}">
                      <a16:creationId xmlns:a16="http://schemas.microsoft.com/office/drawing/2014/main" id="{EB55E3DC-430D-5347-B8CC-57099591978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</p:grpSp>
          <p:grpSp>
            <p:nvGrpSpPr>
              <p:cNvPr id="535" name="Group 68">
                <a:extLst>
                  <a:ext uri="{FF2B5EF4-FFF2-40B4-BE49-F238E27FC236}">
                    <a16:creationId xmlns:a16="http://schemas.microsoft.com/office/drawing/2014/main" id="{EE23C2BF-5FE2-B644-AFE9-10E650F8E6F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V="1">
                <a:off x="3689" y="243"/>
                <a:ext cx="124" cy="66"/>
                <a:chOff x="2848" y="848"/>
                <a:chExt cx="98" cy="98"/>
              </a:xfrm>
            </p:grpSpPr>
            <p:sp>
              <p:nvSpPr>
                <p:cNvPr id="536" name="Line 69">
                  <a:extLst>
                    <a:ext uri="{FF2B5EF4-FFF2-40B4-BE49-F238E27FC236}">
                      <a16:creationId xmlns:a16="http://schemas.microsoft.com/office/drawing/2014/main" id="{9CEA633F-1910-4F48-AE5F-C3F267226C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  <p:sp>
              <p:nvSpPr>
                <p:cNvPr id="537" name="Line 71">
                  <a:extLst>
                    <a:ext uri="{FF2B5EF4-FFF2-40B4-BE49-F238E27FC236}">
                      <a16:creationId xmlns:a16="http://schemas.microsoft.com/office/drawing/2014/main" id="{0EEE95F5-28BD-5244-AB61-1D0DDB38D9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ＭＳ Ｐゴシック" panose="020B0600070205080204" pitchFamily="34" charset="-128"/>
                    <a:cs typeface="Arial"/>
                  </a:endParaRPr>
                </a:p>
              </p:txBody>
            </p:sp>
          </p:grpSp>
        </p:grpSp>
        <p:sp>
          <p:nvSpPr>
            <p:cNvPr id="512" name="AutoShape 90">
              <a:extLst>
                <a:ext uri="{FF2B5EF4-FFF2-40B4-BE49-F238E27FC236}">
                  <a16:creationId xmlns:a16="http://schemas.microsoft.com/office/drawing/2014/main" id="{FBD38E77-2123-B941-9E3E-28175B8F10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1" y="2812"/>
              <a:ext cx="609" cy="239"/>
            </a:xfrm>
            <a:prstGeom prst="rightArrow">
              <a:avLst>
                <a:gd name="adj1" fmla="val 50000"/>
                <a:gd name="adj2" fmla="val 5387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CC0000"/>
                </a:gs>
              </a:gsLst>
              <a:lin ang="0" scaled="1"/>
            </a:gra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grpSp>
          <p:nvGrpSpPr>
            <p:cNvPr id="513" name="Group 92">
              <a:extLst>
                <a:ext uri="{FF2B5EF4-FFF2-40B4-BE49-F238E27FC236}">
                  <a16:creationId xmlns:a16="http://schemas.microsoft.com/office/drawing/2014/main" id="{DDC22D0D-F03A-C14E-9613-D042E5ACF0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28" y="2739"/>
              <a:ext cx="1347" cy="360"/>
              <a:chOff x="2249" y="3459"/>
              <a:chExt cx="1389" cy="257"/>
            </a:xfrm>
          </p:grpSpPr>
          <p:sp>
            <p:nvSpPr>
              <p:cNvPr id="527" name="Oval 93">
                <a:extLst>
                  <a:ext uri="{FF2B5EF4-FFF2-40B4-BE49-F238E27FC236}">
                    <a16:creationId xmlns:a16="http://schemas.microsoft.com/office/drawing/2014/main" id="{BD69A588-896C-CD4F-AF1D-5590117CB9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9" y="3463"/>
                <a:ext cx="69" cy="253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B2B2B2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528" name="Rectangle 94">
                <a:extLst>
                  <a:ext uri="{FF2B5EF4-FFF2-40B4-BE49-F238E27FC236}">
                    <a16:creationId xmlns:a16="http://schemas.microsoft.com/office/drawing/2014/main" id="{690BA38E-8C04-7D49-8A4D-F3EBD36EC7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5" y="3459"/>
                <a:ext cx="1326" cy="253"/>
              </a:xfrm>
              <a:prstGeom prst="rect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B2B2B2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529" name="Oval 95">
                <a:extLst>
                  <a:ext uri="{FF2B5EF4-FFF2-40B4-BE49-F238E27FC236}">
                    <a16:creationId xmlns:a16="http://schemas.microsoft.com/office/drawing/2014/main" id="{F8BE880C-8629-DB4F-A98D-187B9D0ED2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49" y="3460"/>
                <a:ext cx="69" cy="253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530" name="Rectangle 96">
                <a:extLst>
                  <a:ext uri="{FF2B5EF4-FFF2-40B4-BE49-F238E27FC236}">
                    <a16:creationId xmlns:a16="http://schemas.microsoft.com/office/drawing/2014/main" id="{CEA80494-8D88-874A-A154-9DE5B72CA7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2" y="3462"/>
                <a:ext cx="44" cy="246"/>
              </a:xfrm>
              <a:prstGeom prst="rect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B2B2B2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514" name="Text Box 97">
              <a:extLst>
                <a:ext uri="{FF2B5EF4-FFF2-40B4-BE49-F238E27FC236}">
                  <a16:creationId xmlns:a16="http://schemas.microsoft.com/office/drawing/2014/main" id="{1BBEC08D-B4E9-1244-8AFE-C137F04A0D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13" y="2811"/>
              <a:ext cx="141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 anchor="t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/>
                  <a:cs typeface="Arial"/>
                </a:rPr>
                <a:t>R</a:t>
              </a:r>
              <a:r>
                <a:rPr kumimoji="0" lang="en-US" altLang="en-US" sz="28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/>
                  <a:cs typeface="Arial"/>
                </a:rPr>
                <a:t>s</a:t>
              </a:r>
              <a:r>
                <a:rPr kumimoji="0" lang="en-US" altLang="en-US" sz="20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/>
                  <a:cs typeface="Arial"/>
                </a:rPr>
                <a:t> </a:t>
              </a:r>
              <a:r>
                <a:rPr lang="en-US" altLang="en-US" sz="2000" kern="0" dirty="0" err="1">
                  <a:solidFill>
                    <a:srgbClr val="000000"/>
                  </a:solidFill>
                  <a:latin typeface="Calibri" panose="020F0502020204030204"/>
                  <a:ea typeface="ＭＳ Ｐゴシック"/>
                  <a:cs typeface="Arial"/>
                </a:rPr>
                <a:t>бит</a:t>
              </a:r>
              <a:r>
                <a:rPr kumimoji="0" lang="en-US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/>
                  <a:cs typeface="Arial"/>
                </a:rPr>
                <a:t>/</a:t>
              </a:r>
              <a:r>
                <a:rPr lang="en-US" altLang="en-US" sz="2000" kern="0" dirty="0">
                  <a:solidFill>
                    <a:srgbClr val="000000"/>
                  </a:solidFill>
                  <a:latin typeface="Calibri" panose="020F0502020204030204"/>
                  <a:ea typeface="ＭＳ Ｐゴシック"/>
                  <a:cs typeface="Arial"/>
                </a:rPr>
                <a:t>c</a:t>
              </a:r>
              <a:endParaRPr kumimoji="0" lang="en-US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Arial"/>
              </a:endParaRPr>
            </a:p>
          </p:txBody>
        </p:sp>
        <p:grpSp>
          <p:nvGrpSpPr>
            <p:cNvPr id="515" name="Group 83">
              <a:extLst>
                <a:ext uri="{FF2B5EF4-FFF2-40B4-BE49-F238E27FC236}">
                  <a16:creationId xmlns:a16="http://schemas.microsoft.com/office/drawing/2014/main" id="{453C8714-A6D0-E346-8A5B-615EFB01A0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19" y="2828"/>
              <a:ext cx="1621" cy="194"/>
              <a:chOff x="2249" y="3430"/>
              <a:chExt cx="1389" cy="256"/>
            </a:xfrm>
          </p:grpSpPr>
          <p:sp>
            <p:nvSpPr>
              <p:cNvPr id="523" name="Oval 84">
                <a:extLst>
                  <a:ext uri="{FF2B5EF4-FFF2-40B4-BE49-F238E27FC236}">
                    <a16:creationId xmlns:a16="http://schemas.microsoft.com/office/drawing/2014/main" id="{15F82EFE-0228-FC41-A2F8-7597E35038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9" y="3433"/>
                <a:ext cx="69" cy="253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B2B2B2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524" name="Rectangle 85">
                <a:extLst>
                  <a:ext uri="{FF2B5EF4-FFF2-40B4-BE49-F238E27FC236}">
                    <a16:creationId xmlns:a16="http://schemas.microsoft.com/office/drawing/2014/main" id="{771827D6-CDB4-624D-966F-486A8E5AB1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5" y="3433"/>
                <a:ext cx="1326" cy="253"/>
              </a:xfrm>
              <a:prstGeom prst="rect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B2B2B2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525" name="Oval 86">
                <a:extLst>
                  <a:ext uri="{FF2B5EF4-FFF2-40B4-BE49-F238E27FC236}">
                    <a16:creationId xmlns:a16="http://schemas.microsoft.com/office/drawing/2014/main" id="{2C2907FC-8499-0B4E-AA1A-72F4C0958F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49" y="3430"/>
                <a:ext cx="69" cy="253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  <p:sp>
            <p:nvSpPr>
              <p:cNvPr id="526" name="Rectangle 87">
                <a:extLst>
                  <a:ext uri="{FF2B5EF4-FFF2-40B4-BE49-F238E27FC236}">
                    <a16:creationId xmlns:a16="http://schemas.microsoft.com/office/drawing/2014/main" id="{0460CA79-401A-4C43-9BF8-05BF988CC6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2" y="3438"/>
                <a:ext cx="45" cy="245"/>
              </a:xfrm>
              <a:prstGeom prst="rect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B2B2B2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516" name="Text Box 88">
              <a:extLst>
                <a:ext uri="{FF2B5EF4-FFF2-40B4-BE49-F238E27FC236}">
                  <a16:creationId xmlns:a16="http://schemas.microsoft.com/office/drawing/2014/main" id="{2215F4CA-83FF-2F43-A883-32EAB81F12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75" y="2780"/>
              <a:ext cx="162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40" tIns="45720" rIns="91440" bIns="45720" anchor="t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2000" kern="0" dirty="0">
                  <a:solidFill>
                    <a:srgbClr val="000000"/>
                  </a:solidFill>
                  <a:latin typeface="Calibri" panose="020F0502020204030204"/>
                  <a:ea typeface="ＭＳ Ｐゴシック"/>
                  <a:cs typeface="Arial"/>
                </a:rPr>
                <a:t> </a:t>
              </a:r>
              <a:r>
                <a:rPr kumimoji="0" lang="en-US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/>
                  <a:cs typeface="Arial"/>
                </a:rPr>
                <a:t> R</a:t>
              </a:r>
              <a:r>
                <a:rPr kumimoji="0" lang="en-US" altLang="en-US" sz="28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/>
                  <a:cs typeface="Arial"/>
                </a:rPr>
                <a:t>c</a:t>
              </a:r>
              <a:r>
                <a:rPr kumimoji="0" lang="en-US" altLang="en-US" sz="20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/>
                  <a:cs typeface="Arial"/>
                </a:rPr>
                <a:t> </a:t>
              </a:r>
              <a:r>
                <a:rPr lang="en-US" altLang="en-US" sz="2000" kern="0" dirty="0" err="1">
                  <a:solidFill>
                    <a:srgbClr val="000000"/>
                  </a:solidFill>
                  <a:latin typeface="Calibri" panose="020F0502020204030204"/>
                  <a:ea typeface="ＭＳ Ｐゴシック"/>
                  <a:cs typeface="Arial"/>
                </a:rPr>
                <a:t>бит</a:t>
              </a:r>
              <a:r>
                <a:rPr kumimoji="0" lang="en-US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/>
                  <a:cs typeface="Arial"/>
                </a:rPr>
                <a:t>/</a:t>
              </a:r>
              <a:r>
                <a:rPr lang="en-US" altLang="en-US" sz="2000" kern="0" dirty="0">
                  <a:solidFill>
                    <a:srgbClr val="000000"/>
                  </a:solidFill>
                  <a:latin typeface="Calibri" panose="020F0502020204030204"/>
                  <a:ea typeface="ＭＳ Ｐゴシック"/>
                  <a:cs typeface="Arial"/>
                </a:rPr>
                <a:t>c</a:t>
              </a:r>
              <a:endParaRPr kumimoji="0" lang="en-US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Arial"/>
              </a:endParaRPr>
            </a:p>
          </p:txBody>
        </p:sp>
        <p:sp>
          <p:nvSpPr>
            <p:cNvPr id="517" name="AutoShape 98">
              <a:extLst>
                <a:ext uri="{FF2B5EF4-FFF2-40B4-BE49-F238E27FC236}">
                  <a16:creationId xmlns:a16="http://schemas.microsoft.com/office/drawing/2014/main" id="{7823CDE2-367E-FB44-BE34-956568F7C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8" y="2808"/>
              <a:ext cx="860" cy="240"/>
            </a:xfrm>
            <a:prstGeom prst="rightArrow">
              <a:avLst>
                <a:gd name="adj1" fmla="val 50000"/>
                <a:gd name="adj2" fmla="val 89583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CC0000"/>
                </a:gs>
              </a:gsLst>
              <a:lin ang="0" scaled="1"/>
            </a:gra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sp>
          <p:nvSpPr>
            <p:cNvPr id="518" name="AutoShape 89">
              <a:extLst>
                <a:ext uri="{FF2B5EF4-FFF2-40B4-BE49-F238E27FC236}">
                  <a16:creationId xmlns:a16="http://schemas.microsoft.com/office/drawing/2014/main" id="{D3D3E169-3E07-3B4A-A3F9-E35D17B6871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814" y="2682"/>
              <a:ext cx="564" cy="35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09 w 21600"/>
                <a:gd name="T13" fmla="*/ 2912 h 21600"/>
                <a:gd name="T14" fmla="*/ 18230 w 21600"/>
                <a:gd name="T15" fmla="*/ 922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CC0000"/>
                </a:gs>
              </a:gsLst>
              <a:lin ang="0" scaled="1"/>
            </a:gra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  <p:grpSp>
          <p:nvGrpSpPr>
            <p:cNvPr id="519" name="Group 135">
              <a:extLst>
                <a:ext uri="{FF2B5EF4-FFF2-40B4-BE49-F238E27FC236}">
                  <a16:creationId xmlns:a16="http://schemas.microsoft.com/office/drawing/2014/main" id="{5A825877-D688-F24C-8395-71DDEA807E21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5345" y="2651"/>
              <a:ext cx="549" cy="558"/>
              <a:chOff x="-248" y="1473"/>
              <a:chExt cx="981" cy="1105"/>
            </a:xfrm>
          </p:grpSpPr>
          <p:pic>
            <p:nvPicPr>
              <p:cNvPr id="521" name="Picture 136" descr="desktop_computer_stylized_medium">
                <a:extLst>
                  <a:ext uri="{FF2B5EF4-FFF2-40B4-BE49-F238E27FC236}">
                    <a16:creationId xmlns:a16="http://schemas.microsoft.com/office/drawing/2014/main" id="{77517F6B-1BE4-F94A-BBF9-E9549AC02F9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248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22" name="Freeform 137">
                <a:extLst>
                  <a:ext uri="{FF2B5EF4-FFF2-40B4-BE49-F238E27FC236}">
                    <a16:creationId xmlns:a16="http://schemas.microsoft.com/office/drawing/2014/main" id="{85644D17-8C0F-0840-B111-635B1B4F1085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20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8034 w 356"/>
                  <a:gd name="T3" fmla="*/ 1220 h 368"/>
                  <a:gd name="T4" fmla="*/ 21394 w 356"/>
                  <a:gd name="T5" fmla="*/ 25425 h 368"/>
                  <a:gd name="T6" fmla="*/ 4715 w 356"/>
                  <a:gd name="T7" fmla="*/ 31797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34" charset="-128"/>
                  <a:cs typeface="Arial"/>
                </a:endParaRPr>
              </a:p>
            </p:txBody>
          </p:sp>
        </p:grpSp>
        <p:sp>
          <p:nvSpPr>
            <p:cNvPr id="520" name="AutoShape 327">
              <a:extLst>
                <a:ext uri="{FF2B5EF4-FFF2-40B4-BE49-F238E27FC236}">
                  <a16:creationId xmlns:a16="http://schemas.microsoft.com/office/drawing/2014/main" id="{26E8FD56-0A05-7348-855A-94527638EA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5" y="2474"/>
              <a:ext cx="257" cy="272"/>
            </a:xfrm>
            <a:prstGeom prst="can">
              <a:avLst>
                <a:gd name="adj" fmla="val 21398"/>
              </a:avLst>
            </a:prstGeom>
            <a:gradFill rotWithShape="1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Arial"/>
              </a:endParaRPr>
            </a:p>
          </p:txBody>
        </p:sp>
      </p:grp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C57DAD70-9B48-BA83-1114-914FBA4BD025}"/>
              </a:ext>
            </a:extLst>
          </p:cNvPr>
          <p:cNvSpPr txBox="1">
            <a:spLocks/>
          </p:cNvSpPr>
          <p:nvPr/>
        </p:nvSpPr>
        <p:spPr>
          <a:xfrm>
            <a:off x="3547726" y="6495771"/>
            <a:ext cx="8618556" cy="3613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solidFill>
                  <a:schemeClr val="tx1"/>
                </a:solidFill>
              </a:rPr>
              <a:t>© Авторские права, 1996-2020. </a:t>
            </a:r>
            <a:r>
              <a:rPr lang="ru-RU" sz="1200" dirty="0" err="1">
                <a:solidFill>
                  <a:schemeClr val="tx1"/>
                </a:solidFill>
              </a:rPr>
              <a:t>Джеймс</a:t>
            </a:r>
            <a:r>
              <a:rPr lang="ru-RU" sz="1200" dirty="0">
                <a:solidFill>
                  <a:schemeClr val="tx1"/>
                </a:solidFill>
              </a:rPr>
              <a:t> Ф. </a:t>
            </a:r>
            <a:r>
              <a:rPr lang="ru-RU" sz="1200" dirty="0" err="1">
                <a:solidFill>
                  <a:schemeClr val="tx1"/>
                </a:solidFill>
              </a:rPr>
              <a:t>Куроуз</a:t>
            </a:r>
            <a:r>
              <a:rPr lang="ru-RU" sz="1200" dirty="0">
                <a:solidFill>
                  <a:schemeClr val="tx1"/>
                </a:solidFill>
              </a:rPr>
              <a:t>, Кит В. Росс, Все права защищены </a:t>
            </a:r>
            <a:endParaRPr lang="ru-RU" sz="1200">
              <a:solidFill>
                <a:schemeClr val="tx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5806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3659</TotalTime>
  <Words>7229</Words>
  <Application>Microsoft Macintosh PowerPoint</Application>
  <PresentationFormat>Widescreen</PresentationFormat>
  <Paragraphs>530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Arial</vt:lpstr>
      <vt:lpstr>Arial,Sans-Serif</vt:lpstr>
      <vt:lpstr>Calibri</vt:lpstr>
      <vt:lpstr>Calibri Light</vt:lpstr>
      <vt:lpstr>Gill Sans MT</vt:lpstr>
      <vt:lpstr>Times New Roman</vt:lpstr>
      <vt:lpstr>Wingdings</vt:lpstr>
      <vt:lpstr>Wingdings,Sans-Serif</vt:lpstr>
      <vt:lpstr>Office Theme</vt:lpstr>
      <vt:lpstr>Office Theme</vt:lpstr>
      <vt:lpstr> Лекция 3  Задержки, потери, пропускная способность в сети. Уровни протоколов, модели обслуживания.  </vt:lpstr>
      <vt:lpstr>План</vt:lpstr>
      <vt:lpstr>Как происходит задержка и потеря пакетов?</vt:lpstr>
      <vt:lpstr>Четыре источника задержки пакетов</vt:lpstr>
      <vt:lpstr>Четыре источника задержки пакетов</vt:lpstr>
      <vt:lpstr>Потеря пакетов</vt:lpstr>
      <vt:lpstr>Маршруты и задержки в Интернете</vt:lpstr>
      <vt:lpstr>Пропускная способность</vt:lpstr>
      <vt:lpstr>Throughput</vt:lpstr>
      <vt:lpstr>Пропускная способность в Интернете</vt:lpstr>
      <vt:lpstr>Уровни протоколов и эталонные модели</vt:lpstr>
      <vt:lpstr>Пример: организация авиа путешествия</vt:lpstr>
      <vt:lpstr>Пример: организация авиа путешествия</vt:lpstr>
      <vt:lpstr>Смысл разделения на уровни</vt:lpstr>
      <vt:lpstr>Стек протоколов Интернета</vt:lpstr>
      <vt:lpstr>Эталонная модель ISO/OSI </vt:lpstr>
      <vt:lpstr>Другие Стеки протоколов</vt:lpstr>
      <vt:lpstr>Сервисы, Уровни и Инкапсуляция</vt:lpstr>
      <vt:lpstr>Сервисы, Уровни и Инкапсуляция</vt:lpstr>
      <vt:lpstr>Сервисы, Уровни и Инкапсуляция</vt:lpstr>
      <vt:lpstr>Сервисы, Уровни и Инкапсуляция</vt:lpstr>
      <vt:lpstr>Инкапсуляция: взгляд от начала до конца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  Введение и терминология</dc:title>
  <dc:creator>Aizhan Kassymova</dc:creator>
  <cp:lastModifiedBy>Aizhan Kassymova</cp:lastModifiedBy>
  <cp:revision>1478</cp:revision>
  <dcterms:created xsi:type="dcterms:W3CDTF">2022-07-08T18:48:32Z</dcterms:created>
  <dcterms:modified xsi:type="dcterms:W3CDTF">2022-07-16T07:35:03Z</dcterms:modified>
</cp:coreProperties>
</file>