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973" r:id="rId3"/>
    <p:sldId id="1162" r:id="rId4"/>
    <p:sldId id="1163" r:id="rId5"/>
    <p:sldId id="1164" r:id="rId6"/>
    <p:sldId id="1165" r:id="rId7"/>
    <p:sldId id="1166" r:id="rId8"/>
    <p:sldId id="1167" r:id="rId9"/>
    <p:sldId id="1168" r:id="rId10"/>
    <p:sldId id="1169" r:id="rId11"/>
    <p:sldId id="1171" r:id="rId12"/>
    <p:sldId id="1172" r:id="rId13"/>
    <p:sldId id="1173" r:id="rId14"/>
    <p:sldId id="1174" r:id="rId15"/>
    <p:sldId id="1042" r:id="rId16"/>
    <p:sldId id="1170" r:id="rId17"/>
    <p:sldId id="1068" r:id="rId18"/>
    <p:sldId id="1069" r:id="rId19"/>
    <p:sldId id="1070" r:id="rId20"/>
    <p:sldId id="1072" r:id="rId21"/>
    <p:sldId id="1073" r:id="rId22"/>
    <p:sldId id="1074" r:id="rId23"/>
    <p:sldId id="1075" r:id="rId24"/>
    <p:sldId id="1076" r:id="rId25"/>
    <p:sldId id="1077" r:id="rId26"/>
    <p:sldId id="1078" r:id="rId27"/>
    <p:sldId id="1079" r:id="rId28"/>
    <p:sldId id="1080" r:id="rId29"/>
    <p:sldId id="1081" r:id="rId30"/>
    <p:sldId id="1083" r:id="rId31"/>
    <p:sldId id="1084" r:id="rId32"/>
    <p:sldId id="1085" r:id="rId33"/>
    <p:sldId id="1086" r:id="rId34"/>
    <p:sldId id="1087" r:id="rId35"/>
    <p:sldId id="1088" r:id="rId36"/>
    <p:sldId id="962" r:id="rId37"/>
  </p:sldIdLst>
  <p:sldSz cx="12192000" cy="6858000"/>
  <p:notesSz cx="6858000" cy="9144000"/>
  <p:defaultTextStyle>
    <a:defPPr>
      <a:defRPr lang="en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CCF"/>
    <a:srgbClr val="1E6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AF113-4C93-4F4A-9E62-C6ADB38EE59E}" v="3832" dt="2022-07-19T17:40:27.302"/>
    <p1510:client id="{55FFCDE0-EFE9-EC19-E06A-02BF8397377E}" v="1103" dt="2022-07-20T07:50:14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6435"/>
  </p:normalViewPr>
  <p:slideViewPr>
    <p:cSldViewPr snapToGrid="0">
      <p:cViewPr varScale="1">
        <p:scale>
          <a:sx n="72" d="100"/>
          <a:sy n="72" d="100"/>
        </p:scale>
        <p:origin x="2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zhan Kassymova" userId="S::a.kassymova@satbayev.university::116eda05-19b7-4ab1-b111-75ad639c04ed" providerId="AD" clId="Web-{19DF76C1-125B-8112-37A0-985232496FF0}"/>
    <pc:docChg chg="modSld">
      <pc:chgData name="Aizhan Kassymova" userId="S::a.kassymova@satbayev.university::116eda05-19b7-4ab1-b111-75ad639c04ed" providerId="AD" clId="Web-{19DF76C1-125B-8112-37A0-985232496FF0}" dt="2022-07-13T17:54:10.509" v="118" actId="20577"/>
      <pc:docMkLst>
        <pc:docMk/>
      </pc:docMkLst>
      <pc:sldChg chg="modSp">
        <pc:chgData name="Aizhan Kassymova" userId="S::a.kassymova@satbayev.university::116eda05-19b7-4ab1-b111-75ad639c04ed" providerId="AD" clId="Web-{19DF76C1-125B-8112-37A0-985232496FF0}" dt="2022-07-13T17:54:10.509" v="118" actId="20577"/>
        <pc:sldMkLst>
          <pc:docMk/>
          <pc:sldMk cId="701523990" sldId="977"/>
        </pc:sldMkLst>
        <pc:spChg chg="mod">
          <ac:chgData name="Aizhan Kassymova" userId="S::a.kassymova@satbayev.university::116eda05-19b7-4ab1-b111-75ad639c04ed" providerId="AD" clId="Web-{19DF76C1-125B-8112-37A0-985232496FF0}" dt="2022-07-13T17:52:56.913" v="47" actId="1076"/>
          <ac:spMkLst>
            <pc:docMk/>
            <pc:sldMk cId="701523990" sldId="977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3:09.788" v="60" actId="20577"/>
          <ac:spMkLst>
            <pc:docMk/>
            <pc:sldMk cId="701523990" sldId="977"/>
            <ac:spMk id="304" creationId="{7F01473B-D3BF-EB40-A40F-58D06873F71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3:17.913" v="68" actId="20577"/>
          <ac:spMkLst>
            <pc:docMk/>
            <pc:sldMk cId="701523990" sldId="977"/>
            <ac:spMk id="305" creationId="{15B8B92D-43FD-C448-829C-72D56B8EC46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4:10.509" v="118" actId="20577"/>
          <ac:spMkLst>
            <pc:docMk/>
            <pc:sldMk cId="701523990" sldId="977"/>
            <ac:spMk id="311" creationId="{556DA9AA-BD66-E340-BB5A-0B5515A57706}"/>
          </ac:spMkLst>
        </pc:spChg>
      </pc:sldChg>
    </pc:docChg>
  </pc:docChgLst>
  <pc:docChgLst>
    <pc:chgData name="Aizhan Kassymova" userId="S::a.kassymova@satbayev.university::116eda05-19b7-4ab1-b111-75ad639c04ed" providerId="AD" clId="Web-{55FFCDE0-EFE9-EC19-E06A-02BF8397377E}"/>
    <pc:docChg chg="delSld modSld">
      <pc:chgData name="Aizhan Kassymova" userId="S::a.kassymova@satbayev.university::116eda05-19b7-4ab1-b111-75ad639c04ed" providerId="AD" clId="Web-{55FFCDE0-EFE9-EC19-E06A-02BF8397377E}" dt="2022-07-20T07:51:31.636" v="973"/>
      <pc:docMkLst>
        <pc:docMk/>
      </pc:docMkLst>
      <pc:sldChg chg="modSp modNotes">
        <pc:chgData name="Aizhan Kassymova" userId="S::a.kassymova@satbayev.university::116eda05-19b7-4ab1-b111-75ad639c04ed" providerId="AD" clId="Web-{55FFCDE0-EFE9-EC19-E06A-02BF8397377E}" dt="2022-07-20T07:51:31.636" v="973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55FFCDE0-EFE9-EC19-E06A-02BF8397377E}" dt="2022-07-20T07:50:14.308" v="970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delAnim modNotes">
        <pc:chgData name="Aizhan Kassymova" userId="S::a.kassymova@satbayev.university::116eda05-19b7-4ab1-b111-75ad639c04ed" providerId="AD" clId="Web-{55FFCDE0-EFE9-EC19-E06A-02BF8397377E}" dt="2022-07-20T07:12:26.384" v="135"/>
        <pc:sldMkLst>
          <pc:docMk/>
          <pc:sldMk cId="2645911935" sldId="1083"/>
        </pc:sldMkLst>
        <pc:spChg chg="mod">
          <ac:chgData name="Aizhan Kassymova" userId="S::a.kassymova@satbayev.university::116eda05-19b7-4ab1-b111-75ad639c04ed" providerId="AD" clId="Web-{55FFCDE0-EFE9-EC19-E06A-02BF8397377E}" dt="2022-07-20T07:09:07.228" v="109" actId="20577"/>
          <ac:spMkLst>
            <pc:docMk/>
            <pc:sldMk cId="2645911935" sldId="1083"/>
            <ac:spMk id="2" creationId="{F81F961A-6387-0345-9591-6D8E9EDB9801}"/>
          </ac:spMkLst>
        </pc:spChg>
        <pc:spChg chg="add">
          <ac:chgData name="Aizhan Kassymova" userId="S::a.kassymova@satbayev.university::116eda05-19b7-4ab1-b111-75ad639c04ed" providerId="AD" clId="Web-{55FFCDE0-EFE9-EC19-E06A-02BF8397377E}" dt="2022-07-20T07:12:26.384" v="135"/>
          <ac:spMkLst>
            <pc:docMk/>
            <pc:sldMk cId="2645911935" sldId="1083"/>
            <ac:spMk id="4" creationId="{B7676F85-BC7E-BCEE-F34E-9032EDE9D82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08:11.853" v="70" actId="20577"/>
          <ac:spMkLst>
            <pc:docMk/>
            <pc:sldMk cId="2645911935" sldId="1083"/>
            <ac:spMk id="12" creationId="{3635EFC9-A521-0240-B257-CD458B330808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25.743" v="134"/>
          <ac:spMkLst>
            <pc:docMk/>
            <pc:sldMk cId="2645911935" sldId="1083"/>
            <ac:spMk id="90" creationId="{FF729FF4-43F7-A040-B78F-BE4EC8E9855E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19.227" v="133"/>
          <ac:spMkLst>
            <pc:docMk/>
            <pc:sldMk cId="2645911935" sldId="1083"/>
            <ac:spMk id="119" creationId="{80C0AC55-7635-2346-85C0-10B75BF4C445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16:45.774" v="206"/>
        <pc:sldMkLst>
          <pc:docMk/>
          <pc:sldMk cId="147584997" sldId="1084"/>
        </pc:sldMkLst>
        <pc:spChg chg="add">
          <ac:chgData name="Aizhan Kassymova" userId="S::a.kassymova@satbayev.university::116eda05-19b7-4ab1-b111-75ad639c04ed" providerId="AD" clId="Web-{55FFCDE0-EFE9-EC19-E06A-02BF8397377E}" dt="2022-07-20T07:12:30.477" v="137"/>
          <ac:spMkLst>
            <pc:docMk/>
            <pc:sldMk cId="147584997" sldId="1084"/>
            <ac:spMk id="3" creationId="{E681FBA2-19EB-5659-F43D-72EC34D933A1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29.571" v="136"/>
          <ac:spMkLst>
            <pc:docMk/>
            <pc:sldMk cId="147584997" sldId="1084"/>
            <ac:spMk id="5" creationId="{A52BCA24-99F8-C342-B95E-EB6833D8CAE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5:00.790" v="173" actId="1076"/>
          <ac:spMkLst>
            <pc:docMk/>
            <pc:sldMk cId="147584997" sldId="1084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5:03.665" v="174" actId="1076"/>
          <ac:spMkLst>
            <pc:docMk/>
            <pc:sldMk cId="147584997" sldId="1084"/>
            <ac:spMk id="93" creationId="{044314F4-5E29-A342-9469-ED1D194C2BE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6:35.758" v="203" actId="20577"/>
          <ac:spMkLst>
            <pc:docMk/>
            <pc:sldMk cId="147584997" sldId="1084"/>
            <ac:spMk id="94" creationId="{26408C84-4366-9C43-B55D-97AC8C9FA33A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25:31.617" v="467" actId="20577"/>
        <pc:sldMkLst>
          <pc:docMk/>
          <pc:sldMk cId="2680331947" sldId="1085"/>
        </pc:sldMkLst>
        <pc:spChg chg="add">
          <ac:chgData name="Aizhan Kassymova" userId="S::a.kassymova@satbayev.university::116eda05-19b7-4ab1-b111-75ad639c04ed" providerId="AD" clId="Web-{55FFCDE0-EFE9-EC19-E06A-02BF8397377E}" dt="2022-07-20T07:12:35.056" v="139"/>
          <ac:spMkLst>
            <pc:docMk/>
            <pc:sldMk cId="2680331947" sldId="1085"/>
            <ac:spMk id="3" creationId="{FBC2D64E-EDEE-6514-CBFE-C7F6AAB7B2B1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2:54.384" v="145" actId="20577"/>
          <ac:spMkLst>
            <pc:docMk/>
            <pc:sldMk cId="2680331947" sldId="1085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57.727" v="393" actId="1076"/>
          <ac:spMkLst>
            <pc:docMk/>
            <pc:sldMk cId="2680331947" sldId="1085"/>
            <ac:spMk id="88" creationId="{9030FA43-2615-A74C-949D-871EDD5258E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28.211" v="459" actId="20577"/>
          <ac:spMkLst>
            <pc:docMk/>
            <pc:sldMk cId="2680331947" sldId="1085"/>
            <ac:spMk id="89" creationId="{7717F97B-37DE-2442-8F9E-81FB9F33AB23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31.617" v="467" actId="20577"/>
          <ac:spMkLst>
            <pc:docMk/>
            <pc:sldMk cId="2680331947" sldId="1085"/>
            <ac:spMk id="91" creationId="{716E4165-7532-204E-993F-D649CD87137C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34.524" v="138"/>
          <ac:spMkLst>
            <pc:docMk/>
            <pc:sldMk cId="2680331947" sldId="1085"/>
            <ac:spMk id="92" creationId="{5F971824-E93B-A24D-9AB3-D5859F34EEA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21.993" v="224" actId="1076"/>
          <ac:spMkLst>
            <pc:docMk/>
            <pc:sldMk cId="2680331947" sldId="1085"/>
            <ac:spMk id="96" creationId="{BDD58876-57D5-6242-A5A0-1F4F57BBD48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30.868" v="227" actId="1076"/>
          <ac:spMkLst>
            <pc:docMk/>
            <pc:sldMk cId="2680331947" sldId="1085"/>
            <ac:spMk id="97" creationId="{2C7DB634-32FD-8242-867E-9B9E0867E967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58.852" v="448" actId="20577"/>
          <ac:spMkLst>
            <pc:docMk/>
            <pc:sldMk cId="2680331947" sldId="1085"/>
            <ac:spMk id="102" creationId="{1E8E6531-8FF1-1C40-8C70-630F4E1475A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24.633" v="455" actId="20577"/>
          <ac:spMkLst>
            <pc:docMk/>
            <pc:sldMk cId="2680331947" sldId="1085"/>
            <ac:spMk id="107" creationId="{474B7C25-022E-B449-BFB7-79520686A1C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52.368" v="232" actId="20577"/>
          <ac:spMkLst>
            <pc:docMk/>
            <pc:sldMk cId="2680331947" sldId="1085"/>
            <ac:spMk id="108" creationId="{8FCE1392-BEBB-7649-A72C-5DBA317615A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3:03.024" v="394" actId="1076"/>
          <ac:spMkLst>
            <pc:docMk/>
            <pc:sldMk cId="2680331947" sldId="1085"/>
            <ac:spMk id="109" creationId="{0A6A1E02-F6BE-5D46-AD20-D1F7027FB45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34.696" v="446" actId="20577"/>
          <ac:spMkLst>
            <pc:docMk/>
            <pc:sldMk cId="2680331947" sldId="1085"/>
            <ac:spMk id="112" creationId="{B4EE3ACA-27BC-0046-99A0-E10CEAF8648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31.961" v="369" actId="20577"/>
          <ac:spMkLst>
            <pc:docMk/>
            <pc:sldMk cId="2680331947" sldId="1085"/>
            <ac:spMk id="113" creationId="{E0C8E058-016B-9643-8EC4-38404A2A2EE1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13.211" v="317" actId="20577"/>
          <ac:spMkLst>
            <pc:docMk/>
            <pc:sldMk cId="2680331947" sldId="1085"/>
            <ac:spMk id="117" creationId="{361D7D30-A4D4-5C44-878A-9FE3CEA44145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3:24.008" v="410" actId="20577"/>
          <ac:spMkLst>
            <pc:docMk/>
            <pc:sldMk cId="2680331947" sldId="1085"/>
            <ac:spMk id="123" creationId="{437463ED-2B74-A04D-85BF-36A6CD1ADBE8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0:50.196" v="297" actId="20577"/>
          <ac:spMkLst>
            <pc:docMk/>
            <pc:sldMk cId="2680331947" sldId="1085"/>
            <ac:spMk id="124" creationId="{8689192D-F56C-1640-861C-3C443D419F8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09.758" v="315" actId="20577"/>
          <ac:spMkLst>
            <pc:docMk/>
            <pc:sldMk cId="2680331947" sldId="1085"/>
            <ac:spMk id="128" creationId="{F17F9C36-958E-4C47-BE78-4A1A5F07266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08.992" v="440" actId="20577"/>
          <ac:spMkLst>
            <pc:docMk/>
            <pc:sldMk cId="2680331947" sldId="1085"/>
            <ac:spMk id="131" creationId="{C2A582BF-35AD-EC42-8C5E-BCF7C4420C15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13.430" v="454" actId="20577"/>
          <ac:spMkLst>
            <pc:docMk/>
            <pc:sldMk cId="2680331947" sldId="1085"/>
            <ac:spMk id="137" creationId="{C0FE6E20-0831-D147-9963-B3CABC0FF1A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46.524" v="372" actId="20577"/>
          <ac:spMkLst>
            <pc:docMk/>
            <pc:sldMk cId="2680331947" sldId="1085"/>
            <ac:spMk id="138" creationId="{8241B379-77A9-114B-8D91-05EAB5E6DC9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23.102" v="320" actId="20577"/>
          <ac:spMkLst>
            <pc:docMk/>
            <pc:sldMk cId="2680331947" sldId="1085"/>
            <ac:spMk id="140" creationId="{CCBDD99D-1C5A-2749-9C7B-9D0A6E0A3C9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45.774" v="330" actId="20577"/>
          <ac:spMkLst>
            <pc:docMk/>
            <pc:sldMk cId="2680331947" sldId="1085"/>
            <ac:spMk id="144" creationId="{EC583638-A99A-9144-B11A-E459DCDD4BA4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34:23.304" v="649"/>
        <pc:sldMkLst>
          <pc:docMk/>
          <pc:sldMk cId="2696498074" sldId="1086"/>
        </pc:sldMkLst>
        <pc:spChg chg="add">
          <ac:chgData name="Aizhan Kassymova" userId="S::a.kassymova@satbayev.university::116eda05-19b7-4ab1-b111-75ad639c04ed" providerId="AD" clId="Web-{55FFCDE0-EFE9-EC19-E06A-02BF8397377E}" dt="2022-07-20T07:26:08.336" v="481"/>
          <ac:spMkLst>
            <pc:docMk/>
            <pc:sldMk cId="2696498074" sldId="1086"/>
            <ac:spMk id="3" creationId="{842A1157-BBD1-A590-282F-21AEF883BDF4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26:07.508" v="480"/>
          <ac:spMkLst>
            <pc:docMk/>
            <pc:sldMk cId="2696498074" sldId="1086"/>
            <ac:spMk id="7" creationId="{4CE1477A-D004-E440-8562-59DA6EAD8E6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59.695" v="479" actId="20577"/>
          <ac:spMkLst>
            <pc:docMk/>
            <pc:sldMk cId="2696498074" sldId="1086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7:36.242" v="517" actId="20577"/>
          <ac:spMkLst>
            <pc:docMk/>
            <pc:sldMk cId="2696498074" sldId="1086"/>
            <ac:spMk id="88" creationId="{7CD5F1C3-47BC-1645-A288-078B99127C2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2:23.101" v="639" actId="14100"/>
          <ac:spMkLst>
            <pc:docMk/>
            <pc:sldMk cId="2696498074" sldId="1086"/>
            <ac:spMk id="89" creationId="{BC2253F6-EA38-7C47-9CAD-4C2EC6BB22F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0:34.133" v="620" actId="1076"/>
          <ac:spMkLst>
            <pc:docMk/>
            <pc:sldMk cId="2696498074" sldId="1086"/>
            <ac:spMk id="90" creationId="{D023EC46-D7D8-D04C-9048-D7EFE18FF31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9:46.554" v="593" actId="1076"/>
          <ac:spMkLst>
            <pc:docMk/>
            <pc:sldMk cId="2696498074" sldId="1086"/>
            <ac:spMk id="91" creationId="{2C2FE22D-B17F-7C44-AE2F-82497658660C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47:35.277" v="952"/>
        <pc:sldMkLst>
          <pc:docMk/>
          <pc:sldMk cId="2564792084" sldId="1087"/>
        </pc:sldMkLst>
        <pc:spChg chg="add">
          <ac:chgData name="Aizhan Kassymova" userId="S::a.kassymova@satbayev.university::116eda05-19b7-4ab1-b111-75ad639c04ed" providerId="AD" clId="Web-{55FFCDE0-EFE9-EC19-E06A-02BF8397377E}" dt="2022-07-20T07:40:55.335" v="868"/>
          <ac:spMkLst>
            <pc:docMk/>
            <pc:sldMk cId="2564792084" sldId="1087"/>
            <ac:spMk id="4" creationId="{036814A9-CD10-7360-9282-C825FA7F9C9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1:46.694" v="876" actId="20577"/>
          <ac:spMkLst>
            <pc:docMk/>
            <pc:sldMk cId="2564792084" sldId="1087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8:02.663" v="719" actId="20577"/>
          <ac:spMkLst>
            <pc:docMk/>
            <pc:sldMk cId="2564792084" sldId="1087"/>
            <ac:spMk id="81" creationId="{0E93D937-D6CD-8B48-B770-F30B1D0D993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5:06.288" v="662" actId="20577"/>
          <ac:spMkLst>
            <pc:docMk/>
            <pc:sldMk cId="2564792084" sldId="1087"/>
            <ac:spMk id="82" creationId="{333F1EEA-A155-1C41-80CD-10E94B83082A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18.054" v="807" actId="20577"/>
          <ac:spMkLst>
            <pc:docMk/>
            <pc:sldMk cId="2564792084" sldId="1087"/>
            <ac:spMk id="83" creationId="{70E92C74-86C4-E048-AD53-D4201EAFCFA7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33.054" v="843" actId="20577"/>
          <ac:spMkLst>
            <pc:docMk/>
            <pc:sldMk cId="2564792084" sldId="1087"/>
            <ac:spMk id="84" creationId="{5DE1E660-E2FD-8848-B0BB-84A037DCCC2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21.460" v="817" actId="20577"/>
          <ac:spMkLst>
            <pc:docMk/>
            <pc:sldMk cId="2564792084" sldId="1087"/>
            <ac:spMk id="85" creationId="{E15405A8-0743-624D-A374-AA89B476DBE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13.257" v="797" actId="20577"/>
          <ac:spMkLst>
            <pc:docMk/>
            <pc:sldMk cId="2564792084" sldId="1087"/>
            <ac:spMk id="92" creationId="{BDF0B946-2F1F-B54D-8334-894004430BEA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00.757" v="791" actId="20577"/>
          <ac:spMkLst>
            <pc:docMk/>
            <pc:sldMk cId="2564792084" sldId="1087"/>
            <ac:spMk id="95" creationId="{497C49B3-B78E-EF40-9F30-9D168B831D7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29.819" v="727" actId="20577"/>
          <ac:spMkLst>
            <pc:docMk/>
            <pc:sldMk cId="2564792084" sldId="1087"/>
            <ac:spMk id="98" creationId="{5DC9736F-EB13-904A-A584-847C86859C2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43.194" v="767" actId="20577"/>
          <ac:spMkLst>
            <pc:docMk/>
            <pc:sldMk cId="2564792084" sldId="1087"/>
            <ac:spMk id="99" creationId="{5F201396-3496-B54A-87C0-83E69A7B8703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40:54.882" v="867"/>
          <ac:spMkLst>
            <pc:docMk/>
            <pc:sldMk cId="2564792084" sldId="1087"/>
            <ac:spMk id="100" creationId="{AAEEF6BD-F1CB-4A4C-82D3-5C6EE9E6D0EF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45.350" v="866" actId="20577"/>
          <ac:spMkLst>
            <pc:docMk/>
            <pc:sldMk cId="2564792084" sldId="1087"/>
            <ac:spMk id="101" creationId="{53C0E2C7-E328-094F-86C2-7FF28BDF952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36.022" v="745" actId="20577"/>
          <ac:spMkLst>
            <pc:docMk/>
            <pc:sldMk cId="2564792084" sldId="1087"/>
            <ac:spMk id="106" creationId="{3A73F75B-5403-E34F-8197-7456A76E7D33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50.179" v="781" actId="20577"/>
          <ac:spMkLst>
            <pc:docMk/>
            <pc:sldMk cId="2564792084" sldId="1087"/>
            <ac:spMk id="107" creationId="{84D34D31-F002-7644-A66C-387CC45D7E5C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48:45.699" v="956"/>
        <pc:sldMkLst>
          <pc:docMk/>
          <pc:sldMk cId="3111243331" sldId="1088"/>
        </pc:sldMkLst>
        <pc:spChg chg="add">
          <ac:chgData name="Aizhan Kassymova" userId="S::a.kassymova@satbayev.university::116eda05-19b7-4ab1-b111-75ad639c04ed" providerId="AD" clId="Web-{55FFCDE0-EFE9-EC19-E06A-02BF8397377E}" dt="2022-07-20T07:45:02.886" v="939"/>
          <ac:spMkLst>
            <pc:docMk/>
            <pc:sldMk cId="3111243331" sldId="1088"/>
            <ac:spMk id="6" creationId="{1AE0F268-3E8C-A71E-5530-7CBF77C49E0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2:48.413" v="885" actId="1076"/>
          <ac:spMkLst>
            <pc:docMk/>
            <pc:sldMk cId="3111243331" sldId="1088"/>
            <ac:spMk id="8" creationId="{9E701FCD-5285-BE4B-BD4D-92A5F9D53E0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1:51.288" v="877" actId="20577"/>
          <ac:spMkLst>
            <pc:docMk/>
            <pc:sldMk cId="3111243331" sldId="1088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45:02.402" v="938"/>
          <ac:spMkLst>
            <pc:docMk/>
            <pc:sldMk cId="3111243331" sldId="1088"/>
            <ac:spMk id="10" creationId="{293899FF-7A74-EF40-AE83-53C00627833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2:17.475" v="882" actId="20577"/>
          <ac:spMkLst>
            <pc:docMk/>
            <pc:sldMk cId="3111243331" sldId="1088"/>
            <ac:spMk id="144" creationId="{7B8521C1-7DCD-9344-8BCE-E617E0E93A48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4:53.543" v="937" actId="1076"/>
          <ac:spMkLst>
            <pc:docMk/>
            <pc:sldMk cId="3111243331" sldId="1088"/>
            <ac:spMk id="145" creationId="{F6AE5A0B-A69D-B948-BD0F-B69E446252C4}"/>
          </ac:spMkLst>
        </pc:spChg>
      </pc:sldChg>
      <pc:sldChg chg="del">
        <pc:chgData name="Aizhan Kassymova" userId="S::a.kassymova@satbayev.university::116eda05-19b7-4ab1-b111-75ad639c04ed" providerId="AD" clId="Web-{55FFCDE0-EFE9-EC19-E06A-02BF8397377E}" dt="2022-07-20T07:48:48.074" v="957"/>
        <pc:sldMkLst>
          <pc:docMk/>
          <pc:sldMk cId="3161562777" sldId="1089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3.496" v="959"/>
        <pc:sldMkLst>
          <pc:docMk/>
          <pc:sldMk cId="180718295" sldId="1093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0.902" v="958"/>
        <pc:sldMkLst>
          <pc:docMk/>
          <pc:sldMk cId="3849931567" sldId="1095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4.527" v="961"/>
        <pc:sldMkLst>
          <pc:docMk/>
          <pc:sldMk cId="1322648603" sldId="1096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7.214" v="962"/>
        <pc:sldMkLst>
          <pc:docMk/>
          <pc:sldMk cId="3261216072" sldId="1097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9.871" v="964"/>
        <pc:sldMkLst>
          <pc:docMk/>
          <pc:sldMk cId="3751481068" sldId="1098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11.746" v="965"/>
        <pc:sldMkLst>
          <pc:docMk/>
          <pc:sldMk cId="4128955766" sldId="1099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8.542" v="963"/>
        <pc:sldMkLst>
          <pc:docMk/>
          <pc:sldMk cId="153470251" sldId="1100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12.496" v="966"/>
        <pc:sldMkLst>
          <pc:docMk/>
          <pc:sldMk cId="365879432" sldId="1160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3.589" v="960"/>
        <pc:sldMkLst>
          <pc:docMk/>
          <pc:sldMk cId="864577876" sldId="1208"/>
        </pc:sldMkLst>
      </pc:sldChg>
    </pc:docChg>
  </pc:docChgLst>
  <pc:docChgLst>
    <pc:chgData name="Aizhan Kassymova" userId="S::a.kassymova@satbayev.university::116eda05-19b7-4ab1-b111-75ad639c04ed" providerId="AD" clId="Web-{545FD92E-2809-C9A2-37EA-F0F5628636DE}"/>
    <pc:docChg chg="modSld">
      <pc:chgData name="Aizhan Kassymova" userId="S::a.kassymova@satbayev.university::116eda05-19b7-4ab1-b111-75ad639c04ed" providerId="AD" clId="Web-{545FD92E-2809-C9A2-37EA-F0F5628636DE}" dt="2022-07-15T04:07:26.850" v="6" actId="20577"/>
      <pc:docMkLst>
        <pc:docMk/>
      </pc:docMkLst>
      <pc:sldChg chg="modSp">
        <pc:chgData name="Aizhan Kassymova" userId="S::a.kassymova@satbayev.university::116eda05-19b7-4ab1-b111-75ad639c04ed" providerId="AD" clId="Web-{545FD92E-2809-C9A2-37EA-F0F5628636DE}" dt="2022-07-15T04:07:08.865" v="1" actId="1076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545FD92E-2809-C9A2-37EA-F0F5628636DE}" dt="2022-07-15T04:07:08.865" v="1" actId="1076"/>
          <ac:spMkLst>
            <pc:docMk/>
            <pc:sldMk cId="618695574" sldId="256"/>
            <ac:spMk id="2" creationId="{DE9F32F8-75B0-5A0E-5B02-750E4F25B5F1}"/>
          </ac:spMkLst>
        </pc:spChg>
      </pc:sldChg>
      <pc:sldChg chg="modSp">
        <pc:chgData name="Aizhan Kassymova" userId="S::a.kassymova@satbayev.university::116eda05-19b7-4ab1-b111-75ad639c04ed" providerId="AD" clId="Web-{545FD92E-2809-C9A2-37EA-F0F5628636DE}" dt="2022-07-15T04:07:26.850" v="6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545FD92E-2809-C9A2-37EA-F0F5628636DE}" dt="2022-07-15T04:07:26.850" v="6" actId="20577"/>
          <ac:spMkLst>
            <pc:docMk/>
            <pc:sldMk cId="3896205319" sldId="973"/>
            <ac:spMk id="3" creationId="{3442F0EB-D236-E592-A42B-8E35B6662FAD}"/>
          </ac:spMkLst>
        </pc:spChg>
      </pc:sldChg>
    </pc:docChg>
  </pc:docChgLst>
  <pc:docChgLst>
    <pc:chgData name="Aizhan Kassymova" userId="S::a.kassymova@satbayev.university::116eda05-19b7-4ab1-b111-75ad639c04ed" providerId="AD" clId="Web-{CA7C257D-C8E4-7B75-2F82-DADEA083D8FC}"/>
    <pc:docChg chg="modSld">
      <pc:chgData name="Aizhan Kassymova" userId="S::a.kassymova@satbayev.university::116eda05-19b7-4ab1-b111-75ad639c04ed" providerId="AD" clId="Web-{CA7C257D-C8E4-7B75-2F82-DADEA083D8FC}" dt="2022-07-15T15:59:47.669" v="38"/>
      <pc:docMkLst>
        <pc:docMk/>
      </pc:docMkLst>
      <pc:sldChg chg="modNotes">
        <pc:chgData name="Aizhan Kassymova" userId="S::a.kassymova@satbayev.university::116eda05-19b7-4ab1-b111-75ad639c04ed" providerId="AD" clId="Web-{CA7C257D-C8E4-7B75-2F82-DADEA083D8FC}" dt="2022-07-15T15:59:47.669" v="38"/>
        <pc:sldMkLst>
          <pc:docMk/>
          <pc:sldMk cId="2628641788" sldId="1010"/>
        </pc:sldMkLst>
      </pc:sldChg>
      <pc:sldChg chg="modNotes">
        <pc:chgData name="Aizhan Kassymova" userId="S::a.kassymova@satbayev.university::116eda05-19b7-4ab1-b111-75ad639c04ed" providerId="AD" clId="Web-{CA7C257D-C8E4-7B75-2F82-DADEA083D8FC}" dt="2022-07-15T15:57:35.069" v="31"/>
        <pc:sldMkLst>
          <pc:docMk/>
          <pc:sldMk cId="4140032516" sldId="1011"/>
        </pc:sldMkLst>
      </pc:sldChg>
    </pc:docChg>
  </pc:docChgLst>
  <pc:docChgLst>
    <pc:chgData name="Aizhan Kassymova" userId="S::a.kassymova@satbayev.university::116eda05-19b7-4ab1-b111-75ad639c04ed" providerId="AD" clId="Web-{02FF71D2-1A5F-C5DE-E6CE-B40C4B982044}"/>
    <pc:docChg chg="modSld">
      <pc:chgData name="Aizhan Kassymova" userId="S::a.kassymova@satbayev.university::116eda05-19b7-4ab1-b111-75ad639c04ed" providerId="AD" clId="Web-{02FF71D2-1A5F-C5DE-E6CE-B40C4B982044}" dt="2022-07-15T15:44:30.411" v="1396"/>
      <pc:docMkLst>
        <pc:docMk/>
      </pc:docMkLst>
      <pc:sldChg chg="addSp delSp">
        <pc:chgData name="Aizhan Kassymova" userId="S::a.kassymova@satbayev.university::116eda05-19b7-4ab1-b111-75ad639c04ed" providerId="AD" clId="Web-{02FF71D2-1A5F-C5DE-E6CE-B40C4B982044}" dt="2022-07-15T14:58:29.585" v="11"/>
        <pc:sldMkLst>
          <pc:docMk/>
          <pc:sldMk cId="622832814" sldId="1009"/>
        </pc:sldMkLst>
        <pc:spChg chg="add">
          <ac:chgData name="Aizhan Kassymova" userId="S::a.kassymova@satbayev.university::116eda05-19b7-4ab1-b111-75ad639c04ed" providerId="AD" clId="Web-{02FF71D2-1A5F-C5DE-E6CE-B40C4B982044}" dt="2022-07-15T14:58:29.585" v="11"/>
          <ac:spMkLst>
            <pc:docMk/>
            <pc:sldMk cId="622832814" sldId="1009"/>
            <ac:spMk id="5" creationId="{F1897285-D00D-C74A-4279-5086CC3136DD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28.522" v="10"/>
          <ac:spMkLst>
            <pc:docMk/>
            <pc:sldMk cId="622832814" sldId="1009"/>
            <ac:spMk id="88" creationId="{19C48C77-97C9-E641-9E95-A18076BB0488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44:30.411" v="1396"/>
        <pc:sldMkLst>
          <pc:docMk/>
          <pc:sldMk cId="2628641788" sldId="1010"/>
        </pc:sldMkLst>
        <pc:spChg chg="mod">
          <ac:chgData name="Aizhan Kassymova" userId="S::a.kassymova@satbayev.university::116eda05-19b7-4ab1-b111-75ad639c04ed" providerId="AD" clId="Web-{02FF71D2-1A5F-C5DE-E6CE-B40C4B982044}" dt="2022-07-15T15:39:13.236" v="1076" actId="20577"/>
          <ac:spMkLst>
            <pc:docMk/>
            <pc:sldMk cId="2628641788" sldId="101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25.226" v="9"/>
          <ac:spMkLst>
            <pc:docMk/>
            <pc:sldMk cId="2628641788" sldId="1010"/>
            <ac:spMk id="6" creationId="{AB25B0B1-8CDF-38D3-195C-6CEC8D7CD2D1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16.801" v="1311" actId="20577"/>
          <ac:spMkLst>
            <pc:docMk/>
            <pc:sldMk cId="2628641788" sldId="1010"/>
            <ac:spMk id="17" creationId="{921D3CC3-7FC4-4346-86E8-F841A7674F2D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27.879" v="1330" actId="1076"/>
          <ac:spMkLst>
            <pc:docMk/>
            <pc:sldMk cId="2628641788" sldId="1010"/>
            <ac:spMk id="19" creationId="{D1D9D12F-41D2-1C43-BE10-20C3B18B6C7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59.426" v="1369" actId="1076"/>
          <ac:spMkLst>
            <pc:docMk/>
            <pc:sldMk cId="2628641788" sldId="1010"/>
            <ac:spMk id="22" creationId="{5D7E6050-1C4A-AC42-9C80-455BF3E8962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55.363" v="1368" actId="20577"/>
          <ac:spMkLst>
            <pc:docMk/>
            <pc:sldMk cId="2628641788" sldId="1010"/>
            <ac:spMk id="25" creationId="{2D6CC9E9-4EB8-C148-99C7-DE21615E7DBD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3:09.301" v="1384" actId="1076"/>
          <ac:spMkLst>
            <pc:docMk/>
            <pc:sldMk cId="2628641788" sldId="1010"/>
            <ac:spMk id="28" creationId="{94F6A773-D867-F74F-B5C6-8190F112DD5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3:20.051" v="1395" actId="1076"/>
          <ac:spMkLst>
            <pc:docMk/>
            <pc:sldMk cId="2628641788" sldId="1010"/>
            <ac:spMk id="31" creationId="{2F3023D6-375B-E04C-A47A-CBC847CE62DB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23.116" v="8"/>
          <ac:spMkLst>
            <pc:docMk/>
            <pc:sldMk cId="2628641788" sldId="1010"/>
            <ac:spMk id="32" creationId="{BD8DF8F4-5414-EF4A-839E-C45585257CE0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38:36.751" v="1059"/>
        <pc:sldMkLst>
          <pc:docMk/>
          <pc:sldMk cId="4140032516" sldId="1011"/>
        </pc:sldMkLst>
        <pc:spChg chg="mod">
          <ac:chgData name="Aizhan Kassymova" userId="S::a.kassymova@satbayev.university::116eda05-19b7-4ab1-b111-75ad639c04ed" providerId="AD" clId="Web-{02FF71D2-1A5F-C5DE-E6CE-B40C4B982044}" dt="2022-07-15T15:34:01.842" v="906" actId="1076"/>
          <ac:spMkLst>
            <pc:docMk/>
            <pc:sldMk cId="4140032516" sldId="1011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18.554" v="7"/>
          <ac:spMkLst>
            <pc:docMk/>
            <pc:sldMk cId="4140032516" sldId="1011"/>
            <ac:spMk id="4" creationId="{103E1EEF-6E11-ED57-907D-7ABEF0E23DEB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38:04.220" v="1056" actId="20577"/>
          <ac:spMkLst>
            <pc:docMk/>
            <pc:sldMk cId="4140032516" sldId="1011"/>
            <ac:spMk id="5" creationId="{15F7B519-61A4-984E-AD7F-1F86A8769FE7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18.366" v="6"/>
          <ac:spMkLst>
            <pc:docMk/>
            <pc:sldMk cId="4140032516" sldId="1011"/>
            <ac:spMk id="6" creationId="{C7863566-BF3F-7A41-A14A-C94625DA7630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33:58.326" v="905" actId="14100"/>
          <ac:spMkLst>
            <pc:docMk/>
            <pc:sldMk cId="4140032516" sldId="1011"/>
            <ac:spMk id="17" creationId="{921D3CC3-7FC4-4346-86E8-F841A7674F2D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38:31.704" v="1057"/>
        <pc:sldMkLst>
          <pc:docMk/>
          <pc:sldMk cId="3516260518" sldId="1012"/>
        </pc:sldMkLst>
        <pc:spChg chg="mod">
          <ac:chgData name="Aizhan Kassymova" userId="S::a.kassymova@satbayev.university::116eda05-19b7-4ab1-b111-75ad639c04ed" providerId="AD" clId="Web-{02FF71D2-1A5F-C5DE-E6CE-B40C4B982044}" dt="2022-07-15T15:16:45.269" v="525" actId="20577"/>
          <ac:spMkLst>
            <pc:docMk/>
            <pc:sldMk cId="3516260518" sldId="1012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16.944" v="5"/>
          <ac:spMkLst>
            <pc:docMk/>
            <pc:sldMk cId="3516260518" sldId="1012"/>
            <ac:spMk id="5" creationId="{4ABC8A23-73DD-8E62-6D11-A6A58BF19B4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1:16.803" v="705" actId="20577"/>
          <ac:spMkLst>
            <pc:docMk/>
            <pc:sldMk cId="3516260518" sldId="1012"/>
            <ac:spMk id="9" creationId="{36700FC8-9E28-1D45-9971-F07DEE935B73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2:20.772" v="755" actId="1076"/>
          <ac:spMkLst>
            <pc:docMk/>
            <pc:sldMk cId="3516260518" sldId="1012"/>
            <ac:spMk id="10" creationId="{848D3D19-7497-FE45-B7B5-B81AA4212074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16.897" v="4"/>
          <ac:spMkLst>
            <pc:docMk/>
            <pc:sldMk cId="3516260518" sldId="1012"/>
            <ac:spMk id="33" creationId="{44756CF3-22F7-2F4D-8F3B-F8371F6A804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8:12.285" v="577" actId="1076"/>
          <ac:spMkLst>
            <pc:docMk/>
            <pc:sldMk cId="3516260518" sldId="1012"/>
            <ac:spMk id="42" creationId="{EB4A6AAF-FC59-FA44-ACE5-C72FA686C0C2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2:58.866" v="761" actId="1076"/>
          <ac:spMkLst>
            <pc:docMk/>
            <pc:sldMk cId="3516260518" sldId="1012"/>
            <ac:spMk id="43" creationId="{E3B20036-2BB5-4241-87A9-6D4052E720A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3:37.898" v="787" actId="20577"/>
          <ac:spMkLst>
            <pc:docMk/>
            <pc:sldMk cId="3516260518" sldId="1012"/>
            <ac:spMk id="44" creationId="{7314652E-AC11-9744-91B6-642D2DAB181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3:45.132" v="789" actId="20577"/>
          <ac:spMkLst>
            <pc:docMk/>
            <pc:sldMk cId="3516260518" sldId="1012"/>
            <ac:spMk id="45" creationId="{64AEF81B-DB1C-5E49-A5CE-1930E0CD97F9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4:22.555" v="827" actId="1076"/>
          <ac:spMkLst>
            <pc:docMk/>
            <pc:sldMk cId="3516260518" sldId="1012"/>
            <ac:spMk id="58" creationId="{56025D16-29A9-4843-944E-D0F547FAEFB7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6:23.197" v="866" actId="20577"/>
          <ac:spMkLst>
            <pc:docMk/>
            <pc:sldMk cId="3516260518" sldId="1012"/>
            <ac:spMk id="61" creationId="{8CA0C9F3-42E1-954A-929E-FDF9EBC1EB0B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15:52.705" v="518"/>
        <pc:sldMkLst>
          <pc:docMk/>
          <pc:sldMk cId="2500415789" sldId="1013"/>
        </pc:sldMkLst>
        <pc:spChg chg="mod">
          <ac:chgData name="Aizhan Kassymova" userId="S::a.kassymova@satbayev.university::116eda05-19b7-4ab1-b111-75ad639c04ed" providerId="AD" clId="Web-{02FF71D2-1A5F-C5DE-E6CE-B40C4B982044}" dt="2022-07-15T15:10:51.249" v="503" actId="1076"/>
          <ac:spMkLst>
            <pc:docMk/>
            <pc:sldMk cId="2500415789" sldId="1013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07.553" v="3"/>
          <ac:spMkLst>
            <pc:docMk/>
            <pc:sldMk cId="2500415789" sldId="1013"/>
            <ac:spMk id="6" creationId="{DCA0FC9C-F73D-3052-D2EE-C1837A1026D9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0:43.999" v="502" actId="20577"/>
          <ac:spMkLst>
            <pc:docMk/>
            <pc:sldMk cId="2500415789" sldId="1013"/>
            <ac:spMk id="7" creationId="{CC3583CD-CBDD-864E-8D26-0A29FF1403C0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5:44.824" v="255" actId="20577"/>
          <ac:spMkLst>
            <pc:docMk/>
            <pc:sldMk cId="2500415789" sldId="1013"/>
            <ac:spMk id="8" creationId="{EE558E98-4E3D-6E48-9595-2F605922638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15.873" v="440" actId="20577"/>
          <ac:spMkLst>
            <pc:docMk/>
            <pc:sldMk cId="2500415789" sldId="1013"/>
            <ac:spMk id="9" creationId="{36700FC8-9E28-1D45-9971-F07DEE935B73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31.467" v="458" actId="20577"/>
          <ac:spMkLst>
            <pc:docMk/>
            <pc:sldMk cId="2500415789" sldId="1013"/>
            <ac:spMk id="10" creationId="{848D3D19-7497-FE45-B7B5-B81AA421207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58.795" v="497" actId="1076"/>
          <ac:spMkLst>
            <pc:docMk/>
            <pc:sldMk cId="2500415789" sldId="1013"/>
            <ac:spMk id="11" creationId="{E16D6DCC-156C-2147-81DA-F433EE3A550B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0:28.249" v="500" actId="20577"/>
          <ac:spMkLst>
            <pc:docMk/>
            <pc:sldMk cId="2500415789" sldId="1013"/>
            <ac:spMk id="15" creationId="{B089D51D-215F-BA43-9D35-CA7FEB77B669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06.975" v="2"/>
          <ac:spMkLst>
            <pc:docMk/>
            <pc:sldMk cId="2500415789" sldId="1013"/>
            <ac:spMk id="17" creationId="{EC03A291-3ABD-5A48-BE94-CDE7BE41DBA1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16:00.565" v="522"/>
        <pc:sldMkLst>
          <pc:docMk/>
          <pc:sldMk cId="3538661402" sldId="1014"/>
        </pc:sldMkLst>
        <pc:spChg chg="mod">
          <ac:chgData name="Aizhan Kassymova" userId="S::a.kassymova@satbayev.university::116eda05-19b7-4ab1-b111-75ad639c04ed" providerId="AD" clId="Web-{02FF71D2-1A5F-C5DE-E6CE-B40C4B982044}" dt="2022-07-15T14:59:47.633" v="43" actId="20577"/>
          <ac:spMkLst>
            <pc:docMk/>
            <pc:sldMk cId="3538661402" sldId="1014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01.960" v="1"/>
          <ac:spMkLst>
            <pc:docMk/>
            <pc:sldMk cId="3538661402" sldId="1014"/>
            <ac:spMk id="4" creationId="{D1D5ECCC-42B5-7D29-9C22-09613C32EF3B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01.382" v="0"/>
          <ac:spMkLst>
            <pc:docMk/>
            <pc:sldMk cId="3538661402" sldId="1014"/>
            <ac:spMk id="5" creationId="{6A309F33-D0A0-8D42-AC5B-CD306314320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1:33.228" v="179" actId="20577"/>
          <ac:spMkLst>
            <pc:docMk/>
            <pc:sldMk cId="3538661402" sldId="1014"/>
            <ac:spMk id="45" creationId="{B003BE48-58DC-5A4B-9250-A838A7C7044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3:09.541" v="201" actId="20577"/>
          <ac:spMkLst>
            <pc:docMk/>
            <pc:sldMk cId="3538661402" sldId="1014"/>
            <ac:spMk id="111" creationId="{1B4EE37F-42F3-2442-ACAD-B722241FF92E}"/>
          </ac:spMkLst>
        </pc:spChg>
      </pc:sldChg>
    </pc:docChg>
  </pc:docChgLst>
  <pc:docChgLst>
    <pc:chgData name="Aizhan Kassymova" userId="S::a.kassymova@satbayev.university::116eda05-19b7-4ab1-b111-75ad639c04ed" providerId="AD" clId="Web-{D7CB3F42-DEB7-5BAD-555B-256AEF50D089}"/>
    <pc:docChg chg="delSld modSld sldOrd">
      <pc:chgData name="Aizhan Kassymova" userId="S::a.kassymova@satbayev.university::116eda05-19b7-4ab1-b111-75ad639c04ed" providerId="AD" clId="Web-{D7CB3F42-DEB7-5BAD-555B-256AEF50D089}" dt="2022-07-18T11:21:42.371" v="752" actId="1076"/>
      <pc:docMkLst>
        <pc:docMk/>
      </pc:docMkLst>
      <pc:sldChg chg="delSp modSp modNotes">
        <pc:chgData name="Aizhan Kassymova" userId="S::a.kassymova@satbayev.university::116eda05-19b7-4ab1-b111-75ad639c04ed" providerId="AD" clId="Web-{D7CB3F42-DEB7-5BAD-555B-256AEF50D089}" dt="2022-07-18T08:40:30.003" v="219"/>
        <pc:sldMkLst>
          <pc:docMk/>
          <pc:sldMk cId="4280837052" sldId="1042"/>
        </pc:sldMkLst>
        <pc:spChg chg="del">
          <ac:chgData name="Aizhan Kassymova" userId="S::a.kassymova@satbayev.university::116eda05-19b7-4ab1-b111-75ad639c04ed" providerId="AD" clId="Web-{D7CB3F42-DEB7-5BAD-555B-256AEF50D089}" dt="2022-07-18T08:34:46.364" v="191"/>
          <ac:spMkLst>
            <pc:docMk/>
            <pc:sldMk cId="4280837052" sldId="1042"/>
            <ac:spMk id="3" creationId="{3B8A7DC3-C885-F84E-9572-316B746437B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08:35:16.162" v="215" actId="20577"/>
          <ac:spMkLst>
            <pc:docMk/>
            <pc:sldMk cId="4280837052" sldId="1042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08:34:40.739" v="188"/>
          <ac:spMkLst>
            <pc:docMk/>
            <pc:sldMk cId="4280837052" sldId="1042"/>
            <ac:spMk id="10" creationId="{80CCA17D-ECA8-CE46-82AC-A0AF8C3B62BD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08:34:43.223" v="189"/>
          <ac:spMkLst>
            <pc:docMk/>
            <pc:sldMk cId="4280837052" sldId="1042"/>
            <ac:spMk id="11" creationId="{5FE695BD-369F-8C4A-ACAD-42671E1C0719}"/>
          </ac:spMkLst>
        </pc:spChg>
        <pc:picChg chg="del">
          <ac:chgData name="Aizhan Kassymova" userId="S::a.kassymova@satbayev.university::116eda05-19b7-4ab1-b111-75ad639c04ed" providerId="AD" clId="Web-{D7CB3F42-DEB7-5BAD-555B-256AEF50D089}" dt="2022-07-18T08:34:44.161" v="190"/>
          <ac:picMkLst>
            <pc:docMk/>
            <pc:sldMk cId="4280837052" sldId="1042"/>
            <ac:picMk id="8" creationId="{95F7992F-0B40-8A40-9C6C-9B0007DB8C1A}"/>
          </ac:picMkLst>
        </pc:picChg>
      </pc:sldChg>
      <pc:sldChg chg="addSp delSp modNotes">
        <pc:chgData name="Aizhan Kassymova" userId="S::a.kassymova@satbayev.university::116eda05-19b7-4ab1-b111-75ad639c04ed" providerId="AD" clId="Web-{D7CB3F42-DEB7-5BAD-555B-256AEF50D089}" dt="2022-07-18T11:00:31.764" v="422"/>
        <pc:sldMkLst>
          <pc:docMk/>
          <pc:sldMk cId="636725116" sldId="1068"/>
        </pc:sldMkLst>
        <pc:spChg chg="add">
          <ac:chgData name="Aizhan Kassymova" userId="S::a.kassymova@satbayev.university::116eda05-19b7-4ab1-b111-75ad639c04ed" providerId="AD" clId="Web-{D7CB3F42-DEB7-5BAD-555B-256AEF50D089}" dt="2022-07-18T11:00:31.764" v="422"/>
          <ac:spMkLst>
            <pc:docMk/>
            <pc:sldMk cId="636725116" sldId="1068"/>
            <ac:spMk id="3" creationId="{DEC0A1F4-27B2-F4B3-5374-DFC48E1BED73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31.326" v="421"/>
          <ac:spMkLst>
            <pc:docMk/>
            <pc:sldMk cId="636725116" sldId="1068"/>
            <ac:spMk id="10" creationId="{31E9D565-6810-E44B-9B1D-6FAB7B7F8E1A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1:11.984" v="428"/>
        <pc:sldMkLst>
          <pc:docMk/>
          <pc:sldMk cId="3754433943" sldId="1069"/>
        </pc:sldMkLst>
        <pc:spChg chg="add">
          <ac:chgData name="Aizhan Kassymova" userId="S::a.kassymova@satbayev.university::116eda05-19b7-4ab1-b111-75ad639c04ed" providerId="AD" clId="Web-{D7CB3F42-DEB7-5BAD-555B-256AEF50D089}" dt="2022-07-18T11:00:36.311" v="424"/>
          <ac:spMkLst>
            <pc:docMk/>
            <pc:sldMk cId="3754433943" sldId="1069"/>
            <ac:spMk id="6" creationId="{9A1739DE-FD40-2B7E-BA3F-D2AE5B69D277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35.905" v="423"/>
          <ac:spMkLst>
            <pc:docMk/>
            <pc:sldMk cId="3754433943" sldId="1069"/>
            <ac:spMk id="59" creationId="{C473C8CC-FB59-904B-86D0-BFB6A614029E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1:51.823" v="284" actId="20577"/>
          <ac:spMkLst>
            <pc:docMk/>
            <pc:sldMk cId="3754433943" sldId="1069"/>
            <ac:spMk id="71" creationId="{D0A9535F-9718-644A-A429-D02A2397C27B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1:20.547" v="430"/>
        <pc:sldMkLst>
          <pc:docMk/>
          <pc:sldMk cId="826131497" sldId="1070"/>
        </pc:sldMkLst>
        <pc:spChg chg="add">
          <ac:chgData name="Aizhan Kassymova" userId="S::a.kassymova@satbayev.university::116eda05-19b7-4ab1-b111-75ad639c04ed" providerId="AD" clId="Web-{D7CB3F42-DEB7-5BAD-555B-256AEF50D089}" dt="2022-07-18T11:00:40.733" v="425"/>
          <ac:spMkLst>
            <pc:docMk/>
            <pc:sldMk cId="826131497" sldId="1070"/>
            <ac:spMk id="4" creationId="{CF743729-02FC-B4B0-4FDB-CA56BDBE448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5:18.737" v="302" actId="20577"/>
          <ac:spMkLst>
            <pc:docMk/>
            <pc:sldMk cId="826131497" sldId="1070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22.904" v="420"/>
          <ac:spMkLst>
            <pc:docMk/>
            <pc:sldMk cId="826131497" sldId="1070"/>
            <ac:spMk id="11" creationId="{F43C0D7C-054F-1B4F-AC91-25A09EF99059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7:07.350" v="328" actId="20577"/>
          <ac:spMkLst>
            <pc:docMk/>
            <pc:sldMk cId="826131497" sldId="1070"/>
            <ac:spMk id="64" creationId="{FA4476ED-595B-8542-B50D-C134553D5523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8:12.524" v="367" actId="20577"/>
          <ac:spMkLst>
            <pc:docMk/>
            <pc:sldMk cId="826131497" sldId="1070"/>
            <ac:spMk id="65" creationId="{1CC4B9E5-1262-0749-B776-9A1B21976CB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39.731" v="419" actId="14100"/>
          <ac:spMkLst>
            <pc:docMk/>
            <pc:sldMk cId="826131497" sldId="1070"/>
            <ac:spMk id="124" creationId="{21466037-84B8-2C47-8046-BD516C96CDEE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17.417" v="407" actId="20577"/>
          <ac:spMkLst>
            <pc:docMk/>
            <pc:sldMk cId="826131497" sldId="1070"/>
            <ac:spMk id="126" creationId="{64A41E8B-84D6-BE48-B3C9-3F388FD9B67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29.215" v="418" actId="20577"/>
          <ac:spMkLst>
            <pc:docMk/>
            <pc:sldMk cId="826131497" sldId="1070"/>
            <ac:spMk id="127" creationId="{ADCE3EE0-3E4E-7741-A055-6E8599605060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5:47.369" v="518" actId="20577"/>
        <pc:sldMkLst>
          <pc:docMk/>
          <pc:sldMk cId="1141566410" sldId="1072"/>
        </pc:sldMkLst>
        <pc:spChg chg="add">
          <ac:chgData name="Aizhan Kassymova" userId="S::a.kassymova@satbayev.university::116eda05-19b7-4ab1-b111-75ad639c04ed" providerId="AD" clId="Web-{D7CB3F42-DEB7-5BAD-555B-256AEF50D089}" dt="2022-07-18T11:00:45.764" v="427"/>
          <ac:spMkLst>
            <pc:docMk/>
            <pc:sldMk cId="1141566410" sldId="1072"/>
            <ac:spMk id="3" creationId="{308A67F8-A250-86E9-BF8F-4E7EEE7ECB22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45.217" v="426"/>
          <ac:spMkLst>
            <pc:docMk/>
            <pc:sldMk cId="1141566410" sldId="1072"/>
            <ac:spMk id="5" creationId="{D55A10CF-7248-164C-A5EF-FC5AA96E941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1:40.469" v="446" actId="20577"/>
          <ac:spMkLst>
            <pc:docMk/>
            <pc:sldMk cId="1141566410" sldId="1072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5:47.369" v="518" actId="20577"/>
          <ac:spMkLst>
            <pc:docMk/>
            <pc:sldMk cId="1141566410" sldId="1072"/>
            <ac:spMk id="11" creationId="{D0F92E26-A453-3745-8C0F-BF92C1E3A8B6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4:32.288" v="515" actId="20577"/>
          <ac:spMkLst>
            <pc:docMk/>
            <pc:sldMk cId="1141566410" sldId="1072"/>
            <ac:spMk id="12" creationId="{7E46F3CB-B7A2-6C4C-B085-55F383976BB8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13:10.056" v="636"/>
        <pc:sldMkLst>
          <pc:docMk/>
          <pc:sldMk cId="3805243786" sldId="1073"/>
        </pc:sldMkLst>
        <pc:spChg chg="add mod">
          <ac:chgData name="Aizhan Kassymova" userId="S::a.kassymova@satbayev.university::116eda05-19b7-4ab1-b111-75ad639c04ed" providerId="AD" clId="Web-{D7CB3F42-DEB7-5BAD-555B-256AEF50D089}" dt="2022-07-18T11:09:59.534" v="602" actId="1076"/>
          <ac:spMkLst>
            <pc:docMk/>
            <pc:sldMk cId="3805243786" sldId="1073"/>
            <ac:spMk id="3" creationId="{90251909-BCAD-E82E-A127-40157877D76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6:44.808" v="543" actId="1076"/>
          <ac:spMkLst>
            <pc:docMk/>
            <pc:sldMk cId="3805243786" sldId="1073"/>
            <ac:spMk id="8" creationId="{44008892-5F15-CD46-8B74-F28D8BF76E3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6:06.510" v="522" actId="20577"/>
          <ac:spMkLst>
            <pc:docMk/>
            <pc:sldMk cId="3805243786" sldId="1073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8:25.562" v="590" actId="20577"/>
          <ac:spMkLst>
            <pc:docMk/>
            <pc:sldMk cId="3805243786" sldId="1073"/>
            <ac:spMk id="10" creationId="{8E22C996-6035-504C-97CC-082C3EAD4AF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9:07.876" v="595" actId="20577"/>
          <ac:spMkLst>
            <pc:docMk/>
            <pc:sldMk cId="3805243786" sldId="1073"/>
            <ac:spMk id="13" creationId="{4518B9B7-A17A-DD48-BBA8-A1AC0458945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8:32.187" v="591" actId="20577"/>
          <ac:spMkLst>
            <pc:docMk/>
            <pc:sldMk cId="3805243786" sldId="1073"/>
            <ac:spMk id="14" creationId="{AC1983CF-C4CB-FF47-A69D-3E65B8C9682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9:41.111" v="598" actId="20577"/>
          <ac:spMkLst>
            <pc:docMk/>
            <pc:sldMk cId="3805243786" sldId="1073"/>
            <ac:spMk id="15" creationId="{0B2B9504-D191-9144-8C84-929183C16C8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7:43.920" v="585" actId="20577"/>
          <ac:spMkLst>
            <pc:docMk/>
            <pc:sldMk cId="3805243786" sldId="1073"/>
            <ac:spMk id="21" creationId="{B64D7167-BDDE-A148-84EB-4FB5D33E4E55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9:50.565" v="599"/>
          <ac:spMkLst>
            <pc:docMk/>
            <pc:sldMk cId="3805243786" sldId="1073"/>
            <ac:spMk id="59" creationId="{FD2215CF-ECE6-6746-8DE5-3833EE2398C9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15:01.794" v="646"/>
        <pc:sldMkLst>
          <pc:docMk/>
          <pc:sldMk cId="2163266440" sldId="1074"/>
        </pc:sldMkLst>
        <pc:spChg chg="add">
          <ac:chgData name="Aizhan Kassymova" userId="S::a.kassymova@satbayev.university::116eda05-19b7-4ab1-b111-75ad639c04ed" providerId="AD" clId="Web-{D7CB3F42-DEB7-5BAD-555B-256AEF50D089}" dt="2022-07-18T11:10:08.347" v="604"/>
          <ac:spMkLst>
            <pc:docMk/>
            <pc:sldMk cId="2163266440" sldId="1074"/>
            <ac:spMk id="3" creationId="{A43D83EE-FF9D-24F6-0ADD-718331E3249F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43.895" v="611" actId="1076"/>
          <ac:spMkLst>
            <pc:docMk/>
            <pc:sldMk cId="2163266440" sldId="1074"/>
            <ac:spMk id="8" creationId="{44008892-5F15-CD46-8B74-F28D8BF76E3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25.597" v="607" actId="20577"/>
          <ac:spMkLst>
            <pc:docMk/>
            <pc:sldMk cId="2163266440" sldId="1074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57.817" v="614" actId="20577"/>
          <ac:spMkLst>
            <pc:docMk/>
            <pc:sldMk cId="2163266440" sldId="1074"/>
            <ac:spMk id="21" creationId="{B64D7167-BDDE-A148-84EB-4FB5D33E4E55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40.897" v="622" actId="20577"/>
          <ac:spMkLst>
            <pc:docMk/>
            <pc:sldMk cId="2163266440" sldId="1074"/>
            <ac:spMk id="59" creationId="{F5ECC14E-6AC7-4243-86F2-25BD5F2B846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57.413" v="624" actId="20577"/>
          <ac:spMkLst>
            <pc:docMk/>
            <pc:sldMk cId="2163266440" sldId="1074"/>
            <ac:spMk id="60" creationId="{D3260771-3905-E24E-8B12-64D566C6B98F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27.006" v="619" actId="20577"/>
          <ac:spMkLst>
            <pc:docMk/>
            <pc:sldMk cId="2163266440" sldId="1074"/>
            <ac:spMk id="61" creationId="{9E1B76BD-C8EB-7245-9B75-E2D499F3E682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10:07.596" v="603"/>
          <ac:spMkLst>
            <pc:docMk/>
            <pc:sldMk cId="2163266440" sldId="1074"/>
            <ac:spMk id="62" creationId="{805F15D5-7E9E-E54C-BDFB-FEFBBAA1DBA2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21:42.371" v="752" actId="1076"/>
        <pc:sldMkLst>
          <pc:docMk/>
          <pc:sldMk cId="2874712059" sldId="1075"/>
        </pc:sldMkLst>
        <pc:spChg chg="mod">
          <ac:chgData name="Aizhan Kassymova" userId="S::a.kassymova@satbayev.university::116eda05-19b7-4ab1-b111-75ad639c04ed" providerId="AD" clId="Web-{D7CB3F42-DEB7-5BAD-555B-256AEF50D089}" dt="2022-07-18T11:19:29.538" v="694" actId="14100"/>
          <ac:spMkLst>
            <pc:docMk/>
            <pc:sldMk cId="2874712059" sldId="1075"/>
            <ac:spMk id="4" creationId="{C4BF7570-9992-2546-969B-3F60B086818E}"/>
          </ac:spMkLst>
        </pc:spChg>
        <pc:spChg chg="add">
          <ac:chgData name="Aizhan Kassymova" userId="S::a.kassymova@satbayev.university::116eda05-19b7-4ab1-b111-75ad639c04ed" providerId="AD" clId="Web-{D7CB3F42-DEB7-5BAD-555B-256AEF50D089}" dt="2022-07-18T11:16:44.673" v="658"/>
          <ac:spMkLst>
            <pc:docMk/>
            <pc:sldMk cId="2874712059" sldId="1075"/>
            <ac:spMk id="5" creationId="{82DC6191-6DE8-15FA-8E80-CEAA8BCB572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7:52.691" v="661" actId="20577"/>
          <ac:spMkLst>
            <pc:docMk/>
            <pc:sldMk cId="2874712059" sldId="1075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8:58.021" v="685" actId="20577"/>
          <ac:spMkLst>
            <pc:docMk/>
            <pc:sldMk cId="2874712059" sldId="1075"/>
            <ac:spMk id="62" creationId="{6FDB6615-546D-6440-BBC8-3C06990BF0E4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16:44.251" v="657"/>
          <ac:spMkLst>
            <pc:docMk/>
            <pc:sldMk cId="2874712059" sldId="1075"/>
            <ac:spMk id="65" creationId="{7E482904-1521-274F-AE73-DF7E96ACE75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57.557" v="724" actId="20577"/>
          <ac:spMkLst>
            <pc:docMk/>
            <pc:sldMk cId="2874712059" sldId="1075"/>
            <ac:spMk id="74" creationId="{CCB0A876-D266-4A45-A302-8A1ECD42C715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12.633" v="704" actId="1076"/>
          <ac:spMkLst>
            <pc:docMk/>
            <pc:sldMk cId="2874712059" sldId="1075"/>
            <ac:spMk id="76" creationId="{8BC58F30-FF48-FF4E-819B-1E40B909576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31.087" v="713" actId="1076"/>
          <ac:spMkLst>
            <pc:docMk/>
            <pc:sldMk cId="2874712059" sldId="1075"/>
            <ac:spMk id="80" creationId="{F8F4F9A2-8F8A-0A49-A582-7B28C50C802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19.964" v="740" actId="1076"/>
          <ac:spMkLst>
            <pc:docMk/>
            <pc:sldMk cId="2874712059" sldId="1075"/>
            <ac:spMk id="84" creationId="{24A3B2D9-8989-434A-9FC2-223A7BF47D9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38.027" v="751" actId="1076"/>
          <ac:spMkLst>
            <pc:docMk/>
            <pc:sldMk cId="2874712059" sldId="1075"/>
            <ac:spMk id="85" creationId="{5F7EC06B-E293-DF46-888B-439F61ED314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42.371" v="752" actId="1076"/>
          <ac:spMkLst>
            <pc:docMk/>
            <pc:sldMk cId="2874712059" sldId="1075"/>
            <ac:spMk id="86" creationId="{29F1D00D-DC1A-684B-8E6D-3829DD416398}"/>
          </ac:spMkLst>
        </pc:spChg>
      </pc:sldChg>
      <pc:sldChg chg="ord modNotes">
        <pc:chgData name="Aizhan Kassymova" userId="S::a.kassymova@satbayev.university::116eda05-19b7-4ab1-b111-75ad639c04ed" providerId="AD" clId="Web-{D7CB3F42-DEB7-5BAD-555B-256AEF50D089}" dt="2022-07-18T09:23:56.327" v="240"/>
        <pc:sldMkLst>
          <pc:docMk/>
          <pc:sldMk cId="511336183" sldId="1170"/>
        </pc:sldMkLst>
      </pc:sldChg>
      <pc:sldChg chg="modSp modNotes">
        <pc:chgData name="Aizhan Kassymova" userId="S::a.kassymova@satbayev.university::116eda05-19b7-4ab1-b111-75ad639c04ed" providerId="AD" clId="Web-{D7CB3F42-DEB7-5BAD-555B-256AEF50D089}" dt="2022-07-18T07:59:11.844" v="152"/>
        <pc:sldMkLst>
          <pc:docMk/>
          <pc:sldMk cId="3814211440" sldId="1171"/>
        </pc:sldMkLst>
        <pc:spChg chg="mod">
          <ac:chgData name="Aizhan Kassymova" userId="S::a.kassymova@satbayev.university::116eda05-19b7-4ab1-b111-75ad639c04ed" providerId="AD" clId="Web-{D7CB3F42-DEB7-5BAD-555B-256AEF50D089}" dt="2022-07-18T07:52:29.359" v="116" actId="20577"/>
          <ac:spMkLst>
            <pc:docMk/>
            <pc:sldMk cId="3814211440" sldId="1171"/>
            <ac:spMk id="12" creationId="{99205150-A642-0847-95C4-8C48A24DAC8A}"/>
          </ac:spMkLst>
        </pc:spChg>
      </pc:sldChg>
      <pc:sldChg chg="modNotes">
        <pc:chgData name="Aizhan Kassymova" userId="S::a.kassymova@satbayev.university::116eda05-19b7-4ab1-b111-75ad639c04ed" providerId="AD" clId="Web-{D7CB3F42-DEB7-5BAD-555B-256AEF50D089}" dt="2022-07-18T08:02:59.087" v="157"/>
        <pc:sldMkLst>
          <pc:docMk/>
          <pc:sldMk cId="2885702084" sldId="1172"/>
        </pc:sldMkLst>
      </pc:sldChg>
      <pc:sldChg chg="modNotes">
        <pc:chgData name="Aizhan Kassymova" userId="S::a.kassymova@satbayev.university::116eda05-19b7-4ab1-b111-75ad639c04ed" providerId="AD" clId="Web-{D7CB3F42-DEB7-5BAD-555B-256AEF50D089}" dt="2022-07-18T08:15:29.569" v="182"/>
        <pc:sldMkLst>
          <pc:docMk/>
          <pc:sldMk cId="1781887903" sldId="1173"/>
        </pc:sldMkLst>
      </pc:sldChg>
      <pc:sldChg chg="modNotes">
        <pc:chgData name="Aizhan Kassymova" userId="S::a.kassymova@satbayev.university::116eda05-19b7-4ab1-b111-75ad639c04ed" providerId="AD" clId="Web-{D7CB3F42-DEB7-5BAD-555B-256AEF50D089}" dt="2022-07-18T08:15:41.335" v="184"/>
        <pc:sldMkLst>
          <pc:docMk/>
          <pc:sldMk cId="524292350" sldId="1174"/>
        </pc:sldMkLst>
      </pc:sldChg>
      <pc:sldChg chg="del modNotes">
        <pc:chgData name="Aizhan Kassymova" userId="S::a.kassymova@satbayev.university::116eda05-19b7-4ab1-b111-75ad639c04ed" providerId="AD" clId="Web-{D7CB3F42-DEB7-5BAD-555B-256AEF50D089}" dt="2022-07-18T08:21:56.069" v="187"/>
        <pc:sldMkLst>
          <pc:docMk/>
          <pc:sldMk cId="1288379242" sldId="1175"/>
        </pc:sldMkLst>
      </pc:sldChg>
    </pc:docChg>
  </pc:docChgLst>
  <pc:docChgLst>
    <pc:chgData name="Aizhan Kassymova" userId="116eda05-19b7-4ab1-b111-75ad639c04ed" providerId="ADAL" clId="{481AF113-4C93-4F4A-9E62-C6ADB38EE59E}"/>
    <pc:docChg chg="undo custSel addSld delSld modSld delMainMaster">
      <pc:chgData name="Aizhan Kassymova" userId="116eda05-19b7-4ab1-b111-75ad639c04ed" providerId="ADAL" clId="{481AF113-4C93-4F4A-9E62-C6ADB38EE59E}" dt="2022-07-19T17:39:06.200" v="7411" actId="2696"/>
      <pc:docMkLst>
        <pc:docMk/>
      </pc:docMkLst>
      <pc:sldChg chg="modSp mod">
        <pc:chgData name="Aizhan Kassymova" userId="116eda05-19b7-4ab1-b111-75ad639c04ed" providerId="ADAL" clId="{481AF113-4C93-4F4A-9E62-C6ADB38EE59E}" dt="2022-07-16T07:44:20.694" v="23" actId="255"/>
        <pc:sldMkLst>
          <pc:docMk/>
          <pc:sldMk cId="618695574" sldId="256"/>
        </pc:sldMkLst>
        <pc:spChg chg="mod">
          <ac:chgData name="Aizhan Kassymova" userId="116eda05-19b7-4ab1-b111-75ad639c04ed" providerId="ADAL" clId="{481AF113-4C93-4F4A-9E62-C6ADB38EE59E}" dt="2022-07-16T07:44:20.694" v="23" actId="255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116eda05-19b7-4ab1-b111-75ad639c04ed" providerId="ADAL" clId="{481AF113-4C93-4F4A-9E62-C6ADB38EE59E}" dt="2022-07-16T07:48:38.911" v="86" actId="2696"/>
        <pc:sldMkLst>
          <pc:docMk/>
          <pc:sldMk cId="3878279891" sldId="415"/>
        </pc:sldMkLst>
      </pc:sldChg>
      <pc:sldChg chg="modSp mod modNotesTx">
        <pc:chgData name="Aizhan Kassymova" userId="116eda05-19b7-4ab1-b111-75ad639c04ed" providerId="ADAL" clId="{481AF113-4C93-4F4A-9E62-C6ADB38EE59E}" dt="2022-07-16T08:23:27.707" v="13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481AF113-4C93-4F4A-9E62-C6ADB38EE59E}" dt="2022-07-16T07:45:47.259" v="4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116eda05-19b7-4ab1-b111-75ad639c04ed" providerId="ADAL" clId="{481AF113-4C93-4F4A-9E62-C6ADB38EE59E}" dt="2022-07-16T07:48:34.876" v="79" actId="2696"/>
        <pc:sldMkLst>
          <pc:docMk/>
          <pc:sldMk cId="3559371383" sldId="993"/>
        </pc:sldMkLst>
      </pc:sldChg>
      <pc:sldChg chg="del">
        <pc:chgData name="Aizhan Kassymova" userId="116eda05-19b7-4ab1-b111-75ad639c04ed" providerId="ADAL" clId="{481AF113-4C93-4F4A-9E62-C6ADB38EE59E}" dt="2022-07-16T07:48:34.183" v="78" actId="2696"/>
        <pc:sldMkLst>
          <pc:docMk/>
          <pc:sldMk cId="3215806968" sldId="994"/>
        </pc:sldMkLst>
      </pc:sldChg>
      <pc:sldChg chg="del">
        <pc:chgData name="Aizhan Kassymova" userId="116eda05-19b7-4ab1-b111-75ad639c04ed" providerId="ADAL" clId="{481AF113-4C93-4F4A-9E62-C6ADB38EE59E}" dt="2022-07-16T07:48:33.582" v="77" actId="2696"/>
        <pc:sldMkLst>
          <pc:docMk/>
          <pc:sldMk cId="519445649" sldId="995"/>
        </pc:sldMkLst>
      </pc:sldChg>
      <pc:sldChg chg="del">
        <pc:chgData name="Aizhan Kassymova" userId="116eda05-19b7-4ab1-b111-75ad639c04ed" providerId="ADAL" clId="{481AF113-4C93-4F4A-9E62-C6ADB38EE59E}" dt="2022-07-16T07:48:32.440" v="75" actId="2696"/>
        <pc:sldMkLst>
          <pc:docMk/>
          <pc:sldMk cId="1724717735" sldId="996"/>
        </pc:sldMkLst>
      </pc:sldChg>
      <pc:sldChg chg="del">
        <pc:chgData name="Aizhan Kassymova" userId="116eda05-19b7-4ab1-b111-75ad639c04ed" providerId="ADAL" clId="{481AF113-4C93-4F4A-9E62-C6ADB38EE59E}" dt="2022-07-16T07:48:32.985" v="76" actId="2696"/>
        <pc:sldMkLst>
          <pc:docMk/>
          <pc:sldMk cId="396709274" sldId="998"/>
        </pc:sldMkLst>
      </pc:sldChg>
      <pc:sldChg chg="del">
        <pc:chgData name="Aizhan Kassymova" userId="116eda05-19b7-4ab1-b111-75ad639c04ed" providerId="ADAL" clId="{481AF113-4C93-4F4A-9E62-C6ADB38EE59E}" dt="2022-07-16T07:48:31.908" v="74" actId="2696"/>
        <pc:sldMkLst>
          <pc:docMk/>
          <pc:sldMk cId="2473510013" sldId="1002"/>
        </pc:sldMkLst>
      </pc:sldChg>
      <pc:sldChg chg="del">
        <pc:chgData name="Aizhan Kassymova" userId="116eda05-19b7-4ab1-b111-75ad639c04ed" providerId="ADAL" clId="{481AF113-4C93-4F4A-9E62-C6ADB38EE59E}" dt="2022-07-16T07:48:31.348" v="73" actId="2696"/>
        <pc:sldMkLst>
          <pc:docMk/>
          <pc:sldMk cId="1806603704" sldId="1003"/>
        </pc:sldMkLst>
      </pc:sldChg>
      <pc:sldChg chg="del">
        <pc:chgData name="Aizhan Kassymova" userId="116eda05-19b7-4ab1-b111-75ad639c04ed" providerId="ADAL" clId="{481AF113-4C93-4F4A-9E62-C6ADB38EE59E}" dt="2022-07-16T07:48:30.714" v="72" actId="2696"/>
        <pc:sldMkLst>
          <pc:docMk/>
          <pc:sldMk cId="1361521299" sldId="1004"/>
        </pc:sldMkLst>
      </pc:sldChg>
      <pc:sldChg chg="del">
        <pc:chgData name="Aizhan Kassymova" userId="116eda05-19b7-4ab1-b111-75ad639c04ed" providerId="ADAL" clId="{481AF113-4C93-4F4A-9E62-C6ADB38EE59E}" dt="2022-07-16T07:48:43.164" v="91" actId="2696"/>
        <pc:sldMkLst>
          <pc:docMk/>
          <pc:sldMk cId="4011593193" sldId="1005"/>
        </pc:sldMkLst>
      </pc:sldChg>
      <pc:sldChg chg="del">
        <pc:chgData name="Aizhan Kassymova" userId="116eda05-19b7-4ab1-b111-75ad639c04ed" providerId="ADAL" clId="{481AF113-4C93-4F4A-9E62-C6ADB38EE59E}" dt="2022-07-16T07:48:42.545" v="90" actId="2696"/>
        <pc:sldMkLst>
          <pc:docMk/>
          <pc:sldMk cId="421856067" sldId="1006"/>
        </pc:sldMkLst>
      </pc:sldChg>
      <pc:sldChg chg="del">
        <pc:chgData name="Aizhan Kassymova" userId="116eda05-19b7-4ab1-b111-75ad639c04ed" providerId="ADAL" clId="{481AF113-4C93-4F4A-9E62-C6ADB38EE59E}" dt="2022-07-16T07:48:41.883" v="89" actId="2696"/>
        <pc:sldMkLst>
          <pc:docMk/>
          <pc:sldMk cId="2199283685" sldId="1007"/>
        </pc:sldMkLst>
      </pc:sldChg>
      <pc:sldChg chg="del">
        <pc:chgData name="Aizhan Kassymova" userId="116eda05-19b7-4ab1-b111-75ad639c04ed" providerId="ADAL" clId="{481AF113-4C93-4F4A-9E62-C6ADB38EE59E}" dt="2022-07-16T07:48:41.220" v="88" actId="2696"/>
        <pc:sldMkLst>
          <pc:docMk/>
          <pc:sldMk cId="2039105488" sldId="1008"/>
        </pc:sldMkLst>
      </pc:sldChg>
      <pc:sldChg chg="del">
        <pc:chgData name="Aizhan Kassymova" userId="116eda05-19b7-4ab1-b111-75ad639c04ed" providerId="ADAL" clId="{481AF113-4C93-4F4A-9E62-C6ADB38EE59E}" dt="2022-07-16T07:48:40.193" v="87" actId="2696"/>
        <pc:sldMkLst>
          <pc:docMk/>
          <pc:sldMk cId="622832814" sldId="1009"/>
        </pc:sldMkLst>
      </pc:sldChg>
      <pc:sldChg chg="del">
        <pc:chgData name="Aizhan Kassymova" userId="116eda05-19b7-4ab1-b111-75ad639c04ed" providerId="ADAL" clId="{481AF113-4C93-4F4A-9E62-C6ADB38EE59E}" dt="2022-07-16T07:48:38.029" v="84" actId="2696"/>
        <pc:sldMkLst>
          <pc:docMk/>
          <pc:sldMk cId="2628641788" sldId="1010"/>
        </pc:sldMkLst>
      </pc:sldChg>
      <pc:sldChg chg="del">
        <pc:chgData name="Aizhan Kassymova" userId="116eda05-19b7-4ab1-b111-75ad639c04ed" providerId="ADAL" clId="{481AF113-4C93-4F4A-9E62-C6ADB38EE59E}" dt="2022-07-16T07:48:36.979" v="83" actId="2696"/>
        <pc:sldMkLst>
          <pc:docMk/>
          <pc:sldMk cId="4140032516" sldId="1011"/>
        </pc:sldMkLst>
      </pc:sldChg>
      <pc:sldChg chg="del">
        <pc:chgData name="Aizhan Kassymova" userId="116eda05-19b7-4ab1-b111-75ad639c04ed" providerId="ADAL" clId="{481AF113-4C93-4F4A-9E62-C6ADB38EE59E}" dt="2022-07-16T07:48:36.730" v="82" actId="2696"/>
        <pc:sldMkLst>
          <pc:docMk/>
          <pc:sldMk cId="3516260518" sldId="1012"/>
        </pc:sldMkLst>
      </pc:sldChg>
      <pc:sldChg chg="del">
        <pc:chgData name="Aizhan Kassymova" userId="116eda05-19b7-4ab1-b111-75ad639c04ed" providerId="ADAL" clId="{481AF113-4C93-4F4A-9E62-C6ADB38EE59E}" dt="2022-07-16T07:48:36.009" v="81" actId="2696"/>
        <pc:sldMkLst>
          <pc:docMk/>
          <pc:sldMk cId="2500415789" sldId="1013"/>
        </pc:sldMkLst>
      </pc:sldChg>
      <pc:sldChg chg="del">
        <pc:chgData name="Aizhan Kassymova" userId="116eda05-19b7-4ab1-b111-75ad639c04ed" providerId="ADAL" clId="{481AF113-4C93-4F4A-9E62-C6ADB38EE59E}" dt="2022-07-16T07:48:35.493" v="80" actId="2696"/>
        <pc:sldMkLst>
          <pc:docMk/>
          <pc:sldMk cId="3538661402" sldId="1014"/>
        </pc:sldMkLst>
      </pc:sldChg>
      <pc:sldChg chg="del">
        <pc:chgData name="Aizhan Kassymova" userId="116eda05-19b7-4ab1-b111-75ad639c04ed" providerId="ADAL" clId="{481AF113-4C93-4F4A-9E62-C6ADB38EE59E}" dt="2022-07-16T07:48:38.415" v="85" actId="2696"/>
        <pc:sldMkLst>
          <pc:docMk/>
          <pc:sldMk cId="2424358755" sldId="1016"/>
        </pc:sldMkLst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4280837052" sldId="1042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4280837052" sldId="1042"/>
            <ac:spMk id="3" creationId="{3B8A7DC3-C885-F84E-9572-316B746437B7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7T10:45:53.524" v="5746" actId="20577"/>
        <pc:sldMkLst>
          <pc:docMk/>
          <pc:sldMk cId="636725116" sldId="1068"/>
        </pc:sldMkLst>
        <pc:spChg chg="mod">
          <ac:chgData name="Aizhan Kassymova" userId="116eda05-19b7-4ab1-b111-75ad639c04ed" providerId="ADAL" clId="{481AF113-4C93-4F4A-9E62-C6ADB38EE59E}" dt="2022-07-17T10:45:30.975" v="5723" actId="20577"/>
          <ac:spMkLst>
            <pc:docMk/>
            <pc:sldMk cId="636725116" sldId="1068"/>
            <ac:spMk id="8" creationId="{2AB7AFB9-05B7-8F45-B2AB-A2B2DBC22CCE}"/>
          </ac:spMkLst>
        </pc:spChg>
        <pc:spChg chg="mod">
          <ac:chgData name="Aizhan Kassymova" userId="116eda05-19b7-4ab1-b111-75ad639c04ed" providerId="ADAL" clId="{481AF113-4C93-4F4A-9E62-C6ADB38EE59E}" dt="2022-07-17T10:40:12.989" v="5421" actId="20577"/>
          <ac:spMkLst>
            <pc:docMk/>
            <pc:sldMk cId="636725116" sldId="1068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636725116" sldId="1068"/>
            <ac:spMk id="10" creationId="{31E9D565-6810-E44B-9B1D-6FAB7B7F8E1A}"/>
          </ac:spMkLst>
        </pc:spChg>
        <pc:spChg chg="mod">
          <ac:chgData name="Aizhan Kassymova" userId="116eda05-19b7-4ab1-b111-75ad639c04ed" providerId="ADAL" clId="{481AF113-4C93-4F4A-9E62-C6ADB38EE59E}" dt="2022-07-17T10:45:45.193" v="5733" actId="20577"/>
          <ac:spMkLst>
            <pc:docMk/>
            <pc:sldMk cId="636725116" sldId="1068"/>
            <ac:spMk id="17" creationId="{4D5B851A-267A-1546-B45E-931C3F7AF0F8}"/>
          </ac:spMkLst>
        </pc:spChg>
        <pc:spChg chg="mod">
          <ac:chgData name="Aizhan Kassymova" userId="116eda05-19b7-4ab1-b111-75ad639c04ed" providerId="ADAL" clId="{481AF113-4C93-4F4A-9E62-C6ADB38EE59E}" dt="2022-07-17T10:45:53.524" v="5746" actId="20577"/>
          <ac:spMkLst>
            <pc:docMk/>
            <pc:sldMk cId="636725116" sldId="1068"/>
            <ac:spMk id="18" creationId="{4EA9C80E-6BB3-B44E-A522-3C7B027B4CFC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7T10:52:42.762" v="6046" actId="1076"/>
        <pc:sldMkLst>
          <pc:docMk/>
          <pc:sldMk cId="3754433943" sldId="1069"/>
        </pc:sldMkLst>
        <pc:spChg chg="mod">
          <ac:chgData name="Aizhan Kassymova" userId="116eda05-19b7-4ab1-b111-75ad639c04ed" providerId="ADAL" clId="{481AF113-4C93-4F4A-9E62-C6ADB38EE59E}" dt="2022-07-17T10:46:10.306" v="5761" actId="20577"/>
          <ac:spMkLst>
            <pc:docMk/>
            <pc:sldMk cId="3754433943" sldId="1069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754433943" sldId="1069"/>
            <ac:spMk id="59" creationId="{C473C8CC-FB59-904B-86D0-BFB6A614029E}"/>
          </ac:spMkLst>
        </pc:spChg>
        <pc:spChg chg="mod">
          <ac:chgData name="Aizhan Kassymova" userId="116eda05-19b7-4ab1-b111-75ad639c04ed" providerId="ADAL" clId="{481AF113-4C93-4F4A-9E62-C6ADB38EE59E}" dt="2022-07-17T10:49:42.550" v="5900" actId="20577"/>
          <ac:spMkLst>
            <pc:docMk/>
            <pc:sldMk cId="3754433943" sldId="1069"/>
            <ac:spMk id="71" creationId="{D0A9535F-9718-644A-A429-D02A2397C27B}"/>
          </ac:spMkLst>
        </pc:spChg>
        <pc:spChg chg="mod">
          <ac:chgData name="Aizhan Kassymova" userId="116eda05-19b7-4ab1-b111-75ad639c04ed" providerId="ADAL" clId="{481AF113-4C93-4F4A-9E62-C6ADB38EE59E}" dt="2022-07-17T10:52:02.493" v="6000" actId="1076"/>
          <ac:spMkLst>
            <pc:docMk/>
            <pc:sldMk cId="3754433943" sldId="1069"/>
            <ac:spMk id="72" creationId="{EE5DED9F-E1C4-F34D-899C-5E5BAFDADC9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73" creationId="{1DB0406D-8424-A242-88CD-CF99DD0C8226}"/>
          </ac:spMkLst>
        </pc:spChg>
        <pc:spChg chg="mod">
          <ac:chgData name="Aizhan Kassymova" userId="116eda05-19b7-4ab1-b111-75ad639c04ed" providerId="ADAL" clId="{481AF113-4C93-4F4A-9E62-C6ADB38EE59E}" dt="2022-07-17T10:52:42.762" v="6046" actId="1076"/>
          <ac:spMkLst>
            <pc:docMk/>
            <pc:sldMk cId="3754433943" sldId="1069"/>
            <ac:spMk id="74" creationId="{61B2A806-9EFC-9449-97BE-336492E83009}"/>
          </ac:spMkLst>
        </pc:spChg>
        <pc:spChg chg="mod">
          <ac:chgData name="Aizhan Kassymova" userId="116eda05-19b7-4ab1-b111-75ad639c04ed" providerId="ADAL" clId="{481AF113-4C93-4F4A-9E62-C6ADB38EE59E}" dt="2022-07-17T10:50:00.087" v="5913" actId="20577"/>
          <ac:spMkLst>
            <pc:docMk/>
            <pc:sldMk cId="3754433943" sldId="1069"/>
            <ac:spMk id="77" creationId="{AFF1AA49-1EC5-FD4D-A4C7-4E97FBE86C40}"/>
          </ac:spMkLst>
        </pc:spChg>
        <pc:spChg chg="mod">
          <ac:chgData name="Aizhan Kassymova" userId="116eda05-19b7-4ab1-b111-75ad639c04ed" providerId="ADAL" clId="{481AF113-4C93-4F4A-9E62-C6ADB38EE59E}" dt="2022-07-17T10:50:08.828" v="5926" actId="20577"/>
          <ac:spMkLst>
            <pc:docMk/>
            <pc:sldMk cId="3754433943" sldId="1069"/>
            <ac:spMk id="80" creationId="{8A281BFE-8385-CA42-BA62-2631AB1C4BEF}"/>
          </ac:spMkLst>
        </pc:spChg>
        <pc:spChg chg="mod">
          <ac:chgData name="Aizhan Kassymova" userId="116eda05-19b7-4ab1-b111-75ad639c04ed" providerId="ADAL" clId="{481AF113-4C93-4F4A-9E62-C6ADB38EE59E}" dt="2022-07-17T10:50:19.085" v="5939" actId="20577"/>
          <ac:spMkLst>
            <pc:docMk/>
            <pc:sldMk cId="3754433943" sldId="1069"/>
            <ac:spMk id="83" creationId="{96F64D17-51D6-0A4A-BDA6-07C403F43898}"/>
          </ac:spMkLst>
        </pc:spChg>
        <pc:spChg chg="mod">
          <ac:chgData name="Aizhan Kassymova" userId="116eda05-19b7-4ab1-b111-75ad639c04ed" providerId="ADAL" clId="{481AF113-4C93-4F4A-9E62-C6ADB38EE59E}" dt="2022-07-17T10:50:27.485" v="5952" actId="20577"/>
          <ac:spMkLst>
            <pc:docMk/>
            <pc:sldMk cId="3754433943" sldId="1069"/>
            <ac:spMk id="86" creationId="{98847E99-AF68-1F43-AC46-9AD80D6458C5}"/>
          </ac:spMkLst>
        </pc:spChg>
        <pc:spChg chg="mod">
          <ac:chgData name="Aizhan Kassymova" userId="116eda05-19b7-4ab1-b111-75ad639c04ed" providerId="ADAL" clId="{481AF113-4C93-4F4A-9E62-C6ADB38EE59E}" dt="2022-07-17T10:52:02.493" v="6000" actId="1076"/>
          <ac:spMkLst>
            <pc:docMk/>
            <pc:sldMk cId="3754433943" sldId="1069"/>
            <ac:spMk id="90" creationId="{42A6104A-05E4-B94E-8AC8-1F8524B85F7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2" creationId="{30FC1D0E-933E-6B40-9A42-0E971723843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3" creationId="{B5655423-6CF0-CD49-B3A9-063B782C1F8A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4" creationId="{A0AC0D67-FA58-B147-A1DC-191134726C5A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5" creationId="{DE00B670-08D8-5142-A593-67DE6409B9C4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6" creationId="{C0F46C25-0562-1D41-A932-B4DCFBC60F3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8" creationId="{5D3DFADC-1C8D-AF4C-85AA-0F7A2C55C87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0" creationId="{85C735FA-9571-F248-9BA5-6CDBDBE01BD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1" creationId="{5812C6A4-3EC0-A249-9E63-F4652754266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3" creationId="{7CC2BA69-A482-5D4B-8CA5-B5AC73726D7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5" creationId="{5D47278C-43D3-204F-86FD-15B20209028D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6" creationId="{C4685EB6-AA09-4243-9AED-1759E88D18E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7" creationId="{F8013113-6639-D746-8787-464D70E731D8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8" creationId="{BAF4B182-B231-9044-AFF9-C80B2E27F7AF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9" creationId="{5BF1720C-9B23-A442-9078-1CB2D3EAD12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0" creationId="{5C72D219-90B2-E948-8C51-2DF4C76E671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1" creationId="{83107432-CCDD-3F4A-A673-5C965AB6622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2" creationId="{93D83AE9-CB35-4043-B0A0-1FFA790871DB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3" creationId="{C8BA1D5C-380B-5844-9DFE-FB0350399A3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4" creationId="{EF0EACD3-D07B-0F4F-BB94-4F2D6391297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5" creationId="{C545DB8D-EFCD-9A46-858D-A246B93C7BA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6" creationId="{9EDB1FCF-F653-F642-8D80-BF382D9E0C3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7" creationId="{609BFCAD-4861-EE43-8362-EA6C48556301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8" creationId="{042898BA-1F4B-D343-83D2-32F6B871E16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9" creationId="{43D7819E-9A5B-E741-ACC4-82E6487AE398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0" creationId="{82D153A1-613C-9C4E-A2C0-B1C929BC01C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1" creationId="{F147FCC4-6131-8F44-A906-F0D80C4D7263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2" creationId="{B3A024BC-0571-B343-B957-96A9956CB10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3" creationId="{BCE631BE-5109-0446-9778-CCBD1DF0A6B3}"/>
          </ac:spMkLst>
        </pc:spChg>
        <pc:grpChg chg="mod">
          <ac:chgData name="Aizhan Kassymova" userId="116eda05-19b7-4ab1-b111-75ad639c04ed" providerId="ADAL" clId="{481AF113-4C93-4F4A-9E62-C6ADB38EE59E}" dt="2022-07-17T10:52:02.493" v="6000" actId="1076"/>
          <ac:grpSpMkLst>
            <pc:docMk/>
            <pc:sldMk cId="3754433943" sldId="1069"/>
            <ac:grpSpMk id="2" creationId="{E5E3F8E5-5BB6-9F4D-BD7D-96E3FCFF937E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3" creationId="{046FA54E-9DBE-BF46-9FA4-0BD5D56FE85D}"/>
          </ac:grpSpMkLst>
        </pc:grpChg>
        <pc:grpChg chg="mod">
          <ac:chgData name="Aizhan Kassymova" userId="116eda05-19b7-4ab1-b111-75ad639c04ed" providerId="ADAL" clId="{481AF113-4C93-4F4A-9E62-C6ADB38EE59E}" dt="2022-07-17T10:52:42.762" v="6046" actId="1076"/>
          <ac:grpSpMkLst>
            <pc:docMk/>
            <pc:sldMk cId="3754433943" sldId="1069"/>
            <ac:grpSpMk id="4" creationId="{067724E3-B9EF-784C-81CF-0208D90CEEBE}"/>
          </ac:grpSpMkLst>
        </pc:grpChg>
        <pc:grpChg chg="mod">
          <ac:chgData name="Aizhan Kassymova" userId="116eda05-19b7-4ab1-b111-75ad639c04ed" providerId="ADAL" clId="{481AF113-4C93-4F4A-9E62-C6ADB38EE59E}" dt="2022-07-17T10:52:02.493" v="6000" actId="1076"/>
          <ac:grpSpMkLst>
            <pc:docMk/>
            <pc:sldMk cId="3754433943" sldId="1069"/>
            <ac:grpSpMk id="88" creationId="{9EAD6FC3-A72E-8241-AA6C-FE53B680C4A5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1" creationId="{1578750D-9ADE-FF47-A035-3F58F7F95E77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7" creationId="{42D2ADD9-FBDF-B348-8727-B1428057A192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9" creationId="{C1D33EC1-1E29-8544-B98D-73191F02F73D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102" creationId="{7E620A9B-CBE1-F240-88FD-585574663314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104" creationId="{F21B3CA3-EDB9-ED4A-9790-00B6351372FF}"/>
          </ac:grpSpMkLst>
        </pc:grpChg>
        <pc:picChg chg="mod">
          <ac:chgData name="Aizhan Kassymova" userId="116eda05-19b7-4ab1-b111-75ad639c04ed" providerId="ADAL" clId="{481AF113-4C93-4F4A-9E62-C6ADB38EE59E}" dt="2022-07-17T10:52:42.762" v="6046" actId="1076"/>
          <ac:picMkLst>
            <pc:docMk/>
            <pc:sldMk cId="3754433943" sldId="1069"/>
            <ac:picMk id="87" creationId="{D1E934F1-FF6C-B341-A221-38110724ACAA}"/>
          </ac:picMkLst>
        </pc:picChg>
        <pc:picChg chg="mod">
          <ac:chgData name="Aizhan Kassymova" userId="116eda05-19b7-4ab1-b111-75ad639c04ed" providerId="ADAL" clId="{481AF113-4C93-4F4A-9E62-C6ADB38EE59E}" dt="2022-07-17T10:52:02.493" v="6000" actId="1076"/>
          <ac:picMkLst>
            <pc:docMk/>
            <pc:sldMk cId="3754433943" sldId="1069"/>
            <ac:picMk id="89" creationId="{1ADDC1FA-6D07-3F4E-8F74-21843504B201}"/>
          </ac:picMkLst>
        </pc:pic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826131497" sldId="107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826131497" sldId="1070"/>
            <ac:spMk id="11" creationId="{F43C0D7C-054F-1B4F-AC91-25A09EF9905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141566410" sldId="1072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141566410" sldId="1072"/>
            <ac:spMk id="5" creationId="{D55A10CF-7248-164C-A5EF-FC5AA96E9417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805243786" sldId="1073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805243786" sldId="1073"/>
            <ac:spMk id="59" creationId="{FD2215CF-ECE6-6746-8DE5-3833EE2398C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163266440" sldId="1074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163266440" sldId="1074"/>
            <ac:spMk id="62" creationId="{805F15D5-7E9E-E54C-BDFB-FEFBBAA1DBA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874712059" sldId="107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874712059" sldId="1075"/>
            <ac:spMk id="65" creationId="{7E482904-1521-274F-AE73-DF7E96ACE75C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3:56:53.125" v="7169" actId="20577"/>
        <pc:sldMkLst>
          <pc:docMk/>
          <pc:sldMk cId="4262596577" sldId="1076"/>
        </pc:sldMkLst>
        <pc:spChg chg="del mod">
          <ac:chgData name="Aizhan Kassymova" userId="116eda05-19b7-4ab1-b111-75ad639c04ed" providerId="ADAL" clId="{481AF113-4C93-4F4A-9E62-C6ADB38EE59E}" dt="2022-07-19T13:28:20.647" v="6203" actId="478"/>
          <ac:spMkLst>
            <pc:docMk/>
            <pc:sldMk cId="4262596577" sldId="1076"/>
            <ac:spMk id="5" creationId="{2C9DB959-15FC-7A47-B54E-965B407AAA51}"/>
          </ac:spMkLst>
        </pc:spChg>
        <pc:spChg chg="mod">
          <ac:chgData name="Aizhan Kassymova" userId="116eda05-19b7-4ab1-b111-75ad639c04ed" providerId="ADAL" clId="{481AF113-4C93-4F4A-9E62-C6ADB38EE59E}" dt="2022-07-19T13:26:54.556" v="6184" actId="255"/>
          <ac:spMkLst>
            <pc:docMk/>
            <pc:sldMk cId="4262596577" sldId="1076"/>
            <ac:spMk id="6" creationId="{FB14C937-79C9-6642-8B0C-15F130B4AF98}"/>
          </ac:spMkLst>
        </pc:spChg>
        <pc:spChg chg="mod">
          <ac:chgData name="Aizhan Kassymova" userId="116eda05-19b7-4ab1-b111-75ad639c04ed" providerId="ADAL" clId="{481AF113-4C93-4F4A-9E62-C6ADB38EE59E}" dt="2022-07-19T13:28:13.270" v="6202" actId="255"/>
          <ac:spMkLst>
            <pc:docMk/>
            <pc:sldMk cId="4262596577" sldId="1076"/>
            <ac:spMk id="7" creationId="{996C596E-CBDC-1641-AE54-06AC7ADF3759}"/>
          </ac:spMkLst>
        </pc:spChg>
        <pc:spChg chg="add mod">
          <ac:chgData name="Aizhan Kassymova" userId="116eda05-19b7-4ab1-b111-75ad639c04ed" providerId="ADAL" clId="{481AF113-4C93-4F4A-9E62-C6ADB38EE59E}" dt="2022-07-19T13:28:21.338" v="6204"/>
          <ac:spMkLst>
            <pc:docMk/>
            <pc:sldMk cId="4262596577" sldId="1076"/>
            <ac:spMk id="8" creationId="{1FF9CB9B-6910-CE8A-311B-AF440024B47E}"/>
          </ac:spMkLst>
        </pc:spChg>
        <pc:spChg chg="mod">
          <ac:chgData name="Aizhan Kassymova" userId="116eda05-19b7-4ab1-b111-75ad639c04ed" providerId="ADAL" clId="{481AF113-4C93-4F4A-9E62-C6ADB38EE59E}" dt="2022-07-19T13:25:18.735" v="6067" actId="20577"/>
          <ac:spMkLst>
            <pc:docMk/>
            <pc:sldMk cId="4262596577" sldId="1076"/>
            <ac:spMk id="9" creationId="{247BCAC2-4B0D-C24F-A1AA-5CFB26132E0B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7:27:41.078" v="7316" actId="20577"/>
        <pc:sldMkLst>
          <pc:docMk/>
          <pc:sldMk cId="1958584799" sldId="1077"/>
        </pc:sldMkLst>
        <pc:spChg chg="mod">
          <ac:chgData name="Aizhan Kassymova" userId="116eda05-19b7-4ab1-b111-75ad639c04ed" providerId="ADAL" clId="{481AF113-4C93-4F4A-9E62-C6ADB38EE59E}" dt="2022-07-19T13:29:53.370" v="6332" actId="20577"/>
          <ac:spMkLst>
            <pc:docMk/>
            <pc:sldMk cId="1958584799" sldId="1077"/>
            <ac:spMk id="8" creationId="{321ECE79-BBE4-B646-A84C-F451AD02B983}"/>
          </ac:spMkLst>
        </pc:spChg>
        <pc:spChg chg="mod">
          <ac:chgData name="Aizhan Kassymova" userId="116eda05-19b7-4ab1-b111-75ad639c04ed" providerId="ADAL" clId="{481AF113-4C93-4F4A-9E62-C6ADB38EE59E}" dt="2022-07-19T13:29:02.327" v="6227" actId="20577"/>
          <ac:spMkLst>
            <pc:docMk/>
            <pc:sldMk cId="1958584799" sldId="1077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30:26.109" v="6369" actId="20577"/>
          <ac:spMkLst>
            <pc:docMk/>
            <pc:sldMk cId="1958584799" sldId="1077"/>
            <ac:spMk id="10" creationId="{B6C3DB56-846D-8E43-9453-A014201ECCAE}"/>
          </ac:spMkLst>
        </pc:spChg>
        <pc:spChg chg="mod">
          <ac:chgData name="Aizhan Kassymova" userId="116eda05-19b7-4ab1-b111-75ad639c04ed" providerId="ADAL" clId="{481AF113-4C93-4F4A-9E62-C6ADB38EE59E}" dt="2022-07-19T13:43:17.409" v="6839" actId="1076"/>
          <ac:spMkLst>
            <pc:docMk/>
            <pc:sldMk cId="1958584799" sldId="1077"/>
            <ac:spMk id="14" creationId="{6CA9B985-18B2-6347-8689-E6656C025475}"/>
          </ac:spMkLst>
        </pc:spChg>
        <pc:spChg chg="mod">
          <ac:chgData name="Aizhan Kassymova" userId="116eda05-19b7-4ab1-b111-75ad639c04ed" providerId="ADAL" clId="{481AF113-4C93-4F4A-9E62-C6ADB38EE59E}" dt="2022-07-19T13:43:17.409" v="6839" actId="1076"/>
          <ac:spMkLst>
            <pc:docMk/>
            <pc:sldMk cId="1958584799" sldId="1077"/>
            <ac:spMk id="15" creationId="{DED6E2F1-61E7-E241-8E2D-ADEC5E8A8091}"/>
          </ac:spMkLst>
        </pc:spChg>
        <pc:spChg chg="mod">
          <ac:chgData name="Aizhan Kassymova" userId="116eda05-19b7-4ab1-b111-75ad639c04ed" providerId="ADAL" clId="{481AF113-4C93-4F4A-9E62-C6ADB38EE59E}" dt="2022-07-19T13:30:37.183" v="6393" actId="20577"/>
          <ac:spMkLst>
            <pc:docMk/>
            <pc:sldMk cId="1958584799" sldId="1077"/>
            <ac:spMk id="18" creationId="{6AE4689D-D5B0-114C-898E-652FE1146212}"/>
          </ac:spMkLst>
        </pc:spChg>
        <pc:spChg chg="mod">
          <ac:chgData name="Aizhan Kassymova" userId="116eda05-19b7-4ab1-b111-75ad639c04ed" providerId="ADAL" clId="{481AF113-4C93-4F4A-9E62-C6ADB38EE59E}" dt="2022-07-19T13:30:48.581" v="6416" actId="20577"/>
          <ac:spMkLst>
            <pc:docMk/>
            <pc:sldMk cId="1958584799" sldId="1077"/>
            <ac:spMk id="19" creationId="{BF17A6F8-488B-914D-8FD5-D0101F59C47F}"/>
          </ac:spMkLst>
        </pc:spChg>
        <pc:spChg chg="del">
          <ac:chgData name="Aizhan Kassymova" userId="116eda05-19b7-4ab1-b111-75ad639c04ed" providerId="ADAL" clId="{481AF113-4C93-4F4A-9E62-C6ADB38EE59E}" dt="2022-07-19T13:28:32.825" v="6207" actId="478"/>
          <ac:spMkLst>
            <pc:docMk/>
            <pc:sldMk cId="1958584799" sldId="1077"/>
            <ac:spMk id="21" creationId="{EF5DEF07-DC95-F343-B9CA-F9BD40638A1C}"/>
          </ac:spMkLst>
        </pc:spChg>
        <pc:spChg chg="del mod">
          <ac:chgData name="Aizhan Kassymova" userId="116eda05-19b7-4ab1-b111-75ad639c04ed" providerId="ADAL" clId="{481AF113-4C93-4F4A-9E62-C6ADB38EE59E}" dt="2022-07-19T13:28:28.213" v="6205" actId="478"/>
          <ac:spMkLst>
            <pc:docMk/>
            <pc:sldMk cId="1958584799" sldId="1077"/>
            <ac:spMk id="22" creationId="{C3381709-4DCC-204B-A742-66F4884C7AF0}"/>
          </ac:spMkLst>
        </pc:spChg>
        <pc:spChg chg="add mod">
          <ac:chgData name="Aizhan Kassymova" userId="116eda05-19b7-4ab1-b111-75ad639c04ed" providerId="ADAL" clId="{481AF113-4C93-4F4A-9E62-C6ADB38EE59E}" dt="2022-07-19T13:28:29.249" v="6206"/>
          <ac:spMkLst>
            <pc:docMk/>
            <pc:sldMk cId="1958584799" sldId="1077"/>
            <ac:spMk id="23" creationId="{4C3CB0D1-0B67-1977-E244-3F9276A7B7F6}"/>
          </ac:spMkLst>
        </pc:spChg>
        <pc:spChg chg="add mod">
          <ac:chgData name="Aizhan Kassymova" userId="116eda05-19b7-4ab1-b111-75ad639c04ed" providerId="ADAL" clId="{481AF113-4C93-4F4A-9E62-C6ADB38EE59E}" dt="2022-07-19T13:43:37.962" v="6859" actId="1076"/>
          <ac:spMkLst>
            <pc:docMk/>
            <pc:sldMk cId="1958584799" sldId="1077"/>
            <ac:spMk id="27" creationId="{8739B433-9D8F-E674-BABF-8E2854DB8A61}"/>
          </ac:spMkLst>
        </pc:spChg>
        <pc:grpChg chg="mod">
          <ac:chgData name="Aizhan Kassymova" userId="116eda05-19b7-4ab1-b111-75ad639c04ed" providerId="ADAL" clId="{481AF113-4C93-4F4A-9E62-C6ADB38EE59E}" dt="2022-07-19T13:43:17.409" v="6839" actId="1076"/>
          <ac:grpSpMkLst>
            <pc:docMk/>
            <pc:sldMk cId="1958584799" sldId="1077"/>
            <ac:grpSpMk id="11" creationId="{A7CEE239-9E6A-4845-9F03-74B240F246F8}"/>
          </ac:grpSpMkLst>
        </pc:grpChg>
        <pc:picChg chg="add del mod">
          <ac:chgData name="Aizhan Kassymova" userId="116eda05-19b7-4ab1-b111-75ad639c04ed" providerId="ADAL" clId="{481AF113-4C93-4F4A-9E62-C6ADB38EE59E}" dt="2022-07-19T13:42:38.631" v="6835" actId="478"/>
          <ac:picMkLst>
            <pc:docMk/>
            <pc:sldMk cId="1958584799" sldId="1077"/>
            <ac:picMk id="12" creationId="{542175A0-D60C-65A0-28CE-9D4002872DFB}"/>
          </ac:picMkLst>
        </pc:picChg>
        <pc:picChg chg="add mod">
          <ac:chgData name="Aizhan Kassymova" userId="116eda05-19b7-4ab1-b111-75ad639c04ed" providerId="ADAL" clId="{481AF113-4C93-4F4A-9E62-C6ADB38EE59E}" dt="2022-07-19T13:43:11.436" v="6838" actId="14100"/>
          <ac:picMkLst>
            <pc:docMk/>
            <pc:sldMk cId="1958584799" sldId="1077"/>
            <ac:picMk id="26" creationId="{216BCB0E-481F-324C-10D1-E13F163F8AA6}"/>
          </ac:picMkLst>
        </pc:picChg>
      </pc:sldChg>
      <pc:sldChg chg="addSp delSp modSp add mod modNotesTx">
        <pc:chgData name="Aizhan Kassymova" userId="116eda05-19b7-4ab1-b111-75ad639c04ed" providerId="ADAL" clId="{481AF113-4C93-4F4A-9E62-C6ADB38EE59E}" dt="2022-07-19T17:28:56.405" v="7325" actId="20577"/>
        <pc:sldMkLst>
          <pc:docMk/>
          <pc:sldMk cId="3719365902" sldId="1078"/>
        </pc:sldMkLst>
        <pc:spChg chg="mod">
          <ac:chgData name="Aizhan Kassymova" userId="116eda05-19b7-4ab1-b111-75ad639c04ed" providerId="ADAL" clId="{481AF113-4C93-4F4A-9E62-C6ADB38EE59E}" dt="2022-07-19T13:31:40.375" v="6446" actId="20577"/>
          <ac:spMkLst>
            <pc:docMk/>
            <pc:sldMk cId="3719365902" sldId="1078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31:49.453" v="6461" actId="20577"/>
          <ac:spMkLst>
            <pc:docMk/>
            <pc:sldMk cId="3719365902" sldId="1078"/>
            <ac:spMk id="22" creationId="{CAB95007-032C-1849-B460-3E4D669013E8}"/>
          </ac:spMkLst>
        </pc:spChg>
        <pc:spChg chg="mod">
          <ac:chgData name="Aizhan Kassymova" userId="116eda05-19b7-4ab1-b111-75ad639c04ed" providerId="ADAL" clId="{481AF113-4C93-4F4A-9E62-C6ADB38EE59E}" dt="2022-07-19T13:31:58.709" v="6478" actId="20577"/>
          <ac:spMkLst>
            <pc:docMk/>
            <pc:sldMk cId="3719365902" sldId="1078"/>
            <ac:spMk id="23" creationId="{0CB38CB5-45F7-C847-AE71-4F4C5B6FDC22}"/>
          </ac:spMkLst>
        </pc:spChg>
        <pc:spChg chg="mod">
          <ac:chgData name="Aizhan Kassymova" userId="116eda05-19b7-4ab1-b111-75ad639c04ed" providerId="ADAL" clId="{481AF113-4C93-4F4A-9E62-C6ADB38EE59E}" dt="2022-07-19T13:33:28.006" v="6576" actId="20577"/>
          <ac:spMkLst>
            <pc:docMk/>
            <pc:sldMk cId="3719365902" sldId="1078"/>
            <ac:spMk id="27" creationId="{548D8BC5-234B-1340-9AE4-2B7B4CCDF55A}"/>
          </ac:spMkLst>
        </pc:spChg>
        <pc:spChg chg="mod">
          <ac:chgData name="Aizhan Kassymova" userId="116eda05-19b7-4ab1-b111-75ad639c04ed" providerId="ADAL" clId="{481AF113-4C93-4F4A-9E62-C6ADB38EE59E}" dt="2022-07-19T13:32:05.024" v="6483" actId="20577"/>
          <ac:spMkLst>
            <pc:docMk/>
            <pc:sldMk cId="3719365902" sldId="1078"/>
            <ac:spMk id="35" creationId="{101CD148-0CB6-B64C-B622-686BDB7E0577}"/>
          </ac:spMkLst>
        </pc:spChg>
        <pc:spChg chg="mod">
          <ac:chgData name="Aizhan Kassymova" userId="116eda05-19b7-4ab1-b111-75ad639c04ed" providerId="ADAL" clId="{481AF113-4C93-4F4A-9E62-C6ADB38EE59E}" dt="2022-07-19T13:32:08.982" v="6489" actId="20577"/>
          <ac:spMkLst>
            <pc:docMk/>
            <pc:sldMk cId="3719365902" sldId="1078"/>
            <ac:spMk id="40" creationId="{D3CF33E6-800C-C34A-9A2F-34E6C60D755D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3" creationId="{37CAD855-2626-9B4A-87B5-BBFB2178C732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4" creationId="{3882514C-0ADC-584D-AAA4-E4882A2DEA38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5" creationId="{688D6AB7-0894-2D4A-9EE3-CF8BFFA30627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6" creationId="{8B2EC183-EB51-C64D-B126-461EEABB1EBF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7" creationId="{4DE50D57-00F5-134E-8F40-FDF96483157C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8" creationId="{54D07A27-F429-7046-9310-3A09B05FC60A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9" creationId="{C2EDB89B-2549-D34E-89E0-D083A1B07D60}"/>
          </ac:spMkLst>
        </pc:spChg>
        <pc:spChg chg="mod">
          <ac:chgData name="Aizhan Kassymova" userId="116eda05-19b7-4ab1-b111-75ad639c04ed" providerId="ADAL" clId="{481AF113-4C93-4F4A-9E62-C6ADB38EE59E}" dt="2022-07-19T13:32:31.415" v="6520" actId="255"/>
          <ac:spMkLst>
            <pc:docMk/>
            <pc:sldMk cId="3719365902" sldId="1078"/>
            <ac:spMk id="50" creationId="{C7C20190-6015-D24C-8172-D12AE7AC2A4E}"/>
          </ac:spMkLst>
        </pc:spChg>
        <pc:spChg chg="mod">
          <ac:chgData name="Aizhan Kassymova" userId="116eda05-19b7-4ab1-b111-75ad639c04ed" providerId="ADAL" clId="{481AF113-4C93-4F4A-9E62-C6ADB38EE59E}" dt="2022-07-19T13:32:54.352" v="6543" actId="255"/>
          <ac:spMkLst>
            <pc:docMk/>
            <pc:sldMk cId="3719365902" sldId="1078"/>
            <ac:spMk id="51" creationId="{9D74CC94-6309-9D4E-AC17-7834303D292A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3" creationId="{03037660-A975-AC41-9666-AFCCB3A0B93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4" creationId="{7DAB01D5-4A4C-0848-8E97-EACA6A36C3AD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5" creationId="{12F13F26-AF12-FB44-9B51-D0B6944C6D9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6" creationId="{781CA89B-E86B-F843-A1BF-431E5679227B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7" creationId="{74911CA3-EBEB-B142-B4CE-F45E577120E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8" creationId="{D0CB791B-5400-C244-A515-F158CF9A23B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9" creationId="{E5D6E821-F80C-7046-BF97-7FA229C97D7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60" creationId="{5F6B0327-AD11-4545-B4F6-735084B855B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61" creationId="{95580CF6-5A42-2640-82F1-B4775A0714B8}"/>
          </ac:spMkLst>
        </pc:spChg>
        <pc:spChg chg="mod">
          <ac:chgData name="Aizhan Kassymova" userId="116eda05-19b7-4ab1-b111-75ad639c04ed" providerId="ADAL" clId="{481AF113-4C93-4F4A-9E62-C6ADB38EE59E}" dt="2022-07-19T13:33:21.153" v="6570" actId="20577"/>
          <ac:spMkLst>
            <pc:docMk/>
            <pc:sldMk cId="3719365902" sldId="1078"/>
            <ac:spMk id="78" creationId="{15C2EA86-0F4F-3247-A569-CE038874C470}"/>
          </ac:spMkLst>
        </pc:spChg>
        <pc:spChg chg="del mod">
          <ac:chgData name="Aizhan Kassymova" userId="116eda05-19b7-4ab1-b111-75ad639c04ed" providerId="ADAL" clId="{481AF113-4C93-4F4A-9E62-C6ADB38EE59E}" dt="2022-07-19T13:38:16.341" v="6802" actId="478"/>
          <ac:spMkLst>
            <pc:docMk/>
            <pc:sldMk cId="3719365902" sldId="1078"/>
            <ac:spMk id="87" creationId="{09896B4E-767E-074F-8EDA-CDA62F290479}"/>
          </ac:spMkLst>
        </pc:spChg>
        <pc:spChg chg="add mod">
          <ac:chgData name="Aizhan Kassymova" userId="116eda05-19b7-4ab1-b111-75ad639c04ed" providerId="ADAL" clId="{481AF113-4C93-4F4A-9E62-C6ADB38EE59E}" dt="2022-07-19T13:38:16.781" v="6803"/>
          <ac:spMkLst>
            <pc:docMk/>
            <pc:sldMk cId="3719365902" sldId="1078"/>
            <ac:spMk id="88" creationId="{51A4A38A-72FE-5065-FBF0-115B26B20F66}"/>
          </ac:spMkLst>
        </pc:spChg>
        <pc:grpChg chg="mod">
          <ac:chgData name="Aizhan Kassymova" userId="116eda05-19b7-4ab1-b111-75ad639c04ed" providerId="ADAL" clId="{481AF113-4C93-4F4A-9E62-C6ADB38EE59E}" dt="2022-07-19T13:32:27.192" v="6519" actId="1076"/>
          <ac:grpSpMkLst>
            <pc:docMk/>
            <pc:sldMk cId="3719365902" sldId="1078"/>
            <ac:grpSpMk id="42" creationId="{BF6F8085-A891-0844-94E6-578F3AFB50F3}"/>
          </ac:grpSpMkLst>
        </pc:grpChg>
        <pc:grpChg chg="mod">
          <ac:chgData name="Aizhan Kassymova" userId="116eda05-19b7-4ab1-b111-75ad639c04ed" providerId="ADAL" clId="{481AF113-4C93-4F4A-9E62-C6ADB38EE59E}" dt="2022-07-19T13:33:08.790" v="6553" actId="1076"/>
          <ac:grpSpMkLst>
            <pc:docMk/>
            <pc:sldMk cId="3719365902" sldId="1078"/>
            <ac:grpSpMk id="52" creationId="{F763EEE1-8E7B-574B-9B12-C02141AD6CEE}"/>
          </ac:grpSpMkLst>
        </pc:grpChg>
      </pc:sldChg>
      <pc:sldChg chg="addSp delSp modSp add mod modNotesTx">
        <pc:chgData name="Aizhan Kassymova" userId="116eda05-19b7-4ab1-b111-75ad639c04ed" providerId="ADAL" clId="{481AF113-4C93-4F4A-9E62-C6ADB38EE59E}" dt="2022-07-19T17:31:51.157" v="7338" actId="20577"/>
        <pc:sldMkLst>
          <pc:docMk/>
          <pc:sldMk cId="3691248169" sldId="1079"/>
        </pc:sldMkLst>
        <pc:spChg chg="del mod">
          <ac:chgData name="Aizhan Kassymova" userId="116eda05-19b7-4ab1-b111-75ad639c04ed" providerId="ADAL" clId="{481AF113-4C93-4F4A-9E62-C6ADB38EE59E}" dt="2022-07-19T13:38:20.182" v="6804" actId="478"/>
          <ac:spMkLst>
            <pc:docMk/>
            <pc:sldMk cId="3691248169" sldId="1079"/>
            <ac:spMk id="8" creationId="{40C538BA-1C71-0F4D-B753-A7D597D981F9}"/>
          </ac:spMkLst>
        </pc:spChg>
        <pc:spChg chg="mod">
          <ac:chgData name="Aizhan Kassymova" userId="116eda05-19b7-4ab1-b111-75ad639c04ed" providerId="ADAL" clId="{481AF113-4C93-4F4A-9E62-C6ADB38EE59E}" dt="2022-07-19T13:37:44.583" v="6797" actId="1076"/>
          <ac:spMkLst>
            <pc:docMk/>
            <pc:sldMk cId="3691248169" sldId="1079"/>
            <ac:spMk id="9" creationId="{247BCAC2-4B0D-C24F-A1AA-5CFB26132E0B}"/>
          </ac:spMkLst>
        </pc:spChg>
        <pc:spChg chg="add del mod">
          <ac:chgData name="Aizhan Kassymova" userId="116eda05-19b7-4ab1-b111-75ad639c04ed" providerId="ADAL" clId="{481AF113-4C93-4F4A-9E62-C6ADB38EE59E}" dt="2022-07-19T13:40:48.764" v="6828" actId="478"/>
          <ac:spMkLst>
            <pc:docMk/>
            <pc:sldMk cId="3691248169" sldId="1079"/>
            <ac:spMk id="10" creationId="{5648C332-7034-E6C7-BEF1-B67823592080}"/>
          </ac:spMkLst>
        </pc:spChg>
        <pc:spChg chg="mod">
          <ac:chgData name="Aizhan Kassymova" userId="116eda05-19b7-4ab1-b111-75ad639c04ed" providerId="ADAL" clId="{481AF113-4C93-4F4A-9E62-C6ADB38EE59E}" dt="2022-07-19T13:37:49.191" v="6798" actId="1076"/>
          <ac:spMkLst>
            <pc:docMk/>
            <pc:sldMk cId="3691248169" sldId="1079"/>
            <ac:spMk id="87" creationId="{25316CA5-99B5-7F45-AFB7-B3A2CBFABDDC}"/>
          </ac:spMkLst>
        </pc:spChg>
        <pc:spChg chg="mod">
          <ac:chgData name="Aizhan Kassymova" userId="116eda05-19b7-4ab1-b111-75ad639c04ed" providerId="ADAL" clId="{481AF113-4C93-4F4A-9E62-C6ADB38EE59E}" dt="2022-07-19T13:38:01.740" v="6800" actId="1076"/>
          <ac:spMkLst>
            <pc:docMk/>
            <pc:sldMk cId="3691248169" sldId="1079"/>
            <ac:spMk id="88" creationId="{EC7D421B-4EDF-C343-AB2D-4624467F5415}"/>
          </ac:spMkLst>
        </pc:spChg>
        <pc:spChg chg="mod">
          <ac:chgData name="Aizhan Kassymova" userId="116eda05-19b7-4ab1-b111-75ad639c04ed" providerId="ADAL" clId="{481AF113-4C93-4F4A-9E62-C6ADB38EE59E}" dt="2022-07-19T13:38:07.294" v="6801" actId="1076"/>
          <ac:spMkLst>
            <pc:docMk/>
            <pc:sldMk cId="3691248169" sldId="1079"/>
            <ac:spMk id="89" creationId="{B785588B-2DEA-474F-89CA-2613413F7528}"/>
          </ac:spMkLst>
        </pc:spChg>
        <pc:spChg chg="mod">
          <ac:chgData name="Aizhan Kassymova" userId="116eda05-19b7-4ab1-b111-75ad639c04ed" providerId="ADAL" clId="{481AF113-4C93-4F4A-9E62-C6ADB38EE59E}" dt="2022-07-19T13:37:41.774" v="6796" actId="1076"/>
          <ac:spMkLst>
            <pc:docMk/>
            <pc:sldMk cId="3691248169" sldId="1079"/>
            <ac:spMk id="90" creationId="{F9FB5262-4D63-A149-A391-3CDD424427AC}"/>
          </ac:spMkLst>
        </pc:spChg>
        <pc:spChg chg="mod">
          <ac:chgData name="Aizhan Kassymova" userId="116eda05-19b7-4ab1-b111-75ad639c04ed" providerId="ADAL" clId="{481AF113-4C93-4F4A-9E62-C6ADB38EE59E}" dt="2022-07-19T13:37:53.162" v="6799" actId="1076"/>
          <ac:spMkLst>
            <pc:docMk/>
            <pc:sldMk cId="3691248169" sldId="1079"/>
            <ac:spMk id="91" creationId="{2D3C6453-B336-C04B-8A91-4E7D3B632FEB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7:36:53.487" v="7410" actId="20577"/>
        <pc:sldMkLst>
          <pc:docMk/>
          <pc:sldMk cId="716890011" sldId="1080"/>
        </pc:sldMkLst>
        <pc:spChg chg="mod">
          <ac:chgData name="Aizhan Kassymova" userId="116eda05-19b7-4ab1-b111-75ad639c04ed" providerId="ADAL" clId="{481AF113-4C93-4F4A-9E62-C6ADB38EE59E}" dt="2022-07-19T17:32:44.024" v="7357" actId="20577"/>
          <ac:spMkLst>
            <pc:docMk/>
            <pc:sldMk cId="716890011" sldId="1080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9T13:40:55.691" v="6829" actId="478"/>
          <ac:spMkLst>
            <pc:docMk/>
            <pc:sldMk cId="716890011" sldId="1080"/>
            <ac:spMk id="16" creationId="{1A72BEEE-6164-8340-B1FC-05E6C79CF76A}"/>
          </ac:spMkLst>
        </pc:spChg>
        <pc:spChg chg="add mod">
          <ac:chgData name="Aizhan Kassymova" userId="116eda05-19b7-4ab1-b111-75ad639c04ed" providerId="ADAL" clId="{481AF113-4C93-4F4A-9E62-C6ADB38EE59E}" dt="2022-07-19T13:40:57.150" v="6830"/>
          <ac:spMkLst>
            <pc:docMk/>
            <pc:sldMk cId="716890011" sldId="1080"/>
            <ac:spMk id="17" creationId="{CB0765CE-A5DA-05EB-3C75-61B32030ECA7}"/>
          </ac:spMkLst>
        </pc:spChg>
        <pc:spChg chg="add mod">
          <ac:chgData name="Aizhan Kassymova" userId="116eda05-19b7-4ab1-b111-75ad639c04ed" providerId="ADAL" clId="{481AF113-4C93-4F4A-9E62-C6ADB38EE59E}" dt="2022-07-19T13:45:30.700" v="6908" actId="1076"/>
          <ac:spMkLst>
            <pc:docMk/>
            <pc:sldMk cId="716890011" sldId="1080"/>
            <ac:spMk id="18" creationId="{F2DE6D33-A029-DAF5-12B5-8E6E48AB670B}"/>
          </ac:spMkLst>
        </pc:spChg>
        <pc:spChg chg="add mod">
          <ac:chgData name="Aizhan Kassymova" userId="116eda05-19b7-4ab1-b111-75ad639c04ed" providerId="ADAL" clId="{481AF113-4C93-4F4A-9E62-C6ADB38EE59E}" dt="2022-07-19T13:45:47.197" v="6928" actId="1076"/>
          <ac:spMkLst>
            <pc:docMk/>
            <pc:sldMk cId="716890011" sldId="1080"/>
            <ac:spMk id="19" creationId="{AB09D7F1-C2C1-30FD-02E5-1FB585BB76A8}"/>
          </ac:spMkLst>
        </pc:spChg>
        <pc:spChg chg="mod">
          <ac:chgData name="Aizhan Kassymova" userId="116eda05-19b7-4ab1-b111-75ad639c04ed" providerId="ADAL" clId="{481AF113-4C93-4F4A-9E62-C6ADB38EE59E}" dt="2022-07-19T13:40:30.348" v="6826"/>
          <ac:spMkLst>
            <pc:docMk/>
            <pc:sldMk cId="716890011" sldId="1080"/>
            <ac:spMk id="87" creationId="{A994AECC-DC16-7847-B8EE-F2F612ABB287}"/>
          </ac:spMkLst>
        </pc:spChg>
        <pc:spChg chg="del">
          <ac:chgData name="Aizhan Kassymova" userId="116eda05-19b7-4ab1-b111-75ad639c04ed" providerId="ADAL" clId="{481AF113-4C93-4F4A-9E62-C6ADB38EE59E}" dt="2022-07-19T13:44:16.031" v="6862" actId="478"/>
          <ac:spMkLst>
            <pc:docMk/>
            <pc:sldMk cId="716890011" sldId="1080"/>
            <ac:spMk id="93" creationId="{AE1D96B5-48F4-B842-9424-43BC570F6345}"/>
          </ac:spMkLst>
        </pc:spChg>
        <pc:picChg chg="add mod">
          <ac:chgData name="Aizhan Kassymova" userId="116eda05-19b7-4ab1-b111-75ad639c04ed" providerId="ADAL" clId="{481AF113-4C93-4F4A-9E62-C6ADB38EE59E}" dt="2022-07-19T13:44:30.632" v="6865" actId="1076"/>
          <ac:picMkLst>
            <pc:docMk/>
            <pc:sldMk cId="716890011" sldId="1080"/>
            <ac:picMk id="4" creationId="{795A14A3-2FD6-4CCD-AAB2-661C464E59AD}"/>
          </ac:picMkLst>
        </pc:picChg>
      </pc:sldChg>
      <pc:sldChg chg="addSp delSp modSp add mod">
        <pc:chgData name="Aizhan Kassymova" userId="116eda05-19b7-4ab1-b111-75ad639c04ed" providerId="ADAL" clId="{481AF113-4C93-4F4A-9E62-C6ADB38EE59E}" dt="2022-07-19T13:49:07.147" v="7045"/>
        <pc:sldMkLst>
          <pc:docMk/>
          <pc:sldMk cId="4206515814" sldId="1081"/>
        </pc:sldMkLst>
        <pc:spChg chg="del mod">
          <ac:chgData name="Aizhan Kassymova" userId="116eda05-19b7-4ab1-b111-75ad639c04ed" providerId="ADAL" clId="{481AF113-4C93-4F4A-9E62-C6ADB38EE59E}" dt="2022-07-19T13:49:06.676" v="7044" actId="478"/>
          <ac:spMkLst>
            <pc:docMk/>
            <pc:sldMk cId="4206515814" sldId="1081"/>
            <ac:spMk id="5" creationId="{2F3EBF3D-1991-B942-BC94-7A161F52592B}"/>
          </ac:spMkLst>
        </pc:spChg>
        <pc:spChg chg="add mod">
          <ac:chgData name="Aizhan Kassymova" userId="116eda05-19b7-4ab1-b111-75ad639c04ed" providerId="ADAL" clId="{481AF113-4C93-4F4A-9E62-C6ADB38EE59E}" dt="2022-07-19T13:49:07.147" v="7045"/>
          <ac:spMkLst>
            <pc:docMk/>
            <pc:sldMk cId="4206515814" sldId="1081"/>
            <ac:spMk id="6" creationId="{1316EAC4-3677-8808-43BC-CA382489C422}"/>
          </ac:spMkLst>
        </pc:spChg>
        <pc:spChg chg="mod">
          <ac:chgData name="Aizhan Kassymova" userId="116eda05-19b7-4ab1-b111-75ad639c04ed" providerId="ADAL" clId="{481AF113-4C93-4F4A-9E62-C6ADB38EE59E}" dt="2022-07-19T13:48:52.084" v="7041" actId="1076"/>
          <ac:spMkLst>
            <pc:docMk/>
            <pc:sldMk cId="4206515814" sldId="1081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48:57.747" v="7043" actId="1076"/>
          <ac:spMkLst>
            <pc:docMk/>
            <pc:sldMk cId="4206515814" sldId="1081"/>
            <ac:spMk id="12" creationId="{D7D9FAF8-ACB6-2648-AF49-4F1CA2DD361E}"/>
          </ac:spMkLst>
        </pc:spChg>
        <pc:spChg chg="mod">
          <ac:chgData name="Aizhan Kassymova" userId="116eda05-19b7-4ab1-b111-75ad639c04ed" providerId="ADAL" clId="{481AF113-4C93-4F4A-9E62-C6ADB38EE59E}" dt="2022-07-19T13:48:54.904" v="7042" actId="1076"/>
          <ac:spMkLst>
            <pc:docMk/>
            <pc:sldMk cId="4206515814" sldId="1081"/>
            <ac:spMk id="13" creationId="{8C98F9E3-E57A-7844-89F3-A6331B046576}"/>
          </ac:spMkLst>
        </pc:spChg>
      </pc:sldChg>
      <pc:sldChg chg="modSp add del mod">
        <pc:chgData name="Aizhan Kassymova" userId="116eda05-19b7-4ab1-b111-75ad639c04ed" providerId="ADAL" clId="{481AF113-4C93-4F4A-9E62-C6ADB38EE59E}" dt="2022-07-19T17:39:06.200" v="7411" actId="2696"/>
        <pc:sldMkLst>
          <pc:docMk/>
          <pc:sldMk cId="3313424199" sldId="1082"/>
        </pc:sldMkLst>
        <pc:spChg chg="mod">
          <ac:chgData name="Aizhan Kassymova" userId="116eda05-19b7-4ab1-b111-75ad639c04ed" providerId="ADAL" clId="{481AF113-4C93-4F4A-9E62-C6ADB38EE59E}" dt="2022-07-19T13:49:46.112" v="7091" actId="20577"/>
          <ac:spMkLst>
            <pc:docMk/>
            <pc:sldMk cId="3313424199" sldId="108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313424199" sldId="1082"/>
            <ac:spMk id="13" creationId="{C4905279-7B20-4F4C-AC34-18EB5C18F599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9T13:53:26.117" v="7155" actId="20577"/>
        <pc:sldMkLst>
          <pc:docMk/>
          <pc:sldMk cId="2645911935" sldId="1083"/>
        </pc:sldMkLst>
        <pc:spChg chg="mod">
          <ac:chgData name="Aizhan Kassymova" userId="116eda05-19b7-4ab1-b111-75ad639c04ed" providerId="ADAL" clId="{481AF113-4C93-4F4A-9E62-C6ADB38EE59E}" dt="2022-07-19T13:50:34.425" v="7139" actId="20577"/>
          <ac:spMkLst>
            <pc:docMk/>
            <pc:sldMk cId="2645911935" sldId="108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53:07.806" v="7153" actId="20577"/>
          <ac:spMkLst>
            <pc:docMk/>
            <pc:sldMk cId="2645911935" sldId="1083"/>
            <ac:spMk id="12" creationId="{3635EFC9-A521-0240-B257-CD458B330808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45911935" sldId="1083"/>
            <ac:spMk id="90" creationId="{FF729FF4-43F7-A040-B78F-BE4EC8E9855E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47584997" sldId="1084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47584997" sldId="1084"/>
            <ac:spMk id="5" creationId="{A52BCA24-99F8-C342-B95E-EB6833D8CAE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680331947" sldId="108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80331947" sldId="1085"/>
            <ac:spMk id="92" creationId="{5F971824-E93B-A24D-9AB3-D5859F34EEA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696498074" sldId="1086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96498074" sldId="1086"/>
            <ac:spMk id="7" creationId="{4CE1477A-D004-E440-8562-59DA6EAD8E6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564792084" sldId="1087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564792084" sldId="1087"/>
            <ac:spMk id="100" creationId="{AAEEF6BD-F1CB-4A4C-82D3-5C6EE9E6D0EF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111243331" sldId="108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111243331" sldId="1088"/>
            <ac:spMk id="10" creationId="{293899FF-7A74-EF40-AE83-53C00627833D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161562777" sldId="1089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161562777" sldId="1089"/>
            <ac:spMk id="216" creationId="{FE5CDB2C-98A2-A94B-BF70-466F1E231685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80718295" sldId="1093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80718295" sldId="1093"/>
            <ac:spMk id="252" creationId="{CD12BA19-40D2-F44B-8E23-E4E6B15A6DE1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849931567" sldId="109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849931567" sldId="1095"/>
            <ac:spMk id="231" creationId="{FF0ECF32-52FF-7941-8B38-AE471D68A41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322648603" sldId="1096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322648603" sldId="1096"/>
            <ac:spMk id="56" creationId="{8064881B-A35A-8B40-BFE6-0E4FAAB88AA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261216072" sldId="1097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261216072" sldId="1097"/>
            <ac:spMk id="5" creationId="{A6F2E176-E832-C946-945A-E70AAE074BF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751481068" sldId="109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751481068" sldId="1098"/>
            <ac:spMk id="93" creationId="{04B1ED28-70FB-1F43-9411-4F7106AECB3D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4128955766" sldId="1099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4128955766" sldId="1099"/>
            <ac:spMk id="118" creationId="{566D02CB-0278-FB40-AE5B-D652B1719C9A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53470251" sldId="110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53470251" sldId="1100"/>
            <ac:spMk id="6" creationId="{20476A41-E13C-BC40-A484-B8CD2CE4B461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65879432" sldId="116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65879432" sldId="1160"/>
            <ac:spMk id="4" creationId="{B9970898-8B56-614D-BEEC-E655E686FD76}"/>
          </ac:spMkLst>
        </pc:spChg>
      </pc:sldChg>
      <pc:sldChg chg="addSp delSp modSp add del mod modAnim modNotesTx">
        <pc:chgData name="Aizhan Kassymova" userId="116eda05-19b7-4ab1-b111-75ad639c04ed" providerId="ADAL" clId="{481AF113-4C93-4F4A-9E62-C6ADB38EE59E}" dt="2022-07-16T09:03:33.026" v="2249" actId="20577"/>
        <pc:sldMkLst>
          <pc:docMk/>
          <pc:sldMk cId="3328518594" sldId="1162"/>
        </pc:sldMkLst>
        <pc:spChg chg="del mod">
          <ac:chgData name="Aizhan Kassymova" userId="116eda05-19b7-4ab1-b111-75ad639c04ed" providerId="ADAL" clId="{481AF113-4C93-4F4A-9E62-C6ADB38EE59E}" dt="2022-07-16T08:24:53.693" v="181" actId="478"/>
          <ac:spMkLst>
            <pc:docMk/>
            <pc:sldMk cId="3328518594" sldId="1162"/>
            <ac:spMk id="5" creationId="{995738BC-ECEC-DD4F-BBFF-ED532C8518FC}"/>
          </ac:spMkLst>
        </pc:spChg>
        <pc:spChg chg="add mod">
          <ac:chgData name="Aizhan Kassymova" userId="116eda05-19b7-4ab1-b111-75ad639c04ed" providerId="ADAL" clId="{481AF113-4C93-4F4A-9E62-C6ADB38EE59E}" dt="2022-07-16T08:24:54.112" v="182"/>
          <ac:spMkLst>
            <pc:docMk/>
            <pc:sldMk cId="3328518594" sldId="1162"/>
            <ac:spMk id="6" creationId="{375B8D67-AB57-FC28-F1E5-DEAAFD158613}"/>
          </ac:spMkLst>
        </pc:spChg>
        <pc:spChg chg="mod">
          <ac:chgData name="Aizhan Kassymova" userId="116eda05-19b7-4ab1-b111-75ad639c04ed" providerId="ADAL" clId="{481AF113-4C93-4F4A-9E62-C6ADB38EE59E}" dt="2022-07-16T08:29:24.991" v="189" actId="20577"/>
          <ac:spMkLst>
            <pc:docMk/>
            <pc:sldMk cId="3328518594" sldId="116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8:30:46.741" v="308" actId="255"/>
          <ac:spMkLst>
            <pc:docMk/>
            <pc:sldMk cId="3328518594" sldId="1162"/>
            <ac:spMk id="10" creationId="{80CCA17D-ECA8-CE46-82AC-A0AF8C3B62BD}"/>
          </ac:spMkLst>
        </pc:spChg>
        <pc:spChg chg="mod">
          <ac:chgData name="Aizhan Kassymova" userId="116eda05-19b7-4ab1-b111-75ad639c04ed" providerId="ADAL" clId="{481AF113-4C93-4F4A-9E62-C6ADB38EE59E}" dt="2022-07-16T08:32:39.919" v="458" actId="20577"/>
          <ac:spMkLst>
            <pc:docMk/>
            <pc:sldMk cId="3328518594" sldId="1162"/>
            <ac:spMk id="11" creationId="{5FE695BD-369F-8C4A-ACAD-42671E1C0719}"/>
          </ac:spMkLst>
        </pc:spChg>
      </pc:sldChg>
      <pc:sldChg chg="addSp delSp modSp add mod delAnim modAnim modNotesTx">
        <pc:chgData name="Aizhan Kassymova" userId="116eda05-19b7-4ab1-b111-75ad639c04ed" providerId="ADAL" clId="{481AF113-4C93-4F4A-9E62-C6ADB38EE59E}" dt="2022-07-16T09:05:29.600" v="2271" actId="20577"/>
        <pc:sldMkLst>
          <pc:docMk/>
          <pc:sldMk cId="3081174506" sldId="1163"/>
        </pc:sldMkLst>
        <pc:spChg chg="del mod">
          <ac:chgData name="Aizhan Kassymova" userId="116eda05-19b7-4ab1-b111-75ad639c04ed" providerId="ADAL" clId="{481AF113-4C93-4F4A-9E62-C6ADB38EE59E}" dt="2022-07-16T09:04:36.724" v="2253" actId="478"/>
          <ac:spMkLst>
            <pc:docMk/>
            <pc:sldMk cId="3081174506" sldId="1163"/>
            <ac:spMk id="2" creationId="{9E044202-9730-3D4B-B0F0-0F87E127D55E}"/>
          </ac:spMkLst>
        </pc:spChg>
        <pc:spChg chg="mod">
          <ac:chgData name="Aizhan Kassymova" userId="116eda05-19b7-4ab1-b111-75ad639c04ed" providerId="ADAL" clId="{481AF113-4C93-4F4A-9E62-C6ADB38EE59E}" dt="2022-07-16T09:05:29.600" v="2271" actId="20577"/>
          <ac:spMkLst>
            <pc:docMk/>
            <pc:sldMk cId="3081174506" sldId="1163"/>
            <ac:spMk id="6" creationId="{8EDF5219-071B-3D4F-9DD6-1CD36C0FFD4F}"/>
          </ac:spMkLst>
        </pc:spChg>
        <pc:spChg chg="del mod">
          <ac:chgData name="Aizhan Kassymova" userId="116eda05-19b7-4ab1-b111-75ad639c04ed" providerId="ADAL" clId="{481AF113-4C93-4F4A-9E62-C6ADB38EE59E}" dt="2022-07-16T07:47:19.544" v="44" actId="478"/>
          <ac:spMkLst>
            <pc:docMk/>
            <pc:sldMk cId="3081174506" sldId="1163"/>
            <ac:spMk id="7" creationId="{ADE588D6-94A2-B04E-8537-8635EBD4C9EB}"/>
          </ac:spMkLst>
        </pc:spChg>
        <pc:spChg chg="add mod">
          <ac:chgData name="Aizhan Kassymova" userId="116eda05-19b7-4ab1-b111-75ad639c04ed" providerId="ADAL" clId="{481AF113-4C93-4F4A-9E62-C6ADB38EE59E}" dt="2022-07-16T07:47:24.618" v="46" actId="1076"/>
          <ac:spMkLst>
            <pc:docMk/>
            <pc:sldMk cId="3081174506" sldId="1163"/>
            <ac:spMk id="8" creationId="{951A53E8-DC8D-8EC9-0693-AE4BAD8AB817}"/>
          </ac:spMkLst>
        </pc:spChg>
        <pc:spChg chg="mod">
          <ac:chgData name="Aizhan Kassymova" userId="116eda05-19b7-4ab1-b111-75ad639c04ed" providerId="ADAL" clId="{481AF113-4C93-4F4A-9E62-C6ADB38EE59E}" dt="2022-07-16T08:33:03.388" v="486" actId="20577"/>
          <ac:spMkLst>
            <pc:docMk/>
            <pc:sldMk cId="3081174506" sldId="116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9:05:23.567" v="2265" actId="20577"/>
          <ac:spMkLst>
            <pc:docMk/>
            <pc:sldMk cId="3081174506" sldId="1163"/>
            <ac:spMk id="10" creationId="{80CCA17D-ECA8-CE46-82AC-A0AF8C3B62BD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05:12.892" v="2287" actId="20577"/>
        <pc:sldMkLst>
          <pc:docMk/>
          <pc:sldMk cId="3055900667" sldId="1164"/>
        </pc:sldMkLst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2" creationId="{B2F29371-16FD-D244-80BF-A52E1D7F8B8A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5" creationId="{E66B124A-4E8B-D846-A7C2-C34B559B71F5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6" creationId="{80574F4D-DD94-2C4B-B4A1-D4DE0E2DC1B4}"/>
          </ac:spMkLst>
        </pc:spChg>
        <pc:spChg chg="mod">
          <ac:chgData name="Aizhan Kassymova" userId="116eda05-19b7-4ab1-b111-75ad639c04ed" providerId="ADAL" clId="{481AF113-4C93-4F4A-9E62-C6ADB38EE59E}" dt="2022-07-16T08:42:36.241" v="1187" actId="20577"/>
          <ac:spMkLst>
            <pc:docMk/>
            <pc:sldMk cId="3055900667" sldId="1164"/>
            <ac:spMk id="609" creationId="{2EABDC18-53BF-7B40-AB0D-A755F80C07B5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0" creationId="{E5CDD0A1-21E2-6748-A493-24F315669C41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1" creationId="{CDA63567-EA65-5A46-877E-710FE9AD1D49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3" creationId="{7FE7B44D-4874-7642-8A70-AE45F5B800EB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4" creationId="{9FBAE6C1-0ABD-B849-B7B3-8C34910CED0D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2" creationId="{875D12D0-0645-B449-8F48-0AC45EE18698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3" creationId="{F233A0F6-C3A3-1D47-A777-BFAC1494E380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4" creationId="{3B52AB0C-7235-834F-A249-28BBCC6D2BF8}"/>
          </ac:spMkLst>
        </pc:spChg>
        <pc:spChg chg="del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6" creationId="{9B5B5523-DD29-8F46-BF07-8ECCDD6C78D8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7" creationId="{00E57763-CBA1-1542-B749-A48E642E0072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9" creationId="{E4657539-B4FE-304C-816A-A074251ABAC4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40" creationId="{DE0F6076-B3CE-C540-BD00-B77A1E45F553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41" creationId="{0111663E-DD9D-6043-8338-8C5285F74D65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3" creationId="{E92C3AA2-F23F-C148-8F92-1D04CB500882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4" creationId="{6330CAEB-E474-6241-9D9F-EEB5C5091601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5" creationId="{AFA24D83-EF79-8246-AE25-393D0CCB2393}"/>
          </ac:spMkLst>
        </pc:spChg>
        <pc:spChg chg="del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6" creationId="{3EEA565E-691A-5943-B9C1-2FBC1E5B7FC7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7" creationId="{8E2DC1D5-A1BA-E349-B4E3-5CB27DD1FF67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8" creationId="{0D97E1EE-0440-9746-9909-8846196F3349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9" creationId="{9453EBF5-7BBF-8943-8161-7DEB7997BF09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50" creationId="{B9EE01B3-0624-134E-8FD0-E4ADEDFD26E0}"/>
          </ac:spMkLst>
        </pc:spChg>
        <pc:spChg chg="mod">
          <ac:chgData name="Aizhan Kassymova" userId="116eda05-19b7-4ab1-b111-75ad639c04ed" providerId="ADAL" clId="{481AF113-4C93-4F4A-9E62-C6ADB38EE59E}" dt="2022-07-16T08:43:29.171" v="1197" actId="1076"/>
          <ac:spMkLst>
            <pc:docMk/>
            <pc:sldMk cId="3055900667" sldId="1164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43:10.315" v="1193" actId="1076"/>
          <ac:spMkLst>
            <pc:docMk/>
            <pc:sldMk cId="3055900667" sldId="1164"/>
            <ac:spMk id="656" creationId="{97C6B0DF-3B81-1046-A02E-98C8247EB000}"/>
          </ac:spMkLst>
        </pc:spChg>
        <pc:spChg chg="del mod">
          <ac:chgData name="Aizhan Kassymova" userId="116eda05-19b7-4ab1-b111-75ad639c04ed" providerId="ADAL" clId="{481AF113-4C93-4F4A-9E62-C6ADB38EE59E}" dt="2022-07-16T07:47:30.531" v="47" actId="478"/>
          <ac:spMkLst>
            <pc:docMk/>
            <pc:sldMk cId="3055900667" sldId="1164"/>
            <ac:spMk id="659" creationId="{76314F6E-363C-1941-BD9B-3234A7206E97}"/>
          </ac:spMkLst>
        </pc:spChg>
        <pc:spChg chg="add mod">
          <ac:chgData name="Aizhan Kassymova" userId="116eda05-19b7-4ab1-b111-75ad639c04ed" providerId="ADAL" clId="{481AF113-4C93-4F4A-9E62-C6ADB38EE59E}" dt="2022-07-16T08:42:55.677" v="1192" actId="1076"/>
          <ac:spMkLst>
            <pc:docMk/>
            <pc:sldMk cId="3055900667" sldId="1164"/>
            <ac:spMk id="660" creationId="{0E5302DF-14E3-FD53-4E42-AF2EB5CC40E5}"/>
          </ac:spMkLst>
        </pc:spChg>
        <pc:spChg chg="add mod">
          <ac:chgData name="Aizhan Kassymova" userId="116eda05-19b7-4ab1-b111-75ad639c04ed" providerId="ADAL" clId="{481AF113-4C93-4F4A-9E62-C6ADB38EE59E}" dt="2022-07-16T08:42:40.946" v="1189" actId="20577"/>
          <ac:spMkLst>
            <pc:docMk/>
            <pc:sldMk cId="3055900667" sldId="1164"/>
            <ac:spMk id="695" creationId="{11E6D47A-EDAA-E034-C5D7-1062DD676993}"/>
          </ac:spMkLst>
        </pc:spChg>
        <pc:spChg chg="add mod">
          <ac:chgData name="Aizhan Kassymova" userId="116eda05-19b7-4ab1-b111-75ad639c04ed" providerId="ADAL" clId="{481AF113-4C93-4F4A-9E62-C6ADB38EE59E}" dt="2022-07-16T08:42:44.836" v="1191" actId="20577"/>
          <ac:spMkLst>
            <pc:docMk/>
            <pc:sldMk cId="3055900667" sldId="1164"/>
            <ac:spMk id="696" creationId="{EB54F88B-A941-7C47-42B4-CFF344294FCF}"/>
          </ac:spMkLst>
        </pc:spChg>
        <pc:grpChg chg="mod">
          <ac:chgData name="Aizhan Kassymova" userId="116eda05-19b7-4ab1-b111-75ad639c04ed" providerId="ADAL" clId="{481AF113-4C93-4F4A-9E62-C6ADB38EE59E}" dt="2022-07-16T08:41:50.063" v="1177" actId="1076"/>
          <ac:grpSpMkLst>
            <pc:docMk/>
            <pc:sldMk cId="3055900667" sldId="1164"/>
            <ac:grpSpMk id="571" creationId="{580255E5-A809-CB45-994D-F69BD8D6F8D7}"/>
          </ac:grpSpMkLst>
        </pc:grpChg>
        <pc:grpChg chg="mod">
          <ac:chgData name="Aizhan Kassymova" userId="116eda05-19b7-4ab1-b111-75ad639c04ed" providerId="ADAL" clId="{481AF113-4C93-4F4A-9E62-C6ADB38EE59E}" dt="2022-07-16T08:42:16.856" v="1182" actId="478"/>
          <ac:grpSpMkLst>
            <pc:docMk/>
            <pc:sldMk cId="3055900667" sldId="1164"/>
            <ac:grpSpMk id="631" creationId="{14A407A0-EBD9-3449-9859-9B138D20D5AC}"/>
          </ac:grpSpMkLst>
        </pc:grpChg>
        <pc:grpChg chg="mod">
          <ac:chgData name="Aizhan Kassymova" userId="116eda05-19b7-4ab1-b111-75ad639c04ed" providerId="ADAL" clId="{481AF113-4C93-4F4A-9E62-C6ADB38EE59E}" dt="2022-07-16T08:41:59.009" v="1178" actId="478"/>
          <ac:grpSpMkLst>
            <pc:docMk/>
            <pc:sldMk cId="3055900667" sldId="1164"/>
            <ac:grpSpMk id="642" creationId="{F65FBC4E-EE37-D144-AFDB-E6C408428C1F}"/>
          </ac:grpSpMkLst>
        </pc:grpChg>
      </pc:sldChg>
      <pc:sldChg chg="addSp delSp modSp add mod modAnim modNotesTx">
        <pc:chgData name="Aizhan Kassymova" userId="116eda05-19b7-4ab1-b111-75ad639c04ed" providerId="ADAL" clId="{481AF113-4C93-4F4A-9E62-C6ADB38EE59E}" dt="2022-07-16T10:10:58.200" v="2332" actId="20577"/>
        <pc:sldMkLst>
          <pc:docMk/>
          <pc:sldMk cId="1821891346" sldId="1165"/>
        </pc:sldMkLst>
        <pc:spChg chg="del mod">
          <ac:chgData name="Aizhan Kassymova" userId="116eda05-19b7-4ab1-b111-75ad639c04ed" providerId="ADAL" clId="{481AF113-4C93-4F4A-9E62-C6ADB38EE59E}" dt="2022-07-16T07:47:36.730" v="49" actId="478"/>
          <ac:spMkLst>
            <pc:docMk/>
            <pc:sldMk cId="1821891346" sldId="1165"/>
            <ac:spMk id="571" creationId="{96ECE80E-E07E-F54F-B7D9-AC2C33DC5BD2}"/>
          </ac:spMkLst>
        </pc:spChg>
        <pc:spChg chg="add mod">
          <ac:chgData name="Aizhan Kassymova" userId="116eda05-19b7-4ab1-b111-75ad639c04ed" providerId="ADAL" clId="{481AF113-4C93-4F4A-9E62-C6ADB38EE59E}" dt="2022-07-16T07:47:37.311" v="50"/>
          <ac:spMkLst>
            <pc:docMk/>
            <pc:sldMk cId="1821891346" sldId="1165"/>
            <ac:spMk id="572" creationId="{39948672-A7D9-8C20-DA07-78FCB0ABFD13}"/>
          </ac:spMkLst>
        </pc:spChg>
        <pc:spChg chg="mod">
          <ac:chgData name="Aizhan Kassymova" userId="116eda05-19b7-4ab1-b111-75ad639c04ed" providerId="ADAL" clId="{481AF113-4C93-4F4A-9E62-C6ADB38EE59E}" dt="2022-07-16T08:44:03.061" v="1225" actId="20577"/>
          <ac:spMkLst>
            <pc:docMk/>
            <pc:sldMk cId="1821891346" sldId="1165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47:21.751" v="1491" actId="1076"/>
          <ac:spMkLst>
            <pc:docMk/>
            <pc:sldMk cId="1821891346" sldId="1165"/>
            <ac:spMk id="656" creationId="{97C6B0DF-3B81-1046-A02E-98C8247EB000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16:30.870" v="2393" actId="20577"/>
        <pc:sldMkLst>
          <pc:docMk/>
          <pc:sldMk cId="1692208329" sldId="1166"/>
        </pc:sldMkLst>
        <pc:spChg chg="del mod">
          <ac:chgData name="Aizhan Kassymova" userId="116eda05-19b7-4ab1-b111-75ad639c04ed" providerId="ADAL" clId="{481AF113-4C93-4F4A-9E62-C6ADB38EE59E}" dt="2022-07-16T07:47:42.054" v="51" actId="478"/>
          <ac:spMkLst>
            <pc:docMk/>
            <pc:sldMk cId="1692208329" sldId="1166"/>
            <ac:spMk id="611" creationId="{BF49A24D-3811-4749-86AF-DF0821A52345}"/>
          </ac:spMkLst>
        </pc:spChg>
        <pc:spChg chg="add mod">
          <ac:chgData name="Aizhan Kassymova" userId="116eda05-19b7-4ab1-b111-75ad639c04ed" providerId="ADAL" clId="{481AF113-4C93-4F4A-9E62-C6ADB38EE59E}" dt="2022-07-16T07:47:42.524" v="52"/>
          <ac:spMkLst>
            <pc:docMk/>
            <pc:sldMk cId="1692208329" sldId="1166"/>
            <ac:spMk id="613" creationId="{B163798D-D7C7-3490-6E2E-1262A8404EA4}"/>
          </ac:spMkLst>
        </pc:spChg>
        <pc:spChg chg="mod">
          <ac:chgData name="Aizhan Kassymova" userId="116eda05-19b7-4ab1-b111-75ad639c04ed" providerId="ADAL" clId="{481AF113-4C93-4F4A-9E62-C6ADB38EE59E}" dt="2022-07-16T08:47:56.431" v="1521" actId="20577"/>
          <ac:spMkLst>
            <pc:docMk/>
            <pc:sldMk cId="1692208329" sldId="1166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52:07.082" v="1917"/>
          <ac:spMkLst>
            <pc:docMk/>
            <pc:sldMk cId="1692208329" sldId="1166"/>
            <ac:spMk id="656" creationId="{97C6B0DF-3B81-1046-A02E-98C8247EB000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25:59.396" v="2428" actId="20577"/>
        <pc:sldMkLst>
          <pc:docMk/>
          <pc:sldMk cId="397073794" sldId="1167"/>
        </pc:sldMkLst>
        <pc:spChg chg="mod">
          <ac:chgData name="Aizhan Kassymova" userId="116eda05-19b7-4ab1-b111-75ad639c04ed" providerId="ADAL" clId="{481AF113-4C93-4F4A-9E62-C6ADB38EE59E}" dt="2022-07-16T08:57:35.110" v="2218" actId="1076"/>
          <ac:spMkLst>
            <pc:docMk/>
            <pc:sldMk cId="397073794" sldId="1167"/>
            <ac:spMk id="8" creationId="{96562BEA-C84E-254B-BD55-56C2EB6C5088}"/>
          </ac:spMkLst>
        </pc:spChg>
        <pc:spChg chg="mod">
          <ac:chgData name="Aizhan Kassymova" userId="116eda05-19b7-4ab1-b111-75ad639c04ed" providerId="ADAL" clId="{481AF113-4C93-4F4A-9E62-C6ADB38EE59E}" dt="2022-07-16T08:52:33.949" v="1942" actId="20577"/>
          <ac:spMkLst>
            <pc:docMk/>
            <pc:sldMk cId="397073794" sldId="1167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8:55:49.898" v="2079" actId="207"/>
          <ac:spMkLst>
            <pc:docMk/>
            <pc:sldMk cId="397073794" sldId="1167"/>
            <ac:spMk id="10" creationId="{80CCA17D-ECA8-CE46-82AC-A0AF8C3B62BD}"/>
          </ac:spMkLst>
        </pc:spChg>
        <pc:spChg chg="mod">
          <ac:chgData name="Aizhan Kassymova" userId="116eda05-19b7-4ab1-b111-75ad639c04ed" providerId="ADAL" clId="{481AF113-4C93-4F4A-9E62-C6ADB38EE59E}" dt="2022-07-16T08:58:56.206" v="2246" actId="1076"/>
          <ac:spMkLst>
            <pc:docMk/>
            <pc:sldMk cId="397073794" sldId="1167"/>
            <ac:spMk id="11" creationId="{8F7AD000-A388-6C4C-8C9C-158A86A0C51E}"/>
          </ac:spMkLst>
        </pc:spChg>
        <pc:spChg chg="mod">
          <ac:chgData name="Aizhan Kassymova" userId="116eda05-19b7-4ab1-b111-75ad639c04ed" providerId="ADAL" clId="{481AF113-4C93-4F4A-9E62-C6ADB38EE59E}" dt="2022-07-16T08:57:29.685" v="2217" actId="1076"/>
          <ac:spMkLst>
            <pc:docMk/>
            <pc:sldMk cId="397073794" sldId="1167"/>
            <ac:spMk id="12" creationId="{0414D3D5-1BB8-5844-8D2A-3C8E3E5DCA6A}"/>
          </ac:spMkLst>
        </pc:spChg>
        <pc:spChg chg="mod">
          <ac:chgData name="Aizhan Kassymova" userId="116eda05-19b7-4ab1-b111-75ad639c04ed" providerId="ADAL" clId="{481AF113-4C93-4F4A-9E62-C6ADB38EE59E}" dt="2022-07-16T08:57:29.685" v="2217" actId="1076"/>
          <ac:spMkLst>
            <pc:docMk/>
            <pc:sldMk cId="397073794" sldId="1167"/>
            <ac:spMk id="13" creationId="{FAA5D4F0-1DCB-7C49-A07F-4729B9F9DCA6}"/>
          </ac:spMkLst>
        </pc:spChg>
        <pc:spChg chg="del mod">
          <ac:chgData name="Aizhan Kassymova" userId="116eda05-19b7-4ab1-b111-75ad639c04ed" providerId="ADAL" clId="{481AF113-4C93-4F4A-9E62-C6ADB38EE59E}" dt="2022-07-16T07:47:48.362" v="54" actId="478"/>
          <ac:spMkLst>
            <pc:docMk/>
            <pc:sldMk cId="397073794" sldId="1167"/>
            <ac:spMk id="14" creationId="{126C885E-4769-8644-8E59-814749DC523B}"/>
          </ac:spMkLst>
        </pc:spChg>
        <pc:spChg chg="add mod">
          <ac:chgData name="Aizhan Kassymova" userId="116eda05-19b7-4ab1-b111-75ad639c04ed" providerId="ADAL" clId="{481AF113-4C93-4F4A-9E62-C6ADB38EE59E}" dt="2022-07-16T07:47:48.880" v="55"/>
          <ac:spMkLst>
            <pc:docMk/>
            <pc:sldMk cId="397073794" sldId="1167"/>
            <ac:spMk id="15" creationId="{7FF7BA43-BEF1-E4D0-DD05-7631C69DB02F}"/>
          </ac:spMkLst>
        </pc:spChg>
        <pc:grpChg chg="mod">
          <ac:chgData name="Aizhan Kassymova" userId="116eda05-19b7-4ab1-b111-75ad639c04ed" providerId="ADAL" clId="{481AF113-4C93-4F4A-9E62-C6ADB38EE59E}" dt="2022-07-16T08:57:29.685" v="2217" actId="1076"/>
          <ac:grpSpMkLst>
            <pc:docMk/>
            <pc:sldMk cId="397073794" sldId="1167"/>
            <ac:grpSpMk id="2" creationId="{6E7D9C5A-4A0F-3E45-B3EB-48F963F34B69}"/>
          </ac:grpSpMkLst>
        </pc:grpChg>
      </pc:sldChg>
      <pc:sldChg chg="addSp delSp modSp add mod modAnim modNotesTx">
        <pc:chgData name="Aizhan Kassymova" userId="116eda05-19b7-4ab1-b111-75ad639c04ed" providerId="ADAL" clId="{481AF113-4C93-4F4A-9E62-C6ADB38EE59E}" dt="2022-07-16T10:36:04.853" v="2670" actId="20577"/>
        <pc:sldMkLst>
          <pc:docMk/>
          <pc:sldMk cId="2306501715" sldId="1168"/>
        </pc:sldMkLst>
        <pc:spChg chg="mod">
          <ac:chgData name="Aizhan Kassymova" userId="116eda05-19b7-4ab1-b111-75ad639c04ed" providerId="ADAL" clId="{481AF113-4C93-4F4A-9E62-C6ADB38EE59E}" dt="2022-07-16T10:27:43.469" v="2441" actId="20577"/>
          <ac:spMkLst>
            <pc:docMk/>
            <pc:sldMk cId="2306501715" sldId="1168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6T07:47:53.105" v="56" actId="478"/>
          <ac:spMkLst>
            <pc:docMk/>
            <pc:sldMk cId="2306501715" sldId="1168"/>
            <ac:spMk id="57" creationId="{4F8ECF08-A4D3-AC44-87C7-BD50757B39D8}"/>
          </ac:spMkLst>
        </pc:spChg>
        <pc:spChg chg="add mod">
          <ac:chgData name="Aizhan Kassymova" userId="116eda05-19b7-4ab1-b111-75ad639c04ed" providerId="ADAL" clId="{481AF113-4C93-4F4A-9E62-C6ADB38EE59E}" dt="2022-07-16T07:47:53.599" v="57"/>
          <ac:spMkLst>
            <pc:docMk/>
            <pc:sldMk cId="2306501715" sldId="1168"/>
            <ac:spMk id="58" creationId="{C6C0A391-BABC-68E8-CC68-9BAEC2B6043C}"/>
          </ac:spMkLst>
        </pc:spChg>
        <pc:spChg chg="mod">
          <ac:chgData name="Aizhan Kassymova" userId="116eda05-19b7-4ab1-b111-75ad639c04ed" providerId="ADAL" clId="{481AF113-4C93-4F4A-9E62-C6ADB38EE59E}" dt="2022-07-16T10:29:38.661" v="2498" actId="255"/>
          <ac:spMkLst>
            <pc:docMk/>
            <pc:sldMk cId="2306501715" sldId="1168"/>
            <ac:spMk id="68" creationId="{AE0F6699-BC13-C349-9AC1-8B36945FEAA0}"/>
          </ac:spMkLst>
        </pc:spChg>
        <pc:spChg chg="mod">
          <ac:chgData name="Aizhan Kassymova" userId="116eda05-19b7-4ab1-b111-75ad639c04ed" providerId="ADAL" clId="{481AF113-4C93-4F4A-9E62-C6ADB38EE59E}" dt="2022-07-16T10:31:01.950" v="2601" actId="20577"/>
          <ac:spMkLst>
            <pc:docMk/>
            <pc:sldMk cId="2306501715" sldId="1168"/>
            <ac:spMk id="71" creationId="{66AD3E16-6743-CC4C-9091-25C6B0A95F7F}"/>
          </ac:spMkLst>
        </pc:spChg>
        <pc:spChg chg="mod">
          <ac:chgData name="Aizhan Kassymova" userId="116eda05-19b7-4ab1-b111-75ad639c04ed" providerId="ADAL" clId="{481AF113-4C93-4F4A-9E62-C6ADB38EE59E}" dt="2022-07-16T10:30:56.181" v="2593" actId="1076"/>
          <ac:spMkLst>
            <pc:docMk/>
            <pc:sldMk cId="2306501715" sldId="1168"/>
            <ac:spMk id="73" creationId="{AD6E6CB7-7739-BE4D-84DA-1BBDF2D16B38}"/>
          </ac:spMkLst>
        </pc:spChg>
        <pc:spChg chg="mod">
          <ac:chgData name="Aizhan Kassymova" userId="116eda05-19b7-4ab1-b111-75ad639c04ed" providerId="ADAL" clId="{481AF113-4C93-4F4A-9E62-C6ADB38EE59E}" dt="2022-07-16T10:30:38.772" v="2577" actId="1076"/>
          <ac:spMkLst>
            <pc:docMk/>
            <pc:sldMk cId="2306501715" sldId="1168"/>
            <ac:spMk id="74" creationId="{20BE946D-C7D0-4A45-83B1-1480163BA20F}"/>
          </ac:spMkLst>
        </pc:spChg>
        <pc:spChg chg="mod">
          <ac:chgData name="Aizhan Kassymova" userId="116eda05-19b7-4ab1-b111-75ad639c04ed" providerId="ADAL" clId="{481AF113-4C93-4F4A-9E62-C6ADB38EE59E}" dt="2022-07-16T10:31:12.879" v="2613" actId="20577"/>
          <ac:spMkLst>
            <pc:docMk/>
            <pc:sldMk cId="2306501715" sldId="1168"/>
            <ac:spMk id="79" creationId="{4E5CE7E7-BE20-B242-B8AA-2C5D479929F4}"/>
          </ac:spMkLst>
        </pc:spChg>
        <pc:spChg chg="mod">
          <ac:chgData name="Aizhan Kassymova" userId="116eda05-19b7-4ab1-b111-75ad639c04ed" providerId="ADAL" clId="{481AF113-4C93-4F4A-9E62-C6ADB38EE59E}" dt="2022-07-16T10:29:59.011" v="2513" actId="20577"/>
          <ac:spMkLst>
            <pc:docMk/>
            <pc:sldMk cId="2306501715" sldId="1168"/>
            <ac:spMk id="83" creationId="{B3BC3B01-336B-B648-9417-1795AE45E555}"/>
          </ac:spMkLst>
        </pc:spChg>
        <pc:spChg chg="mod">
          <ac:chgData name="Aizhan Kassymova" userId="116eda05-19b7-4ab1-b111-75ad639c04ed" providerId="ADAL" clId="{481AF113-4C93-4F4A-9E62-C6ADB38EE59E}" dt="2022-07-16T10:31:40.995" v="2642" actId="20577"/>
          <ac:spMkLst>
            <pc:docMk/>
            <pc:sldMk cId="2306501715" sldId="1168"/>
            <ac:spMk id="84" creationId="{DC97EC39-5ADE-8D46-9FEE-DBDD51FDB394}"/>
          </ac:spMkLst>
        </pc:spChg>
        <pc:spChg chg="mod">
          <ac:chgData name="Aizhan Kassymova" userId="116eda05-19b7-4ab1-b111-75ad639c04ed" providerId="ADAL" clId="{481AF113-4C93-4F4A-9E62-C6ADB38EE59E}" dt="2022-07-16T10:31:30.182" v="2631" actId="20577"/>
          <ac:spMkLst>
            <pc:docMk/>
            <pc:sldMk cId="2306501715" sldId="1168"/>
            <ac:spMk id="85" creationId="{8C832346-4F39-4844-8091-F736554D8A35}"/>
          </ac:spMkLst>
        </pc:spChg>
        <pc:spChg chg="mod">
          <ac:chgData name="Aizhan Kassymova" userId="116eda05-19b7-4ab1-b111-75ad639c04ed" providerId="ADAL" clId="{481AF113-4C93-4F4A-9E62-C6ADB38EE59E}" dt="2022-07-16T10:31:21.289" v="2621" actId="20577"/>
          <ac:spMkLst>
            <pc:docMk/>
            <pc:sldMk cId="2306501715" sldId="1168"/>
            <ac:spMk id="86" creationId="{68FADC82-2C08-DB43-951D-4FB06FD5E788}"/>
          </ac:spMkLst>
        </pc:spChg>
        <pc:spChg chg="mod">
          <ac:chgData name="Aizhan Kassymova" userId="116eda05-19b7-4ab1-b111-75ad639c04ed" providerId="ADAL" clId="{481AF113-4C93-4F4A-9E62-C6ADB38EE59E}" dt="2022-07-16T10:30:06.706" v="2530" actId="20577"/>
          <ac:spMkLst>
            <pc:docMk/>
            <pc:sldMk cId="2306501715" sldId="1168"/>
            <ac:spMk id="87" creationId="{FBC4E611-49B5-5546-8E93-C03CEF4C030E}"/>
          </ac:spMkLst>
        </pc:spChg>
        <pc:spChg chg="mod">
          <ac:chgData name="Aizhan Kassymova" userId="116eda05-19b7-4ab1-b111-75ad639c04ed" providerId="ADAL" clId="{481AF113-4C93-4F4A-9E62-C6ADB38EE59E}" dt="2022-07-16T10:31:17.746" v="2614"/>
          <ac:spMkLst>
            <pc:docMk/>
            <pc:sldMk cId="2306501715" sldId="1168"/>
            <ac:spMk id="96" creationId="{93E8ABA8-42C2-C44C-8972-76E2C7AD813D}"/>
          </ac:spMkLst>
        </pc:spChg>
        <pc:spChg chg="mod">
          <ac:chgData name="Aizhan Kassymova" userId="116eda05-19b7-4ab1-b111-75ad639c04ed" providerId="ADAL" clId="{481AF113-4C93-4F4A-9E62-C6ADB38EE59E}" dt="2022-07-16T10:30:03.208" v="2523" actId="20577"/>
          <ac:spMkLst>
            <pc:docMk/>
            <pc:sldMk cId="2306501715" sldId="1168"/>
            <ac:spMk id="100" creationId="{704444CB-075A-0948-9F82-6F49A25E3EAD}"/>
          </ac:spMkLst>
        </pc:spChg>
        <pc:spChg chg="mod">
          <ac:chgData name="Aizhan Kassymova" userId="116eda05-19b7-4ab1-b111-75ad639c04ed" providerId="ADAL" clId="{481AF113-4C93-4F4A-9E62-C6ADB38EE59E}" dt="2022-07-16T10:31:45.125" v="2643"/>
          <ac:spMkLst>
            <pc:docMk/>
            <pc:sldMk cId="2306501715" sldId="1168"/>
            <ac:spMk id="101" creationId="{40B8469F-1FF4-FE40-9A71-D5EC33D37348}"/>
          </ac:spMkLst>
        </pc:spChg>
        <pc:spChg chg="mod">
          <ac:chgData name="Aizhan Kassymova" userId="116eda05-19b7-4ab1-b111-75ad639c04ed" providerId="ADAL" clId="{481AF113-4C93-4F4A-9E62-C6ADB38EE59E}" dt="2022-07-16T10:31:34.729" v="2632"/>
          <ac:spMkLst>
            <pc:docMk/>
            <pc:sldMk cId="2306501715" sldId="1168"/>
            <ac:spMk id="102" creationId="{713E03C4-58F2-5D42-92BD-0578A2D33BD2}"/>
          </ac:spMkLst>
        </pc:spChg>
        <pc:spChg chg="mod">
          <ac:chgData name="Aizhan Kassymova" userId="116eda05-19b7-4ab1-b111-75ad639c04ed" providerId="ADAL" clId="{481AF113-4C93-4F4A-9E62-C6ADB38EE59E}" dt="2022-07-16T10:31:26.419" v="2622"/>
          <ac:spMkLst>
            <pc:docMk/>
            <pc:sldMk cId="2306501715" sldId="1168"/>
            <ac:spMk id="103" creationId="{76001FF3-4EB3-9E44-B006-298749345144}"/>
          </ac:spMkLst>
        </pc:spChg>
        <pc:spChg chg="mod">
          <ac:chgData name="Aizhan Kassymova" userId="116eda05-19b7-4ab1-b111-75ad639c04ed" providerId="ADAL" clId="{481AF113-4C93-4F4A-9E62-C6ADB38EE59E}" dt="2022-07-16T10:30:10.303" v="2537" actId="20577"/>
          <ac:spMkLst>
            <pc:docMk/>
            <pc:sldMk cId="2306501715" sldId="1168"/>
            <ac:spMk id="104" creationId="{8A13F36B-8768-0745-9E90-83E8FC5EE560}"/>
          </ac:spMkLst>
        </pc:spChg>
        <pc:spChg chg="mod">
          <ac:chgData name="Aizhan Kassymova" userId="116eda05-19b7-4ab1-b111-75ad639c04ed" providerId="ADAL" clId="{481AF113-4C93-4F4A-9E62-C6ADB38EE59E}" dt="2022-07-16T10:29:54.099" v="2503" actId="20577"/>
          <ac:spMkLst>
            <pc:docMk/>
            <pc:sldMk cId="2306501715" sldId="1168"/>
            <ac:spMk id="113" creationId="{2CFC877C-1B09-8849-95D0-2EBA259C9E78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44:03.327" v="3046" actId="255"/>
        <pc:sldMkLst>
          <pc:docMk/>
          <pc:sldMk cId="811476487" sldId="1169"/>
        </pc:sldMkLst>
        <pc:spChg chg="del mod">
          <ac:chgData name="Aizhan Kassymova" userId="116eda05-19b7-4ab1-b111-75ad639c04ed" providerId="ADAL" clId="{481AF113-4C93-4F4A-9E62-C6ADB38EE59E}" dt="2022-07-16T07:47:56.993" v="58" actId="478"/>
          <ac:spMkLst>
            <pc:docMk/>
            <pc:sldMk cId="811476487" sldId="1169"/>
            <ac:spMk id="6" creationId="{21946457-0440-7A46-8315-47A8A412F958}"/>
          </ac:spMkLst>
        </pc:spChg>
        <pc:spChg chg="add mod">
          <ac:chgData name="Aizhan Kassymova" userId="116eda05-19b7-4ab1-b111-75ad639c04ed" providerId="ADAL" clId="{481AF113-4C93-4F4A-9E62-C6ADB38EE59E}" dt="2022-07-16T07:47:57.536" v="59"/>
          <ac:spMkLst>
            <pc:docMk/>
            <pc:sldMk cId="811476487" sldId="1169"/>
            <ac:spMk id="7" creationId="{77C95BD6-2C20-241A-60B8-22C95A85F347}"/>
          </ac:spMkLst>
        </pc:spChg>
        <pc:spChg chg="mod">
          <ac:chgData name="Aizhan Kassymova" userId="116eda05-19b7-4ab1-b111-75ad639c04ed" providerId="ADAL" clId="{481AF113-4C93-4F4A-9E62-C6ADB38EE59E}" dt="2022-07-16T10:38:46.712" v="2708" actId="20577"/>
          <ac:spMkLst>
            <pc:docMk/>
            <pc:sldMk cId="811476487" sldId="1169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10:41:27.094" v="2888" actId="255"/>
          <ac:spMkLst>
            <pc:docMk/>
            <pc:sldMk cId="811476487" sldId="1169"/>
            <ac:spMk id="61" creationId="{4B0603A7-FD76-E142-950F-40A4CCA78957}"/>
          </ac:spMkLst>
        </pc:spChg>
        <pc:spChg chg="mod">
          <ac:chgData name="Aizhan Kassymova" userId="116eda05-19b7-4ab1-b111-75ad639c04ed" providerId="ADAL" clId="{481AF113-4C93-4F4A-9E62-C6ADB38EE59E}" dt="2022-07-16T10:44:03.327" v="3046" actId="255"/>
          <ac:spMkLst>
            <pc:docMk/>
            <pc:sldMk cId="811476487" sldId="1169"/>
            <ac:spMk id="62" creationId="{3FB47D89-608E-6B48-B260-00596EFC3969}"/>
          </ac:spMkLst>
        </pc:spChg>
        <pc:spChg chg="mod">
          <ac:chgData name="Aizhan Kassymova" userId="116eda05-19b7-4ab1-b111-75ad639c04ed" providerId="ADAL" clId="{481AF113-4C93-4F4A-9E62-C6ADB38EE59E}" dt="2022-07-16T10:41:45.940" v="2891" actId="1076"/>
          <ac:spMkLst>
            <pc:docMk/>
            <pc:sldMk cId="811476487" sldId="1169"/>
            <ac:spMk id="63" creationId="{E09403B9-43A8-5149-B58E-34440F6ABEAA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3:19:40.531" v="3492" actId="20577"/>
        <pc:sldMkLst>
          <pc:docMk/>
          <pc:sldMk cId="511336183" sldId="1170"/>
        </pc:sldMkLst>
        <pc:spChg chg="del mod">
          <ac:chgData name="Aizhan Kassymova" userId="116eda05-19b7-4ab1-b111-75ad639c04ed" providerId="ADAL" clId="{481AF113-4C93-4F4A-9E62-C6ADB38EE59E}" dt="2022-07-16T07:48:01.359" v="60" actId="478"/>
          <ac:spMkLst>
            <pc:docMk/>
            <pc:sldMk cId="511336183" sldId="1170"/>
            <ac:spMk id="5" creationId="{2BFE3DF4-2D02-7D4F-B76E-99CD4324F969}"/>
          </ac:spMkLst>
        </pc:spChg>
        <pc:spChg chg="add mod">
          <ac:chgData name="Aizhan Kassymova" userId="116eda05-19b7-4ab1-b111-75ad639c04ed" providerId="ADAL" clId="{481AF113-4C93-4F4A-9E62-C6ADB38EE59E}" dt="2022-07-16T07:48:01.879" v="61"/>
          <ac:spMkLst>
            <pc:docMk/>
            <pc:sldMk cId="511336183" sldId="1170"/>
            <ac:spMk id="6" creationId="{E090FF79-2E0F-1343-12AA-B67F309833F2}"/>
          </ac:spMkLst>
        </pc:spChg>
        <pc:spChg chg="mod">
          <ac:chgData name="Aizhan Kassymova" userId="116eda05-19b7-4ab1-b111-75ad639c04ed" providerId="ADAL" clId="{481AF113-4C93-4F4A-9E62-C6ADB38EE59E}" dt="2022-07-17T03:17:46.170" v="3349" actId="20577"/>
          <ac:spMkLst>
            <pc:docMk/>
            <pc:sldMk cId="511336183" sldId="1170"/>
            <ac:spMk id="7" creationId="{8251B37A-10ED-6C4A-A5F1-4B1BE824E86A}"/>
          </ac:spMkLst>
        </pc:spChg>
        <pc:spChg chg="mod">
          <ac:chgData name="Aizhan Kassymova" userId="116eda05-19b7-4ab1-b111-75ad639c04ed" providerId="ADAL" clId="{481AF113-4C93-4F4A-9E62-C6ADB38EE59E}" dt="2022-07-17T03:19:40.531" v="3492" actId="20577"/>
          <ac:spMkLst>
            <pc:docMk/>
            <pc:sldMk cId="511336183" sldId="1170"/>
            <ac:spMk id="8" creationId="{E3FA004C-2235-334F-8814-1F36401D2A86}"/>
          </ac:spMkLst>
        </pc:spChg>
        <pc:spChg chg="mod">
          <ac:chgData name="Aizhan Kassymova" userId="116eda05-19b7-4ab1-b111-75ad639c04ed" providerId="ADAL" clId="{481AF113-4C93-4F4A-9E62-C6ADB38EE59E}" dt="2022-07-17T03:15:13.679" v="3084" actId="20577"/>
          <ac:spMkLst>
            <pc:docMk/>
            <pc:sldMk cId="511336183" sldId="1170"/>
            <ac:spMk id="9" creationId="{247BCAC2-4B0D-C24F-A1AA-5CFB26132E0B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7T10:38:15.821" v="5396" actId="13926"/>
        <pc:sldMkLst>
          <pc:docMk/>
          <pc:sldMk cId="3814211440" sldId="1171"/>
        </pc:sldMkLst>
        <pc:spChg chg="del mod">
          <ac:chgData name="Aizhan Kassymova" userId="116eda05-19b7-4ab1-b111-75ad639c04ed" providerId="ADAL" clId="{481AF113-4C93-4F4A-9E62-C6ADB38EE59E}" dt="2022-07-16T07:48:04.883" v="62" actId="478"/>
          <ac:spMkLst>
            <pc:docMk/>
            <pc:sldMk cId="3814211440" sldId="1171"/>
            <ac:spMk id="7" creationId="{54A58A9F-013E-E14B-A97A-3F5139157AF5}"/>
          </ac:spMkLst>
        </pc:spChg>
        <pc:spChg chg="add mod">
          <ac:chgData name="Aizhan Kassymova" userId="116eda05-19b7-4ab1-b111-75ad639c04ed" providerId="ADAL" clId="{481AF113-4C93-4F4A-9E62-C6ADB38EE59E}" dt="2022-07-16T07:48:05.312" v="63"/>
          <ac:spMkLst>
            <pc:docMk/>
            <pc:sldMk cId="3814211440" sldId="1171"/>
            <ac:spMk id="8" creationId="{CCDDA4C3-34B4-AF3D-40F7-7C714A645D12}"/>
          </ac:spMkLst>
        </pc:spChg>
        <pc:spChg chg="mod">
          <ac:chgData name="Aizhan Kassymova" userId="116eda05-19b7-4ab1-b111-75ad639c04ed" providerId="ADAL" clId="{481AF113-4C93-4F4A-9E62-C6ADB38EE59E}" dt="2022-07-17T05:53:43.635" v="3494" actId="27636"/>
          <ac:spMkLst>
            <pc:docMk/>
            <pc:sldMk cId="3814211440" sldId="1171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8:33:11.465" v="5280" actId="20577"/>
          <ac:spMkLst>
            <pc:docMk/>
            <pc:sldMk cId="3814211440" sldId="1171"/>
            <ac:spMk id="10" creationId="{FA2F19F9-C8D7-114F-8257-FB4D95438E3B}"/>
          </ac:spMkLst>
        </pc:spChg>
        <pc:spChg chg="mod">
          <ac:chgData name="Aizhan Kassymova" userId="116eda05-19b7-4ab1-b111-75ad639c04ed" providerId="ADAL" clId="{481AF113-4C93-4F4A-9E62-C6ADB38EE59E}" dt="2022-07-17T05:55:15.346" v="3558" actId="255"/>
          <ac:spMkLst>
            <pc:docMk/>
            <pc:sldMk cId="3814211440" sldId="1171"/>
            <ac:spMk id="11" creationId="{A728678F-8DEF-4046-89DA-20D9B309E935}"/>
          </ac:spMkLst>
        </pc:spChg>
        <pc:spChg chg="mod">
          <ac:chgData name="Aizhan Kassymova" userId="116eda05-19b7-4ab1-b111-75ad639c04ed" providerId="ADAL" clId="{481AF113-4C93-4F4A-9E62-C6ADB38EE59E}" dt="2022-07-17T05:56:19.470" v="3603" actId="14100"/>
          <ac:spMkLst>
            <pc:docMk/>
            <pc:sldMk cId="3814211440" sldId="1171"/>
            <ac:spMk id="12" creationId="{99205150-A642-0847-95C4-8C48A24DAC8A}"/>
          </ac:spMkLst>
        </pc:spChg>
        <pc:spChg chg="mod">
          <ac:chgData name="Aizhan Kassymova" userId="116eda05-19b7-4ab1-b111-75ad639c04ed" providerId="ADAL" clId="{481AF113-4C93-4F4A-9E62-C6ADB38EE59E}" dt="2022-07-17T05:56:54.276" v="3679" actId="20577"/>
          <ac:spMkLst>
            <pc:docMk/>
            <pc:sldMk cId="3814211440" sldId="1171"/>
            <ac:spMk id="13" creationId="{5EA7119B-8447-E949-AF1B-51F99BABCA4A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7:39:44.355" v="4348" actId="255"/>
        <pc:sldMkLst>
          <pc:docMk/>
          <pc:sldMk cId="2885702084" sldId="1172"/>
        </pc:sldMkLst>
        <pc:spChg chg="mod">
          <ac:chgData name="Aizhan Kassymova" userId="116eda05-19b7-4ab1-b111-75ad639c04ed" providerId="ADAL" clId="{481AF113-4C93-4F4A-9E62-C6ADB38EE59E}" dt="2022-07-17T07:32:18.335" v="4291" actId="1076"/>
          <ac:spMkLst>
            <pc:docMk/>
            <pc:sldMk cId="2885702084" sldId="1172"/>
            <ac:spMk id="8" creationId="{E374FB7B-D397-7246-99E8-CE483DFACD5D}"/>
          </ac:spMkLst>
        </pc:spChg>
        <pc:spChg chg="mod">
          <ac:chgData name="Aizhan Kassymova" userId="116eda05-19b7-4ab1-b111-75ad639c04ed" providerId="ADAL" clId="{481AF113-4C93-4F4A-9E62-C6ADB38EE59E}" dt="2022-07-17T05:57:26.120" v="3681" actId="255"/>
          <ac:spMkLst>
            <pc:docMk/>
            <pc:sldMk cId="2885702084" sldId="117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37:57.696" v="4337" actId="20577"/>
          <ac:spMkLst>
            <pc:docMk/>
            <pc:sldMk cId="2885702084" sldId="1172"/>
            <ac:spMk id="14" creationId="{AFA70EB7-D6E6-AF43-A3B7-A9035670635E}"/>
          </ac:spMkLst>
        </pc:spChg>
        <pc:spChg chg="mod">
          <ac:chgData name="Aizhan Kassymova" userId="116eda05-19b7-4ab1-b111-75ad639c04ed" providerId="ADAL" clId="{481AF113-4C93-4F4A-9E62-C6ADB38EE59E}" dt="2022-07-17T07:39:44.355" v="4348" actId="255"/>
          <ac:spMkLst>
            <pc:docMk/>
            <pc:sldMk cId="2885702084" sldId="1172"/>
            <ac:spMk id="15" creationId="{2B53E900-CFB4-8641-AD80-727AE9380A18}"/>
          </ac:spMkLst>
        </pc:spChg>
        <pc:spChg chg="mod">
          <ac:chgData name="Aizhan Kassymova" userId="116eda05-19b7-4ab1-b111-75ad639c04ed" providerId="ADAL" clId="{481AF113-4C93-4F4A-9E62-C6ADB38EE59E}" dt="2022-07-17T07:38:56.484" v="4340" actId="1076"/>
          <ac:spMkLst>
            <pc:docMk/>
            <pc:sldMk cId="2885702084" sldId="1172"/>
            <ac:spMk id="16" creationId="{7DDCF5FE-9982-C44D-9FFC-E56BA98BF00E}"/>
          </ac:spMkLst>
        </pc:spChg>
        <pc:spChg chg="del mod">
          <ac:chgData name="Aizhan Kassymova" userId="116eda05-19b7-4ab1-b111-75ad639c04ed" providerId="ADAL" clId="{481AF113-4C93-4F4A-9E62-C6ADB38EE59E}" dt="2022-07-16T07:48:10.853" v="64" actId="478"/>
          <ac:spMkLst>
            <pc:docMk/>
            <pc:sldMk cId="2885702084" sldId="1172"/>
            <ac:spMk id="17" creationId="{DCA62624-6B99-2E4F-9C54-E08632D8D1A3}"/>
          </ac:spMkLst>
        </pc:spChg>
        <pc:spChg chg="add mod">
          <ac:chgData name="Aizhan Kassymova" userId="116eda05-19b7-4ab1-b111-75ad639c04ed" providerId="ADAL" clId="{481AF113-4C93-4F4A-9E62-C6ADB38EE59E}" dt="2022-07-16T07:48:11.330" v="65"/>
          <ac:spMkLst>
            <pc:docMk/>
            <pc:sldMk cId="2885702084" sldId="1172"/>
            <ac:spMk id="18" creationId="{15CF0E1A-518A-1E19-AEF2-6574DF54F07C}"/>
          </ac:spMkLst>
        </pc:spChg>
        <pc:cxnChg chg="mod">
          <ac:chgData name="Aizhan Kassymova" userId="116eda05-19b7-4ab1-b111-75ad639c04ed" providerId="ADAL" clId="{481AF113-4C93-4F4A-9E62-C6ADB38EE59E}" dt="2022-07-17T07:32:40.221" v="4294" actId="14100"/>
          <ac:cxnSpMkLst>
            <pc:docMk/>
            <pc:sldMk cId="2885702084" sldId="1172"/>
            <ac:cxnSpMk id="4" creationId="{162228CC-A1AA-2642-A56E-E4F7B0293C25}"/>
          </ac:cxnSpMkLst>
        </pc:cxnChg>
        <pc:cxnChg chg="mod">
          <ac:chgData name="Aizhan Kassymova" userId="116eda05-19b7-4ab1-b111-75ad639c04ed" providerId="ADAL" clId="{481AF113-4C93-4F4A-9E62-C6ADB38EE59E}" dt="2022-07-17T07:34:24.965" v="4304" actId="14100"/>
          <ac:cxnSpMkLst>
            <pc:docMk/>
            <pc:sldMk cId="2885702084" sldId="1172"/>
            <ac:cxnSpMk id="26" creationId="{7E9224A1-0105-BB4F-B94B-90B305877290}"/>
          </ac:cxnSpMkLst>
        </pc:cxnChg>
        <pc:cxnChg chg="mod">
          <ac:chgData name="Aizhan Kassymova" userId="116eda05-19b7-4ab1-b111-75ad639c04ed" providerId="ADAL" clId="{481AF113-4C93-4F4A-9E62-C6ADB38EE59E}" dt="2022-07-17T07:34:39.743" v="4307" actId="14100"/>
          <ac:cxnSpMkLst>
            <pc:docMk/>
            <pc:sldMk cId="2885702084" sldId="1172"/>
            <ac:cxnSpMk id="27" creationId="{64A7C77C-B9C9-EE46-B426-55950F26169C}"/>
          </ac:cxnSpMkLst>
        </pc:cxnChg>
        <pc:cxnChg chg="mod">
          <ac:chgData name="Aizhan Kassymova" userId="116eda05-19b7-4ab1-b111-75ad639c04ed" providerId="ADAL" clId="{481AF113-4C93-4F4A-9E62-C6ADB38EE59E}" dt="2022-07-17T07:35:00.053" v="4311" actId="14100"/>
          <ac:cxnSpMkLst>
            <pc:docMk/>
            <pc:sldMk cId="2885702084" sldId="1172"/>
            <ac:cxnSpMk id="28" creationId="{75440764-46DB-324A-BB6F-3C97D7643878}"/>
          </ac:cxnSpMkLst>
        </pc:cxnChg>
        <pc:cxnChg chg="mod">
          <ac:chgData name="Aizhan Kassymova" userId="116eda05-19b7-4ab1-b111-75ad639c04ed" providerId="ADAL" clId="{481AF113-4C93-4F4A-9E62-C6ADB38EE59E}" dt="2022-07-17T07:35:29.721" v="4315" actId="14100"/>
          <ac:cxnSpMkLst>
            <pc:docMk/>
            <pc:sldMk cId="2885702084" sldId="1172"/>
            <ac:cxnSpMk id="29" creationId="{F40DC4FF-F8E4-5448-B459-EE842599FEE7}"/>
          </ac:cxnSpMkLst>
        </pc:cxnChg>
        <pc:cxnChg chg="mod">
          <ac:chgData name="Aizhan Kassymova" userId="116eda05-19b7-4ab1-b111-75ad639c04ed" providerId="ADAL" clId="{481AF113-4C93-4F4A-9E62-C6ADB38EE59E}" dt="2022-07-17T07:37:51.763" v="4335" actId="14100"/>
          <ac:cxnSpMkLst>
            <pc:docMk/>
            <pc:sldMk cId="2885702084" sldId="1172"/>
            <ac:cxnSpMk id="30" creationId="{EF59182A-878C-AA49-B17B-09494DE9E7C7}"/>
          </ac:cxnSpMkLst>
        </pc:cxnChg>
        <pc:cxnChg chg="mod">
          <ac:chgData name="Aizhan Kassymova" userId="116eda05-19b7-4ab1-b111-75ad639c04ed" providerId="ADAL" clId="{481AF113-4C93-4F4A-9E62-C6ADB38EE59E}" dt="2022-07-17T07:38:09.090" v="4339" actId="14100"/>
          <ac:cxnSpMkLst>
            <pc:docMk/>
            <pc:sldMk cId="2885702084" sldId="1172"/>
            <ac:cxnSpMk id="31" creationId="{DFFF0474-E5A5-BA49-A926-1DB9D2E63B31}"/>
          </ac:cxnSpMkLst>
        </pc:cxnChg>
      </pc:sldChg>
      <pc:sldChg chg="addSp delSp modSp add mod delAnim modAnim">
        <pc:chgData name="Aizhan Kassymova" userId="116eda05-19b7-4ab1-b111-75ad639c04ed" providerId="ADAL" clId="{481AF113-4C93-4F4A-9E62-C6ADB38EE59E}" dt="2022-07-17T07:47:54.398" v="4697" actId="478"/>
        <pc:sldMkLst>
          <pc:docMk/>
          <pc:sldMk cId="1781887903" sldId="1173"/>
        </pc:sldMkLst>
        <pc:spChg chg="del mod">
          <ac:chgData name="Aizhan Kassymova" userId="116eda05-19b7-4ab1-b111-75ad639c04ed" providerId="ADAL" clId="{481AF113-4C93-4F4A-9E62-C6ADB38EE59E}" dt="2022-07-16T07:48:15.349" v="66" actId="478"/>
          <ac:spMkLst>
            <pc:docMk/>
            <pc:sldMk cId="1781887903" sldId="1173"/>
            <ac:spMk id="6" creationId="{F16E5A18-9D2E-8A4C-A214-8B012F330947}"/>
          </ac:spMkLst>
        </pc:spChg>
        <pc:spChg chg="add mod">
          <ac:chgData name="Aizhan Kassymova" userId="116eda05-19b7-4ab1-b111-75ad639c04ed" providerId="ADAL" clId="{481AF113-4C93-4F4A-9E62-C6ADB38EE59E}" dt="2022-07-16T07:48:15.851" v="67"/>
          <ac:spMkLst>
            <pc:docMk/>
            <pc:sldMk cId="1781887903" sldId="1173"/>
            <ac:spMk id="7" creationId="{EB3B24DC-C491-5369-296A-CA5EF442B222}"/>
          </ac:spMkLst>
        </pc:spChg>
        <pc:spChg chg="mod">
          <ac:chgData name="Aizhan Kassymova" userId="116eda05-19b7-4ab1-b111-75ad639c04ed" providerId="ADAL" clId="{481AF113-4C93-4F4A-9E62-C6ADB38EE59E}" dt="2022-07-17T07:41:54.658" v="4365" actId="20577"/>
          <ac:spMkLst>
            <pc:docMk/>
            <pc:sldMk cId="1781887903" sldId="117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46:05.023" v="4600" actId="255"/>
          <ac:spMkLst>
            <pc:docMk/>
            <pc:sldMk cId="1781887903" sldId="1173"/>
            <ac:spMk id="17" creationId="{DDE501EC-BB63-AE43-9802-69590E95725F}"/>
          </ac:spMkLst>
        </pc:spChg>
        <pc:spChg chg="mod">
          <ac:chgData name="Aizhan Kassymova" userId="116eda05-19b7-4ab1-b111-75ad639c04ed" providerId="ADAL" clId="{481AF113-4C93-4F4A-9E62-C6ADB38EE59E}" dt="2022-07-17T07:47:34.827" v="4696" actId="255"/>
          <ac:spMkLst>
            <pc:docMk/>
            <pc:sldMk cId="1781887903" sldId="1173"/>
            <ac:spMk id="18" creationId="{385CB224-459F-9A46-AAC8-FC8111271826}"/>
          </ac:spMkLst>
        </pc:spChg>
        <pc:spChg chg="del">
          <ac:chgData name="Aizhan Kassymova" userId="116eda05-19b7-4ab1-b111-75ad639c04ed" providerId="ADAL" clId="{481AF113-4C93-4F4A-9E62-C6ADB38EE59E}" dt="2022-07-17T07:47:54.398" v="4697" actId="478"/>
          <ac:spMkLst>
            <pc:docMk/>
            <pc:sldMk cId="1781887903" sldId="1173"/>
            <ac:spMk id="19" creationId="{A063EBCE-3A03-8F4C-B279-46497740F45C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7:53:13.304" v="4943" actId="1076"/>
        <pc:sldMkLst>
          <pc:docMk/>
          <pc:sldMk cId="524292350" sldId="1174"/>
        </pc:sldMkLst>
        <pc:spChg chg="mod">
          <ac:chgData name="Aizhan Kassymova" userId="116eda05-19b7-4ab1-b111-75ad639c04ed" providerId="ADAL" clId="{481AF113-4C93-4F4A-9E62-C6ADB38EE59E}" dt="2022-07-17T07:53:13.304" v="4943" actId="1076"/>
          <ac:spMkLst>
            <pc:docMk/>
            <pc:sldMk cId="524292350" sldId="1174"/>
            <ac:spMk id="8" creationId="{E374FB7B-D397-7246-99E8-CE483DFACD5D}"/>
          </ac:spMkLst>
        </pc:spChg>
        <pc:spChg chg="mod">
          <ac:chgData name="Aizhan Kassymova" userId="116eda05-19b7-4ab1-b111-75ad639c04ed" providerId="ADAL" clId="{481AF113-4C93-4F4A-9E62-C6ADB38EE59E}" dt="2022-07-17T07:49:52.264" v="4823" actId="1076"/>
          <ac:spMkLst>
            <pc:docMk/>
            <pc:sldMk cId="524292350" sldId="1174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6T07:48:19.843" v="68" actId="478"/>
          <ac:spMkLst>
            <pc:docMk/>
            <pc:sldMk cId="524292350" sldId="1174"/>
            <ac:spMk id="13" creationId="{93C3B59E-F3F5-494A-B878-7AC0C33A93C7}"/>
          </ac:spMkLst>
        </pc:spChg>
        <pc:spChg chg="add mod">
          <ac:chgData name="Aizhan Kassymova" userId="116eda05-19b7-4ab1-b111-75ad639c04ed" providerId="ADAL" clId="{481AF113-4C93-4F4A-9E62-C6ADB38EE59E}" dt="2022-07-16T07:48:20.337" v="69"/>
          <ac:spMkLst>
            <pc:docMk/>
            <pc:sldMk cId="524292350" sldId="1174"/>
            <ac:spMk id="14" creationId="{0CB20B30-4C3E-A809-F24F-9ADD524091BF}"/>
          </ac:spMkLst>
        </pc:spChg>
        <pc:spChg chg="mod">
          <ac:chgData name="Aizhan Kassymova" userId="116eda05-19b7-4ab1-b111-75ad639c04ed" providerId="ADAL" clId="{481AF113-4C93-4F4A-9E62-C6ADB38EE59E}" dt="2022-07-17T07:51:33.309" v="4885" actId="20577"/>
          <ac:spMkLst>
            <pc:docMk/>
            <pc:sldMk cId="524292350" sldId="1174"/>
            <ac:spMk id="18" creationId="{5B1BE3BE-D970-9F49-A4D6-24B7C05F2DA3}"/>
          </ac:spMkLst>
        </pc:spChg>
        <pc:spChg chg="mod">
          <ac:chgData name="Aizhan Kassymova" userId="116eda05-19b7-4ab1-b111-75ad639c04ed" providerId="ADAL" clId="{481AF113-4C93-4F4A-9E62-C6ADB38EE59E}" dt="2022-07-17T07:52:56.710" v="4942" actId="20577"/>
          <ac:spMkLst>
            <pc:docMk/>
            <pc:sldMk cId="524292350" sldId="1174"/>
            <ac:spMk id="19" creationId="{EC200A6A-DCEC-4843-B6A0-ED8F92661D9A}"/>
          </ac:spMkLst>
        </pc:spChg>
      </pc:sldChg>
      <pc:sldChg chg="addSp delSp modSp add mod modAnim">
        <pc:chgData name="Aizhan Kassymova" userId="116eda05-19b7-4ab1-b111-75ad639c04ed" providerId="ADAL" clId="{481AF113-4C93-4F4A-9E62-C6ADB38EE59E}" dt="2022-07-17T08:01:00.761" v="5189" actId="20577"/>
        <pc:sldMkLst>
          <pc:docMk/>
          <pc:sldMk cId="1288379242" sldId="1175"/>
        </pc:sldMkLst>
        <pc:spChg chg="del mod">
          <ac:chgData name="Aizhan Kassymova" userId="116eda05-19b7-4ab1-b111-75ad639c04ed" providerId="ADAL" clId="{481AF113-4C93-4F4A-9E62-C6ADB38EE59E}" dt="2022-07-16T07:48:25.640" v="70" actId="478"/>
          <ac:spMkLst>
            <pc:docMk/>
            <pc:sldMk cId="1288379242" sldId="1175"/>
            <ac:spMk id="5" creationId="{D4741FF1-2F57-E94D-AE55-790B077EBDA2}"/>
          </ac:spMkLst>
        </pc:spChg>
        <pc:spChg chg="add mod">
          <ac:chgData name="Aizhan Kassymova" userId="116eda05-19b7-4ab1-b111-75ad639c04ed" providerId="ADAL" clId="{481AF113-4C93-4F4A-9E62-C6ADB38EE59E}" dt="2022-07-16T07:48:26.192" v="71"/>
          <ac:spMkLst>
            <pc:docMk/>
            <pc:sldMk cId="1288379242" sldId="1175"/>
            <ac:spMk id="6" creationId="{3DF73309-A46F-971B-556F-C72B1115F4F4}"/>
          </ac:spMkLst>
        </pc:spChg>
        <pc:spChg chg="mod">
          <ac:chgData name="Aizhan Kassymova" userId="116eda05-19b7-4ab1-b111-75ad639c04ed" providerId="ADAL" clId="{481AF113-4C93-4F4A-9E62-C6ADB38EE59E}" dt="2022-07-17T07:54:17.388" v="4974"/>
          <ac:spMkLst>
            <pc:docMk/>
            <pc:sldMk cId="1288379242" sldId="1175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59:03.069" v="5119" actId="20577"/>
          <ac:spMkLst>
            <pc:docMk/>
            <pc:sldMk cId="1288379242" sldId="1175"/>
            <ac:spMk id="17" creationId="{DDE501EC-BB63-AE43-9802-69590E95725F}"/>
          </ac:spMkLst>
        </pc:spChg>
        <pc:spChg chg="mod">
          <ac:chgData name="Aizhan Kassymova" userId="116eda05-19b7-4ab1-b111-75ad639c04ed" providerId="ADAL" clId="{481AF113-4C93-4F4A-9E62-C6ADB38EE59E}" dt="2022-07-17T08:01:00.761" v="5189" actId="20577"/>
          <ac:spMkLst>
            <pc:docMk/>
            <pc:sldMk cId="1288379242" sldId="1175"/>
            <ac:spMk id="18" creationId="{385CB224-459F-9A46-AAC8-FC811127182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864577876" sldId="120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864577876" sldId="1208"/>
            <ac:spMk id="272" creationId="{14DEAC98-1261-9342-BC5F-A639A0695D77}"/>
          </ac:spMkLst>
        </pc:spChg>
      </pc:sldChg>
      <pc:sldMasterChg chg="del delSldLayout">
        <pc:chgData name="Aizhan Kassymova" userId="116eda05-19b7-4ab1-b111-75ad639c04ed" providerId="ADAL" clId="{481AF113-4C93-4F4A-9E62-C6ADB38EE59E}" dt="2022-07-16T07:48:43.164" v="91" actId="2696"/>
        <pc:sldMasterMkLst>
          <pc:docMk/>
          <pc:sldMasterMk cId="2775165307" sldId="2147483648"/>
        </pc:sldMasterMkLst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33936558" sldId="2147483649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1878446113" sldId="2147483650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1273958200" sldId="2147483652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3762131626" sldId="2147483654"/>
          </pc:sldLayoutMkLst>
        </pc:sldLayoutChg>
      </pc:sldMasterChg>
    </pc:docChg>
  </pc:docChgLst>
  <pc:docChgLst>
    <pc:chgData name="Aizhan Kassymova" userId="S::a.kassymova@satbayev.university::116eda05-19b7-4ab1-b111-75ad639c04ed" providerId="AD" clId="Web-{C07E459D-C0C4-7D1B-17A3-F67B289F98CC}"/>
    <pc:docChg chg="addSld delSld modSld sldOrd">
      <pc:chgData name="Aizhan Kassymova" userId="S::a.kassymova@satbayev.university::116eda05-19b7-4ab1-b111-75ad639c04ed" providerId="AD" clId="Web-{C07E459D-C0C4-7D1B-17A3-F67B289F98CC}" dt="2022-07-15T12:20:56.909" v="1340"/>
      <pc:docMkLst>
        <pc:docMk/>
      </pc:docMkLst>
      <pc:sldChg chg="modSp">
        <pc:chgData name="Aizhan Kassymova" userId="S::a.kassymova@satbayev.university::116eda05-19b7-4ab1-b111-75ad639c04ed" providerId="AD" clId="Web-{C07E459D-C0C4-7D1B-17A3-F67B289F98CC}" dt="2022-07-15T12:17:40.833" v="1324" actId="2057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C07E459D-C0C4-7D1B-17A3-F67B289F98CC}" dt="2022-07-15T12:17:40.833" v="1324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S::a.kassymova@satbayev.university::116eda05-19b7-4ab1-b111-75ad639c04ed" providerId="AD" clId="Web-{C07E459D-C0C4-7D1B-17A3-F67B289F98CC}" dt="2022-07-15T12:16:25.187" v="1297"/>
        <pc:sldMkLst>
          <pc:docMk/>
          <pc:sldMk cId="3991590088" sldId="96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6.140" v="1298"/>
        <pc:sldMkLst>
          <pc:docMk/>
          <pc:sldMk cId="974050777" sldId="966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8.124" v="1301"/>
        <pc:sldMkLst>
          <pc:docMk/>
          <pc:sldMk cId="3035734876" sldId="97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7.890" v="1300"/>
        <pc:sldMkLst>
          <pc:docMk/>
          <pc:sldMk cId="4220618177" sldId="971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7.327" v="1299"/>
        <pc:sldMkLst>
          <pc:docMk/>
          <pc:sldMk cId="1884211587" sldId="972"/>
        </pc:sldMkLst>
      </pc:sldChg>
      <pc:sldChg chg="modSp modNotes">
        <pc:chgData name="Aizhan Kassymova" userId="S::a.kassymova@satbayev.university::116eda05-19b7-4ab1-b111-75ad639c04ed" providerId="AD" clId="Web-{C07E459D-C0C4-7D1B-17A3-F67B289F98CC}" dt="2022-07-15T12:18:01.959" v="1325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C07E459D-C0C4-7D1B-17A3-F67B289F98CC}" dt="2022-07-15T12:18:01.959" v="1325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S::a.kassymova@satbayev.university::116eda05-19b7-4ab1-b111-75ad639c04ed" providerId="AD" clId="Web-{C07E459D-C0C4-7D1B-17A3-F67B289F98CC}" dt="2022-07-15T12:16:31.797" v="1305"/>
        <pc:sldMkLst>
          <pc:docMk/>
          <pc:sldMk cId="3040384433" sldId="974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9.265" v="1302"/>
        <pc:sldMkLst>
          <pc:docMk/>
          <pc:sldMk cId="4017229420" sldId="97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0.546" v="1304"/>
        <pc:sldMkLst>
          <pc:docMk/>
          <pc:sldMk cId="701523990" sldId="977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0.328" v="1303"/>
        <pc:sldMkLst>
          <pc:docMk/>
          <pc:sldMk cId="3849016194" sldId="978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4.265" v="1309"/>
        <pc:sldMkLst>
          <pc:docMk/>
          <pc:sldMk cId="2568781362" sldId="979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3.343" v="1308"/>
        <pc:sldMkLst>
          <pc:docMk/>
          <pc:sldMk cId="3181265755" sldId="98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2.968" v="1307"/>
        <pc:sldMkLst>
          <pc:docMk/>
          <pc:sldMk cId="2364544183" sldId="981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2.875" v="1306"/>
        <pc:sldMkLst>
          <pc:docMk/>
          <pc:sldMk cId="1887142851" sldId="982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41.407" v="1318"/>
        <pc:sldMkLst>
          <pc:docMk/>
          <pc:sldMk cId="1433602419" sldId="983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969" v="1317"/>
        <pc:sldMkLst>
          <pc:docMk/>
          <pc:sldMk cId="3313835661" sldId="984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516" v="1316"/>
        <pc:sldMkLst>
          <pc:docMk/>
          <pc:sldMk cId="1971631348" sldId="98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438" v="1315"/>
        <pc:sldMkLst>
          <pc:docMk/>
          <pc:sldMk cId="4090509329" sldId="986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281" v="1314"/>
        <pc:sldMkLst>
          <pc:docMk/>
          <pc:sldMk cId="3110794418" sldId="987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7.156" v="1313"/>
        <pc:sldMkLst>
          <pc:docMk/>
          <pc:sldMk cId="2209116651" sldId="988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6.094" v="1312"/>
        <pc:sldMkLst>
          <pc:docMk/>
          <pc:sldMk cId="2203902979" sldId="989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5.409" v="1311"/>
        <pc:sldMkLst>
          <pc:docMk/>
          <pc:sldMk cId="3405062112" sldId="99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4.625" v="1310"/>
        <pc:sldMkLst>
          <pc:docMk/>
          <pc:sldMk cId="3444745692" sldId="992"/>
        </pc:sldMkLst>
      </pc:sldChg>
      <pc:sldChg chg="new del">
        <pc:chgData name="Aizhan Kassymova" userId="S::a.kassymova@satbayev.university::116eda05-19b7-4ab1-b111-75ad639c04ed" providerId="AD" clId="Web-{C07E459D-C0C4-7D1B-17A3-F67B289F98CC}" dt="2022-07-15T09:43:27.444" v="8"/>
        <pc:sldMkLst>
          <pc:docMk/>
          <pc:sldMk cId="791830446" sldId="993"/>
        </pc:sldMkLst>
      </pc:sldChg>
      <pc:sldChg chg="addSp delSp modSp add delAnim modNotes">
        <pc:chgData name="Aizhan Kassymova" userId="S::a.kassymova@satbayev.university::116eda05-19b7-4ab1-b111-75ad639c04ed" providerId="AD" clId="Web-{C07E459D-C0C4-7D1B-17A3-F67B289F98CC}" dt="2022-07-15T12:16:20.249" v="1296"/>
        <pc:sldMkLst>
          <pc:docMk/>
          <pc:sldMk cId="3559371383" sldId="993"/>
        </pc:sldMkLst>
        <pc:spChg chg="mod">
          <ac:chgData name="Aizhan Kassymova" userId="S::a.kassymova@satbayev.university::116eda05-19b7-4ab1-b111-75ad639c04ed" providerId="AD" clId="Web-{C07E459D-C0C4-7D1B-17A3-F67B289F98CC}" dt="2022-07-15T12:05:14.404" v="1191" actId="20577"/>
          <ac:spMkLst>
            <pc:docMk/>
            <pc:sldMk cId="3559371383" sldId="993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2:06:53.192" v="1223"/>
          <ac:spMkLst>
            <pc:docMk/>
            <pc:sldMk cId="3559371383" sldId="993"/>
            <ac:spMk id="6" creationId="{1528A634-2013-2F6A-D996-D6C72EF81302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09:35.017" v="1245" actId="20577"/>
          <ac:spMkLst>
            <pc:docMk/>
            <pc:sldMk cId="3559371383" sldId="993"/>
            <ac:spMk id="7" creationId="{D8F6CBDE-2F3A-E5A2-0B3A-489431D43C54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09:54.518" v="1256" actId="1076"/>
          <ac:spMkLst>
            <pc:docMk/>
            <pc:sldMk cId="3559371383" sldId="993"/>
            <ac:spMk id="8" creationId="{64F2D0EB-0D49-8622-7AF1-DB5FAB3CE4C0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10:34.583" v="1266" actId="14100"/>
          <ac:spMkLst>
            <pc:docMk/>
            <pc:sldMk cId="3559371383" sldId="993"/>
            <ac:spMk id="9" creationId="{3BFDA193-055F-C66D-7D8D-E0B237DC4464}"/>
          </ac:spMkLst>
        </pc:spChg>
        <pc:spChg chg="add del">
          <ac:chgData name="Aizhan Kassymova" userId="S::a.kassymova@satbayev.university::116eda05-19b7-4ab1-b111-75ad639c04ed" providerId="AD" clId="Web-{C07E459D-C0C4-7D1B-17A3-F67B289F98CC}" dt="2022-07-15T12:10:27.739" v="1265"/>
          <ac:spMkLst>
            <pc:docMk/>
            <pc:sldMk cId="3559371383" sldId="993"/>
            <ac:spMk id="10" creationId="{419AA08E-C048-6711-9A2F-190AB56BE292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10:40.428" v="1268" actId="1076"/>
          <ac:spMkLst>
            <pc:docMk/>
            <pc:sldMk cId="3559371383" sldId="993"/>
            <ac:spMk id="11" creationId="{183FA481-995B-A196-4983-3578A360EBD3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2:06:52.521" v="1222"/>
          <ac:spMkLst>
            <pc:docMk/>
            <pc:sldMk cId="3559371383" sldId="993"/>
            <ac:spMk id="161" creationId="{B3D70443-F3EE-CE47-AEBC-12DE161B9412}"/>
          </ac:spMkLst>
        </pc:spChg>
        <pc:spChg chg="mod ord">
          <ac:chgData name="Aizhan Kassymova" userId="S::a.kassymova@satbayev.university::116eda05-19b7-4ab1-b111-75ad639c04ed" providerId="AD" clId="Web-{C07E459D-C0C4-7D1B-17A3-F67B289F98CC}" dt="2022-07-15T12:12:40.436" v="1286" actId="1076"/>
          <ac:spMkLst>
            <pc:docMk/>
            <pc:sldMk cId="3559371383" sldId="993"/>
            <ac:spMk id="602" creationId="{42F82D1E-8ED4-4F44-9C3C-BDFDC81291EA}"/>
          </ac:spMkLst>
        </pc:spChg>
        <pc:spChg chg="mod topLvl">
          <ac:chgData name="Aizhan Kassymova" userId="S::a.kassymova@satbayev.university::116eda05-19b7-4ab1-b111-75ad639c04ed" providerId="AD" clId="Web-{C07E459D-C0C4-7D1B-17A3-F67B289F98CC}" dt="2022-07-15T12:06:11.939" v="1217" actId="20577"/>
          <ac:spMkLst>
            <pc:docMk/>
            <pc:sldMk cId="3559371383" sldId="993"/>
            <ac:spMk id="648" creationId="{17573379-BEF3-6842-92C8-C7C11E0F12A1}"/>
          </ac:spMkLst>
        </pc:spChg>
        <pc:spChg chg="del topLvl">
          <ac:chgData name="Aizhan Kassymova" userId="S::a.kassymova@satbayev.university::116eda05-19b7-4ab1-b111-75ad639c04ed" providerId="AD" clId="Web-{C07E459D-C0C4-7D1B-17A3-F67B289F98CC}" dt="2022-07-15T12:05:37.921" v="1195"/>
          <ac:spMkLst>
            <pc:docMk/>
            <pc:sldMk cId="3559371383" sldId="993"/>
            <ac:spMk id="757" creationId="{DA9B1A1A-980B-A04A-99EA-7721056B3929}"/>
          </ac:spMkLst>
        </pc:spChg>
        <pc:grpChg chg="del">
          <ac:chgData name="Aizhan Kassymova" userId="S::a.kassymova@satbayev.university::116eda05-19b7-4ab1-b111-75ad639c04ed" providerId="AD" clId="Web-{C07E459D-C0C4-7D1B-17A3-F67B289F98CC}" dt="2022-07-15T12:05:37.921" v="1195"/>
          <ac:grpSpMkLst>
            <pc:docMk/>
            <pc:sldMk cId="3559371383" sldId="993"/>
            <ac:grpSpMk id="4" creationId="{3E66D11C-2FA6-994B-8F41-1BCDD73182B5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2:05:05.857" v="1189"/>
        <pc:sldMkLst>
          <pc:docMk/>
          <pc:sldMk cId="3215806968" sldId="994"/>
        </pc:sldMkLst>
        <pc:spChg chg="add">
          <ac:chgData name="Aizhan Kassymova" userId="S::a.kassymova@satbayev.university::116eda05-19b7-4ab1-b111-75ad639c04ed" providerId="AD" clId="Web-{C07E459D-C0C4-7D1B-17A3-F67B289F98CC}" dt="2022-07-15T12:04:32.526" v="1187"/>
          <ac:spMkLst>
            <pc:docMk/>
            <pc:sldMk cId="3215806968" sldId="994"/>
            <ac:spMk id="4" creationId="{C57DAD70-9B48-BA83-1114-914FBA4BD02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2:04:31.807" v="1186"/>
          <ac:spMkLst>
            <pc:docMk/>
            <pc:sldMk cId="3215806968" sldId="994"/>
            <ac:spMk id="146" creationId="{FB6AE8FF-6EB2-C544-80BC-6FF3FA7A628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20.809" v="1123" actId="14100"/>
          <ac:spMkLst>
            <pc:docMk/>
            <pc:sldMk cId="3215806968" sldId="994"/>
            <ac:spMk id="482" creationId="{885A2C98-F0C5-4F48-973F-FB58C481680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54.718" v="1138" actId="20577"/>
          <ac:spMkLst>
            <pc:docMk/>
            <pc:sldMk cId="3215806968" sldId="994"/>
            <ac:spMk id="488" creationId="{957E7C76-675E-574B-8ACD-614388DAE938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05.281" v="1146" actId="20577"/>
          <ac:spMkLst>
            <pc:docMk/>
            <pc:sldMk cId="3215806968" sldId="994"/>
            <ac:spMk id="493" creationId="{48FDD660-FDC1-BC4D-AF14-61D75C0EB803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36.513" v="1126" actId="14100"/>
          <ac:spMkLst>
            <pc:docMk/>
            <pc:sldMk cId="3215806968" sldId="994"/>
            <ac:spMk id="498" creationId="{A7FBBFF4-7CCE-3745-9DBF-448559E76BA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4:22.353" v="1185" actId="1076"/>
          <ac:spMkLst>
            <pc:docMk/>
            <pc:sldMk cId="3215806968" sldId="994"/>
            <ac:spMk id="501" creationId="{EC6D6C58-6370-D841-9FF4-E86B3221023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3:48.929" v="1175" actId="1076"/>
          <ac:spMkLst>
            <pc:docMk/>
            <pc:sldMk cId="3215806968" sldId="994"/>
            <ac:spMk id="502" creationId="{999DDB29-B5E4-4144-8D94-861082F6DF98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17.376" v="1153" actId="20577"/>
          <ac:spMkLst>
            <pc:docMk/>
            <pc:sldMk cId="3215806968" sldId="994"/>
            <ac:spMk id="514" creationId="{1BBEC08D-B4E9-1244-8AFE-C137F04A0DFB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35.346" v="1161" actId="20577"/>
          <ac:spMkLst>
            <pc:docMk/>
            <pc:sldMk cId="3215806968" sldId="994"/>
            <ac:spMk id="516" creationId="{2215F4CA-83FF-2F43-A883-32EAB81F1207}"/>
          </ac:spMkLst>
        </pc:sp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55:57.427" v="1096"/>
        <pc:sldMkLst>
          <pc:docMk/>
          <pc:sldMk cId="519445649" sldId="995"/>
        </pc:sldMkLst>
        <pc:spChg chg="mod">
          <ac:chgData name="Aizhan Kassymova" userId="S::a.kassymova@satbayev.university::116eda05-19b7-4ab1-b111-75ad639c04ed" providerId="AD" clId="Web-{C07E459D-C0C4-7D1B-17A3-F67B289F98CC}" dt="2022-07-15T11:46:50.278" v="1029" actId="20577"/>
          <ac:spMkLst>
            <pc:docMk/>
            <pc:sldMk cId="519445649" sldId="995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44:00.984" v="1024"/>
          <ac:spMkLst>
            <pc:docMk/>
            <pc:sldMk cId="519445649" sldId="995"/>
            <ac:spMk id="5" creationId="{8ECCA882-E5CA-47E8-2EEE-339BE2D5A02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0:23.996" v="1044" actId="20577"/>
          <ac:spMkLst>
            <pc:docMk/>
            <pc:sldMk cId="519445649" sldId="995"/>
            <ac:spMk id="43" creationId="{494751C5-3228-E445-BD01-72428A7EAB59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44:00.594" v="1023"/>
          <ac:spMkLst>
            <pc:docMk/>
            <pc:sldMk cId="519445649" sldId="995"/>
            <ac:spMk id="74" creationId="{4DCC6A02-3817-1E4F-92DD-D0AA6AC8445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1:05.546" v="1049" actId="1076"/>
          <ac:spMkLst>
            <pc:docMk/>
            <pc:sldMk cId="519445649" sldId="995"/>
            <ac:spMk id="302" creationId="{07E7AB23-0BD9-F14F-9990-6EF08491E44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2:51.460" v="1081" actId="1076"/>
          <ac:spMkLst>
            <pc:docMk/>
            <pc:sldMk cId="519445649" sldId="995"/>
            <ac:spMk id="303" creationId="{22B4F102-0AE6-894B-9FDB-169832FE1D3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2:59.367" v="1084" actId="20577"/>
          <ac:spMkLst>
            <pc:docMk/>
            <pc:sldMk cId="519445649" sldId="995"/>
            <ac:spMk id="304" creationId="{99C94E9C-7B58-B945-A1E2-8510D3FF88DA}"/>
          </ac:spMkLst>
        </pc:spChg>
        <pc:grpChg chg="mod">
          <ac:chgData name="Aizhan Kassymova" userId="S::a.kassymova@satbayev.university::116eda05-19b7-4ab1-b111-75ad639c04ed" providerId="AD" clId="Web-{C07E459D-C0C4-7D1B-17A3-F67B289F98CC}" dt="2022-07-15T11:44:08.954" v="1026" actId="1076"/>
          <ac:grpSpMkLst>
            <pc:docMk/>
            <pc:sldMk cId="519445649" sldId="995"/>
            <ac:grpSpMk id="8" creationId="{2A92D340-73A9-4F49-8534-B5C904B778B4}"/>
          </ac:grpSpMkLst>
        </pc:grpChg>
      </pc:sldChg>
      <pc:sldChg chg="addSp delSp modSp add ord delAnim modNotes">
        <pc:chgData name="Aizhan Kassymova" userId="S::a.kassymova@satbayev.university::116eda05-19b7-4ab1-b111-75ad639c04ed" providerId="AD" clId="Web-{C07E459D-C0C4-7D1B-17A3-F67B289F98CC}" dt="2022-07-15T11:32:06.588" v="959"/>
        <pc:sldMkLst>
          <pc:docMk/>
          <pc:sldMk cId="1724717735" sldId="996"/>
        </pc:sldMkLst>
        <pc:spChg chg="mod">
          <ac:chgData name="Aizhan Kassymova" userId="S::a.kassymova@satbayev.university::116eda05-19b7-4ab1-b111-75ad639c04ed" providerId="AD" clId="Web-{C07E459D-C0C4-7D1B-17A3-F67B289F98CC}" dt="2022-07-15T11:23:52.927" v="864" actId="20577"/>
          <ac:spMkLst>
            <pc:docMk/>
            <pc:sldMk cId="1724717735" sldId="996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23:14.096" v="854"/>
          <ac:spMkLst>
            <pc:docMk/>
            <pc:sldMk cId="1724717735" sldId="996"/>
            <ac:spMk id="6" creationId="{47BBFFB5-5A4E-EE55-6904-311E388969C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6:01.593" v="892" actId="14100"/>
          <ac:spMkLst>
            <pc:docMk/>
            <pc:sldMk cId="1724717735" sldId="996"/>
            <ac:spMk id="17" creationId="{266CA32C-7D96-1F42-88EE-0CD26A415F37}"/>
          </ac:spMkLst>
        </pc:spChg>
        <pc:spChg chg="del mod topLvl">
          <ac:chgData name="Aizhan Kassymova" userId="S::a.kassymova@satbayev.university::116eda05-19b7-4ab1-b111-75ad639c04ed" providerId="AD" clId="Web-{C07E459D-C0C4-7D1B-17A3-F67B289F98CC}" dt="2022-07-15T11:25:30.434" v="884"/>
          <ac:spMkLst>
            <pc:docMk/>
            <pc:sldMk cId="1724717735" sldId="996"/>
            <ac:spMk id="43" creationId="{54211E9D-8A8E-BF41-BDEC-889453887B7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23:14.050" v="853"/>
          <ac:spMkLst>
            <pc:docMk/>
            <pc:sldMk cId="1724717735" sldId="996"/>
            <ac:spMk id="45" creationId="{589565F1-CC81-D148-8C2B-5587C47130D9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7:01.425" v="914" actId="20577"/>
          <ac:spMkLst>
            <pc:docMk/>
            <pc:sldMk cId="1724717735" sldId="996"/>
            <ac:spMk id="90" creationId="{57B3723E-06BE-9E4B-B5FD-DB428178AC7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7:37.834" v="926" actId="20577"/>
          <ac:spMkLst>
            <pc:docMk/>
            <pc:sldMk cId="1724717735" sldId="996"/>
            <ac:spMk id="99" creationId="{F2BB1DAE-AB56-8246-A3D6-8E5A69B8FF8C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6:39.971" v="907" actId="1076"/>
          <ac:spMkLst>
            <pc:docMk/>
            <pc:sldMk cId="1724717735" sldId="996"/>
            <ac:spMk id="100" creationId="{2FE5E5BD-F2D9-044C-AF8E-8A3AB1A666A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27:47.491" v="927"/>
          <ac:spMkLst>
            <pc:docMk/>
            <pc:sldMk cId="1724717735" sldId="996"/>
            <ac:spMk id="108" creationId="{23257655-BFAB-7E4B-9721-E40633712A2D}"/>
          </ac:spMkLst>
        </pc:spChg>
        <pc:grpChg chg="topLvl">
          <ac:chgData name="Aizhan Kassymova" userId="S::a.kassymova@satbayev.university::116eda05-19b7-4ab1-b111-75ad639c04ed" providerId="AD" clId="Web-{C07E459D-C0C4-7D1B-17A3-F67B289F98CC}" dt="2022-07-15T11:25:30.434" v="884"/>
          <ac:grpSpMkLst>
            <pc:docMk/>
            <pc:sldMk cId="1724717735" sldId="996"/>
            <ac:grpSpMk id="3" creationId="{37FB3ADB-070D-EA41-8E10-638DD4679B17}"/>
          </ac:grpSpMkLst>
        </pc:grpChg>
        <pc:grpChg chg="del">
          <ac:chgData name="Aizhan Kassymova" userId="S::a.kassymova@satbayev.university::116eda05-19b7-4ab1-b111-75ad639c04ed" providerId="AD" clId="Web-{C07E459D-C0C4-7D1B-17A3-F67B289F98CC}" dt="2022-07-15T11:25:30.434" v="884"/>
          <ac:grpSpMkLst>
            <pc:docMk/>
            <pc:sldMk cId="1724717735" sldId="996"/>
            <ac:grpSpMk id="4" creationId="{C493C1C6-6FFC-4542-8569-381842BD5BB2}"/>
          </ac:grpSpMkLst>
        </pc:grpChg>
      </pc:sldChg>
      <pc:sldChg chg="add del">
        <pc:chgData name="Aizhan Kassymova" userId="S::a.kassymova@satbayev.university::116eda05-19b7-4ab1-b111-75ad639c04ed" providerId="AD" clId="Web-{C07E459D-C0C4-7D1B-17A3-F67B289F98CC}" dt="2022-07-15T11:43:49.687" v="1022"/>
        <pc:sldMkLst>
          <pc:docMk/>
          <pc:sldMk cId="1288990589" sldId="997"/>
        </pc:sldMkLst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49:27.508" v="1037"/>
        <pc:sldMkLst>
          <pc:docMk/>
          <pc:sldMk cId="396709274" sldId="998"/>
        </pc:sldMkLst>
        <pc:spChg chg="mod">
          <ac:chgData name="Aizhan Kassymova" userId="S::a.kassymova@satbayev.university::116eda05-19b7-4ab1-b111-75ad639c04ed" providerId="AD" clId="Web-{C07E459D-C0C4-7D1B-17A3-F67B289F98CC}" dt="2022-07-15T11:32:55.841" v="965" actId="20577"/>
          <ac:spMkLst>
            <pc:docMk/>
            <pc:sldMk cId="396709274" sldId="998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32:22.511" v="963"/>
          <ac:spMkLst>
            <pc:docMk/>
            <pc:sldMk cId="396709274" sldId="998"/>
            <ac:spMk id="4" creationId="{ED51173D-1DC8-26E3-67B8-FB6B064333F3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4:44.333" v="986" actId="1076"/>
          <ac:spMkLst>
            <pc:docMk/>
            <pc:sldMk cId="396709274" sldId="998"/>
            <ac:spMk id="17" creationId="{921D3CC3-7FC4-4346-86E8-F841A7674F2D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6:19.918" v="1013" actId="1076"/>
          <ac:spMkLst>
            <pc:docMk/>
            <pc:sldMk cId="396709274" sldId="998"/>
            <ac:spMk id="29" creationId="{A650D718-81E6-C34A-AA06-669C8384001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5:46.557" v="1000" actId="20577"/>
          <ac:spMkLst>
            <pc:docMk/>
            <pc:sldMk cId="396709274" sldId="998"/>
            <ac:spMk id="30" creationId="{8C2F6269-CD63-DC47-AA5A-D6F6AD85E9F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5:39.478" v="993" actId="20577"/>
          <ac:spMkLst>
            <pc:docMk/>
            <pc:sldMk cId="396709274" sldId="998"/>
            <ac:spMk id="31" creationId="{43A2AD3C-9D79-9140-BB67-1BE3BD4261D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4:53.772" v="988" actId="20577"/>
          <ac:spMkLst>
            <pc:docMk/>
            <pc:sldMk cId="396709274" sldId="998"/>
            <ac:spMk id="60" creationId="{C45704CB-2C2D-E04A-BF4B-17BB274AE2EB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32:21.995" v="962"/>
          <ac:spMkLst>
            <pc:docMk/>
            <pc:sldMk cId="396709274" sldId="998"/>
            <ac:spMk id="61" creationId="{B25BBF9C-F6B7-D74C-8D2F-80041D2036F7}"/>
          </ac:spMkLst>
        </pc:spChg>
      </pc:sldChg>
      <pc:sldChg chg="addSp delSp modSp add del">
        <pc:chgData name="Aizhan Kassymova" userId="S::a.kassymova@satbayev.university::116eda05-19b7-4ab1-b111-75ad639c04ed" providerId="AD" clId="Web-{C07E459D-C0C4-7D1B-17A3-F67B289F98CC}" dt="2022-07-15T11:10:23.962" v="815"/>
        <pc:sldMkLst>
          <pc:docMk/>
          <pc:sldMk cId="2111853387" sldId="999"/>
        </pc:sldMkLst>
        <pc:spChg chg="add mod">
          <ac:chgData name="Aizhan Kassymova" userId="S::a.kassymova@satbayev.university::116eda05-19b7-4ab1-b111-75ad639c04ed" providerId="AD" clId="Web-{C07E459D-C0C4-7D1B-17A3-F67B289F98CC}" dt="2022-07-15T11:06:44.649" v="814" actId="1076"/>
          <ac:spMkLst>
            <pc:docMk/>
            <pc:sldMk cId="2111853387" sldId="999"/>
            <ac:spMk id="6" creationId="{5B1F89F8-95A2-9382-BAE3-02300FE2F231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06:41.774" v="812"/>
          <ac:spMkLst>
            <pc:docMk/>
            <pc:sldMk cId="2111853387" sldId="999"/>
            <ac:spMk id="32" creationId="{0FDC591A-D31D-2A45-AA1E-B568041AA95C}"/>
          </ac:spMkLst>
        </pc:spChg>
      </pc:sldChg>
      <pc:sldChg chg="add del">
        <pc:chgData name="Aizhan Kassymova" userId="S::a.kassymova@satbayev.university::116eda05-19b7-4ab1-b111-75ad639c04ed" providerId="AD" clId="Web-{C07E459D-C0C4-7D1B-17A3-F67B289F98CC}" dt="2022-07-15T11:05:55.912" v="810"/>
        <pc:sldMkLst>
          <pc:docMk/>
          <pc:sldMk cId="4008258214" sldId="1000"/>
        </pc:sldMkLst>
      </pc:sldChg>
      <pc:sldChg chg="add del">
        <pc:chgData name="Aizhan Kassymova" userId="S::a.kassymova@satbayev.university::116eda05-19b7-4ab1-b111-75ad639c04ed" providerId="AD" clId="Web-{C07E459D-C0C4-7D1B-17A3-F67B289F98CC}" dt="2022-07-15T11:05:59.693" v="811"/>
        <pc:sldMkLst>
          <pc:docMk/>
          <pc:sldMk cId="18867529" sldId="1001"/>
        </pc:sldMkLst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05:47.645" v="809"/>
        <pc:sldMkLst>
          <pc:docMk/>
          <pc:sldMk cId="2473510013" sldId="1002"/>
        </pc:sldMkLst>
        <pc:spChg chg="mod">
          <ac:chgData name="Aizhan Kassymova" userId="S::a.kassymova@satbayev.university::116eda05-19b7-4ab1-b111-75ad639c04ed" providerId="AD" clId="Web-{C07E459D-C0C4-7D1B-17A3-F67B289F98CC}" dt="2022-07-15T10:53:56.454" v="783" actId="20577"/>
          <ac:spMkLst>
            <pc:docMk/>
            <pc:sldMk cId="2473510013" sldId="1002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40:05.502" v="442" actId="1076"/>
          <ac:spMkLst>
            <pc:docMk/>
            <pc:sldMk cId="2473510013" sldId="1002"/>
            <ac:spMk id="6" creationId="{D1F89AD2-0A73-958F-63A6-0EE7CB7DA24C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0:40:15.253" v="443"/>
          <ac:spMkLst>
            <pc:docMk/>
            <pc:sldMk cId="2473510013" sldId="1002"/>
            <ac:spMk id="10" creationId="{D9EB8EE0-E097-3673-CCA5-7A22B85FF45A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53:41.484" v="780" actId="20577"/>
          <ac:spMkLst>
            <pc:docMk/>
            <pc:sldMk cId="2473510013" sldId="1002"/>
            <ac:spMk id="12" creationId="{920CA18F-14B3-950A-12AA-DCF92408B76F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53:31.483" v="779" actId="1076"/>
          <ac:spMkLst>
            <pc:docMk/>
            <pc:sldMk cId="2473510013" sldId="1002"/>
            <ac:spMk id="14" creationId="{ADB1A9A5-20C4-40DF-249B-B2AECC553FC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7:33.411" v="707" actId="20577"/>
          <ac:spMkLst>
            <pc:docMk/>
            <pc:sldMk cId="2473510013" sldId="1002"/>
            <ac:spMk id="52" creationId="{A295C9C7-DA39-ED42-847F-83EE93D04F5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2:34.682" v="750" actId="20577"/>
          <ac:spMkLst>
            <pc:docMk/>
            <pc:sldMk cId="2473510013" sldId="1002"/>
            <ac:spMk id="53" creationId="{4367B5FB-6961-314F-9C99-C943E30E405F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3:17.498" v="776" actId="20577"/>
          <ac:spMkLst>
            <pc:docMk/>
            <pc:sldMk cId="2473510013" sldId="1002"/>
            <ac:spMk id="55" creationId="{D2984E3F-88C6-FF46-A32F-B96D5A684CE9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42:40.842" v="560"/>
          <ac:spMkLst>
            <pc:docMk/>
            <pc:sldMk cId="2473510013" sldId="1002"/>
            <ac:spMk id="57" creationId="{520C29B2-BF21-FD46-BEE5-C6688F24021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8:41.474" v="800" actId="14100"/>
          <ac:spMkLst>
            <pc:docMk/>
            <pc:sldMk cId="2473510013" sldId="1002"/>
            <ac:spMk id="63" creationId="{10899A13-D659-FD40-BB86-F6944FFF870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0:44.708" v="487" actId="1076"/>
          <ac:spMkLst>
            <pc:docMk/>
            <pc:sldMk cId="2473510013" sldId="1002"/>
            <ac:spMk id="85" creationId="{4FBD0AA4-42C3-2B49-BDB1-0979DED2C5D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43.947" v="538" actId="20577"/>
          <ac:spMkLst>
            <pc:docMk/>
            <pc:sldMk cId="2473510013" sldId="1002"/>
            <ac:spMk id="87" creationId="{867387BA-39EC-9E4E-8BB0-480BC442362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59.292" v="548" actId="20577"/>
          <ac:spMkLst>
            <pc:docMk/>
            <pc:sldMk cId="2473510013" sldId="1002"/>
            <ac:spMk id="90" creationId="{EED5545D-BA61-2046-A423-41F4F0BCD65B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43:05.015" v="565"/>
          <ac:spMkLst>
            <pc:docMk/>
            <pc:sldMk cId="2473510013" sldId="1002"/>
            <ac:spMk id="92" creationId="{2521317A-C1CF-B84E-8D60-CC1E8C06357E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04.710" v="500" actId="1076"/>
          <ac:spMkLst>
            <pc:docMk/>
            <pc:sldMk cId="2473510013" sldId="1002"/>
            <ac:spMk id="100" creationId="{488CD73E-ECC7-E842-9578-1478C5F11784}"/>
          </ac:spMkLst>
        </pc:spChg>
        <pc:grpChg chg="mod">
          <ac:chgData name="Aizhan Kassymova" userId="S::a.kassymova@satbayev.university::116eda05-19b7-4ab1-b111-75ad639c04ed" providerId="AD" clId="Web-{C07E459D-C0C4-7D1B-17A3-F67B289F98CC}" dt="2022-07-15T10:52:14.274" v="729" actId="1076"/>
          <ac:grpSpMkLst>
            <pc:docMk/>
            <pc:sldMk cId="2473510013" sldId="1002"/>
            <ac:grpSpMk id="9" creationId="{E7DB7FA8-F9A7-FB4D-B8FF-0FBB7086AF05}"/>
          </ac:grpSpMkLst>
        </pc:grpChg>
        <pc:cxnChg chg="mod">
          <ac:chgData name="Aizhan Kassymova" userId="S::a.kassymova@satbayev.university::116eda05-19b7-4ab1-b111-75ad639c04ed" providerId="AD" clId="Web-{C07E459D-C0C4-7D1B-17A3-F67B289F98CC}" dt="2022-07-15T10:58:41.474" v="800" actId="14100"/>
          <ac:cxnSpMkLst>
            <pc:docMk/>
            <pc:sldMk cId="2473510013" sldId="1002"/>
            <ac:cxnSpMk id="7" creationId="{B4BA02AB-689E-8049-956E-12333C1B2FBE}"/>
          </ac:cxnSpMkLst>
        </pc:cxn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17:18.695" v="847"/>
        <pc:sldMkLst>
          <pc:docMk/>
          <pc:sldMk cId="1806603704" sldId="1003"/>
        </pc:sldMkLst>
        <pc:spChg chg="mod">
          <ac:chgData name="Aizhan Kassymova" userId="S::a.kassymova@satbayev.university::116eda05-19b7-4ab1-b111-75ad639c04ed" providerId="AD" clId="Web-{C07E459D-C0C4-7D1B-17A3-F67B289F98CC}" dt="2022-07-15T10:20:28.558" v="130" actId="20577"/>
          <ac:spMkLst>
            <pc:docMk/>
            <pc:sldMk cId="1806603704" sldId="1003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26:53.742" v="389" actId="20577"/>
          <ac:spMkLst>
            <pc:docMk/>
            <pc:sldMk cId="1806603704" sldId="1003"/>
            <ac:spMk id="4" creationId="{37D353C5-586D-1259-E040-6CF8894084A1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36:32.440" v="428" actId="1076"/>
          <ac:spMkLst>
            <pc:docMk/>
            <pc:sldMk cId="1806603704" sldId="1003"/>
            <ac:spMk id="6" creationId="{8D7317D4-144E-0013-975A-E63F63A26BD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36:28.502" v="427" actId="1076"/>
          <ac:spMkLst>
            <pc:docMk/>
            <pc:sldMk cId="1806603704" sldId="1003"/>
            <ac:spMk id="7" creationId="{9250F375-9116-1971-425B-1B13039C1667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26:40.148" v="385"/>
          <ac:spMkLst>
            <pc:docMk/>
            <pc:sldMk cId="1806603704" sldId="1003"/>
            <ac:spMk id="51" creationId="{B70D46B2-DA48-BC41-88EB-9A7ADF18AE5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7:29.917" v="391" actId="20577"/>
          <ac:spMkLst>
            <pc:docMk/>
            <pc:sldMk cId="1806603704" sldId="1003"/>
            <ac:spMk id="58" creationId="{AC2D03E9-7C61-0A43-A247-276B596B994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6:35.007" v="384" actId="20577"/>
          <ac:spMkLst>
            <pc:docMk/>
            <pc:sldMk cId="1806603704" sldId="1003"/>
            <ac:spMk id="75" creationId="{9033E5DB-6EA3-CE4C-B1A8-C9C804BDCB3F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19.871" v="555" actId="1076"/>
          <ac:spMkLst>
            <pc:docMk/>
            <pc:sldMk cId="1806603704" sldId="1003"/>
            <ac:spMk id="85" creationId="{4FBD0AA4-42C3-2B49-BDB1-0979DED2C5D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27.169" v="557" actId="20577"/>
          <ac:spMkLst>
            <pc:docMk/>
            <pc:sldMk cId="1806603704" sldId="1003"/>
            <ac:spMk id="87" creationId="{867387BA-39EC-9E4E-8BB0-480BC442362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32.529" v="559" actId="20577"/>
          <ac:spMkLst>
            <pc:docMk/>
            <pc:sldMk cId="1806603704" sldId="1003"/>
            <ac:spMk id="90" creationId="{EED5545D-BA61-2046-A423-41F4F0BCD65B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4:21.403" v="290" actId="20577"/>
          <ac:spMkLst>
            <pc:docMk/>
            <pc:sldMk cId="1806603704" sldId="1003"/>
            <ac:spMk id="92" creationId="{2521317A-C1CF-B84E-8D60-CC1E8C06357E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10.793" v="552" actId="1076"/>
          <ac:spMkLst>
            <pc:docMk/>
            <pc:sldMk cId="1806603704" sldId="1003"/>
            <ac:spMk id="100" creationId="{488CD73E-ECC7-E842-9578-1478C5F11784}"/>
          </ac:spMkLst>
        </pc:spChg>
        <pc:cxnChg chg="mod">
          <ac:chgData name="Aizhan Kassymova" userId="S::a.kassymova@satbayev.university::116eda05-19b7-4ab1-b111-75ad639c04ed" providerId="AD" clId="Web-{C07E459D-C0C4-7D1B-17A3-F67B289F98CC}" dt="2022-07-15T10:21:19.546" v="172" actId="1076"/>
          <ac:cxnSpMkLst>
            <pc:docMk/>
            <pc:sldMk cId="1806603704" sldId="1003"/>
            <ac:cxnSpMk id="5" creationId="{E0E58503-FA9B-1542-A0D6-E85B92D1E5BA}"/>
          </ac:cxnSpMkLst>
        </pc:cxn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0:19:20.835" v="128"/>
        <pc:sldMkLst>
          <pc:docMk/>
          <pc:sldMk cId="1361521299" sldId="1004"/>
        </pc:sldMkLst>
        <pc:spChg chg="mod">
          <ac:chgData name="Aizhan Kassymova" userId="S::a.kassymova@satbayev.university::116eda05-19b7-4ab1-b111-75ad639c04ed" providerId="AD" clId="Web-{C07E459D-C0C4-7D1B-17A3-F67B289F98CC}" dt="2022-07-15T09:45:54.715" v="26" actId="20577"/>
          <ac:spMkLst>
            <pc:docMk/>
            <pc:sldMk cId="1361521299" sldId="1004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14:02.421" v="97" actId="1076"/>
          <ac:spMkLst>
            <pc:docMk/>
            <pc:sldMk cId="1361521299" sldId="1004"/>
            <ac:spMk id="4" creationId="{BBB7447D-601E-849F-062E-68F9EF2C5DF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48:53.284" v="36" actId="20577"/>
          <ac:spMkLst>
            <pc:docMk/>
            <pc:sldMk cId="1361521299" sldId="1004"/>
            <ac:spMk id="7" creationId="{84527315-9237-DF4C-A233-1FDCF6AF614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49:37.551" v="44" actId="20577"/>
          <ac:spMkLst>
            <pc:docMk/>
            <pc:sldMk cId="1361521299" sldId="1004"/>
            <ac:spMk id="50" creationId="{15E16EFE-9699-4F4E-BFC6-790480667E1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50:22.365" v="63" actId="20577"/>
          <ac:spMkLst>
            <pc:docMk/>
            <pc:sldMk cId="1361521299" sldId="1004"/>
            <ac:spMk id="53" creationId="{674A1D43-19A1-AA41-9CBF-545C92FF13A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13:20.621" v="94" actId="20577"/>
          <ac:spMkLst>
            <pc:docMk/>
            <pc:sldMk cId="1361521299" sldId="1004"/>
            <ac:spMk id="57" creationId="{90578129-76D6-DA4C-AF38-D254E1E2AA2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13:51.702" v="95"/>
          <ac:spMkLst>
            <pc:docMk/>
            <pc:sldMk cId="1361521299" sldId="1004"/>
            <ac:spMk id="58" creationId="{45CC7D59-8063-2F4C-A4F4-9B16811F4310}"/>
          </ac:spMkLst>
        </pc:spChg>
      </pc:sldChg>
      <pc:sldChg chg="add">
        <pc:chgData name="Aizhan Kassymova" userId="S::a.kassymova@satbayev.university::116eda05-19b7-4ab1-b111-75ad639c04ed" providerId="AD" clId="Web-{C07E459D-C0C4-7D1B-17A3-F67B289F98CC}" dt="2022-07-15T12:18:56.182" v="1326"/>
        <pc:sldMkLst>
          <pc:docMk/>
          <pc:sldMk cId="4011593193" sldId="1005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6.573" v="1327"/>
        <pc:sldMkLst>
          <pc:docMk/>
          <pc:sldMk cId="421856067" sldId="1006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6.948" v="1328"/>
        <pc:sldMkLst>
          <pc:docMk/>
          <pc:sldMk cId="2199283685" sldId="1007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276" v="1329"/>
        <pc:sldMkLst>
          <pc:docMk/>
          <pc:sldMk cId="2039105488" sldId="1008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557" v="1330"/>
        <pc:sldMkLst>
          <pc:docMk/>
          <pc:sldMk cId="622832814" sldId="1009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666" v="1331"/>
        <pc:sldMkLst>
          <pc:docMk/>
          <pc:sldMk cId="2628641788" sldId="1010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713" v="1332"/>
        <pc:sldMkLst>
          <pc:docMk/>
          <pc:sldMk cId="4140032516" sldId="1011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807" v="1333"/>
        <pc:sldMkLst>
          <pc:docMk/>
          <pc:sldMk cId="3516260518" sldId="1012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885" v="1334"/>
        <pc:sldMkLst>
          <pc:docMk/>
          <pc:sldMk cId="2500415789" sldId="1013"/>
        </pc:sldMkLst>
      </pc:sldChg>
      <pc:sldChg chg="add modNotes">
        <pc:chgData name="Aizhan Kassymova" userId="S::a.kassymova@satbayev.university::116eda05-19b7-4ab1-b111-75ad639c04ed" providerId="AD" clId="Web-{C07E459D-C0C4-7D1B-17A3-F67B289F98CC}" dt="2022-07-15T12:20:56.909" v="1340"/>
        <pc:sldMkLst>
          <pc:docMk/>
          <pc:sldMk cId="3538661402" sldId="1014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4.950" v="1336"/>
        <pc:sldMkLst>
          <pc:docMk/>
          <pc:sldMk cId="4019658133" sldId="1015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5.028" v="1337"/>
        <pc:sldMkLst>
          <pc:docMk/>
          <pc:sldMk cId="815488491" sldId="1016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5.044" v="1338"/>
        <pc:sldMkLst>
          <pc:docMk/>
          <pc:sldMk cId="4032368679" sldId="1017"/>
        </pc:sldMkLst>
      </pc:sldChg>
    </pc:docChg>
  </pc:docChgLst>
  <pc:docChgLst>
    <pc:chgData name="Aizhan Kassymova" userId="S::a.kassymova@satbayev.university::116eda05-19b7-4ab1-b111-75ad639c04ed" providerId="AD" clId="Web-{0B1181C4-8674-65E0-82E3-AEFCDDA2369C}"/>
    <pc:docChg chg="modSld">
      <pc:chgData name="Aizhan Kassymova" userId="S::a.kassymova@satbayev.university::116eda05-19b7-4ab1-b111-75ad639c04ed" providerId="AD" clId="Web-{0B1181C4-8674-65E0-82E3-AEFCDDA2369C}" dt="2022-07-14T17:10:58.638" v="89"/>
      <pc:docMkLst>
        <pc:docMk/>
      </pc:docMkLst>
      <pc:sldChg chg="modNotes">
        <pc:chgData name="Aizhan Kassymova" userId="S::a.kassymova@satbayev.university::116eda05-19b7-4ab1-b111-75ad639c04ed" providerId="AD" clId="Web-{0B1181C4-8674-65E0-82E3-AEFCDDA2369C}" dt="2022-07-14T17:10:58.638" v="89"/>
        <pc:sldMkLst>
          <pc:docMk/>
          <pc:sldMk cId="1433602419" sldId="983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8:38.445" v="75"/>
        <pc:sldMkLst>
          <pc:docMk/>
          <pc:sldMk cId="3313835661" sldId="984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3:55.606" v="50"/>
        <pc:sldMkLst>
          <pc:docMk/>
          <pc:sldMk cId="1971631348" sldId="985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1:21.256" v="46"/>
        <pc:sldMkLst>
          <pc:docMk/>
          <pc:sldMk cId="4090509329" sldId="986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9:36.534" v="42"/>
        <pc:sldMkLst>
          <pc:docMk/>
          <pc:sldMk cId="3110794418" sldId="987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4:49.272" v="28"/>
        <pc:sldMkLst>
          <pc:docMk/>
          <pc:sldMk cId="2209116651" sldId="988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2:21.642" v="24"/>
        <pc:sldMkLst>
          <pc:docMk/>
          <pc:sldMk cId="2203902979" sldId="989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1:47.750" v="21"/>
        <pc:sldMkLst>
          <pc:docMk/>
          <pc:sldMk cId="3405062112" sldId="990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1:00.654" v="15"/>
        <pc:sldMkLst>
          <pc:docMk/>
          <pc:sldMk cId="3444745692" sldId="992"/>
        </pc:sldMkLst>
      </pc:sldChg>
    </pc:docChg>
  </pc:docChgLst>
  <pc:docChgLst>
    <pc:chgData name="Aizhan Kassymova" userId="116eda05-19b7-4ab1-b111-75ad639c04ed" providerId="ADAL" clId="{FFCE49F3-5F8D-2B4B-8D18-7A400D8CA18F}"/>
    <pc:docChg chg="undo custSel addSld delSld modSld sldOrd">
      <pc:chgData name="Aizhan Kassymova" userId="116eda05-19b7-4ab1-b111-75ad639c04ed" providerId="ADAL" clId="{FFCE49F3-5F8D-2B4B-8D18-7A400D8CA18F}" dt="2022-07-16T07:35:02.636" v="3048" actId="20577"/>
      <pc:docMkLst>
        <pc:docMk/>
      </pc:docMkLst>
      <pc:sldChg chg="modSp mod">
        <pc:chgData name="Aizhan Kassymova" userId="116eda05-19b7-4ab1-b111-75ad639c04ed" providerId="ADAL" clId="{FFCE49F3-5F8D-2B4B-8D18-7A400D8CA18F}" dt="2022-07-16T07:24:43.019" v="3002" actId="20577"/>
        <pc:sldMkLst>
          <pc:docMk/>
          <pc:sldMk cId="618695574" sldId="256"/>
        </pc:sldMkLst>
        <pc:spChg chg="mod">
          <ac:chgData name="Aizhan Kassymova" userId="116eda05-19b7-4ab1-b111-75ad639c04ed" providerId="ADAL" clId="{FFCE49F3-5F8D-2B4B-8D18-7A400D8CA18F}" dt="2022-07-16T07:24:43.019" v="3002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Sp modSp add mod ord delAnim modNotesTx">
        <pc:chgData name="Aizhan Kassymova" userId="116eda05-19b7-4ab1-b111-75ad639c04ed" providerId="ADAL" clId="{FFCE49F3-5F8D-2B4B-8D18-7A400D8CA18F}" dt="2022-07-16T07:35:02.636" v="3048" actId="20577"/>
        <pc:sldMkLst>
          <pc:docMk/>
          <pc:sldMk cId="3878279891" sldId="415"/>
        </pc:sldMkLst>
        <pc:spChg chg="mod">
          <ac:chgData name="Aizhan Kassymova" userId="116eda05-19b7-4ab1-b111-75ad639c04ed" providerId="ADAL" clId="{FFCE49F3-5F8D-2B4B-8D18-7A400D8CA18F}" dt="2022-07-16T07:34:35.161" v="3046" actId="20577"/>
          <ac:spMkLst>
            <pc:docMk/>
            <pc:sldMk cId="3878279891" sldId="415"/>
            <ac:spMk id="2" creationId="{00000000-0000-0000-0000-000000000000}"/>
          </ac:spMkLst>
        </pc:spChg>
        <pc:picChg chg="del">
          <ac:chgData name="Aizhan Kassymova" userId="116eda05-19b7-4ab1-b111-75ad639c04ed" providerId="ADAL" clId="{FFCE49F3-5F8D-2B4B-8D18-7A400D8CA18F}" dt="2022-07-16T07:31:13.878" v="3013" actId="478"/>
          <ac:picMkLst>
            <pc:docMk/>
            <pc:sldMk cId="3878279891" sldId="415"/>
            <ac:picMk id="3" creationId="{7117D16D-B473-4EC7-B6AF-6681991D8ED7}"/>
          </ac:picMkLst>
        </pc:picChg>
        <pc:picChg chg="del">
          <ac:chgData name="Aizhan Kassymova" userId="116eda05-19b7-4ab1-b111-75ad639c04ed" providerId="ADAL" clId="{FFCE49F3-5F8D-2B4B-8D18-7A400D8CA18F}" dt="2022-07-16T07:31:08.144" v="3011" actId="478"/>
          <ac:picMkLst>
            <pc:docMk/>
            <pc:sldMk cId="3878279891" sldId="415"/>
            <ac:picMk id="4" creationId="{00000000-0000-0000-0000-000000000000}"/>
          </ac:picMkLst>
        </pc:picChg>
        <pc:picChg chg="mod">
          <ac:chgData name="Aizhan Kassymova" userId="116eda05-19b7-4ab1-b111-75ad639c04ed" providerId="ADAL" clId="{FFCE49F3-5F8D-2B4B-8D18-7A400D8CA18F}" dt="2022-07-16T07:31:19.282" v="3014" actId="1076"/>
          <ac:picMkLst>
            <pc:docMk/>
            <pc:sldMk cId="3878279891" sldId="415"/>
            <ac:picMk id="5" creationId="{00000000-0000-0000-0000-000000000000}"/>
          </ac:picMkLst>
        </pc:picChg>
      </pc:sldChg>
      <pc:sldChg chg="modNotesTx">
        <pc:chgData name="Aizhan Kassymova" userId="116eda05-19b7-4ab1-b111-75ad639c04ed" providerId="ADAL" clId="{FFCE49F3-5F8D-2B4B-8D18-7A400D8CA18F}" dt="2022-07-16T07:23:45.385" v="2950" actId="20577"/>
        <pc:sldMkLst>
          <pc:docMk/>
          <pc:sldMk cId="692421666" sldId="962"/>
        </pc:sldMkLst>
      </pc:sldChg>
      <pc:sldChg chg="modSp mod">
        <pc:chgData name="Aizhan Kassymova" userId="116eda05-19b7-4ab1-b111-75ad639c04ed" providerId="ADAL" clId="{FFCE49F3-5F8D-2B4B-8D18-7A400D8CA18F}" dt="2022-07-16T07:24:27.577" v="300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FFCE49F3-5F8D-2B4B-8D18-7A400D8CA18F}" dt="2022-07-16T07:24:27.577" v="300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mod modNotesTx">
        <pc:chgData name="Aizhan Kassymova" userId="116eda05-19b7-4ab1-b111-75ad639c04ed" providerId="ADAL" clId="{FFCE49F3-5F8D-2B4B-8D18-7A400D8CA18F}" dt="2022-07-16T05:46:10.714" v="2808" actId="1076"/>
        <pc:sldMkLst>
          <pc:docMk/>
          <pc:sldMk cId="4011593193" sldId="1005"/>
        </pc:sldMkLst>
        <pc:spChg chg="mod">
          <ac:chgData name="Aizhan Kassymova" userId="116eda05-19b7-4ab1-b111-75ad639c04ed" providerId="ADAL" clId="{FFCE49F3-5F8D-2B4B-8D18-7A400D8CA18F}" dt="2022-07-16T05:37:36.514" v="2511" actId="20577"/>
          <ac:spMkLst>
            <pc:docMk/>
            <pc:sldMk cId="4011593193" sldId="1005"/>
            <ac:spMk id="2" creationId="{3B8CD900-19EC-824C-BF74-AADFBF5A172E}"/>
          </ac:spMkLst>
        </pc:spChg>
        <pc:spChg chg="del">
          <ac:chgData name="Aizhan Kassymova" userId="116eda05-19b7-4ab1-b111-75ad639c04ed" providerId="ADAL" clId="{FFCE49F3-5F8D-2B4B-8D18-7A400D8CA18F}" dt="2022-07-15T18:04:00.089" v="512" actId="478"/>
          <ac:spMkLst>
            <pc:docMk/>
            <pc:sldMk cId="4011593193" sldId="1005"/>
            <ac:spMk id="137" creationId="{E70AE3D5-912C-A246-BEFD-E695C530DB2E}"/>
          </ac:spMkLst>
        </pc:spChg>
        <pc:spChg chg="add mod">
          <ac:chgData name="Aizhan Kassymova" userId="116eda05-19b7-4ab1-b111-75ad639c04ed" providerId="ADAL" clId="{FFCE49F3-5F8D-2B4B-8D18-7A400D8CA18F}" dt="2022-07-15T18:04:00.578" v="513"/>
          <ac:spMkLst>
            <pc:docMk/>
            <pc:sldMk cId="4011593193" sldId="1005"/>
            <ac:spMk id="138" creationId="{6BD8BDAD-DE9A-2307-5C3F-33EA4A6793CE}"/>
          </ac:spMkLst>
        </pc:spChg>
        <pc:spChg chg="add mod">
          <ac:chgData name="Aizhan Kassymova" userId="116eda05-19b7-4ab1-b111-75ad639c04ed" providerId="ADAL" clId="{FFCE49F3-5F8D-2B4B-8D18-7A400D8CA18F}" dt="2022-07-16T05:46:10.714" v="2808" actId="1076"/>
          <ac:spMkLst>
            <pc:docMk/>
            <pc:sldMk cId="4011593193" sldId="1005"/>
            <ac:spMk id="139" creationId="{249F0808-F665-B90B-0A1B-43B6DE4925E9}"/>
          </ac:spMkLst>
        </pc:spChg>
        <pc:spChg chg="mod">
          <ac:chgData name="Aizhan Kassymova" userId="116eda05-19b7-4ab1-b111-75ad639c04ed" providerId="ADAL" clId="{FFCE49F3-5F8D-2B4B-8D18-7A400D8CA18F}" dt="2022-07-16T05:45:08.654" v="2799" actId="14100"/>
          <ac:spMkLst>
            <pc:docMk/>
            <pc:sldMk cId="4011593193" sldId="1005"/>
            <ac:spMk id="144" creationId="{99237050-2EC8-FD44-B771-4FF0EAEABF5E}"/>
          </ac:spMkLst>
        </pc:spChg>
        <pc:spChg chg="del">
          <ac:chgData name="Aizhan Kassymova" userId="116eda05-19b7-4ab1-b111-75ad639c04ed" providerId="ADAL" clId="{FFCE49F3-5F8D-2B4B-8D18-7A400D8CA18F}" dt="2022-07-16T05:45:03.001" v="2798" actId="478"/>
          <ac:spMkLst>
            <pc:docMk/>
            <pc:sldMk cId="4011593193" sldId="1005"/>
            <ac:spMk id="145" creationId="{BA4F849D-1AD2-9F4B-A8A6-5D9737C832B4}"/>
          </ac:spMkLst>
        </pc:spChg>
        <pc:spChg chg="mod">
          <ac:chgData name="Aizhan Kassymova" userId="116eda05-19b7-4ab1-b111-75ad639c04ed" providerId="ADAL" clId="{FFCE49F3-5F8D-2B4B-8D18-7A400D8CA18F}" dt="2022-07-16T05:45:47.861" v="2804" actId="14100"/>
          <ac:spMkLst>
            <pc:docMk/>
            <pc:sldMk cId="4011593193" sldId="1005"/>
            <ac:spMk id="146" creationId="{A3F12762-BE2E-E244-ADD0-3F754C8AA53F}"/>
          </ac:spMkLst>
        </pc:spChg>
        <pc:spChg chg="mod">
          <ac:chgData name="Aizhan Kassymova" userId="116eda05-19b7-4ab1-b111-75ad639c04ed" providerId="ADAL" clId="{FFCE49F3-5F8D-2B4B-8D18-7A400D8CA18F}" dt="2022-07-16T05:45:52.626" v="2805" actId="14100"/>
          <ac:spMkLst>
            <pc:docMk/>
            <pc:sldMk cId="4011593193" sldId="1005"/>
            <ac:spMk id="147" creationId="{D9CB41BB-F2D8-B74D-BA63-C9D69DF8D2F9}"/>
          </ac:spMkLst>
        </pc:spChg>
        <pc:spChg chg="mod">
          <ac:chgData name="Aizhan Kassymova" userId="116eda05-19b7-4ab1-b111-75ad639c04ed" providerId="ADAL" clId="{FFCE49F3-5F8D-2B4B-8D18-7A400D8CA18F}" dt="2022-07-16T05:45:58.700" v="2806" actId="14100"/>
          <ac:spMkLst>
            <pc:docMk/>
            <pc:sldMk cId="4011593193" sldId="1005"/>
            <ac:spMk id="148" creationId="{383571D9-51C3-9042-A891-980960CA3F40}"/>
          </ac:spMkLst>
        </pc:spChg>
        <pc:spChg chg="mod">
          <ac:chgData name="Aizhan Kassymova" userId="116eda05-19b7-4ab1-b111-75ad639c04ed" providerId="ADAL" clId="{FFCE49F3-5F8D-2B4B-8D18-7A400D8CA18F}" dt="2022-07-16T05:46:03.848" v="2807" actId="14100"/>
          <ac:spMkLst>
            <pc:docMk/>
            <pc:sldMk cId="4011593193" sldId="1005"/>
            <ac:spMk id="149" creationId="{C49F8A27-7F5E-A74A-87FC-4C156780CED4}"/>
          </ac:spMkLst>
        </pc:spChg>
        <pc:spChg chg="mod">
          <ac:chgData name="Aizhan Kassymova" userId="116eda05-19b7-4ab1-b111-75ad639c04ed" providerId="ADAL" clId="{FFCE49F3-5F8D-2B4B-8D18-7A400D8CA18F}" dt="2022-07-16T05:44:57.854" v="2797" actId="1076"/>
          <ac:spMkLst>
            <pc:docMk/>
            <pc:sldMk cId="4011593193" sldId="1005"/>
            <ac:spMk id="150" creationId="{7497192E-FD73-AA40-BE80-ABE9A774CC99}"/>
          </ac:spMkLst>
        </pc:spChg>
        <pc:spChg chg="mod">
          <ac:chgData name="Aizhan Kassymova" userId="116eda05-19b7-4ab1-b111-75ad639c04ed" providerId="ADAL" clId="{FFCE49F3-5F8D-2B4B-8D18-7A400D8CA18F}" dt="2022-07-16T05:40:09.902" v="2589" actId="1076"/>
          <ac:spMkLst>
            <pc:docMk/>
            <pc:sldMk cId="4011593193" sldId="1005"/>
            <ac:spMk id="176" creationId="{D0A7F162-BF56-0D42-AC1A-1EA608D159F4}"/>
          </ac:spMkLst>
        </pc:spChg>
        <pc:spChg chg="mod">
          <ac:chgData name="Aizhan Kassymova" userId="116eda05-19b7-4ab1-b111-75ad639c04ed" providerId="ADAL" clId="{FFCE49F3-5F8D-2B4B-8D18-7A400D8CA18F}" dt="2022-07-16T05:41:43.563" v="2653" actId="14100"/>
          <ac:spMkLst>
            <pc:docMk/>
            <pc:sldMk cId="4011593193" sldId="1005"/>
            <ac:spMk id="177" creationId="{375C2B54-0F8A-624C-B0EA-326ECF0BEBFA}"/>
          </ac:spMkLst>
        </pc:spChg>
        <pc:spChg chg="mod">
          <ac:chgData name="Aizhan Kassymova" userId="116eda05-19b7-4ab1-b111-75ad639c04ed" providerId="ADAL" clId="{FFCE49F3-5F8D-2B4B-8D18-7A400D8CA18F}" dt="2022-07-16T05:41:16.125" v="2650" actId="14100"/>
          <ac:spMkLst>
            <pc:docMk/>
            <pc:sldMk cId="4011593193" sldId="1005"/>
            <ac:spMk id="179" creationId="{7EA1E797-77D1-3E4E-BE7E-ACEB5C9FC9FA}"/>
          </ac:spMkLst>
        </pc:spChg>
        <pc:spChg chg="mod">
          <ac:chgData name="Aizhan Kassymova" userId="116eda05-19b7-4ab1-b111-75ad639c04ed" providerId="ADAL" clId="{FFCE49F3-5F8D-2B4B-8D18-7A400D8CA18F}" dt="2022-07-16T05:43:44.609" v="2723" actId="14100"/>
          <ac:spMkLst>
            <pc:docMk/>
            <pc:sldMk cId="4011593193" sldId="1005"/>
            <ac:spMk id="180" creationId="{06DACFB6-A512-6346-ADF0-044A1E0D8B7E}"/>
          </ac:spMkLst>
        </pc:spChg>
        <pc:spChg chg="mod">
          <ac:chgData name="Aizhan Kassymova" userId="116eda05-19b7-4ab1-b111-75ad639c04ed" providerId="ADAL" clId="{FFCE49F3-5F8D-2B4B-8D18-7A400D8CA18F}" dt="2022-07-16T05:43:32.562" v="2722" actId="255"/>
          <ac:spMkLst>
            <pc:docMk/>
            <pc:sldMk cId="4011593193" sldId="1005"/>
            <ac:spMk id="181" creationId="{955E0381-1B0E-544A-A7DD-37ADCBB63FC5}"/>
          </ac:spMkLst>
        </pc:spChg>
        <pc:spChg chg="mod">
          <ac:chgData name="Aizhan Kassymova" userId="116eda05-19b7-4ab1-b111-75ad639c04ed" providerId="ADAL" clId="{FFCE49F3-5F8D-2B4B-8D18-7A400D8CA18F}" dt="2022-07-16T05:42:07.918" v="2658" actId="14100"/>
          <ac:spMkLst>
            <pc:docMk/>
            <pc:sldMk cId="4011593193" sldId="1005"/>
            <ac:spMk id="182" creationId="{7F5AA9D2-E3F5-C947-8DEE-283B00AD0518}"/>
          </ac:spMkLst>
        </pc:spChg>
        <pc:spChg chg="mod">
          <ac:chgData name="Aizhan Kassymova" userId="116eda05-19b7-4ab1-b111-75ad639c04ed" providerId="ADAL" clId="{FFCE49F3-5F8D-2B4B-8D18-7A400D8CA18F}" dt="2022-07-16T05:42:42.709" v="2674" actId="14100"/>
          <ac:spMkLst>
            <pc:docMk/>
            <pc:sldMk cId="4011593193" sldId="1005"/>
            <ac:spMk id="183" creationId="{D2FB6FCA-C219-0347-A799-A07286AA5FDE}"/>
          </ac:spMkLst>
        </pc:spChg>
        <pc:spChg chg="mod">
          <ac:chgData name="Aizhan Kassymova" userId="116eda05-19b7-4ab1-b111-75ad639c04ed" providerId="ADAL" clId="{FFCE49F3-5F8D-2B4B-8D18-7A400D8CA18F}" dt="2022-07-16T05:41:52.323" v="2655" actId="14100"/>
          <ac:spMkLst>
            <pc:docMk/>
            <pc:sldMk cId="4011593193" sldId="1005"/>
            <ac:spMk id="184" creationId="{5DD86E94-6322-434A-87B3-1B856F1C7FC6}"/>
          </ac:spMkLst>
        </pc:spChg>
        <pc:spChg chg="mod">
          <ac:chgData name="Aizhan Kassymova" userId="116eda05-19b7-4ab1-b111-75ad639c04ed" providerId="ADAL" clId="{FFCE49F3-5F8D-2B4B-8D18-7A400D8CA18F}" dt="2022-07-16T05:40:51.106" v="2637" actId="1076"/>
          <ac:spMkLst>
            <pc:docMk/>
            <pc:sldMk cId="4011593193" sldId="1005"/>
            <ac:spMk id="192" creationId="{0D15D10E-958A-864A-A283-C2AB2D4E8F72}"/>
          </ac:spMkLst>
        </pc:spChg>
        <pc:spChg chg="mod">
          <ac:chgData name="Aizhan Kassymova" userId="116eda05-19b7-4ab1-b111-75ad639c04ed" providerId="ADAL" clId="{FFCE49F3-5F8D-2B4B-8D18-7A400D8CA18F}" dt="2022-07-16T05:40:37.488" v="2629" actId="1076"/>
          <ac:spMkLst>
            <pc:docMk/>
            <pc:sldMk cId="4011593193" sldId="1005"/>
            <ac:spMk id="196" creationId="{0E8F71B9-D739-9B4D-B3C4-4209B53F4740}"/>
          </ac:spMkLst>
        </pc:spChg>
        <pc:spChg chg="mod">
          <ac:chgData name="Aizhan Kassymova" userId="116eda05-19b7-4ab1-b111-75ad639c04ed" providerId="ADAL" clId="{FFCE49F3-5F8D-2B4B-8D18-7A400D8CA18F}" dt="2022-07-16T05:40:16.965" v="2600" actId="1076"/>
          <ac:spMkLst>
            <pc:docMk/>
            <pc:sldMk cId="4011593193" sldId="1005"/>
            <ac:spMk id="197" creationId="{74C41705-B97B-5F4E-BB03-C374DF4919FA}"/>
          </ac:spMkLst>
        </pc:spChg>
        <pc:spChg chg="mod">
          <ac:chgData name="Aizhan Kassymova" userId="116eda05-19b7-4ab1-b111-75ad639c04ed" providerId="ADAL" clId="{FFCE49F3-5F8D-2B4B-8D18-7A400D8CA18F}" dt="2022-07-16T05:44:34.864" v="2772" actId="20577"/>
          <ac:spMkLst>
            <pc:docMk/>
            <pc:sldMk cId="4011593193" sldId="1005"/>
            <ac:spMk id="234" creationId="{1CB4056D-0AB4-094A-9E8C-7C63E13B1C00}"/>
          </ac:spMkLst>
        </pc:spChg>
        <pc:spChg chg="mod">
          <ac:chgData name="Aizhan Kassymova" userId="116eda05-19b7-4ab1-b111-75ad639c04ed" providerId="ADAL" clId="{FFCE49F3-5F8D-2B4B-8D18-7A400D8CA18F}" dt="2022-07-16T05:44:12.199" v="2743" actId="20577"/>
          <ac:spMkLst>
            <pc:docMk/>
            <pc:sldMk cId="4011593193" sldId="1005"/>
            <ac:spMk id="240" creationId="{9BC58A09-0AC8-5F40-B8A7-C0AF48D1DC0E}"/>
          </ac:spMkLst>
        </pc:spChg>
        <pc:spChg chg="mod">
          <ac:chgData name="Aizhan Kassymova" userId="116eda05-19b7-4ab1-b111-75ad639c04ed" providerId="ADAL" clId="{FFCE49F3-5F8D-2B4B-8D18-7A400D8CA18F}" dt="2022-07-16T05:44:44.977" v="2795" actId="20577"/>
          <ac:spMkLst>
            <pc:docMk/>
            <pc:sldMk cId="4011593193" sldId="1005"/>
            <ac:spMk id="274" creationId="{B74B5829-1A8F-AE47-9517-C70C28E5B2D0}"/>
          </ac:spMkLst>
        </pc:spChg>
        <pc:spChg chg="mod">
          <ac:chgData name="Aizhan Kassymova" userId="116eda05-19b7-4ab1-b111-75ad639c04ed" providerId="ADAL" clId="{FFCE49F3-5F8D-2B4B-8D18-7A400D8CA18F}" dt="2022-07-16T05:44:40.143" v="2782" actId="20577"/>
          <ac:spMkLst>
            <pc:docMk/>
            <pc:sldMk cId="4011593193" sldId="1005"/>
            <ac:spMk id="275" creationId="{28AC982F-9E27-1847-9770-EC46EAFE4DFF}"/>
          </ac:spMkLst>
        </pc:spChg>
        <pc:spChg chg="mod">
          <ac:chgData name="Aizhan Kassymova" userId="116eda05-19b7-4ab1-b111-75ad639c04ed" providerId="ADAL" clId="{FFCE49F3-5F8D-2B4B-8D18-7A400D8CA18F}" dt="2022-07-16T05:40:24.125" v="2610" actId="1076"/>
          <ac:spMkLst>
            <pc:docMk/>
            <pc:sldMk cId="4011593193" sldId="1005"/>
            <ac:spMk id="276" creationId="{2A962AD2-9396-3D42-9E36-5C73F53C9104}"/>
          </ac:spMkLst>
        </pc:spChg>
        <pc:spChg chg="mod">
          <ac:chgData name="Aizhan Kassymova" userId="116eda05-19b7-4ab1-b111-75ad639c04ed" providerId="ADAL" clId="{FFCE49F3-5F8D-2B4B-8D18-7A400D8CA18F}" dt="2022-07-16T05:40:47.552" v="2636" actId="1076"/>
          <ac:spMkLst>
            <pc:docMk/>
            <pc:sldMk cId="4011593193" sldId="1005"/>
            <ac:spMk id="290" creationId="{A538246A-59B9-0349-A984-2F7704DBA8CC}"/>
          </ac:spMkLst>
        </pc:spChg>
        <pc:spChg chg="mod">
          <ac:chgData name="Aizhan Kassymova" userId="116eda05-19b7-4ab1-b111-75ad639c04ed" providerId="ADAL" clId="{FFCE49F3-5F8D-2B4B-8D18-7A400D8CA18F}" dt="2022-07-16T05:44:53.163" v="2796" actId="1076"/>
          <ac:spMkLst>
            <pc:docMk/>
            <pc:sldMk cId="4011593193" sldId="1005"/>
            <ac:spMk id="293" creationId="{B678C5E1-8916-9C47-B1F3-E8A3F8BB6DB8}"/>
          </ac:spMkLst>
        </pc:spChg>
        <pc:spChg chg="mod">
          <ac:chgData name="Aizhan Kassymova" userId="116eda05-19b7-4ab1-b111-75ad639c04ed" providerId="ADAL" clId="{FFCE49F3-5F8D-2B4B-8D18-7A400D8CA18F}" dt="2022-07-16T05:41:47.756" v="2654" actId="1076"/>
          <ac:spMkLst>
            <pc:docMk/>
            <pc:sldMk cId="4011593193" sldId="1005"/>
            <ac:spMk id="296" creationId="{24E88B51-BE9B-3C48-9F67-26465B749683}"/>
          </ac:spMkLst>
        </pc:spChg>
        <pc:grpChg chg="mod">
          <ac:chgData name="Aizhan Kassymova" userId="116eda05-19b7-4ab1-b111-75ad639c04ed" providerId="ADAL" clId="{FFCE49F3-5F8D-2B4B-8D18-7A400D8CA18F}" dt="2022-07-16T05:44:53.163" v="2796" actId="1076"/>
          <ac:grpSpMkLst>
            <pc:docMk/>
            <pc:sldMk cId="4011593193" sldId="1005"/>
            <ac:grpSpMk id="291" creationId="{4888665C-41EE-644D-80C5-A5B9017648C6}"/>
          </ac:grpSpMkLst>
        </pc:grpChg>
        <pc:grpChg chg="mod">
          <ac:chgData name="Aizhan Kassymova" userId="116eda05-19b7-4ab1-b111-75ad639c04ed" providerId="ADAL" clId="{FFCE49F3-5F8D-2B4B-8D18-7A400D8CA18F}" dt="2022-07-16T05:41:47.756" v="2654" actId="1076"/>
          <ac:grpSpMkLst>
            <pc:docMk/>
            <pc:sldMk cId="4011593193" sldId="1005"/>
            <ac:grpSpMk id="294" creationId="{3A531A16-240C-9241-94EF-4C9AE4951124}"/>
          </ac:grpSpMkLst>
        </pc:grpChg>
        <pc:picChg chg="mod">
          <ac:chgData name="Aizhan Kassymova" userId="116eda05-19b7-4ab1-b111-75ad639c04ed" providerId="ADAL" clId="{FFCE49F3-5F8D-2B4B-8D18-7A400D8CA18F}" dt="2022-07-16T05:44:53.163" v="2796" actId="1076"/>
          <ac:picMkLst>
            <pc:docMk/>
            <pc:sldMk cId="4011593193" sldId="1005"/>
            <ac:picMk id="292" creationId="{7A9F9E63-740A-7147-A711-8D8238FD97EE}"/>
          </ac:picMkLst>
        </pc:picChg>
        <pc:picChg chg="mod">
          <ac:chgData name="Aizhan Kassymova" userId="116eda05-19b7-4ab1-b111-75ad639c04ed" providerId="ADAL" clId="{FFCE49F3-5F8D-2B4B-8D18-7A400D8CA18F}" dt="2022-07-16T05:41:47.756" v="2654" actId="1076"/>
          <ac:picMkLst>
            <pc:docMk/>
            <pc:sldMk cId="4011593193" sldId="1005"/>
            <ac:picMk id="295" creationId="{1407FE03-3BF1-1D45-8A83-D39E3D03C368}"/>
          </ac:picMkLst>
        </pc:picChg>
      </pc:sldChg>
      <pc:sldChg chg="addSp delSp modSp mod modNotesTx">
        <pc:chgData name="Aizhan Kassymova" userId="116eda05-19b7-4ab1-b111-75ad639c04ed" providerId="ADAL" clId="{FFCE49F3-5F8D-2B4B-8D18-7A400D8CA18F}" dt="2022-07-16T05:36:37.538" v="2471" actId="1076"/>
        <pc:sldMkLst>
          <pc:docMk/>
          <pc:sldMk cId="421856067" sldId="1006"/>
        </pc:sldMkLst>
        <pc:spChg chg="mod">
          <ac:chgData name="Aizhan Kassymova" userId="116eda05-19b7-4ab1-b111-75ad639c04ed" providerId="ADAL" clId="{FFCE49F3-5F8D-2B4B-8D18-7A400D8CA18F}" dt="2022-07-16T05:30:01.573" v="2297"/>
          <ac:spMkLst>
            <pc:docMk/>
            <pc:sldMk cId="421856067" sldId="1006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34:54.395" v="2439" actId="20577"/>
          <ac:spMkLst>
            <pc:docMk/>
            <pc:sldMk cId="421856067" sldId="1006"/>
            <ac:spMk id="10" creationId="{F4282034-58EE-6443-97BE-4033A6975AE5}"/>
          </ac:spMkLst>
        </pc:spChg>
        <pc:spChg chg="mod">
          <ac:chgData name="Aizhan Kassymova" userId="116eda05-19b7-4ab1-b111-75ad639c04ed" providerId="ADAL" clId="{FFCE49F3-5F8D-2B4B-8D18-7A400D8CA18F}" dt="2022-07-16T05:34:02.680" v="2400" actId="478"/>
          <ac:spMkLst>
            <pc:docMk/>
            <pc:sldMk cId="421856067" sldId="1006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34:02.680" v="2400" actId="478"/>
          <ac:spMkLst>
            <pc:docMk/>
            <pc:sldMk cId="421856067" sldId="1006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34:24.595" v="2415" actId="20577"/>
          <ac:spMkLst>
            <pc:docMk/>
            <pc:sldMk cId="421856067" sldId="1006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36:09.328" v="2467" actId="1076"/>
          <ac:spMkLst>
            <pc:docMk/>
            <pc:sldMk cId="421856067" sldId="1006"/>
            <ac:spMk id="80" creationId="{664C90AC-8D4A-5646-A57F-0F37EE375E51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4" creationId="{35A3A0E8-5840-8E42-ADE8-7EB044576C1C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5" creationId="{55600375-23A3-CD4E-BBD9-EE07BA4AED64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7" creationId="{51F428BA-8794-2B46-B109-1D511F62E555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8" creationId="{E5D95958-8C54-6242-A3B1-968E6AC629AC}"/>
          </ac:spMkLst>
        </pc:spChg>
        <pc:spChg chg="mod">
          <ac:chgData name="Aizhan Kassymova" userId="116eda05-19b7-4ab1-b111-75ad639c04ed" providerId="ADAL" clId="{FFCE49F3-5F8D-2B4B-8D18-7A400D8CA18F}" dt="2022-07-16T05:36:23.843" v="2469" actId="1076"/>
          <ac:spMkLst>
            <pc:docMk/>
            <pc:sldMk cId="421856067" sldId="1006"/>
            <ac:spMk id="97" creationId="{10F5A1DA-0939-D34B-B227-29AA407BCDD6}"/>
          </ac:spMkLst>
        </pc:spChg>
        <pc:spChg chg="mod">
          <ac:chgData name="Aizhan Kassymova" userId="116eda05-19b7-4ab1-b111-75ad639c04ed" providerId="ADAL" clId="{FFCE49F3-5F8D-2B4B-8D18-7A400D8CA18F}" dt="2022-07-16T05:36:23.843" v="2469" actId="1076"/>
          <ac:spMkLst>
            <pc:docMk/>
            <pc:sldMk cId="421856067" sldId="1006"/>
            <ac:spMk id="98" creationId="{2086AF53-43CC-814A-BA4C-26036299078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19" creationId="{2E3C13E9-FC91-E54D-9DC5-AFD70E3CBBAA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1" creationId="{4CDD6D97-0BE7-0549-9C77-11B2E024805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3" creationId="{5258144E-5499-AD49-BC8B-BE256AE9A30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4" creationId="{AA376B89-1E9F-2B4E-BC10-4D886A9404A6}"/>
          </ac:spMkLst>
        </pc:spChg>
        <pc:spChg chg="del">
          <ac:chgData name="Aizhan Kassymova" userId="116eda05-19b7-4ab1-b111-75ad639c04ed" providerId="ADAL" clId="{FFCE49F3-5F8D-2B4B-8D18-7A400D8CA18F}" dt="2022-07-15T18:03:56.135" v="510" actId="478"/>
          <ac:spMkLst>
            <pc:docMk/>
            <pc:sldMk cId="421856067" sldId="1006"/>
            <ac:spMk id="127" creationId="{60581BF3-DA2A-CA4C-99A4-DD38B8148367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8" creationId="{225DB40F-4099-ED4A-9278-26E92634A4C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30" creationId="{973B9FB6-C384-9B48-9B9C-233F0A0DBC0A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31" creationId="{3F4F223D-5B6B-4E46-9BB6-14710B320CAE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6" creationId="{744B26E9-8C84-AF45-BC0E-C09188489CFA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7" creationId="{71A3F897-85F9-4241-906F-6308455A3CAB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8" creationId="{A0FF28E6-68F8-9D49-858D-54A894437AE3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9" creationId="{57F4F79C-9470-0243-9459-9DE005B149A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1" creationId="{38AD7C4D-A21D-0347-A026-DC5DDA65CFD1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2" creationId="{283EF6F9-EBD6-0643-B547-9A89925CC425}"/>
          </ac:spMkLst>
        </pc:spChg>
        <pc:spChg chg="add mod">
          <ac:chgData name="Aizhan Kassymova" userId="116eda05-19b7-4ab1-b111-75ad639c04ed" providerId="ADAL" clId="{FFCE49F3-5F8D-2B4B-8D18-7A400D8CA18F}" dt="2022-07-15T18:03:56.555" v="511"/>
          <ac:spMkLst>
            <pc:docMk/>
            <pc:sldMk cId="421856067" sldId="1006"/>
            <ac:spMk id="144" creationId="{ABD96927-4DF8-005E-348B-5CC1255CC33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7" creationId="{2D53D250-0610-284E-81F1-879A700C00E2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1" creationId="{0ACD3527-E9B9-6D4D-8007-099BBDDFF1A9}"/>
          </ac:spMkLst>
        </pc:spChg>
        <pc:spChg chg="add mod">
          <ac:chgData name="Aizhan Kassymova" userId="116eda05-19b7-4ab1-b111-75ad639c04ed" providerId="ADAL" clId="{FFCE49F3-5F8D-2B4B-8D18-7A400D8CA18F}" dt="2022-07-16T05:34:03.191" v="2401"/>
          <ac:spMkLst>
            <pc:docMk/>
            <pc:sldMk cId="421856067" sldId="1006"/>
            <ac:spMk id="152" creationId="{66D86C01-B774-06B1-E366-C1342FD2B96C}"/>
          </ac:spMkLst>
        </pc:spChg>
        <pc:spChg chg="add mod">
          <ac:chgData name="Aizhan Kassymova" userId="116eda05-19b7-4ab1-b111-75ad639c04ed" providerId="ADAL" clId="{FFCE49F3-5F8D-2B4B-8D18-7A400D8CA18F}" dt="2022-07-16T05:34:40.403" v="2428" actId="1076"/>
          <ac:spMkLst>
            <pc:docMk/>
            <pc:sldMk cId="421856067" sldId="1006"/>
            <ac:spMk id="153" creationId="{9A2EED27-8301-0037-E0A9-0F65C010B90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7" creationId="{FFE8EEA0-FBAD-384F-AB6F-D39C89FF6B03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8" creationId="{9C401D53-7DDF-E146-8622-C9BE9D947C20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9" creationId="{D8D8CDAC-1743-F44C-8814-3E710C0D8F8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0" creationId="{2BF6322B-3EB6-C74A-B78F-2C3780E0EF3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3" creationId="{1BB3E472-5096-EB4B-9536-B45F30797C16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4" creationId="{37DB6D54-3397-3949-A1CA-B2DA46101546}"/>
          </ac:spMkLst>
        </pc:spChg>
        <pc:spChg chg="mod">
          <ac:chgData name="Aizhan Kassymova" userId="116eda05-19b7-4ab1-b111-75ad639c04ed" providerId="ADAL" clId="{FFCE49F3-5F8D-2B4B-8D18-7A400D8CA18F}" dt="2022-07-16T05:34:58.174" v="2446" actId="20577"/>
          <ac:spMkLst>
            <pc:docMk/>
            <pc:sldMk cId="421856067" sldId="1006"/>
            <ac:spMk id="166" creationId="{8BE5EF03-00F9-6A41-8F0C-CAAFE7A85EE6}"/>
          </ac:spMkLst>
        </pc:spChg>
        <pc:spChg chg="mod">
          <ac:chgData name="Aizhan Kassymova" userId="116eda05-19b7-4ab1-b111-75ad639c04ed" providerId="ADAL" clId="{FFCE49F3-5F8D-2B4B-8D18-7A400D8CA18F}" dt="2022-07-16T05:35:03.866" v="2457" actId="20577"/>
          <ac:spMkLst>
            <pc:docMk/>
            <pc:sldMk cId="421856067" sldId="1006"/>
            <ac:spMk id="200" creationId="{DD9ACBFF-6D46-1C46-8036-50329CCCA60E}"/>
          </ac:spMkLst>
        </pc:spChg>
        <pc:spChg chg="mod">
          <ac:chgData name="Aizhan Kassymova" userId="116eda05-19b7-4ab1-b111-75ad639c04ed" providerId="ADAL" clId="{FFCE49F3-5F8D-2B4B-8D18-7A400D8CA18F}" dt="2022-07-16T05:36:37.538" v="2471" actId="1076"/>
          <ac:spMkLst>
            <pc:docMk/>
            <pc:sldMk cId="421856067" sldId="1006"/>
            <ac:spMk id="201" creationId="{1BE94808-747E-4346-8BA9-1245F5340481}"/>
          </ac:spMkLst>
        </pc:spChg>
        <pc:spChg chg="mod">
          <ac:chgData name="Aizhan Kassymova" userId="116eda05-19b7-4ab1-b111-75ad639c04ed" providerId="ADAL" clId="{FFCE49F3-5F8D-2B4B-8D18-7A400D8CA18F}" dt="2022-07-16T05:34:28.966" v="2425" actId="20577"/>
          <ac:spMkLst>
            <pc:docMk/>
            <pc:sldMk cId="421856067" sldId="1006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11" creationId="{C5D484DA-CF52-D04F-9108-C2A5AAA250C8}"/>
          </ac:spMkLst>
        </pc:spChg>
        <pc:spChg chg="mod">
          <ac:chgData name="Aizhan Kassymova" userId="116eda05-19b7-4ab1-b111-75ad639c04ed" providerId="ADAL" clId="{FFCE49F3-5F8D-2B4B-8D18-7A400D8CA18F}" dt="2022-07-16T05:34:32.428" v="2426" actId="478"/>
          <ac:spMkLst>
            <pc:docMk/>
            <pc:sldMk cId="421856067" sldId="1006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34:32.428" v="2426" actId="478"/>
          <ac:spMkLst>
            <pc:docMk/>
            <pc:sldMk cId="421856067" sldId="1006"/>
            <ac:spMk id="215" creationId="{D54F6320-1E23-E649-BFED-E007672E7AB0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1" creationId="{9A7A7B02-76C2-C24E-946A-4CBDBFE07A53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4" creationId="{00739E25-7377-104B-A6E7-E26BE236CB99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6" creationId="{6DE19E5C-020A-764D-8F6B-6BB09EA73317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7" creationId="{3DF40025-F95F-CB4C-938D-A1646D4921BD}"/>
          </ac:spMkLst>
        </pc:spChg>
        <pc:grpChg chg="mod">
          <ac:chgData name="Aizhan Kassymova" userId="116eda05-19b7-4ab1-b111-75ad639c04ed" providerId="ADAL" clId="{FFCE49F3-5F8D-2B4B-8D18-7A400D8CA18F}" dt="2022-07-16T05:36:28.863" v="2470" actId="1076"/>
          <ac:grpSpMkLst>
            <pc:docMk/>
            <pc:sldMk cId="421856067" sldId="1006"/>
            <ac:grpSpMk id="3" creationId="{70ABA56E-C19B-1E49-8691-B116C4BC92D9}"/>
          </ac:grpSpMkLst>
        </pc:grpChg>
        <pc:grpChg chg="mod">
          <ac:chgData name="Aizhan Kassymova" userId="116eda05-19b7-4ab1-b111-75ad639c04ed" providerId="ADAL" clId="{FFCE49F3-5F8D-2B4B-8D18-7A400D8CA18F}" dt="2022-07-16T05:36:20.297" v="2468" actId="1076"/>
          <ac:grpSpMkLst>
            <pc:docMk/>
            <pc:sldMk cId="421856067" sldId="1006"/>
            <ac:grpSpMk id="6" creationId="{EB00013B-973D-F145-BC62-E1EB59B2D1F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7" creationId="{5A2AE95C-185C-8444-B654-78F71C71DE49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9" creationId="{A5D21437-EB31-B049-BCA8-EA76E03FEDB7}"/>
          </ac:grpSpMkLst>
        </pc:grpChg>
        <pc:grpChg chg="mod">
          <ac:chgData name="Aizhan Kassymova" userId="116eda05-19b7-4ab1-b111-75ad639c04ed" providerId="ADAL" clId="{FFCE49F3-5F8D-2B4B-8D18-7A400D8CA18F}" dt="2022-07-16T05:35:53.570" v="2464" actId="1076"/>
          <ac:grpSpMkLst>
            <pc:docMk/>
            <pc:sldMk cId="421856067" sldId="1006"/>
            <ac:grpSpMk id="15" creationId="{18972F90-3C74-DB40-87B9-AFD313A6FA79}"/>
          </ac:grpSpMkLst>
        </pc:grpChg>
        <pc:grpChg chg="mod">
          <ac:chgData name="Aizhan Kassymova" userId="116eda05-19b7-4ab1-b111-75ad639c04ed" providerId="ADAL" clId="{FFCE49F3-5F8D-2B4B-8D18-7A400D8CA18F}" dt="2022-07-16T05:36:20.297" v="2468" actId="1076"/>
          <ac:grpSpMkLst>
            <pc:docMk/>
            <pc:sldMk cId="421856067" sldId="1006"/>
            <ac:grpSpMk id="83" creationId="{92B476DA-1332-E245-A063-5F18A8ED561F}"/>
          </ac:grpSpMkLst>
        </pc:grpChg>
        <pc:grpChg chg="mod">
          <ac:chgData name="Aizhan Kassymova" userId="116eda05-19b7-4ab1-b111-75ad639c04ed" providerId="ADAL" clId="{FFCE49F3-5F8D-2B4B-8D18-7A400D8CA18F}" dt="2022-07-16T05:36:23.843" v="2469" actId="1076"/>
          <ac:grpSpMkLst>
            <pc:docMk/>
            <pc:sldMk cId="421856067" sldId="1006"/>
            <ac:grpSpMk id="96" creationId="{AC026B9A-C8C6-C045-8CBD-B9022027FFE8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20" creationId="{92B38A84-24FD-C544-987C-947AA35CE4C5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22" creationId="{0DBA1D16-ECC0-6340-A5E0-A93C4A81AED6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32" creationId="{F9A41558-760A-B044-A2E4-76228C31F8A4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3" creationId="{EB20B2E4-EE78-334C-B142-D9716F510006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4" creationId="{1D5E26E8-DD67-F64E-B7A5-CF2A5868C4FE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5" creationId="{C814D838-F088-1449-A73B-3285342C605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40" creationId="{C1155C62-A602-444F-B19F-4DA3FA3F7D88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55" creationId="{F7F3A59D-8E1C-0843-A91C-661B48C280F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56" creationId="{EEA95EC8-682A-ED49-9AD0-BB0068E93C6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62" creationId="{22C4D71A-308A-D147-9E34-D1EFF8D1F18B}"/>
          </ac:grpSpMkLst>
        </pc:grpChg>
        <pc:grpChg chg="mod">
          <ac:chgData name="Aizhan Kassymova" userId="116eda05-19b7-4ab1-b111-75ad639c04ed" providerId="ADAL" clId="{FFCE49F3-5F8D-2B4B-8D18-7A400D8CA18F}" dt="2022-07-16T05:36:28.863" v="2470" actId="1076"/>
          <ac:grpSpMkLst>
            <pc:docMk/>
            <pc:sldMk cId="421856067" sldId="1006"/>
            <ac:grpSpMk id="210" creationId="{1C0D8E0C-30C7-D644-B53F-545AC3B41D0A}"/>
          </ac:grpSpMkLst>
        </pc:grpChg>
        <pc:grpChg chg="mod">
          <ac:chgData name="Aizhan Kassymova" userId="116eda05-19b7-4ab1-b111-75ad639c04ed" providerId="ADAL" clId="{FFCE49F3-5F8D-2B4B-8D18-7A400D8CA18F}" dt="2022-07-16T05:34:20.183" v="2404" actId="14100"/>
          <ac:grpSpMkLst>
            <pc:docMk/>
            <pc:sldMk cId="421856067" sldId="1006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34:47.485" v="2430" actId="14100"/>
          <ac:grpSpMkLst>
            <pc:docMk/>
            <pc:sldMk cId="421856067" sldId="1006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36:20.297" v="2468" actId="1076"/>
          <ac:cxnSpMkLst>
            <pc:docMk/>
            <pc:sldMk cId="421856067" sldId="1006"/>
            <ac:cxnSpMk id="4" creationId="{AE213470-EFFE-1143-AE70-3E6F1DF5204B}"/>
          </ac:cxnSpMkLst>
        </pc:cxnChg>
        <pc:cxnChg chg="mod">
          <ac:chgData name="Aizhan Kassymova" userId="116eda05-19b7-4ab1-b111-75ad639c04ed" providerId="ADAL" clId="{FFCE49F3-5F8D-2B4B-8D18-7A400D8CA18F}" dt="2022-07-16T05:36:20.297" v="2468" actId="1076"/>
          <ac:cxnSpMkLst>
            <pc:docMk/>
            <pc:sldMk cId="421856067" sldId="1006"/>
            <ac:cxnSpMk id="91" creationId="{FB823437-9FDA-D44D-8E28-4933018C3600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5" creationId="{A158D1E0-EC39-B24D-B774-0F90A7D44B42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6" creationId="{48C5D3C3-9FD9-A44F-928B-E71825DFF240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9" creationId="{D9C2CF80-D780-354F-8B0F-64498B55F617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45" creationId="{FF1A7170-6A51-3D48-AEA7-1F523F75B4D6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46" creationId="{F7519B9E-323B-804C-8AD0-4C25771A040B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9" creationId="{9A1FEA61-81C7-C449-880B-15A8ACAF5500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2" creationId="{104E923B-AAA4-BF49-886D-0890ABD390AE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3" creationId="{4096CE24-617A-E048-B706-AA2C9CEA0B54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5" creationId="{FB902E57-4D34-7F49-80B6-6C4A1D5EB08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9:35.371" v="2296" actId="20577"/>
        <pc:sldMkLst>
          <pc:docMk/>
          <pc:sldMk cId="2199283685" sldId="1007"/>
        </pc:sldMkLst>
        <pc:spChg chg="mod">
          <ac:chgData name="Aizhan Kassymova" userId="116eda05-19b7-4ab1-b111-75ad639c04ed" providerId="ADAL" clId="{FFCE49F3-5F8D-2B4B-8D18-7A400D8CA18F}" dt="2022-07-16T05:22:44.853" v="1849"/>
          <ac:spMkLst>
            <pc:docMk/>
            <pc:sldMk cId="2199283685" sldId="1007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22:55.473" v="1850" actId="478"/>
          <ac:spMkLst>
            <pc:docMk/>
            <pc:sldMk cId="2199283685" sldId="1007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22:55.473" v="1850" actId="478"/>
          <ac:spMkLst>
            <pc:docMk/>
            <pc:sldMk cId="2199283685" sldId="1007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24:04.263" v="1876" actId="20577"/>
          <ac:spMkLst>
            <pc:docMk/>
            <pc:sldMk cId="2199283685" sldId="1007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4" creationId="{35A3A0E8-5840-8E42-ADE8-7EB044576C1C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5" creationId="{55600375-23A3-CD4E-BBD9-EE07BA4AED64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7" creationId="{51F428BA-8794-2B46-B109-1D511F62E555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8" creationId="{E5D95958-8C54-6242-A3B1-968E6AC629AC}"/>
          </ac:spMkLst>
        </pc:spChg>
        <pc:spChg chg="mod">
          <ac:chgData name="Aizhan Kassymova" userId="116eda05-19b7-4ab1-b111-75ad639c04ed" providerId="ADAL" clId="{FFCE49F3-5F8D-2B4B-8D18-7A400D8CA18F}" dt="2022-07-16T05:27:53.800" v="2161" actId="14100"/>
          <ac:spMkLst>
            <pc:docMk/>
            <pc:sldMk cId="2199283685" sldId="1007"/>
            <ac:spMk id="102" creationId="{203A67B3-AD0F-0041-BB55-345D4484BF78}"/>
          </ac:spMkLst>
        </pc:spChg>
        <pc:spChg chg="del">
          <ac:chgData name="Aizhan Kassymova" userId="116eda05-19b7-4ab1-b111-75ad639c04ed" providerId="ADAL" clId="{FFCE49F3-5F8D-2B4B-8D18-7A400D8CA18F}" dt="2022-07-15T18:03:49.888" v="508" actId="478"/>
          <ac:spMkLst>
            <pc:docMk/>
            <pc:sldMk cId="2199283685" sldId="1007"/>
            <ac:spMk id="109" creationId="{99BA57FE-A308-1E41-B606-A1B8A22BF1A6}"/>
          </ac:spMkLst>
        </pc:spChg>
        <pc:spChg chg="mod">
          <ac:chgData name="Aizhan Kassymova" userId="116eda05-19b7-4ab1-b111-75ad639c04ed" providerId="ADAL" clId="{FFCE49F3-5F8D-2B4B-8D18-7A400D8CA18F}" dt="2022-07-16T05:26:12.616" v="2042" actId="20577"/>
          <ac:spMkLst>
            <pc:docMk/>
            <pc:sldMk cId="2199283685" sldId="1007"/>
            <ac:spMk id="119" creationId="{00B31285-CEBC-B045-A3D2-E171BD35C682}"/>
          </ac:spMkLst>
        </pc:spChg>
        <pc:spChg chg="add mod">
          <ac:chgData name="Aizhan Kassymova" userId="116eda05-19b7-4ab1-b111-75ad639c04ed" providerId="ADAL" clId="{FFCE49F3-5F8D-2B4B-8D18-7A400D8CA18F}" dt="2022-07-15T18:03:50.347" v="509"/>
          <ac:spMkLst>
            <pc:docMk/>
            <pc:sldMk cId="2199283685" sldId="1007"/>
            <ac:spMk id="120" creationId="{D9523579-A513-BC87-6042-50F125AE6A73}"/>
          </ac:spMkLst>
        </pc:spChg>
        <pc:spChg chg="add mod">
          <ac:chgData name="Aizhan Kassymova" userId="116eda05-19b7-4ab1-b111-75ad639c04ed" providerId="ADAL" clId="{FFCE49F3-5F8D-2B4B-8D18-7A400D8CA18F}" dt="2022-07-16T05:23:20.368" v="1857" actId="1076"/>
          <ac:spMkLst>
            <pc:docMk/>
            <pc:sldMk cId="2199283685" sldId="1007"/>
            <ac:spMk id="121" creationId="{0BC4545B-BA5A-EC40-F148-01C9C4B7720E}"/>
          </ac:spMkLst>
        </pc:spChg>
        <pc:spChg chg="add mod">
          <ac:chgData name="Aizhan Kassymova" userId="116eda05-19b7-4ab1-b111-75ad639c04ed" providerId="ADAL" clId="{FFCE49F3-5F8D-2B4B-8D18-7A400D8CA18F}" dt="2022-07-16T05:23:59.779" v="1865" actId="1076"/>
          <ac:spMkLst>
            <pc:docMk/>
            <pc:sldMk cId="2199283685" sldId="1007"/>
            <ac:spMk id="122" creationId="{4553C9BD-8412-194B-390B-A5D2519E44BF}"/>
          </ac:spMkLst>
        </pc:spChg>
        <pc:spChg chg="mod">
          <ac:chgData name="Aizhan Kassymova" userId="116eda05-19b7-4ab1-b111-75ad639c04ed" providerId="ADAL" clId="{FFCE49F3-5F8D-2B4B-8D18-7A400D8CA18F}" dt="2022-07-16T05:29:20.465" v="2292" actId="1076"/>
          <ac:spMkLst>
            <pc:docMk/>
            <pc:sldMk cId="2199283685" sldId="1007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24:09.278" v="1886" actId="20577"/>
          <ac:spMkLst>
            <pc:docMk/>
            <pc:sldMk cId="2199283685" sldId="1007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23:26.255" v="1858" actId="478"/>
          <ac:spMkLst>
            <pc:docMk/>
            <pc:sldMk cId="2199283685" sldId="1007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23:26.255" v="1858" actId="478"/>
          <ac:spMkLst>
            <pc:docMk/>
            <pc:sldMk cId="2199283685" sldId="1007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25:43.159" v="2005" actId="1076"/>
          <ac:grpSpMkLst>
            <pc:docMk/>
            <pc:sldMk cId="2199283685" sldId="1007"/>
            <ac:grpSpMk id="6" creationId="{EB00013B-973D-F145-BC62-E1EB59B2D1F7}"/>
          </ac:grpSpMkLst>
        </pc:grpChg>
        <pc:grpChg chg="mod">
          <ac:chgData name="Aizhan Kassymova" userId="116eda05-19b7-4ab1-b111-75ad639c04ed" providerId="ADAL" clId="{FFCE49F3-5F8D-2B4B-8D18-7A400D8CA18F}" dt="2022-07-16T05:25:43.159" v="2005" actId="1076"/>
          <ac:grpSpMkLst>
            <pc:docMk/>
            <pc:sldMk cId="2199283685" sldId="1007"/>
            <ac:grpSpMk id="83" creationId="{92B476DA-1332-E245-A063-5F18A8ED561F}"/>
          </ac:grpSpMkLst>
        </pc:grpChg>
        <pc:grpChg chg="mod">
          <ac:chgData name="Aizhan Kassymova" userId="116eda05-19b7-4ab1-b111-75ad639c04ed" providerId="ADAL" clId="{FFCE49F3-5F8D-2B4B-8D18-7A400D8CA18F}" dt="2022-07-16T05:23:14.589" v="1856" actId="14100"/>
          <ac:grpSpMkLst>
            <pc:docMk/>
            <pc:sldMk cId="2199283685" sldId="1007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23:51.978" v="1864" actId="14100"/>
          <ac:grpSpMkLst>
            <pc:docMk/>
            <pc:sldMk cId="2199283685" sldId="1007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25:43.159" v="2005" actId="1076"/>
          <ac:cxnSpMkLst>
            <pc:docMk/>
            <pc:sldMk cId="2199283685" sldId="1007"/>
            <ac:cxnSpMk id="4" creationId="{AE213470-EFFE-1143-AE70-3E6F1DF5204B}"/>
          </ac:cxnSpMkLst>
        </pc:cxnChg>
        <pc:cxnChg chg="mod">
          <ac:chgData name="Aizhan Kassymova" userId="116eda05-19b7-4ab1-b111-75ad639c04ed" providerId="ADAL" clId="{FFCE49F3-5F8D-2B4B-8D18-7A400D8CA18F}" dt="2022-07-16T05:25:39.206" v="2004" actId="1076"/>
          <ac:cxnSpMkLst>
            <pc:docMk/>
            <pc:sldMk cId="2199283685" sldId="1007"/>
            <ac:cxnSpMk id="78" creationId="{B1705D36-44EB-7144-ADDD-2BCA5A49E36C}"/>
          </ac:cxnSpMkLst>
        </pc:cxnChg>
        <pc:cxnChg chg="mod">
          <ac:chgData name="Aizhan Kassymova" userId="116eda05-19b7-4ab1-b111-75ad639c04ed" providerId="ADAL" clId="{FFCE49F3-5F8D-2B4B-8D18-7A400D8CA18F}" dt="2022-07-16T05:25:43.159" v="2005" actId="1076"/>
          <ac:cxnSpMkLst>
            <pc:docMk/>
            <pc:sldMk cId="2199283685" sldId="1007"/>
            <ac:cxnSpMk id="91" creationId="{FB823437-9FDA-D44D-8E28-4933018C3600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9" creationId="{9A1FEA61-81C7-C449-880B-15A8ACAF550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2:32.483" v="1848" actId="20577"/>
        <pc:sldMkLst>
          <pc:docMk/>
          <pc:sldMk cId="2039105488" sldId="1008"/>
        </pc:sldMkLst>
        <pc:spChg chg="mod">
          <ac:chgData name="Aizhan Kassymova" userId="116eda05-19b7-4ab1-b111-75ad639c04ed" providerId="ADAL" clId="{FFCE49F3-5F8D-2B4B-8D18-7A400D8CA18F}" dt="2022-07-16T05:12:02.080" v="1255"/>
          <ac:spMkLst>
            <pc:docMk/>
            <pc:sldMk cId="2039105488" sldId="1008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12:13.657" v="1256" actId="478"/>
          <ac:spMkLst>
            <pc:docMk/>
            <pc:sldMk cId="2039105488" sldId="1008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12:13.657" v="1256" actId="478"/>
          <ac:spMkLst>
            <pc:docMk/>
            <pc:sldMk cId="2039105488" sldId="1008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12:54.023" v="1276" actId="20577"/>
          <ac:spMkLst>
            <pc:docMk/>
            <pc:sldMk cId="2039105488" sldId="1008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18:15.680" v="1590" actId="255"/>
          <ac:spMkLst>
            <pc:docMk/>
            <pc:sldMk cId="2039105488" sldId="1008"/>
            <ac:spMk id="79" creationId="{25A1DE96-E618-F245-B317-BF7C352A5215}"/>
          </ac:spMkLst>
        </pc:spChg>
        <pc:spChg chg="del">
          <ac:chgData name="Aizhan Kassymova" userId="116eda05-19b7-4ab1-b111-75ad639c04ed" providerId="ADAL" clId="{FFCE49F3-5F8D-2B4B-8D18-7A400D8CA18F}" dt="2022-07-15T18:03:45.234" v="506" actId="478"/>
          <ac:spMkLst>
            <pc:docMk/>
            <pc:sldMk cId="2039105488" sldId="1008"/>
            <ac:spMk id="86" creationId="{FCF8662E-6C10-1246-A632-4EAD39DCFA18}"/>
          </ac:spMkLst>
        </pc:spChg>
        <pc:spChg chg="add mod">
          <ac:chgData name="Aizhan Kassymova" userId="116eda05-19b7-4ab1-b111-75ad639c04ed" providerId="ADAL" clId="{FFCE49F3-5F8D-2B4B-8D18-7A400D8CA18F}" dt="2022-07-15T18:03:45.673" v="507"/>
          <ac:spMkLst>
            <pc:docMk/>
            <pc:sldMk cId="2039105488" sldId="1008"/>
            <ac:spMk id="89" creationId="{E9742D60-C34A-B831-BC46-2D1431411CFE}"/>
          </ac:spMkLst>
        </pc:spChg>
        <pc:spChg chg="add mod">
          <ac:chgData name="Aizhan Kassymova" userId="116eda05-19b7-4ab1-b111-75ad639c04ed" providerId="ADAL" clId="{FFCE49F3-5F8D-2B4B-8D18-7A400D8CA18F}" dt="2022-07-16T05:12:39.773" v="1263" actId="1076"/>
          <ac:spMkLst>
            <pc:docMk/>
            <pc:sldMk cId="2039105488" sldId="1008"/>
            <ac:spMk id="90" creationId="{8F37C95A-1012-1CA7-A300-438BC43468CE}"/>
          </ac:spMkLst>
        </pc:spChg>
        <pc:spChg chg="add mod">
          <ac:chgData name="Aizhan Kassymova" userId="116eda05-19b7-4ab1-b111-75ad639c04ed" providerId="ADAL" clId="{FFCE49F3-5F8D-2B4B-8D18-7A400D8CA18F}" dt="2022-07-16T05:13:27.187" v="1283" actId="1076"/>
          <ac:spMkLst>
            <pc:docMk/>
            <pc:sldMk cId="2039105488" sldId="1008"/>
            <ac:spMk id="92" creationId="{84CC3DF9-392F-A873-BE50-71384CB46621}"/>
          </ac:spMkLst>
        </pc:spChg>
        <pc:spChg chg="mod">
          <ac:chgData name="Aizhan Kassymova" userId="116eda05-19b7-4ab1-b111-75ad639c04ed" providerId="ADAL" clId="{FFCE49F3-5F8D-2B4B-8D18-7A400D8CA18F}" dt="2022-07-16T05:18:33.960" v="1592" actId="14100"/>
          <ac:spMkLst>
            <pc:docMk/>
            <pc:sldMk cId="2039105488" sldId="1008"/>
            <ac:spMk id="128" creationId="{C22C09FB-549C-8E44-8641-4B4BD5A57453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6" creationId="{744B26E9-8C84-AF45-BC0E-C09188489CFA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7" creationId="{71A3F897-85F9-4241-906F-6308455A3CAB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8" creationId="{A0FF28E6-68F8-9D49-858D-54A894437AE3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9" creationId="{57F4F79C-9470-0243-9459-9DE005B149AC}"/>
          </ac:spMkLst>
        </pc:spChg>
        <pc:spChg chg="mod">
          <ac:chgData name="Aizhan Kassymova" userId="116eda05-19b7-4ab1-b111-75ad639c04ed" providerId="ADAL" clId="{FFCE49F3-5F8D-2B4B-8D18-7A400D8CA18F}" dt="2022-07-16T05:22:32.483" v="1848" actId="20577"/>
          <ac:spMkLst>
            <pc:docMk/>
            <pc:sldMk cId="2039105488" sldId="1008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13:31.840" v="1293" actId="20577"/>
          <ac:spMkLst>
            <pc:docMk/>
            <pc:sldMk cId="2039105488" sldId="1008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12:59.694" v="1277" actId="478"/>
          <ac:spMkLst>
            <pc:docMk/>
            <pc:sldMk cId="2039105488" sldId="1008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12:59.694" v="1277" actId="478"/>
          <ac:spMkLst>
            <pc:docMk/>
            <pc:sldMk cId="2039105488" sldId="1008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3" creationId="{EB20B2E4-EE78-334C-B142-D9716F510006}"/>
          </ac:grpSpMkLst>
        </pc:gr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4" creationId="{1D5E26E8-DD67-F64E-B7A5-CF2A5868C4FE}"/>
          </ac:grpSpMkLst>
        </pc:gr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5" creationId="{C814D838-F088-1449-A73B-3285342C6057}"/>
          </ac:grpSpMkLst>
        </pc:grpChg>
        <pc:grpChg chg="mod">
          <ac:chgData name="Aizhan Kassymova" userId="116eda05-19b7-4ab1-b111-75ad639c04ed" providerId="ADAL" clId="{FFCE49F3-5F8D-2B4B-8D18-7A400D8CA18F}" dt="2022-07-16T05:12:47.453" v="1265" actId="14100"/>
          <ac:grpSpMkLst>
            <pc:docMk/>
            <pc:sldMk cId="2039105488" sldId="1008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13:21.319" v="1282" actId="14100"/>
          <ac:grpSpMkLst>
            <pc:docMk/>
            <pc:sldMk cId="2039105488" sldId="1008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15:47.049" v="1437" actId="1076"/>
          <ac:cxnSpMkLst>
            <pc:docMk/>
            <pc:sldMk cId="2039105488" sldId="1008"/>
            <ac:cxnSpMk id="127" creationId="{2ACB87E4-845E-A542-9CE2-5864050E17AD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9" creationId="{9A1FEA61-81C7-C449-880B-15A8ACAF550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1:22.893" v="1760" actId="20577"/>
        <pc:sldMkLst>
          <pc:docMk/>
          <pc:sldMk cId="622832814" sldId="1009"/>
        </pc:sldMkLst>
        <pc:spChg chg="mod">
          <ac:chgData name="Aizhan Kassymova" userId="116eda05-19b7-4ab1-b111-75ad639c04ed" providerId="ADAL" clId="{FFCE49F3-5F8D-2B4B-8D18-7A400D8CA18F}" dt="2022-07-15T18:12:56.620" v="518" actId="20577"/>
          <ac:spMkLst>
            <pc:docMk/>
            <pc:sldMk cId="622832814" sldId="1009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5T18:14:37.851" v="602" actId="1076"/>
          <ac:spMkLst>
            <pc:docMk/>
            <pc:sldMk cId="622832814" sldId="1009"/>
            <ac:spMk id="11" creationId="{ED8D52E4-C345-B842-A2E7-C8068B8E5CF4}"/>
          </ac:spMkLst>
        </pc:spChg>
        <pc:spChg chg="mod">
          <ac:chgData name="Aizhan Kassymova" userId="116eda05-19b7-4ab1-b111-75ad639c04ed" providerId="ADAL" clId="{FFCE49F3-5F8D-2B4B-8D18-7A400D8CA18F}" dt="2022-07-15T18:14:37.851" v="602" actId="1076"/>
          <ac:spMkLst>
            <pc:docMk/>
            <pc:sldMk cId="622832814" sldId="1009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08:55.957" v="1132" actId="20577"/>
          <ac:spMkLst>
            <pc:docMk/>
            <pc:sldMk cId="622832814" sldId="1009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09:10.074" v="1144" actId="1076"/>
          <ac:spMkLst>
            <pc:docMk/>
            <pc:sldMk cId="622832814" sldId="1009"/>
            <ac:spMk id="26" creationId="{F5362B29-42A6-3F4A-A1AB-EFF56E7B7726}"/>
          </ac:spMkLst>
        </pc:spChg>
        <pc:spChg chg="mod">
          <ac:chgData name="Aizhan Kassymova" userId="116eda05-19b7-4ab1-b111-75ad639c04ed" providerId="ADAL" clId="{FFCE49F3-5F8D-2B4B-8D18-7A400D8CA18F}" dt="2022-07-16T05:21:10.522" v="1747" actId="20577"/>
          <ac:spMkLst>
            <pc:docMk/>
            <pc:sldMk cId="622832814" sldId="1009"/>
            <ac:spMk id="79" creationId="{EF3F96C4-7C44-5A46-A288-AFF998E8C12A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0" creationId="{7BCE6F83-E984-0A47-ACF6-560550DA22AC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4" creationId="{E2065433-0D2A-3446-BC7D-8CEDCA3DD66A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5" creationId="{6E32735B-6992-604C-B1C0-390BFA95D359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6" creationId="{458B0BF5-90AD-E548-AAB1-86D4685BA81E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7" creationId="{1E3E44CE-06FB-264E-B1D2-5C7788F13081}"/>
          </ac:spMkLst>
        </pc:spChg>
        <pc:spChg chg="add mod">
          <ac:chgData name="Aizhan Kassymova" userId="116eda05-19b7-4ab1-b111-75ad639c04ed" providerId="ADAL" clId="{FFCE49F3-5F8D-2B4B-8D18-7A400D8CA18F}" dt="2022-07-15T18:15:22.435" v="611" actId="1076"/>
          <ac:spMkLst>
            <pc:docMk/>
            <pc:sldMk cId="622832814" sldId="1009"/>
            <ac:spMk id="88" creationId="{1A4A3485-7AAD-0200-1226-A2C3CDD791BF}"/>
          </ac:spMkLst>
        </pc:spChg>
        <pc:spChg chg="mod">
          <ac:chgData name="Aizhan Kassymova" userId="116eda05-19b7-4ab1-b111-75ad639c04ed" providerId="ADAL" clId="{FFCE49F3-5F8D-2B4B-8D18-7A400D8CA18F}" dt="2022-07-15T18:17:51.841" v="782" actId="1076"/>
          <ac:spMkLst>
            <pc:docMk/>
            <pc:sldMk cId="622832814" sldId="1009"/>
            <ac:spMk id="89" creationId="{BDA85EA9-5376-4A4E-AEA3-D00FB0A25494}"/>
          </ac:spMkLst>
        </pc:spChg>
        <pc:spChg chg="mod">
          <ac:chgData name="Aizhan Kassymova" userId="116eda05-19b7-4ab1-b111-75ad639c04ed" providerId="ADAL" clId="{FFCE49F3-5F8D-2B4B-8D18-7A400D8CA18F}" dt="2022-07-16T05:21:22.893" v="1760" actId="20577"/>
          <ac:spMkLst>
            <pc:docMk/>
            <pc:sldMk cId="622832814" sldId="1009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68" creationId="{EEDE4156-8281-D847-9240-9DE98999091B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69" creationId="{22E8340D-B5D1-3C48-A062-4F70248D103D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0" creationId="{29109B86-1ABF-F647-8516-2AAE154A9E83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1" creationId="{9F93569F-8FC8-7C4E-9F95-B14647D2DB8C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2" creationId="{8E5BC3B8-E87D-9F47-A6F6-AD8B57BC21E6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4" creationId="{3A0D9FD6-DBAC-4B49-A55F-167642D66FA7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6" creationId="{4DE6A147-5BC7-FF41-B7AC-2BA9913BB09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7" creationId="{53ECF0A1-6175-BE45-A32A-233E1942C8EC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9" creationId="{8FD6AEB5-BE60-044C-B32D-B433B740036B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1" creationId="{6DA44079-B2D7-9244-A5E0-9DF13556EBC7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2" creationId="{E808BD44-A307-394D-8965-070EF3F8652F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3" creationId="{327FF4BF-3914-2143-83C7-C816B3E0AC30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4" creationId="{09C51570-A4D3-D24C-A492-3811DD957CD4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5" creationId="{BC2853B5-A39B-5A40-97DF-5ADB471224B2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6" creationId="{7928EDBA-57E1-B441-B1AF-CC0D62B2B5B0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7" creationId="{CC70E1A7-AAEC-6440-86AC-73ECE22D7AB6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8" creationId="{2F7E7C91-0257-D84D-8AD1-4A152C818F8E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9" creationId="{6AE127C2-D583-E74D-8B39-05EEBEBE2393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0" creationId="{0EDFA963-70E6-2E42-AAFE-E2F9BD64631D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1" creationId="{27A6382E-A13F-A248-84BF-E9DBD71EE18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2" creationId="{2D690E63-3733-8E4E-B8F8-19245FF772B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3" creationId="{9CE827B0-221F-ED4A-A36B-E1EEFE27B7BF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4" creationId="{84EC0348-3D46-9445-B43C-6DC8DB392F6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5" creationId="{23A1F6B3-9F2D-5E41-8602-67921ABB12D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6" creationId="{67127BA7-9D0A-2443-9190-C56C02906F6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7" creationId="{2C9F8790-3076-4541-A56A-E9305DCB098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8" creationId="{435DFCEB-F2FD-7B44-93DA-9204E2E311E1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9" creationId="{521647D7-4114-1146-9C5A-F1DB4FEC81A9}"/>
          </ac:spMkLst>
        </pc:spChg>
        <pc:spChg chg="mod">
          <ac:chgData name="Aizhan Kassymova" userId="116eda05-19b7-4ab1-b111-75ad639c04ed" providerId="ADAL" clId="{FFCE49F3-5F8D-2B4B-8D18-7A400D8CA18F}" dt="2022-07-16T05:09:01.488" v="1142" actId="20577"/>
          <ac:spMkLst>
            <pc:docMk/>
            <pc:sldMk cId="622832814" sldId="1009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5T18:14:56.838" v="605" actId="478"/>
          <ac:spMkLst>
            <pc:docMk/>
            <pc:sldMk cId="622832814" sldId="1009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5T18:14:56.838" v="605" actId="478"/>
          <ac:spMkLst>
            <pc:docMk/>
            <pc:sldMk cId="622832814" sldId="1009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09:10.074" v="1144" actId="1076"/>
          <ac:grpSpMkLst>
            <pc:docMk/>
            <pc:sldMk cId="622832814" sldId="1009"/>
            <ac:grpSpMk id="24" creationId="{8D7B8AF0-B984-FB44-AB9F-07CA253CEA38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77" creationId="{0204AF74-1396-104A-87D1-95A4614EA10A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1" creationId="{BBEFAA32-01D5-174D-A563-219B7E938E65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2" creationId="{2F1E9753-461B-724C-ACD8-92A06085DCFF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3" creationId="{647AE73E-75D6-7D44-BB6A-A49CECE4F95B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67" creationId="{044873AD-74A5-8A44-846B-EC5D0FBC82D7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3" creationId="{1694DE96-689D-9540-964A-22F06F6D940F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5" creationId="{3CFA0950-BC76-3949-8726-38646B18FD5C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8" creationId="{16810F93-1596-884B-B639-A3868A5CD4D8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80" creationId="{30895737-AC01-6342-BADB-B3B3BFE7FC46}"/>
          </ac:grpSpMkLst>
        </pc:grpChg>
        <pc:grpChg chg="mod">
          <ac:chgData name="Aizhan Kassymova" userId="116eda05-19b7-4ab1-b111-75ad639c04ed" providerId="ADAL" clId="{FFCE49F3-5F8D-2B4B-8D18-7A400D8CA18F}" dt="2022-07-15T18:14:37.851" v="602" actId="1076"/>
          <ac:grpSpMkLst>
            <pc:docMk/>
            <pc:sldMk cId="622832814" sldId="1009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5T18:15:16.931" v="610" actId="14100"/>
          <ac:grpSpMkLst>
            <pc:docMk/>
            <pc:sldMk cId="622832814" sldId="1009"/>
            <ac:grpSpMk id="213" creationId="{94888FAE-136F-094E-BF2A-11D94A17BB7F}"/>
          </ac:grpSpMkLst>
        </pc:grpChg>
        <pc:picChg chg="mod">
          <ac:chgData name="Aizhan Kassymova" userId="116eda05-19b7-4ab1-b111-75ad639c04ed" providerId="ADAL" clId="{FFCE49F3-5F8D-2B4B-8D18-7A400D8CA18F}" dt="2022-07-16T05:09:10.074" v="1144" actId="1076"/>
          <ac:picMkLst>
            <pc:docMk/>
            <pc:sldMk cId="622832814" sldId="1009"/>
            <ac:picMk id="25" creationId="{06D1D726-A569-254A-9E27-366DB8CF3211}"/>
          </ac:picMkLst>
        </pc:picChg>
        <pc:cxnChg chg="mod">
          <ac:chgData name="Aizhan Kassymova" userId="116eda05-19b7-4ab1-b111-75ad639c04ed" providerId="ADAL" clId="{FFCE49F3-5F8D-2B4B-8D18-7A400D8CA18F}" dt="2022-07-16T03:39:43.760" v="825"/>
          <ac:cxnSpMkLst>
            <pc:docMk/>
            <pc:sldMk cId="622832814" sldId="1009"/>
            <ac:cxnSpMk id="78" creationId="{44026509-71C6-2A41-AD9B-DEF9BBBA327C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9" creationId="{9A1FEA61-81C7-C449-880B-15A8ACAF5500}"/>
          </ac:cxnSpMkLst>
        </pc:cxnChg>
      </pc:sldChg>
      <pc:sldChg chg="modSp mod modNotesTx">
        <pc:chgData name="Aizhan Kassymova" userId="116eda05-19b7-4ab1-b111-75ad639c04ed" providerId="ADAL" clId="{FFCE49F3-5F8D-2B4B-8D18-7A400D8CA18F}" dt="2022-07-16T07:30:58.296" v="3010" actId="1076"/>
        <pc:sldMkLst>
          <pc:docMk/>
          <pc:sldMk cId="2628641788" sldId="1010"/>
        </pc:sldMkLst>
        <pc:spChg chg="mod">
          <ac:chgData name="Aizhan Kassymova" userId="116eda05-19b7-4ab1-b111-75ad639c04ed" providerId="ADAL" clId="{FFCE49F3-5F8D-2B4B-8D18-7A400D8CA18F}" dt="2022-07-16T07:30:39.900" v="3007" actId="1076"/>
          <ac:spMkLst>
            <pc:docMk/>
            <pc:sldMk cId="2628641788" sldId="1010"/>
            <ac:spMk id="3" creationId="{A763C0FF-36B6-664F-90B3-14AB76C3338D}"/>
          </ac:spMkLst>
        </pc:spChg>
        <pc:spChg chg="mod">
          <ac:chgData name="Aizhan Kassymova" userId="116eda05-19b7-4ab1-b111-75ad639c04ed" providerId="ADAL" clId="{FFCE49F3-5F8D-2B4B-8D18-7A400D8CA18F}" dt="2022-07-16T07:30:25.471" v="3005" actId="14100"/>
          <ac:spMkLst>
            <pc:docMk/>
            <pc:sldMk cId="2628641788" sldId="1010"/>
            <ac:spMk id="8" creationId="{7FC87645-22AD-8040-8C83-BC2F64C5D928}"/>
          </ac:spMkLst>
        </pc:spChg>
        <pc:spChg chg="mod">
          <ac:chgData name="Aizhan Kassymova" userId="116eda05-19b7-4ab1-b111-75ad639c04ed" providerId="ADAL" clId="{FFCE49F3-5F8D-2B4B-8D18-7A400D8CA18F}" dt="2022-07-16T07:30:39.900" v="3007" actId="1076"/>
          <ac:spMkLst>
            <pc:docMk/>
            <pc:sldMk cId="2628641788" sldId="1010"/>
            <ac:spMk id="19" creationId="{D1D9D12F-41D2-1C43-BE10-20C3B18B6C74}"/>
          </ac:spMkLst>
        </pc:spChg>
        <pc:spChg chg="mod">
          <ac:chgData name="Aizhan Kassymova" userId="116eda05-19b7-4ab1-b111-75ad639c04ed" providerId="ADAL" clId="{FFCE49F3-5F8D-2B4B-8D18-7A400D8CA18F}" dt="2022-07-16T07:30:45.739" v="3008" actId="1076"/>
          <ac:spMkLst>
            <pc:docMk/>
            <pc:sldMk cId="2628641788" sldId="1010"/>
            <ac:spMk id="21" creationId="{173E1221-1527-4744-A110-60E3BD72A69D}"/>
          </ac:spMkLst>
        </pc:spChg>
        <pc:spChg chg="mod">
          <ac:chgData name="Aizhan Kassymova" userId="116eda05-19b7-4ab1-b111-75ad639c04ed" providerId="ADAL" clId="{FFCE49F3-5F8D-2B4B-8D18-7A400D8CA18F}" dt="2022-07-16T07:30:45.739" v="3008" actId="1076"/>
          <ac:spMkLst>
            <pc:docMk/>
            <pc:sldMk cId="2628641788" sldId="1010"/>
            <ac:spMk id="22" creationId="{5D7E6050-1C4A-AC42-9C80-455BF3E89624}"/>
          </ac:spMkLst>
        </pc:spChg>
        <pc:spChg chg="mod">
          <ac:chgData name="Aizhan Kassymova" userId="116eda05-19b7-4ab1-b111-75ad639c04ed" providerId="ADAL" clId="{FFCE49F3-5F8D-2B4B-8D18-7A400D8CA18F}" dt="2022-07-16T07:30:58.296" v="3010" actId="1076"/>
          <ac:spMkLst>
            <pc:docMk/>
            <pc:sldMk cId="2628641788" sldId="1010"/>
            <ac:spMk id="27" creationId="{821B1C9B-1511-9048-954A-42C526FFA552}"/>
          </ac:spMkLst>
        </pc:spChg>
        <pc:spChg chg="mod">
          <ac:chgData name="Aizhan Kassymova" userId="116eda05-19b7-4ab1-b111-75ad639c04ed" providerId="ADAL" clId="{FFCE49F3-5F8D-2B4B-8D18-7A400D8CA18F}" dt="2022-07-16T07:30:58.296" v="3010" actId="1076"/>
          <ac:spMkLst>
            <pc:docMk/>
            <pc:sldMk cId="2628641788" sldId="1010"/>
            <ac:spMk id="28" creationId="{94F6A773-D867-F74F-B5C6-8190F112DD55}"/>
          </ac:spMkLst>
        </pc:spChg>
        <pc:spChg chg="mod">
          <ac:chgData name="Aizhan Kassymova" userId="116eda05-19b7-4ab1-b111-75ad639c04ed" providerId="ADAL" clId="{FFCE49F3-5F8D-2B4B-8D18-7A400D8CA18F}" dt="2022-07-16T07:30:51.687" v="3009" actId="1076"/>
          <ac:spMkLst>
            <pc:docMk/>
            <pc:sldMk cId="2628641788" sldId="1010"/>
            <ac:spMk id="30" creationId="{0D53E4D4-FAC6-1E4B-882F-3AD5F8C274EF}"/>
          </ac:spMkLst>
        </pc:spChg>
        <pc:spChg chg="mod">
          <ac:chgData name="Aizhan Kassymova" userId="116eda05-19b7-4ab1-b111-75ad639c04ed" providerId="ADAL" clId="{FFCE49F3-5F8D-2B4B-8D18-7A400D8CA18F}" dt="2022-07-16T07:30:51.687" v="3009" actId="1076"/>
          <ac:spMkLst>
            <pc:docMk/>
            <pc:sldMk cId="2628641788" sldId="1010"/>
            <ac:spMk id="31" creationId="{2F3023D6-375B-E04C-A47A-CBC847CE62DB}"/>
          </ac:spMkLst>
        </pc:spChg>
        <pc:grpChg chg="mod">
          <ac:chgData name="Aizhan Kassymova" userId="116eda05-19b7-4ab1-b111-75ad639c04ed" providerId="ADAL" clId="{FFCE49F3-5F8D-2B4B-8D18-7A400D8CA18F}" dt="2022-07-16T07:30:39.900" v="3007" actId="1076"/>
          <ac:grpSpMkLst>
            <pc:docMk/>
            <pc:sldMk cId="2628641788" sldId="1010"/>
            <ac:grpSpMk id="4" creationId="{0D5C6DD9-E1C8-9A47-B128-964947A9BCA1}"/>
          </ac:grpSpMkLst>
        </pc:grpChg>
        <pc:grpChg chg="mod">
          <ac:chgData name="Aizhan Kassymova" userId="116eda05-19b7-4ab1-b111-75ad639c04ed" providerId="ADAL" clId="{FFCE49F3-5F8D-2B4B-8D18-7A400D8CA18F}" dt="2022-07-16T07:30:45.739" v="3008" actId="1076"/>
          <ac:grpSpMkLst>
            <pc:docMk/>
            <pc:sldMk cId="2628641788" sldId="1010"/>
            <ac:grpSpMk id="20" creationId="{FBC066ED-EC5C-E148-85B2-CE56D9C40F28}"/>
          </ac:grpSpMkLst>
        </pc:grpChg>
        <pc:grpChg chg="mod">
          <ac:chgData name="Aizhan Kassymova" userId="116eda05-19b7-4ab1-b111-75ad639c04ed" providerId="ADAL" clId="{FFCE49F3-5F8D-2B4B-8D18-7A400D8CA18F}" dt="2022-07-16T07:30:58.296" v="3010" actId="1076"/>
          <ac:grpSpMkLst>
            <pc:docMk/>
            <pc:sldMk cId="2628641788" sldId="1010"/>
            <ac:grpSpMk id="26" creationId="{AC9AAF3B-AED3-A449-97D4-F0291249333B}"/>
          </ac:grpSpMkLst>
        </pc:grpChg>
        <pc:grpChg chg="mod">
          <ac:chgData name="Aizhan Kassymova" userId="116eda05-19b7-4ab1-b111-75ad639c04ed" providerId="ADAL" clId="{FFCE49F3-5F8D-2B4B-8D18-7A400D8CA18F}" dt="2022-07-16T07:30:51.687" v="3009" actId="1076"/>
          <ac:grpSpMkLst>
            <pc:docMk/>
            <pc:sldMk cId="2628641788" sldId="1010"/>
            <ac:grpSpMk id="29" creationId="{5725BE4D-F37D-9C4B-B89A-22367E8DCDC6}"/>
          </ac:grpSpMkLst>
        </pc:grpChg>
      </pc:sldChg>
      <pc:sldChg chg="modSp mod">
        <pc:chgData name="Aizhan Kassymova" userId="116eda05-19b7-4ab1-b111-75ad639c04ed" providerId="ADAL" clId="{FFCE49F3-5F8D-2B4B-8D18-7A400D8CA18F}" dt="2022-07-15T16:01:53.350" v="9" actId="14100"/>
        <pc:sldMkLst>
          <pc:docMk/>
          <pc:sldMk cId="3538661402" sldId="1014"/>
        </pc:sldMkLst>
        <pc:spChg chg="mod">
          <ac:chgData name="Aizhan Kassymova" userId="116eda05-19b7-4ab1-b111-75ad639c04ed" providerId="ADAL" clId="{FFCE49F3-5F8D-2B4B-8D18-7A400D8CA18F}" dt="2022-07-15T16:01:53.350" v="9" actId="14100"/>
          <ac:spMkLst>
            <pc:docMk/>
            <pc:sldMk cId="3538661402" sldId="1014"/>
            <ac:spMk id="111" creationId="{1B4EE37F-42F3-2442-ACAD-B722241FF92E}"/>
          </ac:spMkLst>
        </pc:spChg>
      </pc:sldChg>
      <pc:sldChg chg="del">
        <pc:chgData name="Aizhan Kassymova" userId="116eda05-19b7-4ab1-b111-75ad639c04ed" providerId="ADAL" clId="{FFCE49F3-5F8D-2B4B-8D18-7A400D8CA18F}" dt="2022-07-16T07:21:57.924" v="2810" actId="2696"/>
        <pc:sldMkLst>
          <pc:docMk/>
          <pc:sldMk cId="4019658133" sldId="1015"/>
        </pc:sldMkLst>
      </pc:sldChg>
      <pc:sldChg chg="del">
        <pc:chgData name="Aizhan Kassymova" userId="116eda05-19b7-4ab1-b111-75ad639c04ed" providerId="ADAL" clId="{FFCE49F3-5F8D-2B4B-8D18-7A400D8CA18F}" dt="2022-07-15T17:53:09.806" v="127" actId="2696"/>
        <pc:sldMkLst>
          <pc:docMk/>
          <pc:sldMk cId="815488491" sldId="1016"/>
        </pc:sldMkLst>
      </pc:sldChg>
      <pc:sldChg chg="addSp delSp modSp add mod modNotesTx">
        <pc:chgData name="Aizhan Kassymova" userId="116eda05-19b7-4ab1-b111-75ad639c04ed" providerId="ADAL" clId="{FFCE49F3-5F8D-2B4B-8D18-7A400D8CA18F}" dt="2022-07-15T18:03:34.201" v="505"/>
        <pc:sldMkLst>
          <pc:docMk/>
          <pc:sldMk cId="2424358755" sldId="1016"/>
        </pc:sldMkLst>
        <pc:spChg chg="mod">
          <ac:chgData name="Aizhan Kassymova" userId="116eda05-19b7-4ab1-b111-75ad639c04ed" providerId="ADAL" clId="{FFCE49F3-5F8D-2B4B-8D18-7A400D8CA18F}" dt="2022-07-15T17:58:12.054" v="227"/>
          <ac:spMkLst>
            <pc:docMk/>
            <pc:sldMk cId="2424358755" sldId="1016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5T18:03:19.713" v="503" actId="20577"/>
          <ac:spMkLst>
            <pc:docMk/>
            <pc:sldMk cId="2424358755" sldId="1016"/>
            <ac:spMk id="4" creationId="{1E944C3F-C77B-9A49-ACB6-EDB2E17C9D3A}"/>
          </ac:spMkLst>
        </pc:spChg>
        <pc:spChg chg="del">
          <ac:chgData name="Aizhan Kassymova" userId="116eda05-19b7-4ab1-b111-75ad639c04ed" providerId="ADAL" clId="{FFCE49F3-5F8D-2B4B-8D18-7A400D8CA18F}" dt="2022-07-15T18:03:33.732" v="504" actId="478"/>
          <ac:spMkLst>
            <pc:docMk/>
            <pc:sldMk cId="2424358755" sldId="1016"/>
            <ac:spMk id="6" creationId="{5C89035B-463A-1E40-A130-AE9AA3E37667}"/>
          </ac:spMkLst>
        </pc:spChg>
        <pc:spChg chg="mod">
          <ac:chgData name="Aizhan Kassymova" userId="116eda05-19b7-4ab1-b111-75ad639c04ed" providerId="ADAL" clId="{FFCE49F3-5F8D-2B4B-8D18-7A400D8CA18F}" dt="2022-07-15T18:02:51.285" v="470" actId="20577"/>
          <ac:spMkLst>
            <pc:docMk/>
            <pc:sldMk cId="2424358755" sldId="1016"/>
            <ac:spMk id="9" creationId="{02AF1634-8914-FF4A-8ACB-58E0BABFE65B}"/>
          </ac:spMkLst>
        </pc:spChg>
        <pc:spChg chg="add mod">
          <ac:chgData name="Aizhan Kassymova" userId="116eda05-19b7-4ab1-b111-75ad639c04ed" providerId="ADAL" clId="{FFCE49F3-5F8D-2B4B-8D18-7A400D8CA18F}" dt="2022-07-15T18:03:34.201" v="505"/>
          <ac:spMkLst>
            <pc:docMk/>
            <pc:sldMk cId="2424358755" sldId="1016"/>
            <ac:spMk id="16" creationId="{D0E95591-519F-B243-C24D-B5725063E400}"/>
          </ac:spMkLst>
        </pc:spChg>
        <pc:spChg chg="mod">
          <ac:chgData name="Aizhan Kassymova" userId="116eda05-19b7-4ab1-b111-75ad639c04ed" providerId="ADAL" clId="{FFCE49F3-5F8D-2B4B-8D18-7A400D8CA18F}" dt="2022-07-15T18:01:28.985" v="393" actId="255"/>
          <ac:spMkLst>
            <pc:docMk/>
            <pc:sldMk cId="2424358755" sldId="1016"/>
            <ac:spMk id="17" creationId="{921D3CC3-7FC4-4346-86E8-F841A7674F2D}"/>
          </ac:spMkLst>
        </pc:spChg>
      </pc:sldChg>
      <pc:sldChg chg="del">
        <pc:chgData name="Aizhan Kassymova" userId="116eda05-19b7-4ab1-b111-75ad639c04ed" providerId="ADAL" clId="{FFCE49F3-5F8D-2B4B-8D18-7A400D8CA18F}" dt="2022-07-16T07:21:24.075" v="2809" actId="2696"/>
        <pc:sldMkLst>
          <pc:docMk/>
          <pc:sldMk cId="4032368679" sldId="1017"/>
        </pc:sldMkLst>
      </pc:sldChg>
    </pc:docChg>
  </pc:docChgLst>
  <pc:docChgLst>
    <pc:chgData name="Aizhan Kassymova" userId="S::a.kassymova@satbayev.university::116eda05-19b7-4ab1-b111-75ad639c04ed" providerId="AD" clId="Web-{BB34A458-414C-3A8F-9BF3-6B0A066D48E5}"/>
    <pc:docChg chg="addSld delSld modSld addMainMaster modMainMaster">
      <pc:chgData name="Aizhan Kassymova" userId="S::a.kassymova@satbayev.university::116eda05-19b7-4ab1-b111-75ad639c04ed" providerId="AD" clId="Web-{BB34A458-414C-3A8F-9BF3-6B0A066D48E5}" dt="2022-07-14T11:03:42.895" v="2872" actId="1076"/>
      <pc:docMkLst>
        <pc:docMk/>
      </pc:docMkLst>
      <pc:sldChg chg="modSp add del modNotes">
        <pc:chgData name="Aizhan Kassymova" userId="S::a.kassymova@satbayev.university::116eda05-19b7-4ab1-b111-75ad639c04ed" providerId="AD" clId="Web-{BB34A458-414C-3A8F-9BF3-6B0A066D48E5}" dt="2022-07-13T11:52:10.646" v="59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BB34A458-414C-3A8F-9BF3-6B0A066D48E5}" dt="2022-07-13T11:47:44.599" v="577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S::a.kassymova@satbayev.university::116eda05-19b7-4ab1-b111-75ad639c04ed" providerId="AD" clId="Web-{BB34A458-414C-3A8F-9BF3-6B0A066D48E5}" dt="2022-07-14T09:36:41.318" v="2384"/>
        <pc:sldMkLst>
          <pc:docMk/>
          <pc:sldMk cId="1598317466" sldId="957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1.474" v="2385"/>
        <pc:sldMkLst>
          <pc:docMk/>
          <pc:sldMk cId="1744555962" sldId="959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2.568" v="2386"/>
        <pc:sldMkLst>
          <pc:docMk/>
          <pc:sldMk cId="2264044002" sldId="961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6.271" v="2387"/>
        <pc:sldMkLst>
          <pc:docMk/>
          <pc:sldMk cId="3673921307" sldId="963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9.568" v="2388"/>
        <pc:sldMkLst>
          <pc:docMk/>
          <pc:sldMk cId="730174317" sldId="964"/>
        </pc:sldMkLst>
      </pc:sldChg>
      <pc:sldChg chg="addSp delSp">
        <pc:chgData name="Aizhan Kassymova" userId="S::a.kassymova@satbayev.university::116eda05-19b7-4ab1-b111-75ad639c04ed" providerId="AD" clId="Web-{BB34A458-414C-3A8F-9BF3-6B0A066D48E5}" dt="2022-07-13T10:58:12.775" v="26"/>
        <pc:sldMkLst>
          <pc:docMk/>
          <pc:sldMk cId="3991590088" sldId="965"/>
        </pc:sldMkLst>
        <pc:spChg chg="add">
          <ac:chgData name="Aizhan Kassymova" userId="S::a.kassymova@satbayev.university::116eda05-19b7-4ab1-b111-75ad639c04ed" providerId="AD" clId="Web-{BB34A458-414C-3A8F-9BF3-6B0A066D48E5}" dt="2022-07-13T10:58:12.775" v="26"/>
          <ac:spMkLst>
            <pc:docMk/>
            <pc:sldMk cId="3991590088" sldId="965"/>
            <ac:spMk id="4" creationId="{5B224420-96B2-9E40-59EA-F8EE7D01188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12.478" v="25"/>
          <ac:spMkLst>
            <pc:docMk/>
            <pc:sldMk cId="3991590088" sldId="965"/>
            <ac:spMk id="571" creationId="{708DEF7C-B0F7-A64F-8A70-6995BEA8D4E5}"/>
          </ac:spMkLst>
        </pc:spChg>
      </pc:sldChg>
      <pc:sldChg chg="addSp delSp modSp modNotes">
        <pc:chgData name="Aizhan Kassymova" userId="S::a.kassymova@satbayev.university::116eda05-19b7-4ab1-b111-75ad639c04ed" providerId="AD" clId="Web-{BB34A458-414C-3A8F-9BF3-6B0A066D48E5}" dt="2022-07-13T10:58:21.619" v="29" actId="1076"/>
        <pc:sldMkLst>
          <pc:docMk/>
          <pc:sldMk cId="974050777" sldId="966"/>
        </pc:sldMkLst>
        <pc:spChg chg="add mod">
          <ac:chgData name="Aizhan Kassymova" userId="S::a.kassymova@satbayev.university::116eda05-19b7-4ab1-b111-75ad639c04ed" providerId="AD" clId="Web-{BB34A458-414C-3A8F-9BF3-6B0A066D48E5}" dt="2022-07-13T10:58:21.619" v="29" actId="1076"/>
          <ac:spMkLst>
            <pc:docMk/>
            <pc:sldMk cId="974050777" sldId="966"/>
            <ac:spMk id="5" creationId="{56216251-46E0-C680-1163-6B2D2D79B096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16.682" v="27"/>
          <ac:spMkLst>
            <pc:docMk/>
            <pc:sldMk cId="974050777" sldId="966"/>
            <ac:spMk id="496" creationId="{A788B1F4-B4B8-854F-BF10-4760630704CA}"/>
          </ac:spMkLst>
        </pc:spChg>
      </pc:sldChg>
      <pc:sldChg chg="addSp delSp modSp del">
        <pc:chgData name="Aizhan Kassymova" userId="S::a.kassymova@satbayev.university::116eda05-19b7-4ab1-b111-75ad639c04ed" providerId="AD" clId="Web-{BB34A458-414C-3A8F-9BF3-6B0A066D48E5}" dt="2022-07-14T09:36:37.911" v="2382"/>
        <pc:sldMkLst>
          <pc:docMk/>
          <pc:sldMk cId="4208593796" sldId="967"/>
        </pc:sldMkLst>
        <pc:spChg chg="mod">
          <ac:chgData name="Aizhan Kassymova" userId="S::a.kassymova@satbayev.university::116eda05-19b7-4ab1-b111-75ad639c04ed" providerId="AD" clId="Web-{BB34A458-414C-3A8F-9BF3-6B0A066D48E5}" dt="2022-07-13T10:58:02.588" v="24" actId="20577"/>
          <ac:spMkLst>
            <pc:docMk/>
            <pc:sldMk cId="4208593796" sldId="967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0:59:12.135" v="68" actId="20577"/>
          <ac:spMkLst>
            <pc:docMk/>
            <pc:sldMk cId="4208593796" sldId="967"/>
            <ac:spMk id="3" creationId="{66DAEE93-D7C7-5A4A-AB8B-951DDF4E15F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3T10:58:29.088" v="32" actId="1076"/>
          <ac:spMkLst>
            <pc:docMk/>
            <pc:sldMk cId="4208593796" sldId="967"/>
            <ac:spMk id="8" creationId="{8013F7C9-01B4-A0FB-A5D4-0698666FAC4C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25.853" v="30"/>
          <ac:spMkLst>
            <pc:docMk/>
            <pc:sldMk cId="4208593796" sldId="967"/>
            <ac:spMk id="444" creationId="{9DD86218-2819-DB49-BA50-5AE1BB15CB08}"/>
          </ac:spMkLst>
        </pc:spChg>
      </pc:sldChg>
      <pc:sldChg chg="del">
        <pc:chgData name="Aizhan Kassymova" userId="S::a.kassymova@satbayev.university::116eda05-19b7-4ab1-b111-75ad639c04ed" providerId="AD" clId="Web-{BB34A458-414C-3A8F-9BF3-6B0A066D48E5}" dt="2022-07-14T09:36:39.630" v="2383"/>
        <pc:sldMkLst>
          <pc:docMk/>
          <pc:sldMk cId="1959218370" sldId="969"/>
        </pc:sldMkLst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50:50.333" v="579"/>
        <pc:sldMkLst>
          <pc:docMk/>
          <pc:sldMk cId="3035734876" sldId="970"/>
        </pc:sldMkLst>
        <pc:spChg chg="add">
          <ac:chgData name="Aizhan Kassymova" userId="S::a.kassymova@satbayev.university::116eda05-19b7-4ab1-b111-75ad639c04ed" providerId="AD" clId="Web-{BB34A458-414C-3A8F-9BF3-6B0A066D48E5}" dt="2022-07-13T11:50:50.333" v="579"/>
          <ac:spMkLst>
            <pc:docMk/>
            <pc:sldMk cId="3035734876" sldId="970"/>
            <ac:spMk id="3" creationId="{19F2BBBC-A8EA-B9A5-DE14-62FC9FD50B1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50:38.552" v="578"/>
          <ac:spMkLst>
            <pc:docMk/>
            <pc:sldMk cId="3035734876" sldId="970"/>
            <ac:spMk id="5" creationId="{58205DD8-018E-E64A-86F3-58BAA2CE7588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45:04.740" v="562" actId="20577"/>
          <ac:spMkLst>
            <pc:docMk/>
            <pc:sldMk cId="3035734876" sldId="970"/>
            <ac:spMk id="12" creationId="{0FE4FCF6-C044-7F40-BE10-AF4FF95479A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46:40.256" v="567" actId="20577"/>
          <ac:spMkLst>
            <pc:docMk/>
            <pc:sldMk cId="3035734876" sldId="970"/>
            <ac:spMk id="14" creationId="{111B3EB7-227E-F543-AA3C-890766F25AA8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28:52.538" v="288" actId="20577"/>
          <ac:spMkLst>
            <pc:docMk/>
            <pc:sldMk cId="3035734876" sldId="970"/>
            <ac:spMk id="611" creationId="{C9770F09-EBB8-174E-A6FB-4752E1D92580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28:30.195" v="284"/>
        <pc:sldMkLst>
          <pc:docMk/>
          <pc:sldMk cId="4220618177" sldId="971"/>
        </pc:sldMkLst>
        <pc:spChg chg="add mod">
          <ac:chgData name="Aizhan Kassymova" userId="S::a.kassymova@satbayev.university::116eda05-19b7-4ab1-b111-75ad639c04ed" providerId="AD" clId="Web-{BB34A458-414C-3A8F-9BF3-6B0A066D48E5}" dt="2022-07-13T11:24:40.632" v="272" actId="1076"/>
          <ac:spMkLst>
            <pc:docMk/>
            <pc:sldMk cId="4220618177" sldId="971"/>
            <ac:spMk id="5" creationId="{3A38F29D-E5F5-E3BF-BDD3-3F1A92E3766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24:30.679" v="270"/>
          <ac:spMkLst>
            <pc:docMk/>
            <pc:sldMk cId="4220618177" sldId="971"/>
            <ac:spMk id="8" creationId="{655E0361-C998-CE4A-A872-E67F1A51754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19:13.633" v="240" actId="20577"/>
          <ac:spMkLst>
            <pc:docMk/>
            <pc:sldMk cId="4220618177" sldId="971"/>
            <ac:spMk id="9" creationId="{BECEA851-800B-1A42-B1E6-3BCEBBFF06D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24:17.023" v="267" actId="20577"/>
          <ac:spMkLst>
            <pc:docMk/>
            <pc:sldMk cId="4220618177" sldId="971"/>
            <ac:spMk id="11" creationId="{0636A257-4BF5-0D40-8994-53C8EDAFC43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17:44.055" v="192" actId="20577"/>
          <ac:spMkLst>
            <pc:docMk/>
            <pc:sldMk cId="4220618177" sldId="971"/>
            <ac:spMk id="611" creationId="{C9770F09-EBB8-174E-A6FB-4752E1D92580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3T11:24:24.632" v="269" actId="1076"/>
          <ac:grpSpMkLst>
            <pc:docMk/>
            <pc:sldMk cId="4220618177" sldId="971"/>
            <ac:grpSpMk id="2" creationId="{BF6FF9DA-97F1-3A4B-8FA4-5FF00056541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16:00.758" v="186"/>
        <pc:sldMkLst>
          <pc:docMk/>
          <pc:sldMk cId="1884211587" sldId="972"/>
        </pc:sldMkLst>
        <pc:spChg chg="add">
          <ac:chgData name="Aizhan Kassymova" userId="S::a.kassymova@satbayev.university::116eda05-19b7-4ab1-b111-75ad639c04ed" providerId="AD" clId="Web-{BB34A458-414C-3A8F-9BF3-6B0A066D48E5}" dt="2022-07-13T11:07:34.540" v="140"/>
          <ac:spMkLst>
            <pc:docMk/>
            <pc:sldMk cId="1884211587" sldId="972"/>
            <ac:spMk id="4" creationId="{7C73CC57-719D-C6C0-42F0-4CA9E2F0C2E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07:37.696" v="141"/>
          <ac:spMkLst>
            <pc:docMk/>
            <pc:sldMk cId="1884211587" sldId="972"/>
            <ac:spMk id="8" creationId="{A3A14225-DCBF-BB44-B1DF-EA9373578A1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6:02.056" v="122" actId="20577"/>
          <ac:spMkLst>
            <pc:docMk/>
            <pc:sldMk cId="1884211587" sldId="972"/>
            <ac:spMk id="42" creationId="{B41BDD21-3AA2-5A47-848F-E5981CBA933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6:50.915" v="139" actId="20577"/>
          <ac:spMkLst>
            <pc:docMk/>
            <pc:sldMk cId="1884211587" sldId="972"/>
            <ac:spMk id="43" creationId="{9573907E-68CA-1046-A0DB-1869CFA3841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4:32.369" v="106" actId="20577"/>
          <ac:spMkLst>
            <pc:docMk/>
            <pc:sldMk cId="1884211587" sldId="972"/>
            <ac:spMk id="611" creationId="{C9770F09-EBB8-174E-A6FB-4752E1D92580}"/>
          </ac:spMkLst>
        </pc:spChg>
      </pc:sldChg>
      <pc:sldChg chg="modSp new modNotes">
        <pc:chgData name="Aizhan Kassymova" userId="S::a.kassymova@satbayev.university::116eda05-19b7-4ab1-b111-75ad639c04ed" providerId="AD" clId="Web-{BB34A458-414C-3A8F-9BF3-6B0A066D48E5}" dt="2022-07-13T11:52:15.568" v="599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BB34A458-414C-3A8F-9BF3-6B0A066D48E5}" dt="2022-07-13T11:51:27.177" v="585" actId="20577"/>
          <ac:spMkLst>
            <pc:docMk/>
            <pc:sldMk cId="3896205319" sldId="973"/>
            <ac:spMk id="2" creationId="{36949A8C-64D8-DFB1-29ED-2275FDAAC9D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52:00.661" v="596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8:19:37.969" v="1632"/>
        <pc:sldMkLst>
          <pc:docMk/>
          <pc:sldMk cId="3040384433" sldId="974"/>
        </pc:sldMkLst>
        <pc:spChg chg="mod">
          <ac:chgData name="Aizhan Kassymova" userId="S::a.kassymova@satbayev.university::116eda05-19b7-4ab1-b111-75ad639c04ed" providerId="AD" clId="Web-{BB34A458-414C-3A8F-9BF3-6B0A066D48E5}" dt="2022-07-13T12:07:04.475" v="720" actId="20577"/>
          <ac:spMkLst>
            <pc:docMk/>
            <pc:sldMk cId="3040384433" sldId="974"/>
            <ac:spMk id="2" creationId="{3B8CD900-19EC-824C-BF74-AADFBF5A172E}"/>
          </ac:spMkLst>
        </pc:spChg>
        <pc:spChg chg="add del">
          <ac:chgData name="Aizhan Kassymova" userId="S::a.kassymova@satbayev.university::116eda05-19b7-4ab1-b111-75ad639c04ed" providerId="AD" clId="Web-{BB34A458-414C-3A8F-9BF3-6B0A066D48E5}" dt="2022-07-14T08:03:25.180" v="1298"/>
          <ac:spMkLst>
            <pc:docMk/>
            <pc:sldMk cId="3040384433" sldId="974"/>
            <ac:spMk id="5" creationId="{29B378D7-5F8C-5DC7-8BEE-A83ECD718B75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8:14:11.305" v="1476"/>
          <ac:spMkLst>
            <pc:docMk/>
            <pc:sldMk cId="3040384433" sldId="974"/>
            <ac:spMk id="10" creationId="{D0362629-A141-B6C3-F0F1-FDDDBEC0863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8:14:24.712" v="1478" actId="1076"/>
          <ac:spMkLst>
            <pc:docMk/>
            <pc:sldMk cId="3040384433" sldId="974"/>
            <ac:spMk id="14" creationId="{A1CD41B7-88B5-27FA-7C96-B1A7BA00E5F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8:14:07.508" v="1472"/>
          <ac:spMkLst>
            <pc:docMk/>
            <pc:sldMk cId="3040384433" sldId="974"/>
            <ac:spMk id="167" creationId="{46C04000-6460-9645-A637-B7F87E9F2D0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05.350" v="1449" actId="20577"/>
          <ac:spMkLst>
            <pc:docMk/>
            <pc:sldMk cId="3040384433" sldId="974"/>
            <ac:spMk id="171" creationId="{5FE3427C-6327-DC4F-BEB5-B04B68C98F8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3:45.946" v="1301" actId="1076"/>
          <ac:spMkLst>
            <pc:docMk/>
            <pc:sldMk cId="3040384433" sldId="974"/>
            <ac:spMk id="175" creationId="{269466F0-DCF5-FF48-986E-8EB8C52CE74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24.116" v="1466" actId="20577"/>
          <ac:spMkLst>
            <pc:docMk/>
            <pc:sldMk cId="3040384433" sldId="974"/>
            <ac:spMk id="191" creationId="{7657B180-3511-BD43-A1D3-883B21FB89B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1:13.020" v="1223" actId="20577"/>
          <ac:spMkLst>
            <pc:docMk/>
            <pc:sldMk cId="3040384433" sldId="974"/>
            <ac:spMk id="195" creationId="{DE2FECE5-EA6F-3043-93EE-B61DA63B972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2:58.945" v="1294" actId="1076"/>
          <ac:spMkLst>
            <pc:docMk/>
            <pc:sldMk cId="3040384433" sldId="974"/>
            <ac:spMk id="546" creationId="{C638B8A1-75B3-8749-A235-1EE1778B601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56.867" v="1471" actId="20577"/>
          <ac:spMkLst>
            <pc:docMk/>
            <pc:sldMk cId="3040384433" sldId="974"/>
            <ac:spMk id="573" creationId="{6C2D30C9-C124-A14F-8E31-BC5CBF38EFD2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4T08:04:53.948" v="1302" actId="1076"/>
          <ac:grpSpMkLst>
            <pc:docMk/>
            <pc:sldMk cId="3040384433" sldId="974"/>
            <ac:grpSpMk id="173" creationId="{C4AE8E60-10FA-844B-BD5E-0345F648B720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2:05:25.757" v="718"/>
        <pc:sldMkLst>
          <pc:docMk/>
          <pc:sldMk cId="4017229420" sldId="975"/>
        </pc:sldMkLst>
        <pc:spChg chg="mod">
          <ac:chgData name="Aizhan Kassymova" userId="S::a.kassymova@satbayev.university::116eda05-19b7-4ab1-b111-75ad639c04ed" providerId="AD" clId="Web-{BB34A458-414C-3A8F-9BF3-6B0A066D48E5}" dt="2022-07-13T11:55:53.617" v="609" actId="1076"/>
          <ac:spMkLst>
            <pc:docMk/>
            <pc:sldMk cId="4017229420" sldId="975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2:04.069" v="701" actId="20577"/>
          <ac:spMkLst>
            <pc:docMk/>
            <pc:sldMk cId="4017229420" sldId="975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3T11:56:04.242" v="611"/>
          <ac:spMkLst>
            <pc:docMk/>
            <pc:sldMk cId="4017229420" sldId="975"/>
            <ac:spMk id="8" creationId="{6989E746-F8E8-F107-9D87-2C3A0E044199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3T12:02:12.398" v="702"/>
          <ac:spMkLst>
            <pc:docMk/>
            <pc:sldMk cId="4017229420" sldId="975"/>
            <ac:spMk id="9" creationId="{16694EA8-AA49-E9E5-A80B-C3BB27D2D3A3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56:03.632" v="610"/>
          <ac:spMkLst>
            <pc:docMk/>
            <pc:sldMk cId="4017229420" sldId="975"/>
            <ac:spMk id="443" creationId="{6B82EE67-B3B1-B14B-8E9B-DB1ABF01A2D5}"/>
          </ac:spMkLst>
        </pc:spChg>
      </pc:sldChg>
      <pc:sldChg chg="add del">
        <pc:chgData name="Aizhan Kassymova" userId="S::a.kassymova@satbayev.university::116eda05-19b7-4ab1-b111-75ad639c04ed" providerId="AD" clId="Web-{BB34A458-414C-3A8F-9BF3-6B0A066D48E5}" dt="2022-07-14T05:34:51.804" v="1157"/>
        <pc:sldMkLst>
          <pc:docMk/>
          <pc:sldMk cId="3363651654" sldId="976"/>
        </pc:sldMkLst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5:33:39.975" v="1156" actId="1076"/>
        <pc:sldMkLst>
          <pc:docMk/>
          <pc:sldMk cId="701523990" sldId="977"/>
        </pc:sldMkLst>
        <pc:spChg chg="mod">
          <ac:chgData name="Aizhan Kassymova" userId="S::a.kassymova@satbayev.university::116eda05-19b7-4ab1-b111-75ad639c04ed" providerId="AD" clId="Web-{BB34A458-414C-3A8F-9BF3-6B0A066D48E5}" dt="2022-07-14T05:30:29.768" v="1106" actId="1076"/>
          <ac:spMkLst>
            <pc:docMk/>
            <pc:sldMk cId="701523990" sldId="977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2:58.052" v="1148" actId="20577"/>
          <ac:spMkLst>
            <pc:docMk/>
            <pc:sldMk cId="701523990" sldId="977"/>
            <ac:spMk id="3" creationId="{CEE42F0B-FCC4-B542-0E2A-827A1042CED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3:39.975" v="1156" actId="1076"/>
          <ac:spMkLst>
            <pc:docMk/>
            <pc:sldMk cId="701523990" sldId="977"/>
            <ac:spMk id="5" creationId="{B6501890-1D9C-6055-80F5-0F9FB86EACD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5:32:16.520" v="1139" actId="20577"/>
          <ac:spMkLst>
            <pc:docMk/>
            <pc:sldMk cId="701523990" sldId="977"/>
            <ac:spMk id="7" creationId="{67159CD9-3C65-A847-821F-CB514D943AB2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5:33:00.411" v="1149"/>
          <ac:spMkLst>
            <pc:docMk/>
            <pc:sldMk cId="701523990" sldId="977"/>
            <ac:spMk id="83" creationId="{0032936D-70F5-0749-B579-2F32AE0C12E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5:24:45.386" v="951" actId="20577"/>
          <ac:spMkLst>
            <pc:docMk/>
            <pc:sldMk cId="701523990" sldId="977"/>
            <ac:spMk id="304" creationId="{7F01473B-D3BF-EB40-A40F-58D06873F71E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4T05:32:42.208" v="1144" actId="1076"/>
          <ac:grpSpMkLst>
            <pc:docMk/>
            <pc:sldMk cId="701523990" sldId="977"/>
            <ac:grpSpMk id="10" creationId="{C2F4F7BC-77D6-3043-887E-5AA5158E60AF}"/>
          </ac:grpSpMkLst>
        </pc:grpChg>
        <pc:picChg chg="mod">
          <ac:chgData name="Aizhan Kassymova" userId="S::a.kassymova@satbayev.university::116eda05-19b7-4ab1-b111-75ad639c04ed" providerId="AD" clId="Web-{BB34A458-414C-3A8F-9BF3-6B0A066D48E5}" dt="2022-07-14T05:32:22.770" v="1140" actId="14100"/>
          <ac:picMkLst>
            <pc:docMk/>
            <pc:sldMk cId="701523990" sldId="977"/>
            <ac:picMk id="6" creationId="{0FDD6136-A4D4-9F4B-9F7E-413DFB46438C}"/>
          </ac:picMkLst>
        </pc:picChg>
        <pc:picChg chg="mod">
          <ac:chgData name="Aizhan Kassymova" userId="S::a.kassymova@satbayev.university::116eda05-19b7-4ab1-b111-75ad639c04ed" providerId="AD" clId="Web-{BB34A458-414C-3A8F-9BF3-6B0A066D48E5}" dt="2022-07-14T05:32:25.536" v="1141" actId="14100"/>
          <ac:picMkLst>
            <pc:docMk/>
            <pc:sldMk cId="701523990" sldId="977"/>
            <ac:picMk id="8" creationId="{2D597440-C1D3-E042-AA33-BC4269F06E63}"/>
          </ac:picMkLst>
        </pc:picChg>
        <pc:picChg chg="mod">
          <ac:chgData name="Aizhan Kassymova" userId="S::a.kassymova@satbayev.university::116eda05-19b7-4ab1-b111-75ad639c04ed" providerId="AD" clId="Web-{BB34A458-414C-3A8F-9BF3-6B0A066D48E5}" dt="2022-07-14T05:32:29.129" v="1142" actId="14100"/>
          <ac:picMkLst>
            <pc:docMk/>
            <pc:sldMk cId="701523990" sldId="977"/>
            <ac:picMk id="9" creationId="{82F0BB4F-5B1A-2F46-A641-AFE3A94778AC}"/>
          </ac:picMkLst>
        </pc:pic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5:33:18.959" v="1152" actId="1076"/>
        <pc:sldMkLst>
          <pc:docMk/>
          <pc:sldMk cId="3849016194" sldId="978"/>
        </pc:sldMkLst>
        <pc:spChg chg="mod">
          <ac:chgData name="Aizhan Kassymova" userId="S::a.kassymova@satbayev.university::116eda05-19b7-4ab1-b111-75ad639c04ed" providerId="AD" clId="Web-{BB34A458-414C-3A8F-9BF3-6B0A066D48E5}" dt="2022-07-13T12:20:14.588" v="909" actId="14100"/>
          <ac:spMkLst>
            <pc:docMk/>
            <pc:sldMk cId="3849016194" sldId="978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6:00.294" v="825" actId="20577"/>
          <ac:spMkLst>
            <pc:docMk/>
            <pc:sldMk cId="3849016194" sldId="978"/>
            <ac:spMk id="3" creationId="{66DAEE93-D7C7-5A4A-AB8B-951DDF4E15F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3:18.959" v="1152" actId="1076"/>
          <ac:spMkLst>
            <pc:docMk/>
            <pc:sldMk cId="3849016194" sldId="978"/>
            <ac:spMk id="5" creationId="{C58BB555-8000-2F6B-BB15-68A96E1983D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5:33:16.021" v="1150"/>
          <ac:spMkLst>
            <pc:docMk/>
            <pc:sldMk cId="3849016194" sldId="978"/>
            <ac:spMk id="68" creationId="{ED4AD52E-5F96-E84D-BA0F-63436360A23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48.803" v="754" actId="1076"/>
          <ac:spMkLst>
            <pc:docMk/>
            <pc:sldMk cId="3849016194" sldId="978"/>
            <ac:spMk id="444" creationId="{1B79CF7E-9448-5544-BA0A-8BCEB44B02B9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0:05.506" v="770" actId="20577"/>
          <ac:spMkLst>
            <pc:docMk/>
            <pc:sldMk cId="3849016194" sldId="978"/>
            <ac:spMk id="638" creationId="{AF85F6AD-7423-A74F-BD1A-46B55A2B1C2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53.272" v="764" actId="20577"/>
          <ac:spMkLst>
            <pc:docMk/>
            <pc:sldMk cId="3849016194" sldId="978"/>
            <ac:spMk id="644" creationId="{EA272014-13A0-D54C-9A64-D4DFADFF846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41.928" v="749" actId="20577"/>
          <ac:spMkLst>
            <pc:docMk/>
            <pc:sldMk cId="3849016194" sldId="978"/>
            <ac:spMk id="682" creationId="{D97E2904-AD6B-3943-9660-32B38BA8B0D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0:10.710" v="782" actId="20577"/>
          <ac:spMkLst>
            <pc:docMk/>
            <pc:sldMk cId="3849016194" sldId="978"/>
            <ac:spMk id="683" creationId="{26793204-F087-2E4B-B5FE-0B276FE5FCE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26:36.320" v="931" actId="14100"/>
          <ac:spMkLst>
            <pc:docMk/>
            <pc:sldMk cId="3849016194" sldId="978"/>
            <ac:spMk id="685" creationId="{32BCE5D7-9636-A94A-AC39-ECE5D72B6BC8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3T12:26:43.663" v="933" actId="14100"/>
          <ac:grpSpMkLst>
            <pc:docMk/>
            <pc:sldMk cId="3849016194" sldId="978"/>
            <ac:grpSpMk id="9" creationId="{1B89A616-088C-F944-A5D8-5B43B971688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9:36:32.989" v="2381"/>
        <pc:sldMkLst>
          <pc:docMk/>
          <pc:sldMk cId="2568781362" sldId="979"/>
        </pc:sldMkLst>
        <pc:spChg chg="del">
          <ac:chgData name="Aizhan Kassymova" userId="S::a.kassymova@satbayev.university::116eda05-19b7-4ab1-b111-75ad639c04ed" providerId="AD" clId="Web-{BB34A458-414C-3A8F-9BF3-6B0A066D48E5}" dt="2022-07-14T09:29:29.493" v="2297"/>
          <ac:spMkLst>
            <pc:docMk/>
            <pc:sldMk cId="2568781362" sldId="979"/>
            <ac:spMk id="2" creationId="{3B8CD900-19EC-824C-BF74-AADFBF5A172E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9:29:35.571" v="2300"/>
          <ac:spMkLst>
            <pc:docMk/>
            <pc:sldMk cId="2568781362" sldId="979"/>
            <ac:spMk id="4" creationId="{AB40EBC7-3E62-9904-C10E-C86C3A13CBB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35:12.284" v="2376"/>
          <ac:spMkLst>
            <pc:docMk/>
            <pc:sldMk cId="2568781362" sldId="979"/>
            <ac:spMk id="6" creationId="{B17F353E-52FE-E046-AFD1-30F25FFD37C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9:32:19.887" v="2346" actId="1076"/>
          <ac:spMkLst>
            <pc:docMk/>
            <pc:sldMk cId="2568781362" sldId="979"/>
            <ac:spMk id="7" creationId="{746E0606-0BC9-13BF-73DE-ED0732B2406D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35:13.066" v="2377"/>
          <ac:spMkLst>
            <pc:docMk/>
            <pc:sldMk cId="2568781362" sldId="979"/>
            <ac:spMk id="9" creationId="{4FB453C7-392C-2704-F0E0-BB0EB942889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4:41.424" v="2369" actId="20577"/>
          <ac:spMkLst>
            <pc:docMk/>
            <pc:sldMk cId="2568781362" sldId="979"/>
            <ac:spMk id="32" creationId="{1E1E91E4-C791-1C4D-B1E2-869BEEE107F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2:24.047" v="2347" actId="1076"/>
          <ac:spMkLst>
            <pc:docMk/>
            <pc:sldMk cId="2568781362" sldId="979"/>
            <ac:spMk id="33" creationId="{9C2D0C7C-93C1-5F4F-9441-5CB1AFCF31E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4:55.612" v="2375" actId="20577"/>
          <ac:spMkLst>
            <pc:docMk/>
            <pc:sldMk cId="2568781362" sldId="979"/>
            <ac:spMk id="34" creationId="{64D1D8C4-8925-DF49-90D8-9254DA1FD98A}"/>
          </ac:spMkLst>
        </pc:spChg>
      </pc:sldChg>
      <pc:sldChg chg="addSp delSp modSp add addAnim delAnim modNotes">
        <pc:chgData name="Aizhan Kassymova" userId="S::a.kassymova@satbayev.university::116eda05-19b7-4ab1-b111-75ad639c04ed" providerId="AD" clId="Web-{BB34A458-414C-3A8F-9BF3-6B0A066D48E5}" dt="2022-07-14T09:28:07.038" v="2296"/>
        <pc:sldMkLst>
          <pc:docMk/>
          <pc:sldMk cId="3181265755" sldId="980"/>
        </pc:sldMkLst>
        <pc:spChg chg="mod">
          <ac:chgData name="Aizhan Kassymova" userId="S::a.kassymova@satbayev.university::116eda05-19b7-4ab1-b111-75ad639c04ed" providerId="AD" clId="Web-{BB34A458-414C-3A8F-9BF3-6B0A066D48E5}" dt="2022-07-14T09:15:47.459" v="2013" actId="14100"/>
          <ac:spMkLst>
            <pc:docMk/>
            <pc:sldMk cId="3181265755" sldId="98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15:14.740" v="2006"/>
          <ac:spMkLst>
            <pc:docMk/>
            <pc:sldMk cId="3181265755" sldId="980"/>
            <ac:spMk id="6" creationId="{478136B6-D220-2A6C-928A-0F3C83B5845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0:40.325" v="2240" actId="1076"/>
          <ac:spMkLst>
            <pc:docMk/>
            <pc:sldMk cId="3181265755" sldId="980"/>
            <ac:spMk id="32" creationId="{8C03B010-69E6-1B42-A828-F93C63189906}"/>
          </ac:spMkLst>
        </pc:spChg>
        <pc:spChg chg="mod topLvl">
          <ac:chgData name="Aizhan Kassymova" userId="S::a.kassymova@satbayev.university::116eda05-19b7-4ab1-b111-75ad639c04ed" providerId="AD" clId="Web-{BB34A458-414C-3A8F-9BF3-6B0A066D48E5}" dt="2022-07-14T09:28:07.038" v="2296"/>
          <ac:spMkLst>
            <pc:docMk/>
            <pc:sldMk cId="3181265755" sldId="980"/>
            <ac:spMk id="33" creationId="{0E79ECB0-50CE-C240-AF72-D00F8514346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15:00.724" v="2003"/>
          <ac:spMkLst>
            <pc:docMk/>
            <pc:sldMk cId="3181265755" sldId="980"/>
            <ac:spMk id="35" creationId="{541D33C7-A4DC-934F-8A9A-8D848D2D5A3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4:36.908" v="2286" actId="20577"/>
          <ac:spMkLst>
            <pc:docMk/>
            <pc:sldMk cId="3181265755" sldId="980"/>
            <ac:spMk id="189" creationId="{17C01842-A8D9-3947-BFAD-E29BD4964F3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1:30.467" v="2273" actId="1076"/>
          <ac:spMkLst>
            <pc:docMk/>
            <pc:sldMk cId="3181265755" sldId="980"/>
            <ac:spMk id="190" creationId="{7C386600-7D5F-2A48-8322-A74286FEE87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17:31.399" v="2119" actId="1076"/>
          <ac:spMkLst>
            <pc:docMk/>
            <pc:sldMk cId="3181265755" sldId="980"/>
            <ac:spMk id="195" creationId="{4727766D-8865-024A-9422-01733ADE9C9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4:53.784" v="2289" actId="20577"/>
          <ac:spMkLst>
            <pc:docMk/>
            <pc:sldMk cId="3181265755" sldId="980"/>
            <ac:spMk id="196" creationId="{02F193D8-1895-D243-9C9D-86059DDF4050}"/>
          </ac:spMkLst>
        </pc:spChg>
        <pc:spChg chg="add del mod topLvl">
          <ac:chgData name="Aizhan Kassymova" userId="S::a.kassymova@satbayev.university::116eda05-19b7-4ab1-b111-75ad639c04ed" providerId="AD" clId="Web-{BB34A458-414C-3A8F-9BF3-6B0A066D48E5}" dt="2022-07-14T09:28:07.038" v="2296"/>
          <ac:spMkLst>
            <pc:docMk/>
            <pc:sldMk cId="3181265755" sldId="980"/>
            <ac:spMk id="199" creationId="{9E10FA5A-2003-7947-A8C2-B7FD6785FCA5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09:21:20.263" v="2272"/>
          <ac:spMkLst>
            <pc:docMk/>
            <pc:sldMk cId="3181265755" sldId="980"/>
            <ac:spMk id="200" creationId="{8EB381AD-3137-AD48-AB59-379F21535568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9:14:55.990" v="2000" actId="20577"/>
          <ac:spMkLst>
            <pc:docMk/>
            <pc:sldMk cId="3181265755" sldId="980"/>
            <ac:spMk id="208" creationId="{7FA05B00-8070-F844-B8CC-0195B065BA34}"/>
          </ac:spMkLst>
        </pc:spChg>
        <pc:grpChg chg="add del">
          <ac:chgData name="Aizhan Kassymova" userId="S::a.kassymova@satbayev.university::116eda05-19b7-4ab1-b111-75ad639c04ed" providerId="AD" clId="Web-{BB34A458-414C-3A8F-9BF3-6B0A066D48E5}" dt="2022-07-14T09:28:07.038" v="2296"/>
          <ac:grpSpMkLst>
            <pc:docMk/>
            <pc:sldMk cId="3181265755" sldId="980"/>
            <ac:grpSpMk id="3" creationId="{4B5DB36C-372C-7849-A383-A0D110333457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09:21:20.263" v="2272"/>
          <ac:grpSpMkLst>
            <pc:docMk/>
            <pc:sldMk cId="3181265755" sldId="980"/>
            <ac:grpSpMk id="198" creationId="{A49C0A36-CC03-E845-B104-1E5E28C28B9B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9:15:11.006" v="2005"/>
        <pc:sldMkLst>
          <pc:docMk/>
          <pc:sldMk cId="2364544183" sldId="981"/>
        </pc:sldMkLst>
        <pc:spChg chg="mod">
          <ac:chgData name="Aizhan Kassymova" userId="S::a.kassymova@satbayev.university::116eda05-19b7-4ab1-b111-75ad639c04ed" providerId="AD" clId="Web-{BB34A458-414C-3A8F-9BF3-6B0A066D48E5}" dt="2022-07-14T09:02:38.083" v="1888" actId="1076"/>
          <ac:spMkLst>
            <pc:docMk/>
            <pc:sldMk cId="2364544183" sldId="981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15:11.006" v="2005"/>
          <ac:spMkLst>
            <pc:docMk/>
            <pc:sldMk cId="2364544183" sldId="981"/>
            <ac:spMk id="4" creationId="{83F9A178-9C19-45E9-1DA0-1D6357C2B8A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25.557" v="1909" actId="20577"/>
          <ac:spMkLst>
            <pc:docMk/>
            <pc:sldMk cId="2364544183" sldId="981"/>
            <ac:spMk id="82" creationId="{C8BB3F46-3B16-B844-8872-13FF6EAD7B6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34.338" v="1923" actId="20577"/>
          <ac:spMkLst>
            <pc:docMk/>
            <pc:sldMk cId="2364544183" sldId="981"/>
            <ac:spMk id="84" creationId="{04240E2C-D2B8-6D49-8F3E-93A9982E6459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8:49.138" v="1967" actId="20577"/>
          <ac:spMkLst>
            <pc:docMk/>
            <pc:sldMk cId="2364544183" sldId="981"/>
            <ac:spMk id="93" creationId="{B957BD8B-F509-1A4C-BDB2-A2653F2A5C1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38.870" v="1925" actId="20577"/>
          <ac:spMkLst>
            <pc:docMk/>
            <pc:sldMk cId="2364544183" sldId="981"/>
            <ac:spMk id="95" creationId="{45415617-655E-AE41-ACC7-41804AE636E2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00.663" v="1900" actId="20577"/>
          <ac:spMkLst>
            <pc:docMk/>
            <pc:sldMk cId="2364544183" sldId="981"/>
            <ac:spMk id="171" creationId="{13FB7F7D-CB8F-8A4B-8A4F-68A8CEDEFE8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55.930" v="1907" actId="20577"/>
          <ac:spMkLst>
            <pc:docMk/>
            <pc:sldMk cId="2364544183" sldId="981"/>
            <ac:spMk id="173" creationId="{D790553C-791A-D348-9DBD-80C773BBD2C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54.901" v="1950" actId="1076"/>
          <ac:spMkLst>
            <pc:docMk/>
            <pc:sldMk cId="2364544183" sldId="981"/>
            <ac:spMk id="174" creationId="{517C0A89-506E-FC47-9AA2-AF070B040ED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15:09.912" v="2004"/>
          <ac:spMkLst>
            <pc:docMk/>
            <pc:sldMk cId="2364544183" sldId="981"/>
            <ac:spMk id="179" creationId="{5BCB8937-73EA-A241-A38D-79BCD8BA103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3:24.928" v="1896" actId="20577"/>
          <ac:spMkLst>
            <pc:docMk/>
            <pc:sldMk cId="2364544183" sldId="981"/>
            <ac:spMk id="181" creationId="{22797A37-2981-B84F-A949-A6F05BC23F7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40.289" v="1904" actId="20577"/>
          <ac:spMkLst>
            <pc:docMk/>
            <pc:sldMk cId="2364544183" sldId="981"/>
            <ac:spMk id="182" creationId="{158F9267-8C55-AD46-A424-9C6B11E6A845}"/>
          </ac:spMkLst>
        </pc:spChg>
      </pc:sldChg>
      <pc:sldChg chg="addSp delSp modSp add delAnim modNotes">
        <pc:chgData name="Aizhan Kassymova" userId="S::a.kassymova@satbayev.university::116eda05-19b7-4ab1-b111-75ad639c04ed" providerId="AD" clId="Web-{BB34A458-414C-3A8F-9BF3-6B0A066D48E5}" dt="2022-07-14T08:43:08.942" v="1859"/>
        <pc:sldMkLst>
          <pc:docMk/>
          <pc:sldMk cId="1887142851" sldId="982"/>
        </pc:sldMkLst>
        <pc:spChg chg="mod">
          <ac:chgData name="Aizhan Kassymova" userId="S::a.kassymova@satbayev.university::116eda05-19b7-4ab1-b111-75ad639c04ed" providerId="AD" clId="Web-{BB34A458-414C-3A8F-9BF3-6B0A066D48E5}" dt="2022-07-14T08:20:53.815" v="1681" actId="20577"/>
          <ac:spMkLst>
            <pc:docMk/>
            <pc:sldMk cId="1887142851" sldId="982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40:29.547" v="1854" actId="20577"/>
          <ac:spMkLst>
            <pc:docMk/>
            <pc:sldMk cId="1887142851" sldId="982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8:31:51.362" v="1824"/>
          <ac:spMkLst>
            <pc:docMk/>
            <pc:sldMk cId="1887142851" sldId="982"/>
            <ac:spMk id="5" creationId="{16339048-1D23-B989-8E14-0186BD16F14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31:37.800" v="1820" actId="20577"/>
          <ac:spMkLst>
            <pc:docMk/>
            <pc:sldMk cId="1887142851" sldId="982"/>
            <ac:spMk id="76" creationId="{E6E11A0C-EE74-6A44-A899-E6245F90CE11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08:31:21.221" v="1813"/>
          <ac:spMkLst>
            <pc:docMk/>
            <pc:sldMk cId="1887142851" sldId="982"/>
            <ac:spMk id="77" creationId="{7CFDA170-11D3-5541-8A4F-1A2253DC8FAC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8:31:42.893" v="1823"/>
          <ac:spMkLst>
            <pc:docMk/>
            <pc:sldMk cId="1887142851" sldId="982"/>
            <ac:spMk id="78" creationId="{E94B8DB8-C7EF-7A40-8154-BF28A6185E5B}"/>
          </ac:spMkLst>
        </pc:spChg>
      </pc:sldChg>
      <pc:sldChg chg="add">
        <pc:chgData name="Aizhan Kassymova" userId="S::a.kassymova@satbayev.university::116eda05-19b7-4ab1-b111-75ad639c04ed" providerId="AD" clId="Web-{BB34A458-414C-3A8F-9BF3-6B0A066D48E5}" dt="2022-07-14T09:56:11.271" v="2389"/>
        <pc:sldMkLst>
          <pc:docMk/>
          <pc:sldMk cId="1433602419" sldId="983"/>
        </pc:sldMkLst>
      </pc:sldChg>
      <pc:sldChg chg="add">
        <pc:chgData name="Aizhan Kassymova" userId="S::a.kassymova@satbayev.university::116eda05-19b7-4ab1-b111-75ad639c04ed" providerId="AD" clId="Web-{BB34A458-414C-3A8F-9BF3-6B0A066D48E5}" dt="2022-07-14T09:56:11.615" v="2390"/>
        <pc:sldMkLst>
          <pc:docMk/>
          <pc:sldMk cId="3313835661" sldId="984"/>
        </pc:sldMkLst>
      </pc:sldChg>
      <pc:sldChg chg="addSp add">
        <pc:chgData name="Aizhan Kassymova" userId="S::a.kassymova@satbayev.university::116eda05-19b7-4ab1-b111-75ad639c04ed" providerId="AD" clId="Web-{BB34A458-414C-3A8F-9BF3-6B0A066D48E5}" dt="2022-07-14T10:54:49.766" v="2856"/>
        <pc:sldMkLst>
          <pc:docMk/>
          <pc:sldMk cId="1971631348" sldId="985"/>
        </pc:sldMkLst>
        <pc:spChg chg="add">
          <ac:chgData name="Aizhan Kassymova" userId="S::a.kassymova@satbayev.university::116eda05-19b7-4ab1-b111-75ad639c04ed" providerId="AD" clId="Web-{BB34A458-414C-3A8F-9BF3-6B0A066D48E5}" dt="2022-07-14T10:54:49.766" v="2856"/>
          <ac:spMkLst>
            <pc:docMk/>
            <pc:sldMk cId="1971631348" sldId="985"/>
            <ac:spMk id="3" creationId="{7293FED5-BF02-25B5-C8BB-F23BBB239B6D}"/>
          </ac:spMkLst>
        </pc:spChg>
      </pc:sldChg>
      <pc:sldChg chg="addSp modSp add">
        <pc:chgData name="Aizhan Kassymova" userId="S::a.kassymova@satbayev.university::116eda05-19b7-4ab1-b111-75ad639c04ed" providerId="AD" clId="Web-{BB34A458-414C-3A8F-9BF3-6B0A066D48E5}" dt="2022-07-14T11:03:42.895" v="2872" actId="1076"/>
        <pc:sldMkLst>
          <pc:docMk/>
          <pc:sldMk cId="4090509329" sldId="986"/>
        </pc:sldMkLst>
        <pc:spChg chg="mod">
          <ac:chgData name="Aizhan Kassymova" userId="S::a.kassymova@satbayev.university::116eda05-19b7-4ab1-b111-75ad639c04ed" providerId="AD" clId="Web-{BB34A458-414C-3A8F-9BF3-6B0A066D48E5}" dt="2022-07-14T10:54:24.156" v="2853" actId="20577"/>
          <ac:spMkLst>
            <pc:docMk/>
            <pc:sldMk cId="4090509329" sldId="986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54:43.328" v="2854"/>
          <ac:spMkLst>
            <pc:docMk/>
            <pc:sldMk cId="4090509329" sldId="986"/>
            <ac:spMk id="3" creationId="{D614F36C-FDD7-C25D-A130-0B83D552DA24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54:44.734" v="2855"/>
          <ac:spMkLst>
            <pc:docMk/>
            <pc:sldMk cId="4090509329" sldId="986"/>
            <ac:spMk id="4" creationId="{90DD368D-6F20-408A-EF98-8E88902E9958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1:00:28.737" v="2857"/>
          <ac:spMkLst>
            <pc:docMk/>
            <pc:sldMk cId="4090509329" sldId="986"/>
            <ac:spMk id="5" creationId="{346D98B6-DD87-CFB5-0DD7-62C459B0E77C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1:02:03.613" v="2858"/>
          <ac:spMkLst>
            <pc:docMk/>
            <pc:sldMk cId="4090509329" sldId="986"/>
            <ac:spMk id="6" creationId="{0DA4D7F2-124B-EC04-AEB6-744965630AC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1:03:42.895" v="2872" actId="1076"/>
          <ac:spMkLst>
            <pc:docMk/>
            <pc:sldMk cId="4090509329" sldId="986"/>
            <ac:spMk id="63" creationId="{42D1F0EC-5795-06FA-9706-D8AA25884FE0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53:49.984" v="2850" actId="1076"/>
        <pc:sldMkLst>
          <pc:docMk/>
          <pc:sldMk cId="3110794418" sldId="987"/>
        </pc:sldMkLst>
        <pc:spChg chg="mod">
          <ac:chgData name="Aizhan Kassymova" userId="S::a.kassymova@satbayev.university::116eda05-19b7-4ab1-b111-75ad639c04ed" providerId="AD" clId="Web-{BB34A458-414C-3A8F-9BF3-6B0A066D48E5}" dt="2022-07-14T10:53:49.984" v="2850" actId="1076"/>
          <ac:spMkLst>
            <pc:docMk/>
            <pc:sldMk cId="3110794418" sldId="987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38.803" v="2730"/>
          <ac:spMkLst>
            <pc:docMk/>
            <pc:sldMk cId="3110794418" sldId="987"/>
            <ac:spMk id="4" creationId="{31E0748C-D0B1-0514-F383-C7C70800ECF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4:40.725" v="2738" actId="1076"/>
          <ac:spMkLst>
            <pc:docMk/>
            <pc:sldMk cId="3110794418" sldId="987"/>
            <ac:spMk id="6" creationId="{7ECBE24A-19DC-AC9F-86D5-8AF3175A1F29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5:31.195" v="2755"/>
          <ac:spMkLst>
            <pc:docMk/>
            <pc:sldMk cId="3110794418" sldId="987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38.554" v="2758"/>
          <ac:spMkLst>
            <pc:docMk/>
            <pc:sldMk cId="3110794418" sldId="987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46.445" v="2761"/>
          <ac:spMkLst>
            <pc:docMk/>
            <pc:sldMk cId="3110794418" sldId="987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14.054" v="2770"/>
          <ac:spMkLst>
            <pc:docMk/>
            <pc:sldMk cId="3110794418" sldId="987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02.304" v="2767"/>
          <ac:spMkLst>
            <pc:docMk/>
            <pc:sldMk cId="3110794418" sldId="987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54.210" v="2764"/>
          <ac:spMkLst>
            <pc:docMk/>
            <pc:sldMk cId="3110794418" sldId="987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37.539" v="2779"/>
          <ac:spMkLst>
            <pc:docMk/>
            <pc:sldMk cId="3110794418" sldId="987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43.007" v="2739"/>
          <ac:spMkLst>
            <pc:docMk/>
            <pc:sldMk cId="3110794418" sldId="987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44.898" v="2782"/>
          <ac:spMkLst>
            <pc:docMk/>
            <pc:sldMk cId="3110794418" sldId="987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21.476" v="2773"/>
          <ac:spMkLst>
            <pc:docMk/>
            <pc:sldMk cId="3110794418" sldId="987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58.335" v="2744"/>
          <ac:spMkLst>
            <pc:docMk/>
            <pc:sldMk cId="3110794418" sldId="987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07.163" v="2747"/>
          <ac:spMkLst>
            <pc:docMk/>
            <pc:sldMk cId="3110794418" sldId="987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16.976" v="2750"/>
          <ac:spMkLst>
            <pc:docMk/>
            <pc:sldMk cId="3110794418" sldId="987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30.007" v="2776"/>
          <ac:spMkLst>
            <pc:docMk/>
            <pc:sldMk cId="3110794418" sldId="987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50.960" v="2741"/>
          <ac:spMkLst>
            <pc:docMk/>
            <pc:sldMk cId="3110794418" sldId="987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36.225" v="2736"/>
          <ac:spMkLst>
            <pc:docMk/>
            <pc:sldMk cId="3110794418" sldId="987"/>
            <ac:spMk id="62" creationId="{F1EBE77F-A331-1B49-AD54-E7C5C36B2A4A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4:44.350" v="2740"/>
          <ac:spMkLst>
            <pc:docMk/>
            <pc:sldMk cId="3110794418" sldId="987"/>
            <ac:spMk id="63" creationId="{D0D23AE3-6683-3CC4-1190-EC68C10C0B4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37.991" v="2729"/>
          <ac:spMkLst>
            <pc:docMk/>
            <pc:sldMk cId="3110794418" sldId="987"/>
            <ac:spMk id="300" creationId="{50D1D034-7E8B-0C45-AB5E-88F706E9D76B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4:27.850" v="2735" actId="20577"/>
          <ac:spMkLst>
            <pc:docMk/>
            <pc:sldMk cId="3110794418" sldId="987"/>
            <ac:spMk id="802" creationId="{883B8B7C-52E4-7C4B-8F8D-C53D3AF05B5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8:29.243" v="2841" actId="20577"/>
          <ac:spMkLst>
            <pc:docMk/>
            <pc:sldMk cId="3110794418" sldId="987"/>
            <ac:spMk id="814" creationId="{6F6B1677-D08C-6A47-B407-042662BB76A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8:39.712" v="2843"/>
          <ac:spMkLst>
            <pc:docMk/>
            <pc:sldMk cId="3110794418" sldId="987"/>
            <ac:spMk id="831" creationId="{E2B94A9A-0F9D-2848-A0CF-4BF11CF94A72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8:04.274" v="2834"/>
          <ac:spMkLst>
            <pc:docMk/>
            <pc:sldMk cId="3110794418" sldId="987"/>
            <ac:spMk id="842" creationId="{9B066AAE-482E-0B40-BE56-8CA80740394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4:55.726" v="2743" actId="1076"/>
          <ac:spMkLst>
            <pc:docMk/>
            <pc:sldMk cId="3110794418" sldId="987"/>
            <ac:spMk id="983" creationId="{115F8061-C028-1C80-2997-6EED163A74F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04.694" v="2746" actId="1076"/>
          <ac:spMkLst>
            <pc:docMk/>
            <pc:sldMk cId="3110794418" sldId="987"/>
            <ac:spMk id="985" creationId="{0A77BABE-5358-F82A-D085-375F91102A3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13.069" v="2749" actId="1076"/>
          <ac:spMkLst>
            <pc:docMk/>
            <pc:sldMk cId="3110794418" sldId="987"/>
            <ac:spMk id="987" creationId="{7687E5C2-85A2-6E25-20BB-68013C8A618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24.804" v="2752" actId="1076"/>
          <ac:spMkLst>
            <pc:docMk/>
            <pc:sldMk cId="3110794418" sldId="987"/>
            <ac:spMk id="1053" creationId="{D10BAD92-B248-766C-7B05-81C92AAFF4D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36.320" v="2757" actId="1076"/>
          <ac:spMkLst>
            <pc:docMk/>
            <pc:sldMk cId="3110794418" sldId="987"/>
            <ac:spMk id="1055" creationId="{8DC095D5-6A1A-11A6-F0BC-EE344F5861A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45.132" v="2760" actId="1076"/>
          <ac:spMkLst>
            <pc:docMk/>
            <pc:sldMk cId="3110794418" sldId="987"/>
            <ac:spMk id="1057" creationId="{E1E88EAB-D3DB-F0C4-2592-3D7711BC421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51.695" v="2763" actId="1076"/>
          <ac:spMkLst>
            <pc:docMk/>
            <pc:sldMk cId="3110794418" sldId="987"/>
            <ac:spMk id="1059" creationId="{DEBA0D7B-852B-30E8-BC23-4DBA3290084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59.648" v="2766" actId="1076"/>
          <ac:spMkLst>
            <pc:docMk/>
            <pc:sldMk cId="3110794418" sldId="987"/>
            <ac:spMk id="1061" creationId="{B910CE95-4A70-FA2B-DAB4-01877D70A9E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11.914" v="2769" actId="1076"/>
          <ac:spMkLst>
            <pc:docMk/>
            <pc:sldMk cId="3110794418" sldId="987"/>
            <ac:spMk id="1063" creationId="{7112C635-EEFB-037E-9EBF-47ED95A39C2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19.179" v="2772" actId="1076"/>
          <ac:spMkLst>
            <pc:docMk/>
            <pc:sldMk cId="3110794418" sldId="987"/>
            <ac:spMk id="1065" creationId="{B2D0CF8B-C667-C450-026F-57136773613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27.242" v="2775" actId="1076"/>
          <ac:spMkLst>
            <pc:docMk/>
            <pc:sldMk cId="3110794418" sldId="987"/>
            <ac:spMk id="1067" creationId="{15788F13-DB8D-85C0-1CC2-E848488A28E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36.086" v="2778" actId="1076"/>
          <ac:spMkLst>
            <pc:docMk/>
            <pc:sldMk cId="3110794418" sldId="987"/>
            <ac:spMk id="1069" creationId="{44709F06-F386-53CF-DEA2-02DE46FFFF7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42.898" v="2781" actId="1076"/>
          <ac:spMkLst>
            <pc:docMk/>
            <pc:sldMk cId="3110794418" sldId="987"/>
            <ac:spMk id="1071" creationId="{D5704758-3855-2027-3940-ADC7CE5A06F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50.304" v="2784" actId="1076"/>
          <ac:spMkLst>
            <pc:docMk/>
            <pc:sldMk cId="3110794418" sldId="987"/>
            <ac:spMk id="1073" creationId="{B971C4DF-29C3-E3E5-94AA-A3A94547F45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8:34.071" v="2842" actId="20577"/>
          <ac:spMkLst>
            <pc:docMk/>
            <pc:sldMk cId="3110794418" sldId="987"/>
            <ac:spMk id="1074" creationId="{D584DA5E-A1C2-40BB-57DE-CC1920F3C98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8:48.633" v="2849" actId="20577"/>
          <ac:spMkLst>
            <pc:docMk/>
            <pc:sldMk cId="3110794418" sldId="987"/>
            <ac:spMk id="1075" creationId="{B079493D-5283-90E6-0A73-460BABE12250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34:36.225" v="2736"/>
          <ac:grpSpMkLst>
            <pc:docMk/>
            <pc:sldMk cId="3110794418" sldId="987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50.960" v="2741"/>
          <ac:grpSpMkLst>
            <pc:docMk/>
            <pc:sldMk cId="3110794418" sldId="987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30.007" v="2776"/>
          <ac:grpSpMkLst>
            <pc:docMk/>
            <pc:sldMk cId="3110794418" sldId="987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16.976" v="2750"/>
          <ac:grpSpMkLst>
            <pc:docMk/>
            <pc:sldMk cId="3110794418" sldId="987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07.163" v="2747"/>
          <ac:grpSpMkLst>
            <pc:docMk/>
            <pc:sldMk cId="3110794418" sldId="987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58.335" v="2744"/>
          <ac:grpSpMkLst>
            <pc:docMk/>
            <pc:sldMk cId="3110794418" sldId="987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21.476" v="2773"/>
          <ac:grpSpMkLst>
            <pc:docMk/>
            <pc:sldMk cId="3110794418" sldId="987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44.898" v="2782"/>
          <ac:grpSpMkLst>
            <pc:docMk/>
            <pc:sldMk cId="3110794418" sldId="987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43.007" v="2739"/>
          <ac:grpSpMkLst>
            <pc:docMk/>
            <pc:sldMk cId="3110794418" sldId="987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37.539" v="2779"/>
          <ac:grpSpMkLst>
            <pc:docMk/>
            <pc:sldMk cId="3110794418" sldId="987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54.210" v="2764"/>
          <ac:grpSpMkLst>
            <pc:docMk/>
            <pc:sldMk cId="3110794418" sldId="987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02.304" v="2767"/>
          <ac:grpSpMkLst>
            <pc:docMk/>
            <pc:sldMk cId="3110794418" sldId="987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14.054" v="2770"/>
          <ac:grpSpMkLst>
            <pc:docMk/>
            <pc:sldMk cId="3110794418" sldId="987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46.445" v="2761"/>
          <ac:grpSpMkLst>
            <pc:docMk/>
            <pc:sldMk cId="3110794418" sldId="987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38.554" v="2758"/>
          <ac:grpSpMkLst>
            <pc:docMk/>
            <pc:sldMk cId="3110794418" sldId="987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31.195" v="2755"/>
          <ac:grpSpMkLst>
            <pc:docMk/>
            <pc:sldMk cId="3110794418" sldId="987"/>
            <ac:grpSpMk id="24" creationId="{134DD520-7978-5747-B557-6216C572DFE6}"/>
          </ac:grpSpMkLst>
        </pc:grpChg>
        <pc:grpChg chg="mod">
          <ac:chgData name="Aizhan Kassymova" userId="S::a.kassymova@satbayev.university::116eda05-19b7-4ab1-b111-75ad639c04ed" providerId="AD" clId="Web-{BB34A458-414C-3A8F-9BF3-6B0A066D48E5}" dt="2022-07-14T10:37:29.305" v="2829" actId="1076"/>
          <ac:grpSpMkLst>
            <pc:docMk/>
            <pc:sldMk cId="3110794418" sldId="987"/>
            <ac:grpSpMk id="860" creationId="{7C41A419-299B-7A4A-A2A5-F2262956EE0F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33:45.537" v="2731" actId="1076"/>
        <pc:sldMkLst>
          <pc:docMk/>
          <pc:sldMk cId="2209116651" sldId="988"/>
        </pc:sldMkLst>
        <pc:spChg chg="mod">
          <ac:chgData name="Aizhan Kassymova" userId="S::a.kassymova@satbayev.university::116eda05-19b7-4ab1-b111-75ad639c04ed" providerId="AD" clId="Web-{BB34A458-414C-3A8F-9BF3-6B0A066D48E5}" dt="2022-07-14T10:33:45.537" v="2731" actId="1076"/>
          <ac:spMkLst>
            <pc:docMk/>
            <pc:sldMk cId="2209116651" sldId="988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1:09.365" v="2677"/>
          <ac:spMkLst>
            <pc:docMk/>
            <pc:sldMk cId="2209116651" sldId="988"/>
            <ac:spMk id="5" creationId="{71E0B52D-D0BD-5B7E-57B4-97D132A7784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16.458" v="2680" actId="1076"/>
          <ac:spMkLst>
            <pc:docMk/>
            <pc:sldMk cId="2209116651" sldId="988"/>
            <ac:spMk id="7" creationId="{2072A8CE-8F43-E05C-E443-414EA2CAA5D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54.037" v="2693"/>
          <ac:spMkLst>
            <pc:docMk/>
            <pc:sldMk cId="2209116651" sldId="988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02.240" v="2696"/>
          <ac:spMkLst>
            <pc:docMk/>
            <pc:sldMk cId="2209116651" sldId="988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08.974" v="2699"/>
          <ac:spMkLst>
            <pc:docMk/>
            <pc:sldMk cId="2209116651" sldId="988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39.318" v="2710"/>
          <ac:spMkLst>
            <pc:docMk/>
            <pc:sldMk cId="2209116651" sldId="988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31.193" v="2707"/>
          <ac:spMkLst>
            <pc:docMk/>
            <pc:sldMk cId="2209116651" sldId="988"/>
            <ac:spMk id="40" creationId="{0B914A90-A394-6F45-B155-CCE12CEFEC5E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2:23.162" v="2705"/>
          <ac:spMkLst>
            <pc:docMk/>
            <pc:sldMk cId="2209116651" sldId="988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02.693" v="2719"/>
          <ac:spMkLst>
            <pc:docMk/>
            <pc:sldMk cId="2209116651" sldId="988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12.474" v="2678"/>
          <ac:spMkLst>
            <pc:docMk/>
            <pc:sldMk cId="2209116651" sldId="988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10.334" v="2722"/>
          <ac:spMkLst>
            <pc:docMk/>
            <pc:sldMk cId="2209116651" sldId="988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47.443" v="2713"/>
          <ac:spMkLst>
            <pc:docMk/>
            <pc:sldMk cId="2209116651" sldId="988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29.396" v="2684"/>
          <ac:spMkLst>
            <pc:docMk/>
            <pc:sldMk cId="2209116651" sldId="988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37.224" v="2687"/>
          <ac:spMkLst>
            <pc:docMk/>
            <pc:sldMk cId="2209116651" sldId="988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45.849" v="2690"/>
          <ac:spMkLst>
            <pc:docMk/>
            <pc:sldMk cId="2209116651" sldId="988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55.568" v="2716"/>
          <ac:spMkLst>
            <pc:docMk/>
            <pc:sldMk cId="2209116651" sldId="988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20.755" v="2681"/>
          <ac:spMkLst>
            <pc:docMk/>
            <pc:sldMk cId="2209116651" sldId="988"/>
            <ac:spMk id="60" creationId="{45ED4CFD-305F-FD49-AB6C-BC96E8D76DD4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1:08.677" v="2676"/>
          <ac:spMkLst>
            <pc:docMk/>
            <pc:sldMk cId="2209116651" sldId="988"/>
            <ac:spMk id="62" creationId="{F1EBE77F-A331-1B49-AD54-E7C5C36B2A4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0:53.396" v="2673" actId="20577"/>
          <ac:spMkLst>
            <pc:docMk/>
            <pc:sldMk cId="2209116651" sldId="988"/>
            <ac:spMk id="73" creationId="{08951995-D6BD-774B-9044-606D684C7AB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26.224" v="2683" actId="1076"/>
          <ac:spMkLst>
            <pc:docMk/>
            <pc:sldMk cId="2209116651" sldId="988"/>
            <ac:spMk id="75" creationId="{796B8D5B-34D2-B1BA-3201-3778409707D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35.615" v="2686" actId="1076"/>
          <ac:spMkLst>
            <pc:docMk/>
            <pc:sldMk cId="2209116651" sldId="988"/>
            <ac:spMk id="77" creationId="{6E7BFCD3-B74E-0BDC-7581-224CF159B9F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42.693" v="2689" actId="1076"/>
          <ac:spMkLst>
            <pc:docMk/>
            <pc:sldMk cId="2209116651" sldId="988"/>
            <ac:spMk id="79" creationId="{27DC07AB-0342-46B4-DD1E-1194DE61686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51.318" v="2692" actId="1076"/>
          <ac:spMkLst>
            <pc:docMk/>
            <pc:sldMk cId="2209116651" sldId="988"/>
            <ac:spMk id="81" creationId="{E9EBBA0A-8C9C-34B5-DE8D-14B96C77ED9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59.349" v="2695" actId="1076"/>
          <ac:spMkLst>
            <pc:docMk/>
            <pc:sldMk cId="2209116651" sldId="988"/>
            <ac:spMk id="83" creationId="{5A0A24F0-C7D8-B432-129E-1C3E4F47220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06.615" v="2698" actId="1076"/>
          <ac:spMkLst>
            <pc:docMk/>
            <pc:sldMk cId="2209116651" sldId="988"/>
            <ac:spMk id="85" creationId="{F94E756E-6B55-7CFB-1B85-511012ED2D99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14.099" v="2701" actId="1076"/>
          <ac:spMkLst>
            <pc:docMk/>
            <pc:sldMk cId="2209116651" sldId="988"/>
            <ac:spMk id="87" creationId="{A04D6F2C-2CFD-0DFC-C602-517DE3DE8A6C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28.974" v="2706" actId="1076"/>
          <ac:spMkLst>
            <pc:docMk/>
            <pc:sldMk cId="2209116651" sldId="988"/>
            <ac:spMk id="89" creationId="{62E9C4B5-99EE-6171-4153-CDF365D7267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36.912" v="2709" actId="1076"/>
          <ac:spMkLst>
            <pc:docMk/>
            <pc:sldMk cId="2209116651" sldId="988"/>
            <ac:spMk id="91" creationId="{87EE3C42-AA3D-0160-5B6A-5BBA10AF674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44.193" v="2712" actId="1076"/>
          <ac:spMkLst>
            <pc:docMk/>
            <pc:sldMk cId="2209116651" sldId="988"/>
            <ac:spMk id="93" creationId="{14C61AE1-AC73-4915-EA81-709DAC038CE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52.928" v="2715" actId="1076"/>
          <ac:spMkLst>
            <pc:docMk/>
            <pc:sldMk cId="2209116651" sldId="988"/>
            <ac:spMk id="95" creationId="{7EBAF418-2CDE-D0B1-80C7-B33BDCE0D10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00.178" v="2718" actId="1076"/>
          <ac:spMkLst>
            <pc:docMk/>
            <pc:sldMk cId="2209116651" sldId="988"/>
            <ac:spMk id="97" creationId="{F1CC444B-5C86-435F-DA2A-38374D13927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08.225" v="2721" actId="1076"/>
          <ac:spMkLst>
            <pc:docMk/>
            <pc:sldMk cId="2209116651" sldId="988"/>
            <ac:spMk id="99" creationId="{6B739635-3A0B-D55F-F049-6B195D5B29C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15.787" v="2724" actId="1076"/>
          <ac:spMkLst>
            <pc:docMk/>
            <pc:sldMk cId="2209116651" sldId="988"/>
            <ac:spMk id="101" creationId="{DB68272D-8F95-8204-EC2F-A41D35DD75DF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29.865" v="2728"/>
          <ac:spMkLst>
            <pc:docMk/>
            <pc:sldMk cId="2209116651" sldId="988"/>
            <ac:spMk id="103" creationId="{BED35B08-CD0E-1946-A6BB-8F5C32C326D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29.334" v="2727"/>
          <ac:spMkLst>
            <pc:docMk/>
            <pc:sldMk cId="2209116651" sldId="988"/>
            <ac:spMk id="151" creationId="{DBCFF5DE-5066-9B4F-A753-70AC2CEF8F0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9:32.020" v="2626" actId="20577"/>
          <ac:spMkLst>
            <pc:docMk/>
            <pc:sldMk cId="2209116651" sldId="988"/>
            <ac:spMk id="169" creationId="{9C9F34D5-8AF9-8B41-9367-16CA032E5533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31:08.677" v="2676"/>
          <ac:grpSpMkLst>
            <pc:docMk/>
            <pc:sldMk cId="2209116651" sldId="988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20.755" v="2681"/>
          <ac:grpSpMkLst>
            <pc:docMk/>
            <pc:sldMk cId="2209116651" sldId="988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55.568" v="2716"/>
          <ac:grpSpMkLst>
            <pc:docMk/>
            <pc:sldMk cId="2209116651" sldId="988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45.849" v="2690"/>
          <ac:grpSpMkLst>
            <pc:docMk/>
            <pc:sldMk cId="2209116651" sldId="988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37.224" v="2687"/>
          <ac:grpSpMkLst>
            <pc:docMk/>
            <pc:sldMk cId="2209116651" sldId="988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29.396" v="2684"/>
          <ac:grpSpMkLst>
            <pc:docMk/>
            <pc:sldMk cId="2209116651" sldId="988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47.443" v="2713"/>
          <ac:grpSpMkLst>
            <pc:docMk/>
            <pc:sldMk cId="2209116651" sldId="988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3:10.334" v="2722"/>
          <ac:grpSpMkLst>
            <pc:docMk/>
            <pc:sldMk cId="2209116651" sldId="988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12.474" v="2678"/>
          <ac:grpSpMkLst>
            <pc:docMk/>
            <pc:sldMk cId="2209116651" sldId="988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3:02.693" v="2719"/>
          <ac:grpSpMkLst>
            <pc:docMk/>
            <pc:sldMk cId="2209116651" sldId="988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23.162" v="2705"/>
          <ac:grpSpMkLst>
            <pc:docMk/>
            <pc:sldMk cId="2209116651" sldId="988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31.193" v="2707"/>
          <ac:grpSpMkLst>
            <pc:docMk/>
            <pc:sldMk cId="2209116651" sldId="988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39.318" v="2710"/>
          <ac:grpSpMkLst>
            <pc:docMk/>
            <pc:sldMk cId="2209116651" sldId="988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08.974" v="2699"/>
          <ac:grpSpMkLst>
            <pc:docMk/>
            <pc:sldMk cId="2209116651" sldId="988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02.240" v="2696"/>
          <ac:grpSpMkLst>
            <pc:docMk/>
            <pc:sldMk cId="2209116651" sldId="988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54.037" v="2693"/>
          <ac:grpSpMkLst>
            <pc:docMk/>
            <pc:sldMk cId="2209116651" sldId="988"/>
            <ac:grpSpMk id="24" creationId="{134DD520-7978-5747-B557-6216C572DFE6}"/>
          </ac:grpSpMkLst>
        </pc:grpChg>
      </pc:sldChg>
      <pc:sldChg chg="addSp delSp modSp add">
        <pc:chgData name="Aizhan Kassymova" userId="S::a.kassymova@satbayev.university::116eda05-19b7-4ab1-b111-75ad639c04ed" providerId="AD" clId="Web-{BB34A458-414C-3A8F-9BF3-6B0A066D48E5}" dt="2022-07-14T10:33:25.412" v="2726"/>
        <pc:sldMkLst>
          <pc:docMk/>
          <pc:sldMk cId="2203902979" sldId="989"/>
        </pc:sldMkLst>
        <pc:spChg chg="mod">
          <ac:chgData name="Aizhan Kassymova" userId="S::a.kassymova@satbayev.university::116eda05-19b7-4ab1-b111-75ad639c04ed" providerId="AD" clId="Web-{BB34A458-414C-3A8F-9BF3-6B0A066D48E5}" dt="2022-07-14T10:24:35.737" v="2614" actId="20577"/>
          <ac:spMkLst>
            <pc:docMk/>
            <pc:sldMk cId="2203902979" sldId="989"/>
            <ac:spMk id="2" creationId="{3B8CD900-19EC-824C-BF74-AADFBF5A172E}"/>
          </ac:spMkLst>
        </pc:spChg>
        <pc:spChg chg="add del">
          <ac:chgData name="Aizhan Kassymova" userId="S::a.kassymova@satbayev.university::116eda05-19b7-4ab1-b111-75ad639c04ed" providerId="AD" clId="Web-{BB34A458-414C-3A8F-9BF3-6B0A066D48E5}" dt="2022-07-14T10:21:49.751" v="2562"/>
          <ac:spMkLst>
            <pc:docMk/>
            <pc:sldMk cId="2203902979" sldId="989"/>
            <ac:spMk id="4" creationId="{005722C2-E2C5-BD8C-6E89-1818142DD349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05.579" v="2566" actId="1076"/>
          <ac:spMkLst>
            <pc:docMk/>
            <pc:sldMk cId="2203902979" sldId="989"/>
            <ac:spMk id="6" creationId="{AF0B9E93-43E9-C14A-11EC-57002D2A5E9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4:46.080" v="2617" actId="20577"/>
          <ac:spMkLst>
            <pc:docMk/>
            <pc:sldMk cId="2203902979" sldId="989"/>
            <ac:spMk id="7" creationId="{7532C006-CBD6-AB4E-B92E-9235A7892E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10.283" v="2589"/>
          <ac:spMkLst>
            <pc:docMk/>
            <pc:sldMk cId="2203902979" sldId="989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18.595" v="2592"/>
          <ac:spMkLst>
            <pc:docMk/>
            <pc:sldMk cId="2203902979" sldId="989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27.564" v="2595"/>
          <ac:spMkLst>
            <pc:docMk/>
            <pc:sldMk cId="2203902979" sldId="989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52.861" v="2604"/>
          <ac:spMkLst>
            <pc:docMk/>
            <pc:sldMk cId="2203902979" sldId="989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46.033" v="2601"/>
          <ac:spMkLst>
            <pc:docMk/>
            <pc:sldMk cId="2203902979" sldId="989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38.142" v="2598"/>
          <ac:spMkLst>
            <pc:docMk/>
            <pc:sldMk cId="2203902979" sldId="989"/>
            <ac:spMk id="42" creationId="{0403D7D4-9E2C-F94E-924D-8574777C74EB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10:21:54.220" v="2563"/>
          <ac:spMkLst>
            <pc:docMk/>
            <pc:sldMk cId="2203902979" sldId="989"/>
            <ac:spMk id="43" creationId="{8AD1749B-4C4E-DE45-96BC-98F1585D4D90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22:00.657" v="2564"/>
          <ac:spMkLst>
            <pc:docMk/>
            <pc:sldMk cId="2203902979" sldId="989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26.079" v="2574"/>
          <ac:spMkLst>
            <pc:docMk/>
            <pc:sldMk cId="2203902979" sldId="989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08.407" v="2567"/>
          <ac:spMkLst>
            <pc:docMk/>
            <pc:sldMk cId="2203902979" sldId="989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4:00.361" v="2607"/>
          <ac:spMkLst>
            <pc:docMk/>
            <pc:sldMk cId="2203902979" sldId="989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42.861" v="2580"/>
          <ac:spMkLst>
            <pc:docMk/>
            <pc:sldMk cId="2203902979" sldId="989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51.439" v="2583"/>
          <ac:spMkLst>
            <pc:docMk/>
            <pc:sldMk cId="2203902979" sldId="989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01.345" v="2586"/>
          <ac:spMkLst>
            <pc:docMk/>
            <pc:sldMk cId="2203902979" sldId="989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4:07.736" v="2610"/>
          <ac:spMkLst>
            <pc:docMk/>
            <pc:sldMk cId="2203902979" sldId="989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35.033" v="2577"/>
          <ac:spMkLst>
            <pc:docMk/>
            <pc:sldMk cId="2203902979" sldId="989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15.954" v="2570"/>
          <ac:spMkLst>
            <pc:docMk/>
            <pc:sldMk cId="2203902979" sldId="989"/>
            <ac:spMk id="62" creationId="{F1EBE77F-A331-1B49-AD54-E7C5C36B2A4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1:31.970" v="2559" actId="20577"/>
          <ac:spMkLst>
            <pc:docMk/>
            <pc:sldMk cId="2203902979" sldId="989"/>
            <ac:spMk id="116" creationId="{7E1F117F-B525-AE48-9510-C564A7C433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24.959" v="2725"/>
          <ac:spMkLst>
            <pc:docMk/>
            <pc:sldMk cId="2203902979" sldId="989"/>
            <ac:spMk id="117" creationId="{8E4677A6-A54B-954B-B7DF-3BC7B84FAE2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13.595" v="2569" actId="1076"/>
          <ac:spMkLst>
            <pc:docMk/>
            <pc:sldMk cId="2203902979" sldId="989"/>
            <ac:spMk id="119" creationId="{7EDAEE6A-5CEB-4E27-2621-31655E21E46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23.704" v="2573" actId="1076"/>
          <ac:spMkLst>
            <pc:docMk/>
            <pc:sldMk cId="2203902979" sldId="989"/>
            <ac:spMk id="121" creationId="{EC950E92-0964-1B76-9C04-6C7559F986C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30.439" v="2576" actId="1076"/>
          <ac:spMkLst>
            <pc:docMk/>
            <pc:sldMk cId="2203902979" sldId="989"/>
            <ac:spMk id="123" creationId="{5B487334-7E69-0220-78F4-5ECF9261C75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40.095" v="2579" actId="1076"/>
          <ac:spMkLst>
            <pc:docMk/>
            <pc:sldMk cId="2203902979" sldId="989"/>
            <ac:spMk id="125" creationId="{B7055BE7-603F-BEB7-8357-F0BE17B28C2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49.142" v="2582" actId="1076"/>
          <ac:spMkLst>
            <pc:docMk/>
            <pc:sldMk cId="2203902979" sldId="989"/>
            <ac:spMk id="127" creationId="{5FF8EDD2-11BA-D236-60B8-831EE823764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58.205" v="2585" actId="1076"/>
          <ac:spMkLst>
            <pc:docMk/>
            <pc:sldMk cId="2203902979" sldId="989"/>
            <ac:spMk id="129" creationId="{B34EC934-6B46-B8A3-18B8-B69708F9F5B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06.548" v="2588" actId="1076"/>
          <ac:spMkLst>
            <pc:docMk/>
            <pc:sldMk cId="2203902979" sldId="989"/>
            <ac:spMk id="131" creationId="{8667C379-D600-81AB-4DF6-16A744B35AD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16.142" v="2591" actId="1076"/>
          <ac:spMkLst>
            <pc:docMk/>
            <pc:sldMk cId="2203902979" sldId="989"/>
            <ac:spMk id="133" creationId="{F49A710D-833B-F5CF-6435-8407C60DF99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24.424" v="2594" actId="1076"/>
          <ac:spMkLst>
            <pc:docMk/>
            <pc:sldMk cId="2203902979" sldId="989"/>
            <ac:spMk id="135" creationId="{0BB4A425-AA3F-3201-5C54-A87E6588E13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34.642" v="2597" actId="1076"/>
          <ac:spMkLst>
            <pc:docMk/>
            <pc:sldMk cId="2203902979" sldId="989"/>
            <ac:spMk id="137" creationId="{2D31497B-EFC5-2576-1507-E15C27AAB6F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43.439" v="2600" actId="1076"/>
          <ac:spMkLst>
            <pc:docMk/>
            <pc:sldMk cId="2203902979" sldId="989"/>
            <ac:spMk id="139" creationId="{39213C3F-2D8B-3D66-7348-64D3AD41C7A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50.471" v="2603" actId="1076"/>
          <ac:spMkLst>
            <pc:docMk/>
            <pc:sldMk cId="2203902979" sldId="989"/>
            <ac:spMk id="141" creationId="{A3BCACEE-D0F1-A784-0457-B0867A5B68B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57.658" v="2606" actId="1076"/>
          <ac:spMkLst>
            <pc:docMk/>
            <pc:sldMk cId="2203902979" sldId="989"/>
            <ac:spMk id="143" creationId="{01DB4E28-A0F1-D87C-E4FC-9389B51EF2E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4:05.158" v="2609" actId="1076"/>
          <ac:spMkLst>
            <pc:docMk/>
            <pc:sldMk cId="2203902979" sldId="989"/>
            <ac:spMk id="145" creationId="{3F57D059-0CC5-CE02-7A41-079668ADDA7C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4:12.268" v="2612" actId="1076"/>
          <ac:spMkLst>
            <pc:docMk/>
            <pc:sldMk cId="2203902979" sldId="989"/>
            <ac:spMk id="147" creationId="{DB96254B-960B-6221-A053-F2987181DFD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25.412" v="2726"/>
          <ac:spMkLst>
            <pc:docMk/>
            <pc:sldMk cId="2203902979" sldId="989"/>
            <ac:spMk id="149" creationId="{FC4C8834-967B-8803-F6F6-0141738492FE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22:15.954" v="2570"/>
          <ac:grpSpMkLst>
            <pc:docMk/>
            <pc:sldMk cId="2203902979" sldId="989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35.033" v="2577"/>
          <ac:grpSpMkLst>
            <pc:docMk/>
            <pc:sldMk cId="2203902979" sldId="989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4:07.736" v="2610"/>
          <ac:grpSpMkLst>
            <pc:docMk/>
            <pc:sldMk cId="2203902979" sldId="989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01.345" v="2586"/>
          <ac:grpSpMkLst>
            <pc:docMk/>
            <pc:sldMk cId="2203902979" sldId="989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51.439" v="2583"/>
          <ac:grpSpMkLst>
            <pc:docMk/>
            <pc:sldMk cId="2203902979" sldId="989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42.861" v="2580"/>
          <ac:grpSpMkLst>
            <pc:docMk/>
            <pc:sldMk cId="2203902979" sldId="989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4:00.361" v="2607"/>
          <ac:grpSpMkLst>
            <pc:docMk/>
            <pc:sldMk cId="2203902979" sldId="989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08.407" v="2567"/>
          <ac:grpSpMkLst>
            <pc:docMk/>
            <pc:sldMk cId="2203902979" sldId="989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26.079" v="2574"/>
          <ac:grpSpMkLst>
            <pc:docMk/>
            <pc:sldMk cId="2203902979" sldId="989"/>
            <ac:grpSpMk id="17" creationId="{D3F39309-4CCA-1346-A4B3-93C528C3A3F3}"/>
          </ac:grpSpMkLst>
        </pc:grpChg>
        <pc:grpChg chg="add del">
          <ac:chgData name="Aizhan Kassymova" userId="S::a.kassymova@satbayev.university::116eda05-19b7-4ab1-b111-75ad639c04ed" providerId="AD" clId="Web-{BB34A458-414C-3A8F-9BF3-6B0A066D48E5}" dt="2022-07-14T10:22:00.657" v="2564"/>
          <ac:grpSpMkLst>
            <pc:docMk/>
            <pc:sldMk cId="2203902979" sldId="989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38.142" v="2598"/>
          <ac:grpSpMkLst>
            <pc:docMk/>
            <pc:sldMk cId="2203902979" sldId="989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46.033" v="2601"/>
          <ac:grpSpMkLst>
            <pc:docMk/>
            <pc:sldMk cId="2203902979" sldId="989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52.861" v="2604"/>
          <ac:grpSpMkLst>
            <pc:docMk/>
            <pc:sldMk cId="2203902979" sldId="989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27.564" v="2595"/>
          <ac:grpSpMkLst>
            <pc:docMk/>
            <pc:sldMk cId="2203902979" sldId="989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18.595" v="2592"/>
          <ac:grpSpMkLst>
            <pc:docMk/>
            <pc:sldMk cId="2203902979" sldId="989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10.283" v="2589"/>
          <ac:grpSpMkLst>
            <pc:docMk/>
            <pc:sldMk cId="2203902979" sldId="989"/>
            <ac:grpSpMk id="24" creationId="{134DD520-7978-5747-B557-6216C572DFE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14:16.966" v="2548"/>
        <pc:sldMkLst>
          <pc:docMk/>
          <pc:sldMk cId="3405062112" sldId="990"/>
        </pc:sldMkLst>
        <pc:spChg chg="mod">
          <ac:chgData name="Aizhan Kassymova" userId="S::a.kassymova@satbayev.university::116eda05-19b7-4ab1-b111-75ad639c04ed" providerId="AD" clId="Web-{BB34A458-414C-3A8F-9BF3-6B0A066D48E5}" dt="2022-07-14T10:10:18.324" v="2472" actId="20577"/>
          <ac:spMkLst>
            <pc:docMk/>
            <pc:sldMk cId="3405062112" sldId="99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9:46.855" v="2469"/>
          <ac:spMkLst>
            <pc:docMk/>
            <pc:sldMk cId="3405062112" sldId="990"/>
            <ac:spMk id="4" creationId="{4FEEBCA3-CDD6-BA50-6637-B9C42F55C58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19.137" v="2502" actId="1076"/>
          <ac:spMkLst>
            <pc:docMk/>
            <pc:sldMk cId="3405062112" sldId="990"/>
            <ac:spMk id="6" creationId="{C37D81F5-8D52-34D2-0E7B-A312C7BE12E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10:28.558" v="2476" actId="20577"/>
          <ac:spMkLst>
            <pc:docMk/>
            <pc:sldMk cId="3405062112" sldId="990"/>
            <ac:spMk id="7" creationId="{7532C006-CBD6-AB4E-B92E-9235A7892E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01.669" v="2518"/>
          <ac:spMkLst>
            <pc:docMk/>
            <pc:sldMk cId="3405062112" sldId="990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52.840" v="2515"/>
          <ac:spMkLst>
            <pc:docMk/>
            <pc:sldMk cId="3405062112" sldId="990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44.840" v="2512"/>
          <ac:spMkLst>
            <pc:docMk/>
            <pc:sldMk cId="3405062112" sldId="990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20.871" v="2503"/>
          <ac:spMkLst>
            <pc:docMk/>
            <pc:sldMk cId="3405062112" sldId="990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29.028" v="2506"/>
          <ac:spMkLst>
            <pc:docMk/>
            <pc:sldMk cId="3405062112" sldId="990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37.278" v="2509"/>
          <ac:spMkLst>
            <pc:docMk/>
            <pc:sldMk cId="3405062112" sldId="990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3:02.513" v="2542"/>
          <ac:spMkLst>
            <pc:docMk/>
            <pc:sldMk cId="3405062112" sldId="990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40.403" v="2533"/>
          <ac:spMkLst>
            <pc:docMk/>
            <pc:sldMk cId="3405062112" sldId="990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55.435" v="2539"/>
          <ac:spMkLst>
            <pc:docMk/>
            <pc:sldMk cId="3405062112" sldId="990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15.856" v="2501"/>
          <ac:spMkLst>
            <pc:docMk/>
            <pc:sldMk cId="3405062112" sldId="990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25.153" v="2527"/>
          <ac:spMkLst>
            <pc:docMk/>
            <pc:sldMk cId="3405062112" sldId="990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16.872" v="2524"/>
          <ac:spMkLst>
            <pc:docMk/>
            <pc:sldMk cId="3405062112" sldId="990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09.184" v="2521"/>
          <ac:spMkLst>
            <pc:docMk/>
            <pc:sldMk cId="3405062112" sldId="990"/>
            <ac:spMk id="56" creationId="{DA418C0A-2209-A942-A859-5ECE8083B05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10:59.824" v="2498" actId="20577"/>
          <ac:spMkLst>
            <pc:docMk/>
            <pc:sldMk cId="3405062112" sldId="990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33.106" v="2530"/>
          <ac:spMkLst>
            <pc:docMk/>
            <pc:sldMk cId="3405062112" sldId="990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48.419" v="2536"/>
          <ac:spMkLst>
            <pc:docMk/>
            <pc:sldMk cId="3405062112" sldId="990"/>
            <ac:spMk id="62" creationId="{F1EBE77F-A331-1B49-AD54-E7C5C36B2A4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9:45.433" v="2468"/>
          <ac:spMkLst>
            <pc:docMk/>
            <pc:sldMk cId="3405062112" sldId="990"/>
            <ac:spMk id="63" creationId="{0D9FF767-60E9-2540-B227-5916082CDAF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26.653" v="2505" actId="1076"/>
          <ac:spMkLst>
            <pc:docMk/>
            <pc:sldMk cId="3405062112" sldId="990"/>
            <ac:spMk id="65" creationId="{CB16CC69-AE78-9DAA-7C0B-4FFC4C99BD7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34.153" v="2508" actId="1076"/>
          <ac:spMkLst>
            <pc:docMk/>
            <pc:sldMk cId="3405062112" sldId="990"/>
            <ac:spMk id="67" creationId="{40E91716-8B96-FD66-3B19-2513FC6EF64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42.012" v="2511" actId="1076"/>
          <ac:spMkLst>
            <pc:docMk/>
            <pc:sldMk cId="3405062112" sldId="990"/>
            <ac:spMk id="69" creationId="{6D0AC4B2-5115-8EED-0D40-C0CBEEF0181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49.606" v="2514" actId="1076"/>
          <ac:spMkLst>
            <pc:docMk/>
            <pc:sldMk cId="3405062112" sldId="990"/>
            <ac:spMk id="71" creationId="{699CD4C9-5B37-26BB-F248-1675E666188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58.981" v="2517" actId="1076"/>
          <ac:spMkLst>
            <pc:docMk/>
            <pc:sldMk cId="3405062112" sldId="990"/>
            <ac:spMk id="73" creationId="{EB660A0E-CB29-C52D-3607-D08B891EACE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06.700" v="2520" actId="1076"/>
          <ac:spMkLst>
            <pc:docMk/>
            <pc:sldMk cId="3405062112" sldId="990"/>
            <ac:spMk id="75" creationId="{4EB2A27D-67EB-EE76-CB34-BBA42A5E4CE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14.169" v="2523" actId="1076"/>
          <ac:spMkLst>
            <pc:docMk/>
            <pc:sldMk cId="3405062112" sldId="990"/>
            <ac:spMk id="77" creationId="{9C8E0333-3940-82EB-2A3C-0056D5B5D27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20.887" v="2526" actId="1076"/>
          <ac:spMkLst>
            <pc:docMk/>
            <pc:sldMk cId="3405062112" sldId="990"/>
            <ac:spMk id="79" creationId="{8548FF12-B32C-7294-9068-20BBAAD3183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30.809" v="2529" actId="1076"/>
          <ac:spMkLst>
            <pc:docMk/>
            <pc:sldMk cId="3405062112" sldId="990"/>
            <ac:spMk id="81" creationId="{312B64EB-4156-49A9-FB5B-37F020A9EB2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38.216" v="2532" actId="1076"/>
          <ac:spMkLst>
            <pc:docMk/>
            <pc:sldMk cId="3405062112" sldId="990"/>
            <ac:spMk id="83" creationId="{5B7E23EB-CCFB-2F62-BAB7-96FBE0670D2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46.481" v="2535" actId="1076"/>
          <ac:spMkLst>
            <pc:docMk/>
            <pc:sldMk cId="3405062112" sldId="990"/>
            <ac:spMk id="85" creationId="{8271A44A-D357-A59F-9E04-E7407BDEF2B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52.888" v="2538" actId="1076"/>
          <ac:spMkLst>
            <pc:docMk/>
            <pc:sldMk cId="3405062112" sldId="990"/>
            <ac:spMk id="87" creationId="{6DA411ED-4641-DCC8-AA08-08ADF60A6C1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3:00.216" v="2541" actId="1076"/>
          <ac:spMkLst>
            <pc:docMk/>
            <pc:sldMk cId="3405062112" sldId="990"/>
            <ac:spMk id="89" creationId="{6F756A93-0389-1A0B-FCEF-504F423F7F2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3:06.982" v="2544" actId="1076"/>
          <ac:spMkLst>
            <pc:docMk/>
            <pc:sldMk cId="3405062112" sldId="990"/>
            <ac:spMk id="91" creationId="{77AE956E-FD66-125C-1504-182CE2BD3B0B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12:48.419" v="2536"/>
          <ac:grpSpMkLst>
            <pc:docMk/>
            <pc:sldMk cId="3405062112" sldId="990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33.106" v="2530"/>
          <ac:grpSpMkLst>
            <pc:docMk/>
            <pc:sldMk cId="3405062112" sldId="990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09.184" v="2521"/>
          <ac:grpSpMkLst>
            <pc:docMk/>
            <pc:sldMk cId="3405062112" sldId="990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16.872" v="2524"/>
          <ac:grpSpMkLst>
            <pc:docMk/>
            <pc:sldMk cId="3405062112" sldId="990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25.153" v="2527"/>
          <ac:grpSpMkLst>
            <pc:docMk/>
            <pc:sldMk cId="3405062112" sldId="990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15.856" v="2501"/>
          <ac:grpSpMkLst>
            <pc:docMk/>
            <pc:sldMk cId="3405062112" sldId="990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55.435" v="2539"/>
          <ac:grpSpMkLst>
            <pc:docMk/>
            <pc:sldMk cId="3405062112" sldId="990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40.403" v="2533"/>
          <ac:grpSpMkLst>
            <pc:docMk/>
            <pc:sldMk cId="3405062112" sldId="990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3:02.513" v="2542"/>
          <ac:grpSpMkLst>
            <pc:docMk/>
            <pc:sldMk cId="3405062112" sldId="990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37.278" v="2509"/>
          <ac:grpSpMkLst>
            <pc:docMk/>
            <pc:sldMk cId="3405062112" sldId="990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29.028" v="2506"/>
          <ac:grpSpMkLst>
            <pc:docMk/>
            <pc:sldMk cId="3405062112" sldId="990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20.871" v="2503"/>
          <ac:grpSpMkLst>
            <pc:docMk/>
            <pc:sldMk cId="3405062112" sldId="990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44.840" v="2512"/>
          <ac:grpSpMkLst>
            <pc:docMk/>
            <pc:sldMk cId="3405062112" sldId="990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52.840" v="2515"/>
          <ac:grpSpMkLst>
            <pc:docMk/>
            <pc:sldMk cId="3405062112" sldId="990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01.669" v="2518"/>
          <ac:grpSpMkLst>
            <pc:docMk/>
            <pc:sldMk cId="3405062112" sldId="990"/>
            <ac:grpSpMk id="24" creationId="{134DD520-7978-5747-B557-6216C572DFE6}"/>
          </ac:grpSpMkLst>
        </pc:grpChg>
      </pc:sldChg>
      <pc:sldChg chg="addSp delSp modSp add del delAnim">
        <pc:chgData name="Aizhan Kassymova" userId="S::a.kassymova@satbayev.university::116eda05-19b7-4ab1-b111-75ad639c04ed" providerId="AD" clId="Web-{BB34A458-414C-3A8F-9BF3-6B0A066D48E5}" dt="2022-07-14T10:06:47.182" v="2460"/>
        <pc:sldMkLst>
          <pc:docMk/>
          <pc:sldMk cId="2824305625" sldId="991"/>
        </pc:sldMkLst>
        <pc:spChg chg="mod">
          <ac:chgData name="Aizhan Kassymova" userId="S::a.kassymova@satbayev.university::116eda05-19b7-4ab1-b111-75ad639c04ed" providerId="AD" clId="Web-{BB34A458-414C-3A8F-9BF3-6B0A066D48E5}" dt="2022-07-14T10:03:34.212" v="2430" actId="20577"/>
          <ac:spMkLst>
            <pc:docMk/>
            <pc:sldMk cId="2824305625" sldId="991"/>
            <ac:spMk id="2" creationId="{3B8CD900-19EC-824C-BF74-AADFBF5A172E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03:44.430" v="2434"/>
          <ac:spMkLst>
            <pc:docMk/>
            <pc:sldMk cId="2824305625" sldId="991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2:39.321" v="2425"/>
          <ac:spMkLst>
            <pc:docMk/>
            <pc:sldMk cId="2824305625" sldId="991"/>
            <ac:spMk id="6" creationId="{81A16CD9-AF69-B8CE-3DD5-E3FF7BB32C74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2:43.274" v="2426"/>
          <ac:spMkLst>
            <pc:docMk/>
            <pc:sldMk cId="2824305625" sldId="991"/>
            <ac:spMk id="220" creationId="{BCDEE6A2-8D09-693C-F411-BBE5B2D0CDC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03:44.430" v="2434"/>
          <ac:spMkLst>
            <pc:docMk/>
            <pc:sldMk cId="2824305625" sldId="991"/>
            <ac:spMk id="222" creationId="{BAD84D16-D461-6C82-F323-9A3B85189725}"/>
          </ac:spMkLst>
        </pc:spChg>
      </pc:sldChg>
      <pc:sldChg chg="addSp delSp modSp new modNotes">
        <pc:chgData name="Aizhan Kassymova" userId="S::a.kassymova@satbayev.university::116eda05-19b7-4ab1-b111-75ad639c04ed" providerId="AD" clId="Web-{BB34A458-414C-3A8F-9BF3-6B0A066D48E5}" dt="2022-07-14T10:09:15.355" v="2467"/>
        <pc:sldMkLst>
          <pc:docMk/>
          <pc:sldMk cId="3444745692" sldId="992"/>
        </pc:sldMkLst>
        <pc:spChg chg="mod">
          <ac:chgData name="Aizhan Kassymova" userId="S::a.kassymova@satbayev.university::116eda05-19b7-4ab1-b111-75ad639c04ed" providerId="AD" clId="Web-{BB34A458-414C-3A8F-9BF3-6B0A066D48E5}" dt="2022-07-14T10:04:16.946" v="2443" actId="1076"/>
          <ac:spMkLst>
            <pc:docMk/>
            <pc:sldMk cId="3444745692" sldId="992"/>
            <ac:spMk id="2" creationId="{8A567503-CE4A-318D-A3D6-98BA0958E6A5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06:29.900" v="2458" actId="20577"/>
          <ac:spMkLst>
            <pc:docMk/>
            <pc:sldMk cId="3444745692" sldId="992"/>
            <ac:spMk id="3" creationId="{2D31931B-432C-1143-0F45-785814208E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3:40.305" v="2433"/>
          <ac:spMkLst>
            <pc:docMk/>
            <pc:sldMk cId="3444745692" sldId="992"/>
            <ac:spMk id="4" creationId="{5D1AF3D0-2E47-523C-C277-B17C2EE53F2F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6:08.791" v="2454"/>
          <ac:spMkLst>
            <pc:docMk/>
            <pc:sldMk cId="3444745692" sldId="992"/>
            <ac:spMk id="5" creationId="{83A111E3-1867-025D-6D13-78FE3A963E1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06:57.104" v="2463" actId="1076"/>
          <ac:spMkLst>
            <pc:docMk/>
            <pc:sldMk cId="3444745692" sldId="992"/>
            <ac:spMk id="6" creationId="{D6A26289-4512-E282-B06A-136937014DB8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6:42.072" v="2459"/>
          <ac:spMkLst>
            <pc:docMk/>
            <pc:sldMk cId="3444745692" sldId="992"/>
            <ac:spMk id="8" creationId="{96E897B8-721D-23B4-0322-4D2F8486473A}"/>
          </ac:spMkLst>
        </pc:spChg>
      </pc:sldChg>
      <pc:sldMasterChg chg="add addSldLayout">
        <pc:chgData name="Aizhan Kassymova" userId="S::a.kassymova@satbayev.university::116eda05-19b7-4ab1-b111-75ad639c04ed" providerId="AD" clId="Web-{BB34A458-414C-3A8F-9BF3-6B0A066D48E5}" dt="2022-07-13T11:03:29.634" v="69"/>
        <pc:sldMasterMkLst>
          <pc:docMk/>
          <pc:sldMasterMk cId="2775165307" sldId="2147483648"/>
        </pc:sldMasterMkLst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33936558" sldId="2147483649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1878446113" sldId="2147483650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1273958200" sldId="2147483652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3762131626" sldId="2147483654"/>
          </pc:sldLayoutMkLst>
        </pc:sldLayoutChg>
      </pc:sldMasterChg>
      <pc:sldMasterChg chg="replId modSldLayout">
        <pc:chgData name="Aizhan Kassymova" userId="S::a.kassymova@satbayev.university::116eda05-19b7-4ab1-b111-75ad639c04ed" providerId="AD" clId="Web-{BB34A458-414C-3A8F-9BF3-6B0A066D48E5}" dt="2022-07-13T11:03:29.634" v="69"/>
        <pc:sldMasterMkLst>
          <pc:docMk/>
          <pc:sldMasterMk cId="1779878057" sldId="2147483660"/>
        </pc:sldMasterMkLst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2603498233" sldId="2147483661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359264371" sldId="2147483662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2428187139" sldId="2147483663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1607149113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4A63-2D81-7244-81F9-21513DC18569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A051-20A8-124D-82E7-F5D09A62D54B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8670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82014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отправить письмо конкретному адресату, нужно иметь его адрес. То же самое можно сказать и о процессах. Когда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запущенныи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 одном хосте процесс пытается отправить пакеты процессу, работающему на другом хосте, то необходимо знать адрес второго процесса. Для идентификации процесса-получателя необходима информация о двух вещах: во-первых, об адресе хоста назначения и, во-вторых, об идентификаторе,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определяет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нужныи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нам процесс на хосте назначения. </a:t>
            </a:r>
            <a:endParaRPr lang="ru-RU"/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Интернете хост можно идентифицировать по его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адресу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дополнение к адресу хоста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отправляющии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процесс должен идентифицировать процесс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принимающии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(а точнее,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принимающии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сокет),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запущенныи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 хосте-получателе. Такая информация необходима, потому что в общем случае на хосте могут быть запущены многие сетевые приложения.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Номер порта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назначения решает эту задачу. Наиболее популярным сетевым приложениям назначены определенные номера портов. Например, веб-сервер идентифицируется портом 80. Процесс почтового сервера,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использующии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SMTP,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 порт 25. Список номеров широко известных портов для всех стандартных протоколов Интернета можно посмотреть на сай- те </a:t>
            </a:r>
            <a:r>
              <a:rPr lang="en-US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www.iana.org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8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Вспомним,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сокет является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интерфейсом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 процессом </a:t>
            </a:r>
            <a:r>
              <a:rPr lang="ru-RU" dirty="0"/>
              <a:t>приложения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протоколом транспортного уровня. Приложение на </a:t>
            </a:r>
            <a:r>
              <a:rPr lang="ru-RU" dirty="0" err="1"/>
              <a:t>передающеи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стороне проталкивает сообщения через сокет.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стороны сокета протокол транспортного уровня отвечает за доставку сообщений к сокету принимающего процесса.</a:t>
            </a:r>
            <a:r>
              <a:rPr lang="ru-RU" dirty="0"/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многих сетях, включая Интернет, используется более чем один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протокол. Когда вы разрабатываете приложение, вам нужно выбрать один из доступных протоколов транспортного уровня. Как сделать этот выбор? Вероятнее всего, вы изучите службы, которые предлагают доступные протоколы, и затем выберете протокол с теми службами, которые наиболее подходят для нужд вашего приложения. Ситуация похожа на ту, когда вы, собираясь в путешествие, выбираете вид транспорта — самолет или поезд. Вам нужно выбрать один из двух, причем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из них предлагает различные виды доставки (например, поезд может предложить промежуточные остановки, в то время как самолет — более короткое время путешествия).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Протокол транспортного уровня может предоставить службы, разделяющиеся по четырем критериям: надежная передача данных, пропускная способность, время доставки и безопасность. </a:t>
            </a:r>
            <a:endParaRPr lang="ru-RU" dirty="0"/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Надежная передача данных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второй лекции мы рассмотрели варианты и причины потери пакетов в компьютерных сетях. Потеря данных во многих приложениях — таких как электронная почта, передача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удаленныи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доступ, финансовые программы — может иметь довольно значительные последствия. Таким образом, чтобы решить эту проблему, нужна какая-то гарантия, что отправленные данные с одного конца приложения полностью и без ошибок будут доставлены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конец. Если протокол обеспечивает гарантированную службу доставки, то говорят, что обеспечивается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надежная передача данных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Когда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предоставляет такую службу, 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передающии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процесс может просто отправить данные в сокет и быть уверенным, что они прибудут в </a:t>
            </a:r>
            <a:r>
              <a:rPr lang="ru-RU" dirty="0" err="1"/>
              <a:t>принимающии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процесс без ошибок.</a:t>
            </a:r>
            <a:r>
              <a:rPr lang="ru-RU" dirty="0"/>
              <a:t> </a:t>
            </a:r>
            <a:endParaRPr lang="ru-RU" dirty="0">
              <a:cs typeface="Calibri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когда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не может обеспечить </a:t>
            </a:r>
            <a:r>
              <a:rPr lang="ru-RU" dirty="0"/>
              <a:t>надежную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передачу, то часть данных, отправленных передающим процессом, могут никогда не достигнуть процесса-получателя. Такое вполне может быть приемлемо для ряда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приложений,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устойчивых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потерям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данных, например, некоторых мультимедиа-приложений, где потеря данных не является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критическои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а может привести всего-навсего к </a:t>
            </a:r>
            <a:r>
              <a:rPr lang="ru-RU" dirty="0"/>
              <a:t>незначительным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помехам.</a:t>
            </a:r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Пропускная способность </a:t>
            </a:r>
            <a:endParaRPr lang="ru-RU" dirty="0"/>
          </a:p>
          <a:p>
            <a:r>
              <a:rPr lang="ru-RU" dirty="0"/>
              <a:t>На предыдущей лекции мы познакомились с понятием пропускная способность сети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dirty="0"/>
              <a:t>которая является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скоростью, с </a:t>
            </a:r>
            <a:r>
              <a:rPr lang="ru-RU" dirty="0" err="1"/>
              <a:t>которои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передающии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процесс может доставлять биты процессу </a:t>
            </a:r>
            <a:r>
              <a:rPr lang="ru-RU" dirty="0"/>
              <a:t>принимающему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Из-за того, что доступную полосу пропускания будут разделять и другие сеансы, а также по причине того, что количество этих сеансов будет непостоянно, значение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пропускнои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способности </a:t>
            </a:r>
            <a:r>
              <a:rPr lang="ru-RU" dirty="0"/>
              <a:t>может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изменяться во времени. Учитывая это, можно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прийти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</a:t>
            </a:r>
            <a:r>
              <a:rPr lang="ru-RU" dirty="0"/>
              <a:t>естественному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выводу, что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должен также предоставлять еще одну службу, а именно гарантированную доступную пропускную способность, то есть доставку данных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минимальнои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скоростью. Такая гарантированная </a:t>
            </a:r>
            <a:r>
              <a:rPr lang="ru-RU" dirty="0"/>
              <a:t>пропускная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способность необходима многим приложениям. Например, если приложение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телефонии кодирует голосовые сообщения со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ростью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 Кбит/с, то необходимо, чтобы данные отправлялись в сеть и доставлялись принимающему приложению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скоростью. Если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не может предоставить такую пропускную способность, приложению нужно будет осуществлять кодирование на более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скорости</a:t>
            </a:r>
            <a:r>
              <a:rPr lang="ru-RU" dirty="0"/>
              <a:t>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либо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завершит свою работу, так как не сможет использовать, например, имеющуюся в его распоряжении половину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пропускнои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способности. Приложения, которым требуется определенная </a:t>
            </a:r>
            <a:r>
              <a:rPr lang="ru-RU" dirty="0"/>
              <a:t>пропускная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способность, называются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чувствительными к скорости передачи данных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Такими являются многие мультимедиа-приложения.</a:t>
            </a:r>
            <a:r>
              <a:rPr lang="ru-RU" dirty="0"/>
              <a:t> </a:t>
            </a:r>
            <a:endParaRPr lang="ru-RU" dirty="0">
              <a:cs typeface="Calibri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отличие от чувствительных к скорости передачи приложений,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эластичные приложения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доступную пропускную </a:t>
            </a:r>
            <a:r>
              <a:rPr lang="ru-RU" dirty="0"/>
              <a:t>способность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Эластичными являются: электронная почта, передача фай- лов, веб-приложения. В любом случае, чем шире полоса пропускания канала, тем лучше. </a:t>
            </a:r>
            <a:endParaRPr lang="ru-RU" dirty="0"/>
          </a:p>
          <a:p>
            <a:endParaRPr lang="ru-RU" b="1" dirty="0"/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доставки</a:t>
            </a:r>
            <a:r>
              <a:rPr lang="ru-RU" b="1" dirty="0"/>
              <a:t> </a:t>
            </a:r>
            <a:endParaRPr lang="ru-RU" dirty="0">
              <a:cs typeface="Calibri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Протокол транспортного уровня может также обеспечивать </a:t>
            </a:r>
            <a:r>
              <a:rPr lang="ru-RU" dirty="0"/>
              <a:t>гарантии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относительно времени доставки сообщений. Временные гарантии тоже предоставляются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различнои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форме. Например, протокол может гарантировать, что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бит,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отправленныи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передающеи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в сокет, приходит на сокет получателя не более чем через 100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dirty="0"/>
              <a:t>Служба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такого рода будет полезна интерактивным приложениям реального времени, таким как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телефония, виртуальное окружение, </a:t>
            </a:r>
            <a:r>
              <a:rPr lang="ru-RU" dirty="0"/>
              <a:t>телеконференции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многопользовательские игры. Все эти виды </a:t>
            </a:r>
            <a:r>
              <a:rPr lang="ru-RU" dirty="0"/>
              <a:t>приложении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работы требуют ограничений по времени доставки. Из-за продолжительных </a:t>
            </a:r>
            <a:r>
              <a:rPr lang="ru-RU" dirty="0"/>
              <a:t>задержек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телефонии, например, могут возникать паузы в разговоре;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многопользовательскои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игре или в виртуальном интерактивном </a:t>
            </a:r>
            <a:r>
              <a:rPr lang="ru-RU" dirty="0"/>
              <a:t>окружении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долгая задержка между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действием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ответом на него (например, от другого игрока на другом конце соединения) может привести к </a:t>
            </a:r>
            <a:r>
              <a:rPr lang="ru-RU" dirty="0"/>
              <a:t>потере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реалистичности. Для приложений, не являющихся приложениями реального времени, низкие задержки, конечно, тоже предпочтительны, но жестких ограничений по времени нет.</a:t>
            </a:r>
            <a:r>
              <a:rPr lang="ru-RU" dirty="0"/>
              <a:t> </a:t>
            </a:r>
          </a:p>
          <a:p>
            <a:endParaRPr lang="ru-RU" b="1" dirty="0"/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Безопасность</a:t>
            </a:r>
            <a:r>
              <a:rPr lang="ru-RU" b="1" dirty="0"/>
              <a:t> </a:t>
            </a:r>
            <a:endParaRPr lang="ru-RU" dirty="0">
              <a:cs typeface="Calibri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Наконец,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может предоставлять </a:t>
            </a:r>
            <a:r>
              <a:rPr lang="ru-RU" dirty="0"/>
              <a:t>приложениям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одну или несколько служб, относящихся к безопасности. Например,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на передающем хосте способен шифровать все данные, отправленные процессом-источником, а затем на </a:t>
            </a:r>
            <a:r>
              <a:rPr lang="ru-RU" dirty="0"/>
              <a:t>принимающем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хосте расшифровывать их перед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доставкои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процессу-получателю. Это обеспечит конфиденциальность между двумя процессами. В </a:t>
            </a:r>
            <a:r>
              <a:rPr lang="ru-RU" dirty="0"/>
              <a:t>дополнение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 конфиденциальности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протокол может </a:t>
            </a:r>
            <a:r>
              <a:rPr lang="ru-RU" dirty="0"/>
              <a:t>предлагать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службы, обеспечивающие целостность данных, а также конечную аутентификацию</a:t>
            </a:r>
            <a:r>
              <a:rPr lang="ru-RU" dirty="0"/>
              <a:t>.</a:t>
            </a:r>
            <a:endParaRPr lang="ru-R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5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До</a:t>
            </a:r>
            <a:r>
              <a:rPr lang="en-US"/>
              <a:t> </a:t>
            </a:r>
            <a:r>
              <a:rPr lang="en-US" err="1"/>
              <a:t>этого</a:t>
            </a:r>
            <a:r>
              <a:rPr lang="en-US"/>
              <a:t> </a:t>
            </a:r>
            <a:r>
              <a:rPr lang="en-US" err="1"/>
              <a:t>момента</a:t>
            </a:r>
            <a:r>
              <a:rPr lang="en-US"/>
              <a:t> </a:t>
            </a:r>
            <a:r>
              <a:rPr lang="en-US" err="1"/>
              <a:t>мы</a:t>
            </a:r>
            <a:r>
              <a:rPr lang="en-US"/>
              <a:t> </a:t>
            </a:r>
            <a:r>
              <a:rPr lang="en-US" err="1"/>
              <a:t>рассматривали</a:t>
            </a:r>
            <a:r>
              <a:rPr lang="en-US"/>
              <a:t> </a:t>
            </a:r>
            <a:r>
              <a:rPr lang="en-US" err="1"/>
              <a:t>транспортные</a:t>
            </a:r>
            <a:r>
              <a:rPr lang="en-US"/>
              <a:t> </a:t>
            </a:r>
            <a:r>
              <a:rPr lang="en-US" err="1"/>
              <a:t>службы</a:t>
            </a:r>
            <a:r>
              <a:rPr lang="en-US"/>
              <a:t>, </a:t>
            </a:r>
            <a:r>
              <a:rPr lang="en-US" err="1"/>
              <a:t>которые</a:t>
            </a:r>
            <a:r>
              <a:rPr lang="en-US"/>
              <a:t> </a:t>
            </a:r>
            <a:r>
              <a:rPr lang="en-US" err="1"/>
              <a:t>могли</a:t>
            </a:r>
            <a:r>
              <a:rPr lang="en-US"/>
              <a:t> </a:t>
            </a:r>
            <a:r>
              <a:rPr lang="en-US" err="1"/>
              <a:t>бы</a:t>
            </a:r>
            <a:r>
              <a:rPr lang="en-US"/>
              <a:t> </a:t>
            </a:r>
            <a:r>
              <a:rPr lang="en-US" err="1"/>
              <a:t>обеспечить</a:t>
            </a:r>
            <a:r>
              <a:rPr lang="en-US"/>
              <a:t> </a:t>
            </a:r>
            <a:r>
              <a:rPr lang="en-US" err="1"/>
              <a:t>компьютерные</a:t>
            </a:r>
            <a:r>
              <a:rPr lang="en-US"/>
              <a:t> </a:t>
            </a:r>
            <a:r>
              <a:rPr lang="en-US" err="1"/>
              <a:t>сети</a:t>
            </a:r>
            <a:r>
              <a:rPr lang="en-US"/>
              <a:t> </a:t>
            </a:r>
            <a:r>
              <a:rPr lang="en-US" err="1"/>
              <a:t>вообще</a:t>
            </a:r>
            <a:r>
              <a:rPr lang="en-US"/>
              <a:t>. </a:t>
            </a:r>
            <a:r>
              <a:rPr lang="en-US" err="1"/>
              <a:t>Теперь</a:t>
            </a:r>
            <a:r>
              <a:rPr lang="en-US"/>
              <a:t> </a:t>
            </a:r>
            <a:r>
              <a:rPr lang="en-US" err="1"/>
              <a:t>давайте</a:t>
            </a:r>
            <a:r>
              <a:rPr lang="en-US"/>
              <a:t> </a:t>
            </a:r>
            <a:r>
              <a:rPr lang="en-US" err="1"/>
              <a:t>обратимся</a:t>
            </a:r>
            <a:r>
              <a:rPr lang="en-US"/>
              <a:t> к </a:t>
            </a:r>
            <a:r>
              <a:rPr lang="en-US" err="1"/>
              <a:t>основным</a:t>
            </a:r>
            <a:r>
              <a:rPr lang="en-US"/>
              <a:t> </a:t>
            </a:r>
            <a:r>
              <a:rPr lang="en-US" err="1"/>
              <a:t>типам</a:t>
            </a:r>
            <a:r>
              <a:rPr lang="en-US"/>
              <a:t> </a:t>
            </a:r>
            <a:r>
              <a:rPr lang="en-US" err="1"/>
              <a:t>транспортных</a:t>
            </a:r>
            <a:r>
              <a:rPr lang="en-US"/>
              <a:t> </a:t>
            </a:r>
            <a:r>
              <a:rPr lang="en-US" err="1"/>
              <a:t>служб</a:t>
            </a:r>
            <a:r>
              <a:rPr lang="en-US"/>
              <a:t>, </a:t>
            </a:r>
            <a:r>
              <a:rPr lang="en-US" err="1"/>
              <a:t>предоставляемых</a:t>
            </a:r>
            <a:r>
              <a:rPr lang="en-US"/>
              <a:t> </a:t>
            </a:r>
            <a:r>
              <a:rPr lang="en-US" err="1"/>
              <a:t>Интернетом</a:t>
            </a:r>
            <a:r>
              <a:rPr lang="en-US"/>
              <a:t>. </a:t>
            </a:r>
            <a:r>
              <a:rPr lang="en-US" err="1"/>
              <a:t>Интернет</a:t>
            </a:r>
            <a:r>
              <a:rPr lang="en-US"/>
              <a:t> (и TCP/IP </a:t>
            </a:r>
            <a:r>
              <a:rPr lang="en-US" err="1"/>
              <a:t>сети</a:t>
            </a:r>
            <a:r>
              <a:rPr lang="en-US"/>
              <a:t> </a:t>
            </a:r>
            <a:r>
              <a:rPr lang="en-US" err="1"/>
              <a:t>вообще</a:t>
            </a:r>
            <a:r>
              <a:rPr lang="en-US"/>
              <a:t>) </a:t>
            </a:r>
            <a:r>
              <a:rPr lang="en-US" err="1"/>
              <a:t>предоставляет</a:t>
            </a:r>
            <a:r>
              <a:rPr lang="en-US"/>
              <a:t> </a:t>
            </a:r>
            <a:r>
              <a:rPr lang="en-US" err="1"/>
              <a:t>приложениям</a:t>
            </a:r>
            <a:r>
              <a:rPr lang="en-US"/>
              <a:t> </a:t>
            </a:r>
            <a:r>
              <a:rPr lang="en-US" err="1"/>
              <a:t>два</a:t>
            </a:r>
            <a:r>
              <a:rPr lang="en-US"/>
              <a:t> </a:t>
            </a:r>
            <a:r>
              <a:rPr lang="en-US" err="1"/>
              <a:t>транспортных</a:t>
            </a:r>
            <a:r>
              <a:rPr lang="en-US"/>
              <a:t> </a:t>
            </a:r>
            <a:r>
              <a:rPr lang="en-US" err="1"/>
              <a:t>протокола</a:t>
            </a:r>
            <a:r>
              <a:rPr lang="en-US"/>
              <a:t> — UDP и TCP. </a:t>
            </a:r>
            <a:r>
              <a:rPr lang="en-US" err="1"/>
              <a:t>Каждый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этих</a:t>
            </a:r>
            <a:r>
              <a:rPr lang="en-US"/>
              <a:t> </a:t>
            </a:r>
            <a:r>
              <a:rPr lang="en-US" err="1"/>
              <a:t>протоколов</a:t>
            </a:r>
            <a:r>
              <a:rPr lang="en-US"/>
              <a:t> </a:t>
            </a:r>
            <a:r>
              <a:rPr lang="en-US" err="1"/>
              <a:t>предлагает</a:t>
            </a:r>
            <a:r>
              <a:rPr lang="en-US"/>
              <a:t> </a:t>
            </a:r>
            <a:r>
              <a:rPr lang="en-US" err="1"/>
              <a:t>разнообразный</a:t>
            </a:r>
            <a:r>
              <a:rPr lang="en-US"/>
              <a:t> </a:t>
            </a:r>
            <a:r>
              <a:rPr lang="en-US" err="1"/>
              <a:t>набор</a:t>
            </a:r>
            <a:r>
              <a:rPr lang="en-US"/>
              <a:t> </a:t>
            </a:r>
            <a:r>
              <a:rPr lang="en-US" err="1"/>
              <a:t>служб</a:t>
            </a:r>
            <a:r>
              <a:rPr lang="en-US"/>
              <a:t> </a:t>
            </a:r>
            <a:r>
              <a:rPr lang="en-US" err="1"/>
              <a:t>исполняющимся</a:t>
            </a:r>
            <a:r>
              <a:rPr lang="en-US"/>
              <a:t> </a:t>
            </a:r>
            <a:r>
              <a:rPr lang="en-US" err="1"/>
              <a:t>приложениям</a:t>
            </a:r>
            <a:r>
              <a:rPr lang="en-US"/>
              <a:t>.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рисунке</a:t>
            </a:r>
            <a:r>
              <a:rPr lang="en-US"/>
              <a:t> </a:t>
            </a:r>
            <a:r>
              <a:rPr lang="en-US" err="1"/>
              <a:t>представлены</a:t>
            </a:r>
            <a:r>
              <a:rPr lang="en-US"/>
              <a:t> </a:t>
            </a:r>
            <a:r>
              <a:rPr lang="en-US" err="1"/>
              <a:t>требования</a:t>
            </a:r>
            <a:r>
              <a:rPr lang="en-US"/>
              <a:t> к </a:t>
            </a:r>
            <a:r>
              <a:rPr lang="en-US" err="1"/>
              <a:t>этим</a:t>
            </a:r>
            <a:r>
              <a:rPr lang="en-US"/>
              <a:t> </a:t>
            </a:r>
            <a:r>
              <a:rPr lang="en-US" err="1"/>
              <a:t>службам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некоторых</a:t>
            </a:r>
            <a:r>
              <a:rPr lang="en-US"/>
              <a:t> </a:t>
            </a:r>
            <a:r>
              <a:rPr lang="en-US" err="1"/>
              <a:t>выбранных</a:t>
            </a:r>
            <a:r>
              <a:rPr lang="en-US"/>
              <a:t> </a:t>
            </a:r>
            <a:r>
              <a:rPr lang="en-US" err="1"/>
              <a:t>приложений</a:t>
            </a:r>
            <a:r>
              <a:rPr lang="en-US"/>
              <a:t>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46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 </a:t>
            </a:r>
            <a:r>
              <a:rPr lang="en-US" err="1"/>
              <a:t>Модель</a:t>
            </a:r>
            <a:r>
              <a:rPr lang="en-US"/>
              <a:t> </a:t>
            </a:r>
            <a:r>
              <a:rPr lang="en-US" err="1"/>
              <a:t>обслуживания</a:t>
            </a:r>
            <a:r>
              <a:rPr lang="en-US"/>
              <a:t> </a:t>
            </a:r>
            <a:r>
              <a:rPr lang="en-US" err="1"/>
              <a:t>протокола</a:t>
            </a:r>
            <a:r>
              <a:rPr lang="en-US"/>
              <a:t> TCP </a:t>
            </a:r>
            <a:r>
              <a:rPr lang="en-US" err="1"/>
              <a:t>включает</a:t>
            </a:r>
            <a:r>
              <a:rPr lang="en-US"/>
              <a:t> </a:t>
            </a:r>
            <a:r>
              <a:rPr lang="en-US" err="1"/>
              <a:t>службу</a:t>
            </a:r>
            <a:r>
              <a:rPr lang="en-US"/>
              <a:t> </a:t>
            </a:r>
            <a:r>
              <a:rPr lang="en-US" err="1"/>
              <a:t>установления</a:t>
            </a:r>
            <a:r>
              <a:rPr lang="en-US"/>
              <a:t> </a:t>
            </a:r>
            <a:r>
              <a:rPr lang="en-US" err="1"/>
              <a:t>логического</a:t>
            </a:r>
            <a:r>
              <a:rPr lang="en-US"/>
              <a:t> </a:t>
            </a:r>
            <a:r>
              <a:rPr lang="en-US" err="1"/>
              <a:t>соединения</a:t>
            </a:r>
            <a:r>
              <a:rPr lang="en-US"/>
              <a:t>, а </a:t>
            </a:r>
            <a:r>
              <a:rPr lang="en-US" err="1"/>
              <a:t>также</a:t>
            </a:r>
            <a:r>
              <a:rPr lang="en-US"/>
              <a:t> </a:t>
            </a:r>
            <a:r>
              <a:rPr lang="en-US" err="1"/>
              <a:t>службу</a:t>
            </a:r>
            <a:r>
              <a:rPr lang="en-US"/>
              <a:t> </a:t>
            </a:r>
            <a:r>
              <a:rPr lang="en-US" err="1"/>
              <a:t>надежной</a:t>
            </a:r>
            <a:r>
              <a:rPr lang="en-US"/>
              <a:t> </a:t>
            </a:r>
            <a:r>
              <a:rPr lang="en-US" err="1"/>
              <a:t>передачи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.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приложение</a:t>
            </a:r>
            <a:r>
              <a:rPr lang="en-US"/>
              <a:t> </a:t>
            </a:r>
            <a:r>
              <a:rPr lang="en-US" err="1"/>
              <a:t>использует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TCP, 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обе</a:t>
            </a:r>
            <a:r>
              <a:rPr lang="en-US"/>
              <a:t> </a:t>
            </a:r>
            <a:r>
              <a:rPr lang="en-US" err="1"/>
              <a:t>эти</a:t>
            </a:r>
            <a:r>
              <a:rPr lang="en-US"/>
              <a:t> </a:t>
            </a:r>
            <a:r>
              <a:rPr lang="en-US" err="1"/>
              <a:t>службы</a:t>
            </a:r>
            <a:r>
              <a:rPr lang="en-US"/>
              <a:t> </a:t>
            </a:r>
            <a:r>
              <a:rPr lang="en-US" err="1"/>
              <a:t>предоставляются</a:t>
            </a:r>
            <a:r>
              <a:rPr lang="en-US"/>
              <a:t> </a:t>
            </a:r>
            <a:r>
              <a:rPr lang="en-US" err="1"/>
              <a:t>приложению</a:t>
            </a:r>
            <a:r>
              <a:rPr lang="en-US"/>
              <a:t>.</a:t>
            </a:r>
            <a:endParaRPr lang="ru-RU"/>
          </a:p>
          <a:p>
            <a:r>
              <a:rPr lang="en-US"/>
              <a:t>• </a:t>
            </a:r>
            <a:r>
              <a:rPr lang="en-US" err="1"/>
              <a:t>Передача</a:t>
            </a:r>
            <a:r>
              <a:rPr lang="en-US"/>
              <a:t> с </a:t>
            </a:r>
            <a:r>
              <a:rPr lang="en-US" err="1"/>
              <a:t>установлением</a:t>
            </a:r>
            <a:r>
              <a:rPr lang="en-US"/>
              <a:t> </a:t>
            </a:r>
            <a:r>
              <a:rPr lang="en-US" err="1"/>
              <a:t>соединения</a:t>
            </a:r>
            <a:r>
              <a:rPr lang="en-US"/>
              <a:t>. </a:t>
            </a:r>
            <a:r>
              <a:rPr lang="en-US" err="1"/>
              <a:t>Перед</a:t>
            </a:r>
            <a:r>
              <a:rPr lang="en-US"/>
              <a:t> </a:t>
            </a:r>
            <a:r>
              <a:rPr lang="en-US" err="1"/>
              <a:t>тем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начинают</a:t>
            </a:r>
            <a:r>
              <a:rPr lang="en-US"/>
              <a:t> </a:t>
            </a:r>
            <a:r>
              <a:rPr lang="en-US" err="1"/>
              <a:t>передаваться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, </a:t>
            </a:r>
            <a:r>
              <a:rPr lang="en-US" err="1"/>
              <a:t>протокол</a:t>
            </a:r>
            <a:r>
              <a:rPr lang="en-US"/>
              <a:t> TCP </a:t>
            </a:r>
            <a:r>
              <a:rPr lang="en-US" err="1"/>
              <a:t>обеспечивает</a:t>
            </a:r>
            <a:r>
              <a:rPr lang="en-US"/>
              <a:t> </a:t>
            </a:r>
            <a:r>
              <a:rPr lang="en-US" err="1"/>
              <a:t>обмен</a:t>
            </a:r>
            <a:r>
              <a:rPr lang="en-US"/>
              <a:t> </a:t>
            </a:r>
            <a:r>
              <a:rPr lang="en-US" err="1"/>
              <a:t>управляющей</a:t>
            </a:r>
            <a:r>
              <a:rPr lang="en-US"/>
              <a:t> </a:t>
            </a:r>
            <a:r>
              <a:rPr lang="en-US" err="1"/>
              <a:t>информацией</a:t>
            </a:r>
            <a:r>
              <a:rPr lang="en-US"/>
              <a:t> </a:t>
            </a:r>
            <a:r>
              <a:rPr lang="en-US" err="1"/>
              <a:t>между</a:t>
            </a:r>
            <a:r>
              <a:rPr lang="en-US"/>
              <a:t> </a:t>
            </a:r>
            <a:r>
              <a:rPr lang="en-US" err="1"/>
              <a:t>клиентом</a:t>
            </a:r>
            <a:r>
              <a:rPr lang="en-US"/>
              <a:t> и </a:t>
            </a:r>
            <a:r>
              <a:rPr lang="en-US" err="1"/>
              <a:t>сервером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транспортном</a:t>
            </a:r>
            <a:r>
              <a:rPr lang="en-US"/>
              <a:t> </a:t>
            </a:r>
            <a:r>
              <a:rPr lang="en-US" err="1"/>
              <a:t>уровне</a:t>
            </a:r>
            <a:r>
              <a:rPr lang="en-US"/>
              <a:t>. </a:t>
            </a:r>
            <a:r>
              <a:rPr lang="en-US" err="1"/>
              <a:t>Эта</a:t>
            </a:r>
            <a:r>
              <a:rPr lang="en-US"/>
              <a:t> </a:t>
            </a:r>
            <a:r>
              <a:rPr lang="en-US" err="1"/>
              <a:t>так</a:t>
            </a:r>
            <a:r>
              <a:rPr lang="en-US"/>
              <a:t> </a:t>
            </a:r>
            <a:r>
              <a:rPr lang="en-US" err="1"/>
              <a:t>называемая</a:t>
            </a:r>
            <a:r>
              <a:rPr lang="en-US"/>
              <a:t> </a:t>
            </a:r>
            <a:r>
              <a:rPr lang="en-US" err="1"/>
              <a:t>процедура</a:t>
            </a:r>
            <a:r>
              <a:rPr lang="en-US"/>
              <a:t> </a:t>
            </a:r>
            <a:r>
              <a:rPr lang="en-US" err="1"/>
              <a:t>рукопожатия</a:t>
            </a:r>
            <a:r>
              <a:rPr lang="en-US"/>
              <a:t> </a:t>
            </a:r>
            <a:r>
              <a:rPr lang="en-US" err="1"/>
              <a:t>предупреждает</a:t>
            </a:r>
            <a:r>
              <a:rPr lang="en-US"/>
              <a:t> </a:t>
            </a:r>
            <a:r>
              <a:rPr lang="en-US" err="1"/>
              <a:t>клиентскую</a:t>
            </a:r>
            <a:r>
              <a:rPr lang="en-US"/>
              <a:t> и </a:t>
            </a:r>
            <a:r>
              <a:rPr lang="en-US" err="1"/>
              <a:t>серверную</a:t>
            </a:r>
            <a:r>
              <a:rPr lang="en-US"/>
              <a:t> </a:t>
            </a:r>
            <a:r>
              <a:rPr lang="en-US" err="1"/>
              <a:t>сторону</a:t>
            </a:r>
            <a:r>
              <a:rPr lang="en-US"/>
              <a:t>, </a:t>
            </a:r>
            <a:r>
              <a:rPr lang="en-US" err="1"/>
              <a:t>позволяя</a:t>
            </a:r>
            <a:r>
              <a:rPr lang="en-US"/>
              <a:t> </a:t>
            </a:r>
            <a:r>
              <a:rPr lang="en-US" err="1"/>
              <a:t>им</a:t>
            </a:r>
            <a:r>
              <a:rPr lang="en-US"/>
              <a:t> </a:t>
            </a:r>
            <a:r>
              <a:rPr lang="en-US" err="1"/>
              <a:t>подготовиться</a:t>
            </a:r>
            <a:r>
              <a:rPr lang="en-US"/>
              <a:t> к </a:t>
            </a:r>
            <a:r>
              <a:rPr lang="en-US" err="1"/>
              <a:t>началу</a:t>
            </a:r>
            <a:r>
              <a:rPr lang="en-US"/>
              <a:t> </a:t>
            </a:r>
            <a:r>
              <a:rPr lang="en-US" err="1"/>
              <a:t>обмена</a:t>
            </a:r>
            <a:r>
              <a:rPr lang="en-US"/>
              <a:t> </a:t>
            </a:r>
            <a:r>
              <a:rPr lang="en-US" err="1"/>
              <a:t>пакетами</a:t>
            </a:r>
            <a:r>
              <a:rPr lang="en-US"/>
              <a:t>. </a:t>
            </a:r>
            <a:r>
              <a:rPr lang="en-US" err="1"/>
              <a:t>После</a:t>
            </a:r>
            <a:r>
              <a:rPr lang="en-US"/>
              <a:t> </a:t>
            </a:r>
            <a:r>
              <a:rPr lang="en-US" err="1"/>
              <a:t>этапа</a:t>
            </a:r>
            <a:r>
              <a:rPr lang="en-US"/>
              <a:t> </a:t>
            </a:r>
            <a:r>
              <a:rPr lang="en-US" err="1"/>
              <a:t>рукопожатия</a:t>
            </a:r>
            <a:r>
              <a:rPr lang="en-US"/>
              <a:t> </a:t>
            </a:r>
            <a:r>
              <a:rPr lang="en-US" err="1"/>
              <a:t>говорят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между</a:t>
            </a:r>
            <a:r>
              <a:rPr lang="en-US"/>
              <a:t> </a:t>
            </a:r>
            <a:r>
              <a:rPr lang="en-US" err="1"/>
              <a:t>сокетами</a:t>
            </a:r>
            <a:r>
              <a:rPr lang="en-US"/>
              <a:t> </a:t>
            </a:r>
            <a:r>
              <a:rPr lang="en-US" err="1"/>
              <a:t>клиентского</a:t>
            </a:r>
            <a:r>
              <a:rPr lang="en-US"/>
              <a:t> и </a:t>
            </a:r>
            <a:r>
              <a:rPr lang="en-US" err="1"/>
              <a:t>серверного</a:t>
            </a:r>
            <a:r>
              <a:rPr lang="en-US"/>
              <a:t> </a:t>
            </a:r>
            <a:r>
              <a:rPr lang="en-US" err="1"/>
              <a:t>процессов</a:t>
            </a:r>
            <a:r>
              <a:rPr lang="en-US"/>
              <a:t> </a:t>
            </a:r>
            <a:r>
              <a:rPr lang="en-US" err="1"/>
              <a:t>установлено</a:t>
            </a:r>
            <a:r>
              <a:rPr lang="en-US"/>
              <a:t> TCP-</a:t>
            </a:r>
            <a:r>
              <a:rPr lang="en-US" err="1"/>
              <a:t>соединение</a:t>
            </a:r>
            <a:r>
              <a:rPr lang="en-US"/>
              <a:t>. </a:t>
            </a:r>
            <a:r>
              <a:rPr lang="en-US" err="1"/>
              <a:t>Соединение</a:t>
            </a:r>
            <a:r>
              <a:rPr lang="en-US"/>
              <a:t> </a:t>
            </a:r>
            <a:r>
              <a:rPr lang="en-US" err="1"/>
              <a:t>является</a:t>
            </a:r>
            <a:r>
              <a:rPr lang="en-US"/>
              <a:t> </a:t>
            </a:r>
            <a:r>
              <a:rPr lang="en-US" err="1"/>
              <a:t>дуплексным</a:t>
            </a:r>
            <a:r>
              <a:rPr lang="en-US"/>
              <a:t> —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означает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оба</a:t>
            </a:r>
            <a:r>
              <a:rPr lang="en-US"/>
              <a:t> </a:t>
            </a:r>
            <a:r>
              <a:rPr lang="en-US" err="1"/>
              <a:t>процесса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передавать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 </a:t>
            </a:r>
            <a:r>
              <a:rPr lang="en-US" err="1"/>
              <a:t>друг</a:t>
            </a:r>
            <a:r>
              <a:rPr lang="en-US"/>
              <a:t> </a:t>
            </a:r>
            <a:r>
              <a:rPr lang="en-US" err="1"/>
              <a:t>другу</a:t>
            </a:r>
            <a:r>
              <a:rPr lang="en-US"/>
              <a:t> в </a:t>
            </a:r>
            <a:r>
              <a:rPr lang="en-US" err="1"/>
              <a:t>одно</a:t>
            </a:r>
            <a:r>
              <a:rPr lang="en-US"/>
              <a:t> и 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же</a:t>
            </a:r>
            <a:r>
              <a:rPr lang="en-US"/>
              <a:t> </a:t>
            </a:r>
            <a:r>
              <a:rPr lang="en-US" err="1"/>
              <a:t>время</a:t>
            </a:r>
            <a:r>
              <a:rPr lang="en-US"/>
              <a:t>.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приложение</a:t>
            </a:r>
            <a:r>
              <a:rPr lang="en-US"/>
              <a:t> </a:t>
            </a:r>
            <a:r>
              <a:rPr lang="en-US" err="1"/>
              <a:t>завершит</a:t>
            </a:r>
            <a:r>
              <a:rPr lang="en-US"/>
              <a:t> </a:t>
            </a:r>
            <a:r>
              <a:rPr lang="en-US" err="1"/>
              <a:t>передачу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, </a:t>
            </a:r>
            <a:r>
              <a:rPr lang="en-US" err="1"/>
              <a:t>соединение</a:t>
            </a:r>
            <a:r>
              <a:rPr lang="en-US"/>
              <a:t> </a:t>
            </a:r>
            <a:r>
              <a:rPr lang="en-US" err="1"/>
              <a:t>должно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разорвано</a:t>
            </a:r>
            <a:r>
              <a:rPr lang="en-US"/>
              <a:t>.</a:t>
            </a:r>
          </a:p>
          <a:p>
            <a:r>
              <a:rPr lang="en-US"/>
              <a:t>• </a:t>
            </a:r>
            <a:r>
              <a:rPr lang="en-US" err="1"/>
              <a:t>Надежная</a:t>
            </a:r>
            <a:r>
              <a:rPr lang="en-US"/>
              <a:t> </a:t>
            </a:r>
            <a:r>
              <a:rPr lang="en-US" err="1"/>
              <a:t>передача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. </a:t>
            </a:r>
            <a:r>
              <a:rPr lang="en-US" err="1"/>
              <a:t>Взаимодействующие</a:t>
            </a:r>
            <a:r>
              <a:rPr lang="en-US"/>
              <a:t> </a:t>
            </a:r>
            <a:r>
              <a:rPr lang="en-US" err="1"/>
              <a:t>процессы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полагаться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TCP, </a:t>
            </a:r>
            <a:r>
              <a:rPr lang="en-US" err="1"/>
              <a:t>который</a:t>
            </a:r>
            <a:r>
              <a:rPr lang="en-US"/>
              <a:t> </a:t>
            </a:r>
            <a:r>
              <a:rPr lang="en-US" err="1"/>
              <a:t>доставит</a:t>
            </a:r>
            <a:r>
              <a:rPr lang="en-US"/>
              <a:t> </a:t>
            </a:r>
            <a:r>
              <a:rPr lang="en-US" err="1"/>
              <a:t>все</a:t>
            </a:r>
            <a:r>
              <a:rPr lang="en-US"/>
              <a:t> </a:t>
            </a:r>
            <a:r>
              <a:rPr lang="en-US" err="1"/>
              <a:t>отправленные</a:t>
            </a:r>
            <a:r>
              <a:rPr lang="en-US"/>
              <a:t> </a:t>
            </a:r>
            <a:r>
              <a:rPr lang="en-US" err="1"/>
              <a:t>данные</a:t>
            </a:r>
            <a:r>
              <a:rPr lang="en-US"/>
              <a:t> </a:t>
            </a:r>
            <a:r>
              <a:rPr lang="en-US" err="1"/>
              <a:t>без</a:t>
            </a:r>
            <a:r>
              <a:rPr lang="en-US"/>
              <a:t> </a:t>
            </a:r>
            <a:r>
              <a:rPr lang="en-US" err="1"/>
              <a:t>ошибок</a:t>
            </a:r>
            <a:r>
              <a:rPr lang="en-US"/>
              <a:t> и в </a:t>
            </a:r>
            <a:r>
              <a:rPr lang="en-US" err="1"/>
              <a:t>строго</a:t>
            </a:r>
            <a:r>
              <a:rPr lang="en-US"/>
              <a:t> </a:t>
            </a:r>
            <a:r>
              <a:rPr lang="en-US" err="1"/>
              <a:t>определенном</a:t>
            </a:r>
            <a:r>
              <a:rPr lang="en-US"/>
              <a:t> </a:t>
            </a:r>
            <a:r>
              <a:rPr lang="en-US" err="1"/>
              <a:t>порядке</a:t>
            </a:r>
            <a:r>
              <a:rPr lang="en-US"/>
              <a:t>.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одна</a:t>
            </a:r>
            <a:r>
              <a:rPr lang="en-US"/>
              <a:t> </a:t>
            </a:r>
            <a:r>
              <a:rPr lang="en-US" err="1"/>
              <a:t>сторона</a:t>
            </a:r>
            <a:r>
              <a:rPr lang="en-US"/>
              <a:t> </a:t>
            </a:r>
            <a:r>
              <a:rPr lang="en-US" err="1"/>
              <a:t>приложения</a:t>
            </a:r>
            <a:r>
              <a:rPr lang="en-US"/>
              <a:t> </a:t>
            </a:r>
            <a:r>
              <a:rPr lang="en-US" err="1"/>
              <a:t>отправляет</a:t>
            </a:r>
            <a:r>
              <a:rPr lang="en-US"/>
              <a:t> </a:t>
            </a:r>
            <a:r>
              <a:rPr lang="en-US" err="1"/>
              <a:t>поток</a:t>
            </a:r>
            <a:r>
              <a:rPr lang="en-US"/>
              <a:t> </a:t>
            </a:r>
            <a:r>
              <a:rPr lang="en-US" err="1"/>
              <a:t>байтов</a:t>
            </a:r>
            <a:r>
              <a:rPr lang="en-US"/>
              <a:t> в </a:t>
            </a:r>
            <a:r>
              <a:rPr lang="en-US" err="1"/>
              <a:t>сокет</a:t>
            </a:r>
            <a:r>
              <a:rPr lang="en-US"/>
              <a:t>, </a:t>
            </a:r>
            <a:r>
              <a:rPr lang="en-US" err="1"/>
              <a:t>она</a:t>
            </a:r>
            <a:r>
              <a:rPr lang="en-US"/>
              <a:t>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быть</a:t>
            </a:r>
            <a:r>
              <a:rPr lang="en-US"/>
              <a:t> </a:t>
            </a:r>
            <a:r>
              <a:rPr lang="en-US" err="1"/>
              <a:t>уверена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TCP </a:t>
            </a:r>
            <a:r>
              <a:rPr lang="en-US" err="1"/>
              <a:t>доставит</a:t>
            </a:r>
            <a:r>
              <a:rPr lang="en-US"/>
              <a:t> </a:t>
            </a:r>
            <a:r>
              <a:rPr lang="en-US" err="1"/>
              <a:t>этот</a:t>
            </a:r>
            <a:r>
              <a:rPr lang="en-US"/>
              <a:t> </a:t>
            </a:r>
            <a:r>
              <a:rPr lang="en-US" err="1"/>
              <a:t>самый</a:t>
            </a:r>
            <a:r>
              <a:rPr lang="en-US"/>
              <a:t> </a:t>
            </a:r>
            <a:r>
              <a:rPr lang="en-US" err="1"/>
              <a:t>поток</a:t>
            </a:r>
            <a:r>
              <a:rPr lang="en-US"/>
              <a:t> в </a:t>
            </a:r>
            <a:r>
              <a:rPr lang="en-US" err="1"/>
              <a:t>принимающий</a:t>
            </a:r>
            <a:r>
              <a:rPr lang="en-US"/>
              <a:t> </a:t>
            </a:r>
            <a:r>
              <a:rPr lang="en-US" err="1"/>
              <a:t>сокет</a:t>
            </a:r>
            <a:r>
              <a:rPr lang="en-US"/>
              <a:t> </a:t>
            </a:r>
            <a:r>
              <a:rPr lang="en-US" err="1"/>
              <a:t>без</a:t>
            </a:r>
            <a:r>
              <a:rPr lang="en-US"/>
              <a:t> </a:t>
            </a:r>
            <a:r>
              <a:rPr lang="en-US" err="1"/>
              <a:t>потерь</a:t>
            </a:r>
            <a:r>
              <a:rPr lang="en-US"/>
              <a:t> </a:t>
            </a:r>
            <a:r>
              <a:rPr lang="en-US" err="1"/>
              <a:t>или</a:t>
            </a:r>
            <a:r>
              <a:rPr lang="en-US"/>
              <a:t> </a:t>
            </a:r>
            <a:r>
              <a:rPr lang="en-US" err="1"/>
              <a:t>дублирования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UDP </a:t>
            </a:r>
            <a:r>
              <a:rPr lang="en-US" err="1"/>
              <a:t>представляет</a:t>
            </a:r>
            <a:r>
              <a:rPr lang="en-US"/>
              <a:t> </a:t>
            </a:r>
            <a:r>
              <a:rPr lang="en-US" err="1"/>
              <a:t>собой</a:t>
            </a:r>
            <a:r>
              <a:rPr lang="en-US"/>
              <a:t> </a:t>
            </a:r>
            <a:r>
              <a:rPr lang="en-US" err="1"/>
              <a:t>простой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транспортного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, </a:t>
            </a:r>
            <a:r>
              <a:rPr lang="en-US" err="1"/>
              <a:t>предлагающий</a:t>
            </a:r>
            <a:r>
              <a:rPr lang="en-US"/>
              <a:t> </a:t>
            </a:r>
            <a:r>
              <a:rPr lang="en-US" err="1"/>
              <a:t>минимальный</a:t>
            </a:r>
            <a:r>
              <a:rPr lang="en-US"/>
              <a:t> </a:t>
            </a:r>
            <a:r>
              <a:rPr lang="en-US" err="1"/>
              <a:t>набор</a:t>
            </a:r>
            <a:r>
              <a:rPr lang="en-US"/>
              <a:t> </a:t>
            </a:r>
            <a:r>
              <a:rPr lang="en-US" err="1"/>
              <a:t>служб</a:t>
            </a:r>
            <a:r>
              <a:rPr lang="en-US"/>
              <a:t>. UDP </a:t>
            </a:r>
            <a:r>
              <a:rPr lang="en-US" err="1"/>
              <a:t>является</a:t>
            </a:r>
            <a:r>
              <a:rPr lang="en-US"/>
              <a:t> </a:t>
            </a:r>
            <a:r>
              <a:rPr lang="en-US" err="1"/>
              <a:t>протоколом</a:t>
            </a:r>
            <a:r>
              <a:rPr lang="en-US"/>
              <a:t> </a:t>
            </a:r>
            <a:r>
              <a:rPr lang="en-US" err="1"/>
              <a:t>без</a:t>
            </a:r>
            <a:r>
              <a:rPr lang="en-US"/>
              <a:t> </a:t>
            </a:r>
            <a:r>
              <a:rPr lang="en-US" err="1"/>
              <a:t>установления</a:t>
            </a:r>
            <a:r>
              <a:rPr lang="en-US"/>
              <a:t> </a:t>
            </a:r>
            <a:r>
              <a:rPr lang="en-US" err="1"/>
              <a:t>соединения</a:t>
            </a:r>
            <a:r>
              <a:rPr lang="en-US"/>
              <a:t>, 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 </a:t>
            </a:r>
            <a:r>
              <a:rPr lang="en-US" err="1"/>
              <a:t>процедуры</a:t>
            </a:r>
            <a:r>
              <a:rPr lang="en-US"/>
              <a:t> </a:t>
            </a:r>
            <a:r>
              <a:rPr lang="en-US" err="1"/>
              <a:t>рукопожатия</a:t>
            </a:r>
            <a:r>
              <a:rPr lang="en-US"/>
              <a:t> </a:t>
            </a:r>
            <a:r>
              <a:rPr lang="en-US" err="1"/>
              <a:t>перед</a:t>
            </a:r>
            <a:r>
              <a:rPr lang="en-US"/>
              <a:t> </a:t>
            </a:r>
            <a:r>
              <a:rPr lang="en-US" err="1"/>
              <a:t>тем</a:t>
            </a:r>
            <a:r>
              <a:rPr lang="en-US"/>
              <a:t>,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два</a:t>
            </a:r>
            <a:r>
              <a:rPr lang="en-US"/>
              <a:t> </a:t>
            </a:r>
            <a:r>
              <a:rPr lang="en-US" err="1"/>
              <a:t>процесса</a:t>
            </a:r>
            <a:r>
              <a:rPr lang="en-US"/>
              <a:t> </a:t>
            </a:r>
            <a:r>
              <a:rPr lang="en-US" err="1"/>
              <a:t>начинают</a:t>
            </a:r>
            <a:r>
              <a:rPr lang="en-US"/>
              <a:t> </a:t>
            </a:r>
            <a:r>
              <a:rPr lang="en-US" err="1"/>
              <a:t>взаимодействовать</a:t>
            </a:r>
            <a:r>
              <a:rPr lang="en-US"/>
              <a:t>,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происходит</a:t>
            </a:r>
            <a:r>
              <a:rPr lang="en-US"/>
              <a:t>. UDP </a:t>
            </a:r>
            <a:r>
              <a:rPr lang="en-US" err="1"/>
              <a:t>обеспечивает</a:t>
            </a:r>
            <a:r>
              <a:rPr lang="en-US"/>
              <a:t> </a:t>
            </a:r>
            <a:r>
              <a:rPr lang="en-US" err="1"/>
              <a:t>ненадежную</a:t>
            </a:r>
            <a:r>
              <a:rPr lang="en-US"/>
              <a:t> </a:t>
            </a:r>
            <a:r>
              <a:rPr lang="en-US" err="1"/>
              <a:t>передачу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 — </a:t>
            </a:r>
            <a:r>
              <a:rPr lang="en-US" err="1"/>
              <a:t>другими</a:t>
            </a:r>
            <a:r>
              <a:rPr lang="en-US"/>
              <a:t> </a:t>
            </a:r>
            <a:r>
              <a:rPr lang="en-US" err="1"/>
              <a:t>словами</a:t>
            </a:r>
            <a:r>
              <a:rPr lang="en-US"/>
              <a:t>,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процесс</a:t>
            </a:r>
            <a:r>
              <a:rPr lang="en-US"/>
              <a:t> </a:t>
            </a:r>
            <a:r>
              <a:rPr lang="en-US" err="1"/>
              <a:t>отправляет</a:t>
            </a:r>
            <a:r>
              <a:rPr lang="en-US"/>
              <a:t> </a:t>
            </a:r>
            <a:r>
              <a:rPr lang="en-US" err="1"/>
              <a:t>сообщение</a:t>
            </a:r>
            <a:r>
              <a:rPr lang="en-US"/>
              <a:t> в </a:t>
            </a:r>
            <a:r>
              <a:rPr lang="en-US" err="1"/>
              <a:t>сокет</a:t>
            </a:r>
            <a:r>
              <a:rPr lang="en-US"/>
              <a:t> UDP, </a:t>
            </a:r>
            <a:r>
              <a:rPr lang="en-US" err="1"/>
              <a:t>нет</a:t>
            </a:r>
            <a:r>
              <a:rPr lang="en-US"/>
              <a:t> </a:t>
            </a:r>
            <a:r>
              <a:rPr lang="en-US" err="1"/>
              <a:t>никакой</a:t>
            </a:r>
            <a:r>
              <a:rPr lang="en-US"/>
              <a:t> </a:t>
            </a:r>
            <a:r>
              <a:rPr lang="en-US" err="1"/>
              <a:t>гарантии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сообщение</a:t>
            </a:r>
            <a:r>
              <a:rPr lang="en-US"/>
              <a:t> </a:t>
            </a:r>
            <a:r>
              <a:rPr lang="en-US" err="1"/>
              <a:t>будет</a:t>
            </a:r>
            <a:r>
              <a:rPr lang="en-US"/>
              <a:t> </a:t>
            </a:r>
            <a:r>
              <a:rPr lang="en-US" err="1"/>
              <a:t>получено</a:t>
            </a:r>
            <a:r>
              <a:rPr lang="en-US"/>
              <a:t> </a:t>
            </a:r>
            <a:r>
              <a:rPr lang="en-US" err="1"/>
              <a:t>принимающим</a:t>
            </a:r>
            <a:r>
              <a:rPr lang="en-US"/>
              <a:t> </a:t>
            </a:r>
            <a:r>
              <a:rPr lang="en-US" err="1"/>
              <a:t>процессом</a:t>
            </a:r>
            <a:r>
              <a:rPr lang="en-US"/>
              <a:t>. </a:t>
            </a:r>
            <a:r>
              <a:rPr lang="en-US" err="1"/>
              <a:t>Более</a:t>
            </a:r>
            <a:r>
              <a:rPr lang="en-US"/>
              <a:t> </a:t>
            </a:r>
            <a:r>
              <a:rPr lang="en-US" err="1"/>
              <a:t>того</a:t>
            </a:r>
            <a:r>
              <a:rPr lang="en-US"/>
              <a:t>, </a:t>
            </a:r>
            <a:r>
              <a:rPr lang="en-US" err="1"/>
              <a:t>сообщения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поступать</a:t>
            </a:r>
            <a:r>
              <a:rPr lang="en-US"/>
              <a:t> в </a:t>
            </a:r>
            <a:r>
              <a:rPr lang="en-US" err="1"/>
              <a:t>принимающий</a:t>
            </a:r>
            <a:r>
              <a:rPr lang="en-US"/>
              <a:t> </a:t>
            </a:r>
            <a:r>
              <a:rPr lang="en-US" err="1"/>
              <a:t>процесс</a:t>
            </a:r>
            <a:r>
              <a:rPr lang="en-US"/>
              <a:t> в </a:t>
            </a:r>
            <a:r>
              <a:rPr lang="en-US" err="1"/>
              <a:t>произвольном</a:t>
            </a:r>
            <a:r>
              <a:rPr lang="en-US"/>
              <a:t> </a:t>
            </a:r>
            <a:r>
              <a:rPr lang="en-US" err="1"/>
              <a:t>порядке</a:t>
            </a:r>
            <a:r>
              <a:rPr lang="en-US"/>
              <a:t>. </a:t>
            </a:r>
            <a:r>
              <a:rPr lang="en-US" err="1"/>
              <a:t>Механизма</a:t>
            </a:r>
            <a:r>
              <a:rPr lang="en-US"/>
              <a:t> </a:t>
            </a:r>
            <a:r>
              <a:rPr lang="en-US" err="1"/>
              <a:t>контроля</a:t>
            </a:r>
            <a:r>
              <a:rPr lang="en-US"/>
              <a:t> </a:t>
            </a:r>
            <a:r>
              <a:rPr lang="en-US" err="1"/>
              <a:t>перегрузок</a:t>
            </a:r>
            <a:r>
              <a:rPr lang="en-US"/>
              <a:t> в </a:t>
            </a:r>
            <a:r>
              <a:rPr lang="en-US" err="1"/>
              <a:t>протоколе</a:t>
            </a:r>
            <a:r>
              <a:rPr lang="en-US"/>
              <a:t> UDP </a:t>
            </a:r>
            <a:r>
              <a:rPr lang="en-US" err="1"/>
              <a:t>тоже</a:t>
            </a:r>
            <a:r>
              <a:rPr lang="en-US"/>
              <a:t> </a:t>
            </a:r>
            <a:r>
              <a:rPr lang="en-US" err="1"/>
              <a:t>нет</a:t>
            </a:r>
            <a:r>
              <a:rPr lang="en-US"/>
              <a:t>. </a:t>
            </a:r>
            <a:r>
              <a:rPr lang="en-US" err="1"/>
              <a:t>Поэтому</a:t>
            </a:r>
            <a:r>
              <a:rPr lang="en-US"/>
              <a:t> </a:t>
            </a:r>
            <a:r>
              <a:rPr lang="en-US" err="1"/>
              <a:t>отправляющая</a:t>
            </a:r>
            <a:r>
              <a:rPr lang="en-US"/>
              <a:t> </a:t>
            </a:r>
            <a:r>
              <a:rPr lang="en-US" err="1"/>
              <a:t>сторона</a:t>
            </a:r>
            <a:r>
              <a:rPr lang="en-US"/>
              <a:t> </a:t>
            </a:r>
            <a:r>
              <a:rPr lang="en-US" err="1"/>
              <a:t>может</a:t>
            </a:r>
            <a:r>
              <a:rPr lang="en-US"/>
              <a:t> </a:t>
            </a:r>
            <a:r>
              <a:rPr lang="en-US" err="1"/>
              <a:t>передавать</a:t>
            </a:r>
            <a:r>
              <a:rPr lang="en-US"/>
              <a:t> </a:t>
            </a:r>
            <a:r>
              <a:rPr lang="en-US" err="1"/>
              <a:t>данные</a:t>
            </a:r>
            <a:r>
              <a:rPr lang="en-US"/>
              <a:t> в </a:t>
            </a:r>
            <a:r>
              <a:rPr lang="en-US" err="1"/>
              <a:t>нижележащий</a:t>
            </a:r>
            <a:r>
              <a:rPr lang="en-US"/>
              <a:t> </a:t>
            </a:r>
            <a:r>
              <a:rPr lang="en-US" err="1"/>
              <a:t>уровень</a:t>
            </a:r>
            <a:r>
              <a:rPr lang="en-US"/>
              <a:t> (</a:t>
            </a:r>
            <a:r>
              <a:rPr lang="en-US" err="1"/>
              <a:t>сетевой</a:t>
            </a:r>
            <a:r>
              <a:rPr lang="en-US"/>
              <a:t>) с </a:t>
            </a:r>
            <a:r>
              <a:rPr lang="en-US" err="1"/>
              <a:t>любой</a:t>
            </a:r>
            <a:r>
              <a:rPr lang="en-US"/>
              <a:t> </a:t>
            </a:r>
            <a:r>
              <a:rPr lang="en-US" err="1"/>
              <a:t>скоростью</a:t>
            </a:r>
            <a:r>
              <a:rPr lang="en-US"/>
              <a:t>. </a:t>
            </a:r>
          </a:p>
          <a:p>
            <a:endParaRPr lang="en-US">
              <a:cs typeface="Calibri"/>
            </a:endParaRPr>
          </a:p>
          <a:p>
            <a:r>
              <a:rPr lang="en-US" err="1"/>
              <a:t>нашем</a:t>
            </a:r>
            <a:r>
              <a:rPr lang="en-US"/>
              <a:t> </a:t>
            </a:r>
            <a:r>
              <a:rPr lang="en-US" err="1"/>
              <a:t>кратком</a:t>
            </a:r>
            <a:r>
              <a:rPr lang="en-US"/>
              <a:t> </a:t>
            </a:r>
            <a:r>
              <a:rPr lang="en-US" err="1"/>
              <a:t>описании</a:t>
            </a:r>
            <a:r>
              <a:rPr lang="en-US"/>
              <a:t> </a:t>
            </a:r>
            <a:r>
              <a:rPr lang="en-US" err="1"/>
              <a:t>протоколов</a:t>
            </a:r>
            <a:r>
              <a:rPr lang="en-US"/>
              <a:t> TCP и UDP </a:t>
            </a:r>
            <a:r>
              <a:rPr lang="en-US" err="1"/>
              <a:t>отсутствуют</a:t>
            </a:r>
            <a:r>
              <a:rPr lang="en-US"/>
              <a:t> </a:t>
            </a:r>
            <a:r>
              <a:rPr lang="en-US" err="1"/>
              <a:t>упоминания</a:t>
            </a:r>
            <a:r>
              <a:rPr lang="en-US"/>
              <a:t> о </a:t>
            </a:r>
            <a:r>
              <a:rPr lang="en-US" err="1"/>
              <a:t>гарантированном</a:t>
            </a:r>
            <a:r>
              <a:rPr lang="en-US"/>
              <a:t> </a:t>
            </a:r>
            <a:r>
              <a:rPr lang="en-US" err="1"/>
              <a:t>времени</a:t>
            </a:r>
            <a:r>
              <a:rPr lang="en-US"/>
              <a:t> </a:t>
            </a:r>
            <a:r>
              <a:rPr lang="en-US" err="1"/>
              <a:t>доставки</a:t>
            </a:r>
            <a:r>
              <a:rPr lang="en-US"/>
              <a:t> и о </a:t>
            </a:r>
            <a:r>
              <a:rPr lang="en-US" err="1"/>
              <a:t>пропускной</a:t>
            </a:r>
            <a:r>
              <a:rPr lang="en-US"/>
              <a:t> </a:t>
            </a:r>
            <a:r>
              <a:rPr lang="en-US" err="1"/>
              <a:t>способности</a:t>
            </a:r>
            <a:r>
              <a:rPr lang="en-US"/>
              <a:t> — </a:t>
            </a:r>
            <a:r>
              <a:rPr lang="en-US" err="1"/>
              <a:t>транспортные</a:t>
            </a:r>
            <a:r>
              <a:rPr lang="en-US"/>
              <a:t> </a:t>
            </a:r>
            <a:r>
              <a:rPr lang="en-US" err="1"/>
              <a:t>протоколы</a:t>
            </a:r>
            <a:r>
              <a:rPr lang="en-US"/>
              <a:t> </a:t>
            </a:r>
            <a:r>
              <a:rPr lang="en-US" err="1"/>
              <a:t>сегодняшнего</a:t>
            </a:r>
            <a:r>
              <a:rPr lang="en-US"/>
              <a:t> </a:t>
            </a:r>
            <a:r>
              <a:rPr lang="en-US" err="1"/>
              <a:t>Интернета</a:t>
            </a:r>
            <a:r>
              <a:rPr lang="en-US"/>
              <a:t>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обеспечить</a:t>
            </a:r>
            <a:r>
              <a:rPr lang="en-US"/>
              <a:t>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. </a:t>
            </a:r>
            <a:r>
              <a:rPr lang="en-US" err="1"/>
              <a:t>Следует</a:t>
            </a:r>
            <a:r>
              <a:rPr lang="en-US"/>
              <a:t> </a:t>
            </a:r>
            <a:r>
              <a:rPr lang="en-US" err="1"/>
              <a:t>ли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этого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приложения</a:t>
            </a:r>
            <a:r>
              <a:rPr lang="en-US"/>
              <a:t>, </a:t>
            </a:r>
            <a:r>
              <a:rPr lang="en-US" err="1"/>
              <a:t>чувствительные</a:t>
            </a:r>
            <a:r>
              <a:rPr lang="en-US"/>
              <a:t> к </a:t>
            </a:r>
            <a:r>
              <a:rPr lang="en-US" err="1"/>
              <a:t>скорости</a:t>
            </a:r>
            <a:r>
              <a:rPr lang="en-US"/>
              <a:t> </a:t>
            </a:r>
            <a:r>
              <a:rPr lang="en-US" err="1"/>
              <a:t>передачи</a:t>
            </a:r>
            <a:r>
              <a:rPr lang="en-US"/>
              <a:t>, </a:t>
            </a:r>
            <a:r>
              <a:rPr lang="en-US" err="1"/>
              <a:t>такие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IP-</a:t>
            </a:r>
            <a:r>
              <a:rPr lang="en-US" err="1"/>
              <a:t>телефония</a:t>
            </a:r>
            <a:r>
              <a:rPr lang="en-US"/>
              <a:t>,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могут</a:t>
            </a:r>
            <a:r>
              <a:rPr lang="en-US"/>
              <a:t> </a:t>
            </a:r>
            <a:r>
              <a:rPr lang="en-US" err="1"/>
              <a:t>работать</a:t>
            </a:r>
            <a:r>
              <a:rPr lang="en-US"/>
              <a:t> в </a:t>
            </a:r>
            <a:r>
              <a:rPr lang="en-US" err="1"/>
              <a:t>Интернете</a:t>
            </a:r>
            <a:r>
              <a:rPr lang="en-US"/>
              <a:t>? </a:t>
            </a:r>
            <a:r>
              <a:rPr lang="en-US" err="1"/>
              <a:t>Конечно</a:t>
            </a:r>
            <a:r>
              <a:rPr lang="en-US"/>
              <a:t> </a:t>
            </a:r>
            <a:r>
              <a:rPr lang="en-US" err="1"/>
              <a:t>же</a:t>
            </a:r>
            <a:r>
              <a:rPr lang="en-US"/>
              <a:t>, </a:t>
            </a:r>
            <a:r>
              <a:rPr lang="en-US" err="1"/>
              <a:t>нет</a:t>
            </a:r>
            <a:r>
              <a:rPr lang="en-US"/>
              <a:t> — </a:t>
            </a:r>
            <a:r>
              <a:rPr lang="en-US" err="1"/>
              <a:t>такие</a:t>
            </a:r>
            <a:r>
              <a:rPr lang="en-US"/>
              <a:t> </a:t>
            </a:r>
            <a:r>
              <a:rPr lang="en-US" err="1"/>
              <a:t>приложения</a:t>
            </a:r>
            <a:r>
              <a:rPr lang="en-US"/>
              <a:t> </a:t>
            </a:r>
            <a:r>
              <a:rPr lang="en-US" err="1"/>
              <a:t>уже</a:t>
            </a:r>
            <a:r>
              <a:rPr lang="en-US"/>
              <a:t> </a:t>
            </a:r>
            <a:r>
              <a:rPr lang="en-US" err="1"/>
              <a:t>многие</a:t>
            </a:r>
            <a:r>
              <a:rPr lang="en-US"/>
              <a:t> </a:t>
            </a:r>
            <a:r>
              <a:rPr lang="en-US" err="1"/>
              <a:t>годы</a:t>
            </a:r>
            <a:r>
              <a:rPr lang="en-US"/>
              <a:t> с </a:t>
            </a:r>
            <a:r>
              <a:rPr lang="en-US" err="1"/>
              <a:t>успехом</a:t>
            </a:r>
            <a:r>
              <a:rPr lang="en-US"/>
              <a:t> </a:t>
            </a:r>
            <a:r>
              <a:rPr lang="en-US" err="1"/>
              <a:t>используют</a:t>
            </a:r>
            <a:r>
              <a:rPr lang="en-US"/>
              <a:t> </a:t>
            </a:r>
            <a:r>
              <a:rPr lang="en-US" err="1"/>
              <a:t>Интернет</a:t>
            </a:r>
            <a:r>
              <a:rPr lang="en-US"/>
              <a:t>, </a:t>
            </a:r>
            <a:r>
              <a:rPr lang="en-US" err="1"/>
              <a:t>поскольку</a:t>
            </a:r>
            <a:r>
              <a:rPr lang="en-US"/>
              <a:t> </a:t>
            </a:r>
            <a:r>
              <a:rPr lang="en-US" err="1"/>
              <a:t>были</a:t>
            </a:r>
            <a:r>
              <a:rPr lang="en-US"/>
              <a:t> </a:t>
            </a:r>
            <a:r>
              <a:rPr lang="en-US" err="1"/>
              <a:t>они</a:t>
            </a:r>
            <a:r>
              <a:rPr lang="en-US"/>
              <a:t> </a:t>
            </a:r>
            <a:r>
              <a:rPr lang="en-US" err="1"/>
              <a:t>разработаны</a:t>
            </a:r>
            <a:r>
              <a:rPr lang="en-US"/>
              <a:t> </a:t>
            </a:r>
            <a:r>
              <a:rPr lang="en-US" err="1"/>
              <a:t>таким</a:t>
            </a:r>
            <a:r>
              <a:rPr lang="en-US"/>
              <a:t> </a:t>
            </a:r>
            <a:r>
              <a:rPr lang="en-US" err="1"/>
              <a:t>образом</a:t>
            </a:r>
            <a:r>
              <a:rPr lang="en-US"/>
              <a:t>, </a:t>
            </a:r>
            <a:r>
              <a:rPr lang="en-US" err="1"/>
              <a:t>чтобы</a:t>
            </a:r>
            <a:r>
              <a:rPr lang="en-US"/>
              <a:t> </a:t>
            </a:r>
            <a:r>
              <a:rPr lang="en-US" err="1"/>
              <a:t>максимально</a:t>
            </a:r>
            <a:r>
              <a:rPr lang="en-US"/>
              <a:t> </a:t>
            </a:r>
            <a:r>
              <a:rPr lang="en-US" err="1"/>
              <a:t>учесть</a:t>
            </a:r>
            <a:r>
              <a:rPr lang="en-US"/>
              <a:t> </a:t>
            </a:r>
            <a:r>
              <a:rPr lang="en-US" err="1"/>
              <a:t>отсутствие</a:t>
            </a:r>
            <a:r>
              <a:rPr lang="en-US"/>
              <a:t> </a:t>
            </a:r>
            <a:r>
              <a:rPr lang="en-US" err="1"/>
              <a:t>гарантий</a:t>
            </a:r>
            <a:r>
              <a:rPr lang="en-US"/>
              <a:t> </a:t>
            </a:r>
            <a:r>
              <a:rPr lang="en-US" err="1"/>
              <a:t>временной</a:t>
            </a:r>
            <a:r>
              <a:rPr lang="en-US"/>
              <a:t> </a:t>
            </a:r>
            <a:r>
              <a:rPr lang="en-US" err="1"/>
              <a:t>доставки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012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рис</a:t>
            </a:r>
            <a:r>
              <a:rPr lang="en-US"/>
              <a:t>. 2.5 </a:t>
            </a:r>
            <a:r>
              <a:rPr lang="en-US" err="1"/>
              <a:t>показаны</a:t>
            </a:r>
            <a:r>
              <a:rPr lang="en-US"/>
              <a:t> </a:t>
            </a:r>
            <a:r>
              <a:rPr lang="en-US" err="1"/>
              <a:t>транспортные</a:t>
            </a:r>
            <a:r>
              <a:rPr lang="en-US"/>
              <a:t> </a:t>
            </a:r>
            <a:r>
              <a:rPr lang="en-US" err="1"/>
              <a:t>протоколы</a:t>
            </a:r>
            <a:r>
              <a:rPr lang="en-US"/>
              <a:t>, </a:t>
            </a:r>
            <a:r>
              <a:rPr lang="en-US" err="1"/>
              <a:t>используемые</a:t>
            </a:r>
            <a:r>
              <a:rPr lang="en-US"/>
              <a:t> </a:t>
            </a:r>
            <a:r>
              <a:rPr lang="en-US" err="1"/>
              <a:t>некоторыми</a:t>
            </a:r>
            <a:r>
              <a:rPr lang="en-US"/>
              <a:t> </a:t>
            </a:r>
            <a:r>
              <a:rPr lang="en-US" err="1"/>
              <a:t>популярными</a:t>
            </a:r>
            <a:r>
              <a:rPr lang="en-US"/>
              <a:t> </a:t>
            </a:r>
            <a:r>
              <a:rPr lang="en-US" err="1"/>
              <a:t>Интернет-приложениями</a:t>
            </a:r>
            <a:r>
              <a:rPr lang="en-US"/>
              <a:t>. </a:t>
            </a:r>
            <a:r>
              <a:rPr lang="en-US" err="1"/>
              <a:t>Мы</a:t>
            </a:r>
            <a:r>
              <a:rPr lang="en-US"/>
              <a:t> </a:t>
            </a:r>
            <a:r>
              <a:rPr lang="en-US" err="1"/>
              <a:t>видим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электронная</a:t>
            </a:r>
            <a:r>
              <a:rPr lang="en-US"/>
              <a:t> </a:t>
            </a:r>
            <a:r>
              <a:rPr lang="en-US" err="1"/>
              <a:t>почта</a:t>
            </a:r>
            <a:r>
              <a:rPr lang="en-US"/>
              <a:t>, </a:t>
            </a:r>
            <a:r>
              <a:rPr lang="en-US" err="1"/>
              <a:t>удаленный</a:t>
            </a:r>
            <a:r>
              <a:rPr lang="en-US"/>
              <a:t> </a:t>
            </a:r>
            <a:r>
              <a:rPr lang="en-US" err="1"/>
              <a:t>терминальный</a:t>
            </a:r>
            <a:r>
              <a:rPr lang="en-US"/>
              <a:t> </a:t>
            </a:r>
            <a:r>
              <a:rPr lang="en-US" err="1"/>
              <a:t>доступ</a:t>
            </a:r>
            <a:r>
              <a:rPr lang="en-US"/>
              <a:t>, </a:t>
            </a:r>
            <a:r>
              <a:rPr lang="en-US" err="1"/>
              <a:t>Всемирная</a:t>
            </a:r>
            <a:r>
              <a:rPr lang="en-US"/>
              <a:t> </a:t>
            </a:r>
            <a:r>
              <a:rPr lang="en-US" err="1"/>
              <a:t>паутина</a:t>
            </a:r>
            <a:r>
              <a:rPr lang="en-US"/>
              <a:t> и </a:t>
            </a:r>
            <a:r>
              <a:rPr lang="en-US" err="1"/>
              <a:t>приложения</a:t>
            </a:r>
            <a:r>
              <a:rPr lang="en-US"/>
              <a:t> </a:t>
            </a:r>
            <a:r>
              <a:rPr lang="en-US" err="1"/>
              <a:t>передачи</a:t>
            </a:r>
            <a:r>
              <a:rPr lang="en-US"/>
              <a:t> </a:t>
            </a:r>
            <a:r>
              <a:rPr lang="en-US" err="1"/>
              <a:t>файлов</a:t>
            </a:r>
            <a:r>
              <a:rPr lang="en-US"/>
              <a:t> — </a:t>
            </a:r>
            <a:r>
              <a:rPr lang="en-US" err="1"/>
              <a:t>все</a:t>
            </a:r>
            <a:r>
              <a:rPr lang="en-US"/>
              <a:t> </a:t>
            </a:r>
            <a:r>
              <a:rPr lang="en-US" err="1"/>
              <a:t>они</a:t>
            </a:r>
            <a:r>
              <a:rPr lang="en-US"/>
              <a:t> </a:t>
            </a:r>
            <a:r>
              <a:rPr lang="en-US" err="1"/>
              <a:t>используют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TCP.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связано</a:t>
            </a:r>
            <a:r>
              <a:rPr lang="en-US"/>
              <a:t> с </a:t>
            </a:r>
            <a:r>
              <a:rPr lang="en-US" err="1"/>
              <a:t>тем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он</a:t>
            </a:r>
            <a:r>
              <a:rPr lang="en-US"/>
              <a:t> </a:t>
            </a:r>
            <a:r>
              <a:rPr lang="en-US" err="1"/>
              <a:t>обеспечивает</a:t>
            </a:r>
            <a:r>
              <a:rPr lang="en-US"/>
              <a:t> </a:t>
            </a:r>
            <a:r>
              <a:rPr lang="en-US" err="1"/>
              <a:t>надежную</a:t>
            </a:r>
            <a:r>
              <a:rPr lang="en-US"/>
              <a:t> </a:t>
            </a:r>
            <a:r>
              <a:rPr lang="en-US" err="1"/>
              <a:t>передачу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, </a:t>
            </a:r>
            <a:r>
              <a:rPr lang="en-US" err="1"/>
              <a:t>гарантируя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все</a:t>
            </a:r>
            <a:r>
              <a:rPr lang="en-US"/>
              <a:t> </a:t>
            </a:r>
            <a:r>
              <a:rPr lang="en-US" err="1"/>
              <a:t>данные</a:t>
            </a:r>
            <a:r>
              <a:rPr lang="en-US"/>
              <a:t> в </a:t>
            </a:r>
            <a:r>
              <a:rPr lang="en-US" err="1"/>
              <a:t>конечном</a:t>
            </a:r>
            <a:r>
              <a:rPr lang="en-US"/>
              <a:t> </a:t>
            </a:r>
            <a:r>
              <a:rPr lang="en-US" err="1"/>
              <a:t>итоге</a:t>
            </a:r>
            <a:r>
              <a:rPr lang="en-US"/>
              <a:t> </a:t>
            </a:r>
            <a:r>
              <a:rPr lang="en-US" err="1"/>
              <a:t>доберутся</a:t>
            </a:r>
            <a:r>
              <a:rPr lang="en-US"/>
              <a:t> </a:t>
            </a:r>
            <a:r>
              <a:rPr lang="en-US" err="1"/>
              <a:t>до</a:t>
            </a:r>
            <a:r>
              <a:rPr lang="en-US"/>
              <a:t> </a:t>
            </a:r>
            <a:r>
              <a:rPr lang="en-US" err="1"/>
              <a:t>места</a:t>
            </a:r>
            <a:r>
              <a:rPr lang="en-US"/>
              <a:t> </a:t>
            </a:r>
            <a:r>
              <a:rPr lang="en-US" err="1"/>
              <a:t>назначения</a:t>
            </a:r>
            <a:r>
              <a:rPr lang="en-US"/>
              <a:t>. </a:t>
            </a:r>
            <a:r>
              <a:rPr lang="en-US" err="1"/>
              <a:t>Поскольку</a:t>
            </a:r>
            <a:r>
              <a:rPr lang="en-US"/>
              <a:t> </a:t>
            </a:r>
            <a:r>
              <a:rPr lang="en-US" err="1"/>
              <a:t>приложения</a:t>
            </a:r>
            <a:r>
              <a:rPr lang="en-US"/>
              <a:t> IP-</a:t>
            </a:r>
            <a:r>
              <a:rPr lang="en-US" err="1"/>
              <a:t>телефонии</a:t>
            </a:r>
            <a:r>
              <a:rPr lang="en-US"/>
              <a:t> (</a:t>
            </a:r>
            <a:r>
              <a:rPr lang="en-US" err="1"/>
              <a:t>например</a:t>
            </a:r>
            <a:r>
              <a:rPr lang="en-US"/>
              <a:t>, Skype) </a:t>
            </a:r>
            <a:r>
              <a:rPr lang="en-US" err="1"/>
              <a:t>допускают</a:t>
            </a:r>
            <a:r>
              <a:rPr lang="en-US"/>
              <a:t> </a:t>
            </a:r>
            <a:r>
              <a:rPr lang="en-US" err="1"/>
              <a:t>некоторые</a:t>
            </a:r>
            <a:r>
              <a:rPr lang="en-US"/>
              <a:t> </a:t>
            </a:r>
            <a:r>
              <a:rPr lang="en-US" err="1"/>
              <a:t>потери</a:t>
            </a:r>
            <a:r>
              <a:rPr lang="en-US"/>
              <a:t> </a:t>
            </a:r>
            <a:r>
              <a:rPr lang="en-US" err="1"/>
              <a:t>данных</a:t>
            </a:r>
            <a:r>
              <a:rPr lang="en-US"/>
              <a:t>, </a:t>
            </a:r>
            <a:r>
              <a:rPr lang="en-US" err="1"/>
              <a:t>но</a:t>
            </a:r>
            <a:r>
              <a:rPr lang="en-US"/>
              <a:t> </a:t>
            </a:r>
            <a:r>
              <a:rPr lang="en-US" err="1"/>
              <a:t>требуют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эффективной</a:t>
            </a:r>
            <a:r>
              <a:rPr lang="en-US"/>
              <a:t> </a:t>
            </a:r>
            <a:r>
              <a:rPr lang="en-US" err="1"/>
              <a:t>своей</a:t>
            </a:r>
            <a:r>
              <a:rPr lang="en-US"/>
              <a:t> </a:t>
            </a:r>
            <a:r>
              <a:rPr lang="en-US" err="1"/>
              <a:t>работы</a:t>
            </a:r>
            <a:r>
              <a:rPr lang="en-US"/>
              <a:t> </a:t>
            </a:r>
            <a:r>
              <a:rPr lang="en-US" err="1"/>
              <a:t>определенное</a:t>
            </a:r>
            <a:r>
              <a:rPr lang="en-US"/>
              <a:t> </a:t>
            </a:r>
            <a:r>
              <a:rPr lang="en-US" err="1"/>
              <a:t>значение</a:t>
            </a:r>
            <a:r>
              <a:rPr lang="en-US"/>
              <a:t> </a:t>
            </a:r>
            <a:r>
              <a:rPr lang="en-US" err="1"/>
              <a:t>минимальной</a:t>
            </a:r>
            <a:r>
              <a:rPr lang="en-US"/>
              <a:t> </a:t>
            </a:r>
            <a:r>
              <a:rPr lang="en-US" err="1"/>
              <a:t>скорости</a:t>
            </a:r>
            <a:r>
              <a:rPr lang="en-US"/>
              <a:t> </a:t>
            </a:r>
            <a:r>
              <a:rPr lang="en-US" err="1"/>
              <a:t>передачи</a:t>
            </a:r>
            <a:r>
              <a:rPr lang="en-US"/>
              <a:t>, </a:t>
            </a:r>
            <a:r>
              <a:rPr lang="en-US" err="1"/>
              <a:t>разработчики</a:t>
            </a:r>
            <a:r>
              <a:rPr lang="en-US"/>
              <a:t> </a:t>
            </a:r>
            <a:r>
              <a:rPr lang="en-US" err="1"/>
              <a:t>этих</a:t>
            </a:r>
            <a:r>
              <a:rPr lang="en-US"/>
              <a:t> </a:t>
            </a:r>
            <a:r>
              <a:rPr lang="en-US" err="1"/>
              <a:t>приложений</a:t>
            </a:r>
            <a:r>
              <a:rPr lang="en-US"/>
              <a:t> </a:t>
            </a:r>
            <a:r>
              <a:rPr lang="en-US" err="1"/>
              <a:t>обычно</a:t>
            </a:r>
            <a:r>
              <a:rPr lang="en-US"/>
              <a:t> </a:t>
            </a:r>
            <a:r>
              <a:rPr lang="en-US" err="1"/>
              <a:t>предпочитают</a:t>
            </a:r>
            <a:r>
              <a:rPr lang="en-US"/>
              <a:t> </a:t>
            </a:r>
            <a:r>
              <a:rPr lang="en-US" err="1"/>
              <a:t>запускать</a:t>
            </a:r>
            <a:r>
              <a:rPr lang="en-US"/>
              <a:t> </a:t>
            </a:r>
            <a:r>
              <a:rPr lang="en-US" err="1"/>
              <a:t>их</a:t>
            </a:r>
            <a:r>
              <a:rPr lang="en-US"/>
              <a:t> </a:t>
            </a:r>
            <a:r>
              <a:rPr lang="en-US" err="1"/>
              <a:t>через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UDP, </a:t>
            </a:r>
            <a:r>
              <a:rPr lang="en-US" err="1"/>
              <a:t>избегая</a:t>
            </a:r>
            <a:r>
              <a:rPr lang="en-US"/>
              <a:t> </a:t>
            </a:r>
            <a:r>
              <a:rPr lang="en-US" err="1"/>
              <a:t>тем</a:t>
            </a:r>
            <a:r>
              <a:rPr lang="en-US"/>
              <a:t> </a:t>
            </a:r>
            <a:r>
              <a:rPr lang="en-US" err="1"/>
              <a:t>самым</a:t>
            </a:r>
            <a:r>
              <a:rPr lang="en-US"/>
              <a:t> </a:t>
            </a:r>
            <a:r>
              <a:rPr lang="en-US" err="1"/>
              <a:t>механизма</a:t>
            </a:r>
            <a:r>
              <a:rPr lang="en-US"/>
              <a:t> </a:t>
            </a:r>
            <a:r>
              <a:rPr lang="en-US" err="1"/>
              <a:t>управления</a:t>
            </a:r>
            <a:r>
              <a:rPr lang="en-US"/>
              <a:t> </a:t>
            </a:r>
            <a:r>
              <a:rPr lang="en-US" err="1"/>
              <a:t>перегрузкой</a:t>
            </a:r>
            <a:r>
              <a:rPr lang="en-US"/>
              <a:t> и </a:t>
            </a:r>
            <a:r>
              <a:rPr lang="en-US" err="1"/>
              <a:t>дополнительных</a:t>
            </a:r>
            <a:r>
              <a:rPr lang="en-US"/>
              <a:t> </a:t>
            </a:r>
            <a:r>
              <a:rPr lang="en-US" err="1"/>
              <a:t>затрат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гарантированную</a:t>
            </a:r>
            <a:r>
              <a:rPr lang="en-US"/>
              <a:t> </a:t>
            </a:r>
            <a:r>
              <a:rPr lang="en-US" err="1"/>
              <a:t>доставку</a:t>
            </a:r>
            <a:r>
              <a:rPr lang="en-US"/>
              <a:t> </a:t>
            </a:r>
            <a:r>
              <a:rPr lang="en-US" err="1"/>
              <a:t>пакетов</a:t>
            </a:r>
            <a:r>
              <a:rPr lang="en-US"/>
              <a:t>, </a:t>
            </a:r>
            <a:r>
              <a:rPr lang="en-US" err="1"/>
              <a:t>присущих</a:t>
            </a:r>
            <a:r>
              <a:rPr lang="en-US"/>
              <a:t> </a:t>
            </a:r>
            <a:r>
              <a:rPr lang="en-US" err="1"/>
              <a:t>протоколу</a:t>
            </a:r>
            <a:r>
              <a:rPr lang="en-US"/>
              <a:t> TCP. </a:t>
            </a:r>
            <a:r>
              <a:rPr lang="en-US" err="1"/>
              <a:t>Но</a:t>
            </a:r>
            <a:r>
              <a:rPr lang="en-US"/>
              <a:t> </a:t>
            </a:r>
            <a:r>
              <a:rPr lang="en-US" err="1"/>
              <a:t>так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многие</a:t>
            </a:r>
            <a:r>
              <a:rPr lang="en-US"/>
              <a:t> </a:t>
            </a:r>
            <a:r>
              <a:rPr lang="en-US" err="1"/>
              <a:t>брандмауэры</a:t>
            </a:r>
            <a:r>
              <a:rPr lang="en-US"/>
              <a:t> (</a:t>
            </a:r>
            <a:r>
              <a:rPr lang="en-US" err="1"/>
              <a:t>большинство</a:t>
            </a:r>
            <a:r>
              <a:rPr lang="en-US"/>
              <a:t> </a:t>
            </a:r>
            <a:r>
              <a:rPr lang="en-US" err="1"/>
              <a:t>их</a:t>
            </a:r>
            <a:r>
              <a:rPr lang="en-US"/>
              <a:t> </a:t>
            </a:r>
            <a:r>
              <a:rPr lang="en-US" err="1"/>
              <a:t>типов</a:t>
            </a:r>
            <a:r>
              <a:rPr lang="en-US"/>
              <a:t>) </a:t>
            </a:r>
            <a:r>
              <a:rPr lang="en-US" err="1"/>
              <a:t>настроены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блокирование</a:t>
            </a:r>
            <a:r>
              <a:rPr lang="en-US"/>
              <a:t> UDP-</a:t>
            </a:r>
            <a:r>
              <a:rPr lang="en-US" err="1"/>
              <a:t>трафика</a:t>
            </a:r>
            <a:r>
              <a:rPr lang="en-US"/>
              <a:t>, 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приложения</a:t>
            </a:r>
            <a:r>
              <a:rPr lang="en-US"/>
              <a:t> IP-</a:t>
            </a:r>
            <a:r>
              <a:rPr lang="en-US" err="1"/>
              <a:t>телефонии</a:t>
            </a:r>
            <a:r>
              <a:rPr lang="en-US"/>
              <a:t> </a:t>
            </a:r>
            <a:r>
              <a:rPr lang="en-US" err="1"/>
              <a:t>очень</a:t>
            </a:r>
            <a:r>
              <a:rPr lang="en-US"/>
              <a:t> </a:t>
            </a:r>
            <a:r>
              <a:rPr lang="en-US" err="1"/>
              <a:t>часто</a:t>
            </a:r>
            <a:r>
              <a:rPr lang="en-US"/>
              <a:t> </a:t>
            </a:r>
            <a:r>
              <a:rPr lang="en-US" err="1"/>
              <a:t>разрабатываются</a:t>
            </a:r>
            <a:r>
              <a:rPr lang="en-US"/>
              <a:t> с </a:t>
            </a:r>
            <a:r>
              <a:rPr lang="en-US" err="1"/>
              <a:t>возможностью</a:t>
            </a:r>
            <a:r>
              <a:rPr lang="en-US"/>
              <a:t> </a:t>
            </a:r>
            <a:r>
              <a:rPr lang="en-US" err="1"/>
              <a:t>использования</a:t>
            </a:r>
            <a:r>
              <a:rPr lang="en-US"/>
              <a:t> </a:t>
            </a:r>
            <a:r>
              <a:rPr lang="en-US" err="1"/>
              <a:t>протокола</a:t>
            </a:r>
            <a:r>
              <a:rPr lang="en-US"/>
              <a:t> TCP в </a:t>
            </a:r>
            <a:r>
              <a:rPr lang="en-US" err="1"/>
              <a:t>качестве</a:t>
            </a:r>
            <a:r>
              <a:rPr lang="en-US"/>
              <a:t> </a:t>
            </a:r>
            <a:r>
              <a:rPr lang="en-US" err="1"/>
              <a:t>резервного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случаев</a:t>
            </a:r>
            <a:r>
              <a:rPr lang="en-US"/>
              <a:t>,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соединиться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протоколу</a:t>
            </a:r>
            <a:r>
              <a:rPr lang="en-US"/>
              <a:t> UDP </a:t>
            </a:r>
            <a:r>
              <a:rPr lang="en-US" err="1"/>
              <a:t>не</a:t>
            </a:r>
            <a:r>
              <a:rPr lang="en-US"/>
              <a:t> </a:t>
            </a:r>
            <a:r>
              <a:rPr lang="en-US" err="1"/>
              <a:t>удается</a:t>
            </a:r>
            <a:r>
              <a:rPr lang="en-US"/>
              <a:t>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911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Мы</a:t>
            </a:r>
            <a:r>
              <a:rPr lang="en-US"/>
              <a:t> </a:t>
            </a:r>
            <a:r>
              <a:rPr lang="en-US" err="1"/>
              <a:t>только</a:t>
            </a:r>
            <a:r>
              <a:rPr lang="en-US"/>
              <a:t>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узнали</a:t>
            </a:r>
            <a:r>
              <a:rPr lang="en-US"/>
              <a:t>,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сетевые</a:t>
            </a:r>
            <a:r>
              <a:rPr lang="en-US"/>
              <a:t> </a:t>
            </a:r>
            <a:r>
              <a:rPr lang="en-US" err="1"/>
              <a:t>процессы</a:t>
            </a:r>
            <a:r>
              <a:rPr lang="en-US"/>
              <a:t> </a:t>
            </a:r>
            <a:r>
              <a:rPr lang="en-US" err="1"/>
              <a:t>взаимодействуют</a:t>
            </a:r>
            <a:r>
              <a:rPr lang="en-US"/>
              <a:t> </a:t>
            </a:r>
            <a:r>
              <a:rPr lang="en-US" err="1"/>
              <a:t>друг</a:t>
            </a:r>
            <a:r>
              <a:rPr lang="en-US"/>
              <a:t> с </a:t>
            </a:r>
            <a:r>
              <a:rPr lang="en-US" err="1"/>
              <a:t>другом</a:t>
            </a:r>
            <a:r>
              <a:rPr lang="en-US"/>
              <a:t>, </a:t>
            </a:r>
            <a:r>
              <a:rPr lang="en-US" err="1"/>
              <a:t>отправляя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 в </a:t>
            </a:r>
            <a:r>
              <a:rPr lang="en-US" err="1"/>
              <a:t>сокеты</a:t>
            </a:r>
            <a:r>
              <a:rPr lang="en-US"/>
              <a:t>. </a:t>
            </a:r>
            <a:r>
              <a:rPr lang="en-US" err="1"/>
              <a:t>Но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построены</a:t>
            </a:r>
            <a:r>
              <a:rPr lang="en-US"/>
              <a:t> </a:t>
            </a:r>
            <a:r>
              <a:rPr lang="en-US" err="1"/>
              <a:t>эти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? </a:t>
            </a:r>
            <a:r>
              <a:rPr lang="en-US" err="1"/>
              <a:t>Что</a:t>
            </a:r>
            <a:r>
              <a:rPr lang="en-US"/>
              <a:t> </a:t>
            </a:r>
            <a:r>
              <a:rPr lang="en-US" err="1"/>
              <a:t>означают</a:t>
            </a:r>
            <a:r>
              <a:rPr lang="en-US"/>
              <a:t> </a:t>
            </a:r>
            <a:r>
              <a:rPr lang="en-US" err="1"/>
              <a:t>различные</a:t>
            </a:r>
            <a:r>
              <a:rPr lang="en-US"/>
              <a:t> </a:t>
            </a:r>
            <a:r>
              <a:rPr lang="en-US" err="1"/>
              <a:t>поля</a:t>
            </a:r>
            <a:r>
              <a:rPr lang="en-US"/>
              <a:t> в </a:t>
            </a:r>
            <a:r>
              <a:rPr lang="en-US" err="1"/>
              <a:t>сообщениях</a:t>
            </a:r>
            <a:r>
              <a:rPr lang="en-US"/>
              <a:t>? </a:t>
            </a:r>
            <a:r>
              <a:rPr lang="en-US" err="1"/>
              <a:t>Когда</a:t>
            </a:r>
            <a:r>
              <a:rPr lang="en-US"/>
              <a:t> </a:t>
            </a:r>
            <a:r>
              <a:rPr lang="en-US" err="1"/>
              <a:t>именно</a:t>
            </a:r>
            <a:r>
              <a:rPr lang="en-US"/>
              <a:t> </a:t>
            </a:r>
            <a:r>
              <a:rPr lang="en-US" err="1"/>
              <a:t>про-цессы</a:t>
            </a:r>
            <a:r>
              <a:rPr lang="en-US"/>
              <a:t> </a:t>
            </a:r>
            <a:r>
              <a:rPr lang="en-US" err="1"/>
              <a:t>отправляют</a:t>
            </a:r>
            <a:r>
              <a:rPr lang="en-US"/>
              <a:t> </a:t>
            </a:r>
            <a:r>
              <a:rPr lang="en-US" err="1"/>
              <a:t>эти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? </a:t>
            </a:r>
            <a:r>
              <a:rPr lang="en-US" err="1"/>
              <a:t>Все</a:t>
            </a:r>
            <a:r>
              <a:rPr lang="en-US"/>
              <a:t> </a:t>
            </a:r>
            <a:r>
              <a:rPr lang="en-US" err="1"/>
              <a:t>эти</a:t>
            </a:r>
            <a:r>
              <a:rPr lang="en-US"/>
              <a:t> </a:t>
            </a:r>
            <a:r>
              <a:rPr lang="en-US" err="1"/>
              <a:t>вопросы</a:t>
            </a:r>
            <a:r>
              <a:rPr lang="en-US"/>
              <a:t> </a:t>
            </a:r>
            <a:r>
              <a:rPr lang="en-US" err="1"/>
              <a:t>ведут</a:t>
            </a:r>
            <a:r>
              <a:rPr lang="en-US"/>
              <a:t> </a:t>
            </a:r>
            <a:r>
              <a:rPr lang="en-US" err="1"/>
              <a:t>нас</a:t>
            </a:r>
            <a:r>
              <a:rPr lang="en-US"/>
              <a:t> в </a:t>
            </a:r>
            <a:r>
              <a:rPr lang="en-US" err="1"/>
              <a:t>область</a:t>
            </a:r>
            <a:r>
              <a:rPr lang="en-US"/>
              <a:t> </a:t>
            </a:r>
            <a:r>
              <a:rPr lang="en-US" err="1"/>
              <a:t>протоколов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, </a:t>
            </a:r>
            <a:r>
              <a:rPr lang="en-US" err="1"/>
              <a:t>которые</a:t>
            </a:r>
            <a:r>
              <a:rPr lang="en-US"/>
              <a:t> </a:t>
            </a:r>
            <a:r>
              <a:rPr lang="en-US" err="1"/>
              <a:t>определяют</a:t>
            </a:r>
            <a:r>
              <a:rPr lang="en-US"/>
              <a:t> </a:t>
            </a:r>
            <a:r>
              <a:rPr lang="en-US" err="1"/>
              <a:t>как</a:t>
            </a:r>
            <a:r>
              <a:rPr lang="en-US"/>
              <a:t> </a:t>
            </a:r>
            <a:r>
              <a:rPr lang="en-US" err="1"/>
              <a:t>прикладные</a:t>
            </a:r>
            <a:r>
              <a:rPr lang="en-US"/>
              <a:t> </a:t>
            </a:r>
            <a:r>
              <a:rPr lang="en-US" err="1"/>
              <a:t>процессы</a:t>
            </a:r>
            <a:r>
              <a:rPr lang="en-US"/>
              <a:t>, </a:t>
            </a:r>
            <a:r>
              <a:rPr lang="en-US" err="1"/>
              <a:t>запущенные</a:t>
            </a:r>
            <a:r>
              <a:rPr lang="en-US"/>
              <a:t> </a:t>
            </a:r>
            <a:r>
              <a:rPr lang="en-US" err="1"/>
              <a:t>на</a:t>
            </a:r>
            <a:r>
              <a:rPr lang="en-US"/>
              <a:t> </a:t>
            </a:r>
            <a:r>
              <a:rPr lang="en-US" err="1"/>
              <a:t>различных</a:t>
            </a:r>
            <a:r>
              <a:rPr lang="en-US"/>
              <a:t> </a:t>
            </a:r>
            <a:r>
              <a:rPr lang="en-US" err="1"/>
              <a:t>конечных</a:t>
            </a:r>
            <a:r>
              <a:rPr lang="en-US"/>
              <a:t> </a:t>
            </a:r>
            <a:r>
              <a:rPr lang="en-US" err="1"/>
              <a:t>системах</a:t>
            </a:r>
            <a:r>
              <a:rPr lang="en-US"/>
              <a:t>, </a:t>
            </a:r>
            <a:r>
              <a:rPr lang="en-US" err="1"/>
              <a:t>передают</a:t>
            </a:r>
            <a:r>
              <a:rPr lang="en-US"/>
              <a:t> </a:t>
            </a:r>
            <a:r>
              <a:rPr lang="en-US" err="1"/>
              <a:t>друг</a:t>
            </a:r>
            <a:r>
              <a:rPr lang="en-US"/>
              <a:t> </a:t>
            </a:r>
            <a:r>
              <a:rPr lang="en-US" err="1"/>
              <a:t>другу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. 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35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В </a:t>
            </a:r>
            <a:r>
              <a:rPr lang="en-US" err="1"/>
              <a:t>частности</a:t>
            </a:r>
            <a:r>
              <a:rPr lang="en-US"/>
              <a:t>,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 </a:t>
            </a:r>
            <a:r>
              <a:rPr lang="en-US" err="1"/>
              <a:t>определяет</a:t>
            </a:r>
            <a:r>
              <a:rPr lang="en-US"/>
              <a:t>: • </a:t>
            </a:r>
            <a:r>
              <a:rPr lang="en-US" err="1"/>
              <a:t>Типы</a:t>
            </a:r>
            <a:r>
              <a:rPr lang="en-US"/>
              <a:t> </a:t>
            </a:r>
            <a:r>
              <a:rPr lang="en-US" err="1"/>
              <a:t>сообщений</a:t>
            </a:r>
            <a:r>
              <a:rPr lang="en-US"/>
              <a:t>, </a:t>
            </a:r>
            <a:r>
              <a:rPr lang="en-US" err="1"/>
              <a:t>которыми</a:t>
            </a:r>
            <a:r>
              <a:rPr lang="en-US"/>
              <a:t> </a:t>
            </a:r>
            <a:r>
              <a:rPr lang="en-US" err="1"/>
              <a:t>обмениваются</a:t>
            </a:r>
            <a:r>
              <a:rPr lang="en-US"/>
              <a:t> </a:t>
            </a:r>
            <a:r>
              <a:rPr lang="en-US" err="1"/>
              <a:t>процессы</a:t>
            </a:r>
            <a:r>
              <a:rPr lang="en-US"/>
              <a:t>, </a:t>
            </a:r>
            <a:r>
              <a:rPr lang="en-US" err="1"/>
              <a:t>например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 </a:t>
            </a:r>
            <a:r>
              <a:rPr lang="en-US" err="1"/>
              <a:t>запроса</a:t>
            </a:r>
            <a:r>
              <a:rPr lang="en-US"/>
              <a:t> </a:t>
            </a:r>
            <a:r>
              <a:rPr lang="en-US" err="1"/>
              <a:t>или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 </a:t>
            </a:r>
            <a:r>
              <a:rPr lang="en-US" err="1"/>
              <a:t>ответа</a:t>
            </a:r>
            <a:r>
              <a:rPr lang="en-US"/>
              <a:t> • </a:t>
            </a:r>
            <a:r>
              <a:rPr lang="en-US" err="1"/>
              <a:t>Синтаксис</a:t>
            </a:r>
            <a:r>
              <a:rPr lang="en-US"/>
              <a:t> </a:t>
            </a:r>
            <a:r>
              <a:rPr lang="en-US" err="1"/>
              <a:t>различных</a:t>
            </a:r>
            <a:r>
              <a:rPr lang="en-US"/>
              <a:t> </a:t>
            </a:r>
            <a:r>
              <a:rPr lang="en-US" err="1"/>
              <a:t>типов</a:t>
            </a:r>
            <a:r>
              <a:rPr lang="en-US"/>
              <a:t> </a:t>
            </a:r>
            <a:r>
              <a:rPr lang="en-US" err="1"/>
              <a:t>сообщений</a:t>
            </a:r>
            <a:r>
              <a:rPr lang="en-US"/>
              <a:t>, 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 </a:t>
            </a:r>
            <a:r>
              <a:rPr lang="en-US" err="1"/>
              <a:t>состав</a:t>
            </a:r>
            <a:r>
              <a:rPr lang="en-US"/>
              <a:t> </a:t>
            </a:r>
            <a:r>
              <a:rPr lang="en-US" err="1"/>
              <a:t>полей</a:t>
            </a:r>
            <a:r>
              <a:rPr lang="en-US"/>
              <a:t> </a:t>
            </a:r>
            <a:r>
              <a:rPr lang="en-US" err="1"/>
              <a:t>сообщения</a:t>
            </a:r>
            <a:r>
              <a:rPr lang="en-US"/>
              <a:t> и </a:t>
            </a:r>
            <a:r>
              <a:rPr lang="en-US" err="1"/>
              <a:t>их</a:t>
            </a:r>
            <a:r>
              <a:rPr lang="en-US"/>
              <a:t> </a:t>
            </a:r>
            <a:r>
              <a:rPr lang="en-US" err="1"/>
              <a:t>порядок</a:t>
            </a:r>
            <a:r>
              <a:rPr lang="en-US"/>
              <a:t> • </a:t>
            </a:r>
            <a:r>
              <a:rPr lang="en-US" err="1"/>
              <a:t>Семантика</a:t>
            </a:r>
            <a:r>
              <a:rPr lang="en-US"/>
              <a:t> </a:t>
            </a:r>
            <a:r>
              <a:rPr lang="en-US" err="1"/>
              <a:t>полей</a:t>
            </a:r>
            <a:r>
              <a:rPr lang="en-US"/>
              <a:t>, 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 </a:t>
            </a:r>
            <a:r>
              <a:rPr lang="en-US" err="1"/>
              <a:t>значение</a:t>
            </a:r>
            <a:r>
              <a:rPr lang="en-US"/>
              <a:t> </a:t>
            </a:r>
            <a:r>
              <a:rPr lang="en-US" err="1"/>
              <a:t>информации</a:t>
            </a:r>
            <a:r>
              <a:rPr lang="en-US"/>
              <a:t>, </a:t>
            </a:r>
            <a:r>
              <a:rPr lang="en-US" err="1"/>
              <a:t>содержащейся</a:t>
            </a:r>
            <a:r>
              <a:rPr lang="en-US"/>
              <a:t> в </a:t>
            </a:r>
            <a:r>
              <a:rPr lang="en-US" err="1"/>
              <a:t>каждом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них</a:t>
            </a:r>
            <a:r>
              <a:rPr lang="en-US"/>
              <a:t> • </a:t>
            </a:r>
            <a:r>
              <a:rPr lang="en-US" err="1"/>
              <a:t>Набор</a:t>
            </a:r>
            <a:r>
              <a:rPr lang="en-US"/>
              <a:t> </a:t>
            </a:r>
            <a:r>
              <a:rPr lang="en-US" err="1"/>
              <a:t>правил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определения</a:t>
            </a:r>
            <a:r>
              <a:rPr lang="en-US"/>
              <a:t> </a:t>
            </a:r>
            <a:r>
              <a:rPr lang="en-US" err="1"/>
              <a:t>времени</a:t>
            </a:r>
            <a:r>
              <a:rPr lang="en-US"/>
              <a:t> и </a:t>
            </a:r>
            <a:r>
              <a:rPr lang="en-US" err="1"/>
              <a:t>порядка</a:t>
            </a:r>
            <a:r>
              <a:rPr lang="en-US"/>
              <a:t> </a:t>
            </a:r>
            <a:r>
              <a:rPr lang="en-US" err="1"/>
              <a:t>передачи</a:t>
            </a:r>
            <a:r>
              <a:rPr lang="en-US"/>
              <a:t> </a:t>
            </a:r>
            <a:r>
              <a:rPr lang="en-US" err="1"/>
              <a:t>сообщений</a:t>
            </a:r>
            <a:r>
              <a:rPr lang="en-US"/>
              <a:t> и </a:t>
            </a:r>
            <a:r>
              <a:rPr lang="en-US" err="1"/>
              <a:t>получения</a:t>
            </a:r>
            <a:r>
              <a:rPr lang="en-US"/>
              <a:t> </a:t>
            </a:r>
            <a:r>
              <a:rPr lang="en-US" err="1"/>
              <a:t>ответов</a:t>
            </a:r>
            <a:r>
              <a:rPr lang="en-US"/>
              <a:t> Некоторые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протоколов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 </a:t>
            </a:r>
            <a:r>
              <a:rPr lang="en-US" err="1"/>
              <a:t>описаны</a:t>
            </a:r>
            <a:r>
              <a:rPr lang="en-US"/>
              <a:t> в </a:t>
            </a:r>
            <a:r>
              <a:rPr lang="en-US" err="1"/>
              <a:t>документах</a:t>
            </a:r>
            <a:r>
              <a:rPr lang="en-US"/>
              <a:t> RFC, </a:t>
            </a:r>
            <a:r>
              <a:rPr lang="en-US" err="1"/>
              <a:t>поэтому</a:t>
            </a:r>
            <a:r>
              <a:rPr lang="en-US"/>
              <a:t> </a:t>
            </a:r>
            <a:r>
              <a:rPr lang="en-US" err="1"/>
              <a:t>являются</a:t>
            </a:r>
            <a:r>
              <a:rPr lang="en-US"/>
              <a:t> </a:t>
            </a:r>
            <a:r>
              <a:rPr lang="en-US" err="1"/>
              <a:t>общедоступными</a:t>
            </a:r>
            <a:r>
              <a:rPr lang="en-US"/>
              <a:t>. </a:t>
            </a:r>
            <a:endParaRPr lang="ru-RU"/>
          </a:p>
          <a:p>
            <a:r>
              <a:rPr lang="en-US" err="1"/>
              <a:t>Многие</a:t>
            </a:r>
            <a:r>
              <a:rPr lang="en-US"/>
              <a:t> </a:t>
            </a:r>
            <a:r>
              <a:rPr lang="en-US" err="1"/>
              <a:t>протоколы</a:t>
            </a:r>
            <a:r>
              <a:rPr lang="en-US"/>
              <a:t> </a:t>
            </a:r>
            <a:r>
              <a:rPr lang="en-US" err="1"/>
              <a:t>являются</a:t>
            </a:r>
            <a:r>
              <a:rPr lang="en-US"/>
              <a:t> </a:t>
            </a:r>
            <a:r>
              <a:rPr lang="en-US" err="1"/>
              <a:t>проприетарными</a:t>
            </a:r>
            <a:r>
              <a:rPr lang="en-US"/>
              <a:t> (</a:t>
            </a:r>
            <a:r>
              <a:rPr lang="en-US" err="1"/>
              <a:t>частными</a:t>
            </a:r>
            <a:r>
              <a:rPr lang="en-US"/>
              <a:t>) и </a:t>
            </a:r>
            <a:r>
              <a:rPr lang="en-US" err="1"/>
              <a:t>поэтому</a:t>
            </a:r>
            <a:r>
              <a:rPr lang="en-US"/>
              <a:t> </a:t>
            </a:r>
            <a:r>
              <a:rPr lang="en-US" err="1"/>
              <a:t>недоступны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общего</a:t>
            </a:r>
            <a:r>
              <a:rPr lang="en-US"/>
              <a:t> </a:t>
            </a:r>
            <a:r>
              <a:rPr lang="en-US" err="1"/>
              <a:t>пользования</a:t>
            </a:r>
            <a:r>
              <a:rPr lang="en-US"/>
              <a:t>. </a:t>
            </a:r>
            <a:r>
              <a:rPr lang="en-US" err="1"/>
              <a:t>Например</a:t>
            </a:r>
            <a:r>
              <a:rPr lang="en-US"/>
              <a:t> Skype </a:t>
            </a:r>
            <a:r>
              <a:rPr lang="en-US" err="1"/>
              <a:t>использует</a:t>
            </a:r>
            <a:r>
              <a:rPr lang="en-US"/>
              <a:t> </a:t>
            </a:r>
            <a:r>
              <a:rPr lang="en-US" err="1"/>
              <a:t>проприетарный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  <a:p>
            <a:r>
              <a:rPr lang="en-US" err="1"/>
              <a:t>Очень</a:t>
            </a:r>
            <a:r>
              <a:rPr lang="en-US"/>
              <a:t> </a:t>
            </a:r>
            <a:r>
              <a:rPr lang="en-US" err="1"/>
              <a:t>важно</a:t>
            </a:r>
            <a:r>
              <a:rPr lang="en-US"/>
              <a:t> </a:t>
            </a:r>
            <a:r>
              <a:rPr lang="en-US" err="1"/>
              <a:t>понимать</a:t>
            </a:r>
            <a:r>
              <a:rPr lang="en-US"/>
              <a:t> </a:t>
            </a:r>
            <a:r>
              <a:rPr lang="en-US" err="1"/>
              <a:t>различие</a:t>
            </a:r>
            <a:r>
              <a:rPr lang="en-US"/>
              <a:t> </a:t>
            </a:r>
            <a:r>
              <a:rPr lang="en-US" err="1"/>
              <a:t>между</a:t>
            </a:r>
            <a:r>
              <a:rPr lang="en-US"/>
              <a:t> </a:t>
            </a:r>
            <a:r>
              <a:rPr lang="en-US" err="1"/>
              <a:t>сетевыми</a:t>
            </a:r>
            <a:r>
              <a:rPr lang="en-US"/>
              <a:t> </a:t>
            </a:r>
            <a:r>
              <a:rPr lang="en-US" err="1"/>
              <a:t>приложениями</a:t>
            </a:r>
            <a:r>
              <a:rPr lang="en-US"/>
              <a:t> и </a:t>
            </a:r>
            <a:r>
              <a:rPr lang="en-US" err="1"/>
              <a:t>протоколами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.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 —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только</a:t>
            </a:r>
            <a:r>
              <a:rPr lang="en-US"/>
              <a:t> </a:t>
            </a:r>
            <a:r>
              <a:rPr lang="en-US" err="1"/>
              <a:t>одна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частей</a:t>
            </a:r>
            <a:r>
              <a:rPr lang="en-US"/>
              <a:t> </a:t>
            </a:r>
            <a:r>
              <a:rPr lang="en-US" err="1"/>
              <a:t>сетевого</a:t>
            </a:r>
            <a:r>
              <a:rPr lang="en-US"/>
              <a:t> </a:t>
            </a:r>
            <a:r>
              <a:rPr lang="en-US" err="1"/>
              <a:t>приложения</a:t>
            </a:r>
            <a:r>
              <a:rPr lang="en-US"/>
              <a:t>. </a:t>
            </a:r>
            <a:r>
              <a:rPr lang="en-US" err="1"/>
              <a:t>Рассмотрим</a:t>
            </a:r>
            <a:r>
              <a:rPr lang="en-US"/>
              <a:t> </a:t>
            </a:r>
            <a:r>
              <a:rPr lang="en-US" err="1"/>
              <a:t>пару</a:t>
            </a:r>
            <a:r>
              <a:rPr lang="en-US"/>
              <a:t> </a:t>
            </a:r>
            <a:r>
              <a:rPr lang="en-US" err="1"/>
              <a:t>примеров</a:t>
            </a:r>
            <a:r>
              <a:rPr lang="en-US"/>
              <a:t>. </a:t>
            </a:r>
            <a:r>
              <a:rPr lang="en-US" err="1"/>
              <a:t>Всемирная</a:t>
            </a:r>
            <a:r>
              <a:rPr lang="en-US"/>
              <a:t> </a:t>
            </a:r>
            <a:r>
              <a:rPr lang="en-US" err="1"/>
              <a:t>паутина</a:t>
            </a:r>
            <a:r>
              <a:rPr lang="en-US"/>
              <a:t> —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клиентсерверное</a:t>
            </a:r>
            <a:r>
              <a:rPr lang="en-US"/>
              <a:t> </a:t>
            </a:r>
            <a:r>
              <a:rPr lang="en-US" err="1"/>
              <a:t>приложение</a:t>
            </a:r>
            <a:r>
              <a:rPr lang="en-US"/>
              <a:t>, </a:t>
            </a:r>
            <a:r>
              <a:rPr lang="en-US" err="1"/>
              <a:t>позволяющее</a:t>
            </a:r>
            <a:r>
              <a:rPr lang="en-US"/>
              <a:t> </a:t>
            </a:r>
            <a:r>
              <a:rPr lang="en-US" err="1"/>
              <a:t>пользователям</a:t>
            </a:r>
            <a:r>
              <a:rPr lang="en-US"/>
              <a:t> </a:t>
            </a:r>
            <a:r>
              <a:rPr lang="en-US" err="1"/>
              <a:t>получать</a:t>
            </a:r>
            <a:r>
              <a:rPr lang="en-US"/>
              <a:t> </a:t>
            </a:r>
            <a:r>
              <a:rPr lang="en-US" err="1"/>
              <a:t>документы</a:t>
            </a:r>
            <a:r>
              <a:rPr lang="en-US"/>
              <a:t> с </a:t>
            </a:r>
            <a:r>
              <a:rPr lang="en-US" err="1"/>
              <a:t>веб-сервера</a:t>
            </a:r>
            <a:r>
              <a:rPr lang="en-US"/>
              <a:t> </a:t>
            </a:r>
            <a:r>
              <a:rPr lang="en-US" err="1"/>
              <a:t>по</a:t>
            </a:r>
            <a:r>
              <a:rPr lang="en-US"/>
              <a:t> </a:t>
            </a:r>
            <a:r>
              <a:rPr lang="en-US" err="1"/>
              <a:t>запросу</a:t>
            </a:r>
            <a:r>
              <a:rPr lang="en-US"/>
              <a:t>. </a:t>
            </a:r>
            <a:r>
              <a:rPr lang="en-US" err="1"/>
              <a:t>Веб-приложение</a:t>
            </a:r>
            <a:r>
              <a:rPr lang="en-US"/>
              <a:t> </a:t>
            </a:r>
            <a:r>
              <a:rPr lang="en-US" err="1"/>
              <a:t>состоит</a:t>
            </a:r>
            <a:r>
              <a:rPr lang="en-US"/>
              <a:t> </a:t>
            </a:r>
            <a:r>
              <a:rPr lang="en-US" err="1"/>
              <a:t>из</a:t>
            </a:r>
            <a:r>
              <a:rPr lang="en-US"/>
              <a:t> </a:t>
            </a:r>
            <a:r>
              <a:rPr lang="en-US" err="1"/>
              <a:t>множества</a:t>
            </a:r>
            <a:r>
              <a:rPr lang="en-US"/>
              <a:t> </a:t>
            </a:r>
            <a:r>
              <a:rPr lang="en-US" err="1"/>
              <a:t>компонентов</a:t>
            </a:r>
            <a:r>
              <a:rPr lang="en-US"/>
              <a:t>, </a:t>
            </a:r>
            <a:r>
              <a:rPr lang="en-US" err="1"/>
              <a:t>включающих</a:t>
            </a:r>
            <a:r>
              <a:rPr lang="en-US"/>
              <a:t> </a:t>
            </a:r>
            <a:r>
              <a:rPr lang="en-US" err="1"/>
              <a:t>стандарты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форматов</a:t>
            </a:r>
            <a:r>
              <a:rPr lang="en-US"/>
              <a:t> </a:t>
            </a:r>
            <a:r>
              <a:rPr lang="en-US" err="1"/>
              <a:t>документа</a:t>
            </a:r>
            <a:r>
              <a:rPr lang="en-US"/>
              <a:t> (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есть</a:t>
            </a:r>
            <a:r>
              <a:rPr lang="en-US"/>
              <a:t>, HTML), </a:t>
            </a:r>
            <a:r>
              <a:rPr lang="en-US" err="1"/>
              <a:t>веб-браузеров</a:t>
            </a:r>
            <a:r>
              <a:rPr lang="en-US"/>
              <a:t>, </a:t>
            </a:r>
            <a:r>
              <a:rPr lang="en-US" err="1"/>
              <a:t>веб-серверов</a:t>
            </a:r>
            <a:r>
              <a:rPr lang="en-US"/>
              <a:t> и </a:t>
            </a:r>
            <a:r>
              <a:rPr lang="en-US" err="1"/>
              <a:t>протокола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.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Всемирной</a:t>
            </a:r>
            <a:r>
              <a:rPr lang="en-US"/>
              <a:t> </a:t>
            </a:r>
            <a:r>
              <a:rPr lang="en-US" err="1"/>
              <a:t>паутины</a:t>
            </a:r>
            <a:r>
              <a:rPr lang="en-US"/>
              <a:t> — HTTP — </a:t>
            </a:r>
            <a:r>
              <a:rPr lang="en-US" err="1"/>
              <a:t>определяет</a:t>
            </a:r>
            <a:r>
              <a:rPr lang="en-US"/>
              <a:t> </a:t>
            </a:r>
            <a:r>
              <a:rPr lang="en-US" err="1"/>
              <a:t>формат</a:t>
            </a:r>
            <a:r>
              <a:rPr lang="en-US"/>
              <a:t> и </a:t>
            </a:r>
            <a:r>
              <a:rPr lang="en-US" err="1"/>
              <a:t>последовательность</a:t>
            </a:r>
            <a:r>
              <a:rPr lang="en-US"/>
              <a:t> </a:t>
            </a:r>
            <a:r>
              <a:rPr lang="en-US" err="1"/>
              <a:t>сообщений</a:t>
            </a:r>
            <a:r>
              <a:rPr lang="en-US"/>
              <a:t>, </a:t>
            </a:r>
            <a:r>
              <a:rPr lang="en-US" err="1"/>
              <a:t>которыми</a:t>
            </a:r>
            <a:r>
              <a:rPr lang="en-US"/>
              <a:t> </a:t>
            </a:r>
            <a:r>
              <a:rPr lang="en-US" err="1"/>
              <a:t>обмениваются</a:t>
            </a:r>
            <a:r>
              <a:rPr lang="en-US"/>
              <a:t> </a:t>
            </a:r>
            <a:r>
              <a:rPr lang="en-US" err="1"/>
              <a:t>браузер</a:t>
            </a:r>
            <a:r>
              <a:rPr lang="en-US"/>
              <a:t> и </a:t>
            </a:r>
            <a:r>
              <a:rPr lang="en-US" err="1"/>
              <a:t>веб-сервер</a:t>
            </a:r>
            <a:r>
              <a:rPr lang="en-US"/>
              <a:t>. </a:t>
            </a:r>
            <a:r>
              <a:rPr lang="en-US" err="1"/>
              <a:t>Таким</a:t>
            </a:r>
            <a:r>
              <a:rPr lang="en-US"/>
              <a:t> </a:t>
            </a:r>
            <a:r>
              <a:rPr lang="en-US" err="1"/>
              <a:t>образом</a:t>
            </a:r>
            <a:r>
              <a:rPr lang="en-US"/>
              <a:t>, HTTP — </a:t>
            </a:r>
            <a:r>
              <a:rPr lang="en-US" err="1"/>
              <a:t>это</a:t>
            </a:r>
            <a:r>
              <a:rPr lang="en-US"/>
              <a:t> </a:t>
            </a:r>
            <a:r>
              <a:rPr lang="en-US" err="1"/>
              <a:t>только</a:t>
            </a:r>
            <a:r>
              <a:rPr lang="en-US"/>
              <a:t> </a:t>
            </a:r>
            <a:r>
              <a:rPr lang="en-US" err="1"/>
              <a:t>одна</a:t>
            </a:r>
            <a:r>
              <a:rPr lang="en-US"/>
              <a:t> </a:t>
            </a:r>
            <a:r>
              <a:rPr lang="en-US" err="1"/>
              <a:t>часть</a:t>
            </a:r>
            <a:r>
              <a:rPr lang="en-US"/>
              <a:t> (</a:t>
            </a:r>
            <a:r>
              <a:rPr lang="en-US" err="1"/>
              <a:t>хотя</a:t>
            </a:r>
            <a:r>
              <a:rPr lang="en-US"/>
              <a:t> и </a:t>
            </a:r>
            <a:r>
              <a:rPr lang="en-US" err="1"/>
              <a:t>важная</a:t>
            </a:r>
            <a:r>
              <a:rPr lang="en-US"/>
              <a:t>) </a:t>
            </a:r>
            <a:r>
              <a:rPr lang="en-US" err="1"/>
              <a:t>веб-приложения</a:t>
            </a:r>
            <a:r>
              <a:rPr lang="en-US"/>
              <a:t>. </a:t>
            </a:r>
            <a:r>
              <a:rPr lang="en-US" err="1"/>
              <a:t>То</a:t>
            </a:r>
            <a:r>
              <a:rPr lang="en-US"/>
              <a:t> </a:t>
            </a:r>
            <a:r>
              <a:rPr lang="en-US" err="1"/>
              <a:t>же</a:t>
            </a:r>
            <a:r>
              <a:rPr lang="en-US"/>
              <a:t> </a:t>
            </a:r>
            <a:r>
              <a:rPr lang="en-US" err="1"/>
              <a:t>самое</a:t>
            </a:r>
            <a:r>
              <a:rPr lang="en-US"/>
              <a:t> </a:t>
            </a:r>
            <a:r>
              <a:rPr lang="en-US" err="1"/>
              <a:t>можно</a:t>
            </a:r>
            <a:r>
              <a:rPr lang="en-US"/>
              <a:t> </a:t>
            </a:r>
            <a:r>
              <a:rPr lang="en-US" err="1"/>
              <a:t>сказать</a:t>
            </a:r>
            <a:r>
              <a:rPr lang="en-US"/>
              <a:t> </a:t>
            </a:r>
            <a:r>
              <a:rPr lang="en-US" err="1"/>
              <a:t>про</a:t>
            </a:r>
            <a:r>
              <a:rPr lang="en-US"/>
              <a:t> </a:t>
            </a:r>
            <a:r>
              <a:rPr lang="en-US" err="1"/>
              <a:t>приложение</a:t>
            </a:r>
            <a:r>
              <a:rPr lang="en-US"/>
              <a:t> </a:t>
            </a:r>
            <a:r>
              <a:rPr lang="en-US" err="1"/>
              <a:t>электронной</a:t>
            </a:r>
            <a:r>
              <a:rPr lang="en-US"/>
              <a:t> </a:t>
            </a:r>
            <a:r>
              <a:rPr lang="en-US" err="1"/>
              <a:t>почты</a:t>
            </a:r>
            <a:r>
              <a:rPr lang="en-US"/>
              <a:t>, </a:t>
            </a:r>
            <a:r>
              <a:rPr lang="en-US" err="1"/>
              <a:t>которое</a:t>
            </a:r>
            <a:r>
              <a:rPr lang="en-US"/>
              <a:t> </a:t>
            </a:r>
            <a:r>
              <a:rPr lang="en-US" err="1"/>
              <a:t>также</a:t>
            </a:r>
            <a:r>
              <a:rPr lang="en-US"/>
              <a:t> </a:t>
            </a:r>
            <a:r>
              <a:rPr lang="en-US" err="1"/>
              <a:t>включает</a:t>
            </a:r>
            <a:r>
              <a:rPr lang="en-US"/>
              <a:t> </a:t>
            </a:r>
            <a:r>
              <a:rPr lang="en-US" err="1"/>
              <a:t>множество</a:t>
            </a:r>
            <a:r>
              <a:rPr lang="en-US"/>
              <a:t> </a:t>
            </a:r>
            <a:r>
              <a:rPr lang="en-US" err="1"/>
              <a:t>компонентов</a:t>
            </a:r>
            <a:r>
              <a:rPr lang="en-US"/>
              <a:t>. </a:t>
            </a:r>
            <a:r>
              <a:rPr lang="en-US" err="1"/>
              <a:t>Основной</a:t>
            </a:r>
            <a:r>
              <a:rPr lang="en-US"/>
              <a:t> </a:t>
            </a:r>
            <a:r>
              <a:rPr lang="en-US" err="1"/>
              <a:t>протокол</a:t>
            </a:r>
            <a:r>
              <a:rPr lang="en-US"/>
              <a:t> </a:t>
            </a:r>
            <a:r>
              <a:rPr lang="en-US" err="1"/>
              <a:t>прикладного</a:t>
            </a:r>
            <a:r>
              <a:rPr lang="en-US"/>
              <a:t> </a:t>
            </a:r>
            <a:r>
              <a:rPr lang="en-US" err="1"/>
              <a:t>уровня</a:t>
            </a:r>
            <a:r>
              <a:rPr lang="en-US"/>
              <a:t> </a:t>
            </a:r>
            <a:r>
              <a:rPr lang="en-US" err="1"/>
              <a:t>для</a:t>
            </a:r>
            <a:r>
              <a:rPr lang="en-US"/>
              <a:t> </a:t>
            </a:r>
            <a:r>
              <a:rPr lang="en-US" err="1"/>
              <a:t>электронной</a:t>
            </a:r>
            <a:r>
              <a:rPr lang="en-US"/>
              <a:t> </a:t>
            </a:r>
            <a:r>
              <a:rPr lang="en-US" err="1"/>
              <a:t>почты</a:t>
            </a:r>
            <a:r>
              <a:rPr lang="en-US"/>
              <a:t> — </a:t>
            </a:r>
            <a:r>
              <a:rPr lang="en-US" err="1"/>
              <a:t>это</a:t>
            </a:r>
            <a:r>
              <a:rPr lang="en-US"/>
              <a:t> SMTP (Simple Mail Transfer Protocol).</a:t>
            </a:r>
            <a:endParaRPr lang="en-US" err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32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Интернет-приложения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проприетарные</a:t>
            </a:r>
            <a:r>
              <a:rPr lang="en-US" dirty="0"/>
              <a:t>, </a:t>
            </a:r>
            <a:r>
              <a:rPr lang="en-US" dirty="0" err="1"/>
              <a:t>так</a:t>
            </a:r>
            <a:r>
              <a:rPr lang="en-US" dirty="0"/>
              <a:t> и </a:t>
            </a:r>
            <a:r>
              <a:rPr lang="en-US" dirty="0" err="1"/>
              <a:t>свободного</a:t>
            </a:r>
            <a:r>
              <a:rPr lang="en-US" dirty="0"/>
              <a:t> </a:t>
            </a:r>
            <a:r>
              <a:rPr lang="en-US" dirty="0" err="1"/>
              <a:t>пользования</a:t>
            </a:r>
            <a:r>
              <a:rPr lang="en-US" dirty="0"/>
              <a:t>, </a:t>
            </a:r>
            <a:r>
              <a:rPr lang="en-US" dirty="0" err="1"/>
              <a:t>разрабатываются</a:t>
            </a:r>
            <a:r>
              <a:rPr lang="en-US" dirty="0"/>
              <a:t> </a:t>
            </a:r>
            <a:r>
              <a:rPr lang="en-US" dirty="0" err="1"/>
              <a:t>ежедневно</a:t>
            </a:r>
            <a:r>
              <a:rPr lang="en-US" dirty="0"/>
              <a:t>.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здесь</a:t>
            </a:r>
            <a:r>
              <a:rPr lang="en-US" dirty="0"/>
              <a:t> </a:t>
            </a:r>
            <a:r>
              <a:rPr lang="en-US" dirty="0" err="1"/>
              <a:t>рассмотрим</a:t>
            </a:r>
            <a:r>
              <a:rPr lang="en-US" dirty="0"/>
              <a:t> </a:t>
            </a:r>
            <a:r>
              <a:rPr lang="en-US" dirty="0" err="1"/>
              <a:t>наиболее</a:t>
            </a:r>
            <a:r>
              <a:rPr lang="en-US" dirty="0"/>
              <a:t> </a:t>
            </a:r>
            <a:r>
              <a:rPr lang="en-US" dirty="0" err="1"/>
              <a:t>важные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.</a:t>
            </a:r>
          </a:p>
          <a:p>
            <a:r>
              <a:rPr lang="en-US" dirty="0"/>
              <a:t>В </a:t>
            </a:r>
            <a:r>
              <a:rPr lang="en-US" dirty="0" err="1"/>
              <a:t>начале</a:t>
            </a:r>
            <a:r>
              <a:rPr lang="en-US" dirty="0"/>
              <a:t> 1990-х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сцене</a:t>
            </a:r>
            <a:r>
              <a:rPr lang="en-US" dirty="0"/>
              <a:t> </a:t>
            </a:r>
            <a:r>
              <a:rPr lang="en-US" dirty="0" err="1"/>
              <a:t>появилось</a:t>
            </a:r>
            <a:r>
              <a:rPr lang="en-US" dirty="0"/>
              <a:t> </a:t>
            </a:r>
            <a:r>
              <a:rPr lang="en-US" dirty="0" err="1"/>
              <a:t>главное</a:t>
            </a:r>
            <a:r>
              <a:rPr lang="en-US" dirty="0"/>
              <a:t> </a:t>
            </a:r>
            <a:r>
              <a:rPr lang="en-US" dirty="0" err="1"/>
              <a:t>приложение</a:t>
            </a:r>
            <a:r>
              <a:rPr lang="en-US" dirty="0"/>
              <a:t> </a:t>
            </a:r>
            <a:r>
              <a:rPr lang="en-US" dirty="0" err="1"/>
              <a:t>Интернета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Всемирная</a:t>
            </a:r>
            <a:r>
              <a:rPr lang="en-US" dirty="0"/>
              <a:t> </a:t>
            </a:r>
            <a:r>
              <a:rPr lang="en-US" dirty="0" err="1"/>
              <a:t>паутина</a:t>
            </a:r>
            <a:r>
              <a:rPr lang="en-US" dirty="0"/>
              <a:t> (</a:t>
            </a:r>
            <a:r>
              <a:rPr lang="en-US" dirty="0" err="1"/>
              <a:t>веб</a:t>
            </a:r>
            <a:r>
              <a:rPr lang="en-US" dirty="0"/>
              <a:t>)49. </a:t>
            </a:r>
            <a:r>
              <a:rPr lang="en-US" dirty="0" err="1"/>
              <a:t>Всемирная</a:t>
            </a:r>
            <a:r>
              <a:rPr lang="en-US" dirty="0"/>
              <a:t> </a:t>
            </a:r>
            <a:r>
              <a:rPr lang="en-US" dirty="0" err="1"/>
              <a:t>паутина</a:t>
            </a:r>
            <a:r>
              <a:rPr lang="en-US" dirty="0"/>
              <a:t> </a:t>
            </a:r>
            <a:r>
              <a:rPr lang="en-US" dirty="0" err="1"/>
              <a:t>стала</a:t>
            </a:r>
            <a:r>
              <a:rPr lang="en-US" dirty="0"/>
              <a:t> </a:t>
            </a:r>
            <a:r>
              <a:rPr lang="en-US" dirty="0" err="1"/>
              <a:t>первым</a:t>
            </a:r>
            <a:r>
              <a:rPr lang="en-US" dirty="0"/>
              <a:t> </a:t>
            </a:r>
            <a:r>
              <a:rPr lang="en-US" dirty="0" err="1"/>
              <a:t>Интернет-приложением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обратила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r>
              <a:rPr lang="en-US" dirty="0"/>
              <a:t> </a:t>
            </a:r>
            <a:r>
              <a:rPr lang="en-US" dirty="0" err="1"/>
              <a:t>общественность</a:t>
            </a:r>
            <a:r>
              <a:rPr lang="en-US" dirty="0"/>
              <a:t>. </a:t>
            </a:r>
            <a:r>
              <a:rPr lang="en-US" dirty="0" err="1"/>
              <a:t>Одна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возможных</a:t>
            </a:r>
            <a:r>
              <a:rPr lang="en-US" dirty="0"/>
              <a:t> </a:t>
            </a:r>
            <a:r>
              <a:rPr lang="en-US" dirty="0" err="1"/>
              <a:t>причин</a:t>
            </a:r>
            <a:r>
              <a:rPr lang="en-US" dirty="0"/>
              <a:t>, </a:t>
            </a:r>
            <a:r>
              <a:rPr lang="en-US" dirty="0" err="1"/>
              <a:t>почему</a:t>
            </a:r>
            <a:r>
              <a:rPr lang="en-US" dirty="0"/>
              <a:t> </a:t>
            </a:r>
            <a:r>
              <a:rPr lang="en-US" dirty="0" err="1"/>
              <a:t>Всемирная</a:t>
            </a:r>
            <a:r>
              <a:rPr lang="en-US" dirty="0"/>
              <a:t> </a:t>
            </a:r>
            <a:r>
              <a:rPr lang="en-US" dirty="0" err="1"/>
              <a:t>паутина</a:t>
            </a:r>
            <a:r>
              <a:rPr lang="en-US" dirty="0"/>
              <a:t> </a:t>
            </a:r>
            <a:r>
              <a:rPr lang="en-US" dirty="0" err="1"/>
              <a:t>привлекла</a:t>
            </a:r>
            <a:r>
              <a:rPr lang="en-US" dirty="0"/>
              <a:t> </a:t>
            </a:r>
            <a:r>
              <a:rPr lang="en-US" dirty="0" err="1"/>
              <a:t>пользователей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принцип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функционирования</a:t>
            </a:r>
            <a:r>
              <a:rPr lang="en-US" dirty="0"/>
              <a:t> — </a:t>
            </a:r>
            <a:r>
              <a:rPr lang="en-US" dirty="0" err="1"/>
              <a:t>работа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запросу</a:t>
            </a:r>
            <a:r>
              <a:rPr lang="en-US" dirty="0"/>
              <a:t>. </a:t>
            </a:r>
            <a:r>
              <a:rPr lang="en-US" dirty="0" err="1"/>
              <a:t>Пользователи</a:t>
            </a:r>
            <a:r>
              <a:rPr lang="en-US" dirty="0"/>
              <a:t> </a:t>
            </a:r>
            <a:r>
              <a:rPr lang="en-US" dirty="0" err="1"/>
              <a:t>получают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хотят</a:t>
            </a:r>
            <a:r>
              <a:rPr lang="en-US" dirty="0"/>
              <a:t> и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им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требуется</a:t>
            </a:r>
            <a:r>
              <a:rPr lang="en-US" dirty="0"/>
              <a:t>, в </a:t>
            </a:r>
            <a:r>
              <a:rPr lang="en-US" dirty="0" err="1"/>
              <a:t>отличие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традиционных</a:t>
            </a:r>
            <a:r>
              <a:rPr lang="en-US" dirty="0"/>
              <a:t> </a:t>
            </a:r>
            <a:r>
              <a:rPr lang="en-US" dirty="0" err="1"/>
              <a:t>радио</a:t>
            </a:r>
            <a:r>
              <a:rPr lang="en-US" dirty="0"/>
              <a:t>- и </a:t>
            </a:r>
            <a:r>
              <a:rPr lang="en-US" dirty="0" err="1"/>
              <a:t>телевещания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предоставляют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</a:t>
            </a:r>
            <a:r>
              <a:rPr lang="en-US" dirty="0" err="1"/>
              <a:t>тогда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поставщик</a:t>
            </a:r>
            <a:r>
              <a:rPr lang="en-US" dirty="0"/>
              <a:t> </a:t>
            </a:r>
            <a:r>
              <a:rPr lang="en-US" dirty="0" err="1"/>
              <a:t>делает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доступной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аудитории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/>
              <a:t>Веб-страница</a:t>
            </a:r>
            <a:r>
              <a:rPr lang="en-US" dirty="0"/>
              <a:t> (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называемая</a:t>
            </a:r>
            <a:r>
              <a:rPr lang="en-US" dirty="0"/>
              <a:t> </a:t>
            </a:r>
            <a:r>
              <a:rPr lang="en-US" dirty="0" err="1"/>
              <a:t>документом</a:t>
            </a:r>
            <a:r>
              <a:rPr lang="en-US" dirty="0"/>
              <a:t>)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. </a:t>
            </a:r>
            <a:r>
              <a:rPr lang="en-US" dirty="0" err="1"/>
              <a:t>Объект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простой</a:t>
            </a:r>
            <a:r>
              <a:rPr lang="en-US" dirty="0"/>
              <a:t> </a:t>
            </a:r>
            <a:r>
              <a:rPr lang="en-US" dirty="0" err="1"/>
              <a:t>файл</a:t>
            </a:r>
            <a:r>
              <a:rPr lang="en-US" dirty="0"/>
              <a:t>, </a:t>
            </a:r>
            <a:r>
              <a:rPr lang="en-US" dirty="0" err="1"/>
              <a:t>имеющий</a:t>
            </a:r>
            <a:r>
              <a:rPr lang="en-US" dirty="0"/>
              <a:t> </a:t>
            </a:r>
            <a:r>
              <a:rPr lang="en-US" dirty="0" err="1"/>
              <a:t>уникальный</a:t>
            </a:r>
            <a:r>
              <a:rPr lang="en-US" dirty="0"/>
              <a:t> URL-</a:t>
            </a:r>
            <a:r>
              <a:rPr lang="en-US" dirty="0" err="1"/>
              <a:t>адрес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 </a:t>
            </a:r>
            <a:r>
              <a:rPr lang="en-US" dirty="0" err="1"/>
              <a:t>файл</a:t>
            </a:r>
            <a:r>
              <a:rPr lang="en-US" dirty="0"/>
              <a:t> </a:t>
            </a:r>
            <a:r>
              <a:rPr lang="en-US" dirty="0" err="1"/>
              <a:t>формата</a:t>
            </a:r>
            <a:r>
              <a:rPr lang="en-US" dirty="0"/>
              <a:t> HTML, </a:t>
            </a:r>
            <a:r>
              <a:rPr lang="en-US" dirty="0" err="1"/>
              <a:t>изображение</a:t>
            </a:r>
            <a:r>
              <a:rPr lang="en-US" dirty="0"/>
              <a:t> в </a:t>
            </a:r>
            <a:r>
              <a:rPr lang="en-US" dirty="0" err="1"/>
              <a:t>формате</a:t>
            </a:r>
            <a:r>
              <a:rPr lang="en-US" dirty="0"/>
              <a:t> JPEG, Java-</a:t>
            </a:r>
            <a:r>
              <a:rPr lang="en-US" dirty="0" err="1"/>
              <a:t>апплет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видеоклип</a:t>
            </a:r>
            <a:r>
              <a:rPr lang="en-US" dirty="0"/>
              <a:t>. </a:t>
            </a:r>
            <a:r>
              <a:rPr lang="en-US" dirty="0" err="1"/>
              <a:t>Большинство</a:t>
            </a:r>
            <a:r>
              <a:rPr lang="en-US" dirty="0"/>
              <a:t> </a:t>
            </a:r>
            <a:r>
              <a:rPr lang="en-US" dirty="0" err="1"/>
              <a:t>веб-страниц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базового</a:t>
            </a:r>
            <a:r>
              <a:rPr lang="en-US" dirty="0"/>
              <a:t> </a:t>
            </a:r>
            <a:r>
              <a:rPr lang="en-US" dirty="0" err="1"/>
              <a:t>HTMLфайла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содержит</a:t>
            </a:r>
            <a:r>
              <a:rPr lang="en-US" dirty="0"/>
              <a:t> </a:t>
            </a:r>
            <a:r>
              <a:rPr lang="en-US" dirty="0" err="1"/>
              <a:t>ссылки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несколько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. 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веб-страница</a:t>
            </a:r>
            <a:r>
              <a:rPr lang="en-US" dirty="0"/>
              <a:t> </a:t>
            </a:r>
            <a:r>
              <a:rPr lang="en-US" dirty="0" err="1"/>
              <a:t>содержит</a:t>
            </a:r>
            <a:r>
              <a:rPr lang="en-US" dirty="0"/>
              <a:t> HTML-</a:t>
            </a:r>
            <a:r>
              <a:rPr lang="en-US" dirty="0" err="1"/>
              <a:t>текст</a:t>
            </a:r>
            <a:r>
              <a:rPr lang="en-US" dirty="0"/>
              <a:t> и </a:t>
            </a:r>
            <a:r>
              <a:rPr lang="en-US" dirty="0" err="1"/>
              <a:t>пять</a:t>
            </a:r>
            <a:r>
              <a:rPr lang="en-US" dirty="0"/>
              <a:t> </a:t>
            </a:r>
            <a:r>
              <a:rPr lang="en-US" dirty="0" err="1"/>
              <a:t>рисунков</a:t>
            </a:r>
            <a:r>
              <a:rPr lang="en-US" dirty="0"/>
              <a:t> в </a:t>
            </a:r>
            <a:r>
              <a:rPr lang="en-US" dirty="0" err="1"/>
              <a:t>формате</a:t>
            </a:r>
            <a:r>
              <a:rPr lang="en-US" dirty="0"/>
              <a:t> JPEG,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значит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веб-страница</a:t>
            </a:r>
            <a:r>
              <a:rPr lang="en-US" dirty="0"/>
              <a:t> </a:t>
            </a:r>
            <a:r>
              <a:rPr lang="en-US" dirty="0" err="1"/>
              <a:t>содержит</a:t>
            </a:r>
            <a:r>
              <a:rPr lang="en-US" dirty="0"/>
              <a:t> </a:t>
            </a:r>
            <a:r>
              <a:rPr lang="en-US" dirty="0" err="1"/>
              <a:t>шесть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: </a:t>
            </a:r>
            <a:r>
              <a:rPr lang="en-US" dirty="0" err="1"/>
              <a:t>базовый</a:t>
            </a:r>
            <a:r>
              <a:rPr lang="en-US" dirty="0"/>
              <a:t> </a:t>
            </a:r>
            <a:r>
              <a:rPr lang="en-US" dirty="0" err="1"/>
              <a:t>файл</a:t>
            </a:r>
            <a:r>
              <a:rPr lang="en-US" dirty="0"/>
              <a:t> </a:t>
            </a:r>
            <a:r>
              <a:rPr lang="en-US" dirty="0" err="1"/>
              <a:t>плюс</a:t>
            </a:r>
            <a:r>
              <a:rPr lang="en-US" dirty="0"/>
              <a:t> </a:t>
            </a:r>
            <a:r>
              <a:rPr lang="en-US" dirty="0" err="1"/>
              <a:t>пять</a:t>
            </a:r>
            <a:r>
              <a:rPr lang="en-US" dirty="0"/>
              <a:t> </a:t>
            </a:r>
            <a:r>
              <a:rPr lang="en-US" dirty="0" err="1"/>
              <a:t>изображений</a:t>
            </a:r>
            <a:r>
              <a:rPr lang="en-US" dirty="0"/>
              <a:t>. </a:t>
            </a:r>
          </a:p>
          <a:p>
            <a:r>
              <a:rPr lang="en-US" dirty="0" err="1"/>
              <a:t>Базовый</a:t>
            </a:r>
            <a:r>
              <a:rPr lang="en-US" dirty="0"/>
              <a:t> </a:t>
            </a:r>
            <a:r>
              <a:rPr lang="en-US" dirty="0" err="1"/>
              <a:t>файл</a:t>
            </a:r>
            <a:r>
              <a:rPr lang="en-US" dirty="0"/>
              <a:t> </a:t>
            </a:r>
            <a:r>
              <a:rPr lang="en-US" dirty="0" err="1"/>
              <a:t>содержит</a:t>
            </a:r>
            <a:r>
              <a:rPr lang="en-US" dirty="0"/>
              <a:t> в </a:t>
            </a:r>
            <a:r>
              <a:rPr lang="en-US" dirty="0" err="1"/>
              <a:t>себе</a:t>
            </a:r>
            <a:r>
              <a:rPr lang="en-US" dirty="0"/>
              <a:t> </a:t>
            </a:r>
            <a:r>
              <a:rPr lang="en-US" dirty="0" err="1"/>
              <a:t>ссылки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другие</a:t>
            </a:r>
            <a:r>
              <a:rPr lang="en-US" dirty="0"/>
              <a:t> </a:t>
            </a:r>
            <a:r>
              <a:rPr lang="en-US" dirty="0" err="1"/>
              <a:t>объекты</a:t>
            </a:r>
            <a:r>
              <a:rPr lang="en-US" dirty="0"/>
              <a:t>, в </a:t>
            </a:r>
            <a:r>
              <a:rPr lang="en-US" dirty="0" err="1"/>
              <a:t>виде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URL-</a:t>
            </a:r>
            <a:r>
              <a:rPr lang="en-US" dirty="0" err="1"/>
              <a:t>адресов</a:t>
            </a:r>
            <a:r>
              <a:rPr lang="en-US" dirty="0"/>
              <a:t>, </a:t>
            </a:r>
            <a:r>
              <a:rPr lang="en-US" dirty="0" err="1"/>
              <a:t>находящихся</a:t>
            </a:r>
            <a:r>
              <a:rPr lang="en-US" dirty="0"/>
              <a:t> в </a:t>
            </a:r>
            <a:r>
              <a:rPr lang="en-US" dirty="0" err="1"/>
              <a:t>тексте</a:t>
            </a:r>
            <a:r>
              <a:rPr lang="en-US" dirty="0"/>
              <a:t> </a:t>
            </a:r>
            <a:r>
              <a:rPr lang="en-US" dirty="0" err="1"/>
              <a:t>базового</a:t>
            </a:r>
            <a:r>
              <a:rPr lang="en-US" dirty="0"/>
              <a:t> </a:t>
            </a:r>
            <a:r>
              <a:rPr lang="en-US" dirty="0" err="1"/>
              <a:t>файла</a:t>
            </a:r>
            <a:r>
              <a:rPr lang="en-US" dirty="0"/>
              <a:t>. </a:t>
            </a:r>
            <a:r>
              <a:rPr lang="en-US" dirty="0" err="1"/>
              <a:t>Каждый</a:t>
            </a:r>
            <a:r>
              <a:rPr lang="en-US" dirty="0"/>
              <a:t> URL-</a:t>
            </a:r>
            <a:r>
              <a:rPr lang="en-US" dirty="0" err="1"/>
              <a:t>адрес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частей</a:t>
            </a:r>
            <a:r>
              <a:rPr lang="en-US" dirty="0"/>
              <a:t>: </a:t>
            </a:r>
            <a:r>
              <a:rPr lang="en-US" dirty="0" err="1"/>
              <a:t>имени</a:t>
            </a:r>
            <a:r>
              <a:rPr lang="en-US" dirty="0"/>
              <a:t> </a:t>
            </a:r>
            <a:r>
              <a:rPr lang="en-US" dirty="0" err="1"/>
              <a:t>сервера</a:t>
            </a:r>
            <a:r>
              <a:rPr lang="en-US" dirty="0"/>
              <a:t>, </a:t>
            </a:r>
            <a:r>
              <a:rPr lang="en-US" dirty="0" err="1"/>
              <a:t>содержащего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 и </a:t>
            </a:r>
            <a:r>
              <a:rPr lang="en-US" dirty="0" err="1"/>
              <a:t>пути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. </a:t>
            </a:r>
            <a:r>
              <a:rPr lang="en-US" dirty="0" err="1"/>
              <a:t>Например</a:t>
            </a:r>
            <a:r>
              <a:rPr lang="en-US" dirty="0"/>
              <a:t>, URL-</a:t>
            </a:r>
            <a:r>
              <a:rPr lang="en-US" dirty="0" err="1"/>
              <a:t>адрес</a:t>
            </a:r>
            <a:r>
              <a:rPr lang="en-US" dirty="0"/>
              <a:t> http://www.someSchool.edu/someDepartment/picture.gif </a:t>
            </a:r>
            <a:r>
              <a:rPr lang="en-US" dirty="0" err="1"/>
              <a:t>содержит</a:t>
            </a:r>
            <a:r>
              <a:rPr lang="en-US" dirty="0"/>
              <a:t> </a:t>
            </a:r>
            <a:r>
              <a:rPr lang="en-US" dirty="0" err="1"/>
              <a:t>адрес</a:t>
            </a:r>
            <a:r>
              <a:rPr lang="en-US" dirty="0"/>
              <a:t> </a:t>
            </a:r>
            <a:r>
              <a:rPr lang="en-US" dirty="0" err="1"/>
              <a:t>хоста</a:t>
            </a:r>
            <a:r>
              <a:rPr lang="en-US" dirty="0"/>
              <a:t> www.someSchool.edu и </a:t>
            </a:r>
            <a:r>
              <a:rPr lang="en-US" dirty="0" err="1"/>
              <a:t>имя</a:t>
            </a:r>
            <a:r>
              <a:rPr lang="en-US" dirty="0"/>
              <a:t> </a:t>
            </a:r>
            <a:r>
              <a:rPr lang="en-US" dirty="0" err="1"/>
              <a:t>пути</a:t>
            </a:r>
            <a:r>
              <a:rPr lang="en-US" dirty="0"/>
              <a:t> /</a:t>
            </a:r>
            <a:r>
              <a:rPr lang="en-US" dirty="0" err="1"/>
              <a:t>someDepartment</a:t>
            </a:r>
            <a:r>
              <a:rPr lang="en-US" dirty="0"/>
              <a:t>/picture.gif.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будем</a:t>
            </a:r>
            <a:r>
              <a:rPr lang="en-US" dirty="0"/>
              <a:t> </a:t>
            </a: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слова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и 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взаимозаменяемые</a:t>
            </a:r>
            <a:r>
              <a:rPr lang="en-US" dirty="0"/>
              <a:t>,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веб-браузеры</a:t>
            </a:r>
            <a:r>
              <a:rPr lang="en-US" dirty="0"/>
              <a:t> (</a:t>
            </a:r>
            <a:r>
              <a:rPr lang="en-US" dirty="0" err="1"/>
              <a:t>такие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Internet Explorer </a:t>
            </a:r>
            <a:r>
              <a:rPr lang="en-US" dirty="0" err="1"/>
              <a:t>или</a:t>
            </a:r>
            <a:r>
              <a:rPr lang="en-US" dirty="0"/>
              <a:t> Firefox) </a:t>
            </a:r>
            <a:r>
              <a:rPr lang="en-US" dirty="0" err="1"/>
              <a:t>реализуют</a:t>
            </a:r>
            <a:r>
              <a:rPr lang="en-US" dirty="0"/>
              <a:t> </a:t>
            </a:r>
            <a:r>
              <a:rPr lang="en-US" dirty="0" err="1"/>
              <a:t>клиентскую</a:t>
            </a:r>
            <a:r>
              <a:rPr lang="en-US" dirty="0"/>
              <a:t> </a:t>
            </a:r>
            <a:r>
              <a:rPr lang="en-US" dirty="0" err="1"/>
              <a:t>сторону</a:t>
            </a:r>
            <a:r>
              <a:rPr lang="en-US" dirty="0"/>
              <a:t> </a:t>
            </a:r>
            <a:r>
              <a:rPr lang="en-US" dirty="0" err="1"/>
              <a:t>протокола</a:t>
            </a:r>
            <a:r>
              <a:rPr lang="en-US" dirty="0"/>
              <a:t> HTTP. </a:t>
            </a:r>
            <a:r>
              <a:rPr lang="en-US" dirty="0" err="1"/>
              <a:t>Веб-серверы</a:t>
            </a:r>
            <a:r>
              <a:rPr lang="en-US" dirty="0"/>
              <a:t>, </a:t>
            </a:r>
            <a:r>
              <a:rPr lang="en-US" dirty="0" err="1"/>
              <a:t>реализующие</a:t>
            </a:r>
            <a:r>
              <a:rPr lang="en-US" dirty="0"/>
              <a:t> </a:t>
            </a:r>
            <a:r>
              <a:rPr lang="en-US" dirty="0" err="1"/>
              <a:t>серверную</a:t>
            </a:r>
            <a:r>
              <a:rPr lang="en-US" dirty="0"/>
              <a:t> </a:t>
            </a:r>
            <a:r>
              <a:rPr lang="en-US" dirty="0" err="1"/>
              <a:t>сторону</a:t>
            </a:r>
            <a:r>
              <a:rPr lang="en-US" dirty="0"/>
              <a:t> HTTP, </a:t>
            </a:r>
            <a:r>
              <a:rPr lang="en-US" dirty="0" err="1"/>
              <a:t>содержат</a:t>
            </a:r>
            <a:r>
              <a:rPr lang="en-US" dirty="0"/>
              <a:t> </a:t>
            </a:r>
            <a:r>
              <a:rPr lang="en-US" dirty="0" err="1"/>
              <a:t>веб-объекты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указывают</a:t>
            </a:r>
            <a:r>
              <a:rPr lang="en-US" dirty="0"/>
              <a:t> </a:t>
            </a:r>
            <a:r>
              <a:rPr lang="en-US" dirty="0" err="1"/>
              <a:t>ссылки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80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 (</a:t>
            </a:r>
            <a:r>
              <a:rPr lang="en-US" dirty="0" err="1"/>
              <a:t>протокол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 </a:t>
            </a:r>
            <a:r>
              <a:rPr lang="en-US" dirty="0" err="1"/>
              <a:t>гипертекста</a:t>
            </a:r>
            <a:r>
              <a:rPr lang="en-US" dirty="0"/>
              <a:t>)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протокол</a:t>
            </a:r>
            <a:r>
              <a:rPr lang="en-US" dirty="0"/>
              <a:t> </a:t>
            </a:r>
            <a:r>
              <a:rPr lang="en-US" dirty="0" err="1"/>
              <a:t>прикладного</a:t>
            </a:r>
            <a:r>
              <a:rPr lang="en-US" dirty="0"/>
              <a:t> </a:t>
            </a:r>
            <a:r>
              <a:rPr lang="en-US" dirty="0" err="1"/>
              <a:t>уровня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Всемирной</a:t>
            </a:r>
            <a:r>
              <a:rPr lang="en-US" dirty="0"/>
              <a:t> </a:t>
            </a:r>
            <a:r>
              <a:rPr lang="en-US" dirty="0" err="1"/>
              <a:t>паутины</a:t>
            </a:r>
            <a:r>
              <a:rPr lang="en-US" dirty="0"/>
              <a:t>, </a:t>
            </a:r>
            <a:r>
              <a:rPr lang="en-US" dirty="0" err="1"/>
              <a:t>составляющий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самое</a:t>
            </a:r>
            <a:r>
              <a:rPr lang="en-US" dirty="0"/>
              <a:t> </a:t>
            </a:r>
            <a:r>
              <a:rPr lang="en-US" dirty="0" err="1"/>
              <a:t>сердце</a:t>
            </a:r>
            <a:r>
              <a:rPr lang="en-US" dirty="0"/>
              <a:t>.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определен</a:t>
            </a:r>
            <a:r>
              <a:rPr lang="en-US" dirty="0"/>
              <a:t> в </a:t>
            </a:r>
            <a:r>
              <a:rPr lang="en-US" dirty="0" err="1"/>
              <a:t>документах</a:t>
            </a:r>
            <a:r>
              <a:rPr lang="en-US" dirty="0"/>
              <a:t> RFC 1945460 и RFC 2616483. HTTP </a:t>
            </a:r>
            <a:r>
              <a:rPr lang="en-US" dirty="0" err="1"/>
              <a:t>реализуется</a:t>
            </a:r>
            <a:r>
              <a:rPr lang="en-US" dirty="0"/>
              <a:t> в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частях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: </a:t>
            </a:r>
            <a:r>
              <a:rPr lang="en-US" dirty="0" err="1"/>
              <a:t>клиентской</a:t>
            </a:r>
            <a:r>
              <a:rPr lang="en-US" dirty="0"/>
              <a:t> и </a:t>
            </a:r>
            <a:r>
              <a:rPr lang="en-US" dirty="0" err="1"/>
              <a:t>серверной</a:t>
            </a:r>
            <a:r>
              <a:rPr lang="en-US" dirty="0"/>
              <a:t>. </a:t>
            </a:r>
            <a:r>
              <a:rPr lang="en-US" dirty="0" err="1"/>
              <a:t>Клиентская</a:t>
            </a:r>
            <a:r>
              <a:rPr lang="en-US" dirty="0"/>
              <a:t> и </a:t>
            </a:r>
            <a:r>
              <a:rPr lang="en-US" dirty="0" err="1"/>
              <a:t>серверная</a:t>
            </a:r>
            <a:r>
              <a:rPr lang="en-US" dirty="0"/>
              <a:t> </a:t>
            </a:r>
            <a:r>
              <a:rPr lang="en-US" dirty="0" err="1"/>
              <a:t>части</a:t>
            </a:r>
            <a:r>
              <a:rPr lang="en-US" dirty="0"/>
              <a:t> </a:t>
            </a:r>
            <a:r>
              <a:rPr lang="en-US" dirty="0" err="1"/>
              <a:t>программ</a:t>
            </a:r>
            <a:r>
              <a:rPr lang="en-US" dirty="0"/>
              <a:t>, </a:t>
            </a:r>
            <a:r>
              <a:rPr lang="en-US" dirty="0" err="1"/>
              <a:t>исполняемые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различных</a:t>
            </a:r>
            <a:r>
              <a:rPr lang="en-US" dirty="0"/>
              <a:t> </a:t>
            </a:r>
            <a:r>
              <a:rPr lang="en-US" dirty="0" err="1"/>
              <a:t>конечных</a:t>
            </a:r>
            <a:r>
              <a:rPr lang="en-US" dirty="0"/>
              <a:t> </a:t>
            </a:r>
            <a:r>
              <a:rPr lang="en-US" dirty="0" err="1"/>
              <a:t>системах</a:t>
            </a:r>
            <a:r>
              <a:rPr lang="en-US" dirty="0"/>
              <a:t>, </a:t>
            </a:r>
            <a:r>
              <a:rPr lang="en-US" dirty="0" err="1"/>
              <a:t>общаются</a:t>
            </a:r>
            <a:r>
              <a:rPr lang="en-US" dirty="0"/>
              <a:t> </a:t>
            </a:r>
            <a:r>
              <a:rPr lang="en-US" dirty="0" err="1"/>
              <a:t>друг</a:t>
            </a:r>
            <a:r>
              <a:rPr lang="en-US" dirty="0"/>
              <a:t> с </a:t>
            </a:r>
            <a:r>
              <a:rPr lang="en-US" dirty="0" err="1"/>
              <a:t>другом</a:t>
            </a:r>
            <a:r>
              <a:rPr lang="en-US" dirty="0"/>
              <a:t>, </a:t>
            </a:r>
            <a:r>
              <a:rPr lang="en-US" dirty="0" err="1"/>
              <a:t>обмениваясь</a:t>
            </a:r>
            <a:r>
              <a:rPr lang="en-US" dirty="0"/>
              <a:t> </a:t>
            </a:r>
            <a:r>
              <a:rPr lang="en-US" dirty="0" err="1"/>
              <a:t>сообщениями</a:t>
            </a:r>
            <a:r>
              <a:rPr lang="en-US" dirty="0"/>
              <a:t> HTTP. </a:t>
            </a:r>
            <a:r>
              <a:rPr lang="en-US" dirty="0" err="1"/>
              <a:t>Протокол</a:t>
            </a:r>
            <a:r>
              <a:rPr lang="en-US" dirty="0"/>
              <a:t> HTTP </a:t>
            </a:r>
            <a:r>
              <a:rPr lang="en-US" dirty="0" err="1"/>
              <a:t>определяет</a:t>
            </a:r>
            <a:r>
              <a:rPr lang="en-US" dirty="0"/>
              <a:t> </a:t>
            </a:r>
            <a:r>
              <a:rPr lang="en-US" dirty="0" err="1"/>
              <a:t>структуру</a:t>
            </a:r>
            <a:r>
              <a:rPr lang="en-US" dirty="0"/>
              <a:t> </a:t>
            </a:r>
            <a:r>
              <a:rPr lang="en-US" dirty="0" err="1"/>
              <a:t>этих</a:t>
            </a:r>
            <a:r>
              <a:rPr lang="en-US" dirty="0"/>
              <a:t> </a:t>
            </a:r>
            <a:r>
              <a:rPr lang="en-US" dirty="0" err="1"/>
              <a:t>сообщений</a:t>
            </a:r>
            <a:r>
              <a:rPr lang="en-US" dirty="0"/>
              <a:t> и </a:t>
            </a:r>
            <a:r>
              <a:rPr lang="en-US" dirty="0" err="1"/>
              <a:t>порядок</a:t>
            </a:r>
            <a:r>
              <a:rPr lang="en-US" dirty="0"/>
              <a:t> </a:t>
            </a:r>
            <a:r>
              <a:rPr lang="en-US" dirty="0" err="1"/>
              <a:t>обмена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 и </a:t>
            </a:r>
            <a:r>
              <a:rPr lang="en-US" dirty="0" err="1"/>
              <a:t>сервером</a:t>
            </a:r>
            <a:r>
              <a:rPr lang="en-US" dirty="0"/>
              <a:t>. </a:t>
            </a:r>
            <a:endParaRPr lang="ru-RU" dirty="0"/>
          </a:p>
          <a:p>
            <a:endParaRPr lang="en-US" dirty="0">
              <a:cs typeface="Calibri"/>
            </a:endParaRPr>
          </a:p>
          <a:p>
            <a:r>
              <a:rPr lang="en-US" dirty="0" err="1"/>
              <a:t>Протокол</a:t>
            </a:r>
            <a:r>
              <a:rPr lang="en-US" dirty="0"/>
              <a:t> HTTP </a:t>
            </a:r>
            <a:r>
              <a:rPr lang="en-US" dirty="0" err="1"/>
              <a:t>определяет</a:t>
            </a:r>
            <a:r>
              <a:rPr lang="en-US" dirty="0"/>
              <a:t> </a:t>
            </a:r>
            <a:r>
              <a:rPr lang="en-US" dirty="0" err="1"/>
              <a:t>порядок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веб-клиенты</a:t>
            </a:r>
            <a:r>
              <a:rPr lang="en-US" dirty="0"/>
              <a:t> </a:t>
            </a:r>
            <a:r>
              <a:rPr lang="en-US" dirty="0" err="1"/>
              <a:t>запрашивают</a:t>
            </a:r>
            <a:r>
              <a:rPr lang="en-US" dirty="0"/>
              <a:t> </a:t>
            </a:r>
            <a:r>
              <a:rPr lang="en-US" dirty="0" err="1"/>
              <a:t>веб-страницы</a:t>
            </a:r>
            <a:r>
              <a:rPr lang="en-US" dirty="0"/>
              <a:t> с </a:t>
            </a:r>
            <a:r>
              <a:rPr lang="en-US" dirty="0" err="1"/>
              <a:t>веб-сервера</a:t>
            </a:r>
            <a:r>
              <a:rPr lang="en-US" dirty="0"/>
              <a:t> и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сервер</a:t>
            </a:r>
            <a:r>
              <a:rPr lang="en-US" dirty="0"/>
              <a:t> </a:t>
            </a:r>
            <a:r>
              <a:rPr lang="en-US" dirty="0" err="1"/>
              <a:t>передает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</a:t>
            </a:r>
            <a:r>
              <a:rPr lang="en-US" dirty="0" err="1"/>
              <a:t>страницы</a:t>
            </a:r>
            <a:r>
              <a:rPr lang="en-US" dirty="0"/>
              <a:t> </a:t>
            </a:r>
            <a:r>
              <a:rPr lang="en-US" dirty="0" err="1"/>
              <a:t>клиентам</a:t>
            </a:r>
            <a:r>
              <a:rPr lang="en-US" dirty="0"/>
              <a:t>. </a:t>
            </a:r>
            <a:r>
              <a:rPr lang="en-US" dirty="0" err="1"/>
              <a:t>Основная</a:t>
            </a:r>
            <a:r>
              <a:rPr lang="en-US" dirty="0"/>
              <a:t> </a:t>
            </a:r>
            <a:r>
              <a:rPr lang="en-US" dirty="0" err="1"/>
              <a:t>идея</a:t>
            </a:r>
            <a:r>
              <a:rPr lang="en-US" dirty="0"/>
              <a:t> </a:t>
            </a:r>
            <a:r>
              <a:rPr lang="en-US" dirty="0" err="1"/>
              <a:t>продемонстрирована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рисунке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пользователь</a:t>
            </a:r>
            <a:r>
              <a:rPr lang="en-US" dirty="0"/>
              <a:t> </a:t>
            </a:r>
            <a:r>
              <a:rPr lang="en-US" dirty="0" err="1"/>
              <a:t>запрашивает</a:t>
            </a:r>
            <a:r>
              <a:rPr lang="en-US" dirty="0"/>
              <a:t> </a:t>
            </a:r>
            <a:r>
              <a:rPr lang="en-US" dirty="0" err="1"/>
              <a:t>веб-страницу</a:t>
            </a:r>
            <a:r>
              <a:rPr lang="en-US" dirty="0"/>
              <a:t> (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щелкает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гиперссылке</a:t>
            </a:r>
            <a:r>
              <a:rPr lang="en-US" dirty="0"/>
              <a:t>),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HTTP-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этой</a:t>
            </a:r>
            <a:r>
              <a:rPr lang="en-US" dirty="0"/>
              <a:t> </a:t>
            </a:r>
            <a:r>
              <a:rPr lang="en-US" dirty="0" err="1"/>
              <a:t>страницы</a:t>
            </a:r>
            <a:r>
              <a:rPr lang="en-US" dirty="0"/>
              <a:t> </a:t>
            </a:r>
            <a:r>
              <a:rPr lang="en-US" dirty="0" err="1"/>
              <a:t>серверу</a:t>
            </a:r>
            <a:r>
              <a:rPr lang="en-US" dirty="0"/>
              <a:t>. </a:t>
            </a:r>
            <a:r>
              <a:rPr lang="en-US" dirty="0" err="1"/>
              <a:t>Сервер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запрос</a:t>
            </a:r>
            <a:r>
              <a:rPr lang="en-US" dirty="0"/>
              <a:t> и </a:t>
            </a:r>
            <a:r>
              <a:rPr lang="en-US" dirty="0" err="1"/>
              <a:t>отвечает</a:t>
            </a:r>
            <a:r>
              <a:rPr lang="en-US" dirty="0"/>
              <a:t> </a:t>
            </a:r>
            <a:r>
              <a:rPr lang="en-US" dirty="0" err="1"/>
              <a:t>сообщением</a:t>
            </a:r>
            <a:r>
              <a:rPr lang="en-US" dirty="0"/>
              <a:t> HTTP,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содержит</a:t>
            </a:r>
            <a:r>
              <a:rPr lang="en-US" dirty="0"/>
              <a:t> </a:t>
            </a:r>
            <a:r>
              <a:rPr lang="en-US" dirty="0" err="1"/>
              <a:t>объекты</a:t>
            </a:r>
            <a:r>
              <a:rPr lang="en-US" dirty="0"/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98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 </a:t>
            </a:r>
            <a:r>
              <a:rPr lang="en-US" dirty="0" err="1"/>
              <a:t>использует</a:t>
            </a:r>
            <a:r>
              <a:rPr lang="en-US" dirty="0"/>
              <a:t> TCP в </a:t>
            </a:r>
            <a:r>
              <a:rPr lang="en-US" dirty="0" err="1"/>
              <a:t>качестве</a:t>
            </a:r>
            <a:r>
              <a:rPr lang="en-US" dirty="0"/>
              <a:t> </a:t>
            </a:r>
            <a:r>
              <a:rPr lang="en-US" dirty="0" err="1"/>
              <a:t>базового</a:t>
            </a:r>
            <a:r>
              <a:rPr lang="en-US" dirty="0"/>
              <a:t> </a:t>
            </a:r>
            <a:r>
              <a:rPr lang="en-US" dirty="0" err="1"/>
              <a:t>транспортного</a:t>
            </a:r>
            <a:r>
              <a:rPr lang="en-US" dirty="0"/>
              <a:t> </a:t>
            </a:r>
            <a:r>
              <a:rPr lang="en-US" dirty="0" err="1"/>
              <a:t>протокола</a:t>
            </a:r>
            <a:r>
              <a:rPr lang="en-US" dirty="0"/>
              <a:t>. </a:t>
            </a:r>
            <a:r>
              <a:rPr lang="en-US" dirty="0" err="1"/>
              <a:t>Сначала</a:t>
            </a:r>
            <a:r>
              <a:rPr lang="en-US" dirty="0"/>
              <a:t> HTTP-</a:t>
            </a:r>
            <a:r>
              <a:rPr lang="en-US" dirty="0" err="1"/>
              <a:t>клиент</a:t>
            </a:r>
            <a:r>
              <a:rPr lang="en-US" dirty="0"/>
              <a:t> </a:t>
            </a:r>
            <a:r>
              <a:rPr lang="en-US" dirty="0" err="1"/>
              <a:t>инициирует</a:t>
            </a:r>
            <a:r>
              <a:rPr lang="en-US" dirty="0"/>
              <a:t> TCP-</a:t>
            </a:r>
            <a:r>
              <a:rPr lang="en-US" dirty="0" err="1"/>
              <a:t>соединение</a:t>
            </a:r>
            <a:r>
              <a:rPr lang="en-US" dirty="0"/>
              <a:t> с </a:t>
            </a:r>
            <a:r>
              <a:rPr lang="en-US" dirty="0" err="1"/>
              <a:t>сервером</a:t>
            </a:r>
            <a:r>
              <a:rPr lang="en-US" dirty="0"/>
              <a:t>. </a:t>
            </a:r>
            <a:r>
              <a:rPr lang="en-US" dirty="0" err="1"/>
              <a:t>Когда</a:t>
            </a:r>
            <a:r>
              <a:rPr lang="en-US" dirty="0"/>
              <a:t> </a:t>
            </a:r>
            <a:r>
              <a:rPr lang="en-US" dirty="0" err="1"/>
              <a:t>соединение</a:t>
            </a:r>
            <a:r>
              <a:rPr lang="en-US" dirty="0"/>
              <a:t> </a:t>
            </a:r>
            <a:r>
              <a:rPr lang="en-US" dirty="0" err="1"/>
              <a:t>установлено</a:t>
            </a:r>
            <a:r>
              <a:rPr lang="en-US" dirty="0"/>
              <a:t>, </a:t>
            </a:r>
            <a:r>
              <a:rPr lang="en-US" dirty="0" err="1"/>
              <a:t>процессы</a:t>
            </a:r>
            <a:r>
              <a:rPr lang="en-US" dirty="0"/>
              <a:t> </a:t>
            </a:r>
            <a:r>
              <a:rPr lang="en-US" dirty="0" err="1"/>
              <a:t>браузера</a:t>
            </a:r>
            <a:r>
              <a:rPr lang="en-US" dirty="0"/>
              <a:t> и </a:t>
            </a:r>
            <a:r>
              <a:rPr lang="en-US" dirty="0" err="1"/>
              <a:t>сервера</a:t>
            </a:r>
            <a:r>
              <a:rPr lang="en-US" dirty="0"/>
              <a:t> </a:t>
            </a:r>
            <a:r>
              <a:rPr lang="en-US" dirty="0" err="1"/>
              <a:t>получают</a:t>
            </a:r>
            <a:r>
              <a:rPr lang="en-US" dirty="0"/>
              <a:t> </a:t>
            </a:r>
            <a:r>
              <a:rPr lang="en-US" dirty="0" err="1"/>
              <a:t>доступ</a:t>
            </a:r>
            <a:r>
              <a:rPr lang="en-US" dirty="0"/>
              <a:t> к TCP </a:t>
            </a:r>
            <a:r>
              <a:rPr lang="en-US" dirty="0" err="1"/>
              <a:t>через</a:t>
            </a:r>
            <a:r>
              <a:rPr lang="en-US" dirty="0"/>
              <a:t> </a:t>
            </a:r>
            <a:r>
              <a:rPr lang="en-US" dirty="0" err="1"/>
              <a:t>свои</a:t>
            </a:r>
            <a:r>
              <a:rPr lang="en-US" dirty="0"/>
              <a:t> </a:t>
            </a:r>
            <a:r>
              <a:rPr lang="en-US" dirty="0" err="1"/>
              <a:t>сокеты</a:t>
            </a:r>
            <a:r>
              <a:rPr lang="en-US" dirty="0"/>
              <a:t>. </a:t>
            </a:r>
            <a:r>
              <a:rPr lang="en-US" dirty="0" err="1"/>
              <a:t>Клиент</a:t>
            </a:r>
            <a:r>
              <a:rPr lang="en-US" dirty="0"/>
              <a:t> </a:t>
            </a:r>
            <a:r>
              <a:rPr lang="en-US" dirty="0" err="1"/>
              <a:t>отправляет</a:t>
            </a:r>
            <a:r>
              <a:rPr lang="en-US" dirty="0"/>
              <a:t> HTTP-</a:t>
            </a:r>
            <a:r>
              <a:rPr lang="en-US" dirty="0" err="1"/>
              <a:t>запрос</a:t>
            </a:r>
            <a:r>
              <a:rPr lang="en-US" dirty="0"/>
              <a:t>, </a:t>
            </a:r>
            <a:r>
              <a:rPr lang="en-US" dirty="0" err="1"/>
              <a:t>получая</a:t>
            </a:r>
            <a:r>
              <a:rPr lang="en-US" dirty="0"/>
              <a:t> HTTP-</a:t>
            </a:r>
            <a:r>
              <a:rPr lang="en-US" dirty="0" err="1"/>
              <a:t>ответ</a:t>
            </a:r>
            <a:r>
              <a:rPr lang="en-US" dirty="0"/>
              <a:t> </a:t>
            </a:r>
            <a:r>
              <a:rPr lang="en-US" dirty="0" err="1"/>
              <a:t>через</a:t>
            </a:r>
            <a:r>
              <a:rPr lang="en-US" dirty="0"/>
              <a:t> </a:t>
            </a:r>
            <a:r>
              <a:rPr lang="en-US" dirty="0" err="1"/>
              <a:t>свой</a:t>
            </a:r>
            <a:r>
              <a:rPr lang="en-US" dirty="0"/>
              <a:t> </a:t>
            </a:r>
            <a:r>
              <a:rPr lang="en-US" dirty="0" err="1"/>
              <a:t>со-кет</a:t>
            </a:r>
            <a:r>
              <a:rPr lang="en-US" dirty="0"/>
              <a:t>. </a:t>
            </a:r>
            <a:r>
              <a:rPr lang="en-US" dirty="0" err="1"/>
              <a:t>Аналогично</a:t>
            </a:r>
            <a:r>
              <a:rPr lang="en-US" dirty="0"/>
              <a:t> HTTP-</a:t>
            </a:r>
            <a:r>
              <a:rPr lang="en-US" dirty="0" err="1"/>
              <a:t>сервер</a:t>
            </a:r>
            <a:r>
              <a:rPr lang="en-US" dirty="0"/>
              <a:t> </a:t>
            </a:r>
            <a:r>
              <a:rPr lang="en-US" dirty="0" err="1"/>
              <a:t>принимает</a:t>
            </a:r>
            <a:r>
              <a:rPr lang="en-US" dirty="0"/>
              <a:t> </a:t>
            </a:r>
            <a:r>
              <a:rPr lang="en-US" dirty="0" err="1"/>
              <a:t>запрос</a:t>
            </a:r>
            <a:r>
              <a:rPr lang="en-US" dirty="0"/>
              <a:t> и </a:t>
            </a:r>
            <a:r>
              <a:rPr lang="en-US" dirty="0" err="1"/>
              <a:t>отсылает</a:t>
            </a:r>
            <a:r>
              <a:rPr lang="en-US" dirty="0"/>
              <a:t> </a:t>
            </a:r>
            <a:r>
              <a:rPr lang="en-US" dirty="0" err="1"/>
              <a:t>ответное</a:t>
            </a:r>
            <a:r>
              <a:rPr lang="en-US" dirty="0"/>
              <a:t> </a:t>
            </a:r>
            <a:r>
              <a:rPr lang="en-US" dirty="0" err="1"/>
              <a:t>сообщение</a:t>
            </a:r>
            <a:r>
              <a:rPr lang="en-US" dirty="0"/>
              <a:t>, </a:t>
            </a:r>
            <a:r>
              <a:rPr lang="en-US" dirty="0" err="1"/>
              <a:t>используя</a:t>
            </a:r>
            <a:r>
              <a:rPr lang="en-US" dirty="0"/>
              <a:t> </a:t>
            </a:r>
            <a:r>
              <a:rPr lang="en-US" dirty="0" err="1"/>
              <a:t>свой</a:t>
            </a:r>
            <a:r>
              <a:rPr lang="en-US" dirty="0"/>
              <a:t> </a:t>
            </a:r>
            <a:r>
              <a:rPr lang="en-US" dirty="0" err="1"/>
              <a:t>сокет</a:t>
            </a:r>
            <a:r>
              <a:rPr lang="en-US" dirty="0"/>
              <a:t>.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отправил</a:t>
            </a:r>
            <a:r>
              <a:rPr lang="en-US" dirty="0"/>
              <a:t> </a:t>
            </a:r>
            <a:r>
              <a:rPr lang="en-US" dirty="0" err="1"/>
              <a:t>сообщение</a:t>
            </a:r>
            <a:r>
              <a:rPr lang="en-US" dirty="0"/>
              <a:t> в </a:t>
            </a:r>
            <a:r>
              <a:rPr lang="en-US" dirty="0" err="1"/>
              <a:t>сокет</a:t>
            </a:r>
            <a:r>
              <a:rPr lang="en-US" dirty="0"/>
              <a:t>,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попадает</a:t>
            </a:r>
            <a:r>
              <a:rPr lang="en-US" dirty="0"/>
              <a:t> в </a:t>
            </a:r>
            <a:r>
              <a:rPr lang="en-US" dirty="0" err="1"/>
              <a:t>руки</a:t>
            </a:r>
            <a:r>
              <a:rPr lang="en-US" dirty="0"/>
              <a:t> </a:t>
            </a:r>
            <a:r>
              <a:rPr lang="en-US" dirty="0" err="1"/>
              <a:t>протокола</a:t>
            </a:r>
            <a:r>
              <a:rPr lang="en-US" dirty="0"/>
              <a:t> TCP. </a:t>
            </a:r>
          </a:p>
          <a:p>
            <a:r>
              <a:rPr lang="en-US" dirty="0"/>
              <a:t>TCP </a:t>
            </a:r>
            <a:r>
              <a:rPr lang="en-US" dirty="0" err="1"/>
              <a:t>обеспечивает</a:t>
            </a:r>
            <a:r>
              <a:rPr lang="en-US" dirty="0"/>
              <a:t> </a:t>
            </a:r>
            <a:r>
              <a:rPr lang="en-US" dirty="0" err="1"/>
              <a:t>службу</a:t>
            </a:r>
            <a:r>
              <a:rPr lang="en-US" dirty="0"/>
              <a:t> </a:t>
            </a:r>
            <a:r>
              <a:rPr lang="en-US" dirty="0" err="1"/>
              <a:t>надежной</a:t>
            </a:r>
            <a:r>
              <a:rPr lang="en-US" dirty="0"/>
              <a:t> </a:t>
            </a:r>
            <a:r>
              <a:rPr lang="en-US" dirty="0" err="1"/>
              <a:t>доставки</a:t>
            </a:r>
            <a:r>
              <a:rPr lang="en-US" dirty="0"/>
              <a:t>. </a:t>
            </a:r>
            <a:r>
              <a:rPr lang="en-US" dirty="0" err="1"/>
              <a:t>Это</a:t>
            </a:r>
            <a:r>
              <a:rPr lang="en-US" dirty="0"/>
              <a:t> </a:t>
            </a:r>
            <a:r>
              <a:rPr lang="en-US" dirty="0" err="1"/>
              <a:t>означает</a:t>
            </a:r>
            <a:r>
              <a:rPr lang="en-US" dirty="0"/>
              <a:t>, 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каждый</a:t>
            </a:r>
            <a:r>
              <a:rPr lang="en-US" dirty="0"/>
              <a:t> HTTP-</a:t>
            </a:r>
            <a:r>
              <a:rPr lang="en-US" dirty="0" err="1"/>
              <a:t>запрос</a:t>
            </a:r>
            <a:r>
              <a:rPr lang="en-US" dirty="0"/>
              <a:t>, </a:t>
            </a:r>
            <a:r>
              <a:rPr lang="en-US" dirty="0" err="1"/>
              <a:t>посланный</a:t>
            </a:r>
            <a:r>
              <a:rPr lang="en-US" dirty="0"/>
              <a:t> </a:t>
            </a:r>
            <a:r>
              <a:rPr lang="en-US" dirty="0" err="1"/>
              <a:t>клиентским</a:t>
            </a:r>
            <a:r>
              <a:rPr lang="en-US" dirty="0"/>
              <a:t> </a:t>
            </a:r>
            <a:r>
              <a:rPr lang="en-US" dirty="0" err="1"/>
              <a:t>процессом</a:t>
            </a:r>
            <a:r>
              <a:rPr lang="en-US" dirty="0"/>
              <a:t>, </a:t>
            </a:r>
            <a:r>
              <a:rPr lang="en-US" dirty="0" err="1"/>
              <a:t>обязательно</a:t>
            </a:r>
            <a:r>
              <a:rPr lang="en-US" dirty="0"/>
              <a:t> </a:t>
            </a:r>
            <a:r>
              <a:rPr lang="en-US" dirty="0" err="1"/>
              <a:t>прибудет</a:t>
            </a:r>
            <a:r>
              <a:rPr lang="en-US" dirty="0"/>
              <a:t> к </a:t>
            </a:r>
            <a:r>
              <a:rPr lang="en-US" dirty="0" err="1"/>
              <a:t>серверу</a:t>
            </a:r>
            <a:r>
              <a:rPr lang="en-US" dirty="0"/>
              <a:t>, и </a:t>
            </a:r>
            <a:r>
              <a:rPr lang="en-US" dirty="0" err="1"/>
              <a:t>наоборот</a:t>
            </a:r>
            <a:r>
              <a:rPr lang="en-US" dirty="0"/>
              <a:t>, </a:t>
            </a:r>
            <a:r>
              <a:rPr lang="en-US" dirty="0" err="1"/>
              <a:t>каждый</a:t>
            </a:r>
            <a:r>
              <a:rPr lang="en-US" dirty="0"/>
              <a:t> HTTP-</a:t>
            </a:r>
            <a:r>
              <a:rPr lang="en-US" dirty="0" err="1"/>
              <a:t>ответ</a:t>
            </a:r>
            <a:r>
              <a:rPr lang="en-US" dirty="0"/>
              <a:t>, </a:t>
            </a:r>
            <a:r>
              <a:rPr lang="en-US" dirty="0" err="1"/>
              <a:t>посланный</a:t>
            </a:r>
            <a:r>
              <a:rPr lang="en-US" dirty="0"/>
              <a:t> </a:t>
            </a:r>
            <a:r>
              <a:rPr lang="en-US" dirty="0" err="1"/>
              <a:t>серверным</a:t>
            </a:r>
            <a:r>
              <a:rPr lang="en-US" dirty="0"/>
              <a:t> </a:t>
            </a:r>
            <a:r>
              <a:rPr lang="en-US" dirty="0" err="1"/>
              <a:t>процессом</a:t>
            </a:r>
            <a:r>
              <a:rPr lang="en-US" dirty="0"/>
              <a:t>, </a:t>
            </a:r>
            <a:r>
              <a:rPr lang="en-US" dirty="0" err="1"/>
              <a:t>обязательно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получен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. </a:t>
            </a:r>
            <a:r>
              <a:rPr lang="en-US" dirty="0" err="1"/>
              <a:t>Тут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видим</a:t>
            </a:r>
            <a:r>
              <a:rPr lang="en-US" dirty="0"/>
              <a:t> </a:t>
            </a:r>
            <a:r>
              <a:rPr lang="en-US" dirty="0" err="1"/>
              <a:t>основное</a:t>
            </a:r>
            <a:r>
              <a:rPr lang="en-US" dirty="0"/>
              <a:t> </a:t>
            </a:r>
            <a:r>
              <a:rPr lang="en-US" dirty="0" err="1"/>
              <a:t>преимущество</a:t>
            </a:r>
            <a:r>
              <a:rPr lang="en-US" dirty="0"/>
              <a:t> </a:t>
            </a:r>
            <a:r>
              <a:rPr lang="en-US" dirty="0" err="1"/>
              <a:t>иерархической</a:t>
            </a:r>
            <a:r>
              <a:rPr lang="en-US" dirty="0"/>
              <a:t> (</a:t>
            </a:r>
            <a:r>
              <a:rPr lang="en-US" dirty="0" err="1"/>
              <a:t>многоуровневой</a:t>
            </a:r>
            <a:r>
              <a:rPr lang="en-US" dirty="0"/>
              <a:t>) </a:t>
            </a:r>
            <a:r>
              <a:rPr lang="en-US" dirty="0" err="1"/>
              <a:t>архитектуры</a:t>
            </a:r>
            <a:r>
              <a:rPr lang="en-US" dirty="0"/>
              <a:t> — </a:t>
            </a:r>
            <a:r>
              <a:rPr lang="en-US" dirty="0" err="1"/>
              <a:t>протоколу</a:t>
            </a:r>
            <a:r>
              <a:rPr lang="en-US" dirty="0"/>
              <a:t> HTTP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заботиться</a:t>
            </a:r>
            <a:r>
              <a:rPr lang="en-US" dirty="0"/>
              <a:t> о </a:t>
            </a:r>
            <a:r>
              <a:rPr lang="en-US" dirty="0" err="1"/>
              <a:t>потерянных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о </a:t>
            </a:r>
            <a:r>
              <a:rPr lang="en-US" dirty="0" err="1"/>
              <a:t>том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восстанавливаются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</a:t>
            </a:r>
            <a:r>
              <a:rPr lang="en-US" dirty="0" err="1"/>
              <a:t>данные</a:t>
            </a:r>
            <a:r>
              <a:rPr lang="en-US" dirty="0"/>
              <a:t>, </a:t>
            </a:r>
            <a:r>
              <a:rPr lang="en-US" dirty="0" err="1"/>
              <a:t>переданные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.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работа</a:t>
            </a:r>
            <a:r>
              <a:rPr lang="en-US" dirty="0"/>
              <a:t> </a:t>
            </a:r>
            <a:r>
              <a:rPr lang="en-US" dirty="0" err="1"/>
              <a:t>протокола</a:t>
            </a:r>
            <a:r>
              <a:rPr lang="en-US" dirty="0"/>
              <a:t> TCP и </a:t>
            </a:r>
            <a:r>
              <a:rPr lang="en-US" dirty="0" err="1"/>
              <a:t>протоколов</a:t>
            </a:r>
            <a:r>
              <a:rPr lang="en-US" dirty="0"/>
              <a:t> </a:t>
            </a:r>
            <a:r>
              <a:rPr lang="en-US" dirty="0" err="1"/>
              <a:t>нижележащих</a:t>
            </a:r>
            <a:r>
              <a:rPr lang="en-US" dirty="0"/>
              <a:t> </a:t>
            </a:r>
            <a:r>
              <a:rPr lang="en-US" dirty="0" err="1"/>
              <a:t>уровней</a:t>
            </a:r>
            <a:r>
              <a:rPr lang="en-US" dirty="0"/>
              <a:t> </a:t>
            </a:r>
            <a:r>
              <a:rPr lang="en-US" dirty="0" err="1"/>
              <a:t>стека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Отметим</a:t>
            </a:r>
            <a:r>
              <a:rPr lang="en-US" dirty="0"/>
              <a:t> </a:t>
            </a:r>
            <a:r>
              <a:rPr lang="en-US" dirty="0" err="1"/>
              <a:t>важный</a:t>
            </a:r>
            <a:r>
              <a:rPr lang="en-US" dirty="0"/>
              <a:t> </a:t>
            </a:r>
            <a:r>
              <a:rPr lang="en-US" dirty="0" err="1"/>
              <a:t>момент</a:t>
            </a:r>
            <a:r>
              <a:rPr lang="en-US" dirty="0"/>
              <a:t>, 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сервер</a:t>
            </a:r>
            <a:r>
              <a:rPr lang="en-US" dirty="0"/>
              <a:t> </a:t>
            </a:r>
            <a:r>
              <a:rPr lang="en-US" dirty="0" err="1"/>
              <a:t>отправляет</a:t>
            </a:r>
            <a:r>
              <a:rPr lang="en-US" dirty="0"/>
              <a:t> </a:t>
            </a:r>
            <a:r>
              <a:rPr lang="en-US" dirty="0" err="1"/>
              <a:t>запрошенные</a:t>
            </a:r>
            <a:r>
              <a:rPr lang="en-US" dirty="0"/>
              <a:t> </a:t>
            </a:r>
            <a:r>
              <a:rPr lang="en-US" dirty="0" err="1"/>
              <a:t>файлы</a:t>
            </a:r>
            <a:r>
              <a:rPr lang="en-US" dirty="0"/>
              <a:t> </a:t>
            </a:r>
            <a:r>
              <a:rPr lang="en-US" dirty="0" err="1"/>
              <a:t>клиенту</a:t>
            </a:r>
            <a:r>
              <a:rPr lang="en-US" dirty="0"/>
              <a:t> </a:t>
            </a:r>
            <a:r>
              <a:rPr lang="en-US" dirty="0" err="1"/>
              <a:t>без</a:t>
            </a:r>
            <a:r>
              <a:rPr lang="en-US" dirty="0"/>
              <a:t> </a:t>
            </a:r>
            <a:r>
              <a:rPr lang="en-US" dirty="0" err="1"/>
              <a:t>сохранения</a:t>
            </a:r>
            <a:r>
              <a:rPr lang="en-US" dirty="0"/>
              <a:t> </a:t>
            </a:r>
            <a:r>
              <a:rPr lang="en-US" dirty="0" err="1"/>
              <a:t>какой-либо</a:t>
            </a:r>
            <a:r>
              <a:rPr lang="en-US" dirty="0"/>
              <a:t> </a:t>
            </a:r>
            <a:r>
              <a:rPr lang="en-US" dirty="0" err="1"/>
              <a:t>информации</a:t>
            </a:r>
            <a:r>
              <a:rPr lang="en-US" dirty="0"/>
              <a:t> о </a:t>
            </a:r>
            <a:r>
              <a:rPr lang="en-US" dirty="0" err="1"/>
              <a:t>нем</a:t>
            </a:r>
            <a:r>
              <a:rPr lang="en-US" dirty="0"/>
              <a:t>. </a:t>
            </a:r>
            <a:r>
              <a:rPr lang="en-US" dirty="0" err="1"/>
              <a:t>Если</a:t>
            </a:r>
            <a:r>
              <a:rPr lang="en-US" dirty="0"/>
              <a:t> </a:t>
            </a:r>
            <a:r>
              <a:rPr lang="en-US" dirty="0" err="1"/>
              <a:t>конкретный</a:t>
            </a:r>
            <a:r>
              <a:rPr lang="en-US" dirty="0"/>
              <a:t> </a:t>
            </a:r>
            <a:r>
              <a:rPr lang="en-US" dirty="0" err="1"/>
              <a:t>клиент</a:t>
            </a:r>
            <a:r>
              <a:rPr lang="en-US" dirty="0"/>
              <a:t> </a:t>
            </a:r>
            <a:r>
              <a:rPr lang="en-US" dirty="0" err="1"/>
              <a:t>запрашивает</a:t>
            </a:r>
            <a:r>
              <a:rPr lang="en-US" dirty="0"/>
              <a:t> </a:t>
            </a:r>
            <a:r>
              <a:rPr lang="en-US" dirty="0" err="1"/>
              <a:t>один</a:t>
            </a:r>
            <a:r>
              <a:rPr lang="en-US" dirty="0"/>
              <a:t> и </a:t>
            </a:r>
            <a:r>
              <a:rPr lang="en-US" dirty="0" err="1"/>
              <a:t>тот</a:t>
            </a:r>
            <a:r>
              <a:rPr lang="en-US" dirty="0"/>
              <a:t> </a:t>
            </a:r>
            <a:r>
              <a:rPr lang="en-US" dirty="0" err="1"/>
              <a:t>же</a:t>
            </a:r>
            <a:r>
              <a:rPr lang="en-US" dirty="0"/>
              <a:t> </a:t>
            </a:r>
            <a:r>
              <a:rPr lang="en-US" dirty="0" err="1"/>
              <a:t>объект</a:t>
            </a:r>
            <a:r>
              <a:rPr lang="en-US" dirty="0"/>
              <a:t> </a:t>
            </a:r>
            <a:r>
              <a:rPr lang="en-US" dirty="0" err="1"/>
              <a:t>дважды</a:t>
            </a:r>
            <a:r>
              <a:rPr lang="en-US" dirty="0"/>
              <a:t> </a:t>
            </a:r>
            <a:r>
              <a:rPr lang="en-US" dirty="0" err="1"/>
              <a:t>за</a:t>
            </a:r>
            <a:r>
              <a:rPr lang="en-US" dirty="0"/>
              <a:t> </a:t>
            </a:r>
            <a:r>
              <a:rPr lang="en-US" dirty="0" err="1"/>
              <a:t>определенный</a:t>
            </a:r>
            <a:r>
              <a:rPr lang="en-US" dirty="0"/>
              <a:t> </a:t>
            </a:r>
            <a:r>
              <a:rPr lang="en-US" dirty="0" err="1"/>
              <a:t>промежуток</a:t>
            </a:r>
            <a:r>
              <a:rPr lang="en-US" dirty="0"/>
              <a:t> </a:t>
            </a:r>
            <a:r>
              <a:rPr lang="en-US" dirty="0" err="1"/>
              <a:t>времени</a:t>
            </a:r>
            <a:r>
              <a:rPr lang="en-US" dirty="0"/>
              <a:t>, </a:t>
            </a:r>
            <a:r>
              <a:rPr lang="en-US" dirty="0" err="1"/>
              <a:t>сервер</a:t>
            </a:r>
            <a:r>
              <a:rPr lang="en-US" dirty="0"/>
              <a:t> </a:t>
            </a:r>
            <a:r>
              <a:rPr lang="en-US" dirty="0" err="1"/>
              <a:t>не</a:t>
            </a:r>
            <a:r>
              <a:rPr lang="en-US" dirty="0"/>
              <a:t> </a:t>
            </a:r>
            <a:r>
              <a:rPr lang="en-US" dirty="0" err="1"/>
              <a:t>сообщает</a:t>
            </a:r>
            <a:r>
              <a:rPr lang="en-US" dirty="0"/>
              <a:t>, 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такой</a:t>
            </a:r>
            <a:r>
              <a:rPr lang="en-US" dirty="0"/>
              <a:t> </a:t>
            </a:r>
            <a:r>
              <a:rPr lang="en-US" dirty="0" err="1"/>
              <a:t>объект</a:t>
            </a:r>
            <a:r>
              <a:rPr lang="en-US" dirty="0"/>
              <a:t> </a:t>
            </a:r>
            <a:r>
              <a:rPr lang="en-US" dirty="0" err="1"/>
              <a:t>только</a:t>
            </a:r>
            <a:r>
              <a:rPr lang="en-US" dirty="0"/>
              <a:t> 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был</a:t>
            </a:r>
            <a:r>
              <a:rPr lang="en-US" dirty="0"/>
              <a:t> </a:t>
            </a:r>
            <a:r>
              <a:rPr lang="en-US" dirty="0" err="1"/>
              <a:t>запрошен</a:t>
            </a:r>
            <a:r>
              <a:rPr lang="en-US" dirty="0"/>
              <a:t>. </a:t>
            </a:r>
            <a:r>
              <a:rPr lang="en-US" dirty="0" err="1"/>
              <a:t>Вместо</a:t>
            </a:r>
            <a:r>
              <a:rPr lang="en-US" dirty="0"/>
              <a:t> </a:t>
            </a:r>
            <a:r>
              <a:rPr lang="en-US" dirty="0" err="1"/>
              <a:t>этого</a:t>
            </a:r>
            <a:r>
              <a:rPr lang="en-US" dirty="0"/>
              <a:t> </a:t>
            </a:r>
            <a:r>
              <a:rPr lang="en-US" dirty="0" err="1"/>
              <a:t>он</a:t>
            </a:r>
            <a:r>
              <a:rPr lang="en-US" dirty="0"/>
              <a:t> </a:t>
            </a:r>
            <a:r>
              <a:rPr lang="en-US" dirty="0" err="1"/>
              <a:t>пересылает</a:t>
            </a:r>
            <a:r>
              <a:rPr lang="en-US" dirty="0"/>
              <a:t> </a:t>
            </a:r>
            <a:r>
              <a:rPr lang="en-US" dirty="0" err="1"/>
              <a:t>объект</a:t>
            </a:r>
            <a:r>
              <a:rPr lang="en-US" dirty="0"/>
              <a:t>, </a:t>
            </a:r>
            <a:r>
              <a:rPr lang="en-US" dirty="0" err="1"/>
              <a:t>как</a:t>
            </a:r>
            <a:r>
              <a:rPr lang="en-US" dirty="0"/>
              <a:t> </a:t>
            </a:r>
            <a:r>
              <a:rPr lang="en-US" dirty="0" err="1"/>
              <a:t>будто</a:t>
            </a:r>
            <a:r>
              <a:rPr lang="en-US" dirty="0"/>
              <a:t> </a:t>
            </a:r>
            <a:r>
              <a:rPr lang="en-US" dirty="0" err="1"/>
              <a:t>бы</a:t>
            </a:r>
            <a:r>
              <a:rPr lang="en-US" dirty="0"/>
              <a:t> </a:t>
            </a:r>
            <a:r>
              <a:rPr lang="en-US" dirty="0" err="1"/>
              <a:t>он</a:t>
            </a:r>
            <a:r>
              <a:rPr lang="en-US" dirty="0"/>
              <a:t> </a:t>
            </a:r>
            <a:r>
              <a:rPr lang="en-US" dirty="0" err="1"/>
              <a:t>уже</a:t>
            </a:r>
            <a:r>
              <a:rPr lang="en-US" dirty="0"/>
              <a:t> </a:t>
            </a:r>
            <a:r>
              <a:rPr lang="en-US" dirty="0" err="1"/>
              <a:t>забыл</a:t>
            </a:r>
            <a:r>
              <a:rPr lang="en-US" dirty="0"/>
              <a:t>, 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делал</a:t>
            </a:r>
            <a:r>
              <a:rPr lang="en-US" dirty="0"/>
              <a:t> </a:t>
            </a:r>
            <a:r>
              <a:rPr lang="en-US" dirty="0" err="1"/>
              <a:t>это</a:t>
            </a:r>
            <a:r>
              <a:rPr lang="en-US" dirty="0"/>
              <a:t> </a:t>
            </a:r>
            <a:r>
              <a:rPr lang="en-US" dirty="0" err="1"/>
              <a:t>только</a:t>
            </a:r>
            <a:r>
              <a:rPr lang="en-US" dirty="0"/>
              <a:t> </a:t>
            </a:r>
            <a:r>
              <a:rPr lang="en-US" dirty="0" err="1"/>
              <a:t>что</a:t>
            </a:r>
            <a:r>
              <a:rPr lang="en-US" dirty="0"/>
              <a:t>. </a:t>
            </a:r>
            <a:r>
              <a:rPr lang="en-US" dirty="0" err="1"/>
              <a:t>Так</a:t>
            </a:r>
            <a:r>
              <a:rPr lang="en-US" dirty="0"/>
              <a:t> </a:t>
            </a:r>
            <a:r>
              <a:rPr lang="en-US" dirty="0" err="1"/>
              <a:t>как</a:t>
            </a:r>
            <a:r>
              <a:rPr lang="en-US" dirty="0"/>
              <a:t> HTTP-</a:t>
            </a:r>
            <a:r>
              <a:rPr lang="en-US" dirty="0" err="1"/>
              <a:t>сервер</a:t>
            </a:r>
            <a:r>
              <a:rPr lang="en-US" dirty="0"/>
              <a:t> </a:t>
            </a:r>
            <a:r>
              <a:rPr lang="en-US" dirty="0" err="1"/>
              <a:t>не</a:t>
            </a:r>
            <a:r>
              <a:rPr lang="en-US" dirty="0"/>
              <a:t> </a:t>
            </a:r>
            <a:r>
              <a:rPr lang="en-US" dirty="0" err="1"/>
              <a:t>обрабатывает</a:t>
            </a:r>
            <a:r>
              <a:rPr lang="en-US" dirty="0"/>
              <a:t> </a:t>
            </a:r>
            <a:r>
              <a:rPr lang="en-US" dirty="0" err="1"/>
              <a:t>информацию</a:t>
            </a:r>
            <a:r>
              <a:rPr lang="en-US" dirty="0"/>
              <a:t> о </a:t>
            </a:r>
            <a:r>
              <a:rPr lang="en-US" dirty="0" err="1"/>
              <a:t>клиенте</a:t>
            </a:r>
            <a:r>
              <a:rPr lang="en-US" dirty="0"/>
              <a:t>, </a:t>
            </a:r>
            <a:r>
              <a:rPr lang="en-US" dirty="0" err="1"/>
              <a:t>говорят</a:t>
            </a:r>
            <a:r>
              <a:rPr lang="en-US" dirty="0"/>
              <a:t>, </a:t>
            </a:r>
            <a:r>
              <a:rPr lang="en-US" dirty="0" err="1"/>
              <a:t>что</a:t>
            </a:r>
            <a:r>
              <a:rPr lang="en-US" dirty="0"/>
              <a:t> HTTP — </a:t>
            </a:r>
            <a:r>
              <a:rPr lang="en-US" dirty="0" err="1"/>
              <a:t>это</a:t>
            </a:r>
            <a:r>
              <a:rPr lang="en-US" dirty="0"/>
              <a:t> </a:t>
            </a:r>
            <a:r>
              <a:rPr lang="en-US" dirty="0" err="1"/>
              <a:t>протокол</a:t>
            </a:r>
            <a:r>
              <a:rPr lang="en-US" dirty="0"/>
              <a:t> </a:t>
            </a:r>
            <a:r>
              <a:rPr lang="en-US" dirty="0" err="1"/>
              <a:t>без</a:t>
            </a:r>
            <a:r>
              <a:rPr lang="en-US" dirty="0"/>
              <a:t> </a:t>
            </a:r>
            <a:r>
              <a:rPr lang="en-US" dirty="0" err="1"/>
              <a:t>сохранения</a:t>
            </a:r>
            <a:r>
              <a:rPr lang="en-US" dirty="0"/>
              <a:t> </a:t>
            </a:r>
            <a:r>
              <a:rPr lang="en-US" dirty="0" err="1"/>
              <a:t>состояния</a:t>
            </a:r>
            <a:r>
              <a:rPr lang="en-US" dirty="0"/>
              <a:t>. </a:t>
            </a:r>
            <a:r>
              <a:rPr lang="en-US" dirty="0" err="1"/>
              <a:t>Отметим</a:t>
            </a:r>
            <a:r>
              <a:rPr lang="en-US" dirty="0"/>
              <a:t> </a:t>
            </a:r>
            <a:r>
              <a:rPr lang="en-US" dirty="0" err="1"/>
              <a:t>также</a:t>
            </a:r>
            <a:r>
              <a:rPr lang="en-US" dirty="0"/>
              <a:t>, 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Всемирная</a:t>
            </a:r>
            <a:r>
              <a:rPr lang="en-US" dirty="0"/>
              <a:t> </a:t>
            </a:r>
            <a:r>
              <a:rPr lang="en-US" dirty="0" err="1"/>
              <a:t>паутина</a:t>
            </a:r>
            <a:r>
              <a:rPr lang="en-US" dirty="0"/>
              <a:t> </a:t>
            </a:r>
            <a:r>
              <a:rPr lang="en-US" dirty="0" err="1"/>
              <a:t>использует</a:t>
            </a:r>
            <a:r>
              <a:rPr lang="en-US" dirty="0"/>
              <a:t> </a:t>
            </a:r>
            <a:r>
              <a:rPr lang="en-US" dirty="0" err="1"/>
              <a:t>клиент-серверную</a:t>
            </a:r>
            <a:r>
              <a:rPr lang="en-US" dirty="0"/>
              <a:t> </a:t>
            </a:r>
            <a:r>
              <a:rPr lang="en-US" dirty="0" err="1"/>
              <a:t>архитектуру</a:t>
            </a:r>
            <a:r>
              <a:rPr lang="en-US" dirty="0"/>
              <a:t>. </a:t>
            </a:r>
            <a:r>
              <a:rPr lang="en-US" dirty="0" err="1"/>
              <a:t>Веб-сервер</a:t>
            </a:r>
            <a:r>
              <a:rPr lang="en-US" dirty="0"/>
              <a:t> </a:t>
            </a:r>
            <a:r>
              <a:rPr lang="en-US" dirty="0" err="1"/>
              <a:t>всегда</a:t>
            </a:r>
            <a:r>
              <a:rPr lang="en-US" dirty="0"/>
              <a:t> </a:t>
            </a:r>
            <a:r>
              <a:rPr lang="en-US" dirty="0" err="1"/>
              <a:t>находится</a:t>
            </a:r>
            <a:r>
              <a:rPr lang="en-US" dirty="0"/>
              <a:t> в </a:t>
            </a:r>
            <a:r>
              <a:rPr lang="en-US" dirty="0" err="1"/>
              <a:t>режиме</a:t>
            </a:r>
            <a:r>
              <a:rPr lang="en-US" dirty="0"/>
              <a:t> </a:t>
            </a:r>
            <a:r>
              <a:rPr lang="en-US" dirty="0" err="1"/>
              <a:t>онлайн</a:t>
            </a:r>
            <a:r>
              <a:rPr lang="en-US" dirty="0"/>
              <a:t>, </a:t>
            </a:r>
            <a:r>
              <a:rPr lang="en-US" dirty="0" err="1"/>
              <a:t>имеет</a:t>
            </a:r>
            <a:r>
              <a:rPr lang="en-US" dirty="0"/>
              <a:t> </a:t>
            </a:r>
            <a:r>
              <a:rPr lang="en-US" dirty="0" err="1"/>
              <a:t>фиксированный</a:t>
            </a:r>
            <a:r>
              <a:rPr lang="en-US" dirty="0"/>
              <a:t> IP-</a:t>
            </a:r>
            <a:r>
              <a:rPr lang="en-US" dirty="0" err="1"/>
              <a:t>адрес</a:t>
            </a:r>
            <a:r>
              <a:rPr lang="en-US" dirty="0"/>
              <a:t> и </a:t>
            </a:r>
            <a:r>
              <a:rPr lang="en-US" dirty="0" err="1"/>
              <a:t>обслуживает</a:t>
            </a:r>
            <a:r>
              <a:rPr lang="en-US" dirty="0"/>
              <a:t> </a:t>
            </a:r>
            <a:r>
              <a:rPr lang="en-US" dirty="0" err="1"/>
              <a:t>запросы</a:t>
            </a:r>
            <a:r>
              <a:rPr lang="en-US" dirty="0"/>
              <a:t> </a:t>
            </a:r>
            <a:r>
              <a:rPr lang="en-US" dirty="0" err="1"/>
              <a:t>от</a:t>
            </a:r>
            <a:r>
              <a:rPr lang="en-US" dirty="0"/>
              <a:t> </a:t>
            </a:r>
            <a:r>
              <a:rPr lang="en-US" dirty="0" err="1"/>
              <a:t>потенциальных</a:t>
            </a:r>
            <a:r>
              <a:rPr lang="en-US" dirty="0"/>
              <a:t> </a:t>
            </a:r>
            <a:r>
              <a:rPr lang="en-US" dirty="0" err="1"/>
              <a:t>миллионов</a:t>
            </a:r>
            <a:r>
              <a:rPr lang="en-US" dirty="0"/>
              <a:t> </a:t>
            </a:r>
            <a:r>
              <a:rPr lang="en-US" dirty="0" err="1"/>
              <a:t>различных</a:t>
            </a:r>
            <a:r>
              <a:rPr lang="en-US" dirty="0"/>
              <a:t> </a:t>
            </a:r>
            <a:r>
              <a:rPr lang="en-US" dirty="0" err="1"/>
              <a:t>браузеров</a:t>
            </a:r>
            <a:r>
              <a:rPr lang="en-US" dirty="0"/>
              <a:t>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сетевых приложениях заключается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весь смысл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существования компьютерных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— если бы не было полезных приложений, нам бы не нужны были сетевые протоколы, их поддерживающие.</a:t>
            </a:r>
            <a:r>
              <a:rPr lang="ru-RU" dirty="0"/>
              <a:t> </a:t>
            </a: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Интернет-приложения включают в себя классические текстовые приложения, которые стали популярны еще в 70-х и 80-х годах. Среди них также ключевые приложения середины 90-х годов, которые легли в основу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всемирнои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паутины: веб-обозреватели, поисковые системы, системы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торговли. Начиная с 2000 года мы наблюдали взрыв популярности аудио- и видеоприложений, включая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телефонию, а также видеоконференции по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сетям, такие как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Skype,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приложений для размещения пользовательского контента, например,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загрузки видеоконтента по запросу, таких как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NetFlix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 же время распространяется всеобщее увлечение многопользовательскими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онлайн-играми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Совсем недавно появилось новое поколение приложений для социальных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таких как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которые создали своеобразную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надстройку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общественных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над сетями из маршрутизаторов и линий связи. Очевидно, что эта сфера будет развиваться и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дальнейшем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2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755486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 </a:t>
            </a:r>
            <a:r>
              <a:rPr lang="en-US" dirty="0" err="1"/>
              <a:t>большинстве</a:t>
            </a:r>
            <a:r>
              <a:rPr lang="en-US" dirty="0"/>
              <a:t> </a:t>
            </a:r>
            <a:r>
              <a:rPr lang="en-US" dirty="0" err="1"/>
              <a:t>Интернет-приложений</a:t>
            </a:r>
            <a:r>
              <a:rPr lang="en-US" dirty="0"/>
              <a:t> </a:t>
            </a:r>
            <a:r>
              <a:rPr lang="en-US" dirty="0" err="1"/>
              <a:t>клиент</a:t>
            </a:r>
            <a:r>
              <a:rPr lang="en-US" dirty="0"/>
              <a:t> и </a:t>
            </a:r>
            <a:r>
              <a:rPr lang="en-US" dirty="0" err="1"/>
              <a:t>сервер</a:t>
            </a:r>
            <a:r>
              <a:rPr lang="en-US" dirty="0"/>
              <a:t> </a:t>
            </a:r>
            <a:r>
              <a:rPr lang="en-US" dirty="0" err="1"/>
              <a:t>взаимодействуют</a:t>
            </a:r>
            <a:r>
              <a:rPr lang="en-US" dirty="0"/>
              <a:t> </a:t>
            </a:r>
            <a:r>
              <a:rPr lang="en-US" dirty="0" err="1"/>
              <a:t>друг</a:t>
            </a:r>
            <a:r>
              <a:rPr lang="en-US" dirty="0"/>
              <a:t> с </a:t>
            </a:r>
            <a:r>
              <a:rPr lang="en-US" dirty="0" err="1"/>
              <a:t>другом</a:t>
            </a:r>
            <a:r>
              <a:rPr lang="en-US" dirty="0"/>
              <a:t> </a:t>
            </a:r>
            <a:r>
              <a:rPr lang="en-US" dirty="0" err="1"/>
              <a:t>продолжительный</a:t>
            </a:r>
            <a:r>
              <a:rPr lang="en-US" dirty="0"/>
              <a:t> </a:t>
            </a:r>
            <a:r>
              <a:rPr lang="en-US" dirty="0" err="1"/>
              <a:t>период</a:t>
            </a:r>
            <a:r>
              <a:rPr lang="en-US" dirty="0"/>
              <a:t> </a:t>
            </a:r>
            <a:r>
              <a:rPr lang="en-US" dirty="0" err="1"/>
              <a:t>времени</a:t>
            </a:r>
            <a:r>
              <a:rPr lang="en-US" dirty="0"/>
              <a:t>, в </a:t>
            </a:r>
            <a:r>
              <a:rPr lang="en-US" dirty="0" err="1"/>
              <a:t>течение</a:t>
            </a:r>
            <a:r>
              <a:rPr lang="en-US" dirty="0"/>
              <a:t> </a:t>
            </a:r>
            <a:r>
              <a:rPr lang="en-US" dirty="0" err="1"/>
              <a:t>которого</a:t>
            </a:r>
            <a:r>
              <a:rPr lang="en-US" dirty="0"/>
              <a:t> 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делает</a:t>
            </a:r>
            <a:r>
              <a:rPr lang="en-US" dirty="0"/>
              <a:t> </a:t>
            </a:r>
            <a:r>
              <a:rPr lang="en-US" dirty="0" err="1"/>
              <a:t>серию</a:t>
            </a:r>
            <a:r>
              <a:rPr lang="en-US" dirty="0"/>
              <a:t> </a:t>
            </a:r>
            <a:r>
              <a:rPr lang="en-US" dirty="0" err="1"/>
              <a:t>запросов</a:t>
            </a:r>
            <a:r>
              <a:rPr lang="en-US" dirty="0"/>
              <a:t>, а </a:t>
            </a:r>
            <a:r>
              <a:rPr lang="en-US" dirty="0" err="1"/>
              <a:t>сервер</a:t>
            </a:r>
            <a:r>
              <a:rPr lang="en-US" dirty="0"/>
              <a:t> </a:t>
            </a:r>
            <a:r>
              <a:rPr lang="en-US" dirty="0" err="1"/>
              <a:t>отвечает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каждый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. </a:t>
            </a:r>
            <a:r>
              <a:rPr lang="en-US" dirty="0" err="1"/>
              <a:t>Запросы</a:t>
            </a:r>
            <a:r>
              <a:rPr lang="en-US" dirty="0"/>
              <a:t> в </a:t>
            </a:r>
            <a:r>
              <a:rPr lang="en-US" dirty="0" err="1"/>
              <a:t>серии</a:t>
            </a:r>
            <a:r>
              <a:rPr lang="en-US" dirty="0"/>
              <a:t>, в </a:t>
            </a:r>
            <a:r>
              <a:rPr lang="en-US" dirty="0" err="1"/>
              <a:t>зависимости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типа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 и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используется</a:t>
            </a:r>
            <a:r>
              <a:rPr lang="en-US" dirty="0"/>
              <a:t>,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происходить</a:t>
            </a:r>
            <a:r>
              <a:rPr lang="en-US" dirty="0"/>
              <a:t>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другим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с </a:t>
            </a:r>
            <a:r>
              <a:rPr lang="en-US" dirty="0" err="1"/>
              <a:t>некоторыми</a:t>
            </a:r>
            <a:r>
              <a:rPr lang="en-US" dirty="0"/>
              <a:t> </a:t>
            </a:r>
            <a:r>
              <a:rPr lang="en-US" dirty="0" err="1"/>
              <a:t>интервалами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периодическими</a:t>
            </a:r>
            <a:r>
              <a:rPr lang="en-US" dirty="0"/>
              <a:t>, </a:t>
            </a:r>
            <a:r>
              <a:rPr lang="en-US" dirty="0" err="1"/>
              <a:t>так</a:t>
            </a:r>
            <a:r>
              <a:rPr lang="en-US" dirty="0"/>
              <a:t> и </a:t>
            </a:r>
            <a:r>
              <a:rPr lang="en-US" dirty="0" err="1"/>
              <a:t>произвольными</a:t>
            </a:r>
            <a:r>
              <a:rPr lang="en-US" dirty="0"/>
              <a:t>.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взаимодействие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 с </a:t>
            </a:r>
            <a:r>
              <a:rPr lang="en-US" dirty="0" err="1"/>
              <a:t>сервером</a:t>
            </a:r>
            <a:r>
              <a:rPr lang="en-US" dirty="0"/>
              <a:t> </a:t>
            </a:r>
            <a:r>
              <a:rPr lang="en-US" dirty="0" err="1"/>
              <a:t>происходит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TCP, </a:t>
            </a:r>
            <a:r>
              <a:rPr lang="en-US" dirty="0" err="1"/>
              <a:t>разработчик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 </a:t>
            </a:r>
            <a:r>
              <a:rPr lang="en-US" dirty="0" err="1"/>
              <a:t>должен</a:t>
            </a:r>
            <a:r>
              <a:rPr lang="en-US" dirty="0"/>
              <a:t> </a:t>
            </a:r>
            <a:r>
              <a:rPr lang="en-US" dirty="0" err="1"/>
              <a:t>принять</a:t>
            </a:r>
            <a:r>
              <a:rPr lang="en-US" dirty="0"/>
              <a:t> </a:t>
            </a:r>
            <a:r>
              <a:rPr lang="en-US" dirty="0" err="1"/>
              <a:t>важное</a:t>
            </a:r>
            <a:r>
              <a:rPr lang="en-US" dirty="0"/>
              <a:t> </a:t>
            </a:r>
            <a:r>
              <a:rPr lang="en-US" dirty="0" err="1"/>
              <a:t>решение</a:t>
            </a:r>
            <a:r>
              <a:rPr lang="en-US" dirty="0"/>
              <a:t> — </a:t>
            </a:r>
            <a:r>
              <a:rPr lang="en-US" dirty="0" err="1"/>
              <a:t>отправлять</a:t>
            </a:r>
            <a:r>
              <a:rPr lang="en-US" dirty="0"/>
              <a:t> </a:t>
            </a:r>
            <a:r>
              <a:rPr lang="en-US" dirty="0" err="1"/>
              <a:t>каждую</a:t>
            </a:r>
            <a:r>
              <a:rPr lang="en-US" dirty="0"/>
              <a:t> </a:t>
            </a:r>
            <a:r>
              <a:rPr lang="en-US" dirty="0" err="1"/>
              <a:t>пару</a:t>
            </a:r>
            <a:r>
              <a:rPr lang="en-US" dirty="0"/>
              <a:t> </a:t>
            </a:r>
            <a:r>
              <a:rPr lang="en-US" dirty="0" err="1"/>
              <a:t>запрос-ответ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отдельное</a:t>
            </a:r>
            <a:r>
              <a:rPr lang="en-US" dirty="0"/>
              <a:t> </a:t>
            </a:r>
            <a:r>
              <a:rPr lang="en-US" dirty="0" err="1"/>
              <a:t>либо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одно</a:t>
            </a:r>
            <a:r>
              <a:rPr lang="en-US" dirty="0"/>
              <a:t> и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же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? В </a:t>
            </a:r>
            <a:r>
              <a:rPr lang="en-US" dirty="0" err="1"/>
              <a:t>первом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говорят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используются</a:t>
            </a:r>
            <a:r>
              <a:rPr lang="en-US" dirty="0"/>
              <a:t> </a:t>
            </a:r>
            <a:r>
              <a:rPr lang="en-US" dirty="0" err="1"/>
              <a:t>непостоянные</a:t>
            </a:r>
            <a:r>
              <a:rPr lang="en-US" dirty="0"/>
              <a:t> </a:t>
            </a:r>
            <a:r>
              <a:rPr lang="en-US" dirty="0" err="1"/>
              <a:t>соединения</a:t>
            </a:r>
            <a:r>
              <a:rPr lang="en-US" dirty="0"/>
              <a:t>; </a:t>
            </a:r>
            <a:r>
              <a:rPr lang="en-US" dirty="0" err="1"/>
              <a:t>во</a:t>
            </a:r>
            <a:r>
              <a:rPr lang="en-US" dirty="0"/>
              <a:t> </a:t>
            </a:r>
            <a:r>
              <a:rPr lang="en-US" dirty="0" err="1"/>
              <a:t>втором</a:t>
            </a:r>
            <a:r>
              <a:rPr lang="en-US" dirty="0"/>
              <a:t> — </a:t>
            </a:r>
            <a:r>
              <a:rPr lang="en-US" dirty="0" err="1"/>
              <a:t>постоянные</a:t>
            </a:r>
            <a:r>
              <a:rPr lang="en-US" dirty="0"/>
              <a:t> </a:t>
            </a:r>
            <a:r>
              <a:rPr lang="en-US" dirty="0" err="1"/>
              <a:t>соединения</a:t>
            </a:r>
            <a:r>
              <a:rPr lang="en-US" dirty="0"/>
              <a:t>.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лучше</a:t>
            </a:r>
            <a:r>
              <a:rPr lang="en-US" dirty="0"/>
              <a:t> </a:t>
            </a:r>
            <a:r>
              <a:rPr lang="en-US" dirty="0" err="1"/>
              <a:t>понять</a:t>
            </a:r>
            <a:r>
              <a:rPr lang="en-US" dirty="0"/>
              <a:t>, </a:t>
            </a:r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рассмотрим</a:t>
            </a:r>
            <a:r>
              <a:rPr lang="en-US" dirty="0"/>
              <a:t> </a:t>
            </a:r>
            <a:r>
              <a:rPr lang="en-US" dirty="0" err="1"/>
              <a:t>преимущества</a:t>
            </a:r>
            <a:r>
              <a:rPr lang="en-US" dirty="0"/>
              <a:t> и </a:t>
            </a:r>
            <a:r>
              <a:rPr lang="en-US" dirty="0" err="1"/>
              <a:t>недостатки</a:t>
            </a:r>
            <a:r>
              <a:rPr lang="en-US" dirty="0"/>
              <a:t> </a:t>
            </a:r>
            <a:r>
              <a:rPr lang="en-US" dirty="0" err="1"/>
              <a:t>постоянных</a:t>
            </a:r>
            <a:r>
              <a:rPr lang="en-US" dirty="0"/>
              <a:t> </a:t>
            </a:r>
            <a:r>
              <a:rPr lang="en-US" dirty="0" err="1"/>
              <a:t>соединений</a:t>
            </a:r>
            <a:r>
              <a:rPr lang="en-US" dirty="0"/>
              <a:t> в </a:t>
            </a:r>
            <a:r>
              <a:rPr lang="en-US" dirty="0" err="1"/>
              <a:t>контексте</a:t>
            </a:r>
            <a:r>
              <a:rPr lang="en-US" dirty="0"/>
              <a:t> </a:t>
            </a:r>
            <a:r>
              <a:rPr lang="en-US" dirty="0" err="1"/>
              <a:t>определенного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, а </a:t>
            </a:r>
            <a:r>
              <a:rPr lang="en-US" dirty="0" err="1"/>
              <a:t>именно</a:t>
            </a:r>
            <a:r>
              <a:rPr lang="en-US" dirty="0"/>
              <a:t> с </a:t>
            </a:r>
            <a:r>
              <a:rPr lang="en-US" dirty="0" err="1"/>
              <a:t>применением</a:t>
            </a:r>
            <a:r>
              <a:rPr lang="en-US" dirty="0"/>
              <a:t> </a:t>
            </a:r>
            <a:r>
              <a:rPr lang="en-US" dirty="0" err="1"/>
              <a:t>протокола</a:t>
            </a:r>
            <a:r>
              <a:rPr lang="en-US" dirty="0"/>
              <a:t> HTTP,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способен</a:t>
            </a:r>
            <a:r>
              <a:rPr lang="en-US" dirty="0"/>
              <a:t> </a:t>
            </a:r>
            <a:r>
              <a:rPr lang="en-US" dirty="0" err="1"/>
              <a:t>работать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с </a:t>
            </a:r>
            <a:r>
              <a:rPr lang="en-US" dirty="0" err="1"/>
              <a:t>разными</a:t>
            </a:r>
            <a:r>
              <a:rPr lang="en-US" dirty="0"/>
              <a:t> </a:t>
            </a:r>
            <a:r>
              <a:rPr lang="en-US" dirty="0" err="1"/>
              <a:t>типами</a:t>
            </a:r>
            <a:r>
              <a:rPr lang="en-US" dirty="0"/>
              <a:t> </a:t>
            </a:r>
            <a:r>
              <a:rPr lang="en-US" dirty="0" err="1"/>
              <a:t>соединения</a:t>
            </a:r>
            <a:r>
              <a:rPr lang="en-US" dirty="0"/>
              <a:t>. </a:t>
            </a:r>
            <a:r>
              <a:rPr lang="en-US" dirty="0" err="1"/>
              <a:t>Несмотря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HTTP </a:t>
            </a:r>
            <a:r>
              <a:rPr lang="en-US" dirty="0" err="1"/>
              <a:t>использует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умолчанию</a:t>
            </a:r>
            <a:r>
              <a:rPr lang="en-US" dirty="0"/>
              <a:t> </a:t>
            </a:r>
            <a:r>
              <a:rPr lang="en-US" dirty="0" err="1"/>
              <a:t>постоянное</a:t>
            </a:r>
            <a:r>
              <a:rPr lang="en-US" dirty="0"/>
              <a:t> </a:t>
            </a:r>
            <a:r>
              <a:rPr lang="en-US" dirty="0" err="1"/>
              <a:t>соединение</a:t>
            </a:r>
            <a:r>
              <a:rPr lang="en-US" dirty="0"/>
              <a:t>, HTTP-</a:t>
            </a:r>
            <a:r>
              <a:rPr lang="en-US" dirty="0" err="1"/>
              <a:t>клиенты</a:t>
            </a:r>
            <a:r>
              <a:rPr lang="en-US" dirty="0"/>
              <a:t> и </a:t>
            </a:r>
            <a:r>
              <a:rPr lang="en-US" dirty="0" err="1"/>
              <a:t>серверы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сконфигурированы</a:t>
            </a:r>
            <a:r>
              <a:rPr lang="en-US" dirty="0"/>
              <a:t> </a:t>
            </a:r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переключить</a:t>
            </a:r>
            <a:r>
              <a:rPr lang="en-US" dirty="0"/>
              <a:t> </a:t>
            </a:r>
            <a:r>
              <a:rPr lang="en-US" dirty="0" err="1"/>
              <a:t>свою</a:t>
            </a:r>
            <a:r>
              <a:rPr lang="en-US" dirty="0"/>
              <a:t> </a:t>
            </a:r>
            <a:r>
              <a:rPr lang="en-US" dirty="0" err="1"/>
              <a:t>работу</a:t>
            </a:r>
            <a:r>
              <a:rPr lang="en-US" dirty="0"/>
              <a:t> в </a:t>
            </a:r>
            <a:r>
              <a:rPr lang="en-US" dirty="0" err="1"/>
              <a:t>режим</a:t>
            </a:r>
            <a:r>
              <a:rPr lang="en-US" dirty="0"/>
              <a:t> </a:t>
            </a:r>
            <a:r>
              <a:rPr lang="en-US" dirty="0" err="1"/>
              <a:t>непостоянных</a:t>
            </a:r>
            <a:r>
              <a:rPr lang="en-US" dirty="0"/>
              <a:t> </a:t>
            </a:r>
            <a:r>
              <a:rPr lang="en-US" dirty="0" err="1"/>
              <a:t>соединений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36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рассмотрим</a:t>
            </a:r>
            <a:r>
              <a:rPr lang="en-US" dirty="0"/>
              <a:t> </a:t>
            </a:r>
            <a:r>
              <a:rPr lang="en-US" dirty="0" err="1"/>
              <a:t>этапы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 </a:t>
            </a:r>
            <a:r>
              <a:rPr lang="en-US" dirty="0" err="1"/>
              <a:t>веб-страницы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сервера</a:t>
            </a:r>
            <a:r>
              <a:rPr lang="en-US" dirty="0"/>
              <a:t> к </a:t>
            </a:r>
            <a:r>
              <a:rPr lang="en-US" dirty="0" err="1"/>
              <a:t>клиенту</a:t>
            </a:r>
            <a:r>
              <a:rPr lang="en-US" dirty="0"/>
              <a:t> в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непостоянного</a:t>
            </a:r>
            <a:r>
              <a:rPr lang="en-US" dirty="0"/>
              <a:t> </a:t>
            </a:r>
            <a:r>
              <a:rPr lang="en-US" dirty="0" err="1"/>
              <a:t>соединения</a:t>
            </a:r>
            <a:r>
              <a:rPr lang="en-US" dirty="0"/>
              <a:t>. </a:t>
            </a:r>
            <a:r>
              <a:rPr lang="en-US" dirty="0" err="1"/>
              <a:t>Предположим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страница</a:t>
            </a:r>
            <a:r>
              <a:rPr lang="en-US" dirty="0"/>
              <a:t> </a:t>
            </a:r>
            <a:r>
              <a:rPr lang="en-US" dirty="0" err="1"/>
              <a:t>состоит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базового</a:t>
            </a:r>
            <a:r>
              <a:rPr lang="en-US" dirty="0"/>
              <a:t> HTML-</a:t>
            </a:r>
            <a:r>
              <a:rPr lang="en-US" dirty="0" err="1"/>
              <a:t>файла</a:t>
            </a:r>
            <a:r>
              <a:rPr lang="en-US" dirty="0"/>
              <a:t> и </a:t>
            </a:r>
            <a:r>
              <a:rPr lang="en-US" dirty="0" err="1"/>
              <a:t>десяти</a:t>
            </a:r>
            <a:r>
              <a:rPr lang="en-US" dirty="0"/>
              <a:t> </a:t>
            </a:r>
            <a:r>
              <a:rPr lang="en-US" dirty="0" err="1"/>
              <a:t>изображений</a:t>
            </a:r>
            <a:r>
              <a:rPr lang="en-US" dirty="0"/>
              <a:t> в </a:t>
            </a:r>
            <a:r>
              <a:rPr lang="en-US" dirty="0" err="1"/>
              <a:t>формате</a:t>
            </a:r>
            <a:r>
              <a:rPr lang="en-US" dirty="0"/>
              <a:t> JPEG и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11 </a:t>
            </a:r>
            <a:r>
              <a:rPr lang="en-US" dirty="0" err="1"/>
              <a:t>объектов</a:t>
            </a:r>
            <a:r>
              <a:rPr lang="en-US" dirty="0"/>
              <a:t> </a:t>
            </a:r>
            <a:r>
              <a:rPr lang="en-US" dirty="0" err="1"/>
              <a:t>находятся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одном</a:t>
            </a:r>
            <a:r>
              <a:rPr lang="en-US" dirty="0"/>
              <a:t> </a:t>
            </a:r>
            <a:r>
              <a:rPr lang="en-US" dirty="0" err="1"/>
              <a:t>сервере</a:t>
            </a:r>
            <a:r>
              <a:rPr lang="en-US" dirty="0"/>
              <a:t>. </a:t>
            </a:r>
            <a:endParaRPr lang="ru-RU"/>
          </a:p>
          <a:p>
            <a:r>
              <a:rPr lang="en-US" dirty="0" err="1"/>
              <a:t>Вот</a:t>
            </a:r>
            <a:r>
              <a:rPr lang="en-US" dirty="0"/>
              <a:t>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происходит</a:t>
            </a:r>
            <a:r>
              <a:rPr lang="en-US" dirty="0"/>
              <a:t>: </a:t>
            </a:r>
          </a:p>
          <a:p>
            <a:r>
              <a:rPr lang="en-US" dirty="0"/>
              <a:t>1. HTTP-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инициирует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 с </a:t>
            </a:r>
            <a:r>
              <a:rPr lang="en-US" dirty="0" err="1"/>
              <a:t>сервером</a:t>
            </a:r>
            <a:r>
              <a:rPr lang="en-US" dirty="0"/>
              <a:t> www. someSchool.edu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порту</a:t>
            </a:r>
            <a:r>
              <a:rPr lang="en-US" dirty="0"/>
              <a:t> 80, </a:t>
            </a:r>
            <a:r>
              <a:rPr lang="en-US" dirty="0" err="1"/>
              <a:t>являющемуся</a:t>
            </a:r>
            <a:r>
              <a:rPr lang="en-US" dirty="0"/>
              <a:t> </a:t>
            </a:r>
            <a:r>
              <a:rPr lang="en-US" dirty="0" err="1"/>
              <a:t>портом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умолчанию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протокола</a:t>
            </a:r>
            <a:r>
              <a:rPr lang="en-US" dirty="0"/>
              <a:t> HTTP. </a:t>
            </a:r>
            <a:r>
              <a:rPr lang="en-US" dirty="0" err="1"/>
              <a:t>Этому</a:t>
            </a:r>
            <a:r>
              <a:rPr lang="en-US" dirty="0"/>
              <a:t> TCP-</a:t>
            </a:r>
            <a:r>
              <a:rPr lang="en-US" dirty="0" err="1"/>
              <a:t>соединению</a:t>
            </a:r>
            <a:r>
              <a:rPr lang="en-US" dirty="0"/>
              <a:t> </a:t>
            </a:r>
            <a:r>
              <a:rPr lang="en-US" dirty="0" err="1"/>
              <a:t>выделяются</a:t>
            </a:r>
            <a:r>
              <a:rPr lang="en-US" dirty="0"/>
              <a:t> </a:t>
            </a:r>
            <a:r>
              <a:rPr lang="en-US" dirty="0" err="1"/>
              <a:t>сокеты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клиентской</a:t>
            </a:r>
            <a:r>
              <a:rPr lang="en-US" dirty="0"/>
              <a:t> и </a:t>
            </a:r>
            <a:r>
              <a:rPr lang="en-US" dirty="0" err="1"/>
              <a:t>северной</a:t>
            </a:r>
            <a:r>
              <a:rPr lang="en-US" dirty="0"/>
              <a:t> </a:t>
            </a:r>
            <a:r>
              <a:rPr lang="en-US" dirty="0" err="1"/>
              <a:t>стороне</a:t>
            </a:r>
            <a:r>
              <a:rPr lang="en-US" dirty="0"/>
              <a:t>. </a:t>
            </a:r>
          </a:p>
          <a:p>
            <a:r>
              <a:rPr lang="en-US" dirty="0"/>
              <a:t>2. HTTP-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серверу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свой</a:t>
            </a:r>
            <a:r>
              <a:rPr lang="en-US" dirty="0"/>
              <a:t> </a:t>
            </a:r>
            <a:r>
              <a:rPr lang="en-US" dirty="0" err="1"/>
              <a:t>сокет</a:t>
            </a:r>
            <a:r>
              <a:rPr lang="en-US" dirty="0"/>
              <a:t>. 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включает</a:t>
            </a:r>
            <a:r>
              <a:rPr lang="en-US" dirty="0"/>
              <a:t> </a:t>
            </a:r>
            <a:r>
              <a:rPr lang="en-US" dirty="0" err="1"/>
              <a:t>путь</a:t>
            </a:r>
            <a:r>
              <a:rPr lang="en-US" dirty="0"/>
              <a:t> к </a:t>
            </a:r>
            <a:r>
              <a:rPr lang="en-US" dirty="0" err="1"/>
              <a:t>базовому</a:t>
            </a:r>
            <a:r>
              <a:rPr lang="en-US" dirty="0"/>
              <a:t> </a:t>
            </a:r>
            <a:r>
              <a:rPr lang="en-US" dirty="0" err="1"/>
              <a:t>файлу</a:t>
            </a:r>
            <a:r>
              <a:rPr lang="en-US" dirty="0"/>
              <a:t> /</a:t>
            </a:r>
            <a:r>
              <a:rPr lang="en-US" dirty="0" err="1"/>
              <a:t>someDepartment</a:t>
            </a:r>
            <a:r>
              <a:rPr lang="en-US" dirty="0"/>
              <a:t>/</a:t>
            </a:r>
            <a:r>
              <a:rPr lang="en-US" dirty="0" err="1"/>
              <a:t>home.index</a:t>
            </a:r>
            <a:r>
              <a:rPr lang="en-US" dirty="0"/>
              <a:t>. (HTTP-</a:t>
            </a:r>
            <a:r>
              <a:rPr lang="en-US" dirty="0" err="1"/>
              <a:t>сообщения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детально</a:t>
            </a:r>
            <a:r>
              <a:rPr lang="en-US" dirty="0"/>
              <a:t> </a:t>
            </a:r>
            <a:r>
              <a:rPr lang="en-US" dirty="0" err="1"/>
              <a:t>рассмотрим</a:t>
            </a:r>
            <a:r>
              <a:rPr lang="en-US" dirty="0"/>
              <a:t> </a:t>
            </a:r>
            <a:r>
              <a:rPr lang="en-US" dirty="0" err="1"/>
              <a:t>ниже</a:t>
            </a:r>
            <a:r>
              <a:rPr lang="en-US" dirty="0"/>
              <a:t>)</a:t>
            </a:r>
            <a:endParaRPr lang="en-US" dirty="0">
              <a:cs typeface="Calibri"/>
            </a:endParaRPr>
          </a:p>
          <a:p>
            <a:r>
              <a:rPr lang="en-US" dirty="0"/>
              <a:t>3. </a:t>
            </a:r>
            <a:r>
              <a:rPr lang="en-US" dirty="0" err="1"/>
              <a:t>Процесс</a:t>
            </a:r>
            <a:r>
              <a:rPr lang="en-US" dirty="0"/>
              <a:t> HTTP-</a:t>
            </a:r>
            <a:r>
              <a:rPr lang="en-US" dirty="0" err="1"/>
              <a:t>сервера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свой</a:t>
            </a:r>
            <a:r>
              <a:rPr lang="en-US" dirty="0"/>
              <a:t> </a:t>
            </a:r>
            <a:r>
              <a:rPr lang="en-US" dirty="0" err="1"/>
              <a:t>сокет</a:t>
            </a:r>
            <a:r>
              <a:rPr lang="en-US" dirty="0"/>
              <a:t>, </a:t>
            </a:r>
            <a:r>
              <a:rPr lang="en-US" dirty="0" err="1"/>
              <a:t>извлекает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 /</a:t>
            </a:r>
            <a:r>
              <a:rPr lang="en-US" dirty="0" err="1"/>
              <a:t>someDepartment</a:t>
            </a:r>
            <a:r>
              <a:rPr lang="en-US" dirty="0"/>
              <a:t>/</a:t>
            </a:r>
            <a:r>
              <a:rPr lang="en-US" dirty="0" err="1"/>
              <a:t>home.index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своего</a:t>
            </a:r>
            <a:r>
              <a:rPr lang="en-US" dirty="0"/>
              <a:t> </a:t>
            </a:r>
            <a:r>
              <a:rPr lang="en-US" dirty="0" err="1"/>
              <a:t>места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 (</a:t>
            </a:r>
            <a:r>
              <a:rPr lang="en-US" dirty="0" err="1"/>
              <a:t>оперативной</a:t>
            </a:r>
            <a:r>
              <a:rPr lang="en-US" dirty="0"/>
              <a:t> </a:t>
            </a:r>
            <a:r>
              <a:rPr lang="en-US" dirty="0" err="1"/>
              <a:t>памяти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диска</a:t>
            </a:r>
            <a:r>
              <a:rPr lang="en-US" dirty="0"/>
              <a:t>), </a:t>
            </a:r>
            <a:r>
              <a:rPr lang="en-US" dirty="0" err="1"/>
              <a:t>помещает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 в </a:t>
            </a:r>
            <a:r>
              <a:rPr lang="en-US" dirty="0" err="1"/>
              <a:t>ответное</a:t>
            </a:r>
            <a:r>
              <a:rPr lang="en-US" dirty="0"/>
              <a:t> HTTP-</a:t>
            </a:r>
            <a:r>
              <a:rPr lang="en-US" dirty="0" err="1"/>
              <a:t>сообщение</a:t>
            </a:r>
            <a:r>
              <a:rPr lang="en-US" dirty="0"/>
              <a:t> и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клиенту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свой</a:t>
            </a:r>
            <a:r>
              <a:rPr lang="en-US" dirty="0"/>
              <a:t> </a:t>
            </a:r>
            <a:r>
              <a:rPr lang="en-US" dirty="0" err="1"/>
              <a:t>сокет</a:t>
            </a:r>
            <a:r>
              <a:rPr lang="en-US" dirty="0"/>
              <a:t>.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244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4. </a:t>
            </a:r>
            <a:r>
              <a:rPr lang="en-US" dirty="0" err="1"/>
              <a:t>Процесс</a:t>
            </a:r>
            <a:r>
              <a:rPr lang="en-US" dirty="0"/>
              <a:t> HTTP-</a:t>
            </a:r>
            <a:r>
              <a:rPr lang="en-US" dirty="0" err="1"/>
              <a:t>сервера</a:t>
            </a:r>
            <a:r>
              <a:rPr lang="en-US" dirty="0"/>
              <a:t> </a:t>
            </a:r>
            <a:r>
              <a:rPr lang="en-US" dirty="0" err="1"/>
              <a:t>дает</a:t>
            </a:r>
            <a:r>
              <a:rPr lang="en-US" dirty="0"/>
              <a:t> </a:t>
            </a:r>
            <a:r>
              <a:rPr lang="en-US" dirty="0" err="1"/>
              <a:t>команду</a:t>
            </a:r>
            <a:r>
              <a:rPr lang="en-US" dirty="0"/>
              <a:t> </a:t>
            </a:r>
            <a:r>
              <a:rPr lang="en-US" dirty="0" err="1"/>
              <a:t>протоколу</a:t>
            </a:r>
            <a:r>
              <a:rPr lang="en-US" dirty="0"/>
              <a:t> TCP </a:t>
            </a:r>
            <a:r>
              <a:rPr lang="en-US" dirty="0" err="1"/>
              <a:t>закрыть</a:t>
            </a:r>
            <a:r>
              <a:rPr lang="en-US" dirty="0"/>
              <a:t> </a:t>
            </a:r>
            <a:r>
              <a:rPr lang="en-US" dirty="0" err="1"/>
              <a:t>соединение</a:t>
            </a:r>
            <a:r>
              <a:rPr lang="en-US" dirty="0"/>
              <a:t> (</a:t>
            </a:r>
            <a:r>
              <a:rPr lang="en-US" dirty="0" err="1"/>
              <a:t>на</a:t>
            </a:r>
            <a:r>
              <a:rPr lang="en-US" dirty="0"/>
              <a:t> </a:t>
            </a:r>
            <a:r>
              <a:rPr lang="en-US" dirty="0" err="1"/>
              <a:t>самом</a:t>
            </a:r>
            <a:r>
              <a:rPr lang="en-US" dirty="0"/>
              <a:t> </a:t>
            </a:r>
            <a:r>
              <a:rPr lang="en-US" dirty="0" err="1"/>
              <a:t>деле</a:t>
            </a:r>
            <a:r>
              <a:rPr lang="en-US" dirty="0"/>
              <a:t>, TCP-</a:t>
            </a:r>
            <a:r>
              <a:rPr lang="en-US" dirty="0" err="1"/>
              <a:t>соединение</a:t>
            </a:r>
            <a:r>
              <a:rPr lang="en-US" dirty="0"/>
              <a:t> </a:t>
            </a:r>
            <a:r>
              <a:rPr lang="en-US" dirty="0" err="1"/>
              <a:t>не</a:t>
            </a:r>
            <a:r>
              <a:rPr lang="en-US" dirty="0"/>
              <a:t> </a:t>
            </a:r>
            <a:r>
              <a:rPr lang="en-US" dirty="0" err="1"/>
              <a:t>разрывается</a:t>
            </a:r>
            <a:r>
              <a:rPr lang="en-US" dirty="0"/>
              <a:t> </a:t>
            </a:r>
            <a:r>
              <a:rPr lang="en-US" dirty="0" err="1"/>
              <a:t>до</a:t>
            </a:r>
            <a:r>
              <a:rPr lang="en-US" dirty="0"/>
              <a:t> </a:t>
            </a:r>
            <a:r>
              <a:rPr lang="en-US" dirty="0" err="1"/>
              <a:t>тех</a:t>
            </a:r>
            <a:r>
              <a:rPr lang="en-US" dirty="0"/>
              <a:t> </a:t>
            </a:r>
            <a:r>
              <a:rPr lang="en-US" dirty="0" err="1"/>
              <a:t>пор</a:t>
            </a:r>
            <a:r>
              <a:rPr lang="en-US" dirty="0"/>
              <a:t>, </a:t>
            </a:r>
            <a:r>
              <a:rPr lang="en-US" dirty="0" err="1"/>
              <a:t>пока</a:t>
            </a:r>
            <a:r>
              <a:rPr lang="en-US" dirty="0"/>
              <a:t> </a:t>
            </a:r>
            <a:r>
              <a:rPr lang="en-US" dirty="0" err="1"/>
              <a:t>сервер</a:t>
            </a:r>
            <a:r>
              <a:rPr lang="en-US" dirty="0"/>
              <a:t> </a:t>
            </a:r>
            <a:r>
              <a:rPr lang="en-US" dirty="0" err="1"/>
              <a:t>не</a:t>
            </a:r>
            <a:r>
              <a:rPr lang="en-US" dirty="0"/>
              <a:t> </a:t>
            </a:r>
            <a:r>
              <a:rPr lang="en-US" dirty="0" err="1"/>
              <a:t>получит</a:t>
            </a:r>
            <a:r>
              <a:rPr lang="en-US" dirty="0"/>
              <a:t> </a:t>
            </a:r>
            <a:r>
              <a:rPr lang="en-US" dirty="0" err="1"/>
              <a:t>информацию</a:t>
            </a:r>
            <a:r>
              <a:rPr lang="en-US" dirty="0"/>
              <a:t> </a:t>
            </a:r>
            <a:r>
              <a:rPr lang="en-US" dirty="0" err="1"/>
              <a:t>об</a:t>
            </a:r>
            <a:r>
              <a:rPr lang="en-US" dirty="0"/>
              <a:t> </a:t>
            </a:r>
            <a:r>
              <a:rPr lang="en-US" dirty="0" err="1"/>
              <a:t>успешном</a:t>
            </a:r>
            <a:r>
              <a:rPr lang="en-US" dirty="0"/>
              <a:t> </a:t>
            </a:r>
            <a:r>
              <a:rPr lang="en-US" dirty="0" err="1"/>
              <a:t>получении</a:t>
            </a:r>
            <a:r>
              <a:rPr lang="en-US" dirty="0"/>
              <a:t> </a:t>
            </a:r>
            <a:r>
              <a:rPr lang="en-US" dirty="0" err="1"/>
              <a:t>ответа</a:t>
            </a:r>
            <a:r>
              <a:rPr lang="en-US" dirty="0"/>
              <a:t> </a:t>
            </a:r>
            <a:r>
              <a:rPr lang="en-US" dirty="0" err="1"/>
              <a:t>клиентом</a:t>
            </a:r>
            <a:r>
              <a:rPr lang="en-US" dirty="0"/>
              <a:t>). </a:t>
            </a:r>
            <a:endParaRPr lang="ru-RU" dirty="0"/>
          </a:p>
          <a:p>
            <a:r>
              <a:rPr lang="en-US" dirty="0"/>
              <a:t>5. HTTP-</a:t>
            </a:r>
            <a:r>
              <a:rPr lang="en-US" dirty="0" err="1"/>
              <a:t>клиент</a:t>
            </a:r>
            <a:r>
              <a:rPr lang="en-US" dirty="0"/>
              <a:t> </a:t>
            </a:r>
            <a:r>
              <a:rPr lang="en-US" dirty="0" err="1"/>
              <a:t>получает</a:t>
            </a:r>
            <a:r>
              <a:rPr lang="en-US" dirty="0"/>
              <a:t> </a:t>
            </a:r>
            <a:r>
              <a:rPr lang="en-US" dirty="0" err="1"/>
              <a:t>ответ</a:t>
            </a:r>
            <a:r>
              <a:rPr lang="en-US" dirty="0"/>
              <a:t> </a:t>
            </a:r>
            <a:r>
              <a:rPr lang="en-US" dirty="0" err="1"/>
              <a:t>от</a:t>
            </a:r>
            <a:r>
              <a:rPr lang="en-US" dirty="0"/>
              <a:t> </a:t>
            </a:r>
            <a:r>
              <a:rPr lang="en-US" dirty="0" err="1"/>
              <a:t>сервера</a:t>
            </a:r>
            <a:r>
              <a:rPr lang="en-US" dirty="0"/>
              <a:t>, и TCP-</a:t>
            </a:r>
            <a:r>
              <a:rPr lang="en-US" dirty="0" err="1"/>
              <a:t>соединение</a:t>
            </a:r>
            <a:r>
              <a:rPr lang="en-US" dirty="0"/>
              <a:t> </a:t>
            </a:r>
            <a:r>
              <a:rPr lang="en-US" dirty="0" err="1"/>
              <a:t>разрывается</a:t>
            </a:r>
            <a:r>
              <a:rPr lang="en-US" dirty="0"/>
              <a:t>. </a:t>
            </a:r>
            <a:r>
              <a:rPr lang="en-US" dirty="0" err="1"/>
              <a:t>Сообщение</a:t>
            </a:r>
            <a:r>
              <a:rPr lang="en-US" dirty="0"/>
              <a:t> </a:t>
            </a:r>
            <a:r>
              <a:rPr lang="en-US" dirty="0" err="1"/>
              <a:t>указывает</a:t>
            </a:r>
            <a:r>
              <a:rPr lang="en-US" dirty="0"/>
              <a:t>, </a:t>
            </a:r>
            <a:r>
              <a:rPr lang="en-US" dirty="0" err="1"/>
              <a:t>что</a:t>
            </a:r>
            <a:r>
              <a:rPr lang="en-US" dirty="0"/>
              <a:t> </a:t>
            </a:r>
            <a:r>
              <a:rPr lang="en-US" dirty="0" err="1"/>
              <a:t>полученный</a:t>
            </a:r>
            <a:r>
              <a:rPr lang="en-US" dirty="0"/>
              <a:t> </a:t>
            </a:r>
            <a:r>
              <a:rPr lang="en-US" dirty="0" err="1"/>
              <a:t>объект</a:t>
            </a:r>
            <a:r>
              <a:rPr lang="en-US" dirty="0"/>
              <a:t> — </a:t>
            </a:r>
            <a:r>
              <a:rPr lang="en-US" dirty="0" err="1"/>
              <a:t>это</a:t>
            </a:r>
            <a:r>
              <a:rPr lang="en-US" dirty="0"/>
              <a:t> </a:t>
            </a:r>
            <a:r>
              <a:rPr lang="en-US" dirty="0" err="1"/>
              <a:t>HTMLфайл</a:t>
            </a:r>
            <a:r>
              <a:rPr lang="en-US" dirty="0"/>
              <a:t>. </a:t>
            </a:r>
            <a:r>
              <a:rPr lang="en-US" dirty="0" err="1"/>
              <a:t>Клиент</a:t>
            </a:r>
            <a:r>
              <a:rPr lang="en-US" dirty="0"/>
              <a:t> </a:t>
            </a:r>
            <a:r>
              <a:rPr lang="en-US" dirty="0" err="1"/>
              <a:t>извлекает</a:t>
            </a:r>
            <a:r>
              <a:rPr lang="en-US" dirty="0"/>
              <a:t> </a:t>
            </a:r>
            <a:r>
              <a:rPr lang="en-US" dirty="0" err="1"/>
              <a:t>файл</a:t>
            </a:r>
            <a:r>
              <a:rPr lang="en-US" dirty="0"/>
              <a:t> </a:t>
            </a:r>
            <a:r>
              <a:rPr lang="en-US" dirty="0" err="1"/>
              <a:t>из</a:t>
            </a:r>
            <a:r>
              <a:rPr lang="en-US" dirty="0"/>
              <a:t> </a:t>
            </a:r>
            <a:r>
              <a:rPr lang="en-US" dirty="0" err="1"/>
              <a:t>сообщения</a:t>
            </a:r>
            <a:r>
              <a:rPr lang="en-US" dirty="0"/>
              <a:t>, </a:t>
            </a:r>
            <a:r>
              <a:rPr lang="en-US" dirty="0" err="1"/>
              <a:t>обрабатывает</a:t>
            </a:r>
            <a:r>
              <a:rPr lang="en-US" dirty="0"/>
              <a:t> </a:t>
            </a:r>
            <a:r>
              <a:rPr lang="en-US" dirty="0" err="1"/>
              <a:t>его</a:t>
            </a:r>
            <a:r>
              <a:rPr lang="en-US" dirty="0"/>
              <a:t> и </a:t>
            </a:r>
            <a:r>
              <a:rPr lang="en-US" dirty="0" err="1"/>
              <a:t>находит</a:t>
            </a:r>
            <a:r>
              <a:rPr lang="en-US" dirty="0"/>
              <a:t> </a:t>
            </a:r>
            <a:r>
              <a:rPr lang="en-US" dirty="0" err="1"/>
              <a:t>ссылки</a:t>
            </a:r>
            <a:r>
              <a:rPr lang="en-US" dirty="0"/>
              <a:t> </a:t>
            </a:r>
            <a:r>
              <a:rPr lang="en-US" dirty="0" err="1"/>
              <a:t>на</a:t>
            </a:r>
            <a:r>
              <a:rPr lang="en-US" dirty="0"/>
              <a:t> 10 </a:t>
            </a:r>
            <a:r>
              <a:rPr lang="en-US" dirty="0" err="1"/>
              <a:t>объектов</a:t>
            </a:r>
            <a:r>
              <a:rPr lang="en-US" dirty="0"/>
              <a:t> (</a:t>
            </a:r>
            <a:r>
              <a:rPr lang="en-US" dirty="0" err="1"/>
              <a:t>файлов</a:t>
            </a:r>
            <a:r>
              <a:rPr lang="en-US" dirty="0"/>
              <a:t> в </a:t>
            </a:r>
            <a:r>
              <a:rPr lang="en-US" dirty="0" err="1"/>
              <a:t>формате</a:t>
            </a:r>
            <a:r>
              <a:rPr lang="en-US" dirty="0"/>
              <a:t> JPEG).</a:t>
            </a:r>
            <a:endParaRPr lang="en-US" dirty="0">
              <a:cs typeface="Calibri"/>
            </a:endParaRPr>
          </a:p>
          <a:p>
            <a:r>
              <a:rPr lang="en-US" dirty="0"/>
              <a:t>6. </a:t>
            </a:r>
            <a:r>
              <a:rPr lang="en-US" dirty="0" err="1"/>
              <a:t>Шаги</a:t>
            </a:r>
            <a:r>
              <a:rPr lang="en-US" dirty="0"/>
              <a:t> с </a:t>
            </a:r>
            <a:r>
              <a:rPr lang="en-US" dirty="0" err="1"/>
              <a:t>первого</a:t>
            </a:r>
            <a:r>
              <a:rPr lang="en-US" dirty="0"/>
              <a:t> </a:t>
            </a:r>
            <a:r>
              <a:rPr lang="en-US" dirty="0" err="1"/>
              <a:t>по</a:t>
            </a:r>
            <a:r>
              <a:rPr lang="en-US" dirty="0"/>
              <a:t> </a:t>
            </a:r>
            <a:r>
              <a:rPr lang="en-US" dirty="0" err="1"/>
              <a:t>четвертый</a:t>
            </a:r>
            <a:r>
              <a:rPr lang="en-US" dirty="0"/>
              <a:t> </a:t>
            </a:r>
            <a:r>
              <a:rPr lang="en-US" dirty="0" err="1"/>
              <a:t>повторяются</a:t>
            </a:r>
            <a:r>
              <a:rPr lang="en-US" dirty="0"/>
              <a:t> </a:t>
            </a:r>
            <a:r>
              <a:rPr lang="en-US" dirty="0" err="1"/>
              <a:t>для</a:t>
            </a:r>
            <a:r>
              <a:rPr lang="en-US" dirty="0"/>
              <a:t> </a:t>
            </a:r>
            <a:r>
              <a:rPr lang="en-US" dirty="0" err="1"/>
              <a:t>каждого</a:t>
            </a:r>
            <a:r>
              <a:rPr lang="en-US" dirty="0"/>
              <a:t> </a:t>
            </a:r>
            <a:r>
              <a:rPr lang="en-US" dirty="0" err="1"/>
              <a:t>из</a:t>
            </a:r>
            <a:r>
              <a:rPr lang="en-US" dirty="0"/>
              <a:t> </a:t>
            </a:r>
            <a:r>
              <a:rPr lang="en-US" dirty="0" err="1"/>
              <a:t>десяти</a:t>
            </a:r>
            <a:r>
              <a:rPr lang="en-US" dirty="0"/>
              <a:t> JPEG-</a:t>
            </a:r>
            <a:r>
              <a:rPr lang="en-US" dirty="0" err="1"/>
              <a:t>объектов</a:t>
            </a:r>
            <a:r>
              <a:rPr lang="en-US" dirty="0"/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веб-страницу</a:t>
            </a:r>
            <a:r>
              <a:rPr lang="en-US" dirty="0"/>
              <a:t>,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отображает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экране</a:t>
            </a:r>
            <a:r>
              <a:rPr lang="en-US" dirty="0"/>
              <a:t>.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различных</a:t>
            </a:r>
            <a:r>
              <a:rPr lang="en-US" dirty="0"/>
              <a:t> </a:t>
            </a:r>
            <a:r>
              <a:rPr lang="en-US" dirty="0" err="1"/>
              <a:t>браузера</a:t>
            </a:r>
            <a:r>
              <a:rPr lang="en-US" dirty="0"/>
              <a:t>, </a:t>
            </a:r>
            <a:r>
              <a:rPr lang="en-US" dirty="0" err="1"/>
              <a:t>кстати</a:t>
            </a:r>
            <a:r>
              <a:rPr lang="en-US" dirty="0"/>
              <a:t>,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интерпретировать</a:t>
            </a:r>
            <a:r>
              <a:rPr lang="en-US" dirty="0"/>
              <a:t> </a:t>
            </a:r>
            <a:r>
              <a:rPr lang="en-US" dirty="0" err="1"/>
              <a:t>веб</a:t>
            </a:r>
            <a:r>
              <a:rPr lang="en-US" dirty="0"/>
              <a:t>- </a:t>
            </a:r>
            <a:r>
              <a:rPr lang="en-US" dirty="0" err="1"/>
              <a:t>страницу</a:t>
            </a:r>
            <a:r>
              <a:rPr lang="en-US" dirty="0"/>
              <a:t> </a:t>
            </a:r>
            <a:r>
              <a:rPr lang="en-US" dirty="0" err="1"/>
              <a:t>по-разному</a:t>
            </a:r>
            <a:r>
              <a:rPr lang="en-US" dirty="0"/>
              <a:t>. </a:t>
            </a:r>
          </a:p>
          <a:p>
            <a:r>
              <a:rPr lang="en-US" dirty="0" err="1"/>
              <a:t>Описанные</a:t>
            </a:r>
            <a:r>
              <a:rPr lang="en-US" dirty="0"/>
              <a:t> </a:t>
            </a:r>
            <a:r>
              <a:rPr lang="en-US" dirty="0" err="1"/>
              <a:t>выше</a:t>
            </a:r>
            <a:r>
              <a:rPr lang="en-US" dirty="0"/>
              <a:t> </a:t>
            </a:r>
            <a:r>
              <a:rPr lang="en-US" dirty="0" err="1"/>
              <a:t>шаги</a:t>
            </a:r>
            <a:r>
              <a:rPr lang="en-US" dirty="0"/>
              <a:t> </a:t>
            </a:r>
            <a:r>
              <a:rPr lang="en-US" dirty="0" err="1"/>
              <a:t>демонстрируют</a:t>
            </a:r>
            <a:r>
              <a:rPr lang="en-US" dirty="0"/>
              <a:t> </a:t>
            </a:r>
            <a:r>
              <a:rPr lang="en-US" dirty="0" err="1"/>
              <a:t>использование</a:t>
            </a:r>
            <a:r>
              <a:rPr lang="en-US" dirty="0"/>
              <a:t> </a:t>
            </a:r>
            <a:r>
              <a:rPr lang="en-US" dirty="0" err="1"/>
              <a:t>непостоянных</a:t>
            </a:r>
            <a:r>
              <a:rPr lang="en-US" dirty="0"/>
              <a:t> </a:t>
            </a:r>
            <a:r>
              <a:rPr lang="en-US" dirty="0" err="1"/>
              <a:t>соединений</a:t>
            </a:r>
            <a:r>
              <a:rPr lang="en-US" dirty="0"/>
              <a:t> HTTP,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которых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 </a:t>
            </a:r>
            <a:r>
              <a:rPr lang="en-US" dirty="0" err="1"/>
              <a:t>закрывается</a:t>
            </a:r>
            <a:r>
              <a:rPr lang="en-US" dirty="0"/>
              <a:t> </a:t>
            </a:r>
            <a:r>
              <a:rPr lang="en-US" dirty="0" err="1"/>
              <a:t>после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сервер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. </a:t>
            </a:r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 </a:t>
            </a:r>
            <a:r>
              <a:rPr lang="en-US" dirty="0" err="1"/>
              <a:t>каждое</a:t>
            </a:r>
            <a:r>
              <a:rPr lang="en-US" dirty="0"/>
              <a:t> TCP- </a:t>
            </a:r>
            <a:r>
              <a:rPr lang="en-US" dirty="0" err="1"/>
              <a:t>соединение</a:t>
            </a:r>
            <a:r>
              <a:rPr lang="en-US" dirty="0"/>
              <a:t> </a:t>
            </a:r>
            <a:r>
              <a:rPr lang="en-US" dirty="0" err="1"/>
              <a:t>передает</a:t>
            </a:r>
            <a:r>
              <a:rPr lang="en-US" dirty="0"/>
              <a:t> </a:t>
            </a:r>
            <a:r>
              <a:rPr lang="en-US" dirty="0" err="1"/>
              <a:t>ровно</a:t>
            </a:r>
            <a:r>
              <a:rPr lang="en-US" dirty="0"/>
              <a:t> </a:t>
            </a:r>
            <a:r>
              <a:rPr lang="en-US" dirty="0" err="1"/>
              <a:t>одно</a:t>
            </a:r>
            <a:r>
              <a:rPr lang="en-US" dirty="0"/>
              <a:t> </a:t>
            </a:r>
            <a:r>
              <a:rPr lang="en-US" dirty="0" err="1"/>
              <a:t>сообщение-запрос</a:t>
            </a:r>
            <a:r>
              <a:rPr lang="en-US" dirty="0"/>
              <a:t> и </a:t>
            </a:r>
            <a:r>
              <a:rPr lang="en-US" dirty="0" err="1"/>
              <a:t>одно</a:t>
            </a:r>
            <a:r>
              <a:rPr lang="en-US" dirty="0"/>
              <a:t> </a:t>
            </a:r>
            <a:r>
              <a:rPr lang="en-US" dirty="0" err="1"/>
              <a:t>сообщение-ответ</a:t>
            </a:r>
            <a:r>
              <a:rPr lang="en-US" dirty="0"/>
              <a:t>. В </a:t>
            </a:r>
            <a:r>
              <a:rPr lang="en-US" dirty="0" err="1"/>
              <a:t>нашем</a:t>
            </a:r>
            <a:r>
              <a:rPr lang="en-US" dirty="0"/>
              <a:t> </a:t>
            </a:r>
            <a:r>
              <a:rPr lang="en-US" dirty="0" err="1"/>
              <a:t>примере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пользователь</a:t>
            </a:r>
            <a:r>
              <a:rPr lang="en-US" dirty="0"/>
              <a:t> </a:t>
            </a:r>
            <a:r>
              <a:rPr lang="en-US" dirty="0" err="1"/>
              <a:t>запрашивает</a:t>
            </a:r>
            <a:r>
              <a:rPr lang="en-US" dirty="0"/>
              <a:t> </a:t>
            </a:r>
            <a:r>
              <a:rPr lang="en-US" dirty="0" err="1"/>
              <a:t>веб-страницу</a:t>
            </a:r>
            <a:r>
              <a:rPr lang="en-US" dirty="0"/>
              <a:t>, </a:t>
            </a:r>
            <a:r>
              <a:rPr lang="en-US" dirty="0" err="1"/>
              <a:t>устанавливаются</a:t>
            </a:r>
            <a:r>
              <a:rPr lang="en-US" dirty="0"/>
              <a:t> 11 TCP-</a:t>
            </a:r>
            <a:r>
              <a:rPr lang="en-US" dirty="0" err="1"/>
              <a:t>соединений</a:t>
            </a:r>
            <a:r>
              <a:rPr lang="en-US" dirty="0"/>
              <a:t>. </a:t>
            </a:r>
            <a:r>
              <a:rPr lang="en-US" dirty="0" err="1"/>
              <a:t>Здесь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намеренно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уточняем</a:t>
            </a:r>
            <a:r>
              <a:rPr lang="en-US" dirty="0"/>
              <a:t>, </a:t>
            </a:r>
            <a:r>
              <a:rPr lang="en-US" dirty="0" err="1"/>
              <a:t>получил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10 JPEGфайлов </a:t>
            </a:r>
            <a:r>
              <a:rPr lang="en-US" dirty="0" err="1"/>
              <a:t>через</a:t>
            </a:r>
            <a:r>
              <a:rPr lang="en-US" dirty="0"/>
              <a:t> 10 </a:t>
            </a:r>
            <a:r>
              <a:rPr lang="en-US" dirty="0" err="1"/>
              <a:t>последовательно</a:t>
            </a:r>
            <a:r>
              <a:rPr lang="en-US" dirty="0"/>
              <a:t> </a:t>
            </a:r>
            <a:r>
              <a:rPr lang="en-US" dirty="0" err="1"/>
              <a:t>создаваемых</a:t>
            </a:r>
            <a:r>
              <a:rPr lang="en-US" dirty="0"/>
              <a:t> TCP-</a:t>
            </a:r>
            <a:r>
              <a:rPr lang="en-US" dirty="0" err="1"/>
              <a:t>соединений</a:t>
            </a:r>
            <a:r>
              <a:rPr lang="en-US" dirty="0"/>
              <a:t>, </a:t>
            </a:r>
            <a:r>
              <a:rPr lang="en-US" dirty="0" err="1"/>
              <a:t>либо</a:t>
            </a:r>
            <a:r>
              <a:rPr lang="en-US" dirty="0"/>
              <a:t> </a:t>
            </a:r>
            <a:r>
              <a:rPr lang="en-US" dirty="0" err="1"/>
              <a:t>некоторые</a:t>
            </a:r>
            <a:r>
              <a:rPr lang="en-US" dirty="0"/>
              <a:t> </a:t>
            </a:r>
            <a:r>
              <a:rPr lang="en-US" dirty="0" err="1"/>
              <a:t>приняты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параллельное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.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самом</a:t>
            </a:r>
            <a:r>
              <a:rPr lang="en-US" dirty="0"/>
              <a:t> </a:t>
            </a:r>
            <a:r>
              <a:rPr lang="en-US" dirty="0" err="1"/>
              <a:t>деле</a:t>
            </a:r>
            <a:r>
              <a:rPr lang="en-US" dirty="0"/>
              <a:t> </a:t>
            </a:r>
            <a:r>
              <a:rPr lang="en-US" dirty="0" err="1"/>
              <a:t>большинство</a:t>
            </a:r>
            <a:r>
              <a:rPr lang="en-US" dirty="0"/>
              <a:t> </a:t>
            </a:r>
            <a:r>
              <a:rPr lang="en-US" dirty="0" err="1"/>
              <a:t>современных</a:t>
            </a:r>
            <a:r>
              <a:rPr lang="en-US" dirty="0"/>
              <a:t> </a:t>
            </a:r>
            <a:r>
              <a:rPr lang="en-US" dirty="0" err="1"/>
              <a:t>браузеров</a:t>
            </a:r>
            <a:r>
              <a:rPr lang="en-US" dirty="0"/>
              <a:t> в </a:t>
            </a:r>
            <a:r>
              <a:rPr lang="en-US" dirty="0" err="1"/>
              <a:t>режиме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умолчанию</a:t>
            </a:r>
            <a:r>
              <a:rPr lang="en-US" dirty="0"/>
              <a:t> </a:t>
            </a:r>
            <a:r>
              <a:rPr lang="en-US" dirty="0" err="1"/>
              <a:t>открывают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пяти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десяти</a:t>
            </a:r>
            <a:r>
              <a:rPr lang="en-US" dirty="0"/>
              <a:t> </a:t>
            </a:r>
            <a:r>
              <a:rPr lang="en-US" dirty="0" err="1"/>
              <a:t>параллельных</a:t>
            </a:r>
            <a:r>
              <a:rPr lang="en-US" dirty="0"/>
              <a:t> TCP-</a:t>
            </a:r>
            <a:r>
              <a:rPr lang="en-US" dirty="0" err="1"/>
              <a:t>соединений</a:t>
            </a:r>
            <a:r>
              <a:rPr lang="en-US" dirty="0"/>
              <a:t>, и </a:t>
            </a:r>
            <a:r>
              <a:rPr lang="en-US" dirty="0" err="1"/>
              <a:t>каждое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них</a:t>
            </a:r>
            <a:r>
              <a:rPr lang="en-US" dirty="0"/>
              <a:t> </a:t>
            </a:r>
            <a:r>
              <a:rPr lang="en-US" dirty="0" err="1"/>
              <a:t>обрабатывает</a:t>
            </a:r>
            <a:r>
              <a:rPr lang="en-US" dirty="0"/>
              <a:t> </a:t>
            </a:r>
            <a:r>
              <a:rPr lang="en-US" dirty="0" err="1"/>
              <a:t>одну</a:t>
            </a:r>
            <a:r>
              <a:rPr lang="en-US" dirty="0"/>
              <a:t> </a:t>
            </a:r>
            <a:r>
              <a:rPr lang="en-US" dirty="0" err="1"/>
              <a:t>транзакцию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запроса</a:t>
            </a:r>
            <a:r>
              <a:rPr lang="en-US" dirty="0"/>
              <a:t> и </a:t>
            </a:r>
            <a:r>
              <a:rPr lang="en-US" dirty="0" err="1"/>
              <a:t>ответа</a:t>
            </a:r>
            <a:r>
              <a:rPr lang="en-US" dirty="0"/>
              <a:t>, а </a:t>
            </a:r>
            <a:r>
              <a:rPr lang="en-US" dirty="0" err="1"/>
              <a:t>степень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параллелизма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сконфигурирована</a:t>
            </a:r>
            <a:r>
              <a:rPr lang="en-US" dirty="0"/>
              <a:t> </a:t>
            </a:r>
            <a:r>
              <a:rPr lang="en-US" dirty="0" err="1"/>
              <a:t>пользователем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тот</a:t>
            </a:r>
            <a:r>
              <a:rPr lang="en-US" dirty="0"/>
              <a:t> </a:t>
            </a:r>
            <a:r>
              <a:rPr lang="en-US" dirty="0" err="1"/>
              <a:t>пожелает</a:t>
            </a:r>
            <a:r>
              <a:rPr lang="en-US" dirty="0"/>
              <a:t>, </a:t>
            </a:r>
            <a:r>
              <a:rPr lang="en-US" dirty="0" err="1"/>
              <a:t>число</a:t>
            </a:r>
            <a:r>
              <a:rPr lang="en-US" dirty="0"/>
              <a:t> </a:t>
            </a:r>
            <a:r>
              <a:rPr lang="en-US" dirty="0" err="1"/>
              <a:t>параллельных</a:t>
            </a:r>
            <a:r>
              <a:rPr lang="en-US" dirty="0"/>
              <a:t> </a:t>
            </a:r>
            <a:r>
              <a:rPr lang="en-US" dirty="0" err="1"/>
              <a:t>соединений</a:t>
            </a:r>
            <a:r>
              <a:rPr lang="en-US" dirty="0"/>
              <a:t>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установить</a:t>
            </a:r>
            <a:r>
              <a:rPr lang="en-US" dirty="0"/>
              <a:t> </a:t>
            </a:r>
            <a:r>
              <a:rPr lang="en-US" dirty="0" err="1"/>
              <a:t>равным</a:t>
            </a:r>
            <a:r>
              <a:rPr lang="en-US" dirty="0"/>
              <a:t> </a:t>
            </a:r>
            <a:r>
              <a:rPr lang="en-US" dirty="0" err="1"/>
              <a:t>единице</a:t>
            </a:r>
            <a:r>
              <a:rPr lang="en-US" dirty="0"/>
              <a:t>, и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10 </a:t>
            </a:r>
            <a:r>
              <a:rPr lang="en-US" dirty="0" err="1"/>
              <a:t>соединений</a:t>
            </a:r>
            <a:r>
              <a:rPr lang="en-US" dirty="0"/>
              <a:t> </a:t>
            </a:r>
            <a:r>
              <a:rPr lang="en-US" dirty="0" err="1"/>
              <a:t>будут</a:t>
            </a:r>
            <a:r>
              <a:rPr lang="en-US" dirty="0"/>
              <a:t> </a:t>
            </a:r>
            <a:r>
              <a:rPr lang="en-US" dirty="0" err="1"/>
              <a:t>устанавливаться</a:t>
            </a:r>
            <a:r>
              <a:rPr lang="en-US" dirty="0"/>
              <a:t> </a:t>
            </a:r>
            <a:r>
              <a:rPr lang="en-US" dirty="0" err="1"/>
              <a:t>последовательно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47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давайте</a:t>
            </a:r>
            <a:r>
              <a:rPr lang="en-US" dirty="0"/>
              <a:t> </a:t>
            </a:r>
            <a:r>
              <a:rPr lang="en-US" dirty="0" err="1"/>
              <a:t>произведем</a:t>
            </a:r>
            <a:r>
              <a:rPr lang="en-US" dirty="0"/>
              <a:t> </a:t>
            </a:r>
            <a:r>
              <a:rPr lang="en-US" dirty="0" err="1"/>
              <a:t>некоторые</a:t>
            </a:r>
            <a:r>
              <a:rPr lang="en-US" dirty="0"/>
              <a:t> </a:t>
            </a:r>
            <a:r>
              <a:rPr lang="en-US" dirty="0" err="1"/>
              <a:t>вычисления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оценки</a:t>
            </a:r>
            <a:r>
              <a:rPr lang="en-US" dirty="0"/>
              <a:t> </a:t>
            </a:r>
            <a:r>
              <a:rPr lang="en-US" dirty="0" err="1"/>
              <a:t>интервала</a:t>
            </a:r>
            <a:r>
              <a:rPr lang="en-US" dirty="0"/>
              <a:t> </a:t>
            </a:r>
            <a:r>
              <a:rPr lang="en-US" dirty="0" err="1"/>
              <a:t>времени</a:t>
            </a:r>
            <a:r>
              <a:rPr lang="en-US" dirty="0"/>
              <a:t>, </a:t>
            </a:r>
            <a:r>
              <a:rPr lang="en-US" dirty="0" err="1"/>
              <a:t>проходящего</a:t>
            </a:r>
            <a:r>
              <a:rPr lang="en-US" dirty="0"/>
              <a:t> с </a:t>
            </a:r>
            <a:r>
              <a:rPr lang="en-US" dirty="0" err="1"/>
              <a:t>отправки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 </a:t>
            </a:r>
            <a:r>
              <a:rPr lang="en-US" dirty="0" err="1"/>
              <a:t>запроса</a:t>
            </a:r>
            <a:r>
              <a:rPr lang="en-US" dirty="0"/>
              <a:t> </a:t>
            </a:r>
            <a:r>
              <a:rPr lang="en-US" dirty="0" err="1"/>
              <a:t>базового</a:t>
            </a:r>
            <a:r>
              <a:rPr lang="en-US" dirty="0"/>
              <a:t> HTML-</a:t>
            </a:r>
            <a:r>
              <a:rPr lang="en-US" dirty="0" err="1"/>
              <a:t>файла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момента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весь</a:t>
            </a:r>
            <a:r>
              <a:rPr lang="en-US" dirty="0"/>
              <a:t> </a:t>
            </a:r>
            <a:r>
              <a:rPr lang="en-US" dirty="0" err="1"/>
              <a:t>файл</a:t>
            </a:r>
            <a:r>
              <a:rPr lang="en-US" dirty="0"/>
              <a:t> </a:t>
            </a:r>
            <a:r>
              <a:rPr lang="en-US" dirty="0" err="1"/>
              <a:t>получен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определим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оборота</a:t>
            </a:r>
            <a:r>
              <a:rPr lang="en-US" dirty="0"/>
              <a:t> (round-trip time, RTT), </a:t>
            </a:r>
            <a:r>
              <a:rPr lang="en-US" dirty="0" err="1"/>
              <a:t>которое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иное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, </a:t>
            </a:r>
            <a:r>
              <a:rPr lang="en-US" dirty="0" err="1"/>
              <a:t>требуемое</a:t>
            </a:r>
            <a:r>
              <a:rPr lang="en-US" dirty="0"/>
              <a:t> </a:t>
            </a:r>
            <a:r>
              <a:rPr lang="en-US" dirty="0" err="1"/>
              <a:t>пакету</a:t>
            </a:r>
            <a:r>
              <a:rPr lang="en-US" dirty="0"/>
              <a:t> </a:t>
            </a:r>
            <a:r>
              <a:rPr lang="en-US" dirty="0" err="1"/>
              <a:t>малого</a:t>
            </a:r>
            <a:r>
              <a:rPr lang="en-US" dirty="0"/>
              <a:t> </a:t>
            </a:r>
            <a:r>
              <a:rPr lang="en-US" dirty="0" err="1"/>
              <a:t>размера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передачи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 к </a:t>
            </a:r>
            <a:r>
              <a:rPr lang="en-US" dirty="0" err="1"/>
              <a:t>серверу</a:t>
            </a:r>
            <a:r>
              <a:rPr lang="en-US" dirty="0"/>
              <a:t> и </a:t>
            </a:r>
            <a:r>
              <a:rPr lang="en-US" dirty="0" err="1"/>
              <a:t>обратно</a:t>
            </a:r>
            <a:r>
              <a:rPr lang="en-US" dirty="0"/>
              <a:t> (</a:t>
            </a:r>
            <a:r>
              <a:rPr lang="en-US" dirty="0" err="1"/>
              <a:t>еще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называют</a:t>
            </a:r>
            <a:r>
              <a:rPr lang="en-US" dirty="0"/>
              <a:t> </a:t>
            </a:r>
            <a:r>
              <a:rPr lang="en-US" dirty="0" err="1"/>
              <a:t>временем</a:t>
            </a:r>
            <a:r>
              <a:rPr lang="en-US" dirty="0"/>
              <a:t> </a:t>
            </a:r>
            <a:r>
              <a:rPr lang="en-US" dirty="0" err="1"/>
              <a:t>двусторонней</a:t>
            </a:r>
            <a:r>
              <a:rPr lang="en-US" dirty="0"/>
              <a:t> </a:t>
            </a:r>
            <a:r>
              <a:rPr lang="en-US" dirty="0" err="1"/>
              <a:t>задержки</a:t>
            </a:r>
            <a:r>
              <a:rPr lang="en-US" dirty="0"/>
              <a:t>).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оборота</a:t>
            </a:r>
            <a:r>
              <a:rPr lang="en-US" dirty="0"/>
              <a:t> </a:t>
            </a:r>
            <a:r>
              <a:rPr lang="en-US" dirty="0" err="1"/>
              <a:t>включает</a:t>
            </a:r>
            <a:r>
              <a:rPr lang="en-US" dirty="0"/>
              <a:t> в </a:t>
            </a:r>
            <a:r>
              <a:rPr lang="en-US" dirty="0" err="1"/>
              <a:t>себя</a:t>
            </a:r>
            <a:r>
              <a:rPr lang="en-US" dirty="0"/>
              <a:t> </a:t>
            </a:r>
            <a:r>
              <a:rPr lang="en-US" dirty="0" err="1"/>
              <a:t>задержку</a:t>
            </a:r>
            <a:r>
              <a:rPr lang="en-US" dirty="0"/>
              <a:t> </a:t>
            </a:r>
            <a:r>
              <a:rPr lang="en-US" dirty="0" err="1"/>
              <a:t>распространения</a:t>
            </a:r>
            <a:r>
              <a:rPr lang="en-US" dirty="0"/>
              <a:t>, </a:t>
            </a:r>
            <a:r>
              <a:rPr lang="en-US" dirty="0" err="1"/>
              <a:t>задержку</a:t>
            </a:r>
            <a:r>
              <a:rPr lang="en-US" dirty="0"/>
              <a:t> </a:t>
            </a:r>
            <a:r>
              <a:rPr lang="en-US" dirty="0" err="1"/>
              <a:t>ожидания</a:t>
            </a:r>
            <a:r>
              <a:rPr lang="en-US" dirty="0"/>
              <a:t> в </a:t>
            </a:r>
            <a:r>
              <a:rPr lang="en-US" dirty="0" err="1"/>
              <a:t>промежуточных</a:t>
            </a:r>
            <a:r>
              <a:rPr lang="en-US" dirty="0"/>
              <a:t> </a:t>
            </a:r>
            <a:r>
              <a:rPr lang="en-US" dirty="0" err="1"/>
              <a:t>маршрутизаторах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коммутаторах</a:t>
            </a:r>
            <a:r>
              <a:rPr lang="en-US" dirty="0"/>
              <a:t> и </a:t>
            </a:r>
            <a:r>
              <a:rPr lang="en-US" dirty="0" err="1"/>
              <a:t>задержку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обработку</a:t>
            </a:r>
            <a:r>
              <a:rPr lang="en-US" dirty="0"/>
              <a:t> </a:t>
            </a:r>
            <a:r>
              <a:rPr lang="en-US" dirty="0" err="1"/>
              <a:t>пакета</a:t>
            </a:r>
            <a:r>
              <a:rPr lang="en-US" dirty="0"/>
              <a:t>. </a:t>
            </a:r>
            <a:r>
              <a:rPr lang="en-US" dirty="0" err="1"/>
              <a:t>Рассмотрим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происходит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пользователь</a:t>
            </a:r>
            <a:r>
              <a:rPr lang="en-US" dirty="0"/>
              <a:t> </a:t>
            </a:r>
            <a:r>
              <a:rPr lang="en-US" dirty="0" err="1"/>
              <a:t>нажимает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гиперссылку</a:t>
            </a:r>
            <a:r>
              <a:rPr lang="en-US" dirty="0"/>
              <a:t>.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показано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рисунке</a:t>
            </a:r>
            <a:r>
              <a:rPr lang="en-US" dirty="0"/>
              <a:t>,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приводит</a:t>
            </a:r>
            <a:r>
              <a:rPr lang="en-US" dirty="0"/>
              <a:t> к </a:t>
            </a:r>
            <a:r>
              <a:rPr lang="en-US" dirty="0" err="1"/>
              <a:t>тому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инициирует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 с </a:t>
            </a:r>
            <a:r>
              <a:rPr lang="en-US" dirty="0" err="1"/>
              <a:t>веб-сервером</a:t>
            </a:r>
            <a:r>
              <a:rPr lang="en-US" dirty="0"/>
              <a:t>; </a:t>
            </a:r>
            <a:r>
              <a:rPr lang="en-US" dirty="0" err="1"/>
              <a:t>оно</a:t>
            </a:r>
            <a:r>
              <a:rPr lang="en-US" dirty="0"/>
              <a:t> </a:t>
            </a:r>
            <a:r>
              <a:rPr lang="en-US" dirty="0" err="1"/>
              <a:t>включает</a:t>
            </a:r>
            <a:r>
              <a:rPr lang="en-US" dirty="0"/>
              <a:t> «</a:t>
            </a:r>
            <a:r>
              <a:rPr lang="en-US" dirty="0" err="1"/>
              <a:t>тройное</a:t>
            </a:r>
            <a:r>
              <a:rPr lang="en-US" dirty="0"/>
              <a:t> </a:t>
            </a:r>
            <a:r>
              <a:rPr lang="en-US" dirty="0" err="1"/>
              <a:t>рукопожатие</a:t>
            </a:r>
            <a:r>
              <a:rPr lang="en-US" dirty="0"/>
              <a:t>» — 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серверу</a:t>
            </a:r>
            <a:r>
              <a:rPr lang="en-US" dirty="0"/>
              <a:t> </a:t>
            </a:r>
            <a:r>
              <a:rPr lang="en-US" dirty="0" err="1"/>
              <a:t>небольшой</a:t>
            </a:r>
            <a:r>
              <a:rPr lang="en-US" dirty="0"/>
              <a:t> TCP-</a:t>
            </a:r>
            <a:r>
              <a:rPr lang="en-US" dirty="0" err="1"/>
              <a:t>сегмент</a:t>
            </a:r>
            <a:r>
              <a:rPr lang="en-US" dirty="0"/>
              <a:t>, </a:t>
            </a:r>
            <a:r>
              <a:rPr lang="en-US" dirty="0" err="1"/>
              <a:t>сервер</a:t>
            </a:r>
            <a:r>
              <a:rPr lang="en-US" dirty="0"/>
              <a:t> </a:t>
            </a:r>
            <a:r>
              <a:rPr lang="en-US" dirty="0" err="1"/>
              <a:t>подтверждает</a:t>
            </a:r>
            <a:r>
              <a:rPr lang="en-US" dirty="0"/>
              <a:t> и </a:t>
            </a:r>
            <a:r>
              <a:rPr lang="en-US" dirty="0" err="1"/>
              <a:t>отправляет</a:t>
            </a:r>
            <a:r>
              <a:rPr lang="en-US" dirty="0"/>
              <a:t> в </a:t>
            </a:r>
            <a:r>
              <a:rPr lang="en-US" dirty="0" err="1"/>
              <a:t>ответ</a:t>
            </a:r>
            <a:r>
              <a:rPr lang="en-US" dirty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небольшой</a:t>
            </a:r>
            <a:r>
              <a:rPr lang="en-US" dirty="0"/>
              <a:t> TCP-</a:t>
            </a:r>
            <a:r>
              <a:rPr lang="en-US" dirty="0" err="1"/>
              <a:t>сегмент</a:t>
            </a:r>
            <a:r>
              <a:rPr lang="en-US" dirty="0"/>
              <a:t>, и, </a:t>
            </a:r>
            <a:r>
              <a:rPr lang="en-US" dirty="0" err="1"/>
              <a:t>наконец</a:t>
            </a:r>
            <a:r>
              <a:rPr lang="en-US" dirty="0"/>
              <a:t>, 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еще</a:t>
            </a:r>
            <a:r>
              <a:rPr lang="en-US" dirty="0"/>
              <a:t> </a:t>
            </a:r>
            <a:r>
              <a:rPr lang="en-US" dirty="0" err="1"/>
              <a:t>раз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сегмент</a:t>
            </a:r>
            <a:r>
              <a:rPr lang="en-US" dirty="0"/>
              <a:t> с </a:t>
            </a:r>
            <a:r>
              <a:rPr lang="en-US" dirty="0" err="1"/>
              <a:t>подтверждением</a:t>
            </a:r>
            <a:r>
              <a:rPr lang="en-US" dirty="0"/>
              <a:t> </a:t>
            </a:r>
            <a:r>
              <a:rPr lang="en-US" dirty="0" err="1"/>
              <a:t>серверу</a:t>
            </a:r>
            <a:r>
              <a:rPr lang="en-US" dirty="0"/>
              <a:t>. </a:t>
            </a:r>
          </a:p>
          <a:p>
            <a:r>
              <a:rPr lang="en-US" dirty="0" err="1"/>
              <a:t>Первые</a:t>
            </a:r>
            <a:r>
              <a:rPr lang="en-US" dirty="0"/>
              <a:t> </a:t>
            </a:r>
            <a:r>
              <a:rPr lang="en-US" dirty="0" err="1"/>
              <a:t>две</a:t>
            </a:r>
            <a:r>
              <a:rPr lang="en-US" dirty="0"/>
              <a:t> </a:t>
            </a:r>
            <a:r>
              <a:rPr lang="en-US" dirty="0" err="1"/>
              <a:t>части</a:t>
            </a:r>
            <a:r>
              <a:rPr lang="en-US" dirty="0"/>
              <a:t> </a:t>
            </a:r>
            <a:r>
              <a:rPr lang="en-US" dirty="0" err="1"/>
              <a:t>тройного</a:t>
            </a:r>
            <a:r>
              <a:rPr lang="en-US" dirty="0"/>
              <a:t> </a:t>
            </a:r>
            <a:r>
              <a:rPr lang="en-US" dirty="0" err="1"/>
              <a:t>рукопожатия</a:t>
            </a:r>
            <a:r>
              <a:rPr lang="en-US" dirty="0"/>
              <a:t> </a:t>
            </a:r>
            <a:r>
              <a:rPr lang="en-US" dirty="0" err="1"/>
              <a:t>занимают</a:t>
            </a:r>
            <a:r>
              <a:rPr lang="en-US" dirty="0"/>
              <a:t> </a:t>
            </a:r>
            <a:r>
              <a:rPr lang="en-US" dirty="0" err="1"/>
              <a:t>одно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оборота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1 RTT. </a:t>
            </a:r>
            <a:r>
              <a:rPr lang="en-US" dirty="0" err="1"/>
              <a:t>После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вместе</a:t>
            </a:r>
            <a:r>
              <a:rPr lang="en-US" dirty="0"/>
              <a:t> с </a:t>
            </a:r>
            <a:r>
              <a:rPr lang="en-US" dirty="0" err="1"/>
              <a:t>третьей</a:t>
            </a:r>
            <a:r>
              <a:rPr lang="en-US" dirty="0"/>
              <a:t> </a:t>
            </a:r>
            <a:r>
              <a:rPr lang="en-US" dirty="0" err="1"/>
              <a:t>частью</a:t>
            </a:r>
            <a:r>
              <a:rPr lang="en-US" dirty="0"/>
              <a:t> </a:t>
            </a:r>
            <a:r>
              <a:rPr lang="en-US" dirty="0" err="1"/>
              <a:t>клиент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HTTP-</a:t>
            </a:r>
            <a:r>
              <a:rPr lang="en-US" dirty="0" err="1"/>
              <a:t>запрос</a:t>
            </a:r>
            <a:r>
              <a:rPr lang="en-US" dirty="0"/>
              <a:t> в TCP-</a:t>
            </a:r>
            <a:r>
              <a:rPr lang="en-US" dirty="0" err="1"/>
              <a:t>соединение</a:t>
            </a:r>
            <a:r>
              <a:rPr lang="en-US" dirty="0"/>
              <a:t>.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только</a:t>
            </a:r>
            <a:r>
              <a:rPr lang="en-US" dirty="0"/>
              <a:t> 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прибывает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сервер</a:t>
            </a:r>
            <a:r>
              <a:rPr lang="en-US" dirty="0"/>
              <a:t>, </a:t>
            </a:r>
            <a:r>
              <a:rPr lang="en-US" dirty="0" err="1"/>
              <a:t>тот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в </a:t>
            </a:r>
            <a:r>
              <a:rPr lang="en-US" dirty="0" err="1"/>
              <a:t>ответ</a:t>
            </a:r>
            <a:r>
              <a:rPr lang="en-US" dirty="0"/>
              <a:t> </a:t>
            </a:r>
            <a:r>
              <a:rPr lang="en-US" dirty="0" err="1"/>
              <a:t>запрошенный</a:t>
            </a:r>
            <a:r>
              <a:rPr lang="en-US" dirty="0"/>
              <a:t> HTML-</a:t>
            </a:r>
            <a:r>
              <a:rPr lang="en-US" dirty="0" err="1"/>
              <a:t>файл</a:t>
            </a:r>
            <a:r>
              <a:rPr lang="en-US" dirty="0"/>
              <a:t>. </a:t>
            </a:r>
            <a:r>
              <a:rPr lang="en-US" dirty="0" err="1"/>
              <a:t>Данная</a:t>
            </a:r>
            <a:r>
              <a:rPr lang="en-US" dirty="0"/>
              <a:t> </a:t>
            </a:r>
            <a:r>
              <a:rPr lang="en-US" dirty="0" err="1"/>
              <a:t>пара</a:t>
            </a:r>
            <a:r>
              <a:rPr lang="en-US" dirty="0"/>
              <a:t> </a:t>
            </a:r>
            <a:r>
              <a:rPr lang="en-US" dirty="0" err="1"/>
              <a:t>запрос</a:t>
            </a:r>
            <a:r>
              <a:rPr lang="en-US" dirty="0"/>
              <a:t> — </a:t>
            </a:r>
            <a:r>
              <a:rPr lang="en-US" dirty="0" err="1"/>
              <a:t>ответ</a:t>
            </a:r>
            <a:r>
              <a:rPr lang="en-US" dirty="0"/>
              <a:t> </a:t>
            </a:r>
            <a:r>
              <a:rPr lang="en-US" dirty="0" err="1"/>
              <a:t>занимает</a:t>
            </a:r>
            <a:r>
              <a:rPr lang="en-US" dirty="0"/>
              <a:t> </a:t>
            </a:r>
            <a:r>
              <a:rPr lang="en-US" dirty="0" err="1"/>
              <a:t>еще</a:t>
            </a:r>
            <a:r>
              <a:rPr lang="en-US" dirty="0"/>
              <a:t> </a:t>
            </a:r>
            <a:r>
              <a:rPr lang="en-US" dirty="0" err="1"/>
              <a:t>одно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оборота</a:t>
            </a:r>
            <a:r>
              <a:rPr lang="en-US" dirty="0"/>
              <a:t> (1 RTT). </a:t>
            </a:r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 </a:t>
            </a:r>
            <a:r>
              <a:rPr lang="en-US" dirty="0" err="1"/>
              <a:t>общее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ответа</a:t>
            </a:r>
            <a:r>
              <a:rPr lang="en-US" dirty="0"/>
              <a:t> </a:t>
            </a:r>
            <a:r>
              <a:rPr lang="en-US" dirty="0" err="1"/>
              <a:t>приблизительно</a:t>
            </a:r>
            <a:r>
              <a:rPr lang="en-US" dirty="0"/>
              <a:t> </a:t>
            </a:r>
            <a:r>
              <a:rPr lang="en-US" dirty="0" err="1"/>
              <a:t>равно</a:t>
            </a:r>
            <a:r>
              <a:rPr lang="en-US" dirty="0"/>
              <a:t> </a:t>
            </a:r>
            <a:r>
              <a:rPr lang="en-US" dirty="0" err="1"/>
              <a:t>удвоенному</a:t>
            </a:r>
            <a:r>
              <a:rPr lang="en-US" dirty="0"/>
              <a:t> </a:t>
            </a:r>
            <a:r>
              <a:rPr lang="en-US" dirty="0" err="1"/>
              <a:t>времени</a:t>
            </a:r>
            <a:r>
              <a:rPr lang="en-US" dirty="0"/>
              <a:t> </a:t>
            </a:r>
            <a:r>
              <a:rPr lang="en-US" dirty="0" err="1"/>
              <a:t>оборота</a:t>
            </a:r>
            <a:r>
              <a:rPr lang="en-US" dirty="0"/>
              <a:t> </a:t>
            </a:r>
            <a:r>
              <a:rPr lang="en-US" dirty="0" err="1"/>
              <a:t>плюс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передачу</a:t>
            </a:r>
            <a:r>
              <a:rPr lang="en-US" dirty="0"/>
              <a:t> HTML-</a:t>
            </a:r>
            <a:r>
              <a:rPr lang="en-US" dirty="0" err="1"/>
              <a:t>файла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622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Непостоянные соединения имеют некоторые недостатки. Во-первых, для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каждого запрашиваемого объекта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должно устанавливаться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обслу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живаться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новое соединение.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каждого из этих соединений протокол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 выделить буфер, а также сохранить несколько переменных как на клиенте, так и на сервере. Это бывает затруднительно для веб-сервера, учитывая, что он может обслуживать сотни различных клиентов одновременно. Во-вторых, как мы уже сказали, передача каждого объекта вызывает за-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равную двум значениям времени оборота: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установления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соединения и еще 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RTT —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отправки запроса и получения ответа, а это все дополнительное время задержки.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с постоянным соединением сервер после отправки ответа клиенту оставляет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соединение открытым. Через одно и то же соединение можно отправить последовательность запросов и ответов между одним и тем же клиентом и сервером. В частности, одно постоянное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соединение позволяет передать всю веб-страницу.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того, через одно постоянное соединение можно отправить одному и тому же клиенту много веб-страниц, размещенных на том же сервере. Эти запросы объектов могут быть сделаны один за другим, без ожидания ответов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обрабатываемыи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запрос (так называемая </a:t>
            </a: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конвейеризация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Обычно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 закрывает соединение, когда оно не используется в течение определенного времени. Когда сервер получает последовательные запросы, он отправляет объекты также один за другим. По умолчанию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использует постоянное соединение 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конвейеризациеи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81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протоколе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существуют два типа сообщений: сообщение-запрос и сообщение-ответ.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Начнем с сообщение-запрос.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представлено типичное сообщение-запрос протокола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мы видим, что оно представлено в обычном текстовом формате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ASCII,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что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человек может его прочитать.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 вторых, мы видим, что сообщение состоит из строк, каждая из которых заканчивается символами возврата каретки и перевода строки, а последняя — двумя парами этих символов. Сообщение-запрос в общем случае может содержать количество строк от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и более.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строка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сообщения называется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строкои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запроса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следующие строки называются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строками заголовка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строке запроса содержатся три поля: поле метода, поле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поле версии протокола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Поле метода может принимать несколько различных значений, включая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GET, POST, HEAD, PUT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сообщений- запросов протокола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применяется, когда браузер запрашивает объект,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идентифицирующийся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полем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давайте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посмотрим на строки заголовка в нашем примере. Строка заголовка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указывает адрес хоста, на котором размещается объект. Вы, возможно, подумаете, что данная строка не является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так как соединение с данным хостом по этому адресу уже установлено, но, эта информация требуется для кэширующего прокси-сервера. Включение строки заголовка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Connection:keep-alive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означает: браузер сообщает серверу не разрывать соединение после отправки. Строка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User-agent: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указывает на агент пользователя, то есть, на тип браузера,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совершает запрос к серверу. Данная информация очень полезна, так как сервер на самом деле может отсылать различным типам браузеров разные версии одного и того же объекта.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Наконец, строка заголовка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Accept-language: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указывает, что пользователь предпочитает по- лучить версию объекта на английском языке, если, конечно, такая вер- сия существует на сервере; в противном случае сервер будет отсылать версию по умолчанию. Заголовок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Accept-language: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одним из многих заголовков согласования, доступных в протоколе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08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давайте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рассмотрим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формат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-запроса,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 рисунке. Как мы видим,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формат соответствует нашему примеру выше. Однако вы можете заметить, что после строк заголовка (при дополнительных символах возврата карет-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перевода строки) присутствует «тело сообщения». Данное тело со- общения является пустым при использовании метода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содержит информацию при использовании метода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Чаще всего 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применяется, когда пользователь заполняет формы, например, вводит слова поиска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поисковои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системе. Используя сообщение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ватель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запрашивает веб-страницу сервера, но ее содержимое зависит от того, что пользователь ввел в поля формы. Если значением поля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да является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тело сообщения содержит информацию, которую пользователь ввел в поля формы.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093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Заметим, что запросы, генерируемые с помощью форм, необязательно используют 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часто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формах при- меняется и 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данные, введенные в поля формы,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подставля-ются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запрашиваемои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страницы. Например, если форма использует 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содержит два поля, в которые вводятся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monkeys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bananas,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 примет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вид: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www.somesite.com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animalsearch?monkeys&amp;bananas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аналогичен методу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сервер получает запрос с помощью метода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отправляет ответное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сообщение, но не пересылает в нем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запрашиваемыи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объект. Разработчики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обычно используют этот метод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отладки.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часто применяется совместно с инструментами веб-публикаций. Он позволяет пользователю загружать объект по указанному адресу на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конкретныи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веб-сервер. Он также используется приложениями, которые требуют загрузки объектов на веб-серверы.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пользователю либо приложению удалять объект на веб-сервере.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5018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Давайте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внимательно посмотрим на сообщение-ответ. Оно состоит из трех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̆: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первоначальнои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строки состояния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 заголовка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тела сообщения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Тело сообщения — это ключевая его часть, она содержит сам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запрашиваемыи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объект (представлен здесь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данные данные данные данные данные...).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Строка состояния содержит три поля: поле версии протокола, код состояния и соответствующее сообщение состояния. В нашем примере строка состоя-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указывает, что сервер использует версию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HTTP/1.1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что все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 (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есть сервер нашел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запрашиваемыи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объект и начал его передачу).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посмотрим на строки заголовка. Сервер использует строку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Connection: keep-alive,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сообщить клиенту, что он не собирается закрыть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соединение после отправки сообщения. Строка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указывает время и дату создания ответа сервером. Обратите внимание, что это не время создания или изменения объекта, а время, когда сервер извлекает объект из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файловои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системы, вставляет его в ответное сообщение и отправляет клиенту. Строка заголовка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Server: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означает, что сообщение было генерировано веб-сервером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Apache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Время послед- него изменения объекта указывает строка состояния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Last-Modified:,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 является наиболее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критичнои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для кэширования объекта, как для локальных клиентов, так и в сетевых кэширующих серверах (также известных как прокси- серверы). Строка заголовка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Content-Length: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показывает число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байт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пересылаемом объекте. Строка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Content-Type: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информирует о том, что объект в теле сообщения является текстом в формате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1017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Наиболее используемые коды состояния включают: </a:t>
            </a:r>
            <a:endParaRPr lang="ru-RU" dirty="0"/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запрос выполнен успешно, и информация возвращена в от-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ветном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сообщении.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301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Moved Permanently: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запрошенныи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объект перемещен;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 указывается в заголовке ответного сообщения, содержа-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строку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Location:.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Программное обеспечение клиента будет автоматически перенаправляться на этот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 Request: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общепринятыи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код ошибки,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указывающии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что запрос не может быть распознан сервером.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404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Found: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запрошенныи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документ на сервере не существует.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505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 Version Not Supported: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запрошенная версия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HTTP-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протокола не поддерживается сервером.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14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данной лекции мы изучим теоретические и практические аспекты сетевых приложений. Мы начнем с определения ключевых понятий сетевого уровня, таких как сетевые службы, требуемые для приложений, клиенты и серверы, процессы и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интерфейс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транспортного уровня. Некоторые из сетевых приложений мы рассмотрим детально, например веб-приложения, электронную почту, службу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DNS,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приложения для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файлообменных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2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уже</a:t>
            </a:r>
            <a:r>
              <a:rPr lang="en-US" dirty="0"/>
              <a:t> </a:t>
            </a:r>
            <a:r>
              <a:rPr lang="en-US" dirty="0" err="1"/>
              <a:t>знаем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 не сохраняет состояние соединения. Это упрощает разработку серверного программного </a:t>
            </a:r>
            <a:r>
              <a:rPr lang="ru-RU" dirty="0"/>
              <a:t>обеспечения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позволяет создавать высокопроизводительные веб-серверы, способные обрабатывать тысячи одновременных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TCP-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соединений. Од-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очень часто возможность идентифицировать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очень даже желательна либо по причине того, что серверу нужно ограничить пользовательские права доступа, либо чтобы предоставлять набор услуг в зависимости от идентификации пользователя. Для этих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в про-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токоле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используются объекты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cookie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Куки»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Механизм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cookie,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веб-сайтам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/>
              <a:t>отслеживать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состояние пользовательского соединения. В наши дни подавляю-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большинство коммерческих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веб-сайтов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используют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меха-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dirty="0"/>
              <a:t>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649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Технология </a:t>
            </a:r>
            <a:r>
              <a:rPr lang="en-US" dirty="0"/>
              <a:t>cookie </a:t>
            </a:r>
            <a:r>
              <a:rPr lang="ru-RU" dirty="0"/>
              <a:t>включает четыре основ- </a:t>
            </a:r>
            <a:r>
              <a:rPr lang="ru-RU" dirty="0" err="1"/>
              <a:t>ных</a:t>
            </a:r>
            <a:r>
              <a:rPr lang="ru-RU" dirty="0"/>
              <a:t> компонента: (1) строка заголовка в ответном </a:t>
            </a:r>
            <a:r>
              <a:rPr lang="en-US" dirty="0"/>
              <a:t>HTTP-</a:t>
            </a:r>
            <a:r>
              <a:rPr lang="ru-RU" dirty="0"/>
              <a:t>сообщении сервера; (2) строка заголовка в </a:t>
            </a:r>
            <a:r>
              <a:rPr lang="en-US" dirty="0"/>
              <a:t>HTTP-</a:t>
            </a:r>
            <a:r>
              <a:rPr lang="ru-RU" dirty="0"/>
              <a:t>запросе клиента; (3) </a:t>
            </a:r>
            <a:r>
              <a:rPr lang="en-US" dirty="0"/>
              <a:t>cookie-</a:t>
            </a:r>
            <a:r>
              <a:rPr lang="ru-RU" dirty="0" err="1"/>
              <a:t>файл</a:t>
            </a:r>
            <a:r>
              <a:rPr lang="ru-RU" dirty="0"/>
              <a:t>, </a:t>
            </a:r>
            <a:r>
              <a:rPr lang="ru-RU" dirty="0" err="1"/>
              <a:t>хранящийся</a:t>
            </a:r>
            <a:r>
              <a:rPr lang="ru-RU" dirty="0"/>
              <a:t> на </a:t>
            </a:r>
            <a:r>
              <a:rPr lang="ru-RU" dirty="0" err="1"/>
              <a:t>конечнои</a:t>
            </a:r>
            <a:r>
              <a:rPr lang="ru-RU" dirty="0"/>
              <a:t>̆ системе пользователя и </a:t>
            </a:r>
            <a:r>
              <a:rPr lang="ru-RU" dirty="0" err="1"/>
              <a:t>управляемыи</a:t>
            </a:r>
            <a:r>
              <a:rPr lang="ru-RU" dirty="0"/>
              <a:t>̆ его браузером; (4) база данных на стороне веб-сервера.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0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Давайте</a:t>
            </a:r>
            <a:r>
              <a:rPr lang="ru-RU" dirty="0"/>
              <a:t>, </a:t>
            </a:r>
            <a:r>
              <a:rPr lang="ru-RU" dirty="0" err="1"/>
              <a:t>исполь</a:t>
            </a:r>
            <a:r>
              <a:rPr lang="ru-RU" dirty="0"/>
              <a:t>- зуя рисунок, посмотрим, как работает этот механизм. Предположим, Сьюзен, которая выходит в Интернет со своего домашнего </a:t>
            </a:r>
            <a:r>
              <a:rPr lang="ru-RU" dirty="0" err="1"/>
              <a:t>компьюте-ра</a:t>
            </a:r>
            <a:r>
              <a:rPr lang="ru-RU" dirty="0"/>
              <a:t>, используя браузер </a:t>
            </a:r>
            <a:r>
              <a:rPr lang="en-US" dirty="0"/>
              <a:t>Internet Explorer, </a:t>
            </a:r>
            <a:r>
              <a:rPr lang="ru-RU" dirty="0"/>
              <a:t>в </a:t>
            </a:r>
            <a:r>
              <a:rPr lang="ru-RU" dirty="0" err="1"/>
              <a:t>первыи</a:t>
            </a:r>
            <a:r>
              <a:rPr lang="ru-RU" dirty="0"/>
              <a:t>̆ раз посещает сервер </a:t>
            </a:r>
            <a:r>
              <a:rPr lang="en-US" b="1" dirty="0"/>
              <a:t>Amazon.com</a:t>
            </a:r>
            <a:r>
              <a:rPr lang="en-US" dirty="0"/>
              <a:t>. </a:t>
            </a:r>
            <a:r>
              <a:rPr lang="ru-RU" dirty="0"/>
              <a:t>Предположим также, что она уже посещала ранее </a:t>
            </a:r>
            <a:r>
              <a:rPr lang="ru-RU" dirty="0" err="1"/>
              <a:t>сайт</a:t>
            </a:r>
            <a:r>
              <a:rPr lang="ru-RU" dirty="0"/>
              <a:t> </a:t>
            </a:r>
            <a:r>
              <a:rPr lang="en-US" dirty="0"/>
              <a:t>eBay. </a:t>
            </a:r>
            <a:r>
              <a:rPr lang="ru-RU" dirty="0"/>
              <a:t>Когда запрос приходит на веб-сервер </a:t>
            </a:r>
            <a:r>
              <a:rPr lang="en-US" dirty="0"/>
              <a:t>Amazon, </a:t>
            </a:r>
            <a:r>
              <a:rPr lang="ru-RU" dirty="0"/>
              <a:t>он создает </a:t>
            </a:r>
            <a:r>
              <a:rPr lang="ru-RU" dirty="0" err="1"/>
              <a:t>уникаль</a:t>
            </a:r>
            <a:r>
              <a:rPr lang="ru-RU" dirty="0"/>
              <a:t>- </a:t>
            </a:r>
            <a:r>
              <a:rPr lang="ru-RU" dirty="0" err="1"/>
              <a:t>ныи</a:t>
            </a:r>
            <a:r>
              <a:rPr lang="ru-RU" dirty="0"/>
              <a:t>̆ </a:t>
            </a:r>
            <a:r>
              <a:rPr lang="ru-RU" dirty="0" err="1"/>
              <a:t>идентификационныи</a:t>
            </a:r>
            <a:r>
              <a:rPr lang="ru-RU" dirty="0"/>
              <a:t>̆ номер, а также запись в </a:t>
            </a:r>
            <a:r>
              <a:rPr lang="ru-RU" dirty="0" err="1"/>
              <a:t>своеи</a:t>
            </a:r>
            <a:r>
              <a:rPr lang="ru-RU" dirty="0"/>
              <a:t>̆ базе данных, которая индексируется этим идентификационным номером. Затем веб- сервер </a:t>
            </a:r>
            <a:r>
              <a:rPr lang="en-US" dirty="0"/>
              <a:t>Amazon </a:t>
            </a:r>
            <a:r>
              <a:rPr lang="ru-RU" dirty="0"/>
              <a:t>посылает ответ браузеру Сьюзен, </a:t>
            </a:r>
            <a:r>
              <a:rPr lang="ru-RU" dirty="0" err="1"/>
              <a:t>включающии</a:t>
            </a:r>
            <a:r>
              <a:rPr lang="ru-RU" dirty="0"/>
              <a:t>̆ в </a:t>
            </a:r>
            <a:r>
              <a:rPr lang="en-US" dirty="0"/>
              <a:t>HTTP- </a:t>
            </a:r>
            <a:r>
              <a:rPr lang="ru-RU" dirty="0"/>
              <a:t>сообщение заголовок </a:t>
            </a:r>
            <a:r>
              <a:rPr lang="en-US" dirty="0"/>
              <a:t>Set-cookie:, </a:t>
            </a:r>
            <a:r>
              <a:rPr lang="ru-RU" dirty="0"/>
              <a:t>и в нем содержится соответствую- </a:t>
            </a:r>
            <a:r>
              <a:rPr lang="ru-RU" dirty="0" err="1"/>
              <a:t>щии</a:t>
            </a:r>
            <a:r>
              <a:rPr lang="ru-RU" dirty="0"/>
              <a:t>̆ </a:t>
            </a:r>
            <a:r>
              <a:rPr lang="ru-RU" dirty="0" err="1"/>
              <a:t>идентификационныи</a:t>
            </a:r>
            <a:r>
              <a:rPr lang="ru-RU" dirty="0"/>
              <a:t>̆ номер. Например, строка заголовка может иметь вид: </a:t>
            </a:r>
            <a:r>
              <a:rPr lang="en-US" dirty="0"/>
              <a:t>Set-cookie: 1678 </a:t>
            </a:r>
          </a:p>
          <a:p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ответное</a:t>
            </a:r>
            <a:r>
              <a:rPr lang="en-US" dirty="0"/>
              <a:t> HTTP-</a:t>
            </a:r>
            <a:r>
              <a:rPr lang="en-US" dirty="0" err="1"/>
              <a:t>сообщение</a:t>
            </a:r>
            <a:r>
              <a:rPr lang="en-US" dirty="0"/>
              <a:t>,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видит</a:t>
            </a:r>
            <a:r>
              <a:rPr lang="en-US" dirty="0"/>
              <a:t> </a:t>
            </a:r>
            <a:r>
              <a:rPr lang="en-US" dirty="0" err="1"/>
              <a:t>заголовок</a:t>
            </a:r>
            <a:r>
              <a:rPr lang="en-US" dirty="0"/>
              <a:t> Set-cookie: и </a:t>
            </a:r>
            <a:r>
              <a:rPr lang="en-US" dirty="0" err="1"/>
              <a:t>добавляет</a:t>
            </a:r>
            <a:r>
              <a:rPr lang="en-US" dirty="0"/>
              <a:t> </a:t>
            </a:r>
            <a:r>
              <a:rPr lang="en-US" dirty="0" err="1"/>
              <a:t>строку</a:t>
            </a:r>
            <a:r>
              <a:rPr lang="en-US" dirty="0"/>
              <a:t> в </a:t>
            </a:r>
            <a:r>
              <a:rPr lang="en-US" dirty="0" err="1"/>
              <a:t>специальный</a:t>
            </a:r>
            <a:r>
              <a:rPr lang="en-US" dirty="0"/>
              <a:t> cookie-</a:t>
            </a:r>
            <a:r>
              <a:rPr lang="en-US" dirty="0" err="1"/>
              <a:t>файл</a:t>
            </a:r>
            <a:r>
              <a:rPr lang="en-US" dirty="0"/>
              <a:t>, </a:t>
            </a:r>
            <a:r>
              <a:rPr lang="en-US" dirty="0" err="1"/>
              <a:t>которым</a:t>
            </a:r>
            <a:r>
              <a:rPr lang="en-US" dirty="0"/>
              <a:t> </a:t>
            </a:r>
            <a:r>
              <a:rPr lang="en-US" dirty="0" err="1"/>
              <a:t>управляет</a:t>
            </a:r>
            <a:r>
              <a:rPr lang="en-US" dirty="0"/>
              <a:t>. </a:t>
            </a:r>
            <a:r>
              <a:rPr lang="en-US" dirty="0" err="1"/>
              <a:t>Данная</a:t>
            </a:r>
            <a:r>
              <a:rPr lang="en-US" dirty="0"/>
              <a:t> </a:t>
            </a:r>
            <a:r>
              <a:rPr lang="en-US" dirty="0" err="1"/>
              <a:t>строка</a:t>
            </a:r>
            <a:r>
              <a:rPr lang="en-US" dirty="0"/>
              <a:t> </a:t>
            </a:r>
            <a:r>
              <a:rPr lang="en-US" dirty="0" err="1"/>
              <a:t>включает</a:t>
            </a:r>
            <a:r>
              <a:rPr lang="en-US" dirty="0"/>
              <a:t> </a:t>
            </a:r>
            <a:r>
              <a:rPr lang="en-US" dirty="0" err="1"/>
              <a:t>имя</a:t>
            </a:r>
            <a:r>
              <a:rPr lang="en-US" dirty="0"/>
              <a:t> </a:t>
            </a:r>
            <a:r>
              <a:rPr lang="en-US" dirty="0" err="1"/>
              <a:t>сервера</a:t>
            </a:r>
            <a:r>
              <a:rPr lang="en-US" dirty="0"/>
              <a:t> и </a:t>
            </a:r>
            <a:r>
              <a:rPr lang="en-US" dirty="0" err="1"/>
              <a:t>идентификационный</a:t>
            </a:r>
            <a:r>
              <a:rPr lang="en-US" dirty="0"/>
              <a:t> </a:t>
            </a:r>
            <a:r>
              <a:rPr lang="en-US" dirty="0" err="1"/>
              <a:t>номер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r>
              <a:rPr lang="en-US" dirty="0"/>
              <a:t> Set-cookie:. </a:t>
            </a:r>
            <a:r>
              <a:rPr lang="en-US" dirty="0" err="1"/>
              <a:t>Заметим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cookie-</a:t>
            </a:r>
            <a:r>
              <a:rPr lang="en-US" dirty="0" err="1"/>
              <a:t>файл</a:t>
            </a:r>
            <a:r>
              <a:rPr lang="en-US" dirty="0"/>
              <a:t> </a:t>
            </a:r>
            <a:r>
              <a:rPr lang="en-US" dirty="0" err="1"/>
              <a:t>уже</a:t>
            </a:r>
            <a:r>
              <a:rPr lang="en-US" dirty="0"/>
              <a:t> </a:t>
            </a:r>
            <a:r>
              <a:rPr lang="en-US" dirty="0" err="1"/>
              <a:t>содержит</a:t>
            </a:r>
            <a:r>
              <a:rPr lang="en-US" dirty="0"/>
              <a:t> </a:t>
            </a:r>
            <a:r>
              <a:rPr lang="en-US" dirty="0" err="1"/>
              <a:t>запись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веб-сайта</a:t>
            </a:r>
            <a:r>
              <a:rPr lang="en-US" dirty="0"/>
              <a:t> eBay, </a:t>
            </a:r>
            <a:r>
              <a:rPr lang="en-US" dirty="0" err="1"/>
              <a:t>так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 в </a:t>
            </a:r>
            <a:r>
              <a:rPr lang="en-US" dirty="0" err="1"/>
              <a:t>прошлом</a:t>
            </a:r>
            <a:r>
              <a:rPr lang="en-US" dirty="0"/>
              <a:t> </a:t>
            </a:r>
            <a:r>
              <a:rPr lang="en-US" dirty="0" err="1"/>
              <a:t>уже</a:t>
            </a:r>
            <a:r>
              <a:rPr lang="en-US" dirty="0"/>
              <a:t> </a:t>
            </a:r>
            <a:r>
              <a:rPr lang="en-US" dirty="0" err="1"/>
              <a:t>посещала</a:t>
            </a:r>
            <a:r>
              <a:rPr lang="en-US" dirty="0"/>
              <a:t> </a:t>
            </a:r>
            <a:r>
              <a:rPr lang="en-US" dirty="0" err="1"/>
              <a:t>данный</a:t>
            </a:r>
            <a:r>
              <a:rPr lang="en-US" dirty="0"/>
              <a:t> </a:t>
            </a:r>
            <a:r>
              <a:rPr lang="en-US" dirty="0" err="1"/>
              <a:t>сайт</a:t>
            </a:r>
            <a:r>
              <a:rPr lang="en-US" dirty="0"/>
              <a:t>.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мере</a:t>
            </a:r>
            <a:r>
              <a:rPr lang="en-US" dirty="0"/>
              <a:t> </a:t>
            </a:r>
            <a:r>
              <a:rPr lang="en-US" dirty="0" err="1"/>
              <a:t>того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</a:t>
            </a:r>
            <a:r>
              <a:rPr lang="en-US" dirty="0" err="1"/>
              <a:t>продолжает</a:t>
            </a:r>
            <a:r>
              <a:rPr lang="en-US" dirty="0"/>
              <a:t> </a:t>
            </a:r>
            <a:r>
              <a:rPr lang="en-US" dirty="0" err="1"/>
              <a:t>работать</a:t>
            </a:r>
            <a:r>
              <a:rPr lang="en-US" dirty="0"/>
              <a:t> с </a:t>
            </a:r>
            <a:r>
              <a:rPr lang="en-US" dirty="0" err="1"/>
              <a:t>сайтом</a:t>
            </a:r>
            <a:r>
              <a:rPr lang="en-US" dirty="0"/>
              <a:t> </a:t>
            </a:r>
            <a:r>
              <a:rPr lang="en-US" dirty="0" err="1"/>
              <a:t>сервера</a:t>
            </a:r>
            <a:r>
              <a:rPr lang="en-US" dirty="0"/>
              <a:t> Amazon, </a:t>
            </a:r>
            <a:r>
              <a:rPr lang="en-US" dirty="0" err="1"/>
              <a:t>каждый</a:t>
            </a:r>
            <a:r>
              <a:rPr lang="en-US" dirty="0"/>
              <a:t> </a:t>
            </a:r>
            <a:r>
              <a:rPr lang="en-US" dirty="0" err="1"/>
              <a:t>раз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запрашивает</a:t>
            </a:r>
            <a:r>
              <a:rPr lang="en-US" dirty="0"/>
              <a:t> </a:t>
            </a:r>
            <a:r>
              <a:rPr lang="en-US" dirty="0" err="1"/>
              <a:t>веб-страницу</a:t>
            </a:r>
            <a:r>
              <a:rPr lang="en-US" dirty="0"/>
              <a:t>,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обращается</a:t>
            </a:r>
            <a:r>
              <a:rPr lang="en-US" dirty="0"/>
              <a:t> к </a:t>
            </a:r>
            <a:r>
              <a:rPr lang="en-US" dirty="0" err="1"/>
              <a:t>своему</a:t>
            </a:r>
            <a:r>
              <a:rPr lang="en-US" dirty="0"/>
              <a:t> cookie-</a:t>
            </a:r>
            <a:r>
              <a:rPr lang="en-US" dirty="0" err="1"/>
              <a:t>файлу</a:t>
            </a:r>
            <a:r>
              <a:rPr lang="en-US" dirty="0"/>
              <a:t>, </a:t>
            </a:r>
            <a:r>
              <a:rPr lang="en-US" dirty="0" err="1"/>
              <a:t>извлекает</a:t>
            </a:r>
            <a:r>
              <a:rPr lang="en-US" dirty="0"/>
              <a:t> </a:t>
            </a:r>
            <a:r>
              <a:rPr lang="en-US" dirty="0" err="1"/>
              <a:t>идентификационный</a:t>
            </a:r>
            <a:r>
              <a:rPr lang="en-US" dirty="0"/>
              <a:t> </a:t>
            </a:r>
            <a:r>
              <a:rPr lang="en-US" dirty="0" err="1"/>
              <a:t>номер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сайта</a:t>
            </a:r>
            <a:r>
              <a:rPr lang="en-US" dirty="0"/>
              <a:t> и </a:t>
            </a:r>
            <a:r>
              <a:rPr lang="en-US" dirty="0" err="1"/>
              <a:t>помещает</a:t>
            </a:r>
            <a:r>
              <a:rPr lang="en-US" dirty="0"/>
              <a:t> </a:t>
            </a:r>
            <a:r>
              <a:rPr lang="en-US" dirty="0" err="1"/>
              <a:t>строку</a:t>
            </a:r>
            <a:r>
              <a:rPr lang="en-US" dirty="0"/>
              <a:t> cookie-</a:t>
            </a:r>
            <a:r>
              <a:rPr lang="en-US" dirty="0" err="1"/>
              <a:t>заголовка</a:t>
            </a:r>
            <a:r>
              <a:rPr lang="en-US" dirty="0"/>
              <a:t>, </a:t>
            </a:r>
            <a:r>
              <a:rPr lang="en-US" dirty="0" err="1"/>
              <a:t>включающую</a:t>
            </a:r>
            <a:r>
              <a:rPr lang="en-US" dirty="0"/>
              <a:t> </a:t>
            </a:r>
            <a:r>
              <a:rPr lang="en-US" dirty="0" err="1"/>
              <a:t>идентификационный</a:t>
            </a:r>
            <a:r>
              <a:rPr lang="en-US" dirty="0"/>
              <a:t> </a:t>
            </a:r>
            <a:r>
              <a:rPr lang="en-US" dirty="0" err="1"/>
              <a:t>номер</a:t>
            </a:r>
            <a:r>
              <a:rPr lang="en-US" dirty="0"/>
              <a:t>, в </a:t>
            </a:r>
            <a:r>
              <a:rPr lang="en-US" dirty="0" err="1"/>
              <a:t>HTTPзапрос</a:t>
            </a:r>
            <a:r>
              <a:rPr lang="en-US" dirty="0"/>
              <a:t>. В </a:t>
            </a:r>
            <a:r>
              <a:rPr lang="en-US" dirty="0" err="1"/>
              <a:t>каждом</a:t>
            </a:r>
            <a:r>
              <a:rPr lang="en-US" dirty="0"/>
              <a:t> </a:t>
            </a:r>
            <a:r>
              <a:rPr lang="en-US" dirty="0" err="1"/>
              <a:t>таком</a:t>
            </a:r>
            <a:r>
              <a:rPr lang="en-US" dirty="0"/>
              <a:t> HTTP-</a:t>
            </a:r>
            <a:r>
              <a:rPr lang="en-US" dirty="0" err="1"/>
              <a:t>запросе</a:t>
            </a:r>
            <a:r>
              <a:rPr lang="en-US" dirty="0"/>
              <a:t> к </a:t>
            </a:r>
            <a:r>
              <a:rPr lang="en-US" dirty="0" err="1"/>
              <a:t>серверу</a:t>
            </a:r>
            <a:r>
              <a:rPr lang="en-US" dirty="0"/>
              <a:t> Amazon </a:t>
            </a:r>
            <a:r>
              <a:rPr lang="en-US" dirty="0" err="1"/>
              <a:t>содержится</a:t>
            </a:r>
            <a:r>
              <a:rPr lang="en-US" dirty="0"/>
              <a:t> </a:t>
            </a:r>
            <a:r>
              <a:rPr lang="en-US" dirty="0" err="1"/>
              <a:t>строка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r>
              <a:rPr lang="en-US" dirty="0"/>
              <a:t>: Cookie: 1678 С </a:t>
            </a:r>
            <a:r>
              <a:rPr lang="en-US" dirty="0" err="1"/>
              <a:t>помощью</a:t>
            </a:r>
            <a:r>
              <a:rPr lang="en-US" dirty="0"/>
              <a:t> </a:t>
            </a:r>
            <a:r>
              <a:rPr lang="en-US" dirty="0" err="1"/>
              <a:t>такого</a:t>
            </a:r>
            <a:r>
              <a:rPr lang="en-US" dirty="0"/>
              <a:t> </a:t>
            </a:r>
            <a:r>
              <a:rPr lang="en-US" dirty="0" err="1"/>
              <a:t>инструмента</a:t>
            </a:r>
            <a:r>
              <a:rPr lang="en-US" dirty="0"/>
              <a:t> </a:t>
            </a:r>
            <a:r>
              <a:rPr lang="en-US" dirty="0" err="1"/>
              <a:t>сервер</a:t>
            </a:r>
            <a:r>
              <a:rPr lang="en-US" dirty="0"/>
              <a:t> </a:t>
            </a:r>
            <a:r>
              <a:rPr lang="en-US" dirty="0" err="1"/>
              <a:t>способен</a:t>
            </a:r>
            <a:r>
              <a:rPr lang="en-US" dirty="0"/>
              <a:t> </a:t>
            </a:r>
            <a:r>
              <a:rPr lang="en-US" dirty="0" err="1"/>
              <a:t>отслеживать</a:t>
            </a:r>
            <a:r>
              <a:rPr lang="en-US" dirty="0"/>
              <a:t> </a:t>
            </a:r>
            <a:r>
              <a:rPr lang="en-US" dirty="0" err="1"/>
              <a:t>активность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сайте</a:t>
            </a:r>
            <a:r>
              <a:rPr lang="en-US" dirty="0"/>
              <a:t> Amazon. </a:t>
            </a:r>
            <a:r>
              <a:rPr lang="en-US" dirty="0" err="1"/>
              <a:t>Хотя</a:t>
            </a:r>
            <a:r>
              <a:rPr lang="en-US" dirty="0"/>
              <a:t> </a:t>
            </a:r>
            <a:r>
              <a:rPr lang="en-US" dirty="0" err="1"/>
              <a:t>веб-сайту</a:t>
            </a:r>
            <a:r>
              <a:rPr lang="en-US" dirty="0"/>
              <a:t> и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знать</a:t>
            </a:r>
            <a:r>
              <a:rPr lang="en-US" dirty="0"/>
              <a:t> </a:t>
            </a:r>
            <a:r>
              <a:rPr lang="en-US" dirty="0" err="1"/>
              <a:t>имя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,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точно</a:t>
            </a:r>
            <a:r>
              <a:rPr lang="en-US" dirty="0"/>
              <a:t> </a:t>
            </a:r>
            <a:r>
              <a:rPr lang="en-US" dirty="0" err="1"/>
              <a:t>известно</a:t>
            </a:r>
            <a:r>
              <a:rPr lang="en-US" dirty="0"/>
              <a:t>, </a:t>
            </a:r>
            <a:r>
              <a:rPr lang="en-US" dirty="0" err="1"/>
              <a:t>какие</a:t>
            </a:r>
            <a:r>
              <a:rPr lang="en-US" dirty="0"/>
              <a:t> </a:t>
            </a:r>
            <a:r>
              <a:rPr lang="en-US" dirty="0" err="1"/>
              <a:t>страницы</a:t>
            </a:r>
            <a:r>
              <a:rPr lang="en-US" dirty="0"/>
              <a:t> </a:t>
            </a:r>
            <a:r>
              <a:rPr lang="en-US" dirty="0" err="1"/>
              <a:t>посетил</a:t>
            </a:r>
            <a:r>
              <a:rPr lang="en-US" dirty="0"/>
              <a:t> </a:t>
            </a:r>
            <a:r>
              <a:rPr lang="en-US" dirty="0" err="1"/>
              <a:t>пользователь</a:t>
            </a:r>
            <a:r>
              <a:rPr lang="en-US" dirty="0"/>
              <a:t> 1678, в </a:t>
            </a:r>
            <a:r>
              <a:rPr lang="en-US" dirty="0" err="1"/>
              <a:t>каком</a:t>
            </a:r>
            <a:r>
              <a:rPr lang="en-US" dirty="0"/>
              <a:t> </a:t>
            </a:r>
            <a:r>
              <a:rPr lang="en-US" dirty="0" err="1"/>
              <a:t>порядке</a:t>
            </a:r>
            <a:r>
              <a:rPr lang="en-US" dirty="0"/>
              <a:t> и </a:t>
            </a:r>
            <a:r>
              <a:rPr lang="en-US" dirty="0" err="1"/>
              <a:t>сколько</a:t>
            </a:r>
            <a:r>
              <a:rPr lang="en-US" dirty="0"/>
              <a:t> </a:t>
            </a:r>
            <a:r>
              <a:rPr lang="en-US" dirty="0" err="1"/>
              <a:t>раз</a:t>
            </a:r>
            <a:r>
              <a:rPr lang="en-US" dirty="0"/>
              <a:t>! Amazon </a:t>
            </a:r>
            <a:r>
              <a:rPr lang="en-US" dirty="0" err="1"/>
              <a:t>использует</a:t>
            </a:r>
            <a:r>
              <a:rPr lang="en-US" dirty="0"/>
              <a:t> </a:t>
            </a:r>
            <a:r>
              <a:rPr lang="en-US" dirty="0" err="1"/>
              <a:t>механизм</a:t>
            </a:r>
            <a:r>
              <a:rPr lang="en-US" dirty="0"/>
              <a:t> cookie,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организовать</a:t>
            </a:r>
            <a:r>
              <a:rPr lang="en-US" dirty="0"/>
              <a:t>, 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карту</a:t>
            </a:r>
            <a:r>
              <a:rPr lang="en-US" dirty="0"/>
              <a:t> </a:t>
            </a:r>
            <a:r>
              <a:rPr lang="en-US" dirty="0" err="1"/>
              <a:t>покупок</a:t>
            </a:r>
            <a:r>
              <a:rPr lang="en-US" dirty="0"/>
              <a:t> —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хранит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товарах</a:t>
            </a:r>
            <a:r>
              <a:rPr lang="en-US" dirty="0"/>
              <a:t>, </a:t>
            </a:r>
            <a:r>
              <a:rPr lang="en-US" dirty="0" err="1"/>
              <a:t>выбранных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в </a:t>
            </a:r>
            <a:r>
              <a:rPr lang="en-US" dirty="0" err="1"/>
              <a:t>течение</a:t>
            </a:r>
            <a:r>
              <a:rPr lang="en-US" dirty="0"/>
              <a:t> </a:t>
            </a:r>
            <a:r>
              <a:rPr lang="en-US" dirty="0" err="1"/>
              <a:t>пользовательского</a:t>
            </a:r>
            <a:r>
              <a:rPr lang="en-US" dirty="0"/>
              <a:t> </a:t>
            </a:r>
            <a:r>
              <a:rPr lang="en-US" dirty="0" err="1"/>
              <a:t>сеанса</a:t>
            </a:r>
            <a:r>
              <a:rPr lang="en-US" dirty="0"/>
              <a:t> </a:t>
            </a:r>
            <a:r>
              <a:rPr lang="en-US" dirty="0" err="1"/>
              <a:t>браузера</a:t>
            </a:r>
            <a:r>
              <a:rPr lang="en-US" dirty="0"/>
              <a:t>, и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оплатить</a:t>
            </a:r>
            <a:r>
              <a:rPr lang="en-US" dirty="0"/>
              <a:t>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вместе</a:t>
            </a:r>
            <a:r>
              <a:rPr lang="en-US" dirty="0"/>
              <a:t> в </a:t>
            </a:r>
            <a:r>
              <a:rPr lang="en-US" dirty="0" err="1"/>
              <a:t>самом</a:t>
            </a:r>
            <a:r>
              <a:rPr lang="en-US" dirty="0"/>
              <a:t> </a:t>
            </a:r>
            <a:r>
              <a:rPr lang="en-US" dirty="0" err="1"/>
              <a:t>конце</a:t>
            </a:r>
            <a:r>
              <a:rPr lang="en-US" dirty="0"/>
              <a:t> </a:t>
            </a:r>
            <a:r>
              <a:rPr lang="en-US" dirty="0" err="1"/>
              <a:t>сеанса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</a:t>
            </a:r>
            <a:r>
              <a:rPr lang="en-US" dirty="0" err="1"/>
              <a:t>возвратится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сайт</a:t>
            </a:r>
            <a:r>
              <a:rPr lang="en-US" dirty="0"/>
              <a:t> Amazon, </a:t>
            </a:r>
            <a:r>
              <a:rPr lang="en-US" dirty="0" err="1"/>
              <a:t>скажем</a:t>
            </a:r>
            <a:r>
              <a:rPr lang="en-US" dirty="0"/>
              <a:t>,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неделю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продолжать</a:t>
            </a:r>
            <a:r>
              <a:rPr lang="en-US" dirty="0"/>
              <a:t> </a:t>
            </a:r>
            <a:r>
              <a:rPr lang="en-US" dirty="0" err="1"/>
              <a:t>добавлять</a:t>
            </a:r>
            <a:r>
              <a:rPr lang="en-US" dirty="0"/>
              <a:t> </a:t>
            </a:r>
            <a:r>
              <a:rPr lang="en-US" dirty="0" err="1"/>
              <a:t>строку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r>
              <a:rPr lang="en-US" dirty="0"/>
              <a:t> Cookie: 1678 в </a:t>
            </a:r>
            <a:r>
              <a:rPr lang="en-US" dirty="0" err="1"/>
              <a:t>сообщение-запрос</a:t>
            </a:r>
            <a:r>
              <a:rPr lang="en-US" dirty="0"/>
              <a:t>. </a:t>
            </a:r>
            <a:r>
              <a:rPr lang="en-US" dirty="0" err="1"/>
              <a:t>Веб-сайт</a:t>
            </a:r>
            <a:r>
              <a:rPr lang="en-US" dirty="0"/>
              <a:t> Amazon </a:t>
            </a:r>
            <a:r>
              <a:rPr lang="en-US" dirty="0" err="1"/>
              <a:t>станет</a:t>
            </a:r>
            <a:r>
              <a:rPr lang="en-US" dirty="0"/>
              <a:t> </a:t>
            </a:r>
            <a:r>
              <a:rPr lang="en-US" dirty="0" err="1"/>
              <a:t>рекомендовать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</a:t>
            </a:r>
            <a:r>
              <a:rPr lang="en-US" dirty="0" err="1"/>
              <a:t>товары</a:t>
            </a:r>
            <a:r>
              <a:rPr lang="en-US" dirty="0"/>
              <a:t>, </a:t>
            </a:r>
            <a:r>
              <a:rPr lang="en-US" dirty="0" err="1"/>
              <a:t>основываясь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тех</a:t>
            </a:r>
            <a:r>
              <a:rPr lang="en-US" dirty="0"/>
              <a:t> </a:t>
            </a:r>
            <a:r>
              <a:rPr lang="en-US" dirty="0" err="1"/>
              <a:t>веб-страницах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посещала</a:t>
            </a:r>
            <a:r>
              <a:rPr lang="en-US" dirty="0"/>
              <a:t> в </a:t>
            </a:r>
            <a:r>
              <a:rPr lang="en-US" dirty="0" err="1"/>
              <a:t>прошлом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вдобавок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</a:t>
            </a:r>
            <a:r>
              <a:rPr lang="en-US" dirty="0" err="1"/>
              <a:t>зарегистрируется</a:t>
            </a:r>
            <a:r>
              <a:rPr lang="en-US" dirty="0"/>
              <a:t> — </a:t>
            </a:r>
            <a:r>
              <a:rPr lang="en-US" dirty="0" err="1"/>
              <a:t>передав</a:t>
            </a:r>
            <a:r>
              <a:rPr lang="en-US" dirty="0"/>
              <a:t> </a:t>
            </a:r>
            <a:r>
              <a:rPr lang="en-US" dirty="0" err="1"/>
              <a:t>имя</a:t>
            </a:r>
            <a:r>
              <a:rPr lang="en-US" dirty="0"/>
              <a:t>, </a:t>
            </a:r>
            <a:r>
              <a:rPr lang="en-US" dirty="0" err="1"/>
              <a:t>адрес</a:t>
            </a:r>
            <a:r>
              <a:rPr lang="en-US" dirty="0"/>
              <a:t> </a:t>
            </a:r>
            <a:r>
              <a:rPr lang="en-US" dirty="0" err="1"/>
              <a:t>электронной</a:t>
            </a:r>
            <a:r>
              <a:rPr lang="en-US" dirty="0"/>
              <a:t> </a:t>
            </a:r>
            <a:r>
              <a:rPr lang="en-US" dirty="0" err="1"/>
              <a:t>почты</a:t>
            </a:r>
            <a:r>
              <a:rPr lang="en-US" dirty="0"/>
              <a:t>, </a:t>
            </a:r>
            <a:r>
              <a:rPr lang="en-US" dirty="0" err="1"/>
              <a:t>информацию</a:t>
            </a:r>
            <a:r>
              <a:rPr lang="en-US" dirty="0"/>
              <a:t> </a:t>
            </a:r>
            <a:r>
              <a:rPr lang="en-US" dirty="0" err="1"/>
              <a:t>кредитной</a:t>
            </a:r>
            <a:r>
              <a:rPr lang="en-US" dirty="0"/>
              <a:t> </a:t>
            </a:r>
            <a:r>
              <a:rPr lang="en-US" dirty="0" err="1"/>
              <a:t>карты</a:t>
            </a:r>
            <a:r>
              <a:rPr lang="en-US" dirty="0"/>
              <a:t> — Amazon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включить</a:t>
            </a:r>
            <a:r>
              <a:rPr lang="en-US" dirty="0"/>
              <a:t> </a:t>
            </a:r>
            <a:r>
              <a:rPr lang="en-US" dirty="0" err="1"/>
              <a:t>эти</a:t>
            </a:r>
            <a:r>
              <a:rPr lang="en-US" dirty="0"/>
              <a:t> </a:t>
            </a:r>
            <a:r>
              <a:rPr lang="en-US" dirty="0" err="1"/>
              <a:t>сведения</a:t>
            </a:r>
            <a:r>
              <a:rPr lang="en-US" dirty="0"/>
              <a:t> в </a:t>
            </a:r>
            <a:r>
              <a:rPr lang="en-US" dirty="0" err="1"/>
              <a:t>свою</a:t>
            </a:r>
            <a:r>
              <a:rPr lang="en-US" dirty="0"/>
              <a:t> </a:t>
            </a:r>
            <a:r>
              <a:rPr lang="en-US" dirty="0" err="1"/>
              <a:t>базу</a:t>
            </a:r>
            <a:r>
              <a:rPr lang="en-US" dirty="0"/>
              <a:t> </a:t>
            </a:r>
            <a:r>
              <a:rPr lang="en-US" dirty="0" err="1"/>
              <a:t>данных</a:t>
            </a:r>
            <a:r>
              <a:rPr lang="en-US" dirty="0"/>
              <a:t>, </a:t>
            </a:r>
            <a:r>
              <a:rPr lang="en-US" dirty="0" err="1"/>
              <a:t>связав</a:t>
            </a:r>
            <a:r>
              <a:rPr lang="en-US" dirty="0"/>
              <a:t> </a:t>
            </a:r>
            <a:r>
              <a:rPr lang="en-US" dirty="0" err="1"/>
              <a:t>имя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с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идентификационным</a:t>
            </a:r>
            <a:r>
              <a:rPr lang="en-US" dirty="0"/>
              <a:t> </a:t>
            </a:r>
            <a:r>
              <a:rPr lang="en-US" dirty="0" err="1"/>
              <a:t>номером</a:t>
            </a:r>
            <a:r>
              <a:rPr lang="en-US" dirty="0"/>
              <a:t> (и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всеми</a:t>
            </a:r>
            <a:r>
              <a:rPr lang="en-US" dirty="0"/>
              <a:t> </a:t>
            </a:r>
            <a:r>
              <a:rPr lang="en-US" dirty="0" err="1"/>
              <a:t>страницами</a:t>
            </a:r>
            <a:r>
              <a:rPr lang="en-US" dirty="0"/>
              <a:t>, </a:t>
            </a:r>
            <a:r>
              <a:rPr lang="en-US" dirty="0" err="1"/>
              <a:t>которые</a:t>
            </a:r>
            <a:r>
              <a:rPr lang="en-US" dirty="0"/>
              <a:t>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посетила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сайте</a:t>
            </a:r>
            <a:r>
              <a:rPr lang="en-US" dirty="0"/>
              <a:t> в </a:t>
            </a:r>
            <a:r>
              <a:rPr lang="en-US" dirty="0" err="1"/>
              <a:t>прошлом</a:t>
            </a:r>
            <a:r>
              <a:rPr lang="en-US" dirty="0"/>
              <a:t>!)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дает</a:t>
            </a:r>
            <a:r>
              <a:rPr lang="en-US" dirty="0"/>
              <a:t> </a:t>
            </a:r>
            <a:r>
              <a:rPr lang="en-US" dirty="0" err="1"/>
              <a:t>возможность</a:t>
            </a:r>
            <a:r>
              <a:rPr lang="en-US" dirty="0"/>
              <a:t> </a:t>
            </a:r>
            <a:r>
              <a:rPr lang="en-US" dirty="0" err="1"/>
              <a:t>сайту</a:t>
            </a:r>
            <a:r>
              <a:rPr lang="en-US" dirty="0"/>
              <a:t> Amazon и </a:t>
            </a:r>
            <a:r>
              <a:rPr lang="en-US" dirty="0" err="1"/>
              <a:t>многим</a:t>
            </a:r>
            <a:r>
              <a:rPr lang="en-US" dirty="0"/>
              <a:t> </a:t>
            </a:r>
            <a:r>
              <a:rPr lang="en-US" dirty="0" err="1"/>
              <a:t>другим</a:t>
            </a:r>
            <a:r>
              <a:rPr lang="en-US" dirty="0"/>
              <a:t> </a:t>
            </a:r>
            <a:r>
              <a:rPr lang="en-US" dirty="0" err="1"/>
              <a:t>интернет-магазинам</a:t>
            </a:r>
            <a:r>
              <a:rPr lang="en-US" dirty="0"/>
              <a:t> </a:t>
            </a:r>
            <a:r>
              <a:rPr lang="en-US" dirty="0" err="1"/>
              <a:t>предлагать</a:t>
            </a:r>
            <a:r>
              <a:rPr lang="en-US" dirty="0"/>
              <a:t> </a:t>
            </a:r>
            <a:r>
              <a:rPr lang="en-US" dirty="0" err="1"/>
              <a:t>совершать</a:t>
            </a:r>
            <a:r>
              <a:rPr lang="en-US" dirty="0"/>
              <a:t> </a:t>
            </a:r>
            <a:r>
              <a:rPr lang="en-US" dirty="0" err="1"/>
              <a:t>покупки</a:t>
            </a:r>
            <a:r>
              <a:rPr lang="en-US" dirty="0"/>
              <a:t> в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клик</a:t>
            </a:r>
            <a:r>
              <a:rPr lang="en-US" dirty="0"/>
              <a:t> —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Сьюзен</a:t>
            </a:r>
            <a:r>
              <a:rPr lang="en-US" dirty="0"/>
              <a:t> </a:t>
            </a:r>
            <a:r>
              <a:rPr lang="en-US" dirty="0" err="1"/>
              <a:t>выберет</a:t>
            </a:r>
            <a:r>
              <a:rPr lang="en-US" dirty="0"/>
              <a:t> </a:t>
            </a:r>
            <a:r>
              <a:rPr lang="en-US" dirty="0" err="1"/>
              <a:t>товар</a:t>
            </a:r>
            <a:r>
              <a:rPr lang="en-US" dirty="0"/>
              <a:t> в </a:t>
            </a:r>
            <a:r>
              <a:rPr lang="en-US" dirty="0" err="1"/>
              <a:t>следующий</a:t>
            </a:r>
            <a:r>
              <a:rPr lang="en-US" dirty="0"/>
              <a:t> </a:t>
            </a:r>
            <a:r>
              <a:rPr lang="en-US" dirty="0" err="1"/>
              <a:t>свой</a:t>
            </a:r>
            <a:r>
              <a:rPr lang="en-US" dirty="0"/>
              <a:t> </a:t>
            </a:r>
            <a:r>
              <a:rPr lang="en-US" dirty="0" err="1"/>
              <a:t>визит</a:t>
            </a:r>
            <a:r>
              <a:rPr lang="en-US" dirty="0"/>
              <a:t>, </a:t>
            </a:r>
            <a:r>
              <a:rPr lang="en-US" dirty="0" err="1"/>
              <a:t>ей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нужно</a:t>
            </a:r>
            <a:r>
              <a:rPr lang="en-US" dirty="0"/>
              <a:t> </a:t>
            </a:r>
            <a:r>
              <a:rPr lang="en-US" dirty="0" err="1"/>
              <a:t>будет</a:t>
            </a:r>
            <a:r>
              <a:rPr lang="en-US" dirty="0"/>
              <a:t> </a:t>
            </a:r>
            <a:r>
              <a:rPr lang="en-US" dirty="0" err="1"/>
              <a:t>заново</a:t>
            </a:r>
            <a:r>
              <a:rPr lang="en-US" dirty="0"/>
              <a:t> </a:t>
            </a:r>
            <a:r>
              <a:rPr lang="en-US" dirty="0" err="1"/>
              <a:t>вводить</a:t>
            </a:r>
            <a:r>
              <a:rPr lang="en-US" dirty="0"/>
              <a:t> </a:t>
            </a:r>
            <a:r>
              <a:rPr lang="en-US" dirty="0" err="1"/>
              <a:t>имя</a:t>
            </a:r>
            <a:r>
              <a:rPr lang="en-US" dirty="0"/>
              <a:t>, </a:t>
            </a:r>
            <a:r>
              <a:rPr lang="en-US" dirty="0" err="1"/>
              <a:t>номер</a:t>
            </a:r>
            <a:r>
              <a:rPr lang="en-US" dirty="0"/>
              <a:t> </a:t>
            </a:r>
            <a:r>
              <a:rPr lang="en-US" dirty="0" err="1"/>
              <a:t>карты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адрес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8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 </a:t>
            </a:r>
            <a:r>
              <a:rPr lang="en-US" dirty="0" err="1"/>
              <a:t>механизм</a:t>
            </a:r>
            <a:r>
              <a:rPr lang="en-US" dirty="0"/>
              <a:t> cookie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использован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идентифицировать</a:t>
            </a:r>
            <a:r>
              <a:rPr lang="en-US" dirty="0"/>
              <a:t> </a:t>
            </a:r>
            <a:r>
              <a:rPr lang="en-US" dirty="0" err="1"/>
              <a:t>пользователя</a:t>
            </a:r>
            <a:r>
              <a:rPr lang="en-US" dirty="0"/>
              <a:t>.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первом</a:t>
            </a:r>
            <a:r>
              <a:rPr lang="en-US" dirty="0"/>
              <a:t> </a:t>
            </a:r>
            <a:r>
              <a:rPr lang="en-US" dirty="0" err="1"/>
              <a:t>посещении</a:t>
            </a:r>
            <a:r>
              <a:rPr lang="en-US" dirty="0"/>
              <a:t> </a:t>
            </a:r>
            <a:r>
              <a:rPr lang="en-US" dirty="0" err="1"/>
              <a:t>сайта</a:t>
            </a:r>
            <a:r>
              <a:rPr lang="en-US" dirty="0"/>
              <a:t> </a:t>
            </a:r>
            <a:r>
              <a:rPr lang="en-US" dirty="0" err="1"/>
              <a:t>пользователь</a:t>
            </a:r>
            <a:r>
              <a:rPr lang="en-US" dirty="0"/>
              <a:t> </a:t>
            </a:r>
            <a:r>
              <a:rPr lang="en-US" dirty="0" err="1"/>
              <a:t>вводит</a:t>
            </a:r>
            <a:r>
              <a:rPr lang="en-US" dirty="0"/>
              <a:t> </a:t>
            </a:r>
            <a:r>
              <a:rPr lang="en-US" dirty="0" err="1"/>
              <a:t>некоторую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своей</a:t>
            </a:r>
            <a:r>
              <a:rPr lang="en-US" dirty="0"/>
              <a:t> </a:t>
            </a:r>
            <a:r>
              <a:rPr lang="en-US" dirty="0" err="1"/>
              <a:t>идентификации</a:t>
            </a:r>
            <a:r>
              <a:rPr lang="en-US" dirty="0"/>
              <a:t> (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имя</a:t>
            </a:r>
            <a:r>
              <a:rPr lang="en-US" dirty="0"/>
              <a:t>), а в </a:t>
            </a:r>
            <a:r>
              <a:rPr lang="en-US" dirty="0" err="1"/>
              <a:t>последующих</a:t>
            </a:r>
            <a:r>
              <a:rPr lang="en-US" dirty="0"/>
              <a:t> </a:t>
            </a:r>
            <a:r>
              <a:rPr lang="en-US" dirty="0" err="1"/>
              <a:t>сеансах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передает</a:t>
            </a:r>
            <a:r>
              <a:rPr lang="en-US" dirty="0"/>
              <a:t> cookie-</a:t>
            </a:r>
            <a:r>
              <a:rPr lang="en-US" dirty="0" err="1"/>
              <a:t>заголовок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сервер</a:t>
            </a:r>
            <a:r>
              <a:rPr lang="en-US" dirty="0"/>
              <a:t>, </a:t>
            </a:r>
            <a:r>
              <a:rPr lang="en-US" dirty="0" err="1"/>
              <a:t>тем</a:t>
            </a:r>
            <a:r>
              <a:rPr lang="en-US" dirty="0"/>
              <a:t> </a:t>
            </a:r>
            <a:r>
              <a:rPr lang="en-US" dirty="0" err="1"/>
              <a:t>самым</a:t>
            </a:r>
            <a:r>
              <a:rPr lang="en-US" dirty="0"/>
              <a:t> </a:t>
            </a:r>
            <a:r>
              <a:rPr lang="en-US" dirty="0" err="1"/>
              <a:t>идентифицируя</a:t>
            </a:r>
            <a:r>
              <a:rPr lang="en-US" dirty="0"/>
              <a:t> </a:t>
            </a:r>
            <a:r>
              <a:rPr lang="en-US" dirty="0" err="1"/>
              <a:t>пользователя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сервере</a:t>
            </a:r>
            <a:r>
              <a:rPr lang="en-US" dirty="0"/>
              <a:t>.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сказать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механизм</a:t>
            </a:r>
            <a:r>
              <a:rPr lang="en-US" dirty="0"/>
              <a:t> cookie </a:t>
            </a:r>
            <a:r>
              <a:rPr lang="en-US" dirty="0" err="1"/>
              <a:t>создает</a:t>
            </a:r>
            <a:r>
              <a:rPr lang="en-US" dirty="0"/>
              <a:t>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бы</a:t>
            </a:r>
            <a:r>
              <a:rPr lang="en-US" dirty="0"/>
              <a:t> </a:t>
            </a:r>
            <a:r>
              <a:rPr lang="en-US" dirty="0" err="1"/>
              <a:t>дополнительный</a:t>
            </a:r>
            <a:r>
              <a:rPr lang="en-US" dirty="0"/>
              <a:t> </a:t>
            </a:r>
            <a:r>
              <a:rPr lang="en-US" dirty="0" err="1"/>
              <a:t>сеансовый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r>
              <a:rPr lang="en-US" dirty="0"/>
              <a:t> </a:t>
            </a:r>
            <a:r>
              <a:rPr lang="en-US" dirty="0" err="1"/>
              <a:t>поверх</a:t>
            </a:r>
            <a:r>
              <a:rPr lang="en-US" dirty="0"/>
              <a:t> </a:t>
            </a:r>
            <a:r>
              <a:rPr lang="en-US" dirty="0" err="1"/>
              <a:t>протокола</a:t>
            </a:r>
            <a:r>
              <a:rPr lang="en-US" dirty="0"/>
              <a:t> HTTP,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сохраняет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о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соединения</a:t>
            </a:r>
            <a:r>
              <a:rPr lang="en-US" dirty="0"/>
              <a:t>. 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пользователь</a:t>
            </a:r>
            <a:r>
              <a:rPr lang="en-US" dirty="0"/>
              <a:t> </a:t>
            </a:r>
            <a:r>
              <a:rPr lang="en-US" dirty="0" err="1"/>
              <a:t>заходит</a:t>
            </a:r>
            <a:r>
              <a:rPr lang="en-US" dirty="0"/>
              <a:t> в </a:t>
            </a:r>
            <a:r>
              <a:rPr lang="en-US" dirty="0" err="1"/>
              <a:t>приложение</a:t>
            </a:r>
            <a:r>
              <a:rPr lang="en-US" dirty="0"/>
              <a:t> </a:t>
            </a:r>
            <a:r>
              <a:rPr lang="en-US" dirty="0" err="1"/>
              <a:t>электронной</a:t>
            </a:r>
            <a:r>
              <a:rPr lang="en-US" dirty="0"/>
              <a:t> </a:t>
            </a:r>
            <a:r>
              <a:rPr lang="en-US" dirty="0" err="1"/>
              <a:t>почты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веб-интерфейс</a:t>
            </a:r>
            <a:r>
              <a:rPr lang="en-US" dirty="0"/>
              <a:t>,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отсыла-ет</a:t>
            </a:r>
            <a:r>
              <a:rPr lang="en-US" dirty="0"/>
              <a:t> </a:t>
            </a:r>
            <a:r>
              <a:rPr lang="en-US" dirty="0" err="1"/>
              <a:t>серверу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cookie, </a:t>
            </a:r>
            <a:r>
              <a:rPr lang="en-US" dirty="0" err="1"/>
              <a:t>позволяющую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идентифицировать</a:t>
            </a:r>
            <a:r>
              <a:rPr lang="en-US" dirty="0"/>
              <a:t> </a:t>
            </a:r>
            <a:r>
              <a:rPr lang="en-US" dirty="0" err="1"/>
              <a:t>пользователя</a:t>
            </a:r>
            <a:r>
              <a:rPr lang="en-US" dirty="0"/>
              <a:t> в </a:t>
            </a:r>
            <a:r>
              <a:rPr lang="en-US" dirty="0" err="1"/>
              <a:t>течение</a:t>
            </a:r>
            <a:r>
              <a:rPr lang="en-US" dirty="0"/>
              <a:t> </a:t>
            </a:r>
            <a:r>
              <a:rPr lang="en-US" dirty="0" err="1"/>
              <a:t>сеанса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приложения</a:t>
            </a:r>
            <a:r>
              <a:rPr lang="en-US" dirty="0"/>
              <a:t>. </a:t>
            </a:r>
            <a:r>
              <a:rPr lang="en-US" dirty="0" err="1"/>
              <a:t>Несмотря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то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механизм</a:t>
            </a:r>
            <a:r>
              <a:rPr lang="en-US" dirty="0"/>
              <a:t> cookie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часто</a:t>
            </a:r>
            <a:r>
              <a:rPr lang="en-US" dirty="0"/>
              <a:t> </a:t>
            </a:r>
            <a:r>
              <a:rPr lang="en-US" dirty="0" err="1"/>
              <a:t>упрощает</a:t>
            </a:r>
            <a:r>
              <a:rPr lang="en-US" dirty="0"/>
              <a:t> </a:t>
            </a:r>
            <a:r>
              <a:rPr lang="en-US" dirty="0" err="1"/>
              <a:t>процесс</a:t>
            </a:r>
            <a:r>
              <a:rPr lang="en-US" dirty="0"/>
              <a:t> </a:t>
            </a:r>
            <a:r>
              <a:rPr lang="en-US" dirty="0" err="1"/>
              <a:t>Интернет-покупок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пользователей</a:t>
            </a:r>
            <a:r>
              <a:rPr lang="en-US" dirty="0"/>
              <a:t>, с </a:t>
            </a:r>
            <a:r>
              <a:rPr lang="en-US" dirty="0" err="1"/>
              <a:t>другой</a:t>
            </a:r>
            <a:r>
              <a:rPr lang="en-US" dirty="0"/>
              <a:t> </a:t>
            </a:r>
            <a:r>
              <a:rPr lang="en-US" dirty="0" err="1"/>
              <a:t>стороны</a:t>
            </a:r>
            <a:r>
              <a:rPr lang="en-US" dirty="0"/>
              <a:t>, </a:t>
            </a:r>
            <a:r>
              <a:rPr lang="en-US" dirty="0" err="1"/>
              <a:t>тут</a:t>
            </a:r>
            <a:r>
              <a:rPr lang="en-US" dirty="0"/>
              <a:t> </a:t>
            </a:r>
            <a:r>
              <a:rPr lang="en-US" dirty="0" err="1"/>
              <a:t>возникает</a:t>
            </a:r>
            <a:r>
              <a:rPr lang="en-US" dirty="0"/>
              <a:t> </a:t>
            </a:r>
            <a:r>
              <a:rPr lang="en-US" dirty="0" err="1"/>
              <a:t>проблема</a:t>
            </a:r>
            <a:r>
              <a:rPr lang="en-US" dirty="0"/>
              <a:t> </a:t>
            </a:r>
            <a:r>
              <a:rPr lang="en-US" dirty="0" err="1"/>
              <a:t>нарушения</a:t>
            </a:r>
            <a:r>
              <a:rPr lang="en-US" dirty="0"/>
              <a:t> </a:t>
            </a:r>
            <a:r>
              <a:rPr lang="en-US" dirty="0" err="1"/>
              <a:t>конфиденциальности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. </a:t>
            </a:r>
            <a:r>
              <a:rPr lang="en-US" dirty="0" err="1"/>
              <a:t>веб-сайт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получить</a:t>
            </a:r>
            <a:r>
              <a:rPr lang="en-US" dirty="0"/>
              <a:t> </a:t>
            </a:r>
            <a:r>
              <a:rPr lang="en-US" dirty="0" err="1"/>
              <a:t>достаточно</a:t>
            </a:r>
            <a:r>
              <a:rPr lang="en-US" dirty="0"/>
              <a:t> </a:t>
            </a:r>
            <a:r>
              <a:rPr lang="en-US" dirty="0" err="1"/>
              <a:t>информации</a:t>
            </a:r>
            <a:r>
              <a:rPr lang="en-US" dirty="0"/>
              <a:t> о </a:t>
            </a:r>
            <a:r>
              <a:rPr lang="en-US" dirty="0" err="1"/>
              <a:t>пользователе</a:t>
            </a:r>
            <a:r>
              <a:rPr lang="en-US" dirty="0"/>
              <a:t> и </a:t>
            </a:r>
            <a:r>
              <a:rPr lang="en-US" dirty="0" err="1"/>
              <a:t>потенциально</a:t>
            </a:r>
            <a:r>
              <a:rPr lang="en-US" dirty="0"/>
              <a:t> </a:t>
            </a:r>
            <a:r>
              <a:rPr lang="en-US" dirty="0" err="1"/>
              <a:t>передать</a:t>
            </a:r>
            <a:r>
              <a:rPr lang="en-US" dirty="0"/>
              <a:t> </a:t>
            </a:r>
            <a:r>
              <a:rPr lang="en-US" dirty="0" err="1"/>
              <a:t>эту</a:t>
            </a:r>
            <a:r>
              <a:rPr lang="en-US" dirty="0"/>
              <a:t> </a:t>
            </a:r>
            <a:r>
              <a:rPr lang="en-US" dirty="0" err="1"/>
              <a:t>информацию</a:t>
            </a:r>
            <a:r>
              <a:rPr lang="en-US" dirty="0"/>
              <a:t> </a:t>
            </a:r>
            <a:r>
              <a:rPr lang="en-US" dirty="0" err="1"/>
              <a:t>третьей</a:t>
            </a:r>
            <a:r>
              <a:rPr lang="en-US" dirty="0"/>
              <a:t> </a:t>
            </a:r>
            <a:r>
              <a:rPr lang="en-US" dirty="0" err="1"/>
              <a:t>стороне</a:t>
            </a:r>
            <a:r>
              <a:rPr lang="en-US" dirty="0"/>
              <a:t>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92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Веб-кэш</a:t>
            </a:r>
            <a:r>
              <a:rPr lang="en-US" dirty="0"/>
              <a:t>,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называемый</a:t>
            </a:r>
            <a:r>
              <a:rPr lang="en-US" dirty="0"/>
              <a:t> </a:t>
            </a:r>
            <a:r>
              <a:rPr lang="en-US" dirty="0" err="1"/>
              <a:t>прокси-сервером</a:t>
            </a:r>
            <a:r>
              <a:rPr lang="en-US" dirty="0"/>
              <a:t> —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элемент</a:t>
            </a:r>
            <a:r>
              <a:rPr lang="en-US" dirty="0"/>
              <a:t> </a:t>
            </a:r>
            <a:r>
              <a:rPr lang="en-US" dirty="0" err="1"/>
              <a:t>сети</a:t>
            </a:r>
            <a:r>
              <a:rPr lang="en-US" dirty="0"/>
              <a:t>, </a:t>
            </a:r>
            <a:r>
              <a:rPr lang="en-US" dirty="0" err="1"/>
              <a:t>который</a:t>
            </a:r>
            <a:r>
              <a:rPr lang="en-US" dirty="0"/>
              <a:t> </a:t>
            </a:r>
            <a:r>
              <a:rPr lang="en-US" dirty="0" err="1"/>
              <a:t>обрабатывает</a:t>
            </a:r>
            <a:r>
              <a:rPr lang="en-US" dirty="0"/>
              <a:t> HTTP-</a:t>
            </a:r>
            <a:r>
              <a:rPr lang="en-US" dirty="0" err="1"/>
              <a:t>запрос</a:t>
            </a:r>
            <a:r>
              <a:rPr lang="en-US" dirty="0"/>
              <a:t> в </a:t>
            </a:r>
            <a:r>
              <a:rPr lang="en-US" dirty="0" err="1"/>
              <a:t>дополнение</a:t>
            </a:r>
            <a:r>
              <a:rPr lang="en-US" dirty="0"/>
              <a:t> к «</a:t>
            </a:r>
            <a:r>
              <a:rPr lang="en-US" dirty="0" err="1"/>
              <a:t>настоящему</a:t>
            </a:r>
            <a:r>
              <a:rPr lang="en-US" dirty="0"/>
              <a:t>» </a:t>
            </a:r>
            <a:r>
              <a:rPr lang="en-US" dirty="0" err="1"/>
              <a:t>вебсерверу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этого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прокси-сервере</a:t>
            </a:r>
            <a:r>
              <a:rPr lang="en-US" dirty="0"/>
              <a:t> </a:t>
            </a:r>
            <a:r>
              <a:rPr lang="en-US" dirty="0" err="1"/>
              <a:t>имеется</a:t>
            </a:r>
            <a:r>
              <a:rPr lang="en-US" dirty="0"/>
              <a:t> </a:t>
            </a:r>
            <a:r>
              <a:rPr lang="en-US" dirty="0" err="1"/>
              <a:t>собственное</a:t>
            </a:r>
            <a:r>
              <a:rPr lang="en-US" dirty="0"/>
              <a:t> </a:t>
            </a:r>
            <a:r>
              <a:rPr lang="en-US" dirty="0" err="1"/>
              <a:t>дисковое</a:t>
            </a:r>
            <a:r>
              <a:rPr lang="en-US" dirty="0"/>
              <a:t> </a:t>
            </a:r>
            <a:r>
              <a:rPr lang="en-US" dirty="0" err="1"/>
              <a:t>хранилище</a:t>
            </a:r>
            <a:r>
              <a:rPr lang="en-US" dirty="0"/>
              <a:t>, </a:t>
            </a:r>
            <a:r>
              <a:rPr lang="en-US" dirty="0" err="1"/>
              <a:t>куда</a:t>
            </a:r>
            <a:r>
              <a:rPr lang="en-US" dirty="0"/>
              <a:t> </a:t>
            </a:r>
            <a:r>
              <a:rPr lang="en-US" dirty="0" err="1"/>
              <a:t>помещаются</a:t>
            </a:r>
            <a:r>
              <a:rPr lang="en-US" dirty="0"/>
              <a:t> </a:t>
            </a:r>
            <a:r>
              <a:rPr lang="en-US" dirty="0" err="1"/>
              <a:t>копии</a:t>
            </a:r>
            <a:r>
              <a:rPr lang="en-US" dirty="0"/>
              <a:t> </a:t>
            </a:r>
            <a:r>
              <a:rPr lang="en-US" dirty="0" err="1"/>
              <a:t>недавно</a:t>
            </a:r>
            <a:r>
              <a:rPr lang="en-US" dirty="0"/>
              <a:t> </a:t>
            </a:r>
            <a:r>
              <a:rPr lang="en-US" dirty="0" err="1"/>
              <a:t>запрошенных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en-US" dirty="0"/>
              <a:t>.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показано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рисунке</a:t>
            </a:r>
            <a:r>
              <a:rPr lang="en-US" dirty="0"/>
              <a:t>,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пользователя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настроен</a:t>
            </a:r>
            <a:r>
              <a:rPr lang="en-US" dirty="0"/>
              <a:t> </a:t>
            </a:r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все</a:t>
            </a:r>
            <a:r>
              <a:rPr lang="en-US" dirty="0"/>
              <a:t> HTTP-</a:t>
            </a:r>
            <a:r>
              <a:rPr lang="en-US" dirty="0" err="1"/>
              <a:t>запросы</a:t>
            </a:r>
            <a:r>
              <a:rPr lang="en-US" dirty="0"/>
              <a:t> </a:t>
            </a:r>
            <a:r>
              <a:rPr lang="en-US" dirty="0" err="1"/>
              <a:t>сначала</a:t>
            </a:r>
            <a:r>
              <a:rPr lang="en-US" dirty="0"/>
              <a:t> </a:t>
            </a:r>
            <a:r>
              <a:rPr lang="en-US" dirty="0" err="1"/>
              <a:t>направлялись</a:t>
            </a:r>
            <a:r>
              <a:rPr lang="en-US" dirty="0"/>
              <a:t> в </a:t>
            </a:r>
            <a:r>
              <a:rPr lang="en-US" dirty="0" err="1"/>
              <a:t>веб-кэш</a:t>
            </a:r>
            <a:r>
              <a:rPr lang="en-US" dirty="0"/>
              <a:t>.</a:t>
            </a:r>
          </a:p>
          <a:p>
            <a:r>
              <a:rPr lang="en-US" dirty="0"/>
              <a:t>В </a:t>
            </a:r>
            <a:r>
              <a:rPr lang="en-US" dirty="0" err="1"/>
              <a:t>качестве</a:t>
            </a:r>
            <a:r>
              <a:rPr lang="en-US" dirty="0"/>
              <a:t> </a:t>
            </a:r>
            <a:r>
              <a:rPr lang="en-US" dirty="0" err="1"/>
              <a:t>примера</a:t>
            </a:r>
            <a:r>
              <a:rPr lang="en-US" dirty="0"/>
              <a:t> </a:t>
            </a:r>
            <a:r>
              <a:rPr lang="en-US" dirty="0" err="1"/>
              <a:t>предположим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запрашивает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. </a:t>
            </a:r>
          </a:p>
          <a:p>
            <a:r>
              <a:rPr lang="en-US" dirty="0" err="1"/>
              <a:t>Вот</a:t>
            </a:r>
            <a:r>
              <a:rPr lang="en-US" dirty="0"/>
              <a:t>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происходит</a:t>
            </a:r>
            <a:r>
              <a:rPr lang="en-US" dirty="0"/>
              <a:t> в </a:t>
            </a:r>
            <a:r>
              <a:rPr lang="en-US" dirty="0" err="1"/>
              <a:t>этом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: 1. </a:t>
            </a:r>
            <a:r>
              <a:rPr lang="en-US" dirty="0" err="1"/>
              <a:t>Браузер</a:t>
            </a:r>
            <a:r>
              <a:rPr lang="en-US" dirty="0"/>
              <a:t> </a:t>
            </a:r>
            <a:r>
              <a:rPr lang="en-US" dirty="0" err="1"/>
              <a:t>устанавливает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 с </a:t>
            </a:r>
            <a:r>
              <a:rPr lang="en-US" dirty="0" err="1"/>
              <a:t>прокси-сервером</a:t>
            </a:r>
            <a:r>
              <a:rPr lang="en-US" dirty="0"/>
              <a:t> и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HTTP-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. 2. </a:t>
            </a:r>
            <a:r>
              <a:rPr lang="en-US" dirty="0" err="1"/>
              <a:t>Прокси-сервер</a:t>
            </a:r>
            <a:r>
              <a:rPr lang="en-US" dirty="0"/>
              <a:t> </a:t>
            </a:r>
            <a:r>
              <a:rPr lang="en-US" dirty="0" err="1"/>
              <a:t>проверяет</a:t>
            </a:r>
            <a:r>
              <a:rPr lang="en-US" dirty="0"/>
              <a:t>, </a:t>
            </a:r>
            <a:r>
              <a:rPr lang="en-US" dirty="0" err="1"/>
              <a:t>есть</a:t>
            </a:r>
            <a:r>
              <a:rPr lang="en-US" dirty="0"/>
              <a:t> </a:t>
            </a:r>
            <a:r>
              <a:rPr lang="en-US" dirty="0" err="1"/>
              <a:t>ли</a:t>
            </a:r>
            <a:r>
              <a:rPr lang="en-US" dirty="0"/>
              <a:t> </a:t>
            </a:r>
            <a:r>
              <a:rPr lang="en-US" dirty="0" err="1"/>
              <a:t>копия</a:t>
            </a:r>
            <a:r>
              <a:rPr lang="en-US" dirty="0"/>
              <a:t> </a:t>
            </a:r>
            <a:r>
              <a:rPr lang="en-US" dirty="0" err="1"/>
              <a:t>запрошенного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, </a:t>
            </a:r>
            <a:r>
              <a:rPr lang="en-US" dirty="0" err="1"/>
              <a:t>хранящаяся</a:t>
            </a:r>
            <a:r>
              <a:rPr lang="en-US" dirty="0"/>
              <a:t> </a:t>
            </a:r>
            <a:r>
              <a:rPr lang="en-US" dirty="0" err="1"/>
              <a:t>локально</a:t>
            </a:r>
            <a:r>
              <a:rPr lang="en-US" dirty="0"/>
              <a:t>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этот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 </a:t>
            </a:r>
            <a:r>
              <a:rPr lang="en-US" dirty="0" err="1"/>
              <a:t>возвращается</a:t>
            </a:r>
            <a:r>
              <a:rPr lang="en-US" dirty="0"/>
              <a:t> в </a:t>
            </a:r>
            <a:r>
              <a:rPr lang="en-US" dirty="0" err="1"/>
              <a:t>сообщении-ответе</a:t>
            </a:r>
            <a:r>
              <a:rPr lang="en-US" dirty="0"/>
              <a:t> </a:t>
            </a:r>
            <a:r>
              <a:rPr lang="en-US" dirty="0" err="1"/>
              <a:t>браузеру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. 3.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прокси-сервер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нашел</a:t>
            </a:r>
            <a:r>
              <a:rPr lang="en-US" dirty="0"/>
              <a:t> </a:t>
            </a:r>
            <a:r>
              <a:rPr lang="en-US" dirty="0" err="1"/>
              <a:t>необходимый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открывает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 с </a:t>
            </a:r>
            <a:r>
              <a:rPr lang="en-US" dirty="0" err="1"/>
              <a:t>веб-сервером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есть</a:t>
            </a:r>
            <a:r>
              <a:rPr lang="en-US" dirty="0"/>
              <a:t> с www.someschool. </a:t>
            </a:r>
            <a:r>
              <a:rPr lang="en-US" dirty="0" err="1"/>
              <a:t>edu</a:t>
            </a:r>
            <a:r>
              <a:rPr lang="en-US" dirty="0"/>
              <a:t>. </a:t>
            </a:r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отправляется</a:t>
            </a:r>
            <a:r>
              <a:rPr lang="en-US" dirty="0"/>
              <a:t> HTTP-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 в </a:t>
            </a:r>
            <a:r>
              <a:rPr lang="en-US" dirty="0" err="1"/>
              <a:t>соединение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прокси-сервером</a:t>
            </a:r>
            <a:r>
              <a:rPr lang="en-US" dirty="0"/>
              <a:t> и </a:t>
            </a:r>
            <a:r>
              <a:rPr lang="en-US" dirty="0" err="1"/>
              <a:t>веб-сервером</a:t>
            </a:r>
            <a:r>
              <a:rPr lang="en-US" dirty="0"/>
              <a:t>. </a:t>
            </a:r>
            <a:r>
              <a:rPr lang="en-US" dirty="0" err="1"/>
              <a:t>После</a:t>
            </a:r>
            <a:r>
              <a:rPr lang="en-US" dirty="0"/>
              <a:t> </a:t>
            </a:r>
            <a:r>
              <a:rPr lang="en-US" dirty="0" err="1"/>
              <a:t>получения</a:t>
            </a:r>
            <a:r>
              <a:rPr lang="en-US" dirty="0"/>
              <a:t> </a:t>
            </a:r>
            <a:r>
              <a:rPr lang="en-US" dirty="0" err="1"/>
              <a:t>запроса</a:t>
            </a:r>
            <a:r>
              <a:rPr lang="en-US" dirty="0"/>
              <a:t> </a:t>
            </a:r>
            <a:r>
              <a:rPr lang="en-US" dirty="0" err="1"/>
              <a:t>вебсервер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 </a:t>
            </a:r>
            <a:r>
              <a:rPr lang="en-US" dirty="0" err="1"/>
              <a:t>прокси-серверу</a:t>
            </a:r>
            <a:r>
              <a:rPr lang="en-US" dirty="0"/>
              <a:t> </a:t>
            </a:r>
            <a:r>
              <a:rPr lang="en-US" dirty="0" err="1"/>
              <a:t>внутри</a:t>
            </a:r>
            <a:r>
              <a:rPr lang="en-US" dirty="0"/>
              <a:t> HTTP-</a:t>
            </a:r>
            <a:r>
              <a:rPr lang="en-US" dirty="0" err="1"/>
              <a:t>ответа</a:t>
            </a:r>
            <a:r>
              <a:rPr lang="en-US" dirty="0"/>
              <a:t>. 4.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получении</a:t>
            </a:r>
            <a:r>
              <a:rPr lang="en-US" dirty="0"/>
              <a:t> </a:t>
            </a:r>
            <a:r>
              <a:rPr lang="en-US" dirty="0" err="1"/>
              <a:t>объекта</a:t>
            </a:r>
            <a:r>
              <a:rPr lang="en-US" dirty="0"/>
              <a:t> </a:t>
            </a:r>
            <a:r>
              <a:rPr lang="en-US" dirty="0" err="1"/>
              <a:t>прокси-сервер</a:t>
            </a:r>
            <a:r>
              <a:rPr lang="en-US" dirty="0"/>
              <a:t> </a:t>
            </a:r>
            <a:r>
              <a:rPr lang="en-US" dirty="0" err="1"/>
              <a:t>сохраняет</a:t>
            </a:r>
            <a:r>
              <a:rPr lang="en-US" dirty="0"/>
              <a:t> </a:t>
            </a:r>
            <a:r>
              <a:rPr lang="en-US" dirty="0" err="1"/>
              <a:t>его</a:t>
            </a:r>
            <a:r>
              <a:rPr lang="en-US" dirty="0"/>
              <a:t> </a:t>
            </a:r>
            <a:r>
              <a:rPr lang="en-US" dirty="0" err="1"/>
              <a:t>копию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ее</a:t>
            </a:r>
            <a:r>
              <a:rPr lang="en-US" dirty="0"/>
              <a:t> </a:t>
            </a:r>
            <a:r>
              <a:rPr lang="en-US" dirty="0" err="1"/>
              <a:t>браузеру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 </a:t>
            </a:r>
            <a:r>
              <a:rPr lang="en-US" dirty="0" err="1"/>
              <a:t>вместе</a:t>
            </a:r>
            <a:r>
              <a:rPr lang="en-US" dirty="0"/>
              <a:t> с HTTP-</a:t>
            </a:r>
            <a:r>
              <a:rPr lang="en-US" dirty="0" err="1"/>
              <a:t>ответом</a:t>
            </a:r>
            <a:r>
              <a:rPr lang="en-US" dirty="0"/>
              <a:t> (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существующее</a:t>
            </a:r>
            <a:r>
              <a:rPr lang="en-US" dirty="0"/>
              <a:t> TCP-</a:t>
            </a:r>
            <a:r>
              <a:rPr lang="en-US" dirty="0" err="1"/>
              <a:t>соединение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 и </a:t>
            </a:r>
            <a:r>
              <a:rPr lang="en-US" dirty="0" err="1"/>
              <a:t>прокси-сервером</a:t>
            </a:r>
            <a:r>
              <a:rPr lang="en-US" dirty="0"/>
              <a:t>). </a:t>
            </a:r>
            <a:r>
              <a:rPr lang="en-US" dirty="0" err="1"/>
              <a:t>Отметим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веб-кэш</a:t>
            </a:r>
            <a:r>
              <a:rPr lang="en-US" dirty="0"/>
              <a:t> </a:t>
            </a:r>
            <a:r>
              <a:rPr lang="en-US" dirty="0" err="1"/>
              <a:t>является</a:t>
            </a:r>
            <a:r>
              <a:rPr lang="en-US" dirty="0"/>
              <a:t> и </a:t>
            </a:r>
            <a:r>
              <a:rPr lang="en-US" dirty="0" err="1"/>
              <a:t>сервером</a:t>
            </a:r>
            <a:r>
              <a:rPr lang="en-US" dirty="0"/>
              <a:t>, и </a:t>
            </a:r>
            <a:r>
              <a:rPr lang="en-US" dirty="0" err="1"/>
              <a:t>клиентом</a:t>
            </a:r>
            <a:r>
              <a:rPr lang="en-US" dirty="0"/>
              <a:t> </a:t>
            </a:r>
            <a:r>
              <a:rPr lang="en-US" dirty="0" err="1"/>
              <a:t>одновременно</a:t>
            </a:r>
            <a:r>
              <a:rPr lang="en-US" dirty="0"/>
              <a:t>: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получает</a:t>
            </a:r>
            <a:r>
              <a:rPr lang="en-US" dirty="0"/>
              <a:t> </a:t>
            </a:r>
            <a:r>
              <a:rPr lang="en-US" dirty="0" err="1"/>
              <a:t>запросы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браузера</a:t>
            </a:r>
            <a:r>
              <a:rPr lang="en-US" dirty="0"/>
              <a:t> и </a:t>
            </a:r>
            <a:r>
              <a:rPr lang="en-US" dirty="0" err="1"/>
              <a:t>отправляет</a:t>
            </a:r>
            <a:r>
              <a:rPr lang="en-US" dirty="0"/>
              <a:t> </a:t>
            </a:r>
            <a:r>
              <a:rPr lang="en-US" dirty="0" err="1"/>
              <a:t>ему</a:t>
            </a:r>
            <a:r>
              <a:rPr lang="en-US" dirty="0"/>
              <a:t> </a:t>
            </a:r>
            <a:r>
              <a:rPr lang="en-US" dirty="0" err="1"/>
              <a:t>ответы</a:t>
            </a:r>
            <a:r>
              <a:rPr lang="en-US" dirty="0"/>
              <a:t>, </a:t>
            </a:r>
            <a:r>
              <a:rPr lang="en-US" dirty="0" err="1"/>
              <a:t>он</a:t>
            </a:r>
            <a:r>
              <a:rPr lang="en-US" dirty="0"/>
              <a:t> </a:t>
            </a:r>
            <a:r>
              <a:rPr lang="en-US" dirty="0" err="1"/>
              <a:t>выступает</a:t>
            </a:r>
            <a:r>
              <a:rPr lang="en-US" dirty="0"/>
              <a:t> в </a:t>
            </a:r>
            <a:r>
              <a:rPr lang="en-US" dirty="0" err="1"/>
              <a:t>роли</a:t>
            </a:r>
            <a:r>
              <a:rPr lang="en-US" dirty="0"/>
              <a:t> </a:t>
            </a:r>
            <a:r>
              <a:rPr lang="en-US" dirty="0" err="1"/>
              <a:t>сервера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обменивается</a:t>
            </a:r>
            <a:r>
              <a:rPr lang="en-US" dirty="0"/>
              <a:t> </a:t>
            </a:r>
            <a:r>
              <a:rPr lang="en-US" dirty="0" err="1"/>
              <a:t>сообщениями</a:t>
            </a:r>
            <a:r>
              <a:rPr lang="en-US" dirty="0"/>
              <a:t> с </a:t>
            </a:r>
            <a:r>
              <a:rPr lang="en-US" dirty="0" err="1"/>
              <a:t>вебсервером</a:t>
            </a:r>
            <a:r>
              <a:rPr lang="en-US" dirty="0"/>
              <a:t>, 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играет</a:t>
            </a:r>
            <a:r>
              <a:rPr lang="en-US" dirty="0"/>
              <a:t> </a:t>
            </a:r>
            <a:r>
              <a:rPr lang="en-US" dirty="0" err="1"/>
              <a:t>роль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2318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прокси-серверы</a:t>
            </a:r>
            <a:r>
              <a:rPr lang="en-US" dirty="0"/>
              <a:t> </a:t>
            </a:r>
            <a:r>
              <a:rPr lang="en-US" dirty="0" err="1"/>
              <a:t>устанавливают</a:t>
            </a:r>
            <a:r>
              <a:rPr lang="en-US" dirty="0"/>
              <a:t> </a:t>
            </a:r>
            <a:r>
              <a:rPr lang="en-US" dirty="0" err="1"/>
              <a:t>Интернет-провайдеры</a:t>
            </a:r>
            <a:r>
              <a:rPr lang="en-US" dirty="0"/>
              <a:t>. </a:t>
            </a:r>
            <a:r>
              <a:rPr lang="en-US" dirty="0" err="1"/>
              <a:t>Например</a:t>
            </a:r>
            <a:r>
              <a:rPr lang="en-US" dirty="0"/>
              <a:t>, </a:t>
            </a:r>
            <a:r>
              <a:rPr lang="en-US" dirty="0" err="1"/>
              <a:t>какой-нибудь</a:t>
            </a:r>
            <a:r>
              <a:rPr lang="en-US" dirty="0"/>
              <a:t> </a:t>
            </a:r>
            <a:r>
              <a:rPr lang="en-US" dirty="0" err="1"/>
              <a:t>университет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установить</a:t>
            </a:r>
            <a:r>
              <a:rPr lang="en-US" dirty="0"/>
              <a:t> </a:t>
            </a:r>
            <a:r>
              <a:rPr lang="en-US" dirty="0" err="1"/>
              <a:t>прокси-сервер</a:t>
            </a:r>
            <a:r>
              <a:rPr lang="en-US" dirty="0"/>
              <a:t> и </a:t>
            </a:r>
            <a:r>
              <a:rPr lang="en-US" dirty="0" err="1"/>
              <a:t>настроить</a:t>
            </a:r>
            <a:r>
              <a:rPr lang="en-US" dirty="0"/>
              <a:t> </a:t>
            </a:r>
            <a:r>
              <a:rPr lang="en-US" dirty="0" err="1"/>
              <a:t>браузеры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факультетов</a:t>
            </a:r>
            <a:r>
              <a:rPr lang="en-US" dirty="0"/>
              <a:t> </a:t>
            </a:r>
            <a:r>
              <a:rPr lang="en-US" dirty="0" err="1"/>
              <a:t>таким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запросы</a:t>
            </a:r>
            <a:r>
              <a:rPr lang="en-US" dirty="0"/>
              <a:t> в </a:t>
            </a:r>
            <a:r>
              <a:rPr lang="en-US" dirty="0" err="1"/>
              <a:t>Интернет</a:t>
            </a:r>
            <a:r>
              <a:rPr lang="en-US" dirty="0"/>
              <a:t> </a:t>
            </a:r>
            <a:r>
              <a:rPr lang="en-US" dirty="0" err="1"/>
              <a:t>проходили</a:t>
            </a:r>
            <a:r>
              <a:rPr lang="en-US" dirty="0"/>
              <a:t> </a:t>
            </a:r>
            <a:r>
              <a:rPr lang="en-US" dirty="0" err="1"/>
              <a:t>через</a:t>
            </a:r>
            <a:r>
              <a:rPr lang="en-US" dirty="0"/>
              <a:t> </a:t>
            </a:r>
            <a:r>
              <a:rPr lang="en-US" dirty="0" err="1"/>
              <a:t>него</a:t>
            </a:r>
            <a:r>
              <a:rPr lang="en-US" dirty="0"/>
              <a:t>. </a:t>
            </a:r>
            <a:r>
              <a:rPr lang="en-US" dirty="0" err="1"/>
              <a:t>Технология</a:t>
            </a:r>
            <a:r>
              <a:rPr lang="en-US" dirty="0"/>
              <a:t> </a:t>
            </a:r>
            <a:r>
              <a:rPr lang="en-US" dirty="0" err="1"/>
              <a:t>веб-кэширования</a:t>
            </a:r>
            <a:r>
              <a:rPr lang="en-US" dirty="0"/>
              <a:t> </a:t>
            </a:r>
            <a:r>
              <a:rPr lang="en-US" dirty="0" err="1"/>
              <a:t>распространена</a:t>
            </a:r>
            <a:r>
              <a:rPr lang="en-US" dirty="0"/>
              <a:t> в </a:t>
            </a:r>
            <a:r>
              <a:rPr lang="en-US" dirty="0" err="1"/>
              <a:t>Интернете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двум</a:t>
            </a:r>
            <a:r>
              <a:rPr lang="en-US" dirty="0"/>
              <a:t> </a:t>
            </a:r>
            <a:r>
              <a:rPr lang="en-US" dirty="0" err="1"/>
              <a:t>причинам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dirty="0" err="1"/>
              <a:t>во-первых</a:t>
            </a:r>
            <a:r>
              <a:rPr lang="en-US" dirty="0"/>
              <a:t>,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уменьшить</a:t>
            </a:r>
            <a:r>
              <a:rPr lang="en-US" dirty="0"/>
              <a:t> </a:t>
            </a:r>
            <a:r>
              <a:rPr lang="en-US" dirty="0" err="1"/>
              <a:t>время</a:t>
            </a:r>
            <a:r>
              <a:rPr lang="en-US" dirty="0"/>
              <a:t> </a:t>
            </a:r>
            <a:r>
              <a:rPr lang="en-US" dirty="0" err="1"/>
              <a:t>ответа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запрос</a:t>
            </a:r>
            <a:r>
              <a:rPr lang="en-US" dirty="0"/>
              <a:t> </a:t>
            </a:r>
            <a:r>
              <a:rPr lang="en-US" dirty="0" err="1"/>
              <a:t>клиента</a:t>
            </a:r>
            <a:r>
              <a:rPr lang="en-US" dirty="0"/>
              <a:t>, </a:t>
            </a:r>
            <a:r>
              <a:rPr lang="en-US" dirty="0" err="1"/>
              <a:t>особенно</a:t>
            </a:r>
            <a:r>
              <a:rPr lang="en-US" dirty="0"/>
              <a:t>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полоса</a:t>
            </a:r>
            <a:r>
              <a:rPr lang="en-US" dirty="0"/>
              <a:t> </a:t>
            </a:r>
            <a:r>
              <a:rPr lang="en-US" dirty="0" err="1"/>
              <a:t>пропускания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 и </a:t>
            </a:r>
            <a:r>
              <a:rPr lang="en-US" dirty="0" err="1"/>
              <a:t>вебсервером</a:t>
            </a:r>
            <a:r>
              <a:rPr lang="en-US" dirty="0"/>
              <a:t> </a:t>
            </a:r>
            <a:r>
              <a:rPr lang="en-US" dirty="0" err="1"/>
              <a:t>намного</a:t>
            </a:r>
            <a:r>
              <a:rPr lang="en-US" dirty="0"/>
              <a:t> </a:t>
            </a:r>
            <a:r>
              <a:rPr lang="en-US" dirty="0" err="1"/>
              <a:t>меньше</a:t>
            </a:r>
            <a:r>
              <a:rPr lang="en-US" dirty="0"/>
              <a:t>,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 и </a:t>
            </a:r>
            <a:r>
              <a:rPr lang="en-US" dirty="0" err="1"/>
              <a:t>прокси-сервером</a:t>
            </a:r>
            <a:r>
              <a:rPr lang="en-US" dirty="0"/>
              <a:t>. </a:t>
            </a:r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клиентом</a:t>
            </a:r>
            <a:r>
              <a:rPr lang="en-US" dirty="0"/>
              <a:t> и </a:t>
            </a:r>
            <a:r>
              <a:rPr lang="en-US" dirty="0" err="1"/>
              <a:t>прокси-сервером</a:t>
            </a:r>
            <a:r>
              <a:rPr lang="en-US" dirty="0"/>
              <a:t> </a:t>
            </a:r>
            <a:r>
              <a:rPr lang="en-US" dirty="0" err="1"/>
              <a:t>устанавливается</a:t>
            </a:r>
            <a:r>
              <a:rPr lang="en-US" dirty="0"/>
              <a:t> </a:t>
            </a:r>
            <a:r>
              <a:rPr lang="en-US" dirty="0" err="1"/>
              <a:t>высокоскоростное</a:t>
            </a:r>
            <a:r>
              <a:rPr lang="en-US" dirty="0"/>
              <a:t> </a:t>
            </a:r>
            <a:r>
              <a:rPr lang="en-US" dirty="0" err="1"/>
              <a:t>соединение</a:t>
            </a:r>
            <a:r>
              <a:rPr lang="en-US" baseline="0" dirty="0"/>
              <a:t>, </a:t>
            </a:r>
            <a:r>
              <a:rPr lang="en-US" dirty="0"/>
              <a:t>и </a:t>
            </a:r>
            <a:r>
              <a:rPr lang="en-US" dirty="0" err="1"/>
              <a:t>поэтому</a:t>
            </a:r>
            <a:r>
              <a:rPr lang="en-US" dirty="0"/>
              <a:t> </a:t>
            </a:r>
            <a:r>
              <a:rPr lang="en-US" dirty="0" err="1"/>
              <a:t>прокси-сервер</a:t>
            </a:r>
            <a:r>
              <a:rPr lang="en-US" dirty="0"/>
              <a:t> </a:t>
            </a:r>
            <a:r>
              <a:rPr lang="en-US" dirty="0" err="1"/>
              <a:t>способен</a:t>
            </a:r>
            <a:r>
              <a:rPr lang="en-US" dirty="0"/>
              <a:t> </a:t>
            </a:r>
            <a:r>
              <a:rPr lang="en-US" dirty="0" err="1"/>
              <a:t>доставить</a:t>
            </a:r>
            <a:r>
              <a:rPr lang="en-US" dirty="0"/>
              <a:t> </a:t>
            </a:r>
            <a:r>
              <a:rPr lang="en-US" dirty="0" err="1"/>
              <a:t>объект</a:t>
            </a:r>
            <a:r>
              <a:rPr lang="en-US" dirty="0"/>
              <a:t> </a:t>
            </a:r>
            <a:r>
              <a:rPr lang="en-US" dirty="0" err="1"/>
              <a:t>клиенту</a:t>
            </a:r>
            <a:r>
              <a:rPr lang="en-US" dirty="0"/>
              <a:t> </a:t>
            </a:r>
            <a:r>
              <a:rPr lang="en-US" dirty="0" err="1"/>
              <a:t>очень</a:t>
            </a:r>
            <a:r>
              <a:rPr lang="en-US" dirty="0"/>
              <a:t> </a:t>
            </a:r>
            <a:r>
              <a:rPr lang="en-US" dirty="0" err="1"/>
              <a:t>быстро</a:t>
            </a:r>
            <a:r>
              <a:rPr lang="en-US" baseline="0" dirty="0"/>
              <a:t>. </a:t>
            </a:r>
            <a:r>
              <a:rPr lang="en-US" dirty="0" err="1"/>
              <a:t>Вторая</a:t>
            </a:r>
            <a:r>
              <a:rPr lang="en-US" dirty="0"/>
              <a:t> </a:t>
            </a:r>
            <a:r>
              <a:rPr lang="en-US" dirty="0" err="1"/>
              <a:t>причина</a:t>
            </a:r>
            <a:r>
              <a:rPr lang="en-US" dirty="0"/>
              <a:t>, </a:t>
            </a:r>
            <a:r>
              <a:rPr lang="en-US" dirty="0" err="1"/>
              <a:t>заключается</a:t>
            </a:r>
            <a:r>
              <a:rPr lang="en-US" dirty="0"/>
              <a:t> в </a:t>
            </a:r>
            <a:r>
              <a:rPr lang="en-US" dirty="0" err="1"/>
              <a:t>том</a:t>
            </a:r>
            <a:r>
              <a:rPr lang="en-US" dirty="0"/>
              <a:t>,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прокси-сервер</a:t>
            </a:r>
            <a:r>
              <a:rPr lang="en-US" dirty="0"/>
              <a:t>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уменьшить</a:t>
            </a:r>
            <a:r>
              <a:rPr lang="en-US" dirty="0"/>
              <a:t> </a:t>
            </a:r>
            <a:r>
              <a:rPr lang="en-US" dirty="0" err="1"/>
              <a:t>трафик</a:t>
            </a:r>
            <a:r>
              <a:rPr lang="en-US" dirty="0"/>
              <a:t> в </a:t>
            </a:r>
            <a:r>
              <a:rPr lang="en-US" dirty="0" err="1"/>
              <a:t>сети</a:t>
            </a:r>
            <a:r>
              <a:rPr lang="en-US" dirty="0"/>
              <a:t> </a:t>
            </a:r>
            <a:r>
              <a:rPr lang="en-US" dirty="0" err="1"/>
              <a:t>доступа</a:t>
            </a:r>
            <a:r>
              <a:rPr lang="en-US" dirty="0"/>
              <a:t> </a:t>
            </a:r>
            <a:r>
              <a:rPr lang="en-US" dirty="0" err="1"/>
              <a:t>организации</a:t>
            </a:r>
            <a:r>
              <a:rPr lang="en-US" dirty="0"/>
              <a:t>, а </a:t>
            </a:r>
            <a:r>
              <a:rPr lang="en-US" dirty="0" err="1"/>
              <a:t>это</a:t>
            </a:r>
            <a:r>
              <a:rPr lang="en-US" dirty="0"/>
              <a:t>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снизить</a:t>
            </a:r>
            <a:r>
              <a:rPr lang="en-US" dirty="0"/>
              <a:t> </a:t>
            </a:r>
            <a:r>
              <a:rPr lang="en-US" dirty="0" err="1"/>
              <a:t>расходы</a:t>
            </a:r>
            <a:r>
              <a:rPr lang="en-US" dirty="0"/>
              <a:t> и </a:t>
            </a:r>
            <a:r>
              <a:rPr lang="en-US" dirty="0" err="1"/>
              <a:t>положительно</a:t>
            </a:r>
            <a:r>
              <a:rPr lang="en-US" dirty="0"/>
              <a:t> </a:t>
            </a:r>
            <a:r>
              <a:rPr lang="en-US" dirty="0" err="1"/>
              <a:t>сказывается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производительности</a:t>
            </a:r>
            <a:r>
              <a:rPr lang="en-US" dirty="0"/>
              <a:t> </a:t>
            </a:r>
            <a:r>
              <a:rPr lang="en-US" dirty="0" err="1"/>
              <a:t>приложений</a:t>
            </a:r>
            <a:r>
              <a:rPr lang="en-US" dirty="0"/>
              <a:t>, </a:t>
            </a:r>
            <a:r>
              <a:rPr lang="en-US" dirty="0" err="1"/>
              <a:t>использующих</a:t>
            </a:r>
            <a:r>
              <a:rPr lang="en-US" dirty="0"/>
              <a:t> </a:t>
            </a:r>
            <a:r>
              <a:rPr lang="en-US" dirty="0" err="1"/>
              <a:t>сеть</a:t>
            </a:r>
            <a:r>
              <a:rPr lang="en-US" baseline="0" dirty="0"/>
              <a:t>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2485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данной лекции мы рассмотрели несколько важных тем. Сначала мы обсудили причины задержек и потерь пакетов, а также пропускную способность в сети с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коммутациеи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пакетов. Мы разработали простые количественные модели для определения задержек передачи, распространения и ожидания, а также для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пропускнои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способности; мы будем широко использовать эти модели задержек в упражнениях на протяжении всего курса. Далее мы рассмотрели уровни протоколов и модели обслуживания, ключевые архитектурные принципы в области сетевых технологий. Теперь мы переходим на детальное обсуждение каждого уровня стека протоколов Интернет.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46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96064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Предположим, у вас есть идея нового сетевого приложения.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Давайте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подумаем, как вам воплотить идею в жизнь. </a:t>
            </a:r>
            <a:endParaRPr lang="ru-RU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02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Ключевую часть разработки сетевых приложений составляет написание программ, которые работают на различных конечных системах и общаются друг с другом по сети. Например, веб-приложение — это две различные программы,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взаимодействующие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 с другом: браузер,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запущенныи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 хосте пользователя (настольном компьютере, ноутбуке, планшете, смартфоне и так далее), и веб-сервер,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работающии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 серверном хосте.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пример — это одноранговые системы совместного доступа к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файлам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где на каждом из хостов,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участвует в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файловом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обмене, запущена такая программа. В этом случае программы на различных хостах могут быть аналогичными или даже идентичными. </a:t>
            </a: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для разработки нового приложения вам нужно написать программное обеспечение, которое бы работало на различных конечных системах. Вы можете использовать, например, языки Си,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Java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Python.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отметить здесь, что вам не нужно писать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обеспечение для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устройств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составляющих ядро сети, таких как маршрутизаторы или коммутаторы канального уровня. </a:t>
            </a: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тот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принципиальныи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факт, что программное обеспечение приложений для сети относится исключительно к конечным системам, способствовал быстрому развитию и распространению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массы сетевых приложений. </a:t>
            </a:r>
            <a:endParaRPr lang="ru-RU"/>
          </a:p>
          <a:p>
            <a:endParaRPr lang="ru-RU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24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тем как углубляться в разработку программного обеспечения, необходимо помнить, что архитектура приложений и архитектура сети (например, пятиуровневая архитектура Интернета) — это разные вещи. С точки зрения разработчика приложения, архитектура сети постоянна и предлагает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набор служб приложениям. С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стороны,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архитектура приложения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создается разработчиком этого приложения и определяет, каким образом оно будет строиться на различных конечных системах. Выбирая архитектуру приложения, разработчик, скорее всего, выберет одну из двух доминирующих архитектурных парадигм, используемых в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разработке сетевых приложений: клиент-серверная или одноранговая (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P2P). 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клиент-</a:t>
            </a:r>
            <a:r>
              <a:rPr lang="ru-RU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сервернои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архитектуре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один хост,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называемыи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сервером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постоянно находится в режиме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онлайн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обслуживает запросы от других многочисленных хостов, называемых 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клиентами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Классическим примером является веб-приложение, для которого постоянно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работающии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веб-сервер обслуживает запросы, поступающие от браузеров, запущенных на клиентских хостах. Когда веб-сервер получает запрос объекта от клиентского хоста, он в ответ отправляет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запрашиваемыи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объект этому хосту. Заметим, что в данном виде архитектуры клиенты непосредственно не связываются друг с другом; например, в веб-приложении два браузера напрямую не обмениваются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̆. Еще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характеристикои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клиент-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архитектуры является то, что сервер имеет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фиксированныи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всем адрес,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называемыи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адресом. Поскольку сервер имеет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известныи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адрес и всегда включен, клиент может всегда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взаимодействовать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ним, отправляя пакеты на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 этого сервера. </a:t>
            </a:r>
            <a:endParaRPr lang="ru-RU"/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 часто при работе клиент-серверных приложений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хост не способен в одиночку обрабатывать многочисленные запросы от клиентов. Например, если бы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веб-сайт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популярнои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сети включал в себя один сервер, то он быстро был бы перегружен запросами. По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причине очень часто используются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центры обработки данных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дата-центры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содержащие в себе большое количество хостов и образующие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мощныи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виртуальныи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сервер. Наиболее популярные Интернет- службы — такие как поисковые системы (например,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Bing),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сервисы продаж через Интернет (например,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e-Bay),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 с доступом через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веб-интерфейс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(например,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Gmail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Yahoo Mail),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приложения социальных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(например,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Facebook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Twitter) —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один или более центров обработки данных. Современные центры обработки данных (ЦОД) могут насчитывать сотни тысяч серверов, а значит,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провайдеру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 потребуются значительные расходы не только на поддержку и обслуживание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ЦОДов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но и дополнительные затраты, связанные с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данных из их центров обработки. </a:t>
            </a: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68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одноранговои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P2P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архитектуре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применение серверов или центров обработки сведено до минимума или вообще до нуля. Вместо них приложения используют непосредственное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взаимодействие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соединенных хостов, называемых 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пирами (а также партнерами или узлами)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Пирами являются обычные настольные компьютеры или ноутбуки. Так как пиры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взаимодействуют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выделенного сервера, такая архитектура называется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(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peer-to- peer). 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 из сегодняшних популярных приложений, использующих наиболее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интенсивныи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трафик, основываются на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архитектуре. Сюда можно отнести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файлообменные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приложения, например,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BitTorrent,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ускорители загрузок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IP-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телефонию (например,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Skype)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телевидение (например,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Kankan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PPstream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приложения построены с использованием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гибриднои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архитектуры, где совмещаются клиент-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и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подходы. Например, во многих приложениях систем мгновенных сообщений серверы используются для отслеживания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IP-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адресов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но сообщения от пользователя к пользователю посылаются напрямую между двумя хостами (не проходя через промежуточные серверы). </a:t>
            </a:r>
            <a:endParaRPr lang="ru-RU"/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наиболее выигрышных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свойств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архитектуры является ее </a:t>
            </a:r>
            <a:r>
              <a:rPr lang="ru-RU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самомасштабируемость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Такая архитектура эффективна еще и с точки зрения стоимости, так как обычно не требует значительных расходов на серверную инфраструктуру. </a:t>
            </a:r>
            <a:endParaRPr lang="ru-RU"/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использование одноранговых приложений связано с тремя довольно значительными проблемами: </a:t>
            </a:r>
            <a:endParaRPr lang="ru-RU"/>
          </a:p>
          <a:p>
            <a:pPr marL="228600" indent="-228600">
              <a:buAutoNum type="arabicPeriod"/>
            </a:pP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Адаптация к сетям доступа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indent="-228600">
              <a:buAutoNum type="arabicPeriod"/>
            </a:pP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Безопасность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Одноранговые сети в связи с их широким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распростра-нением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природои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представляют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проблему безопасности. </a:t>
            </a: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Стимулирование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Успешное будущее одноранговых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связано с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привлечения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пользователеи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̆, которые добровольно будут предлагать свои ресурсы вычисления, хранения и передачи данных для приложений. </a:t>
            </a:r>
            <a:endParaRPr lang="ru-RU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0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тем как начать разрабатывать сетевое приложение, у вас должно быть базовое понимание того, как программы, запущенные на многочисленных конечных системах,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взаимодействуют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 с другом. С точки зрения операционных систем, на самом деле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взаимодействуют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программы, а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процессы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Процесс можно рассматривать как программу, запущенную на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системе. Когда процессы работают на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системе, они могут общаться друг с другом с помощью средств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межпроцессного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взаимодействия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используя набор правил,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регулируемыи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операционнои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конкретного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устройства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Процессы на двух различных конечных системах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взаимодействуют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 с другом, обмениваясь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сообщениями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через компьютерную сеть. Процесс на хосте-источнике создает и отправляет сообщения в сеть; процесс на хосте-приемнике получает эти сообщения и, возможно, отправляет в ответ обратные. </a:t>
            </a:r>
          </a:p>
          <a:p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Сетевое приложение состоит из пар процессов, которые отправляют сообщения друг другу по сети. В системе однорангового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файлового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обмена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передается из процесса одного хоста в процесс другого хоста. Для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пары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взаимодействующих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процессов обычно обозначают один из них как </a:t>
            </a:r>
            <a:r>
              <a:rPr lang="ru-RU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клиентскии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как </a:t>
            </a:r>
            <a:r>
              <a:rPr lang="ru-RU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серверныи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/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Определим понятия клиентского и серверного процессов следующим образом: </a:t>
            </a:r>
            <a:endParaRPr lang="ru-RU"/>
          </a:p>
          <a:p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контексте сеанса </a:t>
            </a:r>
            <a:r>
              <a:rPr lang="ru-RU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взаимодействия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 </a:t>
            </a:r>
            <a:r>
              <a:rPr lang="ru-RU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парои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процессов тот, </a:t>
            </a:r>
            <a:r>
              <a:rPr lang="ru-RU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которыи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инициирует это </a:t>
            </a:r>
            <a:r>
              <a:rPr lang="ru-RU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взаимодействие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(то есть первоначально контактирует с другим процессом в начале сеанса), обозначается как </a:t>
            </a:r>
            <a:r>
              <a:rPr lang="ru-RU" sz="1200" b="1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клиентскии</a:t>
            </a:r>
            <a:r>
              <a:rPr lang="ru-RU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Процесс, </a:t>
            </a:r>
            <a:r>
              <a:rPr lang="ru-RU" sz="1200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которыи</a:t>
            </a:r>
            <a:r>
              <a:rPr lang="ru-RU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ожидает контакта для начала сеанса, обозначаем как </a:t>
            </a:r>
            <a:r>
              <a:rPr lang="ru-RU" sz="1200" b="1" i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серверныи</a:t>
            </a:r>
            <a:r>
              <a:rPr lang="ru-RU" sz="1200" b="1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Итак, процесс браузера инициирует контакт с процессом веб-сервера; следовательно, процесс браузера является клиентским, а процесс веб-сервера является серверным. При одноранговом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файловом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обмене, когда пир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запрашивает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файл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пира Б, то пир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—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клиент, а пир Б — сервер в контексте этого конкретного сеанса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взаимодействия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6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было отмечено выше, большинство приложений состоят из пар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взаимодействующих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процессов, отправляющих друг другу сообщения. Любое из них должно проходить через нижележащую сеть. Процессы отправляют и принимают сообщения через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интерфейс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называемыи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сокетом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Рассмотрим аналогию для лучшего понимания процессов и сокетов. Процесс аналогичен дому, а его сокет подобен двери в этом доме. Когда процесс пытается отправить сообщение другому процессу на удаленном хосте, он «проталкивает» сообщение через свою дверь (сокет). Такая отправка предполагает, что с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стороны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двери существует некоторая транспортная инфраструктура, которая организует доставку сообщения до двери процесса назначения. Когда сообщение прибывает на хост назначения, оно проходит через дверь принимающего процесса (через сокет).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Принимающии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процесс затем обрабатывает это сообщение. </a:t>
            </a:r>
            <a:endParaRPr lang="ru-R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 демонстрирует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взаимодействие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 двумя процессами через сокеты по Интернету. Как мы видим из рисунка, сокет — это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интерфейс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между прикладным и транспортным уровнями внутри хоста. Его определяют также как </a:t>
            </a:r>
            <a:r>
              <a:rPr lang="ru-RU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интерфейс</a:t>
            </a:r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программирования приложений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Programming Interface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 приложением и сетью, так как сокет — это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программныи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̆ </a:t>
            </a:r>
            <a:r>
              <a:rPr lang="ru-RU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интерфейс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помощью которого строятся сетевые приложения.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03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56C7-E67C-8BB5-1B60-9A161D2E5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5B138-17CD-0B13-A597-EB12870A0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7919-3057-2AFC-615D-04118DDE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357E6-32D9-A8C4-6922-3379FF7F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31F4-16DC-7EFA-AEE9-8F3EF7F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60349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4553-040F-0CF6-5BE3-B5BD38C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56675-5104-89C4-E066-768364C58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F131-5FFF-06AC-78B5-6E6AC511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5305-B0AA-2793-2881-EAA18E80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D0A8E-71B3-8E0A-3E55-AF3D53DE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50697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BEA9F-A596-7F5A-42FF-094BFBD0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67F98-AE66-8FE5-C8D6-3E2E83B3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51F5-5C9C-7175-C112-7798CF48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C6D1-AEFF-AA5B-06B9-075A76DA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68AF-C59B-08FE-4DD7-1C311AAC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2117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BBFC-5F79-CA58-3552-955DC58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546E-B337-3CD6-8809-5557FC7E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79BE-3DF8-684C-39D8-9A250A48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9175-4CDA-E6B9-A4EB-462155B5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4BF1-021C-12F3-BD24-66669F42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592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C468-AB72-D2A1-10DB-C5634EE1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538D7-C3FC-A5A5-957C-352E36AD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E7E1D-D46B-9D36-FF0D-4393B668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B7E4-B800-4C39-D121-FC47040A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48C6-F23D-52D8-CAC3-1EBB0688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50154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87F0-8E54-71CE-46CD-137CFFA3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DD9E-AEB2-2E2E-1F96-C6975EE5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FDBDE-512C-3FF0-FFE5-3B3C34DF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4516D-83F2-5B33-1E01-02E0F8C5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0EF68-F737-E66D-2E22-FACFDD08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109CE-B2A2-0968-A743-D3998F8D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4281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7324-22FB-4A34-B49F-64C1FB8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00428-F8D5-12F1-86CE-3FD36833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D2ED1-79A3-19EE-85CB-3E80217A7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45FCC-5BFB-4E7F-CEDD-7E6710EAB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91A71-5D9E-BDA9-0214-F0C3C7B1A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8698A-7139-AABB-86FD-15565BFF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950BD-4B74-2B5D-8FD2-8C0CB790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473BC-CD14-954D-B71C-18B32BBF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3733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8736-B7F7-21EA-0089-E17B9BDE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45153-5924-9D97-7FAD-7BB7FE4F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8A9FE-3B1B-7BA3-9596-E965BF67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DC1E-CEC7-F091-2CA2-E3D7D4B3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6071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F4EEB-8799-0E56-342B-FBEC1D58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E7AB4-6D85-B7A5-4F0A-010312F4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1FCAC-4E86-F40C-C236-D6C25FF3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8786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C4FD-1C2D-E939-D6B4-48CA0D2A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EEF6-F173-F7A8-70C4-9E4E7C12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1ED1E-D2FF-82F7-4F76-58CDFED19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528AC-6623-EA2B-8E2A-7DED67AD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4D46F-3083-F034-B710-B5EB74CD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00394-6909-3C72-4BC2-3050F67D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54059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A0A1-8504-9544-E881-26483B0D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42695-C1E6-9F93-C8A6-CE63AB86A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3D2E9-B5AB-2FB6-B56D-06A0834A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5399-68EC-FFA7-FD7C-3E0DEC4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55F9A-D5DF-9241-D0F5-5A135C1A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D2382-F1D7-582E-84DD-FEBF3B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88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0C3A8-A9C7-2899-7F58-358E804D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3B41A-9127-6459-F565-B3B4027C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1989-DC12-A199-EF03-14681C35C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6F61-A77A-1946-B6CE-F5AAF6F11E2B}" type="datetimeFigureOut">
              <a:rPr lang="en-KZ" smtClean="0"/>
              <a:t>07/19/2022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1FCE-C8C8-B79A-EBB8-4640A873A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0556-BF53-BB54-D882-D88A20C99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7798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63" r:id="rId4"/>
    <p:sldLayoutId id="2147483653" r:id="rId5"/>
    <p:sldLayoutId id="214748366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Relationship Id="rId2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32F8-75B0-5A0E-5B02-750E4F25B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1950624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ru-RU" sz="3200"/>
            </a:br>
            <a:r>
              <a:rPr lang="ru-RU"/>
              <a:t>Лекция 4</a:t>
            </a:r>
            <a:br>
              <a:rPr lang="ru-RU" sz="3200"/>
            </a:br>
            <a:br>
              <a:rPr lang="ru-RU" sz="3200"/>
            </a:br>
            <a:r>
              <a:rPr lang="ru-RU" sz="5200">
                <a:ea typeface="+mj-lt"/>
                <a:cs typeface="+mj-lt"/>
              </a:rPr>
              <a:t>Прикладной уровень</a:t>
            </a:r>
            <a:endParaRPr lang="ru-RU" sz="5200"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4830B-2001-F847-DCD6-6EE9B8B3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ru-RU" err="1"/>
              <a:t>Касымова</a:t>
            </a:r>
            <a:r>
              <a:rPr lang="ru-RU"/>
              <a:t> </a:t>
            </a:r>
            <a:r>
              <a:rPr lang="ru-RU" err="1"/>
              <a:t>Айжан</a:t>
            </a:r>
            <a:r>
              <a:rPr lang="ru-RU"/>
              <a:t> </a:t>
            </a:r>
            <a:r>
              <a:rPr lang="ru-RU" err="1"/>
              <a:t>Бахытжановна</a:t>
            </a:r>
            <a:r>
              <a:rPr lang="ru-RU"/>
              <a:t>,</a:t>
            </a:r>
            <a:r>
              <a:rPr lang="en-US"/>
              <a:t> PhD,</a:t>
            </a:r>
            <a:r>
              <a:rPr lang="ru-RU"/>
              <a:t> Ассоциированный профессор</a:t>
            </a:r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61869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ea typeface="ＭＳ Ｐゴシック" panose="020B0600070205080204" pitchFamily="34" charset="-128"/>
              </a:rPr>
              <a:t>Адресация процессов</a:t>
            </a:r>
            <a:endParaRPr lang="en-US" sz="4400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B0603A7-FD76-E142-950F-40A4CCA78957}"/>
              </a:ext>
            </a:extLst>
          </p:cNvPr>
          <p:cNvSpPr txBox="1">
            <a:spLocks noChangeArrowheads="1"/>
          </p:cNvSpPr>
          <p:nvPr/>
        </p:nvSpPr>
        <p:spPr>
          <a:xfrm>
            <a:off x="695101" y="1464896"/>
            <a:ext cx="4964479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/>
              <a:t>для получения сообщений процесс должен иметь </a:t>
            </a:r>
            <a:r>
              <a:rPr lang="ru-RU" sz="2600">
                <a:solidFill>
                  <a:srgbClr val="C00000"/>
                </a:solidFill>
              </a:rPr>
              <a:t>идентификатор</a:t>
            </a:r>
            <a:r>
              <a:rPr lang="ru-RU" sz="2600"/>
              <a:t>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у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никальный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32-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битный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 – у каждого хоста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 i="1" u="sng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В</a:t>
            </a:r>
            <a:r>
              <a:rPr kumimoji="0" lang="en-US" altLang="en-US" sz="2600" b="0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достаточно ли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адреса хоста для идентификации процесса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62" name="Rectangle 4">
            <a:extLst>
              <a:ext uri="{FF2B5EF4-FFF2-40B4-BE49-F238E27FC236}">
                <a16:creationId xmlns:a16="http://schemas.microsoft.com/office/drawing/2014/main" id="{3FB47D89-608E-6B48-B260-00596EFC3969}"/>
              </a:ext>
            </a:extLst>
          </p:cNvPr>
          <p:cNvSpPr txBox="1">
            <a:spLocks noChangeArrowheads="1"/>
          </p:cNvSpPr>
          <p:nvPr/>
        </p:nvSpPr>
        <p:spPr>
          <a:xfrm>
            <a:off x="6056491" y="1464896"/>
            <a:ext cx="5573224" cy="5218112"/>
          </a:xfrm>
          <a:prstGeom prst="rect">
            <a:avLst/>
          </a:prstGeom>
          <a:noFill/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>
                <a:solidFill>
                  <a:srgbClr val="C00000"/>
                </a:solidFill>
              </a:rPr>
              <a:t>идентификатор</a:t>
            </a:r>
            <a:r>
              <a:rPr lang="ru-RU" sz="2600"/>
              <a:t> включает как </a:t>
            </a:r>
            <a:r>
              <a:rPr lang="en-US" sz="2600">
                <a:solidFill>
                  <a:srgbClr val="C00000"/>
                </a:solidFill>
              </a:rPr>
              <a:t>IP-</a:t>
            </a:r>
            <a:r>
              <a:rPr lang="ru-RU" sz="2600">
                <a:solidFill>
                  <a:srgbClr val="C00000"/>
                </a:solidFill>
              </a:rPr>
              <a:t>адрес</a:t>
            </a:r>
            <a:r>
              <a:rPr lang="ru-RU" sz="2600"/>
              <a:t>, так и </a:t>
            </a:r>
            <a:r>
              <a:rPr lang="ru-RU" sz="2600">
                <a:solidFill>
                  <a:srgbClr val="C00000"/>
                </a:solidFill>
              </a:rPr>
              <a:t>номера портов</a:t>
            </a:r>
            <a:r>
              <a:rPr lang="ru-RU" sz="2600"/>
              <a:t>, связанные с процессом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римеры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номеров портов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HTTP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-сервер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 80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Почтовый сервер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 25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д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ля отправки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HTTP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сообщения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веб-серверу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en-US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gaia.cs.umass.edu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IP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128.119.245.12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номер порта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80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одробнее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далее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63" name="Rectangle 3">
            <a:extLst>
              <a:ext uri="{FF2B5EF4-FFF2-40B4-BE49-F238E27FC236}">
                <a16:creationId xmlns:a16="http://schemas.microsoft.com/office/drawing/2014/main" id="{E09403B9-43A8-5149-B58E-34440F6A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85" y="4859704"/>
            <a:ext cx="431451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 i="1" u="sng">
                <a:solidFill>
                  <a:srgbClr val="C00000"/>
                </a:solidFill>
                <a:latin typeface="Calibri" panose="020F0502020204030204"/>
              </a:rPr>
              <a:t>О</a:t>
            </a:r>
            <a:r>
              <a:rPr kumimoji="0" lang="en-US" altLang="en-US" sz="2600" b="0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нет, на одном хосте может быть запущено </a:t>
            </a: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много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процессов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77C95BD6-2C20-241A-60B8-22C95A85F347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81147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dirty="0"/>
              <a:t>Транспортные службы, требуемые приложению </a:t>
            </a:r>
            <a:endParaRPr lang="ru-RU" dirty="0">
              <a:effectLst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A2F19F9-C8D7-114F-8257-FB4D95438E3B}"/>
              </a:ext>
            </a:extLst>
          </p:cNvPr>
          <p:cNvSpPr txBox="1">
            <a:spLocks noChangeArrowheads="1"/>
          </p:cNvSpPr>
          <p:nvPr/>
        </p:nvSpPr>
        <p:spPr>
          <a:xfrm>
            <a:off x="676025" y="1406872"/>
            <a:ext cx="4972505" cy="27971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190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lang="ru-RU" sz="2400" dirty="0">
                <a:solidFill>
                  <a:srgbClr val="C00000"/>
                </a:solidFill>
                <a:latin typeface="Calibri" panose="020F0502020204030204"/>
              </a:rPr>
              <a:t>н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адежная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передача данных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ru-RU" sz="2400" dirty="0"/>
              <a:t>некоторые приложения (передача </a:t>
            </a:r>
            <a:r>
              <a:rPr lang="ru-RU" sz="2400" dirty="0" err="1"/>
              <a:t>файлов</a:t>
            </a:r>
            <a:r>
              <a:rPr lang="ru-RU" sz="2400" dirty="0"/>
              <a:t>, веб- операции) требуют 100% надежности в передаче данных </a:t>
            </a:r>
          </a:p>
          <a:p>
            <a:r>
              <a:rPr lang="ru-RU" sz="2400" dirty="0"/>
              <a:t>другие приложения(аудио) допускают некоторые потери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728678F-8DEF-4046-89DA-20D9B309E935}"/>
              </a:ext>
            </a:extLst>
          </p:cNvPr>
          <p:cNvSpPr txBox="1">
            <a:spLocks noChangeArrowheads="1"/>
          </p:cNvSpPr>
          <p:nvPr/>
        </p:nvSpPr>
        <p:spPr>
          <a:xfrm>
            <a:off x="544999" y="4365808"/>
            <a:ext cx="5572612" cy="2443163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время</a:t>
            </a:r>
            <a:r>
              <a:rPr kumimoji="0" lang="ru-RU" alt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доставки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r>
              <a:rPr lang="ru-RU" sz="2400" dirty="0"/>
              <a:t>для </a:t>
            </a:r>
            <a:r>
              <a:rPr lang="ru-RU" sz="2400" dirty="0" err="1"/>
              <a:t>эффективнои</a:t>
            </a:r>
            <a:r>
              <a:rPr lang="ru-RU" sz="2400" dirty="0"/>
              <a:t>̆ работы некоторых приложений (Интернет-телефония, </a:t>
            </a:r>
            <a:r>
              <a:rPr lang="ru-RU" sz="2400" dirty="0" err="1"/>
              <a:t>онлайн-игры</a:t>
            </a:r>
            <a:r>
              <a:rPr lang="ru-RU" sz="2400" dirty="0"/>
              <a:t>) требуется </a:t>
            </a:r>
            <a:r>
              <a:rPr lang="ru-RU" sz="2400" dirty="0" err="1"/>
              <a:t>низкии</a:t>
            </a:r>
            <a:r>
              <a:rPr lang="ru-RU" sz="2400" dirty="0"/>
              <a:t>̆ уровень задержек </a:t>
            </a:r>
            <a:endParaRPr lang="ru-RU" sz="2400" dirty="0">
              <a:effectLst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99205150-A642-0847-95C4-8C48A24DA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691" y="1377376"/>
            <a:ext cx="522029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пропускная</a:t>
            </a:r>
            <a:r>
              <a:rPr kumimoji="0" lang="ru-RU" altLang="en-US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способность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altLang="en-US" sz="2400" dirty="0" err="1">
                <a:solidFill>
                  <a:prstClr val="black"/>
                </a:solidFill>
                <a:latin typeface="Calibri" panose="020F0502020204030204"/>
              </a:rPr>
              <a:t>определенныи</a:t>
            </a:r>
            <a:r>
              <a:rPr lang="ru-RU" altLang="en-US" sz="2400" dirty="0">
                <a:solidFill>
                  <a:prstClr val="black"/>
                </a:solidFill>
                <a:latin typeface="Calibri" panose="020F0502020204030204"/>
              </a:rPr>
              <a:t>̆ </a:t>
            </a:r>
            <a:r>
              <a:rPr lang="ru-RU" altLang="en-US" sz="2400" dirty="0" err="1">
                <a:solidFill>
                  <a:prstClr val="black"/>
                </a:solidFill>
                <a:latin typeface="Calibri" panose="020F0502020204030204"/>
              </a:rPr>
              <a:t>минимальныи</a:t>
            </a:r>
            <a:r>
              <a:rPr lang="ru-RU" altLang="en-US" sz="2400" dirty="0">
                <a:solidFill>
                  <a:prstClr val="black"/>
                </a:solidFill>
                <a:latin typeface="Calibri" panose="020F0502020204030204"/>
              </a:rPr>
              <a:t>̆ порог требуется для работы некоторых приложений (мультимедиа)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altLang="en-US" sz="2400" dirty="0">
                <a:latin typeface="Calibri" panose="020F0502020204030204"/>
                <a:ea typeface="ＭＳ Ｐゴシック"/>
              </a:rPr>
              <a:t>другие приложения ("эластичные") работают, используя </a:t>
            </a:r>
            <a:r>
              <a:rPr lang="ru-RU" altLang="en-US" sz="2400" dirty="0" err="1">
                <a:latin typeface="Calibri" panose="020F0502020204030204"/>
                <a:ea typeface="ＭＳ Ｐゴシック"/>
              </a:rPr>
              <a:t>любои</a:t>
            </a:r>
            <a:r>
              <a:rPr lang="ru-RU" altLang="en-US" sz="2400" dirty="0">
                <a:latin typeface="Calibri" panose="020F0502020204030204"/>
                <a:ea typeface="ＭＳ Ｐゴシック"/>
              </a:rPr>
              <a:t>̆ канал, не предъявляя особых требований к полосе пропускания </a:t>
            </a:r>
            <a:endParaRPr lang="ru-RU" altLang="en-US" sz="2400" dirty="0">
              <a:latin typeface="Calibri" panose="020F0502020204030204"/>
              <a:cs typeface="Calibri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EA7119B-8447-E949-AF1B-51F99BAB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666" y="4830189"/>
            <a:ext cx="453359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 dirty="0">
                <a:solidFill>
                  <a:srgbClr val="C00000"/>
                </a:solidFill>
                <a:latin typeface="Calibri" panose="020F0502020204030204"/>
              </a:rPr>
              <a:t>безопасность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Шифрование, целостность данных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…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CDDA4C3-34B4-AF3D-40F7-7C714A645D12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dirty="0" err="1">
                <a:solidFill>
                  <a:schemeClr val="tx1"/>
                </a:solidFill>
              </a:rPr>
              <a:t>Джеймс</a:t>
            </a:r>
            <a:r>
              <a:rPr lang="ru-RU" sz="1700" dirty="0">
                <a:solidFill>
                  <a:schemeClr val="tx1"/>
                </a:solidFill>
              </a:rPr>
              <a:t> Ф. </a:t>
            </a:r>
            <a:r>
              <a:rPr lang="ru-RU" sz="1700" dirty="0" err="1">
                <a:solidFill>
                  <a:schemeClr val="tx1"/>
                </a:solidFill>
              </a:rPr>
              <a:t>Куроуз</a:t>
            </a:r>
            <a:r>
              <a:rPr lang="ru-RU" sz="1700" dirty="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38142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Autofit/>
          </a:bodyPr>
          <a:lstStyle/>
          <a:p>
            <a:r>
              <a:rPr lang="ru-RU" sz="3800"/>
              <a:t>Требования к транспортным службам, предъявляемые сетевыми приложениями </a:t>
            </a:r>
            <a:endParaRPr lang="ru-RU" sz="3800">
              <a:effectLst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74FB7B-D397-7246-99E8-CE483DFA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52" y="1674716"/>
            <a:ext cx="3304815" cy="471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приложение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ередача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файлов/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загрузка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эл. почта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в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еб-приложения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algn="r"/>
            <a:r>
              <a:rPr lang="ru-RU"/>
              <a:t>аудио/видео </a:t>
            </a:r>
          </a:p>
          <a:p>
            <a:pPr algn="r"/>
            <a:r>
              <a:rPr lang="ru-RU"/>
              <a:t>реального времени </a:t>
            </a:r>
            <a:endParaRPr lang="ru-RU" sz="2400"/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отоковое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аудио/видео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и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нтерактивные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онлайн-игры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т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екстовые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сообщения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FA70EB7-D6E6-AF43-A3B7-A90356706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68" y="1224448"/>
            <a:ext cx="2247731" cy="502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 b="1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alt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отери</a:t>
            </a:r>
            <a:r>
              <a:rPr kumimoji="0" lang="ru-RU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данных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en-US" sz="24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н</a:t>
            </a:r>
            <a:r>
              <a:rPr kumimoji="0" lang="ru-RU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е допускается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не допускается</a:t>
            </a:r>
            <a:endParaRPr lang="en-US" altLang="en-US" sz="250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не допускается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endParaRPr kumimoji="0" lang="ru-RU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д</a:t>
            </a:r>
            <a:r>
              <a:rPr kumimoji="0" lang="ru-RU" alt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опустимы</a:t>
            </a:r>
            <a:endParaRPr lang="ru-RU" altLang="en-US" sz="2500">
              <a:solidFill>
                <a:prstClr val="black"/>
              </a:solidFill>
              <a:latin typeface="Calibri" panose="020F0502020204030204"/>
            </a:endParaRP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допустимы</a:t>
            </a: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допустимы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не допускается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2B53E900-CFB4-8641-AD80-727AE938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134" y="1247693"/>
            <a:ext cx="3609474" cy="527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 b="1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alt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ропускная</a:t>
            </a:r>
            <a:r>
              <a:rPr kumimoji="0" lang="ru-RU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способность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эластичное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эластичное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эластичное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300">
                <a:solidFill>
                  <a:prstClr val="black"/>
                </a:solidFill>
                <a:latin typeface="Calibri" panose="020F0502020204030204"/>
              </a:rPr>
              <a:t>аудио</a:t>
            </a: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:5</a:t>
            </a:r>
            <a:r>
              <a:rPr lang="ru-RU" altLang="en-US" sz="2300">
                <a:solidFill>
                  <a:prstClr val="black"/>
                </a:solidFill>
                <a:latin typeface="Calibri" panose="020F0502020204030204"/>
              </a:rPr>
              <a:t>Кбит/с</a:t>
            </a: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-1</a:t>
            </a:r>
            <a:r>
              <a:rPr kumimoji="0" lang="ru-RU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Мбит/с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300">
                <a:solidFill>
                  <a:prstClr val="black"/>
                </a:solidFill>
                <a:latin typeface="Calibri" panose="020F0502020204030204"/>
              </a:rPr>
              <a:t>видео</a:t>
            </a: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:10</a:t>
            </a:r>
            <a:r>
              <a:rPr kumimoji="0" lang="ru-RU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Кбит/с</a:t>
            </a: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-5</a:t>
            </a:r>
            <a:r>
              <a:rPr kumimoji="0" lang="ru-RU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Мбит/с</a:t>
            </a:r>
            <a:endParaRPr kumimoji="0" lang="en-US" alt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300">
                <a:solidFill>
                  <a:prstClr val="black"/>
                </a:solidFill>
                <a:latin typeface="Calibri" panose="020F0502020204030204"/>
              </a:rPr>
              <a:t>как предыдущее</a:t>
            </a:r>
            <a:r>
              <a:rPr kumimoji="0" lang="en-US" alt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en-US" sz="23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200">
                <a:solidFill>
                  <a:prstClr val="black"/>
                </a:solidFill>
                <a:latin typeface="Calibri" panose="020F0502020204030204"/>
              </a:rPr>
              <a:t>от нескольких Кбит/с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en-US" sz="22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эластичное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7DDCF5FE-9982-C44D-9FFC-E56BA98BF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529" y="1247492"/>
            <a:ext cx="2936433" cy="498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 b="1">
                <a:solidFill>
                  <a:prstClr val="black"/>
                </a:solidFill>
                <a:latin typeface="Calibri" panose="020F0502020204030204"/>
              </a:rPr>
              <a:t>ч</a:t>
            </a:r>
            <a:r>
              <a:rPr kumimoji="0" lang="ru-RU" alt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увствительность</a:t>
            </a:r>
            <a:r>
              <a:rPr kumimoji="0" lang="ru-RU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к времени доставки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нет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нет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нет</a:t>
            </a:r>
            <a:endParaRPr kumimoji="0" lang="en-US" alt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en-US" sz="25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500">
                <a:solidFill>
                  <a:prstClr val="black"/>
                </a:solidFill>
                <a:latin typeface="Calibri" panose="020F0502020204030204"/>
              </a:rPr>
              <a:t>да</a:t>
            </a: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ru-RU" altLang="en-U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сотни </a:t>
            </a:r>
            <a:r>
              <a:rPr kumimoji="0" lang="ru-RU" altLang="en-US" sz="25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миллисек</a:t>
            </a:r>
            <a:endParaRPr lang="ru-RU" altLang="en-US" sz="24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да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неск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секунд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en-US" sz="24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да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сотни 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милисек</a:t>
            </a:r>
            <a:endParaRPr kumimoji="0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да и нет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2228CC-A1AA-2642-A56E-E4F7B0293C25}"/>
              </a:ext>
            </a:extLst>
          </p:cNvPr>
          <p:cNvCxnSpPr>
            <a:cxnSpLocks/>
          </p:cNvCxnSpPr>
          <p:nvPr/>
        </p:nvCxnSpPr>
        <p:spPr>
          <a:xfrm>
            <a:off x="88252" y="2115070"/>
            <a:ext cx="11891764" cy="0"/>
          </a:xfrm>
          <a:prstGeom prst="line">
            <a:avLst/>
          </a:prstGeom>
          <a:ln w="317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9224A1-0105-BB4F-B94B-90B305877290}"/>
              </a:ext>
            </a:extLst>
          </p:cNvPr>
          <p:cNvCxnSpPr>
            <a:cxnSpLocks/>
          </p:cNvCxnSpPr>
          <p:nvPr/>
        </p:nvCxnSpPr>
        <p:spPr>
          <a:xfrm>
            <a:off x="88252" y="2900516"/>
            <a:ext cx="1189176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A7C77C-B9C9-EE46-B426-55950F26169C}"/>
              </a:ext>
            </a:extLst>
          </p:cNvPr>
          <p:cNvCxnSpPr>
            <a:cxnSpLocks/>
          </p:cNvCxnSpPr>
          <p:nvPr/>
        </p:nvCxnSpPr>
        <p:spPr>
          <a:xfrm>
            <a:off x="88252" y="3282503"/>
            <a:ext cx="1189176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440764-46DB-324A-BB6F-3C97D7643878}"/>
              </a:ext>
            </a:extLst>
          </p:cNvPr>
          <p:cNvCxnSpPr>
            <a:cxnSpLocks/>
          </p:cNvCxnSpPr>
          <p:nvPr/>
        </p:nvCxnSpPr>
        <p:spPr>
          <a:xfrm>
            <a:off x="88252" y="3691483"/>
            <a:ext cx="1189176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0DC4FF-F8E4-5448-B459-EE842599FEE7}"/>
              </a:ext>
            </a:extLst>
          </p:cNvPr>
          <p:cNvCxnSpPr>
            <a:cxnSpLocks/>
          </p:cNvCxnSpPr>
          <p:nvPr/>
        </p:nvCxnSpPr>
        <p:spPr>
          <a:xfrm>
            <a:off x="88252" y="4537902"/>
            <a:ext cx="1189176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59182A-878C-AA49-B17B-09494DE9E7C7}"/>
              </a:ext>
            </a:extLst>
          </p:cNvPr>
          <p:cNvCxnSpPr>
            <a:cxnSpLocks/>
          </p:cNvCxnSpPr>
          <p:nvPr/>
        </p:nvCxnSpPr>
        <p:spPr>
          <a:xfrm>
            <a:off x="88252" y="5151697"/>
            <a:ext cx="1189176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FF0474-E5A5-BA49-A926-1DB9D2E63B31}"/>
              </a:ext>
            </a:extLst>
          </p:cNvPr>
          <p:cNvCxnSpPr>
            <a:cxnSpLocks/>
          </p:cNvCxnSpPr>
          <p:nvPr/>
        </p:nvCxnSpPr>
        <p:spPr>
          <a:xfrm>
            <a:off x="88252" y="5819937"/>
            <a:ext cx="1189176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15CF0E1A-518A-1E19-AEF2-6574DF54F07C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288570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altLang="en-US">
                <a:ea typeface="ＭＳ Ｐゴシック" panose="020B0600070205080204" pitchFamily="34" charset="-128"/>
              </a:rPr>
              <a:t>Сервисы транспортных протоколов Интернета</a:t>
            </a:r>
            <a:endParaRPr lang="en-US" sz="440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DE501EC-BB63-AE43-9802-69590E95725F}"/>
              </a:ext>
            </a:extLst>
          </p:cNvPr>
          <p:cNvSpPr txBox="1">
            <a:spLocks noChangeArrowheads="1"/>
          </p:cNvSpPr>
          <p:nvPr/>
        </p:nvSpPr>
        <p:spPr>
          <a:xfrm>
            <a:off x="753320" y="1383910"/>
            <a:ext cx="6016137" cy="4953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en-US" sz="2200" i="1" noProof="0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</a:rPr>
              <a:t>с</a:t>
            </a:r>
            <a:r>
              <a:rPr kumimoji="0" lang="ru-RU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лужбы 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TCP:</a:t>
            </a:r>
          </a:p>
          <a:p>
            <a:pPr>
              <a:defRPr/>
            </a:pPr>
            <a:r>
              <a:rPr kumimoji="0" lang="ru-RU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надежная</a:t>
            </a:r>
            <a:r>
              <a:rPr kumimoji="0" lang="ru-RU" altLang="en-US" sz="2200" b="0" i="1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доставка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lang="ru-RU" sz="2200"/>
              <a:t>от передающего процесса к принимающему 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r>
              <a:rPr lang="ru-RU" altLang="en-US" sz="2200" i="1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контроль потока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lang="ru-RU" sz="2200"/>
              <a:t>отправитель не «завалит» получателя сообщениями </a:t>
            </a:r>
            <a:r>
              <a:rPr kumimoji="0" lang="en-US" altLang="ja-JP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</a:p>
          <a:p>
            <a:pPr>
              <a:defRPr/>
            </a:pPr>
            <a:r>
              <a:rPr lang="ru-RU" altLang="en-US" sz="2200" i="1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контроль перегрузки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r>
              <a:rPr lang="ru-RU" altLang="en-US" sz="22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lang="ru-RU" sz="2200"/>
              <a:t>принудительное снижение скорости передачи при перегрузке сети 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ru-RU" altLang="en-US" sz="2200" i="1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с установлением соединения</a:t>
            </a:r>
            <a:r>
              <a:rPr kumimoji="0" lang="en-US" alt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lang="ru-RU" sz="2200"/>
              <a:t>логическое соединение между клиентским и серверным процессами 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r>
              <a:rPr lang="ru-RU" altLang="en-US" sz="2200" i="1">
                <a:solidFill>
                  <a:srgbClr val="C00000"/>
                </a:solidFill>
                <a:ea typeface="ＭＳ Ｐゴシック" panose="020B0600070205080204" pitchFamily="34" charset="-128"/>
              </a:rPr>
              <a:t>не обеспечивается</a:t>
            </a:r>
            <a:r>
              <a:rPr lang="en-US" altLang="en-US" sz="2200" i="1">
                <a:solidFill>
                  <a:srgbClr val="C0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sz="220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ru-RU" sz="2200"/>
              <a:t>безопасность, гарантированное время доставки и пропускная способность 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385CB224-459F-9A46-AAC8-FC8111271826}"/>
              </a:ext>
            </a:extLst>
          </p:cNvPr>
          <p:cNvSpPr txBox="1">
            <a:spLocks noChangeArrowheads="1"/>
          </p:cNvSpPr>
          <p:nvPr/>
        </p:nvSpPr>
        <p:spPr>
          <a:xfrm>
            <a:off x="6924091" y="1395634"/>
            <a:ext cx="5038725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-3381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defRPr/>
            </a:pPr>
            <a:r>
              <a:rPr lang="ru-RU" sz="2200" i="1">
                <a:solidFill>
                  <a:srgbClr val="000099"/>
                </a:solidFill>
                <a:latin typeface="Calibri" panose="020F0502020204030204"/>
              </a:rPr>
              <a:t>с</a:t>
            </a:r>
            <a:r>
              <a:rPr kumimoji="0" lang="ru-RU" sz="2200" b="0" i="1" u="none" strike="noStrike" kern="1200" cap="none" spc="0" normalizeH="0" baseline="0" noProof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</a:rPr>
              <a:t>лужбы</a:t>
            </a:r>
            <a:r>
              <a:rPr kumimoji="0" lang="ru-RU" sz="2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</a:rPr>
              <a:t>UDP: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lang="ru-RU" sz="2200" i="1">
                <a:solidFill>
                  <a:srgbClr val="C00000"/>
                </a:solidFill>
                <a:latin typeface="Calibri" panose="020F0502020204030204"/>
              </a:rPr>
              <a:t>н</a:t>
            </a:r>
            <a:r>
              <a:rPr kumimoji="0" lang="ru-RU" sz="2200" b="0" i="1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енадежная</a:t>
            </a:r>
            <a:r>
              <a:rPr kumimoji="0" lang="ru-RU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передача данных </a:t>
            </a: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между процессами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33363" indent="-233363">
              <a:buFont typeface="Wingdings" charset="2"/>
              <a:buChar char="§"/>
              <a:defRPr/>
            </a:pPr>
            <a:r>
              <a:rPr lang="ru-RU" sz="2200" i="1">
                <a:solidFill>
                  <a:srgbClr val="C00000"/>
                </a:solidFill>
                <a:latin typeface="Calibri" panose="020F0502020204030204"/>
              </a:rPr>
              <a:t>н</a:t>
            </a:r>
            <a:r>
              <a:rPr kumimoji="0" lang="ru-RU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е обеспечивается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ru-RU" sz="2200"/>
              <a:t>надежность, контроль потока, контроль перегрузки, гарантированное время доставки, пропускная способность, безопасность, установление соединения.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EB3B24DC-C491-5369-296A-CA5EF442B222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17818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87" y="0"/>
            <a:ext cx="11056425" cy="894622"/>
          </a:xfrm>
        </p:spPr>
        <p:txBody>
          <a:bodyPr>
            <a:normAutofit fontScale="90000"/>
          </a:bodyPr>
          <a:lstStyle/>
          <a:p>
            <a:r>
              <a:rPr lang="ru-RU" altLang="en-US" sz="4400">
                <a:ea typeface="ＭＳ Ｐゴシック" panose="020B0600070205080204" pitchFamily="34" charset="-128"/>
              </a:rPr>
              <a:t>Интернет приложения</a:t>
            </a:r>
            <a:r>
              <a:rPr lang="ru-RU" altLang="en-US">
                <a:ea typeface="ＭＳ Ｐゴシック" panose="020B0600070205080204" pitchFamily="34" charset="-128"/>
              </a:rPr>
              <a:t> и </a:t>
            </a:r>
            <a:r>
              <a:rPr lang="ru-RU" altLang="en-US" sz="4400">
                <a:ea typeface="ＭＳ Ｐゴシック" panose="020B0600070205080204" pitchFamily="34" charset="-128"/>
              </a:rPr>
              <a:t>транспортные протоколы</a:t>
            </a:r>
            <a:endParaRPr lang="en-US" sz="4400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374FB7B-D397-7246-99E8-CE483DFAC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28" y="1553044"/>
            <a:ext cx="3680879" cy="421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приложение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80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alt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ередача</a:t>
            </a: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файлов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800">
                <a:solidFill>
                  <a:prstClr val="black"/>
                </a:solidFill>
                <a:latin typeface="Calibri" panose="020F0502020204030204"/>
              </a:rPr>
              <a:t>э</a:t>
            </a: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л. почта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Web documents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800">
                <a:solidFill>
                  <a:prstClr val="black"/>
                </a:solidFill>
                <a:latin typeface="Calibri" panose="020F0502020204030204"/>
              </a:rPr>
              <a:t>Интернет-телефония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отоковые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мультимедиа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800">
                <a:solidFill>
                  <a:prstClr val="black"/>
                </a:solidFill>
                <a:latin typeface="Calibri" panose="020F0502020204030204"/>
              </a:rPr>
              <a:t>и</a:t>
            </a:r>
            <a:r>
              <a:rPr kumimoji="0" lang="ru-RU" alt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нтерактивные</a:t>
            </a: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игры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2228CC-A1AA-2642-A56E-E4F7B0293C25}"/>
              </a:ext>
            </a:extLst>
          </p:cNvPr>
          <p:cNvCxnSpPr/>
          <p:nvPr/>
        </p:nvCxnSpPr>
        <p:spPr>
          <a:xfrm>
            <a:off x="1931843" y="2115070"/>
            <a:ext cx="9382448" cy="0"/>
          </a:xfrm>
          <a:prstGeom prst="line">
            <a:avLst/>
          </a:prstGeom>
          <a:ln w="317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9224A1-0105-BB4F-B94B-90B305877290}"/>
              </a:ext>
            </a:extLst>
          </p:cNvPr>
          <p:cNvCxnSpPr/>
          <p:nvPr/>
        </p:nvCxnSpPr>
        <p:spPr>
          <a:xfrm>
            <a:off x="1939865" y="2900516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A7C77C-B9C9-EE46-B426-55950F26169C}"/>
              </a:ext>
            </a:extLst>
          </p:cNvPr>
          <p:cNvCxnSpPr/>
          <p:nvPr/>
        </p:nvCxnSpPr>
        <p:spPr>
          <a:xfrm>
            <a:off x="1939865" y="3426882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440764-46DB-324A-BB6F-3C97D7643878}"/>
              </a:ext>
            </a:extLst>
          </p:cNvPr>
          <p:cNvCxnSpPr/>
          <p:nvPr/>
        </p:nvCxnSpPr>
        <p:spPr>
          <a:xfrm>
            <a:off x="1939865" y="387196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40DC4FF-F8E4-5448-B459-EE842599FEE7}"/>
              </a:ext>
            </a:extLst>
          </p:cNvPr>
          <p:cNvCxnSpPr/>
          <p:nvPr/>
        </p:nvCxnSpPr>
        <p:spPr>
          <a:xfrm>
            <a:off x="1943100" y="4810618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59182A-878C-AA49-B17B-09494DE9E7C7}"/>
              </a:ext>
            </a:extLst>
          </p:cNvPr>
          <p:cNvCxnSpPr/>
          <p:nvPr/>
        </p:nvCxnSpPr>
        <p:spPr>
          <a:xfrm>
            <a:off x="1943876" y="526399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FF0474-E5A5-BA49-A926-1DB9D2E63B31}"/>
              </a:ext>
            </a:extLst>
          </p:cNvPr>
          <p:cNvCxnSpPr/>
          <p:nvPr/>
        </p:nvCxnSpPr>
        <p:spPr>
          <a:xfrm>
            <a:off x="1943876" y="5745521"/>
            <a:ext cx="9382448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4">
            <a:extLst>
              <a:ext uri="{FF2B5EF4-FFF2-40B4-BE49-F238E27FC236}">
                <a16:creationId xmlns:a16="http://schemas.microsoft.com/office/drawing/2014/main" id="{5B1BE3BE-D970-9F49-A4D6-24B7C05F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021" y="1113609"/>
            <a:ext cx="4019427" cy="515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800" b="1">
                <a:solidFill>
                  <a:prstClr val="black"/>
                </a:solidFill>
                <a:latin typeface="Calibri" panose="020F0502020204030204"/>
              </a:rPr>
              <a:t>п</a:t>
            </a:r>
            <a:r>
              <a:rPr kumimoji="0" lang="ru-RU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ротокол</a:t>
            </a:r>
            <a:r>
              <a:rPr kumimoji="0" lang="ru-RU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прикладного уровня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FTP [RFC 959]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 [RFC 5321]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 1.1 [RFC 7320]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SIP [RFC 3261], RTP [RFC 3550], </a:t>
            </a: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частный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 [RFC 7320], DASH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WOW, FPS (proprietary) </a:t>
            </a:r>
            <a:b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</a:b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EC200A6A-DCEC-4843-B6A0-ED8F92661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484" y="751630"/>
            <a:ext cx="2755829" cy="51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800" b="1">
                <a:solidFill>
                  <a:prstClr val="black"/>
                </a:solidFill>
                <a:latin typeface="Calibri" panose="020F0502020204030204"/>
              </a:rPr>
              <a:t>б</a:t>
            </a:r>
            <a:r>
              <a:rPr kumimoji="0" lang="ru-RU" alt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азовый</a:t>
            </a:r>
            <a:r>
              <a:rPr kumimoji="0" lang="ru-RU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транспортный протокол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 </a:t>
            </a:r>
            <a:r>
              <a:rPr lang="ru-RU" altLang="en-US" sz="2800">
                <a:solidFill>
                  <a:prstClr val="black"/>
                </a:solidFill>
                <a:latin typeface="Calibri" panose="020F0502020204030204"/>
              </a:rPr>
              <a:t>или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UDP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TCP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UDP </a:t>
            </a:r>
            <a:r>
              <a:rPr lang="ru-RU" altLang="en-US" sz="2800">
                <a:solidFill>
                  <a:prstClr val="black"/>
                </a:solidFill>
                <a:latin typeface="Calibri" panose="020F0502020204030204"/>
              </a:rPr>
              <a:t>или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TCP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CB20B30-4C3E-A809-F24F-9ADD524091BF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52429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04" y="2661357"/>
            <a:ext cx="10515600" cy="894622"/>
          </a:xfrm>
        </p:spPr>
        <p:txBody>
          <a:bodyPr/>
          <a:lstStyle/>
          <a:p>
            <a:r>
              <a:rPr lang="en-US" altLang="en-US">
                <a:cs typeface="Calibri"/>
              </a:rPr>
              <a:t>2. </a:t>
            </a:r>
            <a:r>
              <a:rPr lang="en-US" altLang="en-US" err="1">
                <a:cs typeface="Calibri"/>
              </a:rPr>
              <a:t>Всемирная</a:t>
            </a:r>
            <a:r>
              <a:rPr lang="en-US" altLang="en-US">
                <a:cs typeface="Calibri"/>
              </a:rPr>
              <a:t> </a:t>
            </a:r>
            <a:r>
              <a:rPr lang="en-US" altLang="en-US" err="1">
                <a:cs typeface="Calibri"/>
              </a:rPr>
              <a:t>паутина</a:t>
            </a:r>
            <a:r>
              <a:rPr lang="en-US" altLang="en-US">
                <a:cs typeface="Calibri"/>
              </a:rPr>
              <a:t> и HTTP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3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ea typeface="ＭＳ Ｐゴシック" panose="020B0600070205080204" pitchFamily="34" charset="-128"/>
              </a:rPr>
              <a:t>Протокол прикладного уровня определяет</a:t>
            </a:r>
            <a:r>
              <a:rPr lang="en-US" altLang="en-US" sz="4400">
                <a:ea typeface="ＭＳ Ｐゴシック" panose="020B0600070205080204" pitchFamily="34" charset="-128"/>
              </a:rPr>
              <a:t>:</a:t>
            </a:r>
            <a:endParaRPr lang="en-US" sz="4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251B37A-10ED-6C4A-A5F1-4B1BE824E86A}"/>
              </a:ext>
            </a:extLst>
          </p:cNvPr>
          <p:cNvSpPr txBox="1">
            <a:spLocks noChangeArrowheads="1"/>
          </p:cNvSpPr>
          <p:nvPr/>
        </p:nvSpPr>
        <p:spPr>
          <a:xfrm>
            <a:off x="759182" y="1464838"/>
            <a:ext cx="5297309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т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ипы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передаваемых сообщений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,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з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апрос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, ответ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с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интаксис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сообщения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с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одержание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и формат полей в сообщении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с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емантика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сообщения: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з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начение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информации в полях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равила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определяющие когда</a:t>
            </a:r>
            <a:r>
              <a:rPr kumimoji="0" lang="ru-RU" altLang="en-US" sz="2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и как процессы передают и получают сообщения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FA004C-2235-334F-8814-1F36401D2A86}"/>
              </a:ext>
            </a:extLst>
          </p:cNvPr>
          <p:cNvSpPr txBox="1">
            <a:spLocks noChangeArrowheads="1"/>
          </p:cNvSpPr>
          <p:nvPr/>
        </p:nvSpPr>
        <p:spPr>
          <a:xfrm>
            <a:off x="6555631" y="1474670"/>
            <a:ext cx="4758660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о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ткрытые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протоколы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</a:p>
          <a:p>
            <a:pPr lvl="0"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о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писываются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протоколами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RFC, </a:t>
            </a:r>
            <a:r>
              <a:rPr lang="ru-RU" altLang="en-US" sz="2600">
                <a:solidFill>
                  <a:prstClr val="black"/>
                </a:solidFill>
                <a:ea typeface="ＭＳ Ｐゴシック" panose="020B0600070205080204" pitchFamily="34" charset="-128"/>
              </a:rPr>
              <a:t>каждый имеет доступ к определению протокола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о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ткрыты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для взаимодействия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примеры: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HTTP, SMTP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роприетарные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протоколы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пример: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Skype, Zoom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E090FF79-2E0F-1343-12AA-B67F309833F2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5113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cs typeface="Calibri" panose="020F0502020204030204" pitchFamily="34" charset="0"/>
              </a:rPr>
              <a:t>Всемирная паутина и </a:t>
            </a:r>
            <a:r>
              <a:rPr lang="en-US" altLang="en-US" sz="4400">
                <a:cs typeface="Calibri" panose="020F0502020204030204" pitchFamily="34" charset="0"/>
              </a:rPr>
              <a:t>HTTP</a:t>
            </a:r>
            <a:endParaRPr lang="en-US" sz="440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B7AFB9-05B7-8F45-B2AB-A2B2DBC22CCE}"/>
              </a:ext>
            </a:extLst>
          </p:cNvPr>
          <p:cNvSpPr txBox="1">
            <a:spLocks noChangeArrowheads="1"/>
          </p:cNvSpPr>
          <p:nvPr/>
        </p:nvSpPr>
        <p:spPr>
          <a:xfrm>
            <a:off x="669395" y="1559756"/>
            <a:ext cx="10774192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Сначала общий обзор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…</a:t>
            </a:r>
          </a:p>
          <a:p>
            <a:pPr marL="460375" lvl="0" indent="-330200">
              <a:defRPr/>
            </a:pP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Веб-страница состоит из </a:t>
            </a: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объектов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, </a:t>
            </a:r>
            <a:r>
              <a:rPr lang="ru-RU" altLang="en-US" sz="2600">
                <a:solidFill>
                  <a:prstClr val="black"/>
                </a:solidFill>
                <a:ea typeface="ＭＳ Ｐゴシック" panose="020B0600070205080204" pitchFamily="34" charset="-128"/>
              </a:rPr>
              <a:t>каждый из которых может храниться на разных веб-серверах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Объектом может случить файл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HTML,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изображение</a:t>
            </a:r>
            <a:r>
              <a:rPr kumimoji="0" lang="ru-RU" altLang="en-US" sz="2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JPEG, Java </a:t>
            </a:r>
            <a:r>
              <a:rPr lang="ru-RU" altLang="en-US" sz="260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апплет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,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аудиофайл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,…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Веб-страница включает </a:t>
            </a: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основной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HTML-</a:t>
            </a: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файл,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в котором присутствует </a:t>
            </a: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несколько объектов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, </a:t>
            </a: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на</a:t>
            </a:r>
            <a:r>
              <a:rPr kumimoji="0" lang="ru-RU" altLang="en-US" sz="2600" b="0" i="1" u="none" strike="noStrike" kern="1200" cap="none" spc="0" normalizeH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которые он ссылается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addressable by a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с помощью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 </a:t>
            </a:r>
            <a:r>
              <a:rPr kumimoji="0" lang="en-US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URL</a:t>
            </a:r>
            <a:r>
              <a:rPr kumimoji="0" lang="ru-RU" altLang="en-US" sz="2600" b="0" i="1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-адреса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A0C8A734-DC35-F347-AF3E-C7E64B7D785E}"/>
              </a:ext>
            </a:extLst>
          </p:cNvPr>
          <p:cNvGrpSpPr>
            <a:grpSpLocks/>
          </p:cNvGrpSpPr>
          <p:nvPr/>
        </p:nvGrpSpPr>
        <p:grpSpPr bwMode="auto">
          <a:xfrm>
            <a:off x="2463366" y="4853075"/>
            <a:ext cx="6835775" cy="1149351"/>
            <a:chOff x="788" y="2955"/>
            <a:chExt cx="4306" cy="724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07B49400-3628-264C-8D3A-69378F85C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www.someschool.edu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/</a:t>
              </a:r>
              <a:r>
                <a:rPr kumimoji="0" lang="en-US" alt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someDept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/</a:t>
              </a:r>
              <a:r>
                <a:rPr kumimoji="0" lang="en-US" altLang="en-US" sz="2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pic.gif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5B0BF68B-EFB6-904F-A81E-8D4DB716D3B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BF004AC2-43AC-6449-B799-0D73A5E582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4D5B851A-267A-1546-B45E-931C3F7AF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388"/>
              <a:ext cx="10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Имя хоста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4EA9C80E-6BB3-B44E-A522-3C7B027B4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3338"/>
              <a:ext cx="13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Путь к файлу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0A1F4-27B2-F4B3-5374-DFC48E1BED73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6367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cs typeface="Calibri" panose="020F0502020204030204" pitchFamily="34" charset="0"/>
              </a:rPr>
              <a:t>Обзор </a:t>
            </a:r>
            <a:r>
              <a:rPr lang="en-US" altLang="en-US" sz="4400">
                <a:cs typeface="Calibri" panose="020F0502020204030204" pitchFamily="34" charset="0"/>
              </a:rPr>
              <a:t>HTTP</a:t>
            </a:r>
            <a:endParaRPr lang="en-US" sz="4400"/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D0A9535F-9718-644A-A429-D02A2397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9" y="1608374"/>
            <a:ext cx="598817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HTTP: </a:t>
            </a:r>
            <a:r>
              <a:rPr kumimoji="0" lang="ru-RU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протокол передачи гипертекста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ru-RU" altLang="en-US" kern="0" dirty="0">
                <a:latin typeface="Calibri"/>
                <a:ea typeface="ＭＳ Ｐゴシック"/>
                <a:cs typeface="Calibri"/>
              </a:rPr>
              <a:t>п</a:t>
            </a:r>
            <a:r>
              <a:rPr kumimoji="0" lang="ru-RU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Calibri"/>
              </a:rPr>
              <a:t>ротокол прикладного уровня для веб-приложений</a:t>
            </a:r>
            <a:endParaRPr kumimoji="0" lang="en-US" altLang="ja-JP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ru-RU" altLang="en-US" kern="0" dirty="0">
                <a:latin typeface="Calibri"/>
                <a:ea typeface="ＭＳ Ｐゴシック"/>
                <a:cs typeface="Calibri"/>
              </a:rPr>
              <a:t>к</a:t>
            </a:r>
            <a:r>
              <a:rPr kumimoji="0" lang="ru-RU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Calibri"/>
              </a:rPr>
              <a:t>лиент-серверная модель</a:t>
            </a: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Calibri"/>
              </a:rPr>
              <a:t>:</a:t>
            </a:r>
            <a:endParaRPr lang="en-US" alt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685800" lvl="1" indent="-228600">
              <a:lnSpc>
                <a:spcPct val="90000"/>
              </a:lnSpc>
              <a:defRPr/>
            </a:pPr>
            <a:r>
              <a:rPr lang="ru-RU" altLang="en-US" sz="2800" i="1" kern="0" dirty="0">
                <a:solidFill>
                  <a:srgbClr val="CC0000"/>
                </a:solidFill>
                <a:latin typeface="Calibri"/>
                <a:ea typeface="ＭＳ Ｐゴシック"/>
                <a:cs typeface="Calibri"/>
              </a:rPr>
              <a:t>клиент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Calibri"/>
              </a:rPr>
              <a:t> </a:t>
            </a:r>
            <a:r>
              <a:rPr kumimoji="0" lang="ru-RU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Calibri"/>
              </a:rPr>
              <a:t>б</a:t>
            </a:r>
            <a:r>
              <a:rPr lang="ru-RU" sz="2800" dirty="0">
                <a:latin typeface="Calibri"/>
                <a:ea typeface="ＭＳ Ｐゴシック"/>
                <a:cs typeface="Calibri"/>
              </a:rPr>
              <a:t>раузер запрашивает, получает и отображает (используя протокол </a:t>
            </a:r>
            <a:r>
              <a:rPr lang="en-US" sz="2800" dirty="0">
                <a:latin typeface="Calibri"/>
                <a:ea typeface="ＭＳ Ｐゴシック"/>
                <a:cs typeface="Calibri"/>
              </a:rPr>
              <a:t>HTTP) </a:t>
            </a:r>
            <a:r>
              <a:rPr lang="ru-RU" sz="2800" dirty="0">
                <a:latin typeface="Calibri"/>
                <a:ea typeface="ＭＳ Ｐゴシック"/>
                <a:cs typeface="Calibri"/>
              </a:rPr>
              <a:t>веб-объекты </a:t>
            </a:r>
            <a:endParaRPr lang="en-US" altLang="ja-JP" sz="2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685800" lvl="1" indent="-228600">
              <a:lnSpc>
                <a:spcPct val="90000"/>
              </a:lnSpc>
              <a:defRPr/>
            </a:pPr>
            <a:r>
              <a:rPr lang="ru-RU" altLang="en-US" sz="2800" i="1" kern="0" dirty="0">
                <a:solidFill>
                  <a:srgbClr val="CC0000"/>
                </a:solidFill>
                <a:latin typeface="Calibri"/>
                <a:ea typeface="ＭＳ Ｐゴシック"/>
                <a:cs typeface="Calibri"/>
              </a:rPr>
              <a:t>сервер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: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Calibri"/>
              </a:rPr>
              <a:t> </a:t>
            </a:r>
            <a:r>
              <a:rPr kumimoji="0" lang="ru-RU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Calibri"/>
              </a:rPr>
              <a:t>в</a:t>
            </a:r>
            <a:r>
              <a:rPr lang="ru-RU" altLang="en-US" sz="2800" kern="0" dirty="0">
                <a:latin typeface="Calibri"/>
                <a:ea typeface="ＭＳ Ｐゴシック"/>
                <a:cs typeface="Calibri"/>
              </a:rPr>
              <a:t>еб-сервер отправляет объекты (используя протокол </a:t>
            </a:r>
            <a:r>
              <a:rPr lang="en-US" altLang="en-US" sz="2800" kern="0" dirty="0">
                <a:latin typeface="Calibri"/>
                <a:ea typeface="ＭＳ Ｐゴシック"/>
                <a:cs typeface="Calibri"/>
              </a:rPr>
              <a:t>HTTP) </a:t>
            </a:r>
            <a:r>
              <a:rPr lang="ru-RU" altLang="en-US" sz="2800" kern="0" dirty="0">
                <a:latin typeface="Calibri"/>
                <a:ea typeface="ＭＳ Ｐゴシック"/>
                <a:cs typeface="Calibri"/>
              </a:rPr>
              <a:t>в ответ на запросы </a:t>
            </a:r>
            <a:endParaRPr lang="ru-RU" altLang="en-US" sz="28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75" name="Group 35">
            <a:extLst>
              <a:ext uri="{FF2B5EF4-FFF2-40B4-BE49-F238E27FC236}">
                <a16:creationId xmlns:a16="http://schemas.microsoft.com/office/drawing/2014/main" id="{9F18C3DA-1F75-254F-8252-0752283DD6D8}"/>
              </a:ext>
            </a:extLst>
          </p:cNvPr>
          <p:cNvGrpSpPr>
            <a:grpSpLocks/>
          </p:cNvGrpSpPr>
          <p:nvPr/>
        </p:nvGrpSpPr>
        <p:grpSpPr bwMode="auto">
          <a:xfrm>
            <a:off x="8129954" y="2391117"/>
            <a:ext cx="2101850" cy="946150"/>
            <a:chOff x="3640" y="1346"/>
            <a:chExt cx="1324" cy="596"/>
          </a:xfrm>
        </p:grpSpPr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32A5B725-224A-8641-84D7-5E247267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7" name="Text Box 24">
              <a:extLst>
                <a:ext uri="{FF2B5EF4-FFF2-40B4-BE49-F238E27FC236}">
                  <a16:creationId xmlns:a16="http://schemas.microsoft.com/office/drawing/2014/main" id="{AFF1AA49-1EC5-FD4D-A4C7-4E97FBE86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8" y="1444"/>
              <a:ext cx="8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HTTP </a:t>
              </a:r>
              <a:r>
                <a:rPr lang="ru-RU" altLang="en-US" sz="1600" kern="0">
                  <a:solidFill>
                    <a:srgbClr val="CC0000"/>
                  </a:solidFill>
                </a:rPr>
                <a:t>запрос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8" name="Group 36">
            <a:extLst>
              <a:ext uri="{FF2B5EF4-FFF2-40B4-BE49-F238E27FC236}">
                <a16:creationId xmlns:a16="http://schemas.microsoft.com/office/drawing/2014/main" id="{CCF7DC4F-F784-E14E-9279-0C9C13F3B891}"/>
              </a:ext>
            </a:extLst>
          </p:cNvPr>
          <p:cNvGrpSpPr>
            <a:grpSpLocks/>
          </p:cNvGrpSpPr>
          <p:nvPr/>
        </p:nvGrpSpPr>
        <p:grpSpPr bwMode="auto">
          <a:xfrm>
            <a:off x="8241079" y="2599080"/>
            <a:ext cx="1971675" cy="904875"/>
            <a:chOff x="4141" y="394"/>
            <a:chExt cx="1242" cy="570"/>
          </a:xfrm>
        </p:grpSpPr>
        <p:sp>
          <p:nvSpPr>
            <p:cNvPr id="79" name="Line 20">
              <a:extLst>
                <a:ext uri="{FF2B5EF4-FFF2-40B4-BE49-F238E27FC236}">
                  <a16:creationId xmlns:a16="http://schemas.microsoft.com/office/drawing/2014/main" id="{162E51BA-C1E2-004B-832B-C97F73DD4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8A281BFE-8385-CA42-BA62-2631AB1C4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99" y="705"/>
              <a:ext cx="82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HTTP </a:t>
              </a:r>
              <a:r>
                <a:rPr lang="ru-RU" altLang="en-US" sz="1600" kern="0">
                  <a:solidFill>
                    <a:srgbClr val="CC0000"/>
                  </a:solidFill>
                </a:rPr>
                <a:t>ответ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1" name="Group 37">
            <a:extLst>
              <a:ext uri="{FF2B5EF4-FFF2-40B4-BE49-F238E27FC236}">
                <a16:creationId xmlns:a16="http://schemas.microsoft.com/office/drawing/2014/main" id="{75AC8EC6-FB97-154F-8581-1A51362C9E51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8106142" y="3884955"/>
            <a:ext cx="2101850" cy="946150"/>
            <a:chOff x="3640" y="1346"/>
            <a:chExt cx="1324" cy="596"/>
          </a:xfrm>
        </p:grpSpPr>
        <p:sp>
          <p:nvSpPr>
            <p:cNvPr id="82" name="Line 19">
              <a:extLst>
                <a:ext uri="{FF2B5EF4-FFF2-40B4-BE49-F238E27FC236}">
                  <a16:creationId xmlns:a16="http://schemas.microsoft.com/office/drawing/2014/main" id="{69FABD09-8D01-A244-A69C-7220481CA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3" name="Text Box 24">
              <a:extLst>
                <a:ext uri="{FF2B5EF4-FFF2-40B4-BE49-F238E27FC236}">
                  <a16:creationId xmlns:a16="http://schemas.microsoft.com/office/drawing/2014/main" id="{96F64D17-51D6-0A4A-BDA6-07C403F43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7" y="1444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HTTP </a:t>
              </a:r>
              <a:r>
                <a:rPr lang="ru-RU" altLang="en-US" sz="1600" kern="0">
                  <a:solidFill>
                    <a:srgbClr val="CC0000"/>
                  </a:solidFill>
                </a:rPr>
                <a:t>запрос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4" name="Group 40">
            <a:extLst>
              <a:ext uri="{FF2B5EF4-FFF2-40B4-BE49-F238E27FC236}">
                <a16:creationId xmlns:a16="http://schemas.microsoft.com/office/drawing/2014/main" id="{B9736B82-D8C5-DA43-B8F2-093DA6AB6E5D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8152179" y="4124667"/>
            <a:ext cx="1971675" cy="904875"/>
            <a:chOff x="4141" y="394"/>
            <a:chExt cx="1242" cy="570"/>
          </a:xfrm>
        </p:grpSpPr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1D55C3D5-A428-CC44-8B43-7C6CB47D0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Text Box 26">
              <a:extLst>
                <a:ext uri="{FF2B5EF4-FFF2-40B4-BE49-F238E27FC236}">
                  <a16:creationId xmlns:a16="http://schemas.microsoft.com/office/drawing/2014/main" id="{98847E99-AF68-1F43-AC46-9AD80D645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99" y="705"/>
              <a:ext cx="82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HTTP </a:t>
              </a:r>
              <a:r>
                <a:rPr lang="ru-RU" altLang="en-US" sz="1600" kern="0">
                  <a:solidFill>
                    <a:srgbClr val="CC0000"/>
                  </a:solidFill>
                </a:rPr>
                <a:t>ответ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724E3-B9EF-784C-81CF-0208D90CEEBE}"/>
              </a:ext>
            </a:extLst>
          </p:cNvPr>
          <p:cNvGrpSpPr/>
          <p:nvPr/>
        </p:nvGrpSpPr>
        <p:grpSpPr>
          <a:xfrm>
            <a:off x="6717777" y="4540592"/>
            <a:ext cx="2210665" cy="1764968"/>
            <a:chOff x="6717777" y="4540592"/>
            <a:chExt cx="2210665" cy="1764968"/>
          </a:xfrm>
        </p:grpSpPr>
        <p:sp>
          <p:nvSpPr>
            <p:cNvPr id="74" name="Text Box 23">
              <a:extLst>
                <a:ext uri="{FF2B5EF4-FFF2-40B4-BE49-F238E27FC236}">
                  <a16:creationId xmlns:a16="http://schemas.microsoft.com/office/drawing/2014/main" id="{61B2A806-9EFC-9449-97BE-336492E83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7777" y="5548430"/>
              <a:ext cx="2210665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Смартфон с запущенным 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1600" kern="0">
                  <a:solidFill>
                    <a:srgbClr val="000000"/>
                  </a:solidFill>
                  <a:latin typeface="Calibri"/>
                </a:rPr>
                <a:t>б</a:t>
              </a:r>
              <a:r>
                <a:rPr kumimoji="0" lang="ru-RU" altLang="en-US" sz="16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раузером</a:t>
              </a:r>
              <a:r>
                <a:rPr kumimoji="0" lang="ru-RU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Safari</a:t>
              </a:r>
            </a:p>
          </p:txBody>
        </p:sp>
        <p:pic>
          <p:nvPicPr>
            <p:cNvPr id="87" name="Picture 43" descr="iphone_stylized_small">
              <a:extLst>
                <a:ext uri="{FF2B5EF4-FFF2-40B4-BE49-F238E27FC236}">
                  <a16:creationId xmlns:a16="http://schemas.microsoft.com/office/drawing/2014/main" id="{D1E934F1-FF6C-B341-A221-38110724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179" y="4540592"/>
              <a:ext cx="382588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E3F8E5-5BB6-9F4D-BD7D-96E3FCFF937E}"/>
              </a:ext>
            </a:extLst>
          </p:cNvPr>
          <p:cNvGrpSpPr/>
          <p:nvPr/>
        </p:nvGrpSpPr>
        <p:grpSpPr>
          <a:xfrm>
            <a:off x="6347656" y="1722780"/>
            <a:ext cx="2270564" cy="1574323"/>
            <a:chOff x="6347656" y="1722780"/>
            <a:chExt cx="2270564" cy="1574323"/>
          </a:xfrm>
        </p:grpSpPr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EE5DED9F-E1C4-F34D-899C-5E5BAFDAD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7656" y="2761572"/>
              <a:ext cx="2270564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ПК с запущенным</a:t>
              </a: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1600" kern="0">
                  <a:solidFill>
                    <a:srgbClr val="000000"/>
                  </a:solidFill>
                  <a:latin typeface="Calibri"/>
                </a:rPr>
                <a:t>б</a:t>
              </a:r>
              <a:r>
                <a:rPr kumimoji="0" lang="ru-RU" altLang="en-US" sz="16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раузером</a:t>
              </a:r>
              <a:r>
                <a:rPr kumimoji="0" lang="ru-RU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Firefox</a:t>
              </a:r>
            </a:p>
          </p:txBody>
        </p:sp>
        <p:grpSp>
          <p:nvGrpSpPr>
            <p:cNvPr id="88" name="Group 44">
              <a:extLst>
                <a:ext uri="{FF2B5EF4-FFF2-40B4-BE49-F238E27FC236}">
                  <a16:creationId xmlns:a16="http://schemas.microsoft.com/office/drawing/2014/main" id="{9EAD6FC3-A72E-8241-AA6C-FE53B680C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9192" y="1722780"/>
              <a:ext cx="1066800" cy="1079500"/>
              <a:chOff x="-44" y="1473"/>
              <a:chExt cx="981" cy="1105"/>
            </a:xfrm>
          </p:grpSpPr>
          <p:pic>
            <p:nvPicPr>
              <p:cNvPr id="89" name="Picture 45" descr="desktop_computer_stylized_medium">
                <a:extLst>
                  <a:ext uri="{FF2B5EF4-FFF2-40B4-BE49-F238E27FC236}">
                    <a16:creationId xmlns:a16="http://schemas.microsoft.com/office/drawing/2014/main" id="{1ADDC1FA-6D07-3F4E-8F74-21843504B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Freeform 46">
                <a:extLst>
                  <a:ext uri="{FF2B5EF4-FFF2-40B4-BE49-F238E27FC236}">
                    <a16:creationId xmlns:a16="http://schemas.microsoft.com/office/drawing/2014/main" id="{42A6104A-05E4-B94E-8AC8-1F8524B85F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FA54E-9DBE-BF46-9FA4-0BD5D56FE85D}"/>
              </a:ext>
            </a:extLst>
          </p:cNvPr>
          <p:cNvGrpSpPr/>
          <p:nvPr/>
        </p:nvGrpSpPr>
        <p:grpSpPr>
          <a:xfrm>
            <a:off x="9548269" y="2888005"/>
            <a:ext cx="2414547" cy="2450131"/>
            <a:chOff x="9548269" y="2888005"/>
            <a:chExt cx="2414547" cy="2450131"/>
          </a:xfrm>
        </p:grpSpPr>
        <p:sp>
          <p:nvSpPr>
            <p:cNvPr id="73" name="Text Box 9">
              <a:extLst>
                <a:ext uri="{FF2B5EF4-FFF2-40B4-BE49-F238E27FC236}">
                  <a16:creationId xmlns:a16="http://schemas.microsoft.com/office/drawing/2014/main" id="{1DB0406D-8424-A242-88CD-CF99DD0C8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8269" y="4260918"/>
              <a:ext cx="2414547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sz="1600"/>
                <a:t>сервер, на </a:t>
              </a:r>
            </a:p>
            <a:p>
              <a:pPr algn="ctr"/>
              <a:r>
                <a:rPr lang="ru-RU" sz="1600"/>
                <a:t>котором </a:t>
              </a:r>
            </a:p>
            <a:p>
              <a:pPr algn="ctr"/>
              <a:r>
                <a:rPr lang="ru-RU" sz="1600"/>
                <a:t>запущено ПО </a:t>
              </a:r>
            </a:p>
            <a:p>
              <a:pPr algn="ctr"/>
              <a:r>
                <a:rPr lang="en-US" sz="1600"/>
                <a:t>Apache Web server </a:t>
              </a:r>
              <a:endParaRPr lang="en-US" sz="1600">
                <a:effectLst/>
              </a:endParaRPr>
            </a:p>
          </p:txBody>
        </p:sp>
        <p:grpSp>
          <p:nvGrpSpPr>
            <p:cNvPr id="91" name="Group 47">
              <a:extLst>
                <a:ext uri="{FF2B5EF4-FFF2-40B4-BE49-F238E27FC236}">
                  <a16:creationId xmlns:a16="http://schemas.microsoft.com/office/drawing/2014/main" id="{1578750D-9ADE-FF47-A035-3F58F7F95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0217" y="2888005"/>
              <a:ext cx="695325" cy="1282700"/>
              <a:chOff x="4140" y="429"/>
              <a:chExt cx="1425" cy="2396"/>
            </a:xfrm>
          </p:grpSpPr>
          <p:sp>
            <p:nvSpPr>
              <p:cNvPr id="92" name="Freeform 48">
                <a:extLst>
                  <a:ext uri="{FF2B5EF4-FFF2-40B4-BE49-F238E27FC236}">
                    <a16:creationId xmlns:a16="http://schemas.microsoft.com/office/drawing/2014/main" id="{30FC1D0E-933E-6B40-9A42-0E971723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3" name="Rectangle 49">
                <a:extLst>
                  <a:ext uri="{FF2B5EF4-FFF2-40B4-BE49-F238E27FC236}">
                    <a16:creationId xmlns:a16="http://schemas.microsoft.com/office/drawing/2014/main" id="{B5655423-6CF0-CD49-B3A9-063B782C1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429"/>
                <a:ext cx="1048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4" name="Freeform 50">
                <a:extLst>
                  <a:ext uri="{FF2B5EF4-FFF2-40B4-BE49-F238E27FC236}">
                    <a16:creationId xmlns:a16="http://schemas.microsoft.com/office/drawing/2014/main" id="{A0AC0D67-FA58-B147-A1DC-191134726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5" name="Freeform 51">
                <a:extLst>
                  <a:ext uri="{FF2B5EF4-FFF2-40B4-BE49-F238E27FC236}">
                    <a16:creationId xmlns:a16="http://schemas.microsoft.com/office/drawing/2014/main" id="{DE00B670-08D8-5142-A593-67DE6409B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96" name="Rectangle 52">
                <a:extLst>
                  <a:ext uri="{FF2B5EF4-FFF2-40B4-BE49-F238E27FC236}">
                    <a16:creationId xmlns:a16="http://schemas.microsoft.com/office/drawing/2014/main" id="{C0F46C25-0562-1D41-A932-B4DCFBC60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97" name="Group 53">
                <a:extLst>
                  <a:ext uri="{FF2B5EF4-FFF2-40B4-BE49-F238E27FC236}">
                    <a16:creationId xmlns:a16="http://schemas.microsoft.com/office/drawing/2014/main" id="{42D2ADD9-FBDF-B348-8727-B1428057A1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22" name="AutoShape 54">
                  <a:extLst>
                    <a:ext uri="{FF2B5EF4-FFF2-40B4-BE49-F238E27FC236}">
                      <a16:creationId xmlns:a16="http://schemas.microsoft.com/office/drawing/2014/main" id="{B3A024BC-0571-B343-B957-96A9956CB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7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23" name="AutoShape 55">
                  <a:extLst>
                    <a:ext uri="{FF2B5EF4-FFF2-40B4-BE49-F238E27FC236}">
                      <a16:creationId xmlns:a16="http://schemas.microsoft.com/office/drawing/2014/main" id="{BCE631BE-5109-0446-9778-CCBD1DF0A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94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98" name="Rectangle 56">
                <a:extLst>
                  <a:ext uri="{FF2B5EF4-FFF2-40B4-BE49-F238E27FC236}">
                    <a16:creationId xmlns:a16="http://schemas.microsoft.com/office/drawing/2014/main" id="{5D3DFADC-1C8D-AF4C-85AA-0F7A2C55C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99" name="Group 57">
                <a:extLst>
                  <a:ext uri="{FF2B5EF4-FFF2-40B4-BE49-F238E27FC236}">
                    <a16:creationId xmlns:a16="http://schemas.microsoft.com/office/drawing/2014/main" id="{C1D33EC1-1E29-8544-B98D-73191F02F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0" name="AutoShape 58">
                  <a:extLst>
                    <a:ext uri="{FF2B5EF4-FFF2-40B4-BE49-F238E27FC236}">
                      <a16:creationId xmlns:a16="http://schemas.microsoft.com/office/drawing/2014/main" id="{82D153A1-613C-9C4E-A2C0-B1C929BC0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21" name="AutoShape 59">
                  <a:extLst>
                    <a:ext uri="{FF2B5EF4-FFF2-40B4-BE49-F238E27FC236}">
                      <a16:creationId xmlns:a16="http://schemas.microsoft.com/office/drawing/2014/main" id="{F147FCC4-6131-8F44-A906-F0D80C4D7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8"/>
                  <a:ext cx="690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00" name="Rectangle 60">
                <a:extLst>
                  <a:ext uri="{FF2B5EF4-FFF2-40B4-BE49-F238E27FC236}">
                    <a16:creationId xmlns:a16="http://schemas.microsoft.com/office/drawing/2014/main" id="{85C735FA-9571-F248-9BA5-6CDBDBE01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" y="1357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1" name="Rectangle 61">
                <a:extLst>
                  <a:ext uri="{FF2B5EF4-FFF2-40B4-BE49-F238E27FC236}">
                    <a16:creationId xmlns:a16="http://schemas.microsoft.com/office/drawing/2014/main" id="{5812C6A4-3EC0-A249-9E63-F4652754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02" name="Group 62">
                <a:extLst>
                  <a:ext uri="{FF2B5EF4-FFF2-40B4-BE49-F238E27FC236}">
                    <a16:creationId xmlns:a16="http://schemas.microsoft.com/office/drawing/2014/main" id="{7E620A9B-CBE1-F240-88FD-585574663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8" name="AutoShape 63">
                  <a:extLst>
                    <a:ext uri="{FF2B5EF4-FFF2-40B4-BE49-F238E27FC236}">
                      <a16:creationId xmlns:a16="http://schemas.microsoft.com/office/drawing/2014/main" id="{042898BA-1F4B-D343-83D2-32F6B871E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9" name="AutoShape 64">
                  <a:extLst>
                    <a:ext uri="{FF2B5EF4-FFF2-40B4-BE49-F238E27FC236}">
                      <a16:creationId xmlns:a16="http://schemas.microsoft.com/office/drawing/2014/main" id="{43D7819E-9A5B-E741-ACC4-82E6487AE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03" name="Freeform 65">
                <a:extLst>
                  <a:ext uri="{FF2B5EF4-FFF2-40B4-BE49-F238E27FC236}">
                    <a16:creationId xmlns:a16="http://schemas.microsoft.com/office/drawing/2014/main" id="{7CC2BA69-A482-5D4B-8CA5-B5AC73726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104" name="Group 66">
                <a:extLst>
                  <a:ext uri="{FF2B5EF4-FFF2-40B4-BE49-F238E27FC236}">
                    <a16:creationId xmlns:a16="http://schemas.microsoft.com/office/drawing/2014/main" id="{F21B3CA3-EDB9-ED4A-9790-00B6351372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6" name="AutoShape 67">
                  <a:extLst>
                    <a:ext uri="{FF2B5EF4-FFF2-40B4-BE49-F238E27FC236}">
                      <a16:creationId xmlns:a16="http://schemas.microsoft.com/office/drawing/2014/main" id="{9EDB1FCF-F653-F642-8D80-BF382D9E0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17" name="AutoShape 68">
                  <a:extLst>
                    <a:ext uri="{FF2B5EF4-FFF2-40B4-BE49-F238E27FC236}">
                      <a16:creationId xmlns:a16="http://schemas.microsoft.com/office/drawing/2014/main" id="{609BFCAD-4861-EE43-8362-EA6C485563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3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05" name="Rectangle 69">
                <a:extLst>
                  <a:ext uri="{FF2B5EF4-FFF2-40B4-BE49-F238E27FC236}">
                    <a16:creationId xmlns:a16="http://schemas.microsoft.com/office/drawing/2014/main" id="{5D47278C-43D3-204F-86FD-15B202090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32"/>
                <a:ext cx="68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C4685EB6-AA09-4243-9AED-1759E88D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F8013113-6639-D746-8787-464D70E73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8" name="Oval 72">
                <a:extLst>
                  <a:ext uri="{FF2B5EF4-FFF2-40B4-BE49-F238E27FC236}">
                    <a16:creationId xmlns:a16="http://schemas.microsoft.com/office/drawing/2014/main" id="{BAF4B182-B231-9044-AFF9-C80B2E27F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11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5BF1720C-9B23-A442-9078-1CB2D3EAD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0" name="AutoShape 74">
                <a:extLst>
                  <a:ext uri="{FF2B5EF4-FFF2-40B4-BE49-F238E27FC236}">
                    <a16:creationId xmlns:a16="http://schemas.microsoft.com/office/drawing/2014/main" id="{5C72D219-90B2-E948-8C51-2DF4C76E6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1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1" name="AutoShape 75">
                <a:extLst>
                  <a:ext uri="{FF2B5EF4-FFF2-40B4-BE49-F238E27FC236}">
                    <a16:creationId xmlns:a16="http://schemas.microsoft.com/office/drawing/2014/main" id="{83107432-CCDD-3F4A-A673-5C965AB66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2712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2" name="Oval 76">
                <a:extLst>
                  <a:ext uri="{FF2B5EF4-FFF2-40B4-BE49-F238E27FC236}">
                    <a16:creationId xmlns:a16="http://schemas.microsoft.com/office/drawing/2014/main" id="{93D83AE9-CB35-4043-B0A0-1FFA7908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Oval 77">
                <a:extLst>
                  <a:ext uri="{FF2B5EF4-FFF2-40B4-BE49-F238E27FC236}">
                    <a16:creationId xmlns:a16="http://schemas.microsoft.com/office/drawing/2014/main" id="{C8BA1D5C-380B-5844-9DFE-FB035039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3"/>
                <a:ext cx="163" cy="1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78">
                <a:extLst>
                  <a:ext uri="{FF2B5EF4-FFF2-40B4-BE49-F238E27FC236}">
                    <a16:creationId xmlns:a16="http://schemas.microsoft.com/office/drawing/2014/main" id="{EF0EACD3-D07B-0F4F-BB94-4F2D63912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0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Rectangle 79">
                <a:extLst>
                  <a:ext uri="{FF2B5EF4-FFF2-40B4-BE49-F238E27FC236}">
                    <a16:creationId xmlns:a16="http://schemas.microsoft.com/office/drawing/2014/main" id="{C545DB8D-EFCD-9A46-858D-A246B93C7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5"/>
                <a:ext cx="88" cy="76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A1739DE-FD40-2B7E-BA3F-D2AE5B69D277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37544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 err="1">
                <a:cs typeface="Calibri"/>
              </a:rPr>
              <a:t>Обзор</a:t>
            </a:r>
            <a:r>
              <a:rPr lang="en-US" altLang="en-US" dirty="0">
                <a:cs typeface="Calibri"/>
              </a:rPr>
              <a:t> HTTP</a:t>
            </a:r>
            <a:endParaRPr lang="en-US" sz="4400" dirty="0">
              <a:cs typeface="Calibri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FA4476ED-595B-8542-B50D-C134553D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14" y="1548630"/>
            <a:ext cx="5551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None/>
              <a:defRPr/>
            </a:pP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</a:rPr>
              <a:t>HTTP </a:t>
            </a:r>
            <a:r>
              <a:rPr lang="en-US" sz="2600" i="1" kern="0" dirty="0" err="1">
                <a:solidFill>
                  <a:srgbClr val="CC0000"/>
                </a:solidFill>
                <a:latin typeface="Calibri"/>
                <a:ea typeface="ＭＳ Ｐゴシック"/>
              </a:rPr>
              <a:t>использует</a:t>
            </a:r>
            <a:r>
              <a:rPr lang="en-US" sz="2600" i="1" kern="0" dirty="0">
                <a:solidFill>
                  <a:srgbClr val="CC0000"/>
                </a:solidFill>
                <a:latin typeface="Calibri"/>
                <a:ea typeface="ＭＳ Ｐゴシック"/>
              </a:rPr>
              <a:t> </a:t>
            </a:r>
            <a:r>
              <a:rPr kumimoji="0" lang="en-US" sz="26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</a:rPr>
              <a:t>TCP:</a:t>
            </a:r>
            <a:endParaRPr lang="en-US" sz="2600" b="0" i="1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/>
            </a:endParaRPr>
          </a:p>
          <a:p>
            <a:pPr marL="233045" indent="-233045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kern="0" dirty="0" err="1">
                <a:latin typeface="Calibri"/>
                <a:ea typeface="ＭＳ Ｐゴシック"/>
              </a:rPr>
              <a:t>клиент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инициирует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TCPсоединение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(</a:t>
            </a:r>
            <a:r>
              <a:rPr lang="en-US" sz="2600" kern="0" dirty="0" err="1">
                <a:latin typeface="Calibri"/>
                <a:ea typeface="ＭＳ Ｐゴシック"/>
              </a:rPr>
              <a:t>создает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сокет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) </a:t>
            </a:r>
            <a:r>
              <a:rPr lang="en-US" sz="2600" kern="0" dirty="0">
                <a:latin typeface="Calibri"/>
                <a:ea typeface="ＭＳ Ｐゴシック"/>
              </a:rPr>
              <a:t>с </a:t>
            </a:r>
            <a:r>
              <a:rPr lang="en-US" sz="2600" kern="0" dirty="0" err="1">
                <a:latin typeface="Calibri"/>
                <a:ea typeface="ＭＳ Ｐゴシック"/>
              </a:rPr>
              <a:t>сервером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на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порту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 80</a:t>
            </a:r>
            <a:endParaRPr lang="en-US" sz="2600">
              <a:latin typeface="Calibri"/>
              <a:ea typeface="ＭＳ Ｐゴシック"/>
            </a:endParaRPr>
          </a:p>
          <a:p>
            <a:pPr marL="233045" indent="-233045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kern="0" dirty="0" err="1">
                <a:latin typeface="Calibri"/>
                <a:ea typeface="ＭＳ Ｐゴシック"/>
              </a:rPr>
              <a:t>сервер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принимает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TCPсоединение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от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dirty="0" err="1">
                <a:latin typeface="Calibri"/>
                <a:ea typeface="ＭＳ Ｐゴシック"/>
              </a:rPr>
              <a:t>клиента</a:t>
            </a:r>
            <a:endParaRPr lang="en-US" sz="2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  <a:p>
            <a:pPr marL="233045" indent="-233045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kern="0" err="1">
                <a:latin typeface="Calibri"/>
                <a:ea typeface="ＭＳ Ｐゴシック"/>
              </a:rPr>
              <a:t>Браузер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(</a:t>
            </a:r>
            <a:r>
              <a:rPr lang="en-US" sz="2600" kern="0" dirty="0">
                <a:latin typeface="Calibri"/>
                <a:ea typeface="ＭＳ Ｐゴシック"/>
              </a:rPr>
              <a:t>HTTP-</a:t>
            </a:r>
            <a:r>
              <a:rPr lang="en-US" sz="2600" kern="0" err="1">
                <a:latin typeface="Calibri"/>
                <a:ea typeface="ＭＳ Ｐゴシック"/>
              </a:rPr>
              <a:t>клиент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) </a:t>
            </a:r>
            <a:r>
              <a:rPr lang="en-US" sz="2600" kern="0" dirty="0">
                <a:latin typeface="Calibri"/>
                <a:ea typeface="ＭＳ Ｐゴシック"/>
              </a:rPr>
              <a:t>и </a:t>
            </a:r>
            <a:r>
              <a:rPr lang="en-US" sz="2600" kern="0" err="1">
                <a:latin typeface="Calibri"/>
                <a:ea typeface="ＭＳ Ｐゴシック"/>
              </a:rPr>
              <a:t>веб-сервер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(</a:t>
            </a:r>
            <a:r>
              <a:rPr lang="en-US" sz="2600" kern="0" dirty="0">
                <a:latin typeface="Calibri"/>
                <a:ea typeface="ＭＳ Ｐゴシック"/>
              </a:rPr>
              <a:t>HTTP-</a:t>
            </a:r>
            <a:r>
              <a:rPr lang="en-US" sz="2600" kern="0" err="1">
                <a:latin typeface="Calibri"/>
                <a:ea typeface="ＭＳ Ｐゴシック"/>
              </a:rPr>
              <a:t>сервер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</a:rPr>
              <a:t>) </a:t>
            </a:r>
            <a:r>
              <a:rPr lang="en-US" sz="2600" kern="0" err="1">
                <a:latin typeface="Calibri"/>
                <a:ea typeface="ＭＳ Ｐゴシック"/>
              </a:rPr>
              <a:t>обмениваются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err="1">
                <a:latin typeface="Calibri"/>
                <a:ea typeface="ＭＳ Ｐゴシック"/>
              </a:rPr>
              <a:t>сообщениями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err="1">
                <a:latin typeface="Calibri"/>
                <a:ea typeface="ＭＳ Ｐゴシック"/>
              </a:rPr>
              <a:t>прикладного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err="1">
                <a:latin typeface="Calibri"/>
                <a:ea typeface="ＭＳ Ｐゴシック"/>
              </a:rPr>
              <a:t>уровня</a:t>
            </a:r>
            <a:endParaRPr lang="en-US" sz="2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  <a:p>
            <a:pPr marL="233045" indent="-233045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600" kern="0" dirty="0">
                <a:latin typeface="Calibri"/>
                <a:ea typeface="ＭＳ Ｐゴシック"/>
              </a:rPr>
              <a:t>TCP-</a:t>
            </a:r>
            <a:r>
              <a:rPr lang="en-US" sz="2600" kern="0" err="1">
                <a:latin typeface="Calibri"/>
                <a:ea typeface="ＭＳ Ｐゴシック"/>
              </a:rPr>
              <a:t>соединение</a:t>
            </a:r>
            <a:r>
              <a:rPr lang="en-US" sz="2600" kern="0" dirty="0">
                <a:latin typeface="Calibri"/>
                <a:ea typeface="ＭＳ Ｐゴシック"/>
              </a:rPr>
              <a:t> </a:t>
            </a:r>
            <a:r>
              <a:rPr lang="en-US" sz="2600" kern="0" err="1">
                <a:latin typeface="Calibri"/>
                <a:ea typeface="ＭＳ Ｐゴシック"/>
              </a:rPr>
              <a:t>закрывается</a:t>
            </a:r>
            <a:endParaRPr lang="en-US" sz="2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1CC4B9E5-1262-0749-B776-9A1B219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801" y="1582098"/>
            <a:ext cx="5053013" cy="17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None/>
              <a:defRPr/>
            </a:pP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</a:rPr>
              <a:t>HTTP</a:t>
            </a:r>
            <a:r>
              <a:rPr lang="en-US" altLang="en-US" sz="2400" i="1" kern="0" dirty="0">
                <a:solidFill>
                  <a:srgbClr val="CC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sz="2400" i="1" kern="0" dirty="0" err="1">
                <a:solidFill>
                  <a:srgbClr val="CC0000"/>
                </a:solidFill>
                <a:latin typeface="Calibri"/>
                <a:ea typeface="ＭＳ Ｐゴシック"/>
              </a:rPr>
              <a:t>протокол</a:t>
            </a:r>
            <a:r>
              <a:rPr lang="en-US" altLang="en-US" sz="2400" i="1" kern="0" dirty="0">
                <a:solidFill>
                  <a:srgbClr val="CC0000"/>
                </a:solidFill>
                <a:latin typeface="Calibri"/>
                <a:ea typeface="ＭＳ Ｐゴシック"/>
              </a:rPr>
              <a:t> </a:t>
            </a:r>
            <a:r>
              <a:rPr kumimoji="0" lang="ja-JP" altLang="en-US" sz="2400" b="0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</a:rPr>
              <a:t>“</a:t>
            </a:r>
            <a:r>
              <a:rPr lang="ja-JP" altLang="en-US" sz="2400" i="1" kern="0">
                <a:solidFill>
                  <a:srgbClr val="CC0000"/>
                </a:solidFill>
                <a:latin typeface="Calibri"/>
                <a:ea typeface="ＭＳ Ｐゴシック"/>
              </a:rPr>
              <a:t>без сохранения состояния</a:t>
            </a:r>
            <a:r>
              <a:rPr kumimoji="0" lang="ja-JP" altLang="en-US" sz="2400" b="0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</a:rPr>
              <a:t>”</a:t>
            </a:r>
            <a:endParaRPr lang="en-US" altLang="ja-JP" sz="2400" b="0" i="1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kern="0" dirty="0" err="1">
                <a:latin typeface="Calibri"/>
                <a:ea typeface="ＭＳ Ｐゴシック"/>
              </a:rPr>
              <a:t>сервер</a:t>
            </a:r>
            <a:r>
              <a:rPr lang="en-US" sz="2400" kern="0" dirty="0">
                <a:latin typeface="Calibri"/>
                <a:ea typeface="ＭＳ Ｐゴシック"/>
              </a:rPr>
              <a:t> </a:t>
            </a:r>
            <a:r>
              <a:rPr lang="en-US" sz="2400" i="1" kern="0" dirty="0" err="1">
                <a:latin typeface="Calibri"/>
                <a:ea typeface="ＭＳ Ｐゴシック"/>
              </a:rPr>
              <a:t>не</a:t>
            </a:r>
            <a:r>
              <a:rPr lang="en-US" sz="2400" i="1" kern="0" dirty="0">
                <a:latin typeface="Calibri"/>
                <a:ea typeface="ＭＳ Ｐゴシック"/>
              </a:rPr>
              <a:t> </a:t>
            </a:r>
            <a:r>
              <a:rPr lang="en-US" sz="2400" i="1" kern="0" dirty="0" err="1">
                <a:latin typeface="Calibri"/>
                <a:ea typeface="ＭＳ Ｐゴシック"/>
              </a:rPr>
              <a:t>хранит</a:t>
            </a:r>
            <a:r>
              <a:rPr lang="en-US" sz="2400" kern="0" dirty="0">
                <a:latin typeface="Calibri"/>
                <a:ea typeface="ＭＳ Ｐゴシック"/>
              </a:rPr>
              <a:t> </a:t>
            </a:r>
            <a:r>
              <a:rPr lang="en-US" sz="2400" kern="0" dirty="0" err="1">
                <a:latin typeface="Calibri"/>
                <a:ea typeface="ＭＳ Ｐゴシック"/>
              </a:rPr>
              <a:t>информацию</a:t>
            </a:r>
            <a:r>
              <a:rPr lang="en-US" sz="2400" kern="0" dirty="0">
                <a:latin typeface="Calibri"/>
                <a:ea typeface="ＭＳ Ｐゴシック"/>
              </a:rPr>
              <a:t> о </a:t>
            </a:r>
            <a:r>
              <a:rPr lang="en-US" sz="2400" kern="0" dirty="0" err="1">
                <a:latin typeface="Calibri"/>
                <a:ea typeface="ＭＳ Ｐゴシック"/>
              </a:rPr>
              <a:t>последних</a:t>
            </a:r>
            <a:r>
              <a:rPr lang="en-US" sz="2400" kern="0" dirty="0">
                <a:latin typeface="Calibri"/>
                <a:ea typeface="ＭＳ Ｐゴシック"/>
              </a:rPr>
              <a:t> </a:t>
            </a:r>
            <a:r>
              <a:rPr lang="en-US" sz="2400" kern="0" dirty="0" err="1">
                <a:latin typeface="Calibri"/>
                <a:ea typeface="ＭＳ Ｐゴシック"/>
              </a:rPr>
              <a:t>запросах</a:t>
            </a:r>
            <a:endParaRPr lang="en-US" altLang="en-US" sz="2400" b="0" i="0" u="none" strike="noStrike" kern="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94DB0D-84CB-6F41-9F45-5FA35ED2C87F}"/>
              </a:ext>
            </a:extLst>
          </p:cNvPr>
          <p:cNvGrpSpPr/>
          <p:nvPr/>
        </p:nvGrpSpPr>
        <p:grpSpPr>
          <a:xfrm>
            <a:off x="6909802" y="3135758"/>
            <a:ext cx="5282198" cy="3321845"/>
            <a:chOff x="6909802" y="3135758"/>
            <a:chExt cx="5282198" cy="3321845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74F3501A-F7F5-FD47-A745-1E00F8869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6403" y="3383184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4" name="Rectangle 7">
              <a:extLst>
                <a:ext uri="{FF2B5EF4-FFF2-40B4-BE49-F238E27FC236}">
                  <a16:creationId xmlns:a16="http://schemas.microsoft.com/office/drawing/2014/main" id="{21466037-84B8-2C47-8046-BD516C96C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9802" y="3424632"/>
              <a:ext cx="5053013" cy="287255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5" name="Rectangle 9">
              <a:extLst>
                <a:ext uri="{FF2B5EF4-FFF2-40B4-BE49-F238E27FC236}">
                  <a16:creationId xmlns:a16="http://schemas.microsoft.com/office/drawing/2014/main" id="{132EE02F-99A4-C148-8E27-84A38CF87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5878" y="3287287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6" name="Rectangle 6">
              <a:extLst>
                <a:ext uri="{FF2B5EF4-FFF2-40B4-BE49-F238E27FC236}">
                  <a16:creationId xmlns:a16="http://schemas.microsoft.com/office/drawing/2014/main" id="{64A41E8B-84D6-BE48-B3C9-3F388FD9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7" y="3609628"/>
              <a:ext cx="5053013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defRPr/>
              </a:pPr>
              <a:r>
                <a:rPr lang="en-US" altLang="en-US" sz="240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Протоколы</a:t>
              </a:r>
              <a:r>
                <a:rPr lang="en-US" altLang="en-US" sz="2400" dirty="0">
                  <a:solidFill>
                    <a:srgbClr val="000099"/>
                  </a:solidFill>
                  <a:latin typeface="Calibri"/>
                  <a:ea typeface="ＭＳ Ｐゴシック"/>
                </a:rPr>
                <a:t> с </a:t>
              </a:r>
              <a:r>
                <a:rPr lang="en-US" altLang="en-US" sz="240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сохранением</a:t>
              </a:r>
              <a:r>
                <a:rPr lang="en-US" altLang="en-US" sz="2400" dirty="0">
                  <a:solidFill>
                    <a:srgbClr val="000099"/>
                  </a:solidFill>
                  <a:latin typeface="Calibri"/>
                  <a:ea typeface="ＭＳ Ｐゴシック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состояния</a:t>
              </a:r>
              <a:r>
                <a:rPr lang="en-US" altLang="en-US" sz="2400" dirty="0">
                  <a:solidFill>
                    <a:srgbClr val="000099"/>
                  </a:solidFill>
                  <a:latin typeface="Calibri"/>
                  <a:ea typeface="ＭＳ Ｐゴシック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достаточно</a:t>
              </a:r>
              <a:r>
                <a:rPr lang="en-US" altLang="en-US" sz="2400" dirty="0">
                  <a:solidFill>
                    <a:srgbClr val="000099"/>
                  </a:solidFill>
                  <a:latin typeface="Calibri"/>
                  <a:ea typeface="ＭＳ Ｐゴシック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сложны</a:t>
              </a:r>
              <a:r>
                <a: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!</a:t>
              </a:r>
              <a:endParaRPr lang="ru-RU" sz="2400">
                <a:cs typeface="Arial"/>
              </a:endParaRPr>
            </a:p>
            <a:p>
              <a:pPr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должна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храниться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история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состояний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сеансов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 </a:t>
              </a:r>
              <a:endParaRPr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  <a:p>
              <a:pPr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состояния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сеансов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должны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согласовываться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на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случай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сбоев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на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сервере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или</a:t>
              </a:r>
              <a:r>
                <a:rPr lang="en-US" sz="2400" dirty="0">
                  <a:latin typeface="Arial"/>
                  <a:ea typeface="ＭＳ Ｐゴシック"/>
                  <a:cs typeface="Arial"/>
                </a:rPr>
                <a:t> </a:t>
              </a:r>
              <a:r>
                <a:rPr lang="en-US" sz="2400" dirty="0" err="1">
                  <a:latin typeface="Arial"/>
                  <a:ea typeface="ＭＳ Ｐゴシック"/>
                  <a:cs typeface="Arial"/>
                </a:rPr>
                <a:t>клиенте</a:t>
              </a:r>
              <a:endParaRPr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Char char="r"/>
                <a:tabLst/>
                <a:defRPr/>
              </a:pPr>
              <a:endParaRPr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/>
              </a:endParaRPr>
            </a:p>
          </p:txBody>
        </p:sp>
        <p:sp>
          <p:nvSpPr>
            <p:cNvPr id="127" name="Text Box 8">
              <a:extLst>
                <a:ext uri="{FF2B5EF4-FFF2-40B4-BE49-F238E27FC236}">
                  <a16:creationId xmlns:a16="http://schemas.microsoft.com/office/drawing/2014/main" id="{ADCE3EE0-3E4E-7741-A055-6E8599605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9755" y="3135758"/>
              <a:ext cx="20521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r>
                <a:rPr lang="en-US" altLang="en-US" sz="2800" i="1" dirty="0" err="1">
                  <a:solidFill>
                    <a:srgbClr val="CC0000"/>
                  </a:solidFill>
                  <a:latin typeface="Calibri"/>
                  <a:ea typeface="ＭＳ Ｐゴシック"/>
                </a:rPr>
                <a:t>примечание</a:t>
              </a:r>
              <a:endParaRPr lang="ru-RU" dirty="0" err="1">
                <a:cs typeface="+mn-cs"/>
              </a:endParaRPr>
            </a:p>
          </p:txBody>
        </p:sp>
      </p:grp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F743729-02FC-B4B0-4FDB-CA56BDBE4484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8261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9A8C-64D8-DFB1-29ED-2275FDAA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План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F0EB-D236-E592-A42B-8E35B666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Принципы сетевых приложений</a:t>
            </a:r>
          </a:p>
          <a:p>
            <a:pPr marL="514350" indent="-514350">
              <a:buAutoNum type="arabicPeriod"/>
            </a:pPr>
            <a:r>
              <a:rPr lang="ru-RU" dirty="0"/>
              <a:t>Всемирная паутина и </a:t>
            </a:r>
            <a:r>
              <a:rPr lang="en-US" dirty="0"/>
              <a:t>HTTP</a:t>
            </a:r>
            <a:endParaRPr lang="ru-RU" dirty="0"/>
          </a:p>
          <a:p>
            <a:pPr marL="0" indent="0">
              <a:buNone/>
            </a:pPr>
            <a:br>
              <a:rPr lang="en-US" dirty="0"/>
            </a:br>
            <a:endParaRPr lang="en-US">
              <a:effectLst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620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/>
              </a:rPr>
              <a:t>HTTP </a:t>
            </a:r>
            <a:r>
              <a:rPr lang="en-US" altLang="en-US" dirty="0" err="1">
                <a:cs typeface="Calibri"/>
              </a:rPr>
              <a:t>соединения</a:t>
            </a:r>
            <a:r>
              <a:rPr lang="en-US" altLang="en-US" sz="4400" dirty="0">
                <a:cs typeface="Calibri"/>
              </a:rPr>
              <a:t>: </a:t>
            </a:r>
            <a:r>
              <a:rPr lang="en-US" altLang="en-US" dirty="0" err="1">
                <a:cs typeface="Calibri"/>
              </a:rPr>
              <a:t>два</a:t>
            </a:r>
            <a:r>
              <a:rPr lang="en-US" altLang="en-US" dirty="0">
                <a:cs typeface="Calibri"/>
              </a:rPr>
              <a:t> </a:t>
            </a:r>
            <a:r>
              <a:rPr lang="en-US" altLang="en-US" dirty="0" err="1">
                <a:cs typeface="Calibri"/>
              </a:rPr>
              <a:t>типа</a:t>
            </a:r>
            <a:endParaRPr lang="en-US" sz="4400" dirty="0" err="1">
              <a:cs typeface="Calibri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0F92E26-A453-3745-8C0F-BF92C1E3A8B6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543086"/>
            <a:ext cx="5039401" cy="4648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en-US" i="1" dirty="0" err="1">
                <a:solidFill>
                  <a:srgbClr val="CC0000"/>
                </a:solidFill>
                <a:latin typeface="Calibri"/>
                <a:ea typeface="ＭＳ Ｐゴシック"/>
              </a:rPr>
              <a:t>Не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i="1" dirty="0" err="1">
                <a:solidFill>
                  <a:srgbClr val="CC0000"/>
                </a:solidFill>
                <a:latin typeface="Calibri"/>
                <a:ea typeface="ＭＳ Ｐゴシック"/>
              </a:rPr>
              <a:t>постоянные</a:t>
            </a:r>
            <a:r>
              <a:rPr kumimoji="0" lang="en-US" altLang="en-US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HTTP</a:t>
            </a:r>
            <a:endParaRPr lang="en-US" altLang="en-US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644525" indent="-514350">
              <a:buFont typeface="+mj-lt"/>
              <a:buAutoNum type="arabicPeriod"/>
              <a:defRPr/>
            </a:pPr>
            <a:r>
              <a:rPr lang="en-US" altLang="en-US" dirty="0" err="1">
                <a:latin typeface="Calibri"/>
                <a:ea typeface="ＭＳ Ｐゴシック"/>
              </a:rPr>
              <a:t>устанавливается</a:t>
            </a:r>
            <a:r>
              <a:rPr lang="en-US" altLang="en-US" dirty="0">
                <a:latin typeface="Calibri"/>
                <a:ea typeface="ＭＳ Ｐゴシック"/>
              </a:rPr>
              <a:t> TCP </a:t>
            </a:r>
            <a:r>
              <a:rPr lang="en-US" altLang="en-US" dirty="0" err="1">
                <a:latin typeface="Calibri"/>
                <a:ea typeface="ＭＳ Ｐゴシック"/>
              </a:rPr>
              <a:t>соединение</a:t>
            </a:r>
            <a:r>
              <a:rPr lang="en-US" altLang="en-US" dirty="0">
                <a:latin typeface="Calibri"/>
                <a:ea typeface="ＭＳ Ｐゴシック"/>
              </a:rPr>
              <a:t> </a:t>
            </a:r>
            <a:endParaRPr lang="en-US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644525" indent="-514350">
              <a:buAutoNum type="arabicPeriod"/>
              <a:defRPr/>
            </a:pPr>
            <a:r>
              <a:rPr lang="en-US" dirty="0" err="1">
                <a:ea typeface="+mn-lt"/>
                <a:cs typeface="+mn-lt"/>
              </a:rPr>
              <a:t>не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более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одного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объекта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отправленного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</a:t>
            </a:r>
            <a:r>
              <a:rPr lang="en-US" dirty="0">
                <a:ea typeface="+mn-lt"/>
                <a:cs typeface="+mn-lt"/>
              </a:rPr>
              <a:t> TCP-</a:t>
            </a:r>
            <a:r>
              <a:rPr lang="en-US" dirty="0" err="1">
                <a:ea typeface="+mn-lt"/>
                <a:cs typeface="+mn-lt"/>
              </a:rPr>
              <a:t>соединению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644525" indent="-514350">
              <a:buFont typeface="+mj-lt"/>
              <a:buAutoNum type="arabicPeriod"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TCP </a:t>
            </a:r>
            <a:r>
              <a:rPr lang="en-US" altLang="en-US" dirty="0" err="1">
                <a:latin typeface="Calibri"/>
                <a:ea typeface="ＭＳ Ｐゴシック"/>
              </a:rPr>
              <a:t>соединение</a:t>
            </a:r>
            <a:r>
              <a:rPr lang="en-US" altLang="en-US" dirty="0">
                <a:latin typeface="Calibri"/>
                <a:ea typeface="ＭＳ Ｐゴシック"/>
              </a:rPr>
              <a:t> </a:t>
            </a:r>
            <a:r>
              <a:rPr lang="en-US" altLang="en-US" dirty="0" err="1">
                <a:latin typeface="Calibri"/>
                <a:ea typeface="ＭＳ Ｐゴシック"/>
              </a:rPr>
              <a:t>закрывается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130175" indent="0">
              <a:spcBef>
                <a:spcPts val="2200"/>
              </a:spcBef>
              <a:buNone/>
              <a:defRPr/>
            </a:pP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загрузки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нескольких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объектов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требуется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несколько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подключений</a:t>
            </a:r>
            <a:endParaRPr lang="en-US" dirty="0" err="1"/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E46F3CB-B7A2-6C4C-B085-55F383976BB8}"/>
              </a:ext>
            </a:extLst>
          </p:cNvPr>
          <p:cNvSpPr txBox="1">
            <a:spLocks noChangeArrowheads="1"/>
          </p:cNvSpPr>
          <p:nvPr/>
        </p:nvSpPr>
        <p:spPr>
          <a:xfrm>
            <a:off x="6781215" y="1543086"/>
            <a:ext cx="5039401" cy="4648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en-US" i="1" dirty="0" err="1">
                <a:solidFill>
                  <a:srgbClr val="CC0000"/>
                </a:solidFill>
                <a:latin typeface="Calibri"/>
                <a:ea typeface="ＭＳ Ｐゴシック"/>
              </a:rPr>
              <a:t>Постоянные</a:t>
            </a:r>
            <a:r>
              <a:rPr lang="en-US" altLang="en-US" i="1" dirty="0">
                <a:solidFill>
                  <a:srgbClr val="CC0000"/>
                </a:solidFill>
                <a:latin typeface="Calibri"/>
                <a:ea typeface="ＭＳ Ｐゴシック"/>
              </a:rPr>
              <a:t> HTTP</a:t>
            </a:r>
            <a:endParaRPr lang="en-US" altLang="en-US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>
              <a:defRPr/>
            </a:pPr>
            <a:r>
              <a:rPr lang="en-US" dirty="0">
                <a:ea typeface="+mn-lt"/>
                <a:cs typeface="+mn-lt"/>
              </a:rPr>
              <a:t>TCP-</a:t>
            </a:r>
            <a:r>
              <a:rPr lang="en-US" dirty="0" err="1">
                <a:ea typeface="+mn-lt"/>
                <a:cs typeface="+mn-lt"/>
              </a:rPr>
              <a:t>соединение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устанавливается</a:t>
            </a:r>
            <a:r>
              <a:rPr lang="en-US" dirty="0">
                <a:ea typeface="+mn-lt"/>
                <a:cs typeface="+mn-lt"/>
              </a:rPr>
              <a:t> с </a:t>
            </a:r>
            <a:r>
              <a:rPr lang="en-US" dirty="0" err="1">
                <a:ea typeface="+mn-lt"/>
                <a:cs typeface="+mn-lt"/>
              </a:rPr>
              <a:t>сервером</a:t>
            </a:r>
            <a:endParaRPr lang="en-US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defRPr/>
            </a:pPr>
            <a:r>
              <a:rPr lang="en-US" dirty="0" err="1">
                <a:ea typeface="+mn-lt"/>
                <a:cs typeface="+mn-lt"/>
              </a:rPr>
              <a:t>несколько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объектов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могут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быть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отправлены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через</a:t>
            </a:r>
            <a:r>
              <a:rPr lang="en-US" i="1" dirty="0">
                <a:ea typeface="+mn-lt"/>
                <a:cs typeface="+mn-lt"/>
              </a:rPr>
              <a:t> </a:t>
            </a:r>
            <a:r>
              <a:rPr lang="en-US" i="1" dirty="0" err="1">
                <a:ea typeface="+mn-lt"/>
                <a:cs typeface="+mn-lt"/>
              </a:rPr>
              <a:t>одно</a:t>
            </a:r>
            <a:r>
              <a:rPr lang="en-US" dirty="0">
                <a:ea typeface="+mn-lt"/>
                <a:cs typeface="+mn-lt"/>
              </a:rPr>
              <a:t> TCP-</a:t>
            </a:r>
            <a:r>
              <a:rPr lang="en-US" dirty="0" err="1">
                <a:ea typeface="+mn-lt"/>
                <a:cs typeface="+mn-lt"/>
              </a:rPr>
              <a:t>соединение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между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клиентом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этим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сервером</a:t>
            </a:r>
            <a:endParaRPr lang="en-US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TCP</a:t>
            </a:r>
            <a:r>
              <a:rPr lang="en-US" dirty="0">
                <a:latin typeface="Calibri"/>
                <a:ea typeface="ＭＳ Ｐゴシック"/>
              </a:rPr>
              <a:t> </a:t>
            </a:r>
            <a:r>
              <a:rPr lang="en-US" dirty="0" err="1">
                <a:latin typeface="Calibri"/>
                <a:ea typeface="ＭＳ Ｐゴシック"/>
              </a:rPr>
              <a:t>соединение</a:t>
            </a:r>
            <a:r>
              <a:rPr lang="en-US" dirty="0">
                <a:latin typeface="Calibri"/>
                <a:ea typeface="ＭＳ Ｐゴシック"/>
              </a:rPr>
              <a:t> </a:t>
            </a:r>
            <a:r>
              <a:rPr lang="en-US" dirty="0" err="1">
                <a:latin typeface="Calibri"/>
                <a:ea typeface="ＭＳ Ｐゴシック"/>
              </a:rPr>
              <a:t>закрывается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8A67F8-A250-86E9-BF8F-4E7EEE7ECB22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11415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 err="1">
                <a:ea typeface="+mj-lt"/>
                <a:cs typeface="+mj-lt"/>
              </a:rPr>
              <a:t>Непостоянное</a:t>
            </a:r>
            <a:r>
              <a:rPr lang="en-US" dirty="0">
                <a:ea typeface="+mj-lt"/>
                <a:cs typeface="+mj-lt"/>
              </a:rPr>
              <a:t> HTTP-</a:t>
            </a:r>
            <a:r>
              <a:rPr lang="en-US" dirty="0" err="1">
                <a:ea typeface="+mj-lt"/>
                <a:cs typeface="+mj-lt"/>
              </a:rPr>
              <a:t>соединение</a:t>
            </a:r>
            <a:r>
              <a:rPr lang="en-US" dirty="0">
                <a:ea typeface="+mj-lt"/>
                <a:cs typeface="+mj-lt"/>
              </a:rPr>
              <a:t>: </a:t>
            </a:r>
            <a:r>
              <a:rPr lang="en-US" dirty="0" err="1">
                <a:ea typeface="+mj-lt"/>
                <a:cs typeface="+mj-lt"/>
              </a:rPr>
              <a:t>пример</a:t>
            </a:r>
            <a:endParaRPr lang="ru-RU" dirty="0" err="1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7AC580C-18A4-D247-92B5-6D862101F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91" y="2868166"/>
            <a:ext cx="10658" cy="3480471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301A620-3B2F-B341-BCAC-A3E4F12C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8" y="564155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194833" y="1400596"/>
            <a:ext cx="7942262" cy="4667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en-US" sz="2200" err="1">
                <a:latin typeface="Calibri"/>
                <a:ea typeface="ＭＳ Ｐゴシック"/>
              </a:rPr>
              <a:t>Пользователь</a:t>
            </a:r>
            <a:r>
              <a:rPr lang="en-US" altLang="en-US" sz="2200" dirty="0">
                <a:latin typeface="Calibri"/>
                <a:ea typeface="ＭＳ Ｐゴシック"/>
              </a:rPr>
              <a:t> </a:t>
            </a:r>
            <a:r>
              <a:rPr lang="en-US" altLang="en-US" sz="2200" err="1">
                <a:latin typeface="Calibri"/>
                <a:ea typeface="ＭＳ Ｐゴシック"/>
              </a:rPr>
              <a:t>вводит</a:t>
            </a:r>
            <a:r>
              <a:rPr lang="en-US" altLang="en-US" sz="2200" dirty="0">
                <a:latin typeface="Calibri"/>
                <a:ea typeface="ＭＳ Ｐゴシック"/>
              </a:rPr>
              <a:t> URL:</a:t>
            </a:r>
            <a:endParaRPr lang="en-US" altLang="en-US" sz="2200">
              <a:ea typeface="ＭＳ Ｐゴシック"/>
              <a:cs typeface="Calibri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E22C996-6035-504C-97CC-082C3EAD4AF4}"/>
              </a:ext>
            </a:extLst>
          </p:cNvPr>
          <p:cNvSpPr txBox="1">
            <a:spLocks noChangeArrowheads="1"/>
          </p:cNvSpPr>
          <p:nvPr/>
        </p:nvSpPr>
        <p:spPr>
          <a:xfrm>
            <a:off x="944384" y="2447251"/>
            <a:ext cx="4850242" cy="1905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1800" dirty="0">
                <a:ea typeface="+mn-lt"/>
                <a:cs typeface="+mn-lt"/>
              </a:rPr>
              <a:t>HTTP-</a:t>
            </a:r>
            <a:r>
              <a:rPr lang="en-US" sz="1800" dirty="0" err="1">
                <a:ea typeface="+mn-lt"/>
                <a:cs typeface="+mn-lt"/>
              </a:rPr>
              <a:t>клиент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инициирует</a:t>
            </a:r>
            <a:r>
              <a:rPr lang="en-US" sz="1800" dirty="0">
                <a:ea typeface="+mn-lt"/>
                <a:cs typeface="+mn-lt"/>
              </a:rPr>
              <a:t> TCP-</a:t>
            </a:r>
            <a:r>
              <a:rPr lang="en-US" sz="1800" dirty="0" err="1">
                <a:ea typeface="+mn-lt"/>
                <a:cs typeface="+mn-lt"/>
              </a:rPr>
              <a:t>соединение</a:t>
            </a:r>
            <a:r>
              <a:rPr lang="en-US" sz="1800" dirty="0">
                <a:ea typeface="+mn-lt"/>
                <a:cs typeface="+mn-lt"/>
              </a:rPr>
              <a:t> с </a:t>
            </a:r>
            <a:r>
              <a:rPr lang="en-US" sz="1800" dirty="0" err="1">
                <a:ea typeface="+mn-lt"/>
                <a:cs typeface="+mn-lt"/>
              </a:rPr>
              <a:t>HTTPсервером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(</a:t>
            </a:r>
            <a:r>
              <a:rPr lang="en-US" sz="1800" dirty="0">
                <a:ea typeface="+mn-lt"/>
                <a:cs typeface="+mn-lt"/>
              </a:rPr>
              <a:t>с </a:t>
            </a:r>
            <a:r>
              <a:rPr lang="en-US" sz="1800" dirty="0" err="1">
                <a:ea typeface="+mn-lt"/>
                <a:cs typeface="+mn-lt"/>
              </a:rPr>
              <a:t>его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процессом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) </a:t>
            </a:r>
            <a:r>
              <a:rPr lang="en-US" sz="1800" dirty="0" err="1">
                <a:ea typeface="+mn-lt"/>
                <a:cs typeface="+mn-lt"/>
              </a:rPr>
              <a:t>хоста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www.someSchool.edu </a:t>
            </a:r>
            <a:r>
              <a:rPr lang="en-US" sz="1800" dirty="0" err="1">
                <a:ea typeface="+mn-lt"/>
                <a:cs typeface="+mn-lt"/>
              </a:rPr>
              <a:t>на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порту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 80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518B9B7-A17A-DD48-BBA8-A1AC0458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983" y="4077834"/>
            <a:ext cx="421653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HTTP-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клиент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отправляет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сообщение-запрос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(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содержащее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URL-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адрес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) 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в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сокет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соединенияTCP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.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Сообщение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указывает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,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что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клиент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запрашивает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объект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someDepartment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home.index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C1983CF-C4CB-FF47-A69D-3E65B8C9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018" y="2733157"/>
            <a:ext cx="538952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HTTP-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сервер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хоста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www.someSchool.edu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,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ожидающийTCP-соединения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на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порту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80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“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принимает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соединение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,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уведомляя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клиента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 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B2B9504-D191-9144-8C84-929183C1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976" y="4739906"/>
            <a:ext cx="539487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HTTP-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сервер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получает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сообщение-запрос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,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формирует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ответное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сообщение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,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содержащее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запрашиваемый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объект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, 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и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отправляет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сообщение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в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свой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сокет</a:t>
            </a:r>
            <a:endParaRPr kumimoji="0" lang="en-US" altLang="en-US" sz="18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B4DAFA34-3C73-6F47-8061-690804DAF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530" y="4961816"/>
            <a:ext cx="1800180" cy="60195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0A9DB4DB-78BB-C14F-903C-4C820480B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9517" y="5671992"/>
            <a:ext cx="1410287" cy="89186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7BF3D34-DFF2-A04F-84F9-CBAE8022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83" y="5563771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D8A0BF5-72E5-9E41-A2AE-DE0F79C9B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851" y="2779258"/>
            <a:ext cx="155102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054521BF-054B-B342-A343-164F3CB50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2530" y="3366635"/>
            <a:ext cx="1551026" cy="100698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dirty="0">
                <a:latin typeface="Calibri"/>
                <a:ea typeface="ＭＳ Ｐゴシック"/>
              </a:rPr>
              <a:t>(</a:t>
            </a:r>
            <a:r>
              <a:rPr lang="en-US" altLang="en-US" dirty="0" err="1">
                <a:latin typeface="Calibri"/>
                <a:ea typeface="ＭＳ Ｐゴシック"/>
              </a:rPr>
              <a:t>содержит</a:t>
            </a:r>
            <a:r>
              <a:rPr lang="en-US" altLang="en-US" dirty="0">
                <a:latin typeface="Calibri"/>
                <a:ea typeface="ＭＳ Ｐゴシック"/>
              </a:rPr>
              <a:t> </a:t>
            </a:r>
            <a:r>
              <a:rPr lang="en-US" altLang="en-US" dirty="0" err="1">
                <a:latin typeface="Calibri"/>
                <a:ea typeface="ＭＳ Ｐゴシック"/>
              </a:rPr>
              <a:t>текст</a:t>
            </a:r>
            <a:r>
              <a:rPr lang="en-US" altLang="en-US" dirty="0">
                <a:latin typeface="Calibri"/>
                <a:ea typeface="ＭＳ Ｐゴシック"/>
              </a:rPr>
              <a:t>,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altLang="en-US" dirty="0" err="1">
                <a:latin typeface="Calibri"/>
                <a:ea typeface="ＭＳ Ｐゴシック"/>
              </a:rPr>
              <a:t>ссылки</a:t>
            </a:r>
            <a:r>
              <a:rPr lang="en-US" altLang="en-US" dirty="0">
                <a:latin typeface="Calibri"/>
                <a:ea typeface="ＭＳ Ｐゴシック"/>
              </a:rPr>
              <a:t> </a:t>
            </a:r>
            <a:r>
              <a:rPr lang="en-US" altLang="en-US" dirty="0" err="1">
                <a:latin typeface="Calibri"/>
                <a:ea typeface="ＭＳ Ｐゴシック"/>
              </a:rPr>
              <a:t>на</a:t>
            </a:r>
            <a:r>
              <a:rPr lang="en-US" altLang="en-US" dirty="0">
                <a:latin typeface="Calibri"/>
                <a:ea typeface="ＭＳ Ｐゴシック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10 jpeg </a:t>
            </a:r>
            <a:r>
              <a:rPr lang="en-US" altLang="en-US" dirty="0" err="1">
                <a:latin typeface="Calibri"/>
                <a:ea typeface="ＭＳ Ｐゴシック"/>
              </a:rPr>
              <a:t>изображений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www.someSchool.edu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someDepartment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home.index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251909-BCAD-E82E-A127-40157877D76C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2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Непостоянное</a:t>
            </a:r>
            <a:r>
              <a:rPr lang="en-US" dirty="0">
                <a:cs typeface="Calibri Light"/>
              </a:rPr>
              <a:t> HTTP-</a:t>
            </a:r>
            <a:r>
              <a:rPr lang="en-US" dirty="0" err="1">
                <a:cs typeface="Calibri Light"/>
              </a:rPr>
              <a:t>соединение</a:t>
            </a:r>
            <a:r>
              <a:rPr lang="en-US" sz="4400" dirty="0">
                <a:cs typeface="Calibri Light"/>
              </a:rPr>
              <a:t>:</a:t>
            </a:r>
            <a:r>
              <a:rPr lang="en-US" dirty="0">
                <a:cs typeface="Calibri Light"/>
              </a:rPr>
              <a:t> </a:t>
            </a:r>
            <a:r>
              <a:rPr lang="en-US" dirty="0" err="1">
                <a:cs typeface="Calibri Light"/>
              </a:rPr>
              <a:t>пример</a:t>
            </a:r>
            <a:endParaRPr lang="en-US" dirty="0" err="1">
              <a:ea typeface="+mj-lt"/>
              <a:cs typeface="+mj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440639" y="1400596"/>
            <a:ext cx="7942262" cy="4667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2000" dirty="0" err="1">
                <a:latin typeface="Calibri"/>
                <a:ea typeface="ＭＳ Ｐゴシック"/>
              </a:rPr>
              <a:t>Пользователь</a:t>
            </a:r>
            <a:r>
              <a:rPr lang="en-US" sz="2000" dirty="0">
                <a:latin typeface="Calibri"/>
                <a:ea typeface="ＭＳ Ｐゴシック"/>
              </a:rPr>
              <a:t> </a:t>
            </a:r>
            <a:r>
              <a:rPr lang="en-US" sz="2000" dirty="0" err="1">
                <a:latin typeface="Calibri"/>
                <a:ea typeface="ＭＳ Ｐゴシック"/>
              </a:rPr>
              <a:t>вводит</a:t>
            </a:r>
            <a:r>
              <a:rPr lang="en-US" altLang="en-US" sz="2000" dirty="0">
                <a:latin typeface="Calibri"/>
                <a:ea typeface="ＭＳ Ｐゴシック"/>
              </a:rPr>
              <a:t> 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URL:</a:t>
            </a:r>
            <a:endParaRPr lang="ru-RU" sz="2000">
              <a:ea typeface="ＭＳ Ｐゴシック"/>
              <a:cs typeface="Calibri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(</a:t>
            </a:r>
            <a:r>
              <a:rPr lang="en-US" dirty="0" err="1">
                <a:latin typeface="Calibri"/>
                <a:ea typeface="ＭＳ Ｐゴシック"/>
              </a:rPr>
              <a:t>содержит</a:t>
            </a:r>
            <a:r>
              <a:rPr lang="en-US" dirty="0">
                <a:latin typeface="Calibri"/>
                <a:ea typeface="ＭＳ Ｐゴシック"/>
              </a:rPr>
              <a:t> </a:t>
            </a:r>
            <a:r>
              <a:rPr lang="en-US" dirty="0" err="1">
                <a:latin typeface="Calibri"/>
                <a:ea typeface="ＭＳ Ｐゴシック"/>
              </a:rPr>
              <a:t>текст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,</a:t>
            </a:r>
            <a:r>
              <a:rPr lang="en-US" dirty="0">
                <a:latin typeface="Calibri"/>
                <a:ea typeface="ＭＳ Ｐゴシック"/>
              </a:rPr>
              <a:t> </a:t>
            </a:r>
            <a:r>
              <a:rPr lang="en-US" dirty="0" err="1">
                <a:latin typeface="Calibri"/>
                <a:ea typeface="ＭＳ Ｐゴシック"/>
              </a:rPr>
              <a:t>ссылки</a:t>
            </a:r>
            <a:r>
              <a:rPr lang="en-US" dirty="0">
                <a:latin typeface="Calibri"/>
                <a:ea typeface="ＭＳ Ｐゴシック"/>
              </a:rPr>
              <a:t> </a:t>
            </a:r>
            <a:r>
              <a:rPr lang="en-US" dirty="0" err="1">
                <a:latin typeface="Calibri"/>
                <a:ea typeface="ＭＳ Ｐゴシック"/>
              </a:rPr>
              <a:t>на</a:t>
            </a:r>
            <a:r>
              <a:rPr lang="en-US" dirty="0">
                <a:latin typeface="Calibri"/>
                <a:ea typeface="ＭＳ Ｐゴシック"/>
              </a:rPr>
              <a:t>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10 jpeg</a:t>
            </a:r>
            <a:r>
              <a:rPr lang="en-US" dirty="0">
                <a:latin typeface="Calibri"/>
                <a:ea typeface="ＭＳ Ｐゴシック"/>
              </a:rPr>
              <a:t> </a:t>
            </a:r>
            <a:r>
              <a:rPr lang="en-US" dirty="0" err="1">
                <a:latin typeface="Calibri"/>
                <a:ea typeface="ＭＳ Ｐゴシック"/>
              </a:rPr>
              <a:t>изображений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)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pPr marL="0" marR="0" lvl="0" indent="0" algn="ctr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www.someSchool.edu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someDepartment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20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home.index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9" name="Rectangle 6">
            <a:extLst>
              <a:ext uri="{FF2B5EF4-FFF2-40B4-BE49-F238E27FC236}">
                <a16:creationId xmlns:a16="http://schemas.microsoft.com/office/drawing/2014/main" id="{F5ECC14E-6AC7-4243-86F2-25BD5F2B8464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3200188"/>
            <a:ext cx="5085273" cy="20101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2000" dirty="0">
                <a:ea typeface="+mn-lt"/>
                <a:cs typeface="+mn-lt"/>
              </a:rPr>
              <a:t>HTTP-</a:t>
            </a:r>
            <a:r>
              <a:rPr lang="en-US" sz="2000" dirty="0" err="1">
                <a:ea typeface="+mn-lt"/>
                <a:cs typeface="+mn-lt"/>
              </a:rPr>
              <a:t>клиент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получает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ответное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сообщение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содержащее</a:t>
            </a:r>
            <a:r>
              <a:rPr lang="en-US" sz="2000" dirty="0">
                <a:ea typeface="+mn-lt"/>
                <a:cs typeface="+mn-lt"/>
              </a:rPr>
              <a:t> html-</a:t>
            </a:r>
            <a:r>
              <a:rPr lang="en-US" sz="2000" dirty="0" err="1">
                <a:ea typeface="+mn-lt"/>
                <a:cs typeface="+mn-lt"/>
              </a:rPr>
              <a:t>файл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, </a:t>
            </a:r>
            <a:r>
              <a:rPr lang="en-US" sz="2000" dirty="0">
                <a:ea typeface="+mn-lt"/>
                <a:cs typeface="+mn-lt"/>
              </a:rPr>
              <a:t>и </a:t>
            </a:r>
            <a:r>
              <a:rPr lang="en-US" sz="2000" dirty="0" err="1">
                <a:ea typeface="+mn-lt"/>
                <a:cs typeface="+mn-lt"/>
              </a:rPr>
              <a:t>отображает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его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Обрабатывая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файл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находит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ссылки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10 </a:t>
            </a:r>
            <a:r>
              <a:rPr lang="en-US" sz="2000" dirty="0" err="1">
                <a:ea typeface="+mn-lt"/>
                <a:cs typeface="+mn-lt"/>
              </a:rPr>
              <a:t>jpegобъектов</a:t>
            </a:r>
            <a:endParaRPr kumimoji="0" lang="en-US" altLang="en-US" sz="20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3260771-3905-E24E-8B12-64D566C6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80" y="4851930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6.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Шаги</a:t>
            </a:r>
            <a:r>
              <a:rPr lang="en-US" dirty="0">
                <a:latin typeface="Arial"/>
                <a:ea typeface="ＭＳ Ｐゴシック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1-5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повторяются</a:t>
            </a:r>
            <a:r>
              <a:rPr lang="en-US" dirty="0">
                <a:latin typeface="Arial"/>
                <a:ea typeface="ＭＳ Ｐゴシック"/>
                <a:cs typeface="Arial"/>
              </a:rPr>
              <a:t>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для</a:t>
            </a:r>
            <a:r>
              <a:rPr lang="en-US" dirty="0">
                <a:latin typeface="Arial"/>
                <a:ea typeface="ＭＳ Ｐゴシック"/>
                <a:cs typeface="Arial"/>
              </a:rPr>
              <a:t>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каждого</a:t>
            </a:r>
            <a:r>
              <a:rPr lang="en-US" dirty="0">
                <a:latin typeface="Arial"/>
                <a:ea typeface="ＭＳ Ｐゴシック"/>
                <a:cs typeface="Arial"/>
              </a:rPr>
              <a:t>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из</a:t>
            </a:r>
            <a:r>
              <a:rPr lang="en-US" dirty="0">
                <a:latin typeface="Arial"/>
                <a:ea typeface="ＭＳ Ｐゴシック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10 </a:t>
            </a:r>
            <a:r>
              <a:rPr lang="en-US" dirty="0">
                <a:latin typeface="Arial"/>
                <a:ea typeface="ＭＳ Ｐゴシック"/>
                <a:cs typeface="Arial"/>
              </a:rPr>
              <a:t>jpeg-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объектов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9E1B76BD-C8EB-7245-9B75-E2D499F3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580" y="2782360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4.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HTTP-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сервер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закрывает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TCP-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соединение</a:t>
            </a:r>
            <a:endParaRPr kumimoji="0" lang="en-US" altLang="en-US" sz="18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4F85C1F3-F91B-C04C-B746-8E5570895A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465" y="3200187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Line 11">
            <a:extLst>
              <a:ext uri="{FF2B5EF4-FFF2-40B4-BE49-F238E27FC236}">
                <a16:creationId xmlns:a16="http://schemas.microsoft.com/office/drawing/2014/main" id="{F8CE636E-DC4B-BA4E-A771-E70EE904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91" y="2868166"/>
            <a:ext cx="10658" cy="3480471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787AF32-7BD3-C144-BD02-222C4290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8" y="564155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B3CFBAD8-5CBD-8B48-A941-3E86D5E6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83" y="5563771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D83EE-FF9D-24F6-0ADD-718331E3249F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326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ea typeface="+mj-lt"/>
                <a:cs typeface="+mj-lt"/>
              </a:rPr>
              <a:t>Непостоянное</a:t>
            </a:r>
            <a:r>
              <a:rPr lang="en-US" dirty="0">
                <a:ea typeface="+mj-lt"/>
                <a:cs typeface="+mj-lt"/>
              </a:rPr>
              <a:t> HTTP-</a:t>
            </a:r>
            <a:r>
              <a:rPr lang="en-US" dirty="0" err="1">
                <a:ea typeface="+mj-lt"/>
                <a:cs typeface="+mj-lt"/>
              </a:rPr>
              <a:t>соединение</a:t>
            </a:r>
            <a:r>
              <a:rPr lang="en-US" sz="4400" dirty="0">
                <a:ea typeface="+mj-lt"/>
                <a:cs typeface="+mj-lt"/>
              </a:rPr>
              <a:t>: </a:t>
            </a:r>
            <a:r>
              <a:rPr lang="en-US" dirty="0" err="1">
                <a:ea typeface="+mj-lt"/>
                <a:cs typeface="+mj-lt"/>
              </a:rPr>
              <a:t>время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ответа</a:t>
            </a:r>
            <a:endParaRPr lang="ru-RU" dirty="0" err="1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FDB6615-546D-6440-BBC8-3C06990BF0E4}"/>
              </a:ext>
            </a:extLst>
          </p:cNvPr>
          <p:cNvSpPr txBox="1">
            <a:spLocks noChangeArrowheads="1"/>
          </p:cNvSpPr>
          <p:nvPr/>
        </p:nvSpPr>
        <p:spPr>
          <a:xfrm>
            <a:off x="736393" y="1919178"/>
            <a:ext cx="5683502" cy="333733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RTT 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/>
              </a:rPr>
              <a:t>(</a:t>
            </a:r>
            <a:r>
              <a:rPr lang="en-US" altLang="en-US" sz="2400" dirty="0" err="1">
                <a:solidFill>
                  <a:srgbClr val="CC0000"/>
                </a:solidFill>
                <a:latin typeface="Calibri"/>
                <a:ea typeface="ＭＳ Ｐゴシック"/>
              </a:rPr>
              <a:t>определение</a:t>
            </a:r>
            <a:r>
              <a:rPr lang="en-US" altLang="en-US" sz="2400" dirty="0">
                <a:solidFill>
                  <a:srgbClr val="CC0000"/>
                </a:solidFill>
                <a:latin typeface="Calibri"/>
                <a:ea typeface="ＭＳ Ｐゴシック"/>
              </a:rPr>
              <a:t>):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время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прохождения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пути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клиента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сервера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обратно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для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небольшого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пакета</a:t>
            </a:r>
            <a:endParaRPr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HTTP response time (per object):</a:t>
            </a:r>
            <a:endParaRPr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460375" indent="-215900">
              <a:spcBef>
                <a:spcPts val="400"/>
              </a:spcBef>
              <a:defRPr/>
            </a:pPr>
            <a:r>
              <a:rPr lang="en-US" sz="2400" dirty="0" err="1">
                <a:ea typeface="+mn-lt"/>
                <a:cs typeface="+mn-lt"/>
              </a:rPr>
              <a:t>один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RTT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инициирование</a:t>
            </a:r>
            <a:r>
              <a:rPr lang="en-US" sz="2400" dirty="0">
                <a:ea typeface="+mn-lt"/>
                <a:cs typeface="+mn-lt"/>
              </a:rPr>
              <a:t> TCP-</a:t>
            </a:r>
            <a:r>
              <a:rPr lang="en-US" sz="2400" dirty="0" err="1">
                <a:ea typeface="+mn-lt"/>
                <a:cs typeface="+mn-lt"/>
              </a:rPr>
              <a:t>соединения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460375" indent="-215900">
              <a:spcBef>
                <a:spcPts val="400"/>
              </a:spcBef>
              <a:defRPr/>
            </a:pPr>
            <a:r>
              <a:rPr lang="en-US" sz="2400" dirty="0" err="1">
                <a:ea typeface="+mn-lt"/>
                <a:cs typeface="+mn-lt"/>
              </a:rPr>
              <a:t>один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RTT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HTTP-</a:t>
            </a:r>
            <a:r>
              <a:rPr lang="en-US" sz="2400" dirty="0" err="1">
                <a:ea typeface="+mn-lt"/>
                <a:cs typeface="+mn-lt"/>
              </a:rPr>
              <a:t>запрос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первые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несколько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байт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HTTPответа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460375" indent="-215900">
              <a:spcBef>
                <a:spcPts val="400"/>
              </a:spcBef>
              <a:defRPr/>
            </a:pPr>
            <a:r>
              <a:rPr lang="en-US" sz="2400" dirty="0" err="1">
                <a:ea typeface="+mn-lt"/>
                <a:cs typeface="+mn-lt"/>
              </a:rPr>
              <a:t>время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передачу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файла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63" name="Line 15">
            <a:extLst>
              <a:ext uri="{FF2B5EF4-FFF2-40B4-BE49-F238E27FC236}">
                <a16:creationId xmlns:a16="http://schemas.microsoft.com/office/drawing/2014/main" id="{4929D219-0DD0-EE4D-B40F-3D0B3F80F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7229" y="2671284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Line 16">
            <a:extLst>
              <a:ext uri="{FF2B5EF4-FFF2-40B4-BE49-F238E27FC236}">
                <a16:creationId xmlns:a16="http://schemas.microsoft.com/office/drawing/2014/main" id="{8CAAC30A-AACE-CA43-94F8-6356C7DBF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7916" y="2664934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AF42B5BB-493F-1A4F-A479-A45F6B472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516" y="2903059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C9AE042D-B868-CC49-B9F2-374B1A84C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7229" y="3341209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99C22C7D-D82A-5C41-99D1-EA13F1243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5166" y="3849209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AutoShape 21">
            <a:extLst>
              <a:ext uri="{FF2B5EF4-FFF2-40B4-BE49-F238E27FC236}">
                <a16:creationId xmlns:a16="http://schemas.microsoft.com/office/drawing/2014/main" id="{DD02DF36-65CF-F14E-88DF-53BB17EBFDA7}"/>
              </a:ext>
            </a:extLst>
          </p:cNvPr>
          <p:cNvSpPr>
            <a:spLocks/>
          </p:cNvSpPr>
          <p:nvPr/>
        </p:nvSpPr>
        <p:spPr bwMode="auto">
          <a:xfrm>
            <a:off x="9903942" y="4249143"/>
            <a:ext cx="99857" cy="161739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CCB0A876-D266-4A45-A302-8A1ECD42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454" y="3944459"/>
            <a:ext cx="114326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60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Время</a:t>
            </a:r>
            <a:r>
              <a:rPr lang="en-US" sz="1600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на</a:t>
            </a:r>
            <a:r>
              <a:rPr lang="en-US" sz="1600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 </a:t>
            </a:r>
            <a:endParaRPr lang="ru-RU" sz="1600">
              <a:solidFill>
                <a:srgbClr val="C00000"/>
              </a:solidFill>
              <a:ea typeface="ＭＳ Ｐゴシック"/>
              <a:cs typeface="Arial"/>
            </a:endParaRP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60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передачу</a:t>
            </a:r>
            <a:r>
              <a:rPr lang="en-US" sz="1600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 </a:t>
            </a:r>
            <a:endParaRPr lang="ru-RU" sz="1600">
              <a:solidFill>
                <a:srgbClr val="C00000"/>
              </a:solidFill>
              <a:ea typeface="ＭＳ Ｐゴシック"/>
              <a:cs typeface="Arial"/>
            </a:endParaRP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60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файла</a:t>
            </a:r>
            <a:endParaRPr lang="ru-RU" sz="1600" dirty="0" err="1">
              <a:solidFill>
                <a:srgbClr val="C00000"/>
              </a:solidFill>
              <a:ea typeface="ＭＳ Ｐゴシック"/>
              <a:cs typeface="Arial"/>
            </a:endParaRPr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5718D752-EA30-EF40-828E-5D0FFEB1D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6704" y="2877659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8BC58F30-FF48-FF4E-819B-1E40B909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595" y="2649042"/>
            <a:ext cx="1584088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40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инициирование</a:t>
            </a:r>
            <a:r>
              <a:rPr lang="en-US" sz="1400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 </a:t>
            </a:r>
            <a:endParaRPr lang="ru-RU" sz="1400">
              <a:solidFill>
                <a:srgbClr val="C00000"/>
              </a:solidFill>
              <a:ea typeface="ＭＳ Ｐゴシック"/>
              <a:cs typeface="Arial"/>
            </a:endParaRP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TCP</a:t>
            </a:r>
            <a:r>
              <a:rPr lang="en-US" sz="1400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соединения</a:t>
            </a:r>
            <a:endParaRPr lang="ru-RU" sz="1400">
              <a:solidFill>
                <a:srgbClr val="C00000"/>
              </a:solidFill>
              <a:ea typeface="ＭＳ Ｐゴシック"/>
              <a:cs typeface="Arial"/>
            </a:endParaRPr>
          </a:p>
        </p:txBody>
      </p:sp>
      <p:sp>
        <p:nvSpPr>
          <p:cNvPr id="77" name="AutoShape 25">
            <a:extLst>
              <a:ext uri="{FF2B5EF4-FFF2-40B4-BE49-F238E27FC236}">
                <a16:creationId xmlns:a16="http://schemas.microsoft.com/office/drawing/2014/main" id="{1676996C-B2C6-6440-BDFC-70D850B75C3C}"/>
              </a:ext>
            </a:extLst>
          </p:cNvPr>
          <p:cNvSpPr>
            <a:spLocks/>
          </p:cNvSpPr>
          <p:nvPr/>
        </p:nvSpPr>
        <p:spPr bwMode="auto">
          <a:xfrm>
            <a:off x="7941641" y="2928459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86DB8643-EF07-8F4F-9625-5A4CA4A1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041" y="3139596"/>
            <a:ext cx="575222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RTT</a:t>
            </a:r>
          </a:p>
        </p:txBody>
      </p:sp>
      <p:sp>
        <p:nvSpPr>
          <p:cNvPr id="79" name="Line 27">
            <a:extLst>
              <a:ext uri="{FF2B5EF4-FFF2-40B4-BE49-F238E27FC236}">
                <a16:creationId xmlns:a16="http://schemas.microsoft.com/office/drawing/2014/main" id="{981309A0-6209-8843-8011-139102021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5916" y="3782534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F8F4F9A2-8F8A-0A49-A582-7B28C50C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274" y="3589815"/>
            <a:ext cx="1969956" cy="30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altLang="en-US" sz="1600" dirty="0" err="1">
                <a:solidFill>
                  <a:srgbClr val="CC0000"/>
                </a:solidFill>
                <a:latin typeface="Calibri"/>
                <a:ea typeface="ＭＳ Ｐゴシック"/>
              </a:rPr>
              <a:t>Запрос</a:t>
            </a:r>
            <a:r>
              <a:rPr lang="en-US" altLang="en-US" sz="1600" dirty="0">
                <a:solidFill>
                  <a:srgbClr val="CC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sz="1600" dirty="0" err="1">
                <a:solidFill>
                  <a:srgbClr val="CC0000"/>
                </a:solidFill>
                <a:latin typeface="Calibri"/>
                <a:ea typeface="ＭＳ Ｐゴシック"/>
              </a:rPr>
              <a:t>файла</a:t>
            </a:r>
            <a:endParaRPr lang="ru-RU" sz="1600" dirty="0" err="1">
              <a:cs typeface="Arial"/>
            </a:endParaRPr>
          </a:p>
        </p:txBody>
      </p:sp>
      <p:sp>
        <p:nvSpPr>
          <p:cNvPr id="81" name="AutoShape 29">
            <a:extLst>
              <a:ext uri="{FF2B5EF4-FFF2-40B4-BE49-F238E27FC236}">
                <a16:creationId xmlns:a16="http://schemas.microsoft.com/office/drawing/2014/main" id="{38B5D7F5-BB3A-C042-A65C-E340A56B8131}"/>
              </a:ext>
            </a:extLst>
          </p:cNvPr>
          <p:cNvSpPr>
            <a:spLocks/>
          </p:cNvSpPr>
          <p:nvPr/>
        </p:nvSpPr>
        <p:spPr bwMode="auto">
          <a:xfrm>
            <a:off x="7947991" y="3838096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F6FF37B4-B442-4047-946B-77B07E91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091" y="4061934"/>
            <a:ext cx="575222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RTT</a:t>
            </a: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1D97958B-3B35-E742-B7C6-848FC7C17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8988" y="4805006"/>
            <a:ext cx="361323" cy="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 Box 36">
            <a:extLst>
              <a:ext uri="{FF2B5EF4-FFF2-40B4-BE49-F238E27FC236}">
                <a16:creationId xmlns:a16="http://schemas.microsoft.com/office/drawing/2014/main" id="{24A3B2D9-8989-434A-9FC2-223A7BF47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136" y="4666394"/>
            <a:ext cx="1647627" cy="30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en-US" altLang="en-US" sz="1600" dirty="0" err="1">
                <a:solidFill>
                  <a:srgbClr val="CC0000"/>
                </a:solidFill>
                <a:latin typeface="Calibri"/>
                <a:ea typeface="ＭＳ Ｐゴシック"/>
              </a:rPr>
              <a:t>Файл</a:t>
            </a:r>
            <a:r>
              <a:rPr lang="en-US" altLang="en-US" sz="1600" dirty="0">
                <a:solidFill>
                  <a:srgbClr val="CC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sz="1600" dirty="0" err="1">
                <a:solidFill>
                  <a:srgbClr val="CC0000"/>
                </a:solidFill>
                <a:latin typeface="Calibri"/>
                <a:ea typeface="ＭＳ Ｐゴシック"/>
              </a:rPr>
              <a:t>получен</a:t>
            </a:r>
            <a:endParaRPr lang="ru-RU" sz="1600" dirty="0" err="1">
              <a:cs typeface="Arial"/>
            </a:endParaRPr>
          </a:p>
        </p:txBody>
      </p:sp>
      <p:sp>
        <p:nvSpPr>
          <p:cNvPr id="85" name="Text Box 37">
            <a:extLst>
              <a:ext uri="{FF2B5EF4-FFF2-40B4-BE49-F238E27FC236}">
                <a16:creationId xmlns:a16="http://schemas.microsoft.com/office/drawing/2014/main" id="{5F7EC06B-E293-DF46-888B-439F61ED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449" y="5542252"/>
            <a:ext cx="865943" cy="3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US" altLang="en-US" dirty="0" err="1">
                <a:latin typeface="Calibri"/>
                <a:ea typeface="ＭＳ Ｐゴシック"/>
              </a:rPr>
              <a:t>время</a:t>
            </a:r>
            <a:endParaRPr lang="ru-RU" dirty="0" err="1">
              <a:cs typeface="+mn-cs"/>
            </a:endParaRP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29F1D00D-DC1A-684B-8E6D-3829DD41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597" y="5500209"/>
            <a:ext cx="8659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US" altLang="en-US" dirty="0" err="1">
                <a:latin typeface="Calibri"/>
                <a:ea typeface="ＭＳ Ｐゴシック"/>
              </a:rPr>
              <a:t>время</a:t>
            </a:r>
            <a:endParaRPr lang="ru-RU" dirty="0" err="1">
              <a:cs typeface="+mn-cs"/>
            </a:endParaRPr>
          </a:p>
        </p:txBody>
      </p:sp>
      <p:grpSp>
        <p:nvGrpSpPr>
          <p:cNvPr id="87" name="Group 43">
            <a:extLst>
              <a:ext uri="{FF2B5EF4-FFF2-40B4-BE49-F238E27FC236}">
                <a16:creationId xmlns:a16="http://schemas.microsoft.com/office/drawing/2014/main" id="{541F6086-47C8-874D-8AA5-F7E42EE4D031}"/>
              </a:ext>
            </a:extLst>
          </p:cNvPr>
          <p:cNvGrpSpPr>
            <a:grpSpLocks/>
          </p:cNvGrpSpPr>
          <p:nvPr/>
        </p:nvGrpSpPr>
        <p:grpSpPr bwMode="auto">
          <a:xfrm>
            <a:off x="9687891" y="1898171"/>
            <a:ext cx="423863" cy="684213"/>
            <a:chOff x="4140" y="429"/>
            <a:chExt cx="1425" cy="2396"/>
          </a:xfrm>
        </p:grpSpPr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6DAF6B62-B819-F74E-96B5-61332060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45">
              <a:extLst>
                <a:ext uri="{FF2B5EF4-FFF2-40B4-BE49-F238E27FC236}">
                  <a16:creationId xmlns:a16="http://schemas.microsoft.com/office/drawing/2014/main" id="{50F7D37B-F313-5C49-8576-42FF33D8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87E40F45-93DC-2B4E-ADDC-55D37D40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7B112D55-79F9-1F4D-B446-8C88751F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Rectangle 48">
              <a:extLst>
                <a:ext uri="{FF2B5EF4-FFF2-40B4-BE49-F238E27FC236}">
                  <a16:creationId xmlns:a16="http://schemas.microsoft.com/office/drawing/2014/main" id="{956D8EF0-FF87-9E4B-887E-2B313EF77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3" name="Group 49">
              <a:extLst>
                <a:ext uri="{FF2B5EF4-FFF2-40B4-BE49-F238E27FC236}">
                  <a16:creationId xmlns:a16="http://schemas.microsoft.com/office/drawing/2014/main" id="{66F581E1-4301-C04A-BC92-0FE36983E2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50">
                <a:extLst>
                  <a:ext uri="{FF2B5EF4-FFF2-40B4-BE49-F238E27FC236}">
                    <a16:creationId xmlns:a16="http://schemas.microsoft.com/office/drawing/2014/main" id="{060EE10F-40BB-F147-A18B-D592D4900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9" name="AutoShape 51">
                <a:extLst>
                  <a:ext uri="{FF2B5EF4-FFF2-40B4-BE49-F238E27FC236}">
                    <a16:creationId xmlns:a16="http://schemas.microsoft.com/office/drawing/2014/main" id="{964C81AE-2600-6248-820C-48DB107C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0B3B5D85-0106-D947-B9AB-3DEF402B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5" name="Group 53">
              <a:extLst>
                <a:ext uri="{FF2B5EF4-FFF2-40B4-BE49-F238E27FC236}">
                  <a16:creationId xmlns:a16="http://schemas.microsoft.com/office/drawing/2014/main" id="{21E327E2-0D3F-BB45-88FA-94BE82472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54">
                <a:extLst>
                  <a:ext uri="{FF2B5EF4-FFF2-40B4-BE49-F238E27FC236}">
                    <a16:creationId xmlns:a16="http://schemas.microsoft.com/office/drawing/2014/main" id="{A09779CB-5E1C-FF46-9276-B827DEE6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AutoShape 55">
                <a:extLst>
                  <a:ext uri="{FF2B5EF4-FFF2-40B4-BE49-F238E27FC236}">
                    <a16:creationId xmlns:a16="http://schemas.microsoft.com/office/drawing/2014/main" id="{67162A33-48AB-8447-8BA1-9899B1EFA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6" name="Rectangle 56">
              <a:extLst>
                <a:ext uri="{FF2B5EF4-FFF2-40B4-BE49-F238E27FC236}">
                  <a16:creationId xmlns:a16="http://schemas.microsoft.com/office/drawing/2014/main" id="{C0727CA6-9309-D04B-829F-614EF5BE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Rectangle 57">
              <a:extLst>
                <a:ext uri="{FF2B5EF4-FFF2-40B4-BE49-F238E27FC236}">
                  <a16:creationId xmlns:a16="http://schemas.microsoft.com/office/drawing/2014/main" id="{17B7496E-619F-B745-A3B6-4EDDE39B5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B3F5CCBA-FB37-F741-A1BE-6A326312A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59">
                <a:extLst>
                  <a:ext uri="{FF2B5EF4-FFF2-40B4-BE49-F238E27FC236}">
                    <a16:creationId xmlns:a16="http://schemas.microsoft.com/office/drawing/2014/main" id="{DEAAF06F-764B-A04C-A4F4-4AF808C8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" name="AutoShape 60">
                <a:extLst>
                  <a:ext uri="{FF2B5EF4-FFF2-40B4-BE49-F238E27FC236}">
                    <a16:creationId xmlns:a16="http://schemas.microsoft.com/office/drawing/2014/main" id="{73A61CB6-ED08-FD4B-8F83-3336B8F82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AB063BC-5497-FD41-9B58-4C27970B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0" name="Group 62">
              <a:extLst>
                <a:ext uri="{FF2B5EF4-FFF2-40B4-BE49-F238E27FC236}">
                  <a16:creationId xmlns:a16="http://schemas.microsoft.com/office/drawing/2014/main" id="{20634D40-DCFD-8449-B684-70B31A9B3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63">
                <a:extLst>
                  <a:ext uri="{FF2B5EF4-FFF2-40B4-BE49-F238E27FC236}">
                    <a16:creationId xmlns:a16="http://schemas.microsoft.com/office/drawing/2014/main" id="{F58EC583-5702-1E4B-A6F2-1309BD877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3" name="AutoShape 64">
                <a:extLst>
                  <a:ext uri="{FF2B5EF4-FFF2-40B4-BE49-F238E27FC236}">
                    <a16:creationId xmlns:a16="http://schemas.microsoft.com/office/drawing/2014/main" id="{DB3DA62B-8007-4E4C-93B9-0F102F104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01" name="Rectangle 65">
              <a:extLst>
                <a:ext uri="{FF2B5EF4-FFF2-40B4-BE49-F238E27FC236}">
                  <a16:creationId xmlns:a16="http://schemas.microsoft.com/office/drawing/2014/main" id="{C31A2516-63E0-E740-AE1D-B59F6C97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B8246D8C-6855-C044-A8BA-8F170062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id="{924E847A-F4E0-DA4B-8D4E-A56FEAA69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val 68">
              <a:extLst>
                <a:ext uri="{FF2B5EF4-FFF2-40B4-BE49-F238E27FC236}">
                  <a16:creationId xmlns:a16="http://schemas.microsoft.com/office/drawing/2014/main" id="{8CAE9087-3C8E-F24B-A512-CEB1940F0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id="{2AB5FE84-419E-EB41-B46F-B90EA821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AutoShape 70">
              <a:extLst>
                <a:ext uri="{FF2B5EF4-FFF2-40B4-BE49-F238E27FC236}">
                  <a16:creationId xmlns:a16="http://schemas.microsoft.com/office/drawing/2014/main" id="{5044997C-6434-1F4E-951A-58848E52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AutoShape 71">
              <a:extLst>
                <a:ext uri="{FF2B5EF4-FFF2-40B4-BE49-F238E27FC236}">
                  <a16:creationId xmlns:a16="http://schemas.microsoft.com/office/drawing/2014/main" id="{E0E22BAF-7B23-B44C-827B-153E00211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Oval 72">
              <a:extLst>
                <a:ext uri="{FF2B5EF4-FFF2-40B4-BE49-F238E27FC236}">
                  <a16:creationId xmlns:a16="http://schemas.microsoft.com/office/drawing/2014/main" id="{E772A220-7A72-DF4C-B4F3-72E6DDF1F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Oval 73">
              <a:extLst>
                <a:ext uri="{FF2B5EF4-FFF2-40B4-BE49-F238E27FC236}">
                  <a16:creationId xmlns:a16="http://schemas.microsoft.com/office/drawing/2014/main" id="{E52F28FE-19A0-E943-AE0B-DEEA9222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0" name="Oval 74">
              <a:extLst>
                <a:ext uri="{FF2B5EF4-FFF2-40B4-BE49-F238E27FC236}">
                  <a16:creationId xmlns:a16="http://schemas.microsoft.com/office/drawing/2014/main" id="{679A21A4-960E-C240-991F-7A91E9D33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5FE7BC29-1F3A-FC4D-B0A8-E7C985E2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0" name="Group 76">
            <a:extLst>
              <a:ext uri="{FF2B5EF4-FFF2-40B4-BE49-F238E27FC236}">
                <a16:creationId xmlns:a16="http://schemas.microsoft.com/office/drawing/2014/main" id="{ACB35F9B-E584-6A4C-A928-821626F2884C}"/>
              </a:ext>
            </a:extLst>
          </p:cNvPr>
          <p:cNvGrpSpPr>
            <a:grpSpLocks/>
          </p:cNvGrpSpPr>
          <p:nvPr/>
        </p:nvGrpSpPr>
        <p:grpSpPr bwMode="auto">
          <a:xfrm>
            <a:off x="7686054" y="1920396"/>
            <a:ext cx="698500" cy="709613"/>
            <a:chOff x="-44" y="1473"/>
            <a:chExt cx="981" cy="1105"/>
          </a:xfrm>
        </p:grpSpPr>
        <p:pic>
          <p:nvPicPr>
            <p:cNvPr id="121" name="Picture 77" descr="desktop_computer_stylized_medium">
              <a:extLst>
                <a:ext uri="{FF2B5EF4-FFF2-40B4-BE49-F238E27FC236}">
                  <a16:creationId xmlns:a16="http://schemas.microsoft.com/office/drawing/2014/main" id="{C2C6AD66-1148-CD4D-99F7-5C6A689E2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78">
              <a:extLst>
                <a:ext uri="{FF2B5EF4-FFF2-40B4-BE49-F238E27FC236}">
                  <a16:creationId xmlns:a16="http://schemas.microsoft.com/office/drawing/2014/main" id="{40C43405-EE8F-6348-9658-64CCF319FF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2D3ED81E-7823-0B47-8E02-97411E72ACFD}"/>
              </a:ext>
            </a:extLst>
          </p:cNvPr>
          <p:cNvSpPr/>
          <p:nvPr/>
        </p:nvSpPr>
        <p:spPr>
          <a:xfrm>
            <a:off x="8188984" y="4246818"/>
            <a:ext cx="1700270" cy="558188"/>
          </a:xfrm>
          <a:custGeom>
            <a:avLst/>
            <a:gdLst>
              <a:gd name="connsiteX0" fmla="*/ 0 w 1700270"/>
              <a:gd name="connsiteY0" fmla="*/ 389262 h 543498"/>
              <a:gd name="connsiteX1" fmla="*/ 1700270 w 1700270"/>
              <a:gd name="connsiteY1" fmla="*/ 0 h 543498"/>
              <a:gd name="connsiteX2" fmla="*/ 1696598 w 1700270"/>
              <a:gd name="connsiteY2" fmla="*/ 176269 h 543498"/>
              <a:gd name="connsiteX3" fmla="*/ 0 w 1700270"/>
              <a:gd name="connsiteY3" fmla="*/ 543498 h 543498"/>
              <a:gd name="connsiteX4" fmla="*/ 0 w 1700270"/>
              <a:gd name="connsiteY4" fmla="*/ 389262 h 543498"/>
              <a:gd name="connsiteX0" fmla="*/ 0 w 1700270"/>
              <a:gd name="connsiteY0" fmla="*/ 389262 h 558188"/>
              <a:gd name="connsiteX1" fmla="*/ 1700270 w 1700270"/>
              <a:gd name="connsiteY1" fmla="*/ 0 h 558188"/>
              <a:gd name="connsiteX2" fmla="*/ 1696598 w 1700270"/>
              <a:gd name="connsiteY2" fmla="*/ 176269 h 558188"/>
              <a:gd name="connsiteX3" fmla="*/ 7344 w 1700270"/>
              <a:gd name="connsiteY3" fmla="*/ 558188 h 558188"/>
              <a:gd name="connsiteX4" fmla="*/ 0 w 1700270"/>
              <a:gd name="connsiteY4" fmla="*/ 389262 h 55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270" h="558188">
                <a:moveTo>
                  <a:pt x="0" y="389262"/>
                </a:moveTo>
                <a:lnTo>
                  <a:pt x="1700270" y="0"/>
                </a:lnTo>
                <a:lnTo>
                  <a:pt x="1696598" y="176269"/>
                </a:lnTo>
                <a:lnTo>
                  <a:pt x="7344" y="558188"/>
                </a:lnTo>
                <a:lnTo>
                  <a:pt x="0" y="389262"/>
                </a:lnTo>
                <a:close/>
              </a:path>
            </a:pathLst>
          </a:custGeom>
          <a:solidFill>
            <a:srgbClr val="0000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AutoShape 21">
            <a:extLst>
              <a:ext uri="{FF2B5EF4-FFF2-40B4-BE49-F238E27FC236}">
                <a16:creationId xmlns:a16="http://schemas.microsoft.com/office/drawing/2014/main" id="{B46E8531-A1AB-F94F-83A6-88018FC274AE}"/>
              </a:ext>
            </a:extLst>
          </p:cNvPr>
          <p:cNvSpPr>
            <a:spLocks/>
          </p:cNvSpPr>
          <p:nvPr/>
        </p:nvSpPr>
        <p:spPr bwMode="auto">
          <a:xfrm flipH="1" flipV="1">
            <a:off x="8069711" y="4643267"/>
            <a:ext cx="99857" cy="161739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F7570-9992-2546-969B-3F60B086818E}"/>
              </a:ext>
            </a:extLst>
          </p:cNvPr>
          <p:cNvSpPr txBox="1"/>
          <p:nvPr/>
        </p:nvSpPr>
        <p:spPr>
          <a:xfrm>
            <a:off x="1056514" y="5919854"/>
            <a:ext cx="1058459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000" i="1" dirty="0" err="1">
                <a:ea typeface="+mn-lt"/>
                <a:cs typeface="+mn-lt"/>
              </a:rPr>
              <a:t>Время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ответа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для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непостоянного</a:t>
            </a:r>
            <a:r>
              <a:rPr lang="en-US" sz="2000" i="1" dirty="0">
                <a:ea typeface="+mn-lt"/>
                <a:cs typeface="+mn-lt"/>
              </a:rPr>
              <a:t> </a:t>
            </a:r>
            <a:r>
              <a:rPr lang="en-US" sz="2000" i="1" dirty="0" err="1">
                <a:ea typeface="+mn-lt"/>
                <a:cs typeface="+mn-lt"/>
              </a:rPr>
              <a:t>HTTPсоединения</a:t>
            </a:r>
            <a:r>
              <a:rPr lang="en-US" altLang="en-US" sz="2000" i="1" dirty="0">
                <a:latin typeface="Calibri"/>
                <a:ea typeface="ＭＳ Ｐゴシック"/>
              </a:rPr>
              <a:t>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=</a:t>
            </a:r>
            <a:r>
              <a:rPr lang="en-US" altLang="en-US" sz="2000" i="1" dirty="0">
                <a:latin typeface="Calibri"/>
                <a:ea typeface="ＭＳ Ｐゴシック"/>
              </a:rPr>
              <a:t> 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2RTT+ </a:t>
            </a:r>
            <a:r>
              <a:rPr lang="en-US" sz="2000" dirty="0" err="1">
                <a:ea typeface="+mn-lt"/>
                <a:cs typeface="+mn-lt"/>
              </a:rPr>
              <a:t>время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передачу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файла</a:t>
            </a:r>
            <a:endParaRPr lang="ru-RU" sz="2000" dirty="0" err="1">
              <a:ea typeface="ＭＳ Ｐゴシック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2DC6191-6DE8-15FA-8E80-CEAA8BCB572D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71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 dirty="0">
                <a:cs typeface="Calibri" panose="020F0502020204030204" pitchFamily="34" charset="0"/>
              </a:rPr>
              <a:t>Постоянное</a:t>
            </a:r>
            <a:r>
              <a:rPr lang="en-US" altLang="en-US" sz="4400" dirty="0">
                <a:cs typeface="Calibri" panose="020F0502020204030204" pitchFamily="34" charset="0"/>
              </a:rPr>
              <a:t> HTTP</a:t>
            </a:r>
            <a:r>
              <a:rPr lang="ru-RU" altLang="en-US" sz="4400" dirty="0">
                <a:cs typeface="Calibri" panose="020F0502020204030204" pitchFamily="34" charset="0"/>
              </a:rPr>
              <a:t> соединение</a:t>
            </a:r>
            <a:r>
              <a:rPr lang="en-US" altLang="en-US" sz="4400" dirty="0"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cs typeface="Calibri" panose="020F0502020204030204" pitchFamily="34" charset="0"/>
              </a:rPr>
              <a:t>(HTTP 1.1)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14C937-79C9-6642-8B0C-15F130B4AF98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401764"/>
            <a:ext cx="5165547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Непостоянное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HTTP </a:t>
            </a:r>
            <a:r>
              <a:rPr lang="ru-RU" sz="2600" i="1" dirty="0">
                <a:solidFill>
                  <a:srgbClr val="CC0000"/>
                </a:solidFill>
                <a:latin typeface="Calibri"/>
              </a:rPr>
              <a:t>соединение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346075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требуется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RTT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1 объект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6075" marR="0" lvl="0" indent="-2174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lang="ru-RU" sz="2600" dirty="0">
                <a:solidFill>
                  <a:prstClr val="black"/>
                </a:solidFill>
                <a:latin typeface="Calibri"/>
              </a:rPr>
              <a:t>н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агрузка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ОС для </a:t>
            </a: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каждого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нового объекта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r>
              <a:rPr lang="ru-RU" sz="2600" dirty="0"/>
              <a:t>браузеры часто открывают параллельные </a:t>
            </a:r>
            <a:r>
              <a:rPr lang="en-US" sz="2600" dirty="0"/>
              <a:t>TCP-</a:t>
            </a:r>
            <a:r>
              <a:rPr lang="ru-RU" sz="2600" dirty="0"/>
              <a:t>соединения для извлечения объектов по ссылкам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6C596E-CBDC-1641-AE54-06AC7ADF3759}"/>
              </a:ext>
            </a:extLst>
          </p:cNvPr>
          <p:cNvSpPr txBox="1">
            <a:spLocks noChangeArrowheads="1"/>
          </p:cNvSpPr>
          <p:nvPr/>
        </p:nvSpPr>
        <p:spPr>
          <a:xfrm>
            <a:off x="6227762" y="1414463"/>
            <a:ext cx="573505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</a:rPr>
              <a:t>Постоянное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</a:rPr>
              <a:t>  HTTP (HTTP1.1):</a:t>
            </a:r>
          </a:p>
          <a:p>
            <a:r>
              <a:rPr lang="ru-RU" sz="2600" dirty="0"/>
              <a:t>после отправки ответа сервер оставляет соединение открытым </a:t>
            </a:r>
          </a:p>
          <a:p>
            <a:r>
              <a:rPr lang="ru-RU" sz="2600" dirty="0"/>
              <a:t>через открытое соединение можно отправить последовательность </a:t>
            </a:r>
            <a:r>
              <a:rPr lang="en-US" sz="2600" dirty="0"/>
              <a:t>HTTP-</a:t>
            </a:r>
            <a:r>
              <a:rPr lang="ru-RU" sz="2600" dirty="0"/>
              <a:t>сообщений между клиентом и сервером </a:t>
            </a:r>
          </a:p>
          <a:p>
            <a:r>
              <a:rPr lang="ru-RU" sz="2600" dirty="0"/>
              <a:t>клиент отправляет запрос как только встретит </a:t>
            </a:r>
            <a:r>
              <a:rPr lang="ru-RU" sz="2600" dirty="0" err="1"/>
              <a:t>содержащии</a:t>
            </a:r>
            <a:r>
              <a:rPr lang="ru-RU" sz="2600" dirty="0"/>
              <a:t>̆ ссылку объект </a:t>
            </a:r>
          </a:p>
          <a:p>
            <a:r>
              <a:rPr lang="ru-RU" sz="2600" dirty="0"/>
              <a:t>всего 1 </a:t>
            </a:r>
            <a:r>
              <a:rPr lang="en-US" sz="2600" dirty="0"/>
              <a:t>RTT </a:t>
            </a:r>
            <a:r>
              <a:rPr lang="ru-RU" sz="2600" dirty="0"/>
              <a:t>для каждого из объектов </a:t>
            </a:r>
            <a:endParaRPr lang="ru-RU" sz="2600" dirty="0">
              <a:effectLst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FF9CB9B-6910-CE8A-311B-AF440024B47E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5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 dirty="0">
                <a:cs typeface="Calibri" panose="020F0502020204030204" pitchFamily="34" charset="0"/>
              </a:rPr>
              <a:t>Сообщение-запрос </a:t>
            </a:r>
            <a:r>
              <a:rPr lang="en-US" altLang="en-US" sz="4400" dirty="0">
                <a:cs typeface="Calibri" panose="020F0502020204030204" pitchFamily="34" charset="0"/>
              </a:rPr>
              <a:t>HTTP</a:t>
            </a:r>
            <a:endParaRPr lang="en-US" sz="4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1ECE79-BBE4-B646-A84C-F451AD02B98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4625"/>
            <a:ext cx="11658600" cy="142920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Два вида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HTTP</a:t>
            </a: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-сообщений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: </a:t>
            </a:r>
            <a:r>
              <a:rPr lang="ru-RU" altLang="en-US" i="1" dirty="0">
                <a:solidFill>
                  <a:srgbClr val="CC0000"/>
                </a:solidFill>
                <a:latin typeface="Calibri"/>
                <a:ea typeface="ＭＳ Ｐゴシック" panose="020B0600070205080204" pitchFamily="34" charset="-128"/>
              </a:rPr>
              <a:t>запрос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, </a:t>
            </a:r>
            <a:r>
              <a:rPr lang="ru-RU" altLang="en-US" i="1" dirty="0">
                <a:solidFill>
                  <a:srgbClr val="CC0000"/>
                </a:solidFill>
                <a:latin typeface="Calibri"/>
                <a:ea typeface="ＭＳ Ｐゴシック" panose="020B0600070205080204" pitchFamily="34" charset="-128"/>
              </a:rPr>
              <a:t>ответ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Сообщение-запрос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HTTP: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ASCII (</a:t>
            </a:r>
            <a:r>
              <a:rPr kumimoji="0" lang="ru-RU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воспринимаемый человеком формат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D189007-4005-564E-B421-909E89E9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77" y="4189643"/>
            <a:ext cx="107112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header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lines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FD47085-0DF5-F849-923F-6D72DB7E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046" y="3323999"/>
            <a:ext cx="7921878" cy="23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GET /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index.html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 HTTP/1.1\r\n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Host: www-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net.cs.umass.edu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User-Agent: Mozilla/5.0 (Macintosh; Intel Mac OS X 10.15; rv:80.0) Gecko/20100101 Firefox/80.0 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Accept: text/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html,application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xhtml+xml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Accept-Language: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en-us,en;q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=0.5\r\n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Accept-Encoding: </a:t>
            </a:r>
            <a:r>
              <a:rPr kumimoji="0" lang="en-US" altLang="en-US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gzip,deflate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Connection: keep-alive\r\n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\r\n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C8212B-5FF3-1B41-8A79-6C4F774EA6B6}"/>
              </a:ext>
            </a:extLst>
          </p:cNvPr>
          <p:cNvGrpSpPr/>
          <p:nvPr/>
        </p:nvGrpSpPr>
        <p:grpSpPr>
          <a:xfrm>
            <a:off x="7524296" y="2623511"/>
            <a:ext cx="3111368" cy="849313"/>
            <a:chOff x="7524296" y="2554061"/>
            <a:chExt cx="3111368" cy="849313"/>
          </a:xfrm>
        </p:grpSpPr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3F48C300-763A-B54F-B0A7-01186DC91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296" y="2841399"/>
              <a:ext cx="166688" cy="51435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AE4689D-D5B0-114C-898E-652FE1146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096" y="2554061"/>
              <a:ext cx="29578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Символ возврата каретки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BF17A6F8-488B-914D-8FD5-D0101F59C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7496" y="2850924"/>
              <a:ext cx="29081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Символ перевода строки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36550CDC-D06A-104F-8EAA-1F14B32B7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5284" y="3150961"/>
              <a:ext cx="80962" cy="25241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1DA586-D2C5-594D-BC4F-D63F85BDFA27}"/>
              </a:ext>
            </a:extLst>
          </p:cNvPr>
          <p:cNvGrpSpPr/>
          <p:nvPr/>
        </p:nvGrpSpPr>
        <p:grpSpPr>
          <a:xfrm>
            <a:off x="304572" y="3050979"/>
            <a:ext cx="3691165" cy="707886"/>
            <a:chOff x="304572" y="3050979"/>
            <a:chExt cx="3691165" cy="707886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6C3DB56-846D-8E43-9453-A014201EC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72" y="3050979"/>
              <a:ext cx="316315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Строка запроса</a:t>
              </a:r>
              <a:r>
                <a:rPr kumimoji="0" lang="en-US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ru-RU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команды </a:t>
              </a:r>
              <a:r>
                <a:rPr kumimoji="0" lang="en-US" alt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GET, POST, HEAD)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EF472D7-7102-3D4F-8FB9-8F68234EDD8D}"/>
                </a:ext>
              </a:extLst>
            </p:cNvPr>
            <p:cNvCxnSpPr>
              <a:cxnSpLocks/>
            </p:cNvCxnSpPr>
            <p:nvPr/>
          </p:nvCxnSpPr>
          <p:spPr>
            <a:xfrm>
              <a:off x="2558822" y="3471412"/>
              <a:ext cx="1436915" cy="0"/>
            </a:xfrm>
            <a:prstGeom prst="straightConnector1">
              <a:avLst/>
            </a:prstGeom>
            <a:ln w="19050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EE239-9E6A-4845-9F03-74B240F246F8}"/>
              </a:ext>
            </a:extLst>
          </p:cNvPr>
          <p:cNvGrpSpPr/>
          <p:nvPr/>
        </p:nvGrpSpPr>
        <p:grpSpPr>
          <a:xfrm>
            <a:off x="746348" y="5638940"/>
            <a:ext cx="3267254" cy="1077218"/>
            <a:chOff x="743905" y="5548787"/>
            <a:chExt cx="3267254" cy="1077218"/>
          </a:xfrm>
        </p:grpSpPr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6CA9B985-18B2-6347-8689-E6656C02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984" y="5710011"/>
              <a:ext cx="511175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DED6E2F1-61E7-E241-8E2D-ADEC5E8A8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05" y="5548787"/>
              <a:ext cx="277163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sz="1600" dirty="0"/>
                <a:t>Возврат каретки и перевод строки в начале строки указывают на конец заголовка </a:t>
              </a:r>
              <a:endParaRPr lang="ru-RU" sz="1600" dirty="0">
                <a:effectLst/>
              </a:endParaRP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36B9FB67-1AD8-6146-8926-BFEB803718A3}"/>
              </a:ext>
            </a:extLst>
          </p:cNvPr>
          <p:cNvSpPr/>
          <p:nvPr/>
        </p:nvSpPr>
        <p:spPr>
          <a:xfrm>
            <a:off x="3812583" y="3704095"/>
            <a:ext cx="217442" cy="1797803"/>
          </a:xfrm>
          <a:prstGeom prst="leftBrace">
            <a:avLst/>
          </a:prstGeom>
          <a:ln w="19050">
            <a:solidFill>
              <a:srgbClr val="00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09E13-4068-2140-8EEF-80CD03B5F69C}"/>
              </a:ext>
            </a:extLst>
          </p:cNvPr>
          <p:cNvSpPr/>
          <p:nvPr/>
        </p:nvSpPr>
        <p:spPr>
          <a:xfrm>
            <a:off x="4019515" y="3331027"/>
            <a:ext cx="6620718" cy="30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D7502B-9EA4-9D49-A251-DB91BDC6BB3C}"/>
              </a:ext>
            </a:extLst>
          </p:cNvPr>
          <p:cNvSpPr/>
          <p:nvPr/>
        </p:nvSpPr>
        <p:spPr>
          <a:xfrm>
            <a:off x="2726871" y="3599519"/>
            <a:ext cx="8392886" cy="1968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4C3CB0D1-0B67-1977-E244-3F9276A7B7F6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6BCB0E-481F-324C-10D1-E13F163F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84" y="3367029"/>
            <a:ext cx="6432863" cy="2600297"/>
          </a:xfrm>
          <a:prstGeom prst="rect">
            <a:avLst/>
          </a:prstGeom>
        </p:spPr>
      </p:pic>
      <p:sp>
        <p:nvSpPr>
          <p:cNvPr id="27" name="Text Box 5">
            <a:extLst>
              <a:ext uri="{FF2B5EF4-FFF2-40B4-BE49-F238E27FC236}">
                <a16:creationId xmlns:a16="http://schemas.microsoft.com/office/drawing/2014/main" id="{8739B433-9D8F-E674-BABF-8E2854DB8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701" y="4339943"/>
            <a:ext cx="31631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Строки заголовка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5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 dirty="0">
                <a:ea typeface="ＭＳ Ｐゴシック" panose="020B0600070205080204" pitchFamily="34" charset="-128"/>
              </a:rPr>
              <a:t>Основной формат </a:t>
            </a:r>
            <a:r>
              <a:rPr lang="en-US" altLang="en-US" sz="4400" dirty="0">
                <a:ea typeface="ＭＳ Ｐゴシック" panose="020B0600070205080204" pitchFamily="34" charset="-128"/>
              </a:rPr>
              <a:t>HTTP</a:t>
            </a:r>
            <a:r>
              <a:rPr lang="ru-RU" altLang="en-US" sz="4400" dirty="0">
                <a:ea typeface="ＭＳ Ｐゴシック" panose="020B0600070205080204" pitchFamily="34" charset="-128"/>
              </a:rPr>
              <a:t>-запроса</a:t>
            </a:r>
            <a:endParaRPr lang="en-US" sz="4400" dirty="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CAB95007-032C-1849-B460-3E4D6690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472" y="1752600"/>
            <a:ext cx="206017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Строка запроса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CB38CB5-45F7-C847-AE71-4F4C5B6F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709" y="2768600"/>
            <a:ext cx="227382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Строки заголовка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E645219C-0302-5E46-AE15-64BD6515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534" y="2338387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CAFB1EEC-4EBF-6E41-B9CB-E4B01F15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184" y="2287587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09CBE09-CA75-A245-B675-9042959F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484" y="4394200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48D8BC5-234B-1340-9AE4-2B7B4CCD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297" y="4959350"/>
            <a:ext cx="75610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>
                <a:solidFill>
                  <a:srgbClr val="CC0000"/>
                </a:solidFill>
              </a:rPr>
              <a:t>Т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ело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BE22D39-29E3-DB4E-8BB7-B366225B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934" y="1789112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E517253E-A702-9F4B-B692-C2D297AE8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0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9A3ED2FB-B252-C14F-B645-419D36E7F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5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B2B62443-11E1-2B43-9DCA-4AE37C7E4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6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04CD6AC7-3A8A-D448-ACDB-A1CAAAE45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6084" y="178593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116D6361-9C6F-384A-940A-DBEE668B1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8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66F44111-14E6-9047-91A5-35A20720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598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101CD148-0CB6-B64C-B622-686BDB7E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759" y="1816100"/>
            <a:ext cx="8953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метод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803519B0-4DBB-0446-BBAE-FAAA993C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809" y="1797050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2AE14B96-40BF-C44D-B226-47487039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109" y="1803400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sp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499F11E0-2AAF-FC46-939A-844BDA8F3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709" y="18097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cr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74D4C75B-57F6-FC40-A95F-1EA89717E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609" y="182086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lf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D3CF33E6-800C-C34A-9A2F-34E6C60D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659" y="1803400"/>
            <a:ext cx="10137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версия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064EF9BF-C55B-3041-B970-830A3893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59" y="1816100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URL</a:t>
            </a: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BF6F8085-A891-0844-94E6-578F3AFB50F3}"/>
              </a:ext>
            </a:extLst>
          </p:cNvPr>
          <p:cNvGrpSpPr>
            <a:grpSpLocks/>
          </p:cNvGrpSpPr>
          <p:nvPr/>
        </p:nvGrpSpPr>
        <p:grpSpPr bwMode="auto">
          <a:xfrm>
            <a:off x="2879934" y="2233612"/>
            <a:ext cx="4565650" cy="446088"/>
            <a:chOff x="192" y="1894"/>
            <a:chExt cx="2876" cy="281"/>
          </a:xfrm>
        </p:grpSpPr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37CAD855-2626-9B4A-87B5-BBFB2178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3882514C-0ADC-584D-AAA4-E4882A2DE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688D6AB7-0894-2D4A-9EE3-CF8BFFA30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8B2EC183-EB51-C64D-B126-461EEABB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4DE50D57-00F5-134E-8F40-FDF964831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 Box 41">
              <a:extLst>
                <a:ext uri="{FF2B5EF4-FFF2-40B4-BE49-F238E27FC236}">
                  <a16:creationId xmlns:a16="http://schemas.microsoft.com/office/drawing/2014/main" id="{54D07A27-F429-7046-9310-3A09B05FC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</a:t>
              </a:r>
            </a:p>
          </p:txBody>
        </p:sp>
        <p:sp>
          <p:nvSpPr>
            <p:cNvPr id="49" name="Text Box 42">
              <a:extLst>
                <a:ext uri="{FF2B5EF4-FFF2-40B4-BE49-F238E27FC236}">
                  <a16:creationId xmlns:a16="http://schemas.microsoft.com/office/drawing/2014/main" id="{C2EDB89B-2549-D34E-89E0-D083A1B07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lf</a:t>
              </a:r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C7C20190-6015-D24C-8172-D12AE7AC2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2" y="1903"/>
              <a:ext cx="7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значение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9D74CC94-6309-9D4E-AC17-7834303D2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4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1800" dirty="0">
                  <a:solidFill>
                    <a:srgbClr val="000099"/>
                  </a:solidFill>
                </a:rPr>
                <a:t>и</a:t>
              </a:r>
              <a:r>
                <a:rPr kumimoji="0" lang="ru-RU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мя</a:t>
              </a: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поля заголовка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2" name="Group 46">
            <a:extLst>
              <a:ext uri="{FF2B5EF4-FFF2-40B4-BE49-F238E27FC236}">
                <a16:creationId xmlns:a16="http://schemas.microsoft.com/office/drawing/2014/main" id="{F763EEE1-8E7B-574B-9B12-C02141AD6CEE}"/>
              </a:ext>
            </a:extLst>
          </p:cNvPr>
          <p:cNvGrpSpPr>
            <a:grpSpLocks/>
          </p:cNvGrpSpPr>
          <p:nvPr/>
        </p:nvGrpSpPr>
        <p:grpSpPr bwMode="auto">
          <a:xfrm>
            <a:off x="2876759" y="3709987"/>
            <a:ext cx="4565650" cy="446088"/>
            <a:chOff x="192" y="1894"/>
            <a:chExt cx="2876" cy="281"/>
          </a:xfrm>
        </p:grpSpPr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03037660-A975-AC41-9666-AFCCB3A0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7DAB01D5-4A4C-0848-8E97-EACA6A36C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12F13F26-AF12-FB44-9B51-D0B6944C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781CA89B-E86B-F843-A1BF-431E56792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74911CA3-EBEB-B142-B4CE-F45E57712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 Box 52">
              <a:extLst>
                <a:ext uri="{FF2B5EF4-FFF2-40B4-BE49-F238E27FC236}">
                  <a16:creationId xmlns:a16="http://schemas.microsoft.com/office/drawing/2014/main" id="{D0CB791B-5400-C244-A515-F158CF9A2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</a:t>
              </a:r>
            </a:p>
          </p:txBody>
        </p:sp>
        <p:sp>
          <p:nvSpPr>
            <p:cNvPr id="59" name="Text Box 53">
              <a:extLst>
                <a:ext uri="{FF2B5EF4-FFF2-40B4-BE49-F238E27FC236}">
                  <a16:creationId xmlns:a16="http://schemas.microsoft.com/office/drawing/2014/main" id="{E5D6E821-F80C-7046-BF97-7FA229C97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lf</a:t>
              </a:r>
            </a:p>
          </p:txBody>
        </p:sp>
        <p:sp>
          <p:nvSpPr>
            <p:cNvPr id="60" name="Text Box 54">
              <a:extLst>
                <a:ext uri="{FF2B5EF4-FFF2-40B4-BE49-F238E27FC236}">
                  <a16:creationId xmlns:a16="http://schemas.microsoft.com/office/drawing/2014/main" id="{5F6B0327-AD11-4545-B4F6-735084B85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" y="1903"/>
              <a:ext cx="7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значение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Text Box 55">
              <a:extLst>
                <a:ext uri="{FF2B5EF4-FFF2-40B4-BE49-F238E27FC236}">
                  <a16:creationId xmlns:a16="http://schemas.microsoft.com/office/drawing/2014/main" id="{95580CF6-5A42-2640-82F1-B4775A07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4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1800" dirty="0">
                  <a:solidFill>
                    <a:srgbClr val="000099"/>
                  </a:solidFill>
                </a:rPr>
                <a:t>и</a:t>
              </a:r>
              <a:r>
                <a:rPr kumimoji="0" lang="ru-RU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мя</a:t>
              </a:r>
              <a:r>
                <a:rPr kumimoji="0" lang="ru-RU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поля заголовка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Line 56">
            <a:extLst>
              <a:ext uri="{FF2B5EF4-FFF2-40B4-BE49-F238E27FC236}">
                <a16:creationId xmlns:a16="http://schemas.microsoft.com/office/drawing/2014/main" id="{923CEA11-D6DF-1C46-A3A4-FD9F81E7C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934" y="2681287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331FDA17-3586-0A4D-9D97-B7C360855EC7}"/>
              </a:ext>
            </a:extLst>
          </p:cNvPr>
          <p:cNvGrpSpPr>
            <a:grpSpLocks/>
          </p:cNvGrpSpPr>
          <p:nvPr/>
        </p:nvGrpSpPr>
        <p:grpSpPr bwMode="auto">
          <a:xfrm>
            <a:off x="2711659" y="2905125"/>
            <a:ext cx="331788" cy="461962"/>
            <a:chOff x="462" y="1727"/>
            <a:chExt cx="209" cy="291"/>
          </a:xfrm>
        </p:grpSpPr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1850415-E4E6-744B-A59A-4CBBE000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5" name="Text Box 57">
              <a:extLst>
                <a:ext uri="{FF2B5EF4-FFF2-40B4-BE49-F238E27FC236}">
                  <a16:creationId xmlns:a16="http://schemas.microsoft.com/office/drawing/2014/main" id="{26A802CD-661F-6548-9B20-03447D673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  <p:sp>
          <p:nvSpPr>
            <p:cNvPr id="66" name="Text Box 58">
              <a:extLst>
                <a:ext uri="{FF2B5EF4-FFF2-40B4-BE49-F238E27FC236}">
                  <a16:creationId xmlns:a16="http://schemas.microsoft.com/office/drawing/2014/main" id="{5857CADE-C5FA-4D45-86A4-A527BB099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</p:grpSp>
      <p:sp>
        <p:nvSpPr>
          <p:cNvPr id="67" name="Line 62">
            <a:extLst>
              <a:ext uri="{FF2B5EF4-FFF2-40B4-BE49-F238E27FC236}">
                <a16:creationId xmlns:a16="http://schemas.microsoft.com/office/drawing/2014/main" id="{4AD99966-51D9-144F-843E-CA57BB5A9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3997" y="2668587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8" name="Group 63">
            <a:extLst>
              <a:ext uri="{FF2B5EF4-FFF2-40B4-BE49-F238E27FC236}">
                <a16:creationId xmlns:a16="http://schemas.microsoft.com/office/drawing/2014/main" id="{21BE7B05-C0E3-2847-AA19-1D559561D8E0}"/>
              </a:ext>
            </a:extLst>
          </p:cNvPr>
          <p:cNvGrpSpPr>
            <a:grpSpLocks/>
          </p:cNvGrpSpPr>
          <p:nvPr/>
        </p:nvGrpSpPr>
        <p:grpSpPr bwMode="auto">
          <a:xfrm>
            <a:off x="7275722" y="2892425"/>
            <a:ext cx="331787" cy="461962"/>
            <a:chOff x="462" y="1727"/>
            <a:chExt cx="209" cy="291"/>
          </a:xfrm>
        </p:grpSpPr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068B7F8-AE57-0A4E-92E6-32182A78C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Text Box 65">
              <a:extLst>
                <a:ext uri="{FF2B5EF4-FFF2-40B4-BE49-F238E27FC236}">
                  <a16:creationId xmlns:a16="http://schemas.microsoft.com/office/drawing/2014/main" id="{304BAA75-EDF9-3049-8146-D4E3B77D4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  <p:sp>
          <p:nvSpPr>
            <p:cNvPr id="71" name="Text Box 66">
              <a:extLst>
                <a:ext uri="{FF2B5EF4-FFF2-40B4-BE49-F238E27FC236}">
                  <a16:creationId xmlns:a16="http://schemas.microsoft.com/office/drawing/2014/main" id="{7B98EC85-B737-7A4A-B367-0CDBC6B02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</p:grpSp>
      <p:grpSp>
        <p:nvGrpSpPr>
          <p:cNvPr id="72" name="Group 77">
            <a:extLst>
              <a:ext uri="{FF2B5EF4-FFF2-40B4-BE49-F238E27FC236}">
                <a16:creationId xmlns:a16="http://schemas.microsoft.com/office/drawing/2014/main" id="{3F072947-4F12-CC4D-A114-F6AA680D477F}"/>
              </a:ext>
            </a:extLst>
          </p:cNvPr>
          <p:cNvGrpSpPr>
            <a:grpSpLocks/>
          </p:cNvGrpSpPr>
          <p:nvPr/>
        </p:nvGrpSpPr>
        <p:grpSpPr bwMode="auto">
          <a:xfrm>
            <a:off x="2875172" y="4156075"/>
            <a:ext cx="963612" cy="446087"/>
            <a:chOff x="3105" y="2650"/>
            <a:chExt cx="607" cy="281"/>
          </a:xfrm>
        </p:grpSpPr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B30322FD-E3EE-8748-B949-5646BF3FD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Line 72">
              <a:extLst>
                <a:ext uri="{FF2B5EF4-FFF2-40B4-BE49-F238E27FC236}">
                  <a16:creationId xmlns:a16="http://schemas.microsoft.com/office/drawing/2014/main" id="{48E1F9CF-9FEF-5347-B932-F18E52F7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 Box 73">
              <a:extLst>
                <a:ext uri="{FF2B5EF4-FFF2-40B4-BE49-F238E27FC236}">
                  <a16:creationId xmlns:a16="http://schemas.microsoft.com/office/drawing/2014/main" id="{3F1DCBAA-5080-0B49-ADD4-12FFFAF8A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663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cr</a:t>
              </a:r>
            </a:p>
          </p:txBody>
        </p:sp>
        <p:sp>
          <p:nvSpPr>
            <p:cNvPr id="76" name="Text Box 74">
              <a:extLst>
                <a:ext uri="{FF2B5EF4-FFF2-40B4-BE49-F238E27FC236}">
                  <a16:creationId xmlns:a16="http://schemas.microsoft.com/office/drawing/2014/main" id="{30F8DE49-8702-8242-B74B-8F1C10B8D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lf</a:t>
              </a:r>
            </a:p>
          </p:txBody>
        </p:sp>
      </p:grpSp>
      <p:sp>
        <p:nvSpPr>
          <p:cNvPr id="77" name="Rectangle 78">
            <a:extLst>
              <a:ext uri="{FF2B5EF4-FFF2-40B4-BE49-F238E27FC236}">
                <a16:creationId xmlns:a16="http://schemas.microsoft.com/office/drawing/2014/main" id="{6229F0FB-98BB-B944-85C4-25A52FBA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172" y="4603750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" name="Text Box 80">
            <a:extLst>
              <a:ext uri="{FF2B5EF4-FFF2-40B4-BE49-F238E27FC236}">
                <a16:creationId xmlns:a16="http://schemas.microsoft.com/office/drawing/2014/main" id="{15C2EA86-0F4F-3247-A569-CE038874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22" y="4927600"/>
            <a:ext cx="2136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dirty="0">
                <a:solidFill>
                  <a:srgbClr val="000099"/>
                </a:solidFill>
              </a:rPr>
              <a:t>т</a:t>
            </a:r>
            <a:r>
              <a:rPr kumimoji="0" lang="ru-RU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ело сообщения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79" name="Group 81">
            <a:extLst>
              <a:ext uri="{FF2B5EF4-FFF2-40B4-BE49-F238E27FC236}">
                <a16:creationId xmlns:a16="http://schemas.microsoft.com/office/drawing/2014/main" id="{FBD71B37-ADDE-7A46-9420-5D7F558DE36A}"/>
              </a:ext>
            </a:extLst>
          </p:cNvPr>
          <p:cNvGrpSpPr>
            <a:grpSpLocks/>
          </p:cNvGrpSpPr>
          <p:nvPr/>
        </p:nvGrpSpPr>
        <p:grpSpPr bwMode="auto">
          <a:xfrm>
            <a:off x="2711659" y="4941887"/>
            <a:ext cx="331788" cy="461963"/>
            <a:chOff x="462" y="1727"/>
            <a:chExt cx="209" cy="291"/>
          </a:xfrm>
        </p:grpSpPr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EB685F5D-49A7-714D-B0CE-A681FE47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1" name="Text Box 83">
              <a:extLst>
                <a:ext uri="{FF2B5EF4-FFF2-40B4-BE49-F238E27FC236}">
                  <a16:creationId xmlns:a16="http://schemas.microsoft.com/office/drawing/2014/main" id="{F39503FA-5AF7-1343-97ED-74063A1F1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  <p:sp>
          <p:nvSpPr>
            <p:cNvPr id="82" name="Text Box 84">
              <a:extLst>
                <a:ext uri="{FF2B5EF4-FFF2-40B4-BE49-F238E27FC236}">
                  <a16:creationId xmlns:a16="http://schemas.microsoft.com/office/drawing/2014/main" id="{65445F71-0392-1545-8E73-EFFA475F7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</p:grpSp>
      <p:grpSp>
        <p:nvGrpSpPr>
          <p:cNvPr id="83" name="Group 85">
            <a:extLst>
              <a:ext uri="{FF2B5EF4-FFF2-40B4-BE49-F238E27FC236}">
                <a16:creationId xmlns:a16="http://schemas.microsoft.com/office/drawing/2014/main" id="{948FB213-CBD1-754F-9A31-92B73ABB091D}"/>
              </a:ext>
            </a:extLst>
          </p:cNvPr>
          <p:cNvGrpSpPr>
            <a:grpSpLocks/>
          </p:cNvGrpSpPr>
          <p:nvPr/>
        </p:nvGrpSpPr>
        <p:grpSpPr bwMode="auto">
          <a:xfrm>
            <a:off x="7871034" y="4932362"/>
            <a:ext cx="331788" cy="461963"/>
            <a:chOff x="462" y="1727"/>
            <a:chExt cx="209" cy="291"/>
          </a:xfrm>
        </p:grpSpPr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2099BE28-2CBD-FA47-A576-86B1CF47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94AB5515-CA17-A64C-8C42-F07410243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  <p:sp>
          <p:nvSpPr>
            <p:cNvPr id="86" name="Text Box 88">
              <a:extLst>
                <a:ext uri="{FF2B5EF4-FFF2-40B4-BE49-F238E27FC236}">
                  <a16:creationId xmlns:a16="http://schemas.microsoft.com/office/drawing/2014/main" id="{157CE15D-905D-5B44-91B2-249371FA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~</a:t>
              </a:r>
            </a:p>
          </p:txBody>
        </p:sp>
      </p:grpSp>
      <p:sp>
        <p:nvSpPr>
          <p:cNvPr id="88" name="Slide Number Placeholder 2">
            <a:extLst>
              <a:ext uri="{FF2B5EF4-FFF2-40B4-BE49-F238E27FC236}">
                <a16:creationId xmlns:a16="http://schemas.microsoft.com/office/drawing/2014/main" id="{51A4A38A-72FE-5065-FBF0-115B26B20F66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36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2" y="17131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 dirty="0">
                <a:ea typeface="ＭＳ Ｐゴシック" panose="020B0600070205080204" pitchFamily="34" charset="-128"/>
              </a:rPr>
              <a:t>Другие</a:t>
            </a:r>
            <a:r>
              <a:rPr lang="en-US" altLang="en-US" sz="4400" dirty="0">
                <a:ea typeface="ＭＳ Ｐゴシック" panose="020B0600070205080204" pitchFamily="34" charset="-128"/>
              </a:rPr>
              <a:t> HTTP</a:t>
            </a:r>
            <a:r>
              <a:rPr lang="ru-RU" altLang="en-US" sz="4400" dirty="0">
                <a:ea typeface="ＭＳ Ｐゴシック" panose="020B0600070205080204" pitchFamily="34" charset="-128"/>
              </a:rPr>
              <a:t>-запросы</a:t>
            </a:r>
            <a:endParaRPr lang="en-US" sz="4400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25316CA5-99B5-7F45-AFB7-B3A2CBFABDDC}"/>
              </a:ext>
            </a:extLst>
          </p:cNvPr>
          <p:cNvSpPr txBox="1">
            <a:spLocks noChangeArrowheads="1"/>
          </p:cNvSpPr>
          <p:nvPr/>
        </p:nvSpPr>
        <p:spPr>
          <a:xfrm>
            <a:off x="798692" y="1154618"/>
            <a:ext cx="4684713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POST: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Веб-страница часто содержит формы ввода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Введенные данные загружаются на сервер в тело сообщения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EC7D421B-4EDF-C343-AB2D-4624467F5415}"/>
              </a:ext>
            </a:extLst>
          </p:cNvPr>
          <p:cNvSpPr txBox="1">
            <a:spLocks noChangeArrowheads="1"/>
          </p:cNvSpPr>
          <p:nvPr/>
        </p:nvSpPr>
        <p:spPr>
          <a:xfrm>
            <a:off x="798692" y="3418727"/>
            <a:ext cx="5541055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отправляемых данных на сервер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3363" indent="-233363">
              <a:buFont typeface="Wingdings" charset="2"/>
              <a:buChar char="§"/>
              <a:defRPr/>
            </a:pPr>
            <a:r>
              <a:rPr lang="ru-RU" dirty="0"/>
              <a:t>введенные данные загружаются в поле </a:t>
            </a:r>
            <a:r>
              <a:rPr lang="en-US" dirty="0"/>
              <a:t>URL </a:t>
            </a:r>
            <a:r>
              <a:rPr lang="ru-RU" dirty="0"/>
              <a:t>строки запроса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89" name="Text Box 5">
            <a:extLst>
              <a:ext uri="{FF2B5EF4-FFF2-40B4-BE49-F238E27FC236}">
                <a16:creationId xmlns:a16="http://schemas.microsoft.com/office/drawing/2014/main" id="{B785588B-2DEA-474F-89CA-2613413F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44" y="5120333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www.somesite.com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animalsearch?monkeys&amp;banana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F9FB5262-4D63-A149-A391-3CDD424427AC}"/>
              </a:ext>
            </a:extLst>
          </p:cNvPr>
          <p:cNvSpPr txBox="1">
            <a:spLocks noChangeArrowheads="1"/>
          </p:cNvSpPr>
          <p:nvPr/>
        </p:nvSpPr>
        <p:spPr>
          <a:xfrm>
            <a:off x="6993370" y="1154618"/>
            <a:ext cx="4684713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HEAD:</a:t>
            </a:r>
          </a:p>
          <a:p>
            <a:pPr marL="233363" lvl="0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</a:rPr>
              <a:t>запрашивает заголовки (только), которые будут возвращены, </a:t>
            </a:r>
            <a:r>
              <a:rPr lang="ru-RU" sz="2400" i="1" dirty="0">
                <a:solidFill>
                  <a:prstClr val="black"/>
                </a:solidFill>
              </a:rPr>
              <a:t>если</a:t>
            </a:r>
            <a:r>
              <a:rPr lang="ru-RU" sz="2400" dirty="0">
                <a:solidFill>
                  <a:prstClr val="black"/>
                </a:solidFill>
              </a:rPr>
              <a:t> указанный </a:t>
            </a:r>
            <a:r>
              <a:rPr lang="en-US" sz="2400" dirty="0">
                <a:solidFill>
                  <a:prstClr val="black"/>
                </a:solidFill>
              </a:rPr>
              <a:t>URL-</a:t>
            </a:r>
            <a:r>
              <a:rPr lang="ru-RU" sz="2400" dirty="0">
                <a:solidFill>
                  <a:prstClr val="black"/>
                </a:solidFill>
              </a:rPr>
              <a:t>адрес будет запрошен методом </a:t>
            </a:r>
            <a:r>
              <a:rPr lang="en-US" sz="2400" dirty="0">
                <a:solidFill>
                  <a:prstClr val="black"/>
                </a:solidFill>
              </a:rPr>
              <a:t>HTTP GET.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2D3C6453-B336-C04B-8A91-4E7D3B632FEB}"/>
              </a:ext>
            </a:extLst>
          </p:cNvPr>
          <p:cNvSpPr txBox="1">
            <a:spLocks noChangeArrowheads="1"/>
          </p:cNvSpPr>
          <p:nvPr/>
        </p:nvSpPr>
        <p:spPr>
          <a:xfrm>
            <a:off x="6993370" y="3253724"/>
            <a:ext cx="4684713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PUT:</a:t>
            </a:r>
          </a:p>
          <a:p>
            <a:pPr marL="233363" lvl="0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</a:rPr>
              <a:t>загружает новый файл (объект) на сервер</a:t>
            </a:r>
          </a:p>
          <a:p>
            <a:pPr marL="233363" lvl="0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</a:rPr>
              <a:t>полностью заменяет файл, существующий по указанному </a:t>
            </a:r>
            <a:r>
              <a:rPr lang="en-US" sz="2400" dirty="0">
                <a:solidFill>
                  <a:prstClr val="black"/>
                </a:solidFill>
              </a:rPr>
              <a:t>URL-</a:t>
            </a:r>
            <a:r>
              <a:rPr lang="ru-RU" sz="2400" dirty="0">
                <a:solidFill>
                  <a:prstClr val="black"/>
                </a:solidFill>
              </a:rPr>
              <a:t>адресу, содержимым в теле объекта сообщения </a:t>
            </a:r>
            <a:r>
              <a:rPr lang="en-US" sz="2400" dirty="0">
                <a:solidFill>
                  <a:prstClr val="black"/>
                </a:solidFill>
              </a:rPr>
              <a:t>HTTP-</a:t>
            </a:r>
            <a:r>
              <a:rPr lang="ru-RU" sz="2400" dirty="0">
                <a:solidFill>
                  <a:prstClr val="black"/>
                </a:solidFill>
              </a:rPr>
              <a:t>запроса </a:t>
            </a:r>
            <a:r>
              <a:rPr lang="en-US" sz="2400" dirty="0">
                <a:solidFill>
                  <a:prstClr val="black"/>
                </a:solidFill>
              </a:rPr>
              <a:t>POST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648C332-7034-E6C7-BEF1-B67823592080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2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ea typeface="ＭＳ Ｐゴシック" panose="020B0600070205080204" pitchFamily="34" charset="-128"/>
              </a:rPr>
              <a:t>С</a:t>
            </a:r>
            <a:r>
              <a:rPr lang="ru-RU" altLang="en-US" sz="4400" dirty="0">
                <a:ea typeface="ＭＳ Ｐゴシック" panose="020B0600070205080204" pitchFamily="34" charset="-128"/>
              </a:rPr>
              <a:t>ообщение-ответ </a:t>
            </a:r>
            <a:r>
              <a:rPr lang="en-US" altLang="en-US" sz="4400" dirty="0">
                <a:ea typeface="ＭＳ Ｐゴシック" panose="020B0600070205080204" pitchFamily="34" charset="-128"/>
              </a:rPr>
              <a:t>HTTP</a:t>
            </a:r>
            <a:endParaRPr lang="en-US" sz="4400" dirty="0"/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A994AECC-DC16-7847-B8EE-F2F612AB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0" y="1555730"/>
            <a:ext cx="40561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dirty="0"/>
              <a:t>строка состояния</a:t>
            </a:r>
            <a:br>
              <a:rPr lang="ru-RU" dirty="0"/>
            </a:br>
            <a:r>
              <a:rPr lang="ru-RU" dirty="0"/>
              <a:t>(код состояния протокола и сообщение состояния) </a:t>
            </a:r>
            <a:endParaRPr lang="ru-RU" sz="2400" dirty="0">
              <a:effectLst/>
            </a:endParaRPr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9695B2A1-768B-CE41-87A1-8D564F95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618" y="2984961"/>
            <a:ext cx="1071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header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lines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" name="Text Box 10">
            <a:extLst>
              <a:ext uri="{FF2B5EF4-FFF2-40B4-BE49-F238E27FC236}">
                <a16:creationId xmlns:a16="http://schemas.microsoft.com/office/drawing/2014/main" id="{71D3CD43-9088-2144-992C-3A77F783A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97" y="4607159"/>
            <a:ext cx="360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data, e.g.,  requested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HTML file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248C33-8978-FA4A-B68D-07F7345C9C4D}"/>
              </a:ext>
            </a:extLst>
          </p:cNvPr>
          <p:cNvCxnSpPr>
            <a:cxnSpLocks/>
          </p:cNvCxnSpPr>
          <p:nvPr/>
        </p:nvCxnSpPr>
        <p:spPr>
          <a:xfrm>
            <a:off x="3593872" y="1845820"/>
            <a:ext cx="1436915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C1D39C-E830-C840-962A-5EF5A5C89548}"/>
              </a:ext>
            </a:extLst>
          </p:cNvPr>
          <p:cNvCxnSpPr>
            <a:cxnSpLocks/>
          </p:cNvCxnSpPr>
          <p:nvPr/>
        </p:nvCxnSpPr>
        <p:spPr>
          <a:xfrm>
            <a:off x="3642857" y="4850277"/>
            <a:ext cx="1436915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">
            <a:extLst>
              <a:ext uri="{FF2B5EF4-FFF2-40B4-BE49-F238E27FC236}">
                <a16:creationId xmlns:a16="http://schemas.microsoft.com/office/drawing/2014/main" id="{2551C779-9290-AD4E-91BD-E60A7E92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0" y="6155251"/>
            <a:ext cx="9521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</a:t>
            </a:r>
            <a:r>
              <a:rPr kumimoji="0" lang="en-US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gaia.cs.umass.edu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kurose_ross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/interactive/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44120-8306-2742-A6C5-833CF39C2053}"/>
              </a:ext>
            </a:extLst>
          </p:cNvPr>
          <p:cNvSpPr/>
          <p:nvPr/>
        </p:nvSpPr>
        <p:spPr>
          <a:xfrm>
            <a:off x="506185" y="4724398"/>
            <a:ext cx="10733315" cy="189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B4A04F6-6325-3B46-B996-B1257F5CC1D8}"/>
              </a:ext>
            </a:extLst>
          </p:cNvPr>
          <p:cNvSpPr/>
          <p:nvPr/>
        </p:nvSpPr>
        <p:spPr>
          <a:xfrm>
            <a:off x="4963885" y="2057400"/>
            <a:ext cx="261258" cy="2694214"/>
          </a:xfrm>
          <a:prstGeom prst="leftBrace">
            <a:avLst/>
          </a:prstGeom>
          <a:ln w="22225">
            <a:solidFill>
              <a:srgbClr val="00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B0BCB5-3B5E-AE49-AE9B-AE6FFB902BA8}"/>
              </a:ext>
            </a:extLst>
          </p:cNvPr>
          <p:cNvSpPr/>
          <p:nvPr/>
        </p:nvSpPr>
        <p:spPr>
          <a:xfrm>
            <a:off x="4359729" y="2041072"/>
            <a:ext cx="7151914" cy="2982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232E2-6D04-AD43-8E7F-3073A3A01F08}"/>
              </a:ext>
            </a:extLst>
          </p:cNvPr>
          <p:cNvSpPr/>
          <p:nvPr/>
        </p:nvSpPr>
        <p:spPr>
          <a:xfrm>
            <a:off x="3858986" y="2939143"/>
            <a:ext cx="7151914" cy="1355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CB0765CE-A5DA-05EB-3C75-61B32030ECA7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A14A3-2FD6-4CCD-AAB2-661C464E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955" y="1788460"/>
            <a:ext cx="6409067" cy="3668212"/>
          </a:xfrm>
          <a:prstGeom prst="rect">
            <a:avLst/>
          </a:prstGeom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F2DE6D33-A029-DAF5-12B5-8E6E48AB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887" y="5138954"/>
            <a:ext cx="4056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dirty="0"/>
              <a:t>Данные (например запрошенный </a:t>
            </a:r>
            <a:r>
              <a:rPr lang="en-US" dirty="0"/>
              <a:t>HTML</a:t>
            </a:r>
            <a:r>
              <a:rPr lang="ru-RU" dirty="0"/>
              <a:t>-файл)</a:t>
            </a:r>
            <a:endParaRPr lang="ru-RU" sz="2400" dirty="0">
              <a:effectLst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AB09D7F1-C2C1-30FD-02E5-1FB585BB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533" y="3488298"/>
            <a:ext cx="40561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ru-RU" dirty="0"/>
              <a:t>Строки заголовка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68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0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 dirty="0">
                <a:ea typeface="ＭＳ Ｐゴシック" panose="020B0600070205080204" pitchFamily="34" charset="-128"/>
              </a:rPr>
              <a:t>Коды состояния </a:t>
            </a:r>
            <a:r>
              <a:rPr lang="en-US" altLang="en-US" sz="4400" dirty="0">
                <a:ea typeface="ＭＳ Ｐゴシック" panose="020B0600070205080204" pitchFamily="34" charset="-128"/>
              </a:rPr>
              <a:t>HTTP</a:t>
            </a:r>
            <a:r>
              <a:rPr lang="ru-RU" altLang="en-US" sz="4400" dirty="0">
                <a:ea typeface="ＭＳ Ｐゴシック" panose="020B0600070205080204" pitchFamily="34" charset="-128"/>
              </a:rPr>
              <a:t>-ответа</a:t>
            </a:r>
            <a:endParaRPr lang="en-US" sz="44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7D9FAF8-ACB6-2648-AF49-4F1CA2DD361E}"/>
              </a:ext>
            </a:extLst>
          </p:cNvPr>
          <p:cNvSpPr txBox="1">
            <a:spLocks noChangeArrowheads="1"/>
          </p:cNvSpPr>
          <p:nvPr/>
        </p:nvSpPr>
        <p:spPr>
          <a:xfrm>
            <a:off x="1179871" y="1929391"/>
            <a:ext cx="10678300" cy="41687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200 OK</a:t>
            </a:r>
          </a:p>
          <a:p>
            <a:r>
              <a:rPr lang="ru-RU" sz="2200" dirty="0"/>
              <a:t>запрос выполнен успешно , </a:t>
            </a:r>
            <a:r>
              <a:rPr lang="ru-RU" sz="2200" dirty="0" err="1"/>
              <a:t>запрошенныи</a:t>
            </a:r>
            <a:r>
              <a:rPr lang="ru-RU" sz="2200" dirty="0"/>
              <a:t>̆ объект следует дальше в этом же сообщении </a:t>
            </a:r>
          </a:p>
          <a:p>
            <a:pPr marL="352425" marR="0" lvl="0" indent="-2222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301 Moved Permanently</a:t>
            </a:r>
          </a:p>
          <a:p>
            <a:r>
              <a:rPr lang="ru-RU" sz="2200" dirty="0" err="1"/>
              <a:t>запрошенныи</a:t>
            </a:r>
            <a:r>
              <a:rPr lang="ru-RU" sz="2200" dirty="0"/>
              <a:t>̆ объект окончательно перемещен, его новое место расположения указано далее в сообщении (</a:t>
            </a:r>
            <a:r>
              <a:rPr lang="en-US" sz="2200" dirty="0"/>
              <a:t>Location:) </a:t>
            </a:r>
          </a:p>
          <a:p>
            <a:pPr marL="352425" marR="0" lvl="0" indent="-2222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400 Bad Request</a:t>
            </a:r>
          </a:p>
          <a:p>
            <a:r>
              <a:rPr lang="ru-RU" sz="2200" dirty="0"/>
              <a:t>сервер не понял запрос (скорее всего, синтаксическая ошибка) </a:t>
            </a:r>
          </a:p>
          <a:p>
            <a:pPr marL="352425" marR="0" lvl="0" indent="-2222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404 Not Found</a:t>
            </a:r>
            <a:endParaRPr kumimoji="0" lang="ru-RU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ru-RU" sz="2200" dirty="0" err="1"/>
              <a:t>запрошенныи</a:t>
            </a:r>
            <a:r>
              <a:rPr lang="ru-RU" sz="2200" dirty="0"/>
              <a:t>̆ документ на сервере не </a:t>
            </a:r>
            <a:r>
              <a:rPr lang="ru-RU" sz="2200" dirty="0" err="1"/>
              <a:t>найден</a:t>
            </a:r>
            <a:r>
              <a:rPr lang="ru-RU" sz="2200" dirty="0"/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505 HTTP Version Not Supported</a:t>
            </a:r>
            <a:endParaRPr kumimoji="0" lang="ru-RU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>
              <a:lnSpc>
                <a:spcPct val="95000"/>
              </a:lnSpc>
              <a:spcBef>
                <a:spcPts val="400"/>
              </a:spcBef>
              <a:defRPr/>
            </a:pPr>
            <a:r>
              <a:rPr lang="ru-RU" sz="2200" dirty="0"/>
              <a:t>сервер не поддерживает указанную в запросе версию протокола </a:t>
            </a:r>
          </a:p>
          <a:p>
            <a:pPr marL="352425" marR="0" lvl="0" indent="-22225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C98F9E3-E57A-7844-89F3-A6331B04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1" y="1070118"/>
            <a:ext cx="1085628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0838" indent="-350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50838" marR="0" lvl="0" indent="-3508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ru-RU" altLang="en-US" sz="2200" dirty="0">
                <a:solidFill>
                  <a:prstClr val="black"/>
                </a:solidFill>
                <a:latin typeface="Calibri"/>
              </a:rPr>
              <a:t>п</a:t>
            </a:r>
            <a:r>
              <a:rPr kumimoji="0" lang="ru-RU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оявляются</a:t>
            </a:r>
            <a:r>
              <a:rPr kumimoji="0" lang="ru-RU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в первой строке ответа от сервера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ru-RU" altLang="en-US" sz="2200" dirty="0">
                <a:solidFill>
                  <a:prstClr val="black"/>
                </a:solidFill>
                <a:latin typeface="Calibri"/>
              </a:rPr>
              <a:t>н</a:t>
            </a:r>
            <a:r>
              <a:rPr kumimoji="0" lang="ru-RU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екоторые</a:t>
            </a:r>
            <a:r>
              <a:rPr kumimoji="0" lang="ru-RU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примеры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: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316EAC4-3677-8808-43BC-CA382489C422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651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>
                <a:cs typeface="Calibri" panose="020F0502020204030204" pitchFamily="34" charset="0"/>
              </a:rPr>
              <a:t>Прикладной уровень</a:t>
            </a:r>
            <a:endParaRPr lang="en-US" sz="44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747307" y="1406319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en-US" sz="32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Н</a:t>
            </a:r>
            <a:r>
              <a:rPr kumimoji="0" lang="ru-RU" alt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аша</a:t>
            </a:r>
            <a:r>
              <a:rPr kumimoji="0" lang="ru-RU" altLang="en-US" sz="3200" b="0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цель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 </a:t>
            </a:r>
          </a:p>
          <a:p>
            <a:r>
              <a:rPr lang="ru-RU" sz="3200"/>
              <a:t>Теоретические и практические аспекты сетевых приложений 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Модели обслуживания транспортного уровня</a:t>
            </a: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Клиент-серверная архитектура</a:t>
            </a: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Одноранговая архитектура</a:t>
            </a:r>
            <a:endParaRPr kumimoji="0" lang="en-US" alt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FE695BD-369F-8C4A-ACAD-42671E1C0719}"/>
              </a:ext>
            </a:extLst>
          </p:cNvPr>
          <p:cNvSpPr txBox="1">
            <a:spLocks noChangeArrowheads="1"/>
          </p:cNvSpPr>
          <p:nvPr/>
        </p:nvSpPr>
        <p:spPr>
          <a:xfrm>
            <a:off x="6516985" y="1399497"/>
            <a:ext cx="5405262" cy="47990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Изучение протоколов прикладного уровня на примере самых популярных из них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HTTP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SMTP, IMAP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DNS</a:t>
            </a: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Системы потокового видео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, CDNs</a:t>
            </a:r>
          </a:p>
          <a:p>
            <a:pPr marL="349250" marR="0" lvl="0" indent="-349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Разработка сетевых приложений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2150" marR="0" lvl="1" indent="-3492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API</a:t>
            </a: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сокета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75B8D67-AB57-FC28-F1E5-DEAAFD158613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332851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altLang="en-US" sz="4400" dirty="0">
                <a:ea typeface="ＭＳ Ｐゴシック" panose="020B0600070205080204" pitchFamily="34" charset="-128"/>
              </a:rPr>
              <a:t>Состояние сеанса пользователь</a:t>
            </a:r>
            <a:r>
              <a:rPr lang="en-US" altLang="en-US" sz="4400" dirty="0">
                <a:ea typeface="ＭＳ Ｐゴシック" panose="020B0600070205080204" pitchFamily="34" charset="-128"/>
              </a:rPr>
              <a:t>/</a:t>
            </a:r>
            <a:r>
              <a:rPr lang="ru-RU" altLang="en-US" sz="4400" dirty="0">
                <a:ea typeface="ＭＳ Ｐゴシック" panose="020B0600070205080204" pitchFamily="34" charset="-128"/>
              </a:rPr>
              <a:t>сервер</a:t>
            </a:r>
            <a:r>
              <a:rPr lang="en-US" altLang="en-US" sz="4400" dirty="0">
                <a:ea typeface="ＭＳ Ｐゴシック" panose="020B0600070205080204" pitchFamily="34" charset="-128"/>
              </a:rPr>
              <a:t>: cookies</a:t>
            </a:r>
            <a:endParaRPr lang="en-US" sz="44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635EFC9-A521-0240-B257-CD458B330808}"/>
              </a:ext>
            </a:extLst>
          </p:cNvPr>
          <p:cNvSpPr txBox="1">
            <a:spLocks noChangeArrowheads="1"/>
          </p:cNvSpPr>
          <p:nvPr/>
        </p:nvSpPr>
        <p:spPr>
          <a:xfrm>
            <a:off x="751523" y="1368109"/>
            <a:ext cx="5877880" cy="483674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en-US" dirty="0" err="1">
                <a:latin typeface="Calibri"/>
                <a:ea typeface="ＭＳ Ｐゴシック"/>
              </a:rPr>
              <a:t>Напомним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:</a:t>
            </a:r>
            <a:r>
              <a:rPr lang="en-US" altLang="en-US" dirty="0">
                <a:latin typeface="Calibri"/>
                <a:ea typeface="ＭＳ Ｐゴシック"/>
              </a:rPr>
              <a:t> 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HTTP GET/</a:t>
            </a:r>
            <a:r>
              <a:rPr lang="en-US" altLang="en-US" dirty="0" err="1">
                <a:latin typeface="Calibri"/>
                <a:ea typeface="ＭＳ Ｐゴシック"/>
              </a:rPr>
              <a:t>ответ</a:t>
            </a:r>
            <a:r>
              <a:rPr lang="en-US" altLang="en-US" dirty="0">
                <a:latin typeface="Calibri"/>
                <a:ea typeface="ＭＳ Ｐゴシック"/>
              </a:rPr>
              <a:t> </a:t>
            </a:r>
            <a:r>
              <a:rPr lang="en-US" altLang="en-US" dirty="0" err="1">
                <a:latin typeface="Calibri"/>
                <a:ea typeface="ＭＳ Ｐゴシック"/>
              </a:rPr>
              <a:t>взаимодействие</a:t>
            </a:r>
            <a:r>
              <a:rPr lang="en-US" altLang="en-US" dirty="0">
                <a:latin typeface="Calibri"/>
                <a:ea typeface="ＭＳ Ｐゴシック"/>
              </a:rPr>
              <a:t> </a:t>
            </a:r>
            <a:r>
              <a:rPr lang="en-US" altLang="en-US" i="1" dirty="0" err="1">
                <a:solidFill>
                  <a:srgbClr val="C00000"/>
                </a:solidFill>
                <a:latin typeface="Calibri"/>
                <a:ea typeface="ＭＳ Ｐゴシック"/>
              </a:rPr>
              <a:t>без</a:t>
            </a:r>
            <a:r>
              <a:rPr lang="en-US" altLang="en-US" i="1" dirty="0">
                <a:solidFill>
                  <a:srgbClr val="C0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i="1" dirty="0" err="1">
                <a:solidFill>
                  <a:srgbClr val="C00000"/>
                </a:solidFill>
                <a:latin typeface="Calibri"/>
                <a:ea typeface="ＭＳ Ｐゴシック"/>
              </a:rPr>
              <a:t>сохранения</a:t>
            </a:r>
            <a:r>
              <a:rPr lang="en-US" altLang="en-US" i="1" dirty="0">
                <a:solidFill>
                  <a:srgbClr val="C0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i="1" dirty="0" err="1">
                <a:solidFill>
                  <a:srgbClr val="C00000"/>
                </a:solidFill>
                <a:latin typeface="Calibri"/>
                <a:ea typeface="ＭＳ Ｐゴシック"/>
              </a:rPr>
              <a:t>состояния</a:t>
            </a:r>
            <a:endParaRPr lang="en-US" altLang="en-US" b="0" i="1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defRPr/>
            </a:pPr>
            <a:r>
              <a:rPr lang="en-US" sz="2600" dirty="0" err="1">
                <a:ea typeface="+mn-lt"/>
                <a:cs typeface="+mn-lt"/>
              </a:rPr>
              <a:t>нет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представления</a:t>
            </a:r>
            <a:r>
              <a:rPr lang="en-US" sz="2600" dirty="0">
                <a:ea typeface="+mn-lt"/>
                <a:cs typeface="+mn-lt"/>
              </a:rPr>
              <a:t> о </a:t>
            </a:r>
            <a:r>
              <a:rPr lang="en-US" sz="2600" dirty="0" err="1">
                <a:ea typeface="+mn-lt"/>
                <a:cs typeface="+mn-lt"/>
              </a:rPr>
              <a:t>многоэтапном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обмене</a:t>
            </a:r>
            <a:r>
              <a:rPr lang="en-US" sz="2600" dirty="0">
                <a:ea typeface="+mn-lt"/>
                <a:cs typeface="+mn-lt"/>
              </a:rPr>
              <a:t> HTTP-</a:t>
            </a:r>
            <a:r>
              <a:rPr lang="en-US" sz="2600" dirty="0" err="1">
                <a:ea typeface="+mn-lt"/>
                <a:cs typeface="+mn-lt"/>
              </a:rPr>
              <a:t>сообщениями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для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завершения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веб-транзакции</a:t>
            </a:r>
            <a:r>
              <a:rPr lang="en-US" altLang="en-US" sz="2600" dirty="0">
                <a:latin typeface="Calibri"/>
                <a:ea typeface="ＭＳ Ｐゴシック"/>
              </a:rPr>
              <a:t> </a:t>
            </a:r>
            <a:endParaRPr lang="en-US" alt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lvl="1">
              <a:defRPr/>
            </a:pPr>
            <a:r>
              <a:rPr lang="en-US" sz="2000" dirty="0" err="1">
                <a:ea typeface="+mn-lt"/>
                <a:cs typeface="+mn-lt"/>
              </a:rPr>
              <a:t>нет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необходимости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чтобы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клиент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/</a:t>
            </a:r>
            <a:r>
              <a:rPr lang="en-US" sz="2000" dirty="0" err="1">
                <a:ea typeface="+mn-lt"/>
                <a:cs typeface="+mn-lt"/>
              </a:rPr>
              <a:t>сервер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отслеживал</a:t>
            </a:r>
            <a:r>
              <a:rPr lang="en-US" sz="2000" dirty="0">
                <a:ea typeface="+mn-lt"/>
                <a:cs typeface="+mn-lt"/>
              </a:rPr>
              <a:t> «</a:t>
            </a:r>
            <a:r>
              <a:rPr lang="en-US" sz="2000" dirty="0" err="1">
                <a:ea typeface="+mn-lt"/>
                <a:cs typeface="+mn-lt"/>
              </a:rPr>
              <a:t>состояние</a:t>
            </a:r>
            <a:r>
              <a:rPr lang="en-US" sz="2000" dirty="0">
                <a:ea typeface="+mn-lt"/>
                <a:cs typeface="+mn-lt"/>
              </a:rPr>
              <a:t>» </a:t>
            </a:r>
            <a:r>
              <a:rPr lang="en-US" sz="2000" dirty="0" err="1">
                <a:ea typeface="+mn-lt"/>
                <a:cs typeface="+mn-lt"/>
              </a:rPr>
              <a:t>многоэтапного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обмена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>
              <a:cs typeface="Calibri"/>
            </a:endParaRPr>
          </a:p>
          <a:p>
            <a:pPr lvl="1">
              <a:defRPr/>
            </a:pPr>
            <a:r>
              <a:rPr lang="en-US" sz="2000" dirty="0" err="1">
                <a:ea typeface="+mn-lt"/>
                <a:cs typeface="+mn-lt"/>
              </a:rPr>
              <a:t>все</a:t>
            </a:r>
            <a:r>
              <a:rPr lang="en-US" sz="2000" dirty="0">
                <a:ea typeface="+mn-lt"/>
                <a:cs typeface="+mn-lt"/>
              </a:rPr>
              <a:t> HTTP-</a:t>
            </a:r>
            <a:r>
              <a:rPr lang="en-US" sz="2000" dirty="0" err="1">
                <a:ea typeface="+mn-lt"/>
                <a:cs typeface="+mn-lt"/>
              </a:rPr>
              <a:t>запросы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независимы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друг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от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друга</a:t>
            </a:r>
            <a:endParaRPr lang="en-US" altLang="en-US" sz="20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lvl="1">
              <a:defRPr/>
            </a:pPr>
            <a:r>
              <a:rPr lang="en-US" sz="2000" dirty="0" err="1">
                <a:ea typeface="+mn-lt"/>
                <a:cs typeface="+mn-lt"/>
              </a:rPr>
              <a:t>нет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необходимости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для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клиента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/</a:t>
            </a:r>
            <a:r>
              <a:rPr lang="en-US" sz="2000" dirty="0" err="1">
                <a:ea typeface="+mn-lt"/>
                <a:cs typeface="+mn-lt"/>
              </a:rPr>
              <a:t>сервера</a:t>
            </a:r>
            <a:r>
              <a:rPr lang="en-US" sz="2000" dirty="0">
                <a:ea typeface="+mn-lt"/>
                <a:cs typeface="+mn-lt"/>
              </a:rPr>
              <a:t> «</a:t>
            </a:r>
            <a:r>
              <a:rPr lang="en-US" sz="2000" dirty="0" err="1">
                <a:ea typeface="+mn-lt"/>
                <a:cs typeface="+mn-lt"/>
              </a:rPr>
              <a:t>восстанавливаться</a:t>
            </a:r>
            <a:r>
              <a:rPr lang="en-US" sz="2000" dirty="0">
                <a:ea typeface="+mn-lt"/>
                <a:cs typeface="+mn-lt"/>
              </a:rPr>
              <a:t>» </a:t>
            </a:r>
            <a:r>
              <a:rPr lang="en-US" sz="2000" dirty="0" err="1">
                <a:ea typeface="+mn-lt"/>
                <a:cs typeface="+mn-lt"/>
              </a:rPr>
              <a:t>после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частично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завершенной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но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никогда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полностью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завершенной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транзакции</a:t>
            </a:r>
            <a:endParaRPr lang="en-US" altLang="en-US" sz="20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F961A-6387-0345-9591-6D8E9EDB9801}"/>
              </a:ext>
            </a:extLst>
          </p:cNvPr>
          <p:cNvSpPr txBox="1"/>
          <p:nvPr/>
        </p:nvSpPr>
        <p:spPr>
          <a:xfrm>
            <a:off x="7777183" y="1266045"/>
            <a:ext cx="334734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0000A3"/>
                </a:solidFill>
                <a:ea typeface="+mn-lt"/>
                <a:cs typeface="+mn-lt"/>
              </a:rPr>
              <a:t>протокол</a:t>
            </a:r>
            <a:r>
              <a:rPr lang="en-US" sz="1400" dirty="0">
                <a:solidFill>
                  <a:srgbClr val="0000A3"/>
                </a:solidFill>
                <a:ea typeface="+mn-lt"/>
                <a:cs typeface="+mn-lt"/>
              </a:rPr>
              <a:t> с </a:t>
            </a:r>
            <a:r>
              <a:rPr lang="en-US" sz="1400" dirty="0" err="1">
                <a:solidFill>
                  <a:srgbClr val="0000A3"/>
                </a:solidFill>
                <a:ea typeface="+mn-lt"/>
                <a:cs typeface="+mn-lt"/>
              </a:rPr>
              <a:t>сохранением</a:t>
            </a:r>
            <a:r>
              <a:rPr lang="en-US" sz="1400" dirty="0">
                <a:solidFill>
                  <a:srgbClr val="0000A3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A3"/>
                </a:solidFill>
                <a:ea typeface="+mn-lt"/>
                <a:cs typeface="+mn-lt"/>
              </a:rPr>
              <a:t>состояния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ea typeface="+mn-lt"/>
                <a:cs typeface="+mn-lt"/>
              </a:rPr>
              <a:t>: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клиент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вносит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два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изменения</a:t>
            </a:r>
            <a:r>
              <a:rPr lang="en-US" sz="1400" dirty="0">
                <a:ea typeface="+mn-lt"/>
                <a:cs typeface="+mn-lt"/>
              </a:rPr>
              <a:t> в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X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или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вообще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ничего</a:t>
            </a:r>
            <a:endParaRPr lang="ru-RU" sz="1400" dirty="0">
              <a:cs typeface="Calibri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E1896121-77D8-FD42-BC74-F51FD18D8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743" y="2818375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7668C468-5627-F641-A1D5-CCCD71D47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2430" y="2812025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4D29A06D-1A18-BA46-8999-A8C319B0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318" y="5664762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27466D26-729A-A04F-8FFC-34F73F8E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305" y="5647300"/>
            <a:ext cx="5196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time</a:t>
            </a:r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FAE9785A-4169-E940-B94F-671A4AB9F406}"/>
              </a:ext>
            </a:extLst>
          </p:cNvPr>
          <p:cNvGrpSpPr>
            <a:grpSpLocks/>
          </p:cNvGrpSpPr>
          <p:nvPr/>
        </p:nvGrpSpPr>
        <p:grpSpPr bwMode="auto">
          <a:xfrm>
            <a:off x="9702405" y="2045262"/>
            <a:ext cx="423863" cy="684213"/>
            <a:chOff x="4140" y="429"/>
            <a:chExt cx="1425" cy="239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CED6B20-429D-A742-A5A8-C560D227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3217673F-28F2-7F49-B23F-A3ED64A0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C8F4947-7476-8140-9308-A091DA12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C324215D-D2F8-D640-866A-AD06AEA3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AF16B93D-625D-BF47-B9C3-3122406F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2" name="Group 49">
              <a:extLst>
                <a:ext uri="{FF2B5EF4-FFF2-40B4-BE49-F238E27FC236}">
                  <a16:creationId xmlns:a16="http://schemas.microsoft.com/office/drawing/2014/main" id="{E5823F1D-E46B-E542-BA9A-BE7B2ADB2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0">
                <a:extLst>
                  <a:ext uri="{FF2B5EF4-FFF2-40B4-BE49-F238E27FC236}">
                    <a16:creationId xmlns:a16="http://schemas.microsoft.com/office/drawing/2014/main" id="{5EDFB4BA-9ECC-1D4B-9DE1-6892D81BD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8" name="AutoShape 51">
                <a:extLst>
                  <a:ext uri="{FF2B5EF4-FFF2-40B4-BE49-F238E27FC236}">
                    <a16:creationId xmlns:a16="http://schemas.microsoft.com/office/drawing/2014/main" id="{322B0365-5AB5-FB41-8CFB-D0A89CDC6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3" name="Rectangle 52">
              <a:extLst>
                <a:ext uri="{FF2B5EF4-FFF2-40B4-BE49-F238E27FC236}">
                  <a16:creationId xmlns:a16="http://schemas.microsoft.com/office/drawing/2014/main" id="{29C26A51-8119-1C45-B765-0A6FDC42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id="{A0E07450-02B5-944A-993E-ED4E720D6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4">
                <a:extLst>
                  <a:ext uri="{FF2B5EF4-FFF2-40B4-BE49-F238E27FC236}">
                    <a16:creationId xmlns:a16="http://schemas.microsoft.com/office/drawing/2014/main" id="{B895EECE-8814-364B-ABEF-BDFDB5B69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6" name="AutoShape 55">
                <a:extLst>
                  <a:ext uri="{FF2B5EF4-FFF2-40B4-BE49-F238E27FC236}">
                    <a16:creationId xmlns:a16="http://schemas.microsoft.com/office/drawing/2014/main" id="{19862CEA-43CD-F949-9939-14C77DA0F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id="{AF3B098B-3C77-8047-942A-938B768EC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" name="Rectangle 57">
              <a:extLst>
                <a:ext uri="{FF2B5EF4-FFF2-40B4-BE49-F238E27FC236}">
                  <a16:creationId xmlns:a16="http://schemas.microsoft.com/office/drawing/2014/main" id="{B55EF1A5-9C91-874D-A21C-9283813B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7" name="Group 58">
              <a:extLst>
                <a:ext uri="{FF2B5EF4-FFF2-40B4-BE49-F238E27FC236}">
                  <a16:creationId xmlns:a16="http://schemas.microsoft.com/office/drawing/2014/main" id="{4BE447F1-4065-604D-9C52-935316AF9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59">
                <a:extLst>
                  <a:ext uri="{FF2B5EF4-FFF2-40B4-BE49-F238E27FC236}">
                    <a16:creationId xmlns:a16="http://schemas.microsoft.com/office/drawing/2014/main" id="{B6AF28E0-3DFD-B648-BA8B-C954368CE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4" name="AutoShape 60">
                <a:extLst>
                  <a:ext uri="{FF2B5EF4-FFF2-40B4-BE49-F238E27FC236}">
                    <a16:creationId xmlns:a16="http://schemas.microsoft.com/office/drawing/2014/main" id="{CD352178-7C9F-9247-ADEE-3A9C5EED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167E2C73-34F7-5443-B80D-3E31BC26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9" name="Group 62">
              <a:extLst>
                <a:ext uri="{FF2B5EF4-FFF2-40B4-BE49-F238E27FC236}">
                  <a16:creationId xmlns:a16="http://schemas.microsoft.com/office/drawing/2014/main" id="{FD3C1C1A-4BE2-8A4D-B7D1-6FE82CCD5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3">
                <a:extLst>
                  <a:ext uri="{FF2B5EF4-FFF2-40B4-BE49-F238E27FC236}">
                    <a16:creationId xmlns:a16="http://schemas.microsoft.com/office/drawing/2014/main" id="{37F891D2-79F1-BA40-9E94-2CB7F92C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2" name="AutoShape 64">
                <a:extLst>
                  <a:ext uri="{FF2B5EF4-FFF2-40B4-BE49-F238E27FC236}">
                    <a16:creationId xmlns:a16="http://schemas.microsoft.com/office/drawing/2014/main" id="{A6F14F93-50F0-1D44-A328-C58C4810E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0" name="Rectangle 65">
              <a:extLst>
                <a:ext uri="{FF2B5EF4-FFF2-40B4-BE49-F238E27FC236}">
                  <a16:creationId xmlns:a16="http://schemas.microsoft.com/office/drawing/2014/main" id="{002C4B61-E0A4-9947-A2B8-C5E4A183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03750C04-4651-264E-A820-846CC991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8FAC3F30-F8EF-E042-AB16-84DEBD8C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68">
              <a:extLst>
                <a:ext uri="{FF2B5EF4-FFF2-40B4-BE49-F238E27FC236}">
                  <a16:creationId xmlns:a16="http://schemas.microsoft.com/office/drawing/2014/main" id="{0AC7D83A-6568-AE4B-9387-52663F18F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1F36BF90-AD45-4E43-863B-F7093519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AutoShape 70">
              <a:extLst>
                <a:ext uri="{FF2B5EF4-FFF2-40B4-BE49-F238E27FC236}">
                  <a16:creationId xmlns:a16="http://schemas.microsoft.com/office/drawing/2014/main" id="{F5B54DD4-D0E2-AF41-9405-9DCDB2D7E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6" name="AutoShape 71">
              <a:extLst>
                <a:ext uri="{FF2B5EF4-FFF2-40B4-BE49-F238E27FC236}">
                  <a16:creationId xmlns:a16="http://schemas.microsoft.com/office/drawing/2014/main" id="{23D73537-49F7-C342-B924-696A08B3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" name="Oval 72">
              <a:extLst>
                <a:ext uri="{FF2B5EF4-FFF2-40B4-BE49-F238E27FC236}">
                  <a16:creationId xmlns:a16="http://schemas.microsoft.com/office/drawing/2014/main" id="{BC45042D-B8F2-A44D-9D8F-FC3BBA5D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Oval 73">
              <a:extLst>
                <a:ext uri="{FF2B5EF4-FFF2-40B4-BE49-F238E27FC236}">
                  <a16:creationId xmlns:a16="http://schemas.microsoft.com/office/drawing/2014/main" id="{B9F22805-FC3E-6544-AABA-20E89AF9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" name="Oval 74">
              <a:extLst>
                <a:ext uri="{FF2B5EF4-FFF2-40B4-BE49-F238E27FC236}">
                  <a16:creationId xmlns:a16="http://schemas.microsoft.com/office/drawing/2014/main" id="{EB68854B-BAC2-D941-B3A2-A5819DC3E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" name="Rectangle 75">
              <a:extLst>
                <a:ext uri="{FF2B5EF4-FFF2-40B4-BE49-F238E27FC236}">
                  <a16:creationId xmlns:a16="http://schemas.microsoft.com/office/drawing/2014/main" id="{D02DEB6D-1661-D243-AA4D-D82ACE64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9" name="Group 76">
            <a:extLst>
              <a:ext uri="{FF2B5EF4-FFF2-40B4-BE49-F238E27FC236}">
                <a16:creationId xmlns:a16="http://schemas.microsoft.com/office/drawing/2014/main" id="{DCF55C78-47F8-BB4D-B7DC-932793317724}"/>
              </a:ext>
            </a:extLst>
          </p:cNvPr>
          <p:cNvGrpSpPr>
            <a:grpSpLocks/>
          </p:cNvGrpSpPr>
          <p:nvPr/>
        </p:nvGrpSpPr>
        <p:grpSpPr bwMode="auto">
          <a:xfrm>
            <a:off x="7700568" y="2067487"/>
            <a:ext cx="698500" cy="709613"/>
            <a:chOff x="-44" y="1473"/>
            <a:chExt cx="981" cy="1105"/>
          </a:xfrm>
        </p:grpSpPr>
        <p:pic>
          <p:nvPicPr>
            <p:cNvPr id="70" name="Picture 77" descr="desktop_computer_stylized_medium">
              <a:extLst>
                <a:ext uri="{FF2B5EF4-FFF2-40B4-BE49-F238E27FC236}">
                  <a16:creationId xmlns:a16="http://schemas.microsoft.com/office/drawing/2014/main" id="{DA88C7F5-3379-274A-B44E-AF12E56C2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FAA003F1-DCEB-8040-A71C-4C8DD7155D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2F7DE24-824D-8B4E-BB5F-5FEDF024EC8E}"/>
              </a:ext>
            </a:extLst>
          </p:cNvPr>
          <p:cNvGrpSpPr/>
          <p:nvPr/>
        </p:nvGrpSpPr>
        <p:grpSpPr>
          <a:xfrm>
            <a:off x="8211743" y="3942941"/>
            <a:ext cx="1673225" cy="337184"/>
            <a:chOff x="8211743" y="3942941"/>
            <a:chExt cx="1673225" cy="337184"/>
          </a:xfrm>
        </p:grpSpPr>
        <p:sp>
          <p:nvSpPr>
            <p:cNvPr id="77" name="Line 18">
              <a:extLst>
                <a:ext uri="{FF2B5EF4-FFF2-40B4-BE49-F238E27FC236}">
                  <a16:creationId xmlns:a16="http://schemas.microsoft.com/office/drawing/2014/main" id="{3D07B504-4294-484D-A15A-873F55BFA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942941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C44DF33-D418-CB41-BFC5-96705F979CCC}"/>
                </a:ext>
              </a:extLst>
            </p:cNvPr>
            <p:cNvSpPr txBox="1"/>
            <p:nvPr/>
          </p:nvSpPr>
          <p:spPr>
            <a:xfrm rot="21106037">
              <a:off x="9382305" y="3972348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</a:t>
              </a: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C6582D8-E5C3-E94C-91FA-DD082657187F}"/>
              </a:ext>
            </a:extLst>
          </p:cNvPr>
          <p:cNvGrpSpPr/>
          <p:nvPr/>
        </p:nvGrpSpPr>
        <p:grpSpPr>
          <a:xfrm>
            <a:off x="8220565" y="4654247"/>
            <a:ext cx="1673225" cy="307777"/>
            <a:chOff x="8220565" y="4654247"/>
            <a:chExt cx="1673225" cy="307777"/>
          </a:xfrm>
        </p:grpSpPr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4C9BF12C-724F-3C4B-9FC7-C0EB27409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0565" y="465532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7DB85B-1569-344D-AC0D-B969F2CD0B87}"/>
                </a:ext>
              </a:extLst>
            </p:cNvPr>
            <p:cNvSpPr txBox="1"/>
            <p:nvPr/>
          </p:nvSpPr>
          <p:spPr>
            <a:xfrm rot="21106037">
              <a:off x="9360647" y="4654247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</a:t>
              </a: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AAF2513-9DD5-1A4B-B41D-1AFE8BDB247D}"/>
              </a:ext>
            </a:extLst>
          </p:cNvPr>
          <p:cNvGrpSpPr/>
          <p:nvPr/>
        </p:nvGrpSpPr>
        <p:grpSpPr>
          <a:xfrm>
            <a:off x="8226030" y="4881121"/>
            <a:ext cx="1684338" cy="344172"/>
            <a:chOff x="8226030" y="4881121"/>
            <a:chExt cx="1684338" cy="344172"/>
          </a:xfrm>
        </p:grpSpPr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33143F67-A599-EE4C-988D-1E52584BC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499071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421034-4844-1843-9EDF-80D2D2191FFC}"/>
                </a:ext>
              </a:extLst>
            </p:cNvPr>
            <p:cNvSpPr txBox="1"/>
            <p:nvPr/>
          </p:nvSpPr>
          <p:spPr>
            <a:xfrm rot="460210">
              <a:off x="8601378" y="4881121"/>
              <a:ext cx="1126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unlock 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2E6B42D-EC51-CD42-8E76-639F17FF9C82}"/>
              </a:ext>
            </a:extLst>
          </p:cNvPr>
          <p:cNvGrpSpPr/>
          <p:nvPr/>
        </p:nvGrpSpPr>
        <p:grpSpPr>
          <a:xfrm>
            <a:off x="8211743" y="5253900"/>
            <a:ext cx="1673225" cy="336684"/>
            <a:chOff x="8211743" y="5253900"/>
            <a:chExt cx="1673225" cy="336684"/>
          </a:xfrm>
        </p:grpSpPr>
        <p:sp>
          <p:nvSpPr>
            <p:cNvPr id="87" name="Line 18">
              <a:extLst>
                <a:ext uri="{FF2B5EF4-FFF2-40B4-BE49-F238E27FC236}">
                  <a16:creationId xmlns:a16="http://schemas.microsoft.com/office/drawing/2014/main" id="{981C6A97-493C-1541-8F46-FB6401EE6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525390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E6BC057-143C-EA4C-9758-617A540239BE}"/>
                </a:ext>
              </a:extLst>
            </p:cNvPr>
            <p:cNvSpPr txBox="1"/>
            <p:nvPr/>
          </p:nvSpPr>
          <p:spPr>
            <a:xfrm rot="21106037">
              <a:off x="9373746" y="5282807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</a:t>
              </a: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2585BB-270F-6343-8338-140BA89C7E52}"/>
              </a:ext>
            </a:extLst>
          </p:cNvPr>
          <p:cNvGrpSpPr/>
          <p:nvPr/>
        </p:nvGrpSpPr>
        <p:grpSpPr>
          <a:xfrm>
            <a:off x="8226030" y="3575737"/>
            <a:ext cx="1696234" cy="338597"/>
            <a:chOff x="8226030" y="3575737"/>
            <a:chExt cx="1696234" cy="338597"/>
          </a:xfrm>
        </p:grpSpPr>
        <p:sp>
          <p:nvSpPr>
            <p:cNvPr id="76" name="Line 17">
              <a:extLst>
                <a:ext uri="{FF2B5EF4-FFF2-40B4-BE49-F238E27FC236}">
                  <a16:creationId xmlns:a16="http://schemas.microsoft.com/office/drawing/2014/main" id="{06976B72-BDF3-7C48-82E3-924EF74F5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3679752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D38CDC-448B-6D46-8D67-92FCAC24452A}"/>
                </a:ext>
              </a:extLst>
            </p:cNvPr>
            <p:cNvSpPr txBox="1"/>
            <p:nvPr/>
          </p:nvSpPr>
          <p:spPr>
            <a:xfrm rot="460210">
              <a:off x="8589335" y="3575737"/>
              <a:ext cx="1332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update 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      X’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96C1467-1B22-FD48-8EA3-AAA9DBA798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1367" y="3750644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BE549BD-AAEC-8444-851F-3374194952CD}"/>
              </a:ext>
            </a:extLst>
          </p:cNvPr>
          <p:cNvGrpSpPr/>
          <p:nvPr/>
        </p:nvGrpSpPr>
        <p:grpSpPr>
          <a:xfrm>
            <a:off x="8234852" y="4259764"/>
            <a:ext cx="1684338" cy="366949"/>
            <a:chOff x="8234852" y="4259764"/>
            <a:chExt cx="1684338" cy="366949"/>
          </a:xfrm>
        </p:grpSpPr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BD9CD2B5-5BAD-F64E-ABCA-CBF632B90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852" y="439213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94E783-4022-4840-9168-04845DD3C6E1}"/>
                </a:ext>
              </a:extLst>
            </p:cNvPr>
            <p:cNvSpPr txBox="1"/>
            <p:nvPr/>
          </p:nvSpPr>
          <p:spPr>
            <a:xfrm rot="460210">
              <a:off x="8600615" y="4259764"/>
              <a:ext cx="1257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update 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      X’’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91273DD-2DB7-7D46-A38E-BB2C165693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9955" y="4436145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7AF7376-17A3-D741-91E5-0D8534607D08}"/>
              </a:ext>
            </a:extLst>
          </p:cNvPr>
          <p:cNvGrpSpPr/>
          <p:nvPr/>
        </p:nvGrpSpPr>
        <p:grpSpPr>
          <a:xfrm>
            <a:off x="8226030" y="2820539"/>
            <a:ext cx="1684338" cy="362594"/>
            <a:chOff x="8226030" y="2820539"/>
            <a:chExt cx="1684338" cy="3625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70E437-30BF-E34D-A36A-B1465B8979C1}"/>
                </a:ext>
              </a:extLst>
            </p:cNvPr>
            <p:cNvSpPr txBox="1"/>
            <p:nvPr/>
          </p:nvSpPr>
          <p:spPr>
            <a:xfrm rot="460210">
              <a:off x="8283881" y="2820539"/>
              <a:ext cx="1560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lock data record 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26EF0C1-2237-8E46-AB56-8D689EE5C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294855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D140EC4-5DA8-F040-BC23-C3A90A90AE49}"/>
              </a:ext>
            </a:extLst>
          </p:cNvPr>
          <p:cNvGrpSpPr/>
          <p:nvPr/>
        </p:nvGrpSpPr>
        <p:grpSpPr>
          <a:xfrm>
            <a:off x="8211743" y="3211740"/>
            <a:ext cx="1673225" cy="326272"/>
            <a:chOff x="8211743" y="3211740"/>
            <a:chExt cx="1673225" cy="326272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C78912E7-84E1-824B-B855-60DAC36E5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21174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9CDE70-7C81-BB40-B7E7-D376841A3505}"/>
                </a:ext>
              </a:extLst>
            </p:cNvPr>
            <p:cNvSpPr txBox="1"/>
            <p:nvPr/>
          </p:nvSpPr>
          <p:spPr>
            <a:xfrm rot="21106037">
              <a:off x="9368027" y="3230235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</a:t>
              </a:r>
              <a:endPara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FE3FF41-4F60-4C4F-85AB-4CC4494FF63A}"/>
              </a:ext>
            </a:extLst>
          </p:cNvPr>
          <p:cNvGrpSpPr/>
          <p:nvPr/>
        </p:nvGrpSpPr>
        <p:grpSpPr>
          <a:xfrm>
            <a:off x="10136156" y="2957082"/>
            <a:ext cx="522425" cy="400110"/>
            <a:chOff x="10136156" y="2957082"/>
            <a:chExt cx="522425" cy="400110"/>
          </a:xfrm>
        </p:grpSpPr>
        <p:sp>
          <p:nvSpPr>
            <p:cNvPr id="91" name="AutoShape 327">
              <a:extLst>
                <a:ext uri="{FF2B5EF4-FFF2-40B4-BE49-F238E27FC236}">
                  <a16:creationId xmlns:a16="http://schemas.microsoft.com/office/drawing/2014/main" id="{819E3430-D00B-DE4A-BF76-DA4F707F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A7AE3A8-B4B7-5D45-9040-2EECD223536E}"/>
                </a:ext>
              </a:extLst>
            </p:cNvPr>
            <p:cNvSpPr txBox="1"/>
            <p:nvPr/>
          </p:nvSpPr>
          <p:spPr>
            <a:xfrm>
              <a:off x="10364121" y="3049415"/>
              <a:ext cx="294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64171ED-8243-0748-A18D-E9E66AB8C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sp>
        <p:nvSpPr>
          <p:cNvPr id="102" name="AutoShape 327">
            <a:extLst>
              <a:ext uri="{FF2B5EF4-FFF2-40B4-BE49-F238E27FC236}">
                <a16:creationId xmlns:a16="http://schemas.microsoft.com/office/drawing/2014/main" id="{94D2C5FA-36D2-234A-8CDE-D9DE43DC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378" y="2195369"/>
            <a:ext cx="510086" cy="40011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67923B-2554-D94F-98BF-5970F66E0A80}"/>
              </a:ext>
            </a:extLst>
          </p:cNvPr>
          <p:cNvSpPr txBox="1"/>
          <p:nvPr/>
        </p:nvSpPr>
        <p:spPr>
          <a:xfrm>
            <a:off x="10383166" y="2287702"/>
            <a:ext cx="29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5B74FE-39C8-5B43-9432-6DE5518154FD}"/>
              </a:ext>
            </a:extLst>
          </p:cNvPr>
          <p:cNvGrpSpPr/>
          <p:nvPr/>
        </p:nvGrpSpPr>
        <p:grpSpPr>
          <a:xfrm>
            <a:off x="10132163" y="3702128"/>
            <a:ext cx="592569" cy="400110"/>
            <a:chOff x="10136156" y="2957082"/>
            <a:chExt cx="592569" cy="400110"/>
          </a:xfrm>
        </p:grpSpPr>
        <p:sp>
          <p:nvSpPr>
            <p:cNvPr id="107" name="AutoShape 327">
              <a:extLst>
                <a:ext uri="{FF2B5EF4-FFF2-40B4-BE49-F238E27FC236}">
                  <a16:creationId xmlns:a16="http://schemas.microsoft.com/office/drawing/2014/main" id="{8B16F450-5DEA-8B45-B210-945CA675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167ECA-B9B2-4E40-82B0-9F43976F24FE}"/>
                </a:ext>
              </a:extLst>
            </p:cNvPr>
            <p:cNvSpPr txBox="1"/>
            <p:nvPr/>
          </p:nvSpPr>
          <p:spPr>
            <a:xfrm>
              <a:off x="10364121" y="3049415"/>
              <a:ext cx="364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X’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6DE726C-08C5-5346-B762-9B140BCB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55A0D6-71A5-1D45-8A52-331867F92A1A}"/>
              </a:ext>
            </a:extLst>
          </p:cNvPr>
          <p:cNvGrpSpPr/>
          <p:nvPr/>
        </p:nvGrpSpPr>
        <p:grpSpPr>
          <a:xfrm>
            <a:off x="10128170" y="4447174"/>
            <a:ext cx="592569" cy="400110"/>
            <a:chOff x="10136156" y="2957082"/>
            <a:chExt cx="592569" cy="400110"/>
          </a:xfrm>
        </p:grpSpPr>
        <p:sp>
          <p:nvSpPr>
            <p:cNvPr id="111" name="AutoShape 327">
              <a:extLst>
                <a:ext uri="{FF2B5EF4-FFF2-40B4-BE49-F238E27FC236}">
                  <a16:creationId xmlns:a16="http://schemas.microsoft.com/office/drawing/2014/main" id="{AD90F81E-B5AA-6341-8460-5E051080A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02956FF-BB8D-6149-9012-24692DD7049D}"/>
                </a:ext>
              </a:extLst>
            </p:cNvPr>
            <p:cNvSpPr txBox="1"/>
            <p:nvPr/>
          </p:nvSpPr>
          <p:spPr>
            <a:xfrm>
              <a:off x="10364121" y="3049415"/>
              <a:ext cx="364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X’’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7E37BA2D-D932-D14B-9FD2-5FE1BA0B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B7CAB0-F376-054D-A184-1987E69E5578}"/>
              </a:ext>
            </a:extLst>
          </p:cNvPr>
          <p:cNvGrpSpPr/>
          <p:nvPr/>
        </p:nvGrpSpPr>
        <p:grpSpPr>
          <a:xfrm>
            <a:off x="10126354" y="5192220"/>
            <a:ext cx="726072" cy="400110"/>
            <a:chOff x="10138333" y="2957082"/>
            <a:chExt cx="726072" cy="400110"/>
          </a:xfrm>
        </p:grpSpPr>
        <p:sp>
          <p:nvSpPr>
            <p:cNvPr id="115" name="AutoShape 327">
              <a:extLst>
                <a:ext uri="{FF2B5EF4-FFF2-40B4-BE49-F238E27FC236}">
                  <a16:creationId xmlns:a16="http://schemas.microsoft.com/office/drawing/2014/main" id="{0D7E10F2-D009-F14B-82D2-F08AB2218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935EAA-1BE1-5D4A-BB6F-A7C69F071ADD}"/>
                </a:ext>
              </a:extLst>
            </p:cNvPr>
            <p:cNvSpPr txBox="1"/>
            <p:nvPr/>
          </p:nvSpPr>
          <p:spPr>
            <a:xfrm>
              <a:off x="10364121" y="3049415"/>
              <a:ext cx="500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X’’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6F306746-EF4C-B446-9F1D-1D85D8A99FAC}"/>
              </a:ext>
            </a:extLst>
          </p:cNvPr>
          <p:cNvSpPr txBox="1"/>
          <p:nvPr/>
        </p:nvSpPr>
        <p:spPr>
          <a:xfrm>
            <a:off x="7895870" y="4140346"/>
            <a:ext cx="41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t’</a:t>
            </a:r>
            <a:endParaRPr kumimoji="0" lang="en-US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7676F85-BC7E-BCEE-F34E-9032EDE9D82D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9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136922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dirty="0">
                <a:ea typeface="ＭＳ Ｐゴシック"/>
              </a:rPr>
              <a:t>Состояние сеанса пользователь</a:t>
            </a:r>
            <a:r>
              <a:rPr lang="en-US" sz="4400" dirty="0">
                <a:ea typeface="ＭＳ Ｐゴシック"/>
              </a:rPr>
              <a:t>/</a:t>
            </a:r>
            <a:r>
              <a:rPr lang="ru-RU" dirty="0">
                <a:ea typeface="ＭＳ Ｐゴシック"/>
              </a:rPr>
              <a:t>сервер</a:t>
            </a:r>
            <a:r>
              <a:rPr lang="en-US" sz="4400" dirty="0">
                <a:ea typeface="ＭＳ Ｐゴシック"/>
              </a:rPr>
              <a:t>: cookies</a:t>
            </a:r>
            <a:endParaRPr lang="en-US" dirty="0">
              <a:ea typeface="ＭＳ Ｐゴシック"/>
              <a:cs typeface="+mj-lt"/>
            </a:endParaRPr>
          </a:p>
        </p:txBody>
      </p:sp>
      <p:sp>
        <p:nvSpPr>
          <p:cNvPr id="93" name="Rectangle 3">
            <a:extLst>
              <a:ext uri="{FF2B5EF4-FFF2-40B4-BE49-F238E27FC236}">
                <a16:creationId xmlns:a16="http://schemas.microsoft.com/office/drawing/2014/main" id="{044314F4-5E29-A342-9469-ED1D194C2BEE}"/>
              </a:ext>
            </a:extLst>
          </p:cNvPr>
          <p:cNvSpPr txBox="1">
            <a:spLocks noChangeArrowheads="1"/>
          </p:cNvSpPr>
          <p:nvPr/>
        </p:nvSpPr>
        <p:spPr>
          <a:xfrm>
            <a:off x="622608" y="1187346"/>
            <a:ext cx="6335547" cy="48879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sz="2600" dirty="0" err="1">
                <a:ea typeface="+mn-lt"/>
                <a:cs typeface="+mn-lt"/>
              </a:rPr>
              <a:t>Веб-сайты</a:t>
            </a:r>
            <a:r>
              <a:rPr lang="en-US" sz="2600" dirty="0">
                <a:ea typeface="+mn-lt"/>
                <a:cs typeface="+mn-lt"/>
              </a:rPr>
              <a:t> и </a:t>
            </a:r>
            <a:r>
              <a:rPr lang="en-US" sz="2600" dirty="0" err="1">
                <a:ea typeface="+mn-lt"/>
                <a:cs typeface="+mn-lt"/>
              </a:rPr>
              <a:t>клиентский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браузер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используют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файлы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>
                <a:solidFill>
                  <a:srgbClr val="C00000"/>
                </a:solidFill>
                <a:ea typeface="+mn-lt"/>
                <a:cs typeface="+mn-lt"/>
              </a:rPr>
              <a:t>cookie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для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сохранения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определенного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состояния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между</a:t>
            </a:r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dirty="0" err="1">
                <a:ea typeface="+mn-lt"/>
                <a:cs typeface="+mn-lt"/>
              </a:rPr>
              <a:t>транзакциями</a:t>
            </a:r>
            <a:r>
              <a:rPr lang="en-US" sz="2600" dirty="0">
                <a:ea typeface="+mn-lt"/>
                <a:cs typeface="+mn-lt"/>
              </a:rPr>
              <a:t>.</a:t>
            </a:r>
            <a:endParaRPr lang="ru-RU" sz="2600" dirty="0">
              <a:cs typeface="+mn-cs"/>
            </a:endParaRPr>
          </a:p>
          <a:p>
            <a:pPr>
              <a:buNone/>
              <a:defRPr/>
            </a:pPr>
            <a:r>
              <a:rPr lang="en-US" altLang="en-US" sz="2400" i="1" dirty="0" err="1">
                <a:solidFill>
                  <a:srgbClr val="0000A3"/>
                </a:solidFill>
                <a:latin typeface="Calibri"/>
                <a:ea typeface="ＭＳ Ｐゴシック"/>
              </a:rPr>
              <a:t>Четыре</a:t>
            </a:r>
            <a:r>
              <a:rPr lang="en-US" altLang="en-US" sz="2400" i="1" dirty="0">
                <a:solidFill>
                  <a:srgbClr val="0000A3"/>
                </a:solidFill>
                <a:latin typeface="Calibri"/>
                <a:ea typeface="ＭＳ Ｐゴシック"/>
              </a:rPr>
              <a:t> </a:t>
            </a:r>
            <a:r>
              <a:rPr lang="en-US" altLang="en-US" sz="2400" i="1" dirty="0" err="1">
                <a:solidFill>
                  <a:srgbClr val="0000A3"/>
                </a:solidFill>
                <a:latin typeface="Calibri"/>
                <a:ea typeface="ＭＳ Ｐゴシック"/>
              </a:rPr>
              <a:t>компонента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</a:t>
            </a:r>
            <a:endParaRPr lang="en-US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00A3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lvl="1"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1)</a:t>
            </a:r>
            <a:r>
              <a:rPr lang="en-US" altLang="en-US" dirty="0">
                <a:ea typeface="ＭＳ Ｐゴシック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строка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заголовка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файла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 cookie </a:t>
            </a:r>
            <a:r>
              <a:rPr lang="en-US" dirty="0">
                <a:ea typeface="+mn-lt"/>
                <a:cs typeface="+mn-lt"/>
              </a:rPr>
              <a:t>в </a:t>
            </a:r>
            <a:r>
              <a:rPr lang="en-US" dirty="0" err="1">
                <a:ea typeface="+mn-lt"/>
                <a:cs typeface="+mn-lt"/>
              </a:rPr>
              <a:t>ответном</a:t>
            </a:r>
            <a:r>
              <a:rPr lang="en-US" dirty="0">
                <a:ea typeface="+mn-lt"/>
                <a:cs typeface="+mn-lt"/>
              </a:rPr>
              <a:t> HTTP-</a:t>
            </a:r>
            <a:r>
              <a:rPr lang="en-US" dirty="0" err="1">
                <a:ea typeface="+mn-lt"/>
                <a:cs typeface="+mn-lt"/>
              </a:rPr>
              <a:t>сообщении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lvl="1"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2) </a:t>
            </a:r>
            <a:r>
              <a:rPr lang="en-US" dirty="0" err="1">
                <a:ea typeface="+mn-lt"/>
                <a:cs typeface="+mn-lt"/>
              </a:rPr>
              <a:t>строка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заголовка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файла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cookie </a:t>
            </a:r>
            <a:r>
              <a:rPr lang="en-US" dirty="0">
                <a:ea typeface="+mn-lt"/>
                <a:cs typeface="+mn-lt"/>
              </a:rPr>
              <a:t>в </a:t>
            </a:r>
            <a:r>
              <a:rPr lang="en-US" dirty="0" err="1">
                <a:ea typeface="+mn-lt"/>
                <a:cs typeface="+mn-lt"/>
              </a:rPr>
              <a:t>следующем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сообщении</a:t>
            </a:r>
            <a:r>
              <a:rPr lang="en-US" dirty="0">
                <a:ea typeface="+mn-lt"/>
                <a:cs typeface="+mn-lt"/>
              </a:rPr>
              <a:t> HTTP-</a:t>
            </a:r>
            <a:r>
              <a:rPr lang="en-US" dirty="0" err="1">
                <a:ea typeface="+mn-lt"/>
                <a:cs typeface="+mn-lt"/>
              </a:rPr>
              <a:t>запроса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lvl="1"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3) </a:t>
            </a:r>
            <a:r>
              <a:rPr lang="en-US" dirty="0" err="1">
                <a:ea typeface="+mn-lt"/>
                <a:cs typeface="+mn-lt"/>
              </a:rPr>
              <a:t>файл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cookie, </a:t>
            </a:r>
            <a:r>
              <a:rPr lang="en-US" dirty="0" err="1">
                <a:ea typeface="+mn-lt"/>
                <a:cs typeface="+mn-lt"/>
              </a:rPr>
              <a:t>хранящийся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хосте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пользователя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управляемый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браузером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пользователя</a:t>
            </a:r>
            <a:endParaRPr lang="en-US" altLang="ja-JP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lvl="1">
              <a:buNone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4) </a:t>
            </a:r>
            <a:r>
              <a:rPr lang="en-US" dirty="0" err="1">
                <a:ea typeface="+mn-lt"/>
                <a:cs typeface="+mn-lt"/>
              </a:rPr>
              <a:t>внутренняя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база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данных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на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веб-сайте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26408C84-4366-9C43-B55D-97AC8C9FA33A}"/>
              </a:ext>
            </a:extLst>
          </p:cNvPr>
          <p:cNvSpPr txBox="1">
            <a:spLocks noChangeArrowheads="1"/>
          </p:cNvSpPr>
          <p:nvPr/>
        </p:nvSpPr>
        <p:spPr>
          <a:xfrm>
            <a:off x="7588319" y="1121085"/>
            <a:ext cx="4363453" cy="50257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1079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lang="en-US" sz="2000" dirty="0" err="1">
                <a:solidFill>
                  <a:srgbClr val="0000A3"/>
                </a:solidFill>
                <a:latin typeface="Calibri"/>
              </a:rPr>
              <a:t>Пример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lang="ru-RU" sz="2000">
              <a:cs typeface="Calibri"/>
            </a:endParaRPr>
          </a:p>
          <a:p>
            <a:pPr marL="233045" indent="-233045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000" dirty="0" err="1">
                <a:ea typeface="+mn-lt"/>
                <a:cs typeface="+mn-lt"/>
              </a:rPr>
              <a:t>Сьюзан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использует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браузер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ноутбуке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впервые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посещает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конкретный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сайт</a:t>
            </a:r>
            <a:r>
              <a:rPr lang="en-US" sz="2000" dirty="0">
                <a:ea typeface="+mn-lt"/>
                <a:cs typeface="+mn-lt"/>
              </a:rPr>
              <a:t> э-</a:t>
            </a:r>
            <a:r>
              <a:rPr lang="en-US" sz="2000" dirty="0" err="1">
                <a:ea typeface="+mn-lt"/>
                <a:cs typeface="+mn-lt"/>
              </a:rPr>
              <a:t>коммерции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>
              <a:cs typeface="Calibri"/>
            </a:endParaRPr>
          </a:p>
          <a:p>
            <a:pPr marL="233045" indent="-233045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000" dirty="0" err="1">
                <a:ea typeface="+mn-lt"/>
                <a:cs typeface="+mn-lt"/>
              </a:rPr>
              <a:t>когда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на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сайт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поступают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первоначальные</a:t>
            </a:r>
            <a:r>
              <a:rPr lang="en-US" sz="2000" dirty="0">
                <a:ea typeface="+mn-lt"/>
                <a:cs typeface="+mn-lt"/>
              </a:rPr>
              <a:t> HTTP-</a:t>
            </a:r>
            <a:r>
              <a:rPr lang="en-US" sz="2000" dirty="0" err="1">
                <a:ea typeface="+mn-lt"/>
                <a:cs typeface="+mn-lt"/>
              </a:rPr>
              <a:t>запросы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сайт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создает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lang="en-US" sz="2000" dirty="0">
                <a:latin typeface="Calibri"/>
              </a:rPr>
              <a:t> </a:t>
            </a:r>
            <a:endParaRPr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/>
              <a:buChar char="•"/>
              <a:tabLst/>
              <a:defRPr/>
            </a:pPr>
            <a:r>
              <a:rPr lang="en-US" sz="2000" dirty="0" err="1">
                <a:latin typeface="Calibri"/>
              </a:rPr>
              <a:t>уникальный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ID (aka “cookie”)</a:t>
            </a:r>
            <a:endParaRPr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685800" lvl="1" indent="-228600"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err="1">
                <a:ea typeface="+mn-lt"/>
                <a:cs typeface="+mn-lt"/>
              </a:rPr>
              <a:t>запись</a:t>
            </a:r>
            <a:r>
              <a:rPr lang="en-US" sz="2000" dirty="0">
                <a:ea typeface="+mn-lt"/>
                <a:cs typeface="+mn-lt"/>
              </a:rPr>
              <a:t> в </a:t>
            </a:r>
            <a:r>
              <a:rPr lang="en-US" sz="2000" err="1">
                <a:ea typeface="+mn-lt"/>
                <a:cs typeface="+mn-lt"/>
              </a:rPr>
              <a:t>серверной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базе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данных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для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идентификатора</a:t>
            </a:r>
            <a:r>
              <a:rPr lang="en-US" sz="2000" dirty="0">
                <a:ea typeface="+mn-lt"/>
                <a:cs typeface="+mn-lt"/>
              </a:rPr>
              <a:t> </a:t>
            </a:r>
          </a:p>
          <a:p>
            <a:pPr marL="685800" lvl="1" indent="-228600">
              <a:spcBef>
                <a:spcPts val="600"/>
              </a:spcBef>
              <a:buFont typeface="Arial"/>
              <a:buChar char="•"/>
              <a:defRPr/>
            </a:pPr>
            <a:r>
              <a:rPr lang="en-US" sz="2000" err="1">
                <a:ea typeface="+mn-lt"/>
                <a:cs typeface="+mn-lt"/>
              </a:rPr>
              <a:t>последующие</a:t>
            </a:r>
            <a:r>
              <a:rPr lang="en-US" sz="2000" dirty="0">
                <a:ea typeface="+mn-lt"/>
                <a:cs typeface="+mn-lt"/>
              </a:rPr>
              <a:t> HTTP-</a:t>
            </a:r>
            <a:r>
              <a:rPr lang="en-US" sz="2000" err="1">
                <a:ea typeface="+mn-lt"/>
                <a:cs typeface="+mn-lt"/>
              </a:rPr>
              <a:t>запросы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от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Сьюзан</a:t>
            </a:r>
            <a:r>
              <a:rPr lang="en-US" sz="2000" dirty="0">
                <a:ea typeface="+mn-lt"/>
                <a:cs typeface="+mn-lt"/>
              </a:rPr>
              <a:t> к </a:t>
            </a:r>
            <a:r>
              <a:rPr lang="en-US" sz="2000" err="1">
                <a:ea typeface="+mn-lt"/>
                <a:cs typeface="+mn-lt"/>
              </a:rPr>
              <a:t>этому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сайту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будут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содержать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значение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идентификатора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файла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cookie, </a:t>
            </a:r>
            <a:r>
              <a:rPr lang="en-US" sz="2000" err="1">
                <a:ea typeface="+mn-lt"/>
                <a:cs typeface="+mn-lt"/>
              </a:rPr>
              <a:t>что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позволит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сайту</a:t>
            </a:r>
            <a:r>
              <a:rPr lang="en-US" sz="2000" dirty="0">
                <a:ea typeface="+mn-lt"/>
                <a:cs typeface="+mn-lt"/>
              </a:rPr>
              <a:t> «</a:t>
            </a:r>
            <a:r>
              <a:rPr lang="en-US" sz="2000" err="1">
                <a:ea typeface="+mn-lt"/>
                <a:cs typeface="+mn-lt"/>
              </a:rPr>
              <a:t>идентифицировать</a:t>
            </a:r>
            <a:r>
              <a:rPr lang="en-US" sz="2000" dirty="0">
                <a:ea typeface="+mn-lt"/>
                <a:cs typeface="+mn-lt"/>
              </a:rPr>
              <a:t>» </a:t>
            </a:r>
            <a:r>
              <a:rPr lang="en-US" sz="2000" err="1">
                <a:ea typeface="+mn-lt"/>
                <a:cs typeface="+mn-lt"/>
              </a:rPr>
              <a:t>Сьюзен</a:t>
            </a:r>
            <a:r>
              <a:rPr lang="en-US" sz="2000" dirty="0">
                <a:ea typeface="+mn-lt"/>
                <a:cs typeface="+mn-lt"/>
              </a:rPr>
              <a:t> </a:t>
            </a:r>
            <a:endParaRPr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1FBA2-19EB-5659-F43D-72EC34D933A1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dirty="0">
                <a:ea typeface="ＭＳ Ｐゴシック" panose="020B0600070205080204" pitchFamily="34" charset="-128"/>
              </a:rPr>
              <a:t>Состояние сеанса пользователь</a:t>
            </a:r>
            <a:r>
              <a:rPr lang="en-US" sz="4400" dirty="0">
                <a:ea typeface="ＭＳ Ｐゴシック" panose="020B0600070205080204" pitchFamily="34" charset="-128"/>
              </a:rPr>
              <a:t>/</a:t>
            </a:r>
            <a:r>
              <a:rPr lang="ru-RU" dirty="0">
                <a:ea typeface="ＭＳ Ｐゴシック" panose="020B0600070205080204" pitchFamily="34" charset="-128"/>
              </a:rPr>
              <a:t>сервер</a:t>
            </a:r>
            <a:r>
              <a:rPr lang="en-US" sz="4400" dirty="0">
                <a:ea typeface="ＭＳ Ｐゴシック" panose="020B0600070205080204" pitchFamily="34" charset="-128"/>
              </a:rPr>
              <a:t>: cookies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96" name="Text Box 5">
            <a:extLst>
              <a:ext uri="{FF2B5EF4-FFF2-40B4-BE49-F238E27FC236}">
                <a16:creationId xmlns:a16="http://schemas.microsoft.com/office/drawing/2014/main" id="{BDD58876-57D5-6242-A5A0-1F4F57BB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273" y="1200398"/>
            <a:ext cx="1088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r>
              <a:rPr lang="en-US" altLang="en-US" sz="2400" kern="0" dirty="0" err="1">
                <a:solidFill>
                  <a:srgbClr val="CC0000"/>
                </a:solidFill>
                <a:latin typeface="Calibri"/>
                <a:ea typeface="ＭＳ Ｐゴシック"/>
              </a:rPr>
              <a:t>клиент</a:t>
            </a:r>
            <a:endParaRPr lang="ru-RU" dirty="0" err="1">
              <a:cs typeface="+mn-cs"/>
            </a:endParaRPr>
          </a:p>
        </p:txBody>
      </p:sp>
      <p:sp>
        <p:nvSpPr>
          <p:cNvPr id="97" name="Text Box 6">
            <a:extLst>
              <a:ext uri="{FF2B5EF4-FFF2-40B4-BE49-F238E27FC236}">
                <a16:creationId xmlns:a16="http://schemas.microsoft.com/office/drawing/2014/main" id="{2C7DB634-32FD-8242-867E-9B9E0867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376" y="1202140"/>
            <a:ext cx="1093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kern="0" dirty="0" err="1">
                <a:solidFill>
                  <a:srgbClr val="CC0000"/>
                </a:solidFill>
                <a:latin typeface="Calibri"/>
                <a:ea typeface="ＭＳ Ｐゴシック"/>
              </a:rPr>
              <a:t>сервер</a:t>
            </a:r>
            <a:endParaRPr kumimoji="0" lang="en-US" altLang="en-US" sz="2400" b="0" i="0" u="none" strike="noStrike" kern="0" cap="none" spc="0" normalizeH="0" baseline="0" noProof="0" dirty="0" err="1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8" name="Group 90">
            <a:extLst>
              <a:ext uri="{FF2B5EF4-FFF2-40B4-BE49-F238E27FC236}">
                <a16:creationId xmlns:a16="http://schemas.microsoft.com/office/drawing/2014/main" id="{94011BFB-FD4F-E449-8218-8F0FBC795682}"/>
              </a:ext>
            </a:extLst>
          </p:cNvPr>
          <p:cNvGrpSpPr>
            <a:grpSpLocks/>
          </p:cNvGrpSpPr>
          <p:nvPr/>
        </p:nvGrpSpPr>
        <p:grpSpPr bwMode="auto">
          <a:xfrm>
            <a:off x="2996806" y="4057653"/>
            <a:ext cx="3873500" cy="458788"/>
            <a:chOff x="1414" y="2657"/>
            <a:chExt cx="2440" cy="289"/>
          </a:xfrm>
        </p:grpSpPr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88BDB1BC-CF22-D740-8FD0-3286D32A2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2657"/>
              <a:ext cx="244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1663D802-36E9-1C4C-BFE3-BD3D00335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2694"/>
              <a:ext cx="1897" cy="252"/>
              <a:chOff x="3268" y="2846"/>
              <a:chExt cx="1897" cy="252"/>
            </a:xfrm>
          </p:grpSpPr>
          <p:sp>
            <p:nvSpPr>
              <p:cNvPr id="101" name="Rectangle 18">
                <a:extLst>
                  <a:ext uri="{FF2B5EF4-FFF2-40B4-BE49-F238E27FC236}">
                    <a16:creationId xmlns:a16="http://schemas.microsoft.com/office/drawing/2014/main" id="{F3795387-184E-6040-B5E5-4A94444CF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02" name="Text Box 19">
                <a:extLst>
                  <a:ext uri="{FF2B5EF4-FFF2-40B4-BE49-F238E27FC236}">
                    <a16:creationId xmlns:a16="http://schemas.microsoft.com/office/drawing/2014/main" id="{1E8E6531-8FF1-1C40-8C70-630F4E147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897" cy="2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91440" tIns="45720" rIns="91440" bIns="45720" anchor="t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kern="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обычный</a:t>
                </a:r>
                <a:r>
                  <a:rPr lang="en-US" kern="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 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rPr>
                  <a:t>HTTP</a:t>
                </a:r>
                <a:r>
                  <a:rPr lang="en-US" kern="0" dirty="0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 </a:t>
                </a:r>
                <a:r>
                  <a:rPr lang="en-US" kern="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ответ</a:t>
                </a:r>
                <a:endParaRPr lang="ru-RU" dirty="0" err="1">
                  <a:ea typeface="ＭＳ Ｐゴシック"/>
                  <a:cs typeface="+mn-cs"/>
                </a:endParaRPr>
              </a:p>
            </p:txBody>
          </p:sp>
        </p:grpSp>
      </p:grpSp>
      <p:grpSp>
        <p:nvGrpSpPr>
          <p:cNvPr id="103" name="Group 94">
            <a:extLst>
              <a:ext uri="{FF2B5EF4-FFF2-40B4-BE49-F238E27FC236}">
                <a16:creationId xmlns:a16="http://schemas.microsoft.com/office/drawing/2014/main" id="{A02DFDF0-ACF5-0944-BB01-BEA857B2408F}"/>
              </a:ext>
            </a:extLst>
          </p:cNvPr>
          <p:cNvGrpSpPr>
            <a:grpSpLocks/>
          </p:cNvGrpSpPr>
          <p:nvPr/>
        </p:nvGrpSpPr>
        <p:grpSpPr bwMode="auto">
          <a:xfrm>
            <a:off x="3002432" y="5867498"/>
            <a:ext cx="3859213" cy="463549"/>
            <a:chOff x="1392" y="3579"/>
            <a:chExt cx="2431" cy="292"/>
          </a:xfrm>
        </p:grpSpPr>
        <p:sp>
          <p:nvSpPr>
            <p:cNvPr id="104" name="Line 24">
              <a:extLst>
                <a:ext uri="{FF2B5EF4-FFF2-40B4-BE49-F238E27FC236}">
                  <a16:creationId xmlns:a16="http://schemas.microsoft.com/office/drawing/2014/main" id="{EEB16C5E-89E3-9248-A0E9-068D3F51C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579"/>
              <a:ext cx="2431" cy="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Text Box 27">
              <a:extLst>
                <a:ext uri="{FF2B5EF4-FFF2-40B4-BE49-F238E27FC236}">
                  <a16:creationId xmlns:a16="http://schemas.microsoft.com/office/drawing/2014/main" id="{474B7C25-022E-B449-BFB7-79520686A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619"/>
              <a:ext cx="1852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err="1">
                  <a:solidFill>
                    <a:srgbClr val="000000"/>
                  </a:solidFill>
                  <a:latin typeface="Calibri"/>
                </a:rPr>
                <a:t>обычный</a:t>
              </a:r>
              <a:r>
                <a:rPr lang="en-US" kern="0" dirty="0">
                  <a:solidFill>
                    <a:srgbClr val="000000"/>
                  </a:solidFill>
                  <a:latin typeface="Calibri"/>
                </a:rPr>
                <a:t> 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+mn-cs"/>
                </a:rPr>
                <a:t>HTTP</a:t>
              </a:r>
              <a:r>
                <a:rPr lang="en-US" kern="0" dirty="0">
                  <a:solidFill>
                    <a:srgbClr val="000000"/>
                  </a:solidFill>
                  <a:latin typeface="Calibri"/>
                </a:rPr>
                <a:t> </a:t>
              </a:r>
              <a:r>
                <a:rPr lang="en-US" kern="0" dirty="0" err="1">
                  <a:solidFill>
                    <a:srgbClr val="000000"/>
                  </a:solidFill>
                  <a:latin typeface="Calibri"/>
                </a:rPr>
                <a:t>ответ</a:t>
              </a:r>
              <a:endParaRPr lang="ru-RU" dirty="0" err="1">
                <a:cs typeface="+mn-cs"/>
              </a:endParaRPr>
            </a:p>
          </p:txBody>
        </p:sp>
      </p:grpSp>
      <p:sp>
        <p:nvSpPr>
          <p:cNvPr id="108" name="Text Box 59">
            <a:extLst>
              <a:ext uri="{FF2B5EF4-FFF2-40B4-BE49-F238E27FC236}">
                <a16:creationId xmlns:a16="http://schemas.microsoft.com/office/drawing/2014/main" id="{8FCE1392-BEBB-7649-A72C-5DBA3176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56" y="2293935"/>
            <a:ext cx="178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cookie </a:t>
            </a:r>
            <a:r>
              <a:rPr lang="en-US" altLang="en-US" sz="1800" kern="0" dirty="0" err="1">
                <a:solidFill>
                  <a:srgbClr val="000000"/>
                </a:solidFill>
                <a:latin typeface="Calibri"/>
                <a:ea typeface="ＭＳ Ｐゴシック"/>
              </a:rPr>
              <a:t>файл</a:t>
            </a:r>
            <a:endParaRPr kumimoji="0" lang="en-US" altLang="en-US" sz="1800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9" name="Text Box 66">
            <a:extLst>
              <a:ext uri="{FF2B5EF4-FFF2-40B4-BE49-F238E27FC236}">
                <a16:creationId xmlns:a16="http://schemas.microsoft.com/office/drawing/2014/main" id="{0A6A1E02-F6BE-5D46-AD20-D1F7027F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946" y="4616838"/>
            <a:ext cx="1766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i="1" kern="0" dirty="0" err="1">
                <a:solidFill>
                  <a:srgbClr val="000000"/>
                </a:solidFill>
                <a:latin typeface="Calibri"/>
                <a:ea typeface="ＭＳ Ｐゴシック"/>
              </a:rPr>
              <a:t>Через</a:t>
            </a:r>
            <a:r>
              <a:rPr lang="en-US" altLang="en-US" i="1" kern="0" dirty="0">
                <a:solidFill>
                  <a:srgbClr val="00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Calibri"/>
                <a:ea typeface="ＭＳ Ｐゴシック"/>
              </a:rPr>
              <a:t>неделю</a:t>
            </a: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</a:t>
            </a:r>
          </a:p>
        </p:txBody>
      </p:sp>
      <p:grpSp>
        <p:nvGrpSpPr>
          <p:cNvPr id="110" name="Group 89">
            <a:extLst>
              <a:ext uri="{FF2B5EF4-FFF2-40B4-BE49-F238E27FC236}">
                <a16:creationId xmlns:a16="http://schemas.microsoft.com/office/drawing/2014/main" id="{40D8E44C-8C6C-D542-9BE7-10406B51CDF5}"/>
              </a:ext>
            </a:extLst>
          </p:cNvPr>
          <p:cNvGrpSpPr>
            <a:grpSpLocks/>
          </p:cNvGrpSpPr>
          <p:nvPr/>
        </p:nvGrpSpPr>
        <p:grpSpPr bwMode="auto">
          <a:xfrm>
            <a:off x="2998327" y="3429000"/>
            <a:ext cx="6777024" cy="1128713"/>
            <a:chOff x="1411" y="2261"/>
            <a:chExt cx="3533" cy="711"/>
          </a:xfrm>
        </p:grpSpPr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153DBCD9-AEFE-0D4C-84B4-A29E1AAA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2361"/>
              <a:ext cx="2016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2" name="Text Box 15">
              <a:extLst>
                <a:ext uri="{FF2B5EF4-FFF2-40B4-BE49-F238E27FC236}">
                  <a16:creationId xmlns:a16="http://schemas.microsoft.com/office/drawing/2014/main" id="{B4EE3ACA-27BC-0046-99A0-E10CEAF8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sz="1800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обычный</a:t>
              </a:r>
              <a:r>
                <a:rPr lang="en-US" sz="1800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 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</a:t>
              </a:r>
              <a:r>
                <a:rPr lang="en-US" sz="1800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 </a:t>
              </a:r>
              <a:r>
                <a:rPr lang="en-US" sz="1800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запрос</a:t>
              </a:r>
              <a:endParaRPr lang="en-US" sz="1800" kern="0" dirty="0" err="1">
                <a:latin typeface="Arial"/>
                <a:ea typeface="ＭＳ Ｐゴシック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cookie: 1678</a:t>
              </a:r>
              <a:endParaRPr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3" name="Text Box 28">
              <a:extLst>
                <a:ext uri="{FF2B5EF4-FFF2-40B4-BE49-F238E27FC236}">
                  <a16:creationId xmlns:a16="http://schemas.microsoft.com/office/drawing/2014/main" id="{E0C8E058-016B-9643-8EC4-38404A2A2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2332"/>
              <a:ext cx="66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действие</a:t>
              </a:r>
              <a:endParaRPr lang="en-US" altLang="en-US" kern="0" dirty="0" err="1">
                <a:solidFill>
                  <a:srgbClr val="000099"/>
                </a:solidFill>
                <a:latin typeface="Calibri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на</a:t>
              </a:r>
              <a:r>
                <a:rPr lang="en-US" altLang="en-US" kern="0" dirty="0">
                  <a:solidFill>
                    <a:srgbClr val="000099"/>
                  </a:solidFill>
                  <a:latin typeface="Calibri"/>
                  <a:ea typeface="ＭＳ Ｐゴシック"/>
                </a:rPr>
                <a:t> </a:t>
              </a:r>
              <a:r>
                <a:rPr lang="en-US" altLang="en-US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основе</a:t>
              </a:r>
              <a:endParaRPr lang="en-US" altLang="en-US" kern="0" dirty="0" err="1">
                <a:solidFill>
                  <a:srgbClr val="000099"/>
                </a:solidFill>
                <a:latin typeface="Calibri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>
                  <a:solidFill>
                    <a:srgbClr val="000099"/>
                  </a:solidFill>
                  <a:latin typeface="Calibri"/>
                  <a:ea typeface="ＭＳ Ｐゴシック"/>
                </a:rPr>
                <a:t>cookie</a:t>
              </a:r>
              <a:endParaRPr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/>
              </a:endParaRPr>
            </a:p>
          </p:txBody>
        </p:sp>
        <p:sp>
          <p:nvSpPr>
            <p:cNvPr id="114" name="Line 42">
              <a:extLst>
                <a:ext uri="{FF2B5EF4-FFF2-40B4-BE49-F238E27FC236}">
                  <a16:creationId xmlns:a16="http://schemas.microsoft.com/office/drawing/2014/main" id="{AEE1E959-6738-514B-BC11-A0C6268B0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5" name="Group 83">
              <a:extLst>
                <a:ext uri="{FF2B5EF4-FFF2-40B4-BE49-F238E27FC236}">
                  <a16:creationId xmlns:a16="http://schemas.microsoft.com/office/drawing/2014/main" id="{B7857F88-08E3-E240-A20C-5162D296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" y="2363"/>
              <a:ext cx="487" cy="252"/>
              <a:chOff x="4306" y="2273"/>
              <a:chExt cx="487" cy="252"/>
            </a:xfrm>
          </p:grpSpPr>
          <p:sp>
            <p:nvSpPr>
              <p:cNvPr id="116" name="Rectangle 72">
                <a:extLst>
                  <a:ext uri="{FF2B5EF4-FFF2-40B4-BE49-F238E27FC236}">
                    <a16:creationId xmlns:a16="http://schemas.microsoft.com/office/drawing/2014/main" id="{597ACCEC-4FF2-6B40-8454-C2F1F6A7C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7" name="Text Box 43">
                <a:extLst>
                  <a:ext uri="{FF2B5EF4-FFF2-40B4-BE49-F238E27FC236}">
                    <a16:creationId xmlns:a16="http://schemas.microsoft.com/office/drawing/2014/main" id="{361D7D30-A4D4-5C44-878A-9FE3CEA44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47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40" tIns="45720" rIns="91440" bIns="45720" anchor="t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kern="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доступ</a:t>
                </a:r>
                <a:endParaRPr kumimoji="0" lang="en-US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8" name="Group 81">
            <a:extLst>
              <a:ext uri="{FF2B5EF4-FFF2-40B4-BE49-F238E27FC236}">
                <a16:creationId xmlns:a16="http://schemas.microsoft.com/office/drawing/2014/main" id="{CCEC4E82-EFC9-4646-BCEE-C0B8C7E94B5A}"/>
              </a:ext>
            </a:extLst>
          </p:cNvPr>
          <p:cNvGrpSpPr>
            <a:grpSpLocks/>
          </p:cNvGrpSpPr>
          <p:nvPr/>
        </p:nvGrpSpPr>
        <p:grpSpPr bwMode="auto">
          <a:xfrm>
            <a:off x="1704581" y="1762123"/>
            <a:ext cx="1066800" cy="565150"/>
            <a:chOff x="527" y="1047"/>
            <a:chExt cx="855" cy="486"/>
          </a:xfrm>
        </p:grpSpPr>
        <p:sp>
          <p:nvSpPr>
            <p:cNvPr id="119" name="AutoShape 67">
              <a:extLst>
                <a:ext uri="{FF2B5EF4-FFF2-40B4-BE49-F238E27FC236}">
                  <a16:creationId xmlns:a16="http://schemas.microsoft.com/office/drawing/2014/main" id="{3FF0F743-E4ED-2B41-96D3-06A33C24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0" name="Text Box 60">
              <a:extLst>
                <a:ext uri="{FF2B5EF4-FFF2-40B4-BE49-F238E27FC236}">
                  <a16:creationId xmlns:a16="http://schemas.microsoft.com/office/drawing/2014/main" id="{6117DA15-C6DD-B847-B11A-0D6EFDBC1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193"/>
              <a:ext cx="80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8734</a:t>
              </a:r>
            </a:p>
          </p:txBody>
        </p:sp>
      </p:grpSp>
      <p:grpSp>
        <p:nvGrpSpPr>
          <p:cNvPr id="121" name="Group 95">
            <a:extLst>
              <a:ext uri="{FF2B5EF4-FFF2-40B4-BE49-F238E27FC236}">
                <a16:creationId xmlns:a16="http://schemas.microsoft.com/office/drawing/2014/main" id="{6419469C-19C4-3947-B461-0398BDE5A56E}"/>
              </a:ext>
            </a:extLst>
          </p:cNvPr>
          <p:cNvGrpSpPr>
            <a:grpSpLocks/>
          </p:cNvGrpSpPr>
          <p:nvPr/>
        </p:nvGrpSpPr>
        <p:grpSpPr bwMode="auto">
          <a:xfrm>
            <a:off x="2952356" y="1946272"/>
            <a:ext cx="6972540" cy="1301749"/>
            <a:chOff x="1386" y="1327"/>
            <a:chExt cx="3730" cy="820"/>
          </a:xfrm>
        </p:grpSpPr>
        <p:sp>
          <p:nvSpPr>
            <p:cNvPr id="122" name="Line 4">
              <a:extLst>
                <a:ext uri="{FF2B5EF4-FFF2-40B4-BE49-F238E27FC236}">
                  <a16:creationId xmlns:a16="http://schemas.microsoft.com/office/drawing/2014/main" id="{53358BBA-04B8-9D40-89A7-C1749138D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3" name="Text Box 8">
              <a:extLst>
                <a:ext uri="{FF2B5EF4-FFF2-40B4-BE49-F238E27FC236}">
                  <a16:creationId xmlns:a16="http://schemas.microsoft.com/office/drawing/2014/main" id="{437463ED-2B74-A04D-85BF-36A6CD1AD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обычный</a:t>
              </a:r>
              <a:r>
                <a:rPr lang="en-US" altLang="en-US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 </a:t>
              </a: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 HTTP </a:t>
              </a:r>
              <a:r>
                <a:rPr lang="en-US" altLang="en-US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запрос</a:t>
              </a:r>
              <a:endParaRPr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8689192D-F56C-1640-861C-3C443D41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1390"/>
              <a:ext cx="822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Сервер</a:t>
              </a:r>
              <a:r>
                <a:rPr lang="en-US" altLang="en-US" sz="1600" kern="0" dirty="0">
                  <a:solidFill>
                    <a:srgbClr val="000099"/>
                  </a:solidFill>
                  <a:latin typeface="Calibri"/>
                  <a:ea typeface="ＭＳ Ｐゴシック"/>
                </a:rPr>
                <a:t> Amazon</a:t>
              </a:r>
              <a:endParaRPr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создает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 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ID</a:t>
              </a:r>
              <a:endParaRPr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Calibri"/>
                  <a:ea typeface="ＭＳ Ｐゴシック"/>
                </a:rPr>
                <a:t>1678 </a:t>
              </a:r>
              <a:r>
                <a:rPr lang="en-US" altLang="en-US" sz="1600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для</a:t>
              </a:r>
              <a:r>
                <a:rPr lang="en-US" altLang="en-US" sz="1600" kern="0" dirty="0">
                  <a:solidFill>
                    <a:srgbClr val="000099"/>
                  </a:solidFill>
                  <a:latin typeface="Calibri"/>
                  <a:ea typeface="ＭＳ Ｐゴシック"/>
                </a:rPr>
                <a:t> </a:t>
              </a:r>
              <a:endParaRPr lang="en-US" altLang="en-US" sz="1600" kern="0" dirty="0">
                <a:solidFill>
                  <a:srgbClr val="000099"/>
                </a:solidFill>
                <a:latin typeface="Calibri"/>
                <a:ea typeface="ＭＳ Ｐゴシック"/>
                <a:cs typeface="Calibri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пользователя</a:t>
              </a:r>
              <a:endParaRPr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grpSp>
          <p:nvGrpSpPr>
            <p:cNvPr id="125" name="Group 82">
              <a:extLst>
                <a:ext uri="{FF2B5EF4-FFF2-40B4-BE49-F238E27FC236}">
                  <a16:creationId xmlns:a16="http://schemas.microsoft.com/office/drawing/2014/main" id="{03DF1B1A-A9A9-854D-8891-346BB0DBA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730"/>
              <a:ext cx="739" cy="417"/>
              <a:chOff x="4377" y="1640"/>
              <a:chExt cx="739" cy="417"/>
            </a:xfrm>
          </p:grpSpPr>
          <p:sp>
            <p:nvSpPr>
              <p:cNvPr id="126" name="Line 40">
                <a:extLst>
                  <a:ext uri="{FF2B5EF4-FFF2-40B4-BE49-F238E27FC236}">
                    <a16:creationId xmlns:a16="http://schemas.microsoft.com/office/drawing/2014/main" id="{52C051AD-65C2-504B-9A70-F8E72303C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7" name="Rectangle 73">
                <a:extLst>
                  <a:ext uri="{FF2B5EF4-FFF2-40B4-BE49-F238E27FC236}">
                    <a16:creationId xmlns:a16="http://schemas.microsoft.com/office/drawing/2014/main" id="{7F34673E-5298-3241-9317-86EC3DD70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28" name="Text Box 41">
                <a:extLst>
                  <a:ext uri="{FF2B5EF4-FFF2-40B4-BE49-F238E27FC236}">
                    <a16:creationId xmlns:a16="http://schemas.microsoft.com/office/drawing/2014/main" id="{F17F9C36-958E-4C47-BE78-4A1A5F072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40" tIns="45720" rIns="91440" bIns="45720" anchor="t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tabLst/>
                  <a:defRPr/>
                </a:pPr>
                <a:r>
                  <a:rPr lang="en-US" altLang="en-US" kern="0" dirty="0" err="1">
                    <a:solidFill>
                      <a:srgbClr val="000000"/>
                    </a:solidFill>
                    <a:latin typeface="Calibri"/>
                    <a:ea typeface="ＭＳ Ｐゴシック"/>
                  </a:rPr>
                  <a:t>создание</a:t>
                </a:r>
                <a:endParaRPr lang="ru-RU" dirty="0" err="1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 algn="ctr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kern="0" dirty="0" err="1">
                    <a:latin typeface="Calibri"/>
                    <a:ea typeface="ＭＳ Ｐゴシック"/>
                    <a:cs typeface="Calibri"/>
                  </a:rPr>
                  <a:t>записи</a:t>
                </a:r>
                <a:endParaRPr lang="en-US" altLang="en-US" kern="0" dirty="0" err="1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29" name="Group 88">
            <a:extLst>
              <a:ext uri="{FF2B5EF4-FFF2-40B4-BE49-F238E27FC236}">
                <a16:creationId xmlns:a16="http://schemas.microsoft.com/office/drawing/2014/main" id="{7A1CD3F5-FA12-5E48-9AC5-0FFB79FB2A15}"/>
              </a:ext>
            </a:extLst>
          </p:cNvPr>
          <p:cNvGrpSpPr>
            <a:grpSpLocks/>
          </p:cNvGrpSpPr>
          <p:nvPr/>
        </p:nvGrpSpPr>
        <p:grpSpPr bwMode="auto">
          <a:xfrm>
            <a:off x="1675603" y="2474086"/>
            <a:ext cx="5151555" cy="890270"/>
            <a:chOff x="462" y="1603"/>
            <a:chExt cx="3550" cy="719"/>
          </a:xfrm>
        </p:grpSpPr>
        <p:sp>
          <p:nvSpPr>
            <p:cNvPr id="130" name="Line 9">
              <a:extLst>
                <a:ext uri="{FF2B5EF4-FFF2-40B4-BE49-F238E27FC236}">
                  <a16:creationId xmlns:a16="http://schemas.microsoft.com/office/drawing/2014/main" id="{34D0E0B7-0FCE-BB41-80D4-74036A27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1603"/>
              <a:ext cx="2608" cy="2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Text Box 11">
              <a:extLst>
                <a:ext uri="{FF2B5EF4-FFF2-40B4-BE49-F238E27FC236}">
                  <a16:creationId xmlns:a16="http://schemas.microsoft.com/office/drawing/2014/main" id="{C2A582BF-35AD-EC42-8C5E-BCF7C4420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800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обычный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 HTTP </a:t>
              </a:r>
              <a:r>
                <a:rPr lang="en-US" altLang="en-US" sz="1800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ответ</a:t>
              </a:r>
              <a:r>
                <a:rPr lang="en-US" altLang="en-US" sz="1800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 </a:t>
              </a:r>
              <a:endParaRPr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/>
              </a:endParaRPr>
            </a:p>
            <a:p>
              <a:pPr algn="ct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set-cookie: 1678</a:t>
              </a:r>
              <a:r>
                <a:rPr lang="en-US" altLang="en-US" sz="1800" b="1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 </a:t>
              </a:r>
              <a:endParaRPr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Calibri"/>
              </a:endParaRPr>
            </a:p>
          </p:txBody>
        </p:sp>
        <p:grpSp>
          <p:nvGrpSpPr>
            <p:cNvPr id="132" name="Group 76">
              <a:extLst>
                <a:ext uri="{FF2B5EF4-FFF2-40B4-BE49-F238E27FC236}">
                  <a16:creationId xmlns:a16="http://schemas.microsoft.com/office/drawing/2014/main" id="{9B50E41F-6BE8-5B41-B57A-83E988A05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1836"/>
              <a:ext cx="1004" cy="486"/>
              <a:chOff x="687" y="1746"/>
              <a:chExt cx="1004" cy="486"/>
            </a:xfrm>
          </p:grpSpPr>
          <p:sp>
            <p:nvSpPr>
              <p:cNvPr id="133" name="AutoShape 74">
                <a:extLst>
                  <a:ext uri="{FF2B5EF4-FFF2-40B4-BE49-F238E27FC236}">
                    <a16:creationId xmlns:a16="http://schemas.microsoft.com/office/drawing/2014/main" id="{0B53BA64-2104-564F-AC68-42F70CD18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1746"/>
                <a:ext cx="735" cy="486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34" name="Text Box 75">
                <a:extLst>
                  <a:ext uri="{FF2B5EF4-FFF2-40B4-BE49-F238E27FC236}">
                    <a16:creationId xmlns:a16="http://schemas.microsoft.com/office/drawing/2014/main" id="{40EF6721-60A7-E646-8306-ACE2C580A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" y="1836"/>
                <a:ext cx="100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ebay</a:t>
                </a:r>
                <a:r>
                  <a:rPr kumimoji="0" lang="en-US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 8734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rPr>
                  <a:t>amazon 1678</a:t>
                </a:r>
              </a:p>
            </p:txBody>
          </p:sp>
        </p:grpSp>
      </p:grpSp>
      <p:grpSp>
        <p:nvGrpSpPr>
          <p:cNvPr id="135" name="Group 93">
            <a:extLst>
              <a:ext uri="{FF2B5EF4-FFF2-40B4-BE49-F238E27FC236}">
                <a16:creationId xmlns:a16="http://schemas.microsoft.com/office/drawing/2014/main" id="{3301D1A0-4332-D44D-9339-6985DCD61D45}"/>
              </a:ext>
            </a:extLst>
          </p:cNvPr>
          <p:cNvGrpSpPr>
            <a:grpSpLocks/>
          </p:cNvGrpSpPr>
          <p:nvPr/>
        </p:nvGrpSpPr>
        <p:grpSpPr bwMode="auto">
          <a:xfrm>
            <a:off x="2994226" y="4365354"/>
            <a:ext cx="6781125" cy="2001838"/>
            <a:chOff x="1406" y="2641"/>
            <a:chExt cx="3562" cy="1261"/>
          </a:xfrm>
        </p:grpSpPr>
        <p:sp>
          <p:nvSpPr>
            <p:cNvPr id="136" name="Line 20">
              <a:extLst>
                <a:ext uri="{FF2B5EF4-FFF2-40B4-BE49-F238E27FC236}">
                  <a16:creationId xmlns:a16="http://schemas.microsoft.com/office/drawing/2014/main" id="{27A08B61-84D4-974B-B631-032C83422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3293"/>
              <a:ext cx="2032" cy="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C0FE6E20-0831-D147-9963-B3CABC0FF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sz="1800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обычный</a:t>
              </a:r>
              <a:r>
                <a:rPr lang="en-US" sz="1800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 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</a:t>
              </a:r>
              <a:r>
                <a:rPr lang="en-US" sz="1800" kern="0" dirty="0">
                  <a:solidFill>
                    <a:srgbClr val="000000"/>
                  </a:solidFill>
                  <a:latin typeface="Calibri"/>
                  <a:ea typeface="ＭＳ Ｐゴシック"/>
                </a:rPr>
                <a:t> </a:t>
              </a:r>
              <a:r>
                <a:rPr lang="en-US" sz="1800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запрос</a:t>
              </a:r>
              <a:endParaRPr lang="en-US" sz="1800" kern="0" dirty="0" err="1">
                <a:latin typeface="Arial"/>
                <a:ea typeface="ＭＳ Ｐゴシック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cookie: 1678</a:t>
              </a:r>
              <a:endParaRPr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38" name="Text Box 29">
              <a:extLst>
                <a:ext uri="{FF2B5EF4-FFF2-40B4-BE49-F238E27FC236}">
                  <a16:creationId xmlns:a16="http://schemas.microsoft.com/office/drawing/2014/main" id="{8241B379-77A9-114B-8D91-05EAB5E6D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3262"/>
              <a:ext cx="6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r>
                <a:rPr lang="en-US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действие</a:t>
              </a:r>
              <a:endParaRPr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на</a:t>
              </a:r>
              <a:r>
                <a:rPr lang="en-US" kern="0" dirty="0">
                  <a:solidFill>
                    <a:srgbClr val="000099"/>
                  </a:solidFill>
                  <a:latin typeface="Calibri"/>
                  <a:ea typeface="ＭＳ Ｐゴシック"/>
                </a:rPr>
                <a:t> </a:t>
              </a:r>
              <a:r>
                <a:rPr lang="en-US" kern="0" dirty="0" err="1">
                  <a:solidFill>
                    <a:srgbClr val="000099"/>
                  </a:solidFill>
                  <a:latin typeface="Calibri"/>
                  <a:ea typeface="ＭＳ Ｐゴシック"/>
                </a:rPr>
                <a:t>основе</a:t>
              </a:r>
              <a:endParaRPr lang="en-US" sz="20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endParaRPr>
            </a:p>
            <a:p>
              <a:pPr marL="0" marR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tabLst/>
                <a:defRPr/>
              </a:pPr>
              <a:r>
                <a:rPr lang="en-US" kern="0" dirty="0">
                  <a:solidFill>
                    <a:srgbClr val="000099"/>
                  </a:solidFill>
                  <a:latin typeface="Calibri"/>
                </a:rPr>
                <a:t>cookie</a:t>
              </a:r>
              <a:endParaRPr lang="en-US" dirty="0">
                <a:cs typeface="+mn-cs"/>
              </a:endParaRP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id="{E200A986-F657-7343-BB4C-41C023FA5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0" name="Text Box 71">
              <a:extLst>
                <a:ext uri="{FF2B5EF4-FFF2-40B4-BE49-F238E27FC236}">
                  <a16:creationId xmlns:a16="http://schemas.microsoft.com/office/drawing/2014/main" id="{CCBDD99D-1C5A-2749-9C7B-9D0A6E0A3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2939"/>
              <a:ext cx="483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kern="0" dirty="0" err="1">
                  <a:solidFill>
                    <a:srgbClr val="000000"/>
                  </a:solidFill>
                  <a:latin typeface="Calibri"/>
                  <a:ea typeface="ＭＳ Ｐゴシック"/>
                </a:rPr>
                <a:t>доступ</a:t>
              </a:r>
              <a:endPara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1" name="Group 77">
            <a:extLst>
              <a:ext uri="{FF2B5EF4-FFF2-40B4-BE49-F238E27FC236}">
                <a16:creationId xmlns:a16="http://schemas.microsoft.com/office/drawing/2014/main" id="{147D74CA-2DA8-1241-A8E8-3EF2E932E88E}"/>
              </a:ext>
            </a:extLst>
          </p:cNvPr>
          <p:cNvGrpSpPr>
            <a:grpSpLocks/>
          </p:cNvGrpSpPr>
          <p:nvPr/>
        </p:nvGrpSpPr>
        <p:grpSpPr bwMode="auto">
          <a:xfrm>
            <a:off x="1655687" y="5113066"/>
            <a:ext cx="1389062" cy="633978"/>
            <a:chOff x="702" y="1746"/>
            <a:chExt cx="1004" cy="486"/>
          </a:xfrm>
        </p:grpSpPr>
        <p:sp>
          <p:nvSpPr>
            <p:cNvPr id="142" name="AutoShape 78">
              <a:extLst>
                <a:ext uri="{FF2B5EF4-FFF2-40B4-BE49-F238E27FC236}">
                  <a16:creationId xmlns:a16="http://schemas.microsoft.com/office/drawing/2014/main" id="{19C72BA2-8506-044E-A290-911BA7AE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746"/>
              <a:ext cx="773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3" name="Text Box 79">
              <a:extLst>
                <a:ext uri="{FF2B5EF4-FFF2-40B4-BE49-F238E27FC236}">
                  <a16:creationId xmlns:a16="http://schemas.microsoft.com/office/drawing/2014/main" id="{DF0A1B9A-EFCF-7042-A14D-D22FE4D3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851"/>
              <a:ext cx="10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 8734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rPr>
                <a:t>amazon 1678</a:t>
              </a:r>
              <a:endPara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44" name="Text Box 80">
            <a:extLst>
              <a:ext uri="{FF2B5EF4-FFF2-40B4-BE49-F238E27FC236}">
                <a16:creationId xmlns:a16="http://schemas.microsoft.com/office/drawing/2014/main" id="{EC583638-A99A-9144-B11A-E459DCDD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441" y="2493763"/>
            <a:ext cx="16914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серверная</a:t>
            </a:r>
            <a:r>
              <a:rPr lang="en-US" kern="0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 </a:t>
            </a:r>
            <a:endParaRPr lang="ru-RU">
              <a:solidFill>
                <a:srgbClr val="C00000"/>
              </a:solidFill>
              <a:ea typeface="ＭＳ Ｐゴシック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база</a:t>
            </a:r>
            <a:r>
              <a:rPr lang="en-US" kern="0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kern="0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данных</a:t>
            </a:r>
            <a:endParaRPr lang="ru-RU" dirty="0">
              <a:solidFill>
                <a:srgbClr val="C00000"/>
              </a:solidFill>
              <a:ea typeface="ＭＳ Ｐゴシック"/>
              <a:cs typeface="Arial"/>
            </a:endParaRPr>
          </a:p>
        </p:txBody>
      </p:sp>
      <p:sp>
        <p:nvSpPr>
          <p:cNvPr id="145" name="AutoShape 327">
            <a:extLst>
              <a:ext uri="{FF2B5EF4-FFF2-40B4-BE49-F238E27FC236}">
                <a16:creationId xmlns:a16="http://schemas.microsoft.com/office/drawing/2014/main" id="{774E3BE6-BFC9-C849-B588-B56E574D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4838" y="3202824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46" name="Group 63">
            <a:extLst>
              <a:ext uri="{FF2B5EF4-FFF2-40B4-BE49-F238E27FC236}">
                <a16:creationId xmlns:a16="http://schemas.microsoft.com/office/drawing/2014/main" id="{1D650FE6-EFAF-DA42-B6C3-89E2D30D6710}"/>
              </a:ext>
            </a:extLst>
          </p:cNvPr>
          <p:cNvGrpSpPr>
            <a:grpSpLocks/>
          </p:cNvGrpSpPr>
          <p:nvPr/>
        </p:nvGrpSpPr>
        <p:grpSpPr bwMode="auto">
          <a:xfrm>
            <a:off x="6709231" y="1274501"/>
            <a:ext cx="351110" cy="610396"/>
            <a:chOff x="4140" y="429"/>
            <a:chExt cx="1425" cy="2396"/>
          </a:xfrm>
        </p:grpSpPr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id="{23F46B7A-88B4-C64E-A298-064AE8ED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Rectangle 65">
              <a:extLst>
                <a:ext uri="{FF2B5EF4-FFF2-40B4-BE49-F238E27FC236}">
                  <a16:creationId xmlns:a16="http://schemas.microsoft.com/office/drawing/2014/main" id="{932E7E2F-358A-204B-ACA1-ECA34C74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9" name="Freeform 66">
              <a:extLst>
                <a:ext uri="{FF2B5EF4-FFF2-40B4-BE49-F238E27FC236}">
                  <a16:creationId xmlns:a16="http://schemas.microsoft.com/office/drawing/2014/main" id="{5AD2CC4E-2BC1-3742-B273-CCF95574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0" name="Freeform 67">
              <a:extLst>
                <a:ext uri="{FF2B5EF4-FFF2-40B4-BE49-F238E27FC236}">
                  <a16:creationId xmlns:a16="http://schemas.microsoft.com/office/drawing/2014/main" id="{1DBFB074-4990-854E-B454-9FF52C6C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Rectangle 68">
              <a:extLst>
                <a:ext uri="{FF2B5EF4-FFF2-40B4-BE49-F238E27FC236}">
                  <a16:creationId xmlns:a16="http://schemas.microsoft.com/office/drawing/2014/main" id="{BE0EBEA8-CD1D-5047-B6F1-2FAA1FF3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2" name="Group 69">
              <a:extLst>
                <a:ext uri="{FF2B5EF4-FFF2-40B4-BE49-F238E27FC236}">
                  <a16:creationId xmlns:a16="http://schemas.microsoft.com/office/drawing/2014/main" id="{FB3D83DD-33C0-D64F-AEA3-0EDE47897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7" name="AutoShape 70">
                <a:extLst>
                  <a:ext uri="{FF2B5EF4-FFF2-40B4-BE49-F238E27FC236}">
                    <a16:creationId xmlns:a16="http://schemas.microsoft.com/office/drawing/2014/main" id="{9F58D14A-E308-6E43-8765-29117CEB2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8" name="AutoShape 71">
                <a:extLst>
                  <a:ext uri="{FF2B5EF4-FFF2-40B4-BE49-F238E27FC236}">
                    <a16:creationId xmlns:a16="http://schemas.microsoft.com/office/drawing/2014/main" id="{990E0E9A-D7D4-F540-994A-F5A32D4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53" name="Rectangle 72">
              <a:extLst>
                <a:ext uri="{FF2B5EF4-FFF2-40B4-BE49-F238E27FC236}">
                  <a16:creationId xmlns:a16="http://schemas.microsoft.com/office/drawing/2014/main" id="{914BF847-475C-7C47-96A4-CAFCCACE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4" name="Group 73">
              <a:extLst>
                <a:ext uri="{FF2B5EF4-FFF2-40B4-BE49-F238E27FC236}">
                  <a16:creationId xmlns:a16="http://schemas.microsoft.com/office/drawing/2014/main" id="{A276F146-AB6A-8C4E-BD8B-856A510CB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5" name="AutoShape 74">
                <a:extLst>
                  <a:ext uri="{FF2B5EF4-FFF2-40B4-BE49-F238E27FC236}">
                    <a16:creationId xmlns:a16="http://schemas.microsoft.com/office/drawing/2014/main" id="{FB783255-C8AF-CD4E-84DF-1573DF91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6" name="AutoShape 75">
                <a:extLst>
                  <a:ext uri="{FF2B5EF4-FFF2-40B4-BE49-F238E27FC236}">
                    <a16:creationId xmlns:a16="http://schemas.microsoft.com/office/drawing/2014/main" id="{46E81119-BF44-D945-96D2-7A6A2F19E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55" name="Rectangle 76">
              <a:extLst>
                <a:ext uri="{FF2B5EF4-FFF2-40B4-BE49-F238E27FC236}">
                  <a16:creationId xmlns:a16="http://schemas.microsoft.com/office/drawing/2014/main" id="{823BB60D-416A-0746-BBEF-9DC4528B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Rectangle 77">
              <a:extLst>
                <a:ext uri="{FF2B5EF4-FFF2-40B4-BE49-F238E27FC236}">
                  <a16:creationId xmlns:a16="http://schemas.microsoft.com/office/drawing/2014/main" id="{500EA440-64F5-FE43-A9CD-EC38855A5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7" name="Group 78">
              <a:extLst>
                <a:ext uri="{FF2B5EF4-FFF2-40B4-BE49-F238E27FC236}">
                  <a16:creationId xmlns:a16="http://schemas.microsoft.com/office/drawing/2014/main" id="{014CE493-B3CF-454F-97A3-BF80992E3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3" name="AutoShape 79">
                <a:extLst>
                  <a:ext uri="{FF2B5EF4-FFF2-40B4-BE49-F238E27FC236}">
                    <a16:creationId xmlns:a16="http://schemas.microsoft.com/office/drawing/2014/main" id="{40259673-2628-3C41-9A32-A9512F4B2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4" name="AutoShape 80">
                <a:extLst>
                  <a:ext uri="{FF2B5EF4-FFF2-40B4-BE49-F238E27FC236}">
                    <a16:creationId xmlns:a16="http://schemas.microsoft.com/office/drawing/2014/main" id="{F5B75204-14D3-4949-85E6-E03DC0637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C088528D-4021-6642-8A80-03351DCF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59" name="Group 82">
              <a:extLst>
                <a:ext uri="{FF2B5EF4-FFF2-40B4-BE49-F238E27FC236}">
                  <a16:creationId xmlns:a16="http://schemas.microsoft.com/office/drawing/2014/main" id="{1859255F-C0C6-124B-9F92-5E236F8BD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1" name="AutoShape 83">
                <a:extLst>
                  <a:ext uri="{FF2B5EF4-FFF2-40B4-BE49-F238E27FC236}">
                    <a16:creationId xmlns:a16="http://schemas.microsoft.com/office/drawing/2014/main" id="{C035ED52-DDB2-C843-9FFF-5BC45A6C0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72" name="AutoShape 84">
                <a:extLst>
                  <a:ext uri="{FF2B5EF4-FFF2-40B4-BE49-F238E27FC236}">
                    <a16:creationId xmlns:a16="http://schemas.microsoft.com/office/drawing/2014/main" id="{E3C20259-037C-3641-A789-24D0DCCDC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60" name="Rectangle 85">
              <a:extLst>
                <a:ext uri="{FF2B5EF4-FFF2-40B4-BE49-F238E27FC236}">
                  <a16:creationId xmlns:a16="http://schemas.microsoft.com/office/drawing/2014/main" id="{AAA45EA2-DB28-264A-8894-70368F48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056A9634-8A28-174F-BB52-3C9B4E96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2" name="Freeform 87">
              <a:extLst>
                <a:ext uri="{FF2B5EF4-FFF2-40B4-BE49-F238E27FC236}">
                  <a16:creationId xmlns:a16="http://schemas.microsoft.com/office/drawing/2014/main" id="{28B4EE70-3F36-D84A-BBF7-26FCDCAB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3" name="Oval 88">
              <a:extLst>
                <a:ext uri="{FF2B5EF4-FFF2-40B4-BE49-F238E27FC236}">
                  <a16:creationId xmlns:a16="http://schemas.microsoft.com/office/drawing/2014/main" id="{AFA23CDD-2C19-364F-8CB6-E34A3A50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C80FF08C-B05A-5742-B82B-9D6BFBFA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5" name="AutoShape 90">
              <a:extLst>
                <a:ext uri="{FF2B5EF4-FFF2-40B4-BE49-F238E27FC236}">
                  <a16:creationId xmlns:a16="http://schemas.microsoft.com/office/drawing/2014/main" id="{D46EF758-7531-924C-8A33-5AC571E0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AutoShape 91">
              <a:extLst>
                <a:ext uri="{FF2B5EF4-FFF2-40B4-BE49-F238E27FC236}">
                  <a16:creationId xmlns:a16="http://schemas.microsoft.com/office/drawing/2014/main" id="{E252E208-3522-884B-9DE7-7EB15768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Oval 92">
              <a:extLst>
                <a:ext uri="{FF2B5EF4-FFF2-40B4-BE49-F238E27FC236}">
                  <a16:creationId xmlns:a16="http://schemas.microsoft.com/office/drawing/2014/main" id="{957DD520-6280-3E4E-BAD7-651F5141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Oval 93">
              <a:extLst>
                <a:ext uri="{FF2B5EF4-FFF2-40B4-BE49-F238E27FC236}">
                  <a16:creationId xmlns:a16="http://schemas.microsoft.com/office/drawing/2014/main" id="{ECF80637-5F56-1F4E-A6A8-ED0FA8AC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9" name="Oval 94">
              <a:extLst>
                <a:ext uri="{FF2B5EF4-FFF2-40B4-BE49-F238E27FC236}">
                  <a16:creationId xmlns:a16="http://schemas.microsoft.com/office/drawing/2014/main" id="{FFEB5237-B81D-9B45-A444-21BB4990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Rectangle 95">
              <a:extLst>
                <a:ext uri="{FF2B5EF4-FFF2-40B4-BE49-F238E27FC236}">
                  <a16:creationId xmlns:a16="http://schemas.microsoft.com/office/drawing/2014/main" id="{8C2A523A-6ED6-094A-8260-B51956D79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9" name="Group 96">
            <a:extLst>
              <a:ext uri="{FF2B5EF4-FFF2-40B4-BE49-F238E27FC236}">
                <a16:creationId xmlns:a16="http://schemas.microsoft.com/office/drawing/2014/main" id="{079DFC6E-4E8A-7B4D-8113-190A0989D0FB}"/>
              </a:ext>
            </a:extLst>
          </p:cNvPr>
          <p:cNvGrpSpPr>
            <a:grpSpLocks/>
          </p:cNvGrpSpPr>
          <p:nvPr/>
        </p:nvGrpSpPr>
        <p:grpSpPr bwMode="auto">
          <a:xfrm>
            <a:off x="2734523" y="1369488"/>
            <a:ext cx="667783" cy="586047"/>
            <a:chOff x="-44" y="1473"/>
            <a:chExt cx="981" cy="1105"/>
          </a:xfrm>
        </p:grpSpPr>
        <p:pic>
          <p:nvPicPr>
            <p:cNvPr id="180" name="Picture 97" descr="desktop_computer_stylized_medium">
              <a:extLst>
                <a:ext uri="{FF2B5EF4-FFF2-40B4-BE49-F238E27FC236}">
                  <a16:creationId xmlns:a16="http://schemas.microsoft.com/office/drawing/2014/main" id="{FB14A9C2-A921-3747-8B81-81EE51820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Freeform 98">
              <a:extLst>
                <a:ext uri="{FF2B5EF4-FFF2-40B4-BE49-F238E27FC236}">
                  <a16:creationId xmlns:a16="http://schemas.microsoft.com/office/drawing/2014/main" id="{9C2960BD-B3C9-AE44-9E68-217EF326B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8" name="Line 15">
            <a:extLst>
              <a:ext uri="{FF2B5EF4-FFF2-40B4-BE49-F238E27FC236}">
                <a16:creationId xmlns:a16="http://schemas.microsoft.com/office/drawing/2014/main" id="{9030FA43-2615-A74C-949D-871EDD525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9897" y="1993139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7717F97B-37DE-2442-8F9E-81FB9F33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07" y="6459827"/>
            <a:ext cx="662361" cy="2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US" altLang="en-US" sz="1400" dirty="0" err="1">
                <a:latin typeface="Calibri"/>
                <a:ea typeface="ＭＳ Ｐゴシック"/>
              </a:rPr>
              <a:t>время</a:t>
            </a:r>
            <a:endParaRPr lang="ru-RU" dirty="0" err="1">
              <a:cs typeface="+mn-cs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6E5A588C-0539-7140-B8E3-80735DCD2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7352" y="2001551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716E4165-7532-204E-993F-D649CD87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2" y="6468239"/>
            <a:ext cx="662361" cy="27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US" altLang="en-US" sz="1400" dirty="0" err="1">
                <a:latin typeface="Calibri"/>
                <a:ea typeface="ＭＳ Ｐゴシック"/>
              </a:rPr>
              <a:t>время</a:t>
            </a:r>
            <a:endParaRPr lang="ru-RU" dirty="0" err="1"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2D64E-EDEE-6514-CBFE-C7F6AAB7B2B1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3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/>
              </a:rPr>
              <a:t>HTTP cookies: </a:t>
            </a:r>
            <a:r>
              <a:rPr lang="en-US" dirty="0" err="1">
                <a:ea typeface="ＭＳ Ｐゴシック"/>
              </a:rPr>
              <a:t>комментарии</a:t>
            </a:r>
            <a:endParaRPr lang="en-US" sz="4400" dirty="0" err="1">
              <a:ea typeface="ＭＳ Ｐゴシック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7CD5F1C3-47BC-1645-A288-078B99127C22}"/>
              </a:ext>
            </a:extLst>
          </p:cNvPr>
          <p:cNvSpPr txBox="1">
            <a:spLocks noChangeArrowheads="1"/>
          </p:cNvSpPr>
          <p:nvPr/>
        </p:nvSpPr>
        <p:spPr>
          <a:xfrm>
            <a:off x="648049" y="1567486"/>
            <a:ext cx="6211363" cy="26305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None/>
              <a:defRPr/>
            </a:pPr>
            <a:r>
              <a:rPr lang="en-US" i="1" dirty="0" err="1">
                <a:solidFill>
                  <a:srgbClr val="C00000"/>
                </a:solidFill>
                <a:ea typeface="+mn-lt"/>
                <a:cs typeface="+mn-lt"/>
              </a:rPr>
              <a:t>Для</a:t>
            </a:r>
            <a:r>
              <a:rPr lang="en-US" i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C00000"/>
                </a:solidFill>
                <a:ea typeface="+mn-lt"/>
                <a:cs typeface="+mn-lt"/>
              </a:rPr>
              <a:t>чего</a:t>
            </a:r>
            <a:r>
              <a:rPr lang="en-US" i="1" dirty="0">
                <a:solidFill>
                  <a:srgbClr val="C00000"/>
                </a:solidFill>
                <a:ea typeface="+mn-lt"/>
                <a:cs typeface="+mn-lt"/>
              </a:rPr>
              <a:t> </a:t>
            </a:r>
            <a:r>
              <a:rPr lang="en-US" i="1" dirty="0" err="1">
                <a:solidFill>
                  <a:srgbClr val="C00000"/>
                </a:solidFill>
                <a:ea typeface="+mn-lt"/>
                <a:cs typeface="+mn-lt"/>
              </a:rPr>
              <a:t>используются</a:t>
            </a:r>
            <a:r>
              <a:rPr lang="en-US" i="1" dirty="0">
                <a:solidFill>
                  <a:srgbClr val="C00000"/>
                </a:solidFill>
                <a:ea typeface="+mn-lt"/>
                <a:cs typeface="+mn-lt"/>
              </a:rPr>
              <a:t> cookie </a:t>
            </a:r>
            <a:r>
              <a:rPr lang="en-US" i="1" dirty="0" err="1">
                <a:solidFill>
                  <a:srgbClr val="C00000"/>
                </a:solidFill>
                <a:ea typeface="+mn-lt"/>
                <a:cs typeface="+mn-lt"/>
              </a:rPr>
              <a:t>файлы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</a:t>
            </a:r>
            <a:endParaRPr lang="ru-RU" dirty="0">
              <a:ea typeface="ＭＳ Ｐゴシック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400" dirty="0" err="1">
                <a:latin typeface="Calibri"/>
                <a:ea typeface="ＭＳ Ｐゴシック"/>
              </a:rPr>
              <a:t>авторизация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lnSpc>
                <a:spcPct val="75000"/>
              </a:lnSpc>
              <a:defRPr/>
            </a:pPr>
            <a:r>
              <a:rPr lang="en-US" altLang="en-US" sz="2400" dirty="0" err="1">
                <a:latin typeface="Calibri"/>
                <a:ea typeface="ＭＳ Ｐゴシック"/>
              </a:rPr>
              <a:t>корзины</a:t>
            </a:r>
            <a:r>
              <a:rPr lang="en-US" altLang="en-US" sz="2400" dirty="0">
                <a:latin typeface="Calibri"/>
                <a:ea typeface="ＭＳ Ｐゴシック"/>
              </a:rPr>
              <a:t> </a:t>
            </a:r>
            <a:r>
              <a:rPr lang="en-US" altLang="en-US" sz="2400" dirty="0" err="1">
                <a:latin typeface="Calibri"/>
                <a:ea typeface="ＭＳ Ｐゴシック"/>
              </a:rPr>
              <a:t>покупок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 sz="2400" dirty="0" err="1">
                <a:latin typeface="Calibri"/>
                <a:ea typeface="ＭＳ Ｐゴシック"/>
              </a:rPr>
              <a:t>рекомендации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lnSpc>
                <a:spcPct val="75000"/>
              </a:lnSpc>
              <a:defRPr/>
            </a:pPr>
            <a:r>
              <a:rPr lang="en-US" sz="2400" dirty="0" err="1">
                <a:ea typeface="+mn-lt"/>
                <a:cs typeface="+mn-lt"/>
              </a:rPr>
              <a:t>сохранение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состояния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сеанса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пользователя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(</a:t>
            </a:r>
            <a:r>
              <a:rPr lang="en-US" sz="2400" dirty="0" err="1">
                <a:ea typeface="+mn-lt"/>
                <a:cs typeface="+mn-lt"/>
              </a:rPr>
              <a:t>веб-почта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)</a:t>
            </a:r>
            <a:r>
              <a:rPr lang="en-US" sz="2400" dirty="0">
                <a:ea typeface="+mn-lt"/>
                <a:cs typeface="+mn-lt"/>
              </a:rPr>
              <a:t> </a:t>
            </a:r>
            <a:endParaRPr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89" name="Rectangle 13">
            <a:extLst>
              <a:ext uri="{FF2B5EF4-FFF2-40B4-BE49-F238E27FC236}">
                <a16:creationId xmlns:a16="http://schemas.microsoft.com/office/drawing/2014/main" id="{BC2253F6-EA38-7C47-9CAD-4C2EC6BB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291" y="1568189"/>
            <a:ext cx="3821043" cy="354260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 i="1" dirty="0">
              <a:solidFill>
                <a:srgbClr val="CC0000"/>
              </a:solidFill>
              <a:latin typeface="Calibri"/>
              <a:ea typeface="ＭＳ Ｐゴシック"/>
            </a:endParaRPr>
          </a:p>
          <a:p>
            <a:pPr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cookies </a:t>
            </a:r>
            <a:r>
              <a:rPr lang="en-US" altLang="en-US" sz="1800" i="1" dirty="0">
                <a:solidFill>
                  <a:srgbClr val="CC0000"/>
                </a:solidFill>
                <a:latin typeface="Calibri"/>
                <a:ea typeface="ＭＳ Ｐゴシック"/>
              </a:rPr>
              <a:t>и </a:t>
            </a:r>
            <a:r>
              <a:rPr lang="en-US" altLang="en-US" sz="1800" i="1" dirty="0" err="1">
                <a:solidFill>
                  <a:srgbClr val="CC0000"/>
                </a:solidFill>
                <a:latin typeface="Calibri"/>
                <a:ea typeface="ＭＳ Ｐゴシック"/>
              </a:rPr>
              <a:t>конфиденциальность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</a:t>
            </a:r>
            <a:endParaRPr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en-US" sz="1800" dirty="0">
                <a:latin typeface="Calibri"/>
                <a:ea typeface="ＭＳ Ｐゴシック"/>
              </a:rPr>
              <a:t>cookie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файлы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позволяют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сайтам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многое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i="1" dirty="0" err="1">
                <a:latin typeface="Arial"/>
                <a:ea typeface="ＭＳ Ｐゴシック"/>
                <a:cs typeface="Arial"/>
              </a:rPr>
              <a:t>узнать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о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вас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на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их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сайте</a:t>
            </a:r>
            <a:r>
              <a:rPr lang="en-US" altLang="en-US" sz="1800" dirty="0">
                <a:latin typeface="Calibri"/>
                <a:ea typeface="ＭＳ Ｐゴシック"/>
                <a:cs typeface="Calibri"/>
              </a:rPr>
              <a:t>.</a:t>
            </a:r>
            <a:endParaRPr lang="en-US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800" dirty="0" err="1">
                <a:latin typeface="Arial"/>
                <a:ea typeface="ＭＳ Ｐゴシック"/>
                <a:cs typeface="Arial"/>
              </a:rPr>
              <a:t>Постоянные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>
                <a:latin typeface="Calibri"/>
                <a:ea typeface="ＭＳ Ｐゴシック"/>
                <a:cs typeface="Calibri"/>
              </a:rPr>
              <a:t>cookie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файлы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третьих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сторон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(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отслеживающие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>
                <a:latin typeface="Calibri"/>
                <a:ea typeface="ＭＳ Ｐゴシック"/>
                <a:cs typeface="Calibri"/>
              </a:rPr>
              <a:t>cookie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файлы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)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позволяют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отслеживать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общую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идентичность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(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значение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>
                <a:latin typeface="Calibri"/>
                <a:ea typeface="ＭＳ Ｐゴシック"/>
                <a:cs typeface="Calibri"/>
              </a:rPr>
              <a:t>cookie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-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файла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)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на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нескольких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1800" dirty="0" err="1">
                <a:latin typeface="Arial"/>
                <a:ea typeface="ＭＳ Ｐゴシック"/>
                <a:cs typeface="Arial"/>
              </a:rPr>
              <a:t>веб-сайтах</a:t>
            </a:r>
            <a:r>
              <a:rPr lang="en-US" sz="1800" dirty="0">
                <a:latin typeface="Arial"/>
                <a:ea typeface="ＭＳ Ｐゴシック"/>
                <a:cs typeface="Arial"/>
              </a:rPr>
              <a:t> </a:t>
            </a:r>
            <a:endParaRPr lang="en-US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90" name="Text Box 14">
            <a:extLst>
              <a:ext uri="{FF2B5EF4-FFF2-40B4-BE49-F238E27FC236}">
                <a16:creationId xmlns:a16="http://schemas.microsoft.com/office/drawing/2014/main" id="{D023EC46-D7D8-D04C-9048-D7EFE18F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264" y="1270393"/>
            <a:ext cx="181011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err="1">
                <a:solidFill>
                  <a:srgbClr val="000099"/>
                </a:solidFill>
                <a:latin typeface="Calibri"/>
                <a:ea typeface="ＭＳ Ｐゴシック"/>
              </a:rPr>
              <a:t>отступление</a:t>
            </a:r>
            <a:endParaRPr kumimoji="0" lang="en-US" altLang="en-US" sz="2400" b="0" i="0" u="none" strike="noStrike" kern="1200" cap="none" spc="0" normalizeH="0" baseline="0" noProof="0" dirty="0" err="1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1" name="Rectangle 15">
            <a:extLst>
              <a:ext uri="{FF2B5EF4-FFF2-40B4-BE49-F238E27FC236}">
                <a16:creationId xmlns:a16="http://schemas.microsoft.com/office/drawing/2014/main" id="{2C2FE22D-B17F-7C44-AE2F-82497658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62" y="4190583"/>
            <a:ext cx="626706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2200" i="1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как</a:t>
            </a:r>
            <a:r>
              <a:rPr lang="en-US" sz="2200" i="1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сохранять</a:t>
            </a:r>
            <a:r>
              <a:rPr lang="en-US" sz="2200" i="1" dirty="0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Arial"/>
                <a:ea typeface="ＭＳ Ｐゴシック"/>
                <a:cs typeface="Arial"/>
              </a:rPr>
              <a:t>состояние</a:t>
            </a:r>
            <a:r>
              <a:rPr kumimoji="0" lang="en-US" altLang="ja-JP" sz="2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?</a:t>
            </a:r>
            <a:endParaRPr lang="ru-RU" sz="2200">
              <a:solidFill>
                <a:srgbClr val="C00000"/>
              </a:solidFill>
              <a:ea typeface="ＭＳ Ｐゴシック"/>
              <a:cs typeface="Arial"/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en-US" sz="2200" i="1" dirty="0">
                <a:solidFill>
                  <a:srgbClr val="0000A3"/>
                </a:solidFill>
                <a:latin typeface="Calibri"/>
                <a:ea typeface="ＭＳ Ｐゴシック"/>
              </a:rPr>
              <a:t>В </a:t>
            </a:r>
            <a:r>
              <a:rPr lang="en-US" altLang="en-US" sz="2200" i="1" dirty="0" err="1">
                <a:solidFill>
                  <a:srgbClr val="0000A3"/>
                </a:solidFill>
                <a:latin typeface="Calibri"/>
                <a:ea typeface="ＭＳ Ｐゴシック"/>
              </a:rPr>
              <a:t>конечных</a:t>
            </a:r>
            <a:r>
              <a:rPr lang="en-US" altLang="en-US" sz="2200" i="1" dirty="0">
                <a:solidFill>
                  <a:srgbClr val="0000A3"/>
                </a:solidFill>
                <a:latin typeface="Calibri"/>
                <a:ea typeface="ＭＳ Ｐゴシック"/>
              </a:rPr>
              <a:t> </a:t>
            </a:r>
            <a:r>
              <a:rPr lang="en-US" altLang="en-US" sz="2200" i="1" dirty="0" err="1">
                <a:solidFill>
                  <a:srgbClr val="0000A3"/>
                </a:solidFill>
                <a:latin typeface="Calibri"/>
                <a:ea typeface="ＭＳ Ｐゴシック"/>
              </a:rPr>
              <a:t>точках</a:t>
            </a:r>
            <a:r>
              <a:rPr lang="en-US" altLang="en-US" sz="2200" i="1" dirty="0">
                <a:solidFill>
                  <a:srgbClr val="0000A3"/>
                </a:solidFill>
                <a:latin typeface="Calibri"/>
                <a:ea typeface="ＭＳ Ｐゴシック"/>
              </a:rPr>
              <a:t> </a:t>
            </a:r>
            <a:r>
              <a:rPr lang="en-US" altLang="en-US" sz="2200" i="1" dirty="0" err="1">
                <a:solidFill>
                  <a:srgbClr val="0000A3"/>
                </a:solidFill>
                <a:latin typeface="Calibri"/>
                <a:ea typeface="ＭＳ Ｐゴシック"/>
              </a:rPr>
              <a:t>протокола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поддерживать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состояние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отправителя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/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получателя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в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течение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нескольких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транзакций</a:t>
            </a:r>
            <a:endParaRPr lang="en-US" alt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r>
              <a:rPr lang="en-US" altLang="en-US" sz="2200" i="1" dirty="0">
                <a:solidFill>
                  <a:srgbClr val="0000A3"/>
                </a:solidFill>
                <a:latin typeface="Calibri"/>
                <a:ea typeface="ＭＳ Ｐゴシック"/>
              </a:rPr>
              <a:t>В </a:t>
            </a:r>
            <a:r>
              <a:rPr lang="en-US" altLang="en-US" sz="2200" i="1" dirty="0" err="1">
                <a:solidFill>
                  <a:srgbClr val="0000A3"/>
                </a:solidFill>
                <a:latin typeface="Calibri"/>
                <a:ea typeface="ＭＳ Ｐゴシック"/>
              </a:rPr>
              <a:t>сообщениях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A3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 </a:t>
            </a:r>
            <a:r>
              <a:rPr lang="en-US" altLang="en-US" sz="2200" dirty="0">
                <a:latin typeface="Calibri"/>
                <a:ea typeface="ＭＳ Ｐゴシック"/>
              </a:rPr>
              <a:t>cookie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-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файлы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в HTTP-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сообщениях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содержат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200" dirty="0" err="1">
                <a:latin typeface="Arial"/>
                <a:ea typeface="ＭＳ Ｐゴシック"/>
                <a:cs typeface="Arial"/>
              </a:rPr>
              <a:t>состояние</a:t>
            </a:r>
            <a:r>
              <a:rPr lang="en-US" sz="2200" dirty="0">
                <a:latin typeface="Arial"/>
                <a:ea typeface="ＭＳ Ｐゴシック"/>
                <a:cs typeface="Arial"/>
              </a:rPr>
              <a:t> </a:t>
            </a:r>
            <a:endParaRPr lang="en-US" alt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A1157-BBD1-A590-282F-21AEF883BDF4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49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/>
              </a:rPr>
              <a:t>Web-</a:t>
            </a:r>
            <a:r>
              <a:rPr lang="en-US" dirty="0" err="1">
                <a:ea typeface="ＭＳ Ｐゴシック"/>
              </a:rPr>
              <a:t>кэш</a:t>
            </a:r>
            <a:r>
              <a:rPr lang="en-US" dirty="0">
                <a:ea typeface="ＭＳ Ｐゴシック"/>
              </a:rPr>
              <a:t> (</a:t>
            </a:r>
            <a:r>
              <a:rPr lang="en-US" dirty="0" err="1">
                <a:ea typeface="ＭＳ Ｐゴシック"/>
              </a:rPr>
              <a:t>прокси-сервер</a:t>
            </a:r>
            <a:r>
              <a:rPr lang="en-US" dirty="0">
                <a:ea typeface="ＭＳ Ｐゴシック"/>
              </a:rPr>
              <a:t>)</a:t>
            </a:r>
            <a:endParaRPr lang="en-US" sz="4400" dirty="0" err="1"/>
          </a:p>
        </p:txBody>
      </p:sp>
      <p:grpSp>
        <p:nvGrpSpPr>
          <p:cNvPr id="8" name="Group 171">
            <a:extLst>
              <a:ext uri="{FF2B5EF4-FFF2-40B4-BE49-F238E27FC236}">
                <a16:creationId xmlns:a16="http://schemas.microsoft.com/office/drawing/2014/main" id="{E76E25C6-83D0-304F-B3E3-A37D3DAE7B5C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2445088"/>
            <a:ext cx="687387" cy="763588"/>
            <a:chOff x="-44" y="1473"/>
            <a:chExt cx="981" cy="1105"/>
          </a:xfrm>
        </p:grpSpPr>
        <p:pic>
          <p:nvPicPr>
            <p:cNvPr id="10" name="Picture 172" descr="desktop_computer_stylized_medium">
              <a:extLst>
                <a:ext uri="{FF2B5EF4-FFF2-40B4-BE49-F238E27FC236}">
                  <a16:creationId xmlns:a16="http://schemas.microsoft.com/office/drawing/2014/main" id="{CB2AE99F-D134-A74A-947C-5E7B017C1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3">
              <a:extLst>
                <a:ext uri="{FF2B5EF4-FFF2-40B4-BE49-F238E27FC236}">
                  <a16:creationId xmlns:a16="http://schemas.microsoft.com/office/drawing/2014/main" id="{CC3CBC7E-C664-ED4A-8BFE-4C6C0A390F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02">
            <a:extLst>
              <a:ext uri="{FF2B5EF4-FFF2-40B4-BE49-F238E27FC236}">
                <a16:creationId xmlns:a16="http://schemas.microsoft.com/office/drawing/2014/main" id="{341AE079-CB6E-AE4A-A6CF-6667D0BCC3A6}"/>
              </a:ext>
            </a:extLst>
          </p:cNvPr>
          <p:cNvGrpSpPr>
            <a:grpSpLocks/>
          </p:cNvGrpSpPr>
          <p:nvPr/>
        </p:nvGrpSpPr>
        <p:grpSpPr bwMode="auto">
          <a:xfrm>
            <a:off x="6337300" y="4318338"/>
            <a:ext cx="687388" cy="763588"/>
            <a:chOff x="-44" y="1473"/>
            <a:chExt cx="981" cy="1105"/>
          </a:xfrm>
        </p:grpSpPr>
        <p:pic>
          <p:nvPicPr>
            <p:cNvPr id="13" name="Picture 103" descr="desktop_computer_stylized_medium">
              <a:extLst>
                <a:ext uri="{FF2B5EF4-FFF2-40B4-BE49-F238E27FC236}">
                  <a16:creationId xmlns:a16="http://schemas.microsoft.com/office/drawing/2014/main" id="{0F7D667F-14F5-8947-8466-5A2508D1F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4">
              <a:extLst>
                <a:ext uri="{FF2B5EF4-FFF2-40B4-BE49-F238E27FC236}">
                  <a16:creationId xmlns:a16="http://schemas.microsoft.com/office/drawing/2014/main" id="{1CCE495C-FE29-374C-9BCD-5BFBA55DE7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105">
            <a:extLst>
              <a:ext uri="{FF2B5EF4-FFF2-40B4-BE49-F238E27FC236}">
                <a16:creationId xmlns:a16="http://schemas.microsoft.com/office/drawing/2014/main" id="{713D2680-FE84-BF45-82AB-42E37E22BD97}"/>
              </a:ext>
            </a:extLst>
          </p:cNvPr>
          <p:cNvGrpSpPr>
            <a:grpSpLocks/>
          </p:cNvGrpSpPr>
          <p:nvPr/>
        </p:nvGrpSpPr>
        <p:grpSpPr bwMode="auto">
          <a:xfrm>
            <a:off x="10423525" y="2586376"/>
            <a:ext cx="433388" cy="715962"/>
            <a:chOff x="4140" y="429"/>
            <a:chExt cx="1425" cy="2396"/>
          </a:xfrm>
        </p:grpSpPr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F351644B-40EC-1643-B55C-BD6490B4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107">
              <a:extLst>
                <a:ext uri="{FF2B5EF4-FFF2-40B4-BE49-F238E27FC236}">
                  <a16:creationId xmlns:a16="http://schemas.microsoft.com/office/drawing/2014/main" id="{C431E1A6-A308-714C-9DB4-CD66A6C1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31CFCE65-E538-0841-8EF3-0F63DB89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ECC9C409-7630-F84A-B584-5C94715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110">
              <a:extLst>
                <a:ext uri="{FF2B5EF4-FFF2-40B4-BE49-F238E27FC236}">
                  <a16:creationId xmlns:a16="http://schemas.microsoft.com/office/drawing/2014/main" id="{F46717B0-272A-7C4F-B732-92EEC8E77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4" name="Group 111">
              <a:extLst>
                <a:ext uri="{FF2B5EF4-FFF2-40B4-BE49-F238E27FC236}">
                  <a16:creationId xmlns:a16="http://schemas.microsoft.com/office/drawing/2014/main" id="{F4ACB840-83DF-404B-A66F-DEBB07186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112">
                <a:extLst>
                  <a:ext uri="{FF2B5EF4-FFF2-40B4-BE49-F238E27FC236}">
                    <a16:creationId xmlns:a16="http://schemas.microsoft.com/office/drawing/2014/main" id="{A911B0DC-A8C2-124C-9C82-2A735A79B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0" name="AutoShape 113">
                <a:extLst>
                  <a:ext uri="{FF2B5EF4-FFF2-40B4-BE49-F238E27FC236}">
                    <a16:creationId xmlns:a16="http://schemas.microsoft.com/office/drawing/2014/main" id="{9F0B8CE7-288A-EE43-A6E4-C3D97C626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5" name="Rectangle 114">
              <a:extLst>
                <a:ext uri="{FF2B5EF4-FFF2-40B4-BE49-F238E27FC236}">
                  <a16:creationId xmlns:a16="http://schemas.microsoft.com/office/drawing/2014/main" id="{766D4B94-8E57-804B-B018-819DFD6C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6" name="Group 115">
              <a:extLst>
                <a:ext uri="{FF2B5EF4-FFF2-40B4-BE49-F238E27FC236}">
                  <a16:creationId xmlns:a16="http://schemas.microsoft.com/office/drawing/2014/main" id="{D994FF4C-7626-D748-A12D-5D1C5FEE1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116">
                <a:extLst>
                  <a:ext uri="{FF2B5EF4-FFF2-40B4-BE49-F238E27FC236}">
                    <a16:creationId xmlns:a16="http://schemas.microsoft.com/office/drawing/2014/main" id="{198A1BC7-4B65-BC4C-8A29-B983D8E1F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8" name="AutoShape 117">
                <a:extLst>
                  <a:ext uri="{FF2B5EF4-FFF2-40B4-BE49-F238E27FC236}">
                    <a16:creationId xmlns:a16="http://schemas.microsoft.com/office/drawing/2014/main" id="{40DD27E4-9779-CF42-BFDD-6696DFFFA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ACA44148-7C10-3C49-BB35-5101746C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E7711E0-C3F4-3F44-939E-C5EB99D29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9" name="Group 120">
              <a:extLst>
                <a:ext uri="{FF2B5EF4-FFF2-40B4-BE49-F238E27FC236}">
                  <a16:creationId xmlns:a16="http://schemas.microsoft.com/office/drawing/2014/main" id="{67EE5E5B-A672-4948-A190-6619EF0F4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121">
                <a:extLst>
                  <a:ext uri="{FF2B5EF4-FFF2-40B4-BE49-F238E27FC236}">
                    <a16:creationId xmlns:a16="http://schemas.microsoft.com/office/drawing/2014/main" id="{05F4D1D6-814A-6E46-A67F-0AB27A8D1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6" name="AutoShape 122">
                <a:extLst>
                  <a:ext uri="{FF2B5EF4-FFF2-40B4-BE49-F238E27FC236}">
                    <a16:creationId xmlns:a16="http://schemas.microsoft.com/office/drawing/2014/main" id="{B26FB4DB-5CE0-0547-A9EF-8F3F889E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06773D0F-8045-BA4B-A438-853ED5C1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2289418B-58E5-6F41-8BA5-C30F733D8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125">
                <a:extLst>
                  <a:ext uri="{FF2B5EF4-FFF2-40B4-BE49-F238E27FC236}">
                    <a16:creationId xmlns:a16="http://schemas.microsoft.com/office/drawing/2014/main" id="{38E6EBDC-7542-364B-BAB0-D30286482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74" name="AutoShape 126">
                <a:extLst>
                  <a:ext uri="{FF2B5EF4-FFF2-40B4-BE49-F238E27FC236}">
                    <a16:creationId xmlns:a16="http://schemas.microsoft.com/office/drawing/2014/main" id="{54B2EB69-B7C9-EC42-B99F-19CC17D5E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62" name="Rectangle 127">
              <a:extLst>
                <a:ext uri="{FF2B5EF4-FFF2-40B4-BE49-F238E27FC236}">
                  <a16:creationId xmlns:a16="http://schemas.microsoft.com/office/drawing/2014/main" id="{08BCE1F3-76AF-E441-89A0-DA57E700E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" name="Freeform 128">
              <a:extLst>
                <a:ext uri="{FF2B5EF4-FFF2-40B4-BE49-F238E27FC236}">
                  <a16:creationId xmlns:a16="http://schemas.microsoft.com/office/drawing/2014/main" id="{4B174135-D9EA-854A-9853-AC5CCDD44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29">
              <a:extLst>
                <a:ext uri="{FF2B5EF4-FFF2-40B4-BE49-F238E27FC236}">
                  <a16:creationId xmlns:a16="http://schemas.microsoft.com/office/drawing/2014/main" id="{927D55DC-6C82-634A-B79C-B427EAAD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val 130">
              <a:extLst>
                <a:ext uri="{FF2B5EF4-FFF2-40B4-BE49-F238E27FC236}">
                  <a16:creationId xmlns:a16="http://schemas.microsoft.com/office/drawing/2014/main" id="{3BB31101-2EB7-F44D-8AA6-0366039E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6" name="Freeform 131">
              <a:extLst>
                <a:ext uri="{FF2B5EF4-FFF2-40B4-BE49-F238E27FC236}">
                  <a16:creationId xmlns:a16="http://schemas.microsoft.com/office/drawing/2014/main" id="{79253978-26CE-7249-A74C-F9743D4FB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AutoShape 132">
              <a:extLst>
                <a:ext uri="{FF2B5EF4-FFF2-40B4-BE49-F238E27FC236}">
                  <a16:creationId xmlns:a16="http://schemas.microsoft.com/office/drawing/2014/main" id="{D2E63390-A569-3942-9FC4-1FAF9A9C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8" name="AutoShape 133">
              <a:extLst>
                <a:ext uri="{FF2B5EF4-FFF2-40B4-BE49-F238E27FC236}">
                  <a16:creationId xmlns:a16="http://schemas.microsoft.com/office/drawing/2014/main" id="{76E84029-5A5D-0B43-A027-68F72A0B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9" name="Oval 134">
              <a:extLst>
                <a:ext uri="{FF2B5EF4-FFF2-40B4-BE49-F238E27FC236}">
                  <a16:creationId xmlns:a16="http://schemas.microsoft.com/office/drawing/2014/main" id="{3E213C1D-2C02-AD4C-9E3D-D83B7E9B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0" name="Oval 135">
              <a:extLst>
                <a:ext uri="{FF2B5EF4-FFF2-40B4-BE49-F238E27FC236}">
                  <a16:creationId xmlns:a16="http://schemas.microsoft.com/office/drawing/2014/main" id="{8AAFA532-A081-384C-AB75-218BDC209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1" name="Oval 136">
              <a:extLst>
                <a:ext uri="{FF2B5EF4-FFF2-40B4-BE49-F238E27FC236}">
                  <a16:creationId xmlns:a16="http://schemas.microsoft.com/office/drawing/2014/main" id="{56B5635A-EB88-0440-8FBB-410A578D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Rectangle 137">
              <a:extLst>
                <a:ext uri="{FF2B5EF4-FFF2-40B4-BE49-F238E27FC236}">
                  <a16:creationId xmlns:a16="http://schemas.microsoft.com/office/drawing/2014/main" id="{DB35C1A6-F8F8-A34C-83A8-1C5F2BC0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E93D937-D6CD-8B48-B770-F30B1D0D993E}"/>
              </a:ext>
            </a:extLst>
          </p:cNvPr>
          <p:cNvSpPr txBox="1">
            <a:spLocks noChangeArrowheads="1"/>
          </p:cNvSpPr>
          <p:nvPr/>
        </p:nvSpPr>
        <p:spPr>
          <a:xfrm>
            <a:off x="794606" y="2233994"/>
            <a:ext cx="4908362" cy="37623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045" indent="-233045">
              <a:defRPr/>
            </a:pPr>
            <a:r>
              <a:rPr lang="en-US" sz="2400" dirty="0" err="1">
                <a:ea typeface="+mn-lt"/>
                <a:cs typeface="+mn-lt"/>
              </a:rPr>
              <a:t>пользователь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настраивает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браузер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так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чтобы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он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указывал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локальный</a:t>
            </a:r>
            <a:r>
              <a:rPr lang="en-US" sz="2400" dirty="0">
                <a:ea typeface="+mn-lt"/>
                <a:cs typeface="+mn-lt"/>
              </a:rPr>
              <a:t>)</a:t>
            </a:r>
            <a:r>
              <a:rPr lang="en-US" sz="2400" dirty="0">
                <a:solidFill>
                  <a:srgbClr val="000000"/>
                </a:solidFill>
                <a:ea typeface="ＭＳ Ｐゴシック"/>
                <a:cs typeface="+mn-lt"/>
              </a:rPr>
              <a:t> </a:t>
            </a:r>
            <a:r>
              <a:rPr lang="en-US" altLang="en-US" sz="2400" i="1" dirty="0" err="1">
                <a:solidFill>
                  <a:srgbClr val="C00000"/>
                </a:solidFill>
                <a:ea typeface="ＭＳ Ｐゴシック"/>
                <a:cs typeface="+mn-lt"/>
              </a:rPr>
              <a:t>прокси</a:t>
            </a:r>
            <a:endParaRPr lang="en-US" altLang="en-US" sz="2400" i="1" dirty="0" err="1">
              <a:solidFill>
                <a:srgbClr val="C00000"/>
              </a:solidFill>
              <a:ea typeface="ＭＳ Ｐゴシック"/>
              <a:cs typeface="Calibri"/>
            </a:endParaRPr>
          </a:p>
          <a:p>
            <a:pPr marL="233045" indent="-233045">
              <a:defRPr/>
            </a:pPr>
            <a:r>
              <a:rPr lang="en-US" sz="2400" dirty="0" err="1">
                <a:ea typeface="+mn-lt"/>
                <a:cs typeface="+mn-lt"/>
              </a:rPr>
              <a:t>браузер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отправляет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запрос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прокси-серверу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685800" lvl="1" indent="-228600">
              <a:defRPr/>
            </a:pP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если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объект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кэше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прокси-сервер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возвращает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объект</a:t>
            </a:r>
            <a:endParaRPr lang="en-US" alt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685800" lvl="1" indent="-228600"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в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противном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случае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прокси-сервер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запрашивает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объект</a:t>
            </a:r>
            <a:r>
              <a:rPr lang="en-US" dirty="0">
                <a:ea typeface="+mn-lt"/>
                <a:cs typeface="+mn-lt"/>
              </a:rPr>
              <a:t> у </a:t>
            </a:r>
            <a:r>
              <a:rPr lang="en-US" dirty="0" err="1">
                <a:ea typeface="+mn-lt"/>
                <a:cs typeface="+mn-lt"/>
              </a:rPr>
              <a:t>исходного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сервера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возвращает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его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клиенту</a:t>
            </a:r>
            <a:endParaRPr lang="en-US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333F1EEA-A155-1C41-80CD-10E94B83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80" y="1333500"/>
            <a:ext cx="1082270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400" i="1" dirty="0" err="1">
                <a:solidFill>
                  <a:srgbClr val="CC0000"/>
                </a:solidFill>
                <a:latin typeface="Calibri"/>
                <a:ea typeface="ＭＳ Ｐゴシック"/>
              </a:rPr>
              <a:t>Цель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sz="2400" dirty="0" err="1">
                <a:latin typeface="Arial"/>
                <a:ea typeface="ＭＳ Ｐゴシック"/>
                <a:cs typeface="Arial"/>
              </a:rPr>
              <a:t>удовлетворять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 err="1">
                <a:latin typeface="Arial"/>
                <a:ea typeface="ＭＳ Ｐゴシック"/>
                <a:cs typeface="Arial"/>
              </a:rPr>
              <a:t>запросы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 err="1">
                <a:latin typeface="Arial"/>
                <a:ea typeface="ＭＳ Ｐゴシック"/>
                <a:cs typeface="Arial"/>
              </a:rPr>
              <a:t>клиента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 err="1">
                <a:latin typeface="Arial"/>
                <a:ea typeface="ＭＳ Ｐゴシック"/>
                <a:cs typeface="Arial"/>
              </a:rPr>
              <a:t>без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 err="1">
                <a:latin typeface="Arial"/>
                <a:ea typeface="ＭＳ Ｐゴシック"/>
                <a:cs typeface="Arial"/>
              </a:rPr>
              <a:t>участия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 err="1">
                <a:latin typeface="Arial"/>
                <a:ea typeface="ＭＳ Ｐゴシック"/>
                <a:cs typeface="Arial"/>
              </a:rPr>
              <a:t>исходного</a:t>
            </a:r>
            <a:r>
              <a:rPr lang="en-US" sz="2400" dirty="0">
                <a:latin typeface="Arial"/>
                <a:ea typeface="ＭＳ Ｐゴシック"/>
                <a:cs typeface="Arial"/>
              </a:rPr>
              <a:t> </a:t>
            </a:r>
            <a:r>
              <a:rPr lang="en-US" sz="2400" dirty="0" err="1">
                <a:latin typeface="Arial"/>
                <a:ea typeface="ＭＳ Ｐゴシック"/>
                <a:cs typeface="Arial"/>
              </a:rPr>
              <a:t>веб-сервера</a:t>
            </a:r>
            <a:endParaRPr lang="en-US" altLang="en-US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70E92C74-86C4-E048-AD53-D4201EAF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391" y="3118188"/>
            <a:ext cx="78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US" altLang="en-US" sz="1600" dirty="0" err="1">
                <a:latin typeface="Calibri"/>
                <a:ea typeface="ＭＳ Ｐゴシック"/>
              </a:rPr>
              <a:t>клиент</a:t>
            </a:r>
            <a:endParaRPr lang="ru-RU" dirty="0" err="1"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68D9C3-D40D-D946-AB3E-DA830336DA5D}"/>
              </a:ext>
            </a:extLst>
          </p:cNvPr>
          <p:cNvGrpSpPr/>
          <p:nvPr/>
        </p:nvGrpSpPr>
        <p:grpSpPr>
          <a:xfrm>
            <a:off x="8174364" y="2687749"/>
            <a:ext cx="978153" cy="1235302"/>
            <a:chOff x="8174364" y="2687749"/>
            <a:chExt cx="978153" cy="1235302"/>
          </a:xfrm>
        </p:grpSpPr>
        <p:grpSp>
          <p:nvGrpSpPr>
            <p:cNvPr id="15" name="Group 138">
              <a:extLst>
                <a:ext uri="{FF2B5EF4-FFF2-40B4-BE49-F238E27FC236}">
                  <a16:creationId xmlns:a16="http://schemas.microsoft.com/office/drawing/2014/main" id="{BCAE7764-70F3-6C4D-BAB2-DE0B7C89D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5663" y="3207088"/>
              <a:ext cx="400050" cy="715963"/>
              <a:chOff x="4140" y="429"/>
              <a:chExt cx="1425" cy="2396"/>
            </a:xfrm>
          </p:grpSpPr>
          <p:sp>
            <p:nvSpPr>
              <p:cNvPr id="16" name="Freeform 139">
                <a:extLst>
                  <a:ext uri="{FF2B5EF4-FFF2-40B4-BE49-F238E27FC236}">
                    <a16:creationId xmlns:a16="http://schemas.microsoft.com/office/drawing/2014/main" id="{F1B2DFA0-F79D-7B41-AEB4-30CE9076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140">
                <a:extLst>
                  <a:ext uri="{FF2B5EF4-FFF2-40B4-BE49-F238E27FC236}">
                    <a16:creationId xmlns:a16="http://schemas.microsoft.com/office/drawing/2014/main" id="{C5E2EFBB-BBC5-9A42-BB0E-E6D6D2C22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8" name="Freeform 141">
                <a:extLst>
                  <a:ext uri="{FF2B5EF4-FFF2-40B4-BE49-F238E27FC236}">
                    <a16:creationId xmlns:a16="http://schemas.microsoft.com/office/drawing/2014/main" id="{55529617-AF40-4A4A-B8BE-0A1D9AFF9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id="{CD96A818-3AB4-9749-B364-C94B61E39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angle 143">
                <a:extLst>
                  <a:ext uri="{FF2B5EF4-FFF2-40B4-BE49-F238E27FC236}">
                    <a16:creationId xmlns:a16="http://schemas.microsoft.com/office/drawing/2014/main" id="{6CB7A8CB-28B7-454A-B6FA-0B497C6EA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1" name="Group 144">
                <a:extLst>
                  <a:ext uri="{FF2B5EF4-FFF2-40B4-BE49-F238E27FC236}">
                    <a16:creationId xmlns:a16="http://schemas.microsoft.com/office/drawing/2014/main" id="{B151228D-C4D6-FC47-B4C4-E4FEAAC8E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" name="AutoShape 145">
                  <a:extLst>
                    <a:ext uri="{FF2B5EF4-FFF2-40B4-BE49-F238E27FC236}">
                      <a16:creationId xmlns:a16="http://schemas.microsoft.com/office/drawing/2014/main" id="{581E8E47-6DB1-F54B-9476-01B6F2E30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7" name="AutoShape 146">
                  <a:extLst>
                    <a:ext uri="{FF2B5EF4-FFF2-40B4-BE49-F238E27FC236}">
                      <a16:creationId xmlns:a16="http://schemas.microsoft.com/office/drawing/2014/main" id="{7F2D9B2C-626D-344A-83E2-C990F8415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70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2" name="Rectangle 147">
                <a:extLst>
                  <a:ext uri="{FF2B5EF4-FFF2-40B4-BE49-F238E27FC236}">
                    <a16:creationId xmlns:a16="http://schemas.microsoft.com/office/drawing/2014/main" id="{06A6E158-AA9B-7643-9927-3F063660D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3" name="Group 148">
                <a:extLst>
                  <a:ext uri="{FF2B5EF4-FFF2-40B4-BE49-F238E27FC236}">
                    <a16:creationId xmlns:a16="http://schemas.microsoft.com/office/drawing/2014/main" id="{24564C8A-097F-5447-B760-9CD6285FD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" name="AutoShape 149">
                  <a:extLst>
                    <a:ext uri="{FF2B5EF4-FFF2-40B4-BE49-F238E27FC236}">
                      <a16:creationId xmlns:a16="http://schemas.microsoft.com/office/drawing/2014/main" id="{04C4FA5A-4748-2D42-BA0D-06AFE4DAE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5" name="AutoShape 150">
                  <a:extLst>
                    <a:ext uri="{FF2B5EF4-FFF2-40B4-BE49-F238E27FC236}">
                      <a16:creationId xmlns:a16="http://schemas.microsoft.com/office/drawing/2014/main" id="{84E1D8C6-7DEE-484B-99EE-B608D1AEB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92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4" name="Rectangle 151">
                <a:extLst>
                  <a:ext uri="{FF2B5EF4-FFF2-40B4-BE49-F238E27FC236}">
                    <a16:creationId xmlns:a16="http://schemas.microsoft.com/office/drawing/2014/main" id="{454AD9D8-054B-E244-8A65-C00DC300D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5" name="Rectangle 152">
                <a:extLst>
                  <a:ext uri="{FF2B5EF4-FFF2-40B4-BE49-F238E27FC236}">
                    <a16:creationId xmlns:a16="http://schemas.microsoft.com/office/drawing/2014/main" id="{40C54BAB-9592-ED4B-80E1-874156D7B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6" name="Group 153">
                <a:extLst>
                  <a:ext uri="{FF2B5EF4-FFF2-40B4-BE49-F238E27FC236}">
                    <a16:creationId xmlns:a16="http://schemas.microsoft.com/office/drawing/2014/main" id="{64CB2613-6494-6C4A-AC96-EDE054898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2" name="AutoShape 154">
                  <a:extLst>
                    <a:ext uri="{FF2B5EF4-FFF2-40B4-BE49-F238E27FC236}">
                      <a16:creationId xmlns:a16="http://schemas.microsoft.com/office/drawing/2014/main" id="{A27D1399-0ADF-5D43-8B09-BCD5BD0CD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3" name="AutoShape 155">
                  <a:extLst>
                    <a:ext uri="{FF2B5EF4-FFF2-40B4-BE49-F238E27FC236}">
                      <a16:creationId xmlns:a16="http://schemas.microsoft.com/office/drawing/2014/main" id="{20A4C850-89B5-6B44-820C-B66073B75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7" name="Freeform 156">
                <a:extLst>
                  <a:ext uri="{FF2B5EF4-FFF2-40B4-BE49-F238E27FC236}">
                    <a16:creationId xmlns:a16="http://schemas.microsoft.com/office/drawing/2014/main" id="{69CA70FC-8D55-3C40-9230-BB1B319F0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8" name="Group 157">
                <a:extLst>
                  <a:ext uri="{FF2B5EF4-FFF2-40B4-BE49-F238E27FC236}">
                    <a16:creationId xmlns:a16="http://schemas.microsoft.com/office/drawing/2014/main" id="{592B4F87-8FD7-004F-9CBD-2E07936D7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" name="AutoShape 158">
                  <a:extLst>
                    <a:ext uri="{FF2B5EF4-FFF2-40B4-BE49-F238E27FC236}">
                      <a16:creationId xmlns:a16="http://schemas.microsoft.com/office/drawing/2014/main" id="{52452D42-BA3E-B548-9F26-4F10DEBFFC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41" name="AutoShape 159">
                  <a:extLst>
                    <a:ext uri="{FF2B5EF4-FFF2-40B4-BE49-F238E27FC236}">
                      <a16:creationId xmlns:a16="http://schemas.microsoft.com/office/drawing/2014/main" id="{2E496C07-9C8C-B34F-8201-DBF2AB09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4"/>
                  <a:ext cx="69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29" name="Rectangle 160">
                <a:extLst>
                  <a:ext uri="{FF2B5EF4-FFF2-40B4-BE49-F238E27FC236}">
                    <a16:creationId xmlns:a16="http://schemas.microsoft.com/office/drawing/2014/main" id="{507783BC-460D-F943-9047-6C6F897FE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0" name="Freeform 161">
                <a:extLst>
                  <a:ext uri="{FF2B5EF4-FFF2-40B4-BE49-F238E27FC236}">
                    <a16:creationId xmlns:a16="http://schemas.microsoft.com/office/drawing/2014/main" id="{88257E4A-4830-E644-BAF7-847C2053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62">
                <a:extLst>
                  <a:ext uri="{FF2B5EF4-FFF2-40B4-BE49-F238E27FC236}">
                    <a16:creationId xmlns:a16="http://schemas.microsoft.com/office/drawing/2014/main" id="{24A3F621-17CD-4645-A51D-7042FE22E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Oval 163">
                <a:extLst>
                  <a:ext uri="{FF2B5EF4-FFF2-40B4-BE49-F238E27FC236}">
                    <a16:creationId xmlns:a16="http://schemas.microsoft.com/office/drawing/2014/main" id="{EA7A271B-C672-7748-BB6C-4320F9AE9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3" name="Freeform 164">
                <a:extLst>
                  <a:ext uri="{FF2B5EF4-FFF2-40B4-BE49-F238E27FC236}">
                    <a16:creationId xmlns:a16="http://schemas.microsoft.com/office/drawing/2014/main" id="{BF246A84-BFE7-3049-922B-DD8B6EA2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AutoShape 165">
                <a:extLst>
                  <a:ext uri="{FF2B5EF4-FFF2-40B4-BE49-F238E27FC236}">
                    <a16:creationId xmlns:a16="http://schemas.microsoft.com/office/drawing/2014/main" id="{A85BFA7C-936F-3A41-9B80-F269D0D8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9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5" name="AutoShape 166">
                <a:extLst>
                  <a:ext uri="{FF2B5EF4-FFF2-40B4-BE49-F238E27FC236}">
                    <a16:creationId xmlns:a16="http://schemas.microsoft.com/office/drawing/2014/main" id="{143F5A2C-3FCC-214E-B1DD-37354850C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9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" name="Oval 167">
                <a:extLst>
                  <a:ext uri="{FF2B5EF4-FFF2-40B4-BE49-F238E27FC236}">
                    <a16:creationId xmlns:a16="http://schemas.microsoft.com/office/drawing/2014/main" id="{9F154E92-095E-194F-B02E-9A00467A0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7" name="Oval 168">
                <a:extLst>
                  <a:ext uri="{FF2B5EF4-FFF2-40B4-BE49-F238E27FC236}">
                    <a16:creationId xmlns:a16="http://schemas.microsoft.com/office/drawing/2014/main" id="{9D1FEADC-3D9C-A84B-8B87-2D971178E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4"/>
                <a:ext cx="158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169">
                <a:extLst>
                  <a:ext uri="{FF2B5EF4-FFF2-40B4-BE49-F238E27FC236}">
                    <a16:creationId xmlns:a16="http://schemas.microsoft.com/office/drawing/2014/main" id="{4E9E3512-C0DF-9C4B-84D2-8F5465E6D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79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9" name="Rectangle 170">
                <a:extLst>
                  <a:ext uri="{FF2B5EF4-FFF2-40B4-BE49-F238E27FC236}">
                    <a16:creationId xmlns:a16="http://schemas.microsoft.com/office/drawing/2014/main" id="{4D132F38-B955-6A4E-A501-5DB6D9BF9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84" name="Text Box 8">
              <a:extLst>
                <a:ext uri="{FF2B5EF4-FFF2-40B4-BE49-F238E27FC236}">
                  <a16:creationId xmlns:a16="http://schemas.microsoft.com/office/drawing/2014/main" id="{5DE1E660-E2FD-8848-B0BB-84A037DCC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4364" y="2687749"/>
              <a:ext cx="978153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 err="1">
                  <a:latin typeface="Calibri"/>
                  <a:ea typeface="ＭＳ Ｐゴシック"/>
                  <a:cs typeface="Calibri"/>
                </a:rPr>
                <a:t>Прокси</a:t>
              </a:r>
              <a:endParaRPr lang="en-US" altLang="en-US" dirty="0" err="1">
                <a:latin typeface="Calibri"/>
                <a:cs typeface="Calibri"/>
              </a:endParaRP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defRPr/>
              </a:pPr>
              <a:r>
                <a:rPr lang="en-US" altLang="en-US" dirty="0" err="1">
                  <a:latin typeface="Calibri"/>
                  <a:ea typeface="ＭＳ Ｐゴシック"/>
                  <a:cs typeface="Calibri"/>
                </a:rPr>
                <a:t>сервер</a:t>
              </a:r>
              <a:endParaRPr lang="en-US" altLang="en-US" dirty="0" err="1">
                <a:latin typeface="Calibri"/>
                <a:cs typeface="Calibri"/>
              </a:endParaRPr>
            </a:p>
          </p:txBody>
        </p:sp>
      </p:grpSp>
      <p:sp>
        <p:nvSpPr>
          <p:cNvPr id="85" name="Text Box 21">
            <a:extLst>
              <a:ext uri="{FF2B5EF4-FFF2-40B4-BE49-F238E27FC236}">
                <a16:creationId xmlns:a16="http://schemas.microsoft.com/office/drawing/2014/main" id="{E15405A8-0743-624D-A374-AA89B476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629" y="5089863"/>
            <a:ext cx="7857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 err="1">
                <a:latin typeface="Calibri"/>
                <a:ea typeface="ＭＳ Ｐゴシック"/>
              </a:rPr>
              <a:t>клиент</a:t>
            </a:r>
            <a:endParaRPr kumimoji="0" lang="en-US" alt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6" name="Group 53">
            <a:extLst>
              <a:ext uri="{FF2B5EF4-FFF2-40B4-BE49-F238E27FC236}">
                <a16:creationId xmlns:a16="http://schemas.microsoft.com/office/drawing/2014/main" id="{006A4F95-0B3D-AC43-A627-71A7FD2195DC}"/>
              </a:ext>
            </a:extLst>
          </p:cNvPr>
          <p:cNvGrpSpPr>
            <a:grpSpLocks/>
          </p:cNvGrpSpPr>
          <p:nvPr/>
        </p:nvGrpSpPr>
        <p:grpSpPr bwMode="auto">
          <a:xfrm>
            <a:off x="6938964" y="3845263"/>
            <a:ext cx="1466851" cy="760413"/>
            <a:chOff x="2957" y="2580"/>
            <a:chExt cx="924" cy="479"/>
          </a:xfrm>
        </p:grpSpPr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C4FCDE12-2844-E249-88D6-1248CC2CE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BDF0B946-2F1F-B54D-8334-894004430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7361">
              <a:off x="2957" y="2645"/>
              <a:ext cx="7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 </a:t>
              </a:r>
              <a:r>
                <a:rPr lang="en-US" altLang="en-US" sz="1600" dirty="0" err="1">
                  <a:solidFill>
                    <a:srgbClr val="CC0000"/>
                  </a:solidFill>
                  <a:latin typeface="Calibri"/>
                  <a:ea typeface="ＭＳ Ｐゴシック"/>
                </a:rPr>
                <a:t>запрос</a:t>
              </a:r>
              <a:endPara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3" name="Group 54">
            <a:extLst>
              <a:ext uri="{FF2B5EF4-FFF2-40B4-BE49-F238E27FC236}">
                <a16:creationId xmlns:a16="http://schemas.microsoft.com/office/drawing/2014/main" id="{0430DB37-F13E-FB4C-8461-73427AD15541}"/>
              </a:ext>
            </a:extLst>
          </p:cNvPr>
          <p:cNvGrpSpPr>
            <a:grpSpLocks/>
          </p:cNvGrpSpPr>
          <p:nvPr/>
        </p:nvGrpSpPr>
        <p:grpSpPr bwMode="auto">
          <a:xfrm>
            <a:off x="7054848" y="3932576"/>
            <a:ext cx="1403350" cy="785812"/>
            <a:chOff x="3030" y="2635"/>
            <a:chExt cx="884" cy="495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68522646-1C6E-6141-85AF-6F21328B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 Box 25">
              <a:extLst>
                <a:ext uri="{FF2B5EF4-FFF2-40B4-BE49-F238E27FC236}">
                  <a16:creationId xmlns:a16="http://schemas.microsoft.com/office/drawing/2014/main" id="{497C49B3-B78E-EF40-9F30-9D168B831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2217">
              <a:off x="3162" y="2846"/>
              <a:ext cx="7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 </a:t>
              </a:r>
              <a:r>
                <a:rPr lang="en-US" altLang="en-US" sz="1600" dirty="0" err="1">
                  <a:solidFill>
                    <a:srgbClr val="CC0000"/>
                  </a:solidFill>
                  <a:latin typeface="Calibri"/>
                  <a:ea typeface="ＭＳ Ｐゴシック"/>
                </a:rPr>
                <a:t>ответ</a:t>
              </a:r>
              <a:endPara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96" name="Group 49">
            <a:extLst>
              <a:ext uri="{FF2B5EF4-FFF2-40B4-BE49-F238E27FC236}">
                <a16:creationId xmlns:a16="http://schemas.microsoft.com/office/drawing/2014/main" id="{8EC23EE2-3572-4749-B83B-56A3E22AF76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873713"/>
            <a:ext cx="3251200" cy="730250"/>
            <a:chOff x="3002" y="1979"/>
            <a:chExt cx="2048" cy="460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B3BFA12B-AF52-444A-9C8D-FD235EBC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5DC9736F-EB13-904A-A584-847C86859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143" y="2005"/>
              <a:ext cx="7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 </a:t>
              </a:r>
              <a:r>
                <a:rPr lang="en-US" altLang="en-US" sz="1600" dirty="0" err="1">
                  <a:solidFill>
                    <a:srgbClr val="CC0000"/>
                  </a:solidFill>
                  <a:latin typeface="Calibri"/>
                  <a:ea typeface="ＭＳ Ｐゴシック"/>
                </a:rPr>
                <a:t>запрос</a:t>
              </a:r>
              <a:endPara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5F201396-3496-B54A-87C0-83E69A7B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0032">
              <a:off x="4175" y="2015"/>
              <a:ext cx="7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 </a:t>
              </a:r>
              <a:r>
                <a:rPr lang="en-US" altLang="en-US" sz="1600" dirty="0" err="1">
                  <a:solidFill>
                    <a:srgbClr val="CC0000"/>
                  </a:solidFill>
                  <a:latin typeface="Calibri"/>
                  <a:ea typeface="ＭＳ Ｐゴシック"/>
                </a:rPr>
                <a:t>запрос</a:t>
              </a:r>
              <a:endPara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01" name="Text Box 48">
            <a:extLst>
              <a:ext uri="{FF2B5EF4-FFF2-40B4-BE49-F238E27FC236}">
                <a16:creationId xmlns:a16="http://schemas.microsoft.com/office/drawing/2014/main" id="{53C0E2C7-E328-094F-86C2-7FF28BDF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1488" y="3292132"/>
            <a:ext cx="106952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/>
            </a:pPr>
            <a:r>
              <a:rPr lang="en-US" altLang="en-US" sz="1600" dirty="0" err="1">
                <a:latin typeface="Calibri"/>
                <a:ea typeface="ＭＳ Ｐゴシック"/>
              </a:rPr>
              <a:t>Исходный</a:t>
            </a:r>
            <a:endParaRPr lang="ru-RU" dirty="0" err="1"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600" dirty="0" err="1">
                <a:latin typeface="Calibri"/>
                <a:ea typeface="ＭＳ Ｐゴシック"/>
                <a:cs typeface="Calibri"/>
              </a:rPr>
              <a:t>сервер</a:t>
            </a:r>
            <a:endParaRPr lang="en-US" altLang="en-US" sz="1600" dirty="0" err="1">
              <a:latin typeface="Calibri"/>
              <a:cs typeface="Calibri"/>
            </a:endParaRPr>
          </a:p>
        </p:txBody>
      </p:sp>
      <p:pic>
        <p:nvPicPr>
          <p:cNvPr id="103" name="Picture 56">
            <a:extLst>
              <a:ext uri="{FF2B5EF4-FFF2-40B4-BE49-F238E27FC236}">
                <a16:creationId xmlns:a16="http://schemas.microsoft.com/office/drawing/2014/main" id="{D1860A46-FB8D-2145-A291-FDFCD300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23815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60">
            <a:extLst>
              <a:ext uri="{FF2B5EF4-FFF2-40B4-BE49-F238E27FC236}">
                <a16:creationId xmlns:a16="http://schemas.microsoft.com/office/drawing/2014/main" id="{1E55489F-3411-D147-A30E-37C79E67D16D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2421276"/>
            <a:ext cx="4110038" cy="1814512"/>
            <a:chOff x="2515" y="1687"/>
            <a:chExt cx="2589" cy="1143"/>
          </a:xfrm>
        </p:grpSpPr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AD023CD7-2DF4-0047-A0A8-EE7C8FDF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ext Box 24">
              <a:extLst>
                <a:ext uri="{FF2B5EF4-FFF2-40B4-BE49-F238E27FC236}">
                  <a16:creationId xmlns:a16="http://schemas.microsoft.com/office/drawing/2014/main" id="{3A73F75B-5403-E34F-8197-7456A76E7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3056" y="2243"/>
              <a:ext cx="7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 </a:t>
              </a:r>
              <a:r>
                <a:rPr lang="en-US" altLang="en-US" sz="1600" dirty="0" err="1">
                  <a:solidFill>
                    <a:srgbClr val="CC0000"/>
                  </a:solidFill>
                  <a:latin typeface="Calibri"/>
                  <a:ea typeface="ＭＳ Ｐゴシック"/>
                </a:rPr>
                <a:t>ответ</a:t>
              </a:r>
              <a:endPara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Text Box 46">
              <a:extLst>
                <a:ext uri="{FF2B5EF4-FFF2-40B4-BE49-F238E27FC236}">
                  <a16:creationId xmlns:a16="http://schemas.microsoft.com/office/drawing/2014/main" id="{84D34D31-F002-7644-A66C-387CC45D7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4211">
              <a:off x="4286" y="2231"/>
              <a:ext cx="71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HTTP </a:t>
              </a:r>
              <a:r>
                <a:rPr lang="en-US" altLang="en-US" sz="1600" dirty="0" err="1">
                  <a:solidFill>
                    <a:srgbClr val="CC0000"/>
                  </a:solidFill>
                  <a:latin typeface="Calibri"/>
                  <a:ea typeface="ＭＳ Ｐゴシック"/>
                </a:rPr>
                <a:t>ответ</a:t>
              </a:r>
              <a:endPara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08" name="Picture 57">
              <a:extLst>
                <a:ext uri="{FF2B5EF4-FFF2-40B4-BE49-F238E27FC236}">
                  <a16:creationId xmlns:a16="http://schemas.microsoft.com/office/drawing/2014/main" id="{AAE983CF-984C-9D4D-815F-5073893D2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59">
              <a:extLst>
                <a:ext uri="{FF2B5EF4-FFF2-40B4-BE49-F238E27FC236}">
                  <a16:creationId xmlns:a16="http://schemas.microsoft.com/office/drawing/2014/main" id="{24961BA7-6903-124E-955A-AEDC5B6FB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" name="Picture 61">
            <a:extLst>
              <a:ext uri="{FF2B5EF4-FFF2-40B4-BE49-F238E27FC236}">
                <a16:creationId xmlns:a16="http://schemas.microsoft.com/office/drawing/2014/main" id="{DB808EFC-F790-0C46-B5F2-BCC2B49C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3627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36814A9-CD10-7360-9282-C825FA7F9C90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79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/>
              </a:rPr>
              <a:t>Web-</a:t>
            </a:r>
            <a:r>
              <a:rPr lang="en-US" dirty="0" err="1">
                <a:ea typeface="ＭＳ Ｐゴシック"/>
              </a:rPr>
              <a:t>кэш</a:t>
            </a:r>
            <a:r>
              <a:rPr lang="en-US" dirty="0">
                <a:ea typeface="ＭＳ Ｐゴシック"/>
              </a:rPr>
              <a:t> </a:t>
            </a:r>
            <a:r>
              <a:rPr lang="en-US" sz="4400" dirty="0">
                <a:ea typeface="ＭＳ Ｐゴシック"/>
              </a:rPr>
              <a:t>(</a:t>
            </a:r>
            <a:r>
              <a:rPr lang="en-US" dirty="0" err="1">
                <a:ea typeface="ＭＳ Ｐゴシック"/>
              </a:rPr>
              <a:t>прокси-сервер</a:t>
            </a:r>
            <a:r>
              <a:rPr lang="en-US" sz="4400" dirty="0">
                <a:ea typeface="ＭＳ Ｐゴシック"/>
              </a:rPr>
              <a:t>)</a:t>
            </a:r>
            <a:endParaRPr lang="ru-RU" dirty="0">
              <a:ea typeface="ＭＳ Ｐゴシック"/>
            </a:endParaRPr>
          </a:p>
        </p:txBody>
      </p:sp>
      <p:sp>
        <p:nvSpPr>
          <p:cNvPr id="144" name="Rectangle 3">
            <a:extLst>
              <a:ext uri="{FF2B5EF4-FFF2-40B4-BE49-F238E27FC236}">
                <a16:creationId xmlns:a16="http://schemas.microsoft.com/office/drawing/2014/main" id="{7B8521C1-7DCD-9344-8BCE-E617E0E93A48}"/>
              </a:ext>
            </a:extLst>
          </p:cNvPr>
          <p:cNvSpPr txBox="1">
            <a:spLocks noChangeArrowheads="1"/>
          </p:cNvSpPr>
          <p:nvPr/>
        </p:nvSpPr>
        <p:spPr>
          <a:xfrm>
            <a:off x="600308" y="1534695"/>
            <a:ext cx="4752277" cy="21349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670" indent="-277495">
              <a:defRPr/>
            </a:pPr>
            <a:r>
              <a:rPr lang="en-US" altLang="en-US" sz="2400" dirty="0">
                <a:latin typeface="Calibri"/>
                <a:ea typeface="ＭＳ Ｐゴシック"/>
              </a:rPr>
              <a:t>Web-</a:t>
            </a:r>
            <a:r>
              <a:rPr lang="en-US" sz="2400" dirty="0" err="1">
                <a:latin typeface="Calibri"/>
                <a:ea typeface="ＭＳ Ｐゴシック"/>
              </a:rPr>
              <a:t>кэш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выполняет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роль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клиента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сервера</a:t>
            </a:r>
            <a:endParaRPr lang="ru-RU" sz="2400">
              <a:cs typeface="Calibri"/>
            </a:endParaRPr>
          </a:p>
          <a:p>
            <a:pPr lvl="1">
              <a:defRPr/>
            </a:pPr>
            <a:r>
              <a:rPr lang="en-US" dirty="0" err="1">
                <a:ea typeface="+mn-lt"/>
                <a:cs typeface="+mn-lt"/>
              </a:rPr>
              <a:t>сервер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клиента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выполняющего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запрос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lvl="1">
              <a:defRPr/>
            </a:pPr>
            <a:r>
              <a:rPr lang="en-US" dirty="0" err="1">
                <a:ea typeface="+mn-lt"/>
                <a:cs typeface="+mn-lt"/>
              </a:rPr>
              <a:t>клиент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для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исходного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сервера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" name="Rectangle 4">
            <a:extLst>
              <a:ext uri="{FF2B5EF4-FFF2-40B4-BE49-F238E27FC236}">
                <a16:creationId xmlns:a16="http://schemas.microsoft.com/office/drawing/2014/main" id="{F6AE5A0B-A69D-B948-BD0F-B69E446252C4}"/>
              </a:ext>
            </a:extLst>
          </p:cNvPr>
          <p:cNvSpPr txBox="1">
            <a:spLocks noChangeArrowheads="1"/>
          </p:cNvSpPr>
          <p:nvPr/>
        </p:nvSpPr>
        <p:spPr>
          <a:xfrm>
            <a:off x="5720711" y="1534695"/>
            <a:ext cx="6047678" cy="46482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en-US" sz="2400" i="1" dirty="0" err="1">
                <a:solidFill>
                  <a:srgbClr val="CC0000"/>
                </a:solidFill>
                <a:latin typeface="Calibri"/>
                <a:ea typeface="ＭＳ Ｐゴシック"/>
              </a:rPr>
              <a:t>Зачем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/>
              </a:rPr>
              <a:t> </a:t>
            </a:r>
            <a:r>
              <a:rPr lang="en-US" altLang="en-US" sz="2400" i="1" dirty="0" err="1">
                <a:solidFill>
                  <a:srgbClr val="CC0000"/>
                </a:solidFill>
                <a:latin typeface="Calibri"/>
                <a:ea typeface="ＭＳ Ｐゴシック"/>
              </a:rPr>
              <a:t>нужно</a:t>
            </a:r>
            <a:r>
              <a:rPr lang="en-US" altLang="en-US" sz="2400" i="1" dirty="0">
                <a:solidFill>
                  <a:srgbClr val="CC0000"/>
                </a:solidFill>
                <a:latin typeface="Calibri"/>
                <a:ea typeface="ＭＳ Ｐゴシック"/>
              </a:rPr>
              <a:t> </a:t>
            </a:r>
            <a:r>
              <a:rPr lang="en-US" altLang="en-US" sz="2400" dirty="0">
                <a:latin typeface="Calibri"/>
                <a:ea typeface="ＭＳ Ｐゴシック"/>
              </a:rPr>
              <a:t>Web-</a:t>
            </a:r>
            <a:r>
              <a:rPr lang="en-US" altLang="en-US" sz="2400" dirty="0" err="1">
                <a:latin typeface="Calibri"/>
                <a:ea typeface="ＭＳ Ｐゴシック"/>
              </a:rPr>
              <a:t>кэширование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?</a:t>
            </a:r>
            <a:endParaRPr lang="en-US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407670" indent="-287020">
              <a:defRPr/>
            </a:pPr>
            <a:r>
              <a:rPr lang="en-US" sz="2400" dirty="0" err="1">
                <a:ea typeface="+mn-lt"/>
                <a:cs typeface="+mn-lt"/>
              </a:rPr>
              <a:t>уменьшить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время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отклика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на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запросы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клиентов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altLang="en-US" sz="2400" dirty="0">
                <a:latin typeface="Calibri"/>
                <a:ea typeface="ＭＳ Ｐゴシック"/>
              </a:rPr>
              <a:t> </a:t>
            </a:r>
            <a:endParaRPr lang="en-US" alt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  <a:p>
            <a:pPr marL="750570" lvl="1" indent="-287020">
              <a:defRPr/>
            </a:pPr>
            <a:r>
              <a:rPr lang="en-US" altLang="en-US" dirty="0" err="1">
                <a:ea typeface="ＭＳ Ｐゴシック"/>
                <a:cs typeface="+mn-lt"/>
              </a:rPr>
              <a:t>кэш</a:t>
            </a:r>
            <a:r>
              <a:rPr lang="en-US" altLang="en-US" dirty="0">
                <a:ea typeface="ＭＳ Ｐゴシック"/>
                <a:cs typeface="+mn-lt"/>
              </a:rPr>
              <a:t> </a:t>
            </a:r>
            <a:r>
              <a:rPr lang="en-US" altLang="en-US" dirty="0" err="1">
                <a:ea typeface="ＭＳ Ｐゴシック"/>
                <a:cs typeface="+mn-lt"/>
              </a:rPr>
              <a:t>ближе</a:t>
            </a:r>
            <a:r>
              <a:rPr lang="en-US" altLang="en-US" dirty="0">
                <a:ea typeface="ＭＳ Ｐゴシック"/>
                <a:cs typeface="+mn-lt"/>
              </a:rPr>
              <a:t> к </a:t>
            </a:r>
            <a:r>
              <a:rPr lang="en-US" altLang="en-US" dirty="0" err="1">
                <a:ea typeface="ＭＳ Ｐゴシック"/>
                <a:cs typeface="+mn-lt"/>
              </a:rPr>
              <a:t>клиенту</a:t>
            </a:r>
            <a:endParaRPr lang="en-US" altLang="en-US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407670" indent="-287020">
              <a:defRPr/>
            </a:pPr>
            <a:r>
              <a:rPr lang="en-US" sz="2400" dirty="0" err="1">
                <a:ea typeface="+mn-lt"/>
                <a:cs typeface="+mn-lt"/>
              </a:rPr>
              <a:t>уменьшить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трафик</a:t>
            </a:r>
            <a:r>
              <a:rPr lang="en-US" sz="2400" dirty="0">
                <a:ea typeface="+mn-lt"/>
                <a:cs typeface="+mn-lt"/>
              </a:rPr>
              <a:t> в </a:t>
            </a:r>
            <a:r>
              <a:rPr lang="en-US" sz="2400" dirty="0" err="1">
                <a:ea typeface="+mn-lt"/>
                <a:cs typeface="+mn-lt"/>
              </a:rPr>
              <a:t>сети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организации</a:t>
            </a:r>
            <a:endParaRPr lang="en-US" altLang="ja-JP" sz="2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Calibri"/>
            </a:endParaRPr>
          </a:p>
          <a:p>
            <a:pPr marL="407670" indent="-287020">
              <a:defRPr/>
            </a:pPr>
            <a:r>
              <a:rPr lang="en-US" sz="2400" dirty="0" err="1">
                <a:ea typeface="+mn-lt"/>
                <a:cs typeface="+mn-lt"/>
              </a:rPr>
              <a:t>позволяет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провайдерам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эффективнее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доставлять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контент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как</a:t>
            </a:r>
            <a:r>
              <a:rPr lang="en-US" sz="2400" dirty="0">
                <a:ea typeface="+mn-lt"/>
                <a:cs typeface="+mn-lt"/>
              </a:rPr>
              <a:t> и </a:t>
            </a:r>
            <a:r>
              <a:rPr lang="en-US" sz="2400" dirty="0" err="1">
                <a:ea typeface="+mn-lt"/>
                <a:cs typeface="+mn-lt"/>
              </a:rPr>
              <a:t>одноранговый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файлообмен</a:t>
            </a:r>
            <a:r>
              <a:rPr lang="en-US" sz="2400" dirty="0">
                <a:ea typeface="+mn-lt"/>
                <a:cs typeface="+mn-lt"/>
              </a:rPr>
              <a:t>)</a:t>
            </a:r>
            <a:endParaRPr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 panose="020B0600070205080204" pitchFamily="34" charset="-128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78A0BA-EA92-E84B-9D25-74AB5B584F39}"/>
              </a:ext>
            </a:extLst>
          </p:cNvPr>
          <p:cNvGrpSpPr/>
          <p:nvPr/>
        </p:nvGrpSpPr>
        <p:grpSpPr>
          <a:xfrm>
            <a:off x="632391" y="3887304"/>
            <a:ext cx="4798594" cy="2140517"/>
            <a:chOff x="632391" y="3887304"/>
            <a:chExt cx="4798594" cy="214051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67C1AB-A47E-5446-99C0-0905B5F05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462" y="5015497"/>
              <a:ext cx="4324685" cy="4521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CF5707-C36A-2B44-B3DE-6F31EEC7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30" y="5587331"/>
              <a:ext cx="4364855" cy="440490"/>
            </a:xfrm>
            <a:prstGeom prst="rect">
              <a:avLst/>
            </a:prstGeom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E701FCD-5285-BE4B-BD4D-92A5F9D53E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2391" y="3887304"/>
              <a:ext cx="4757756" cy="1327484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7670" indent="-277495">
                <a:defRPr/>
              </a:pPr>
              <a:r>
                <a:rPr lang="en-US" sz="2400" dirty="0" err="1">
                  <a:ea typeface="+mn-lt"/>
                  <a:cs typeface="+mn-lt"/>
                </a:rPr>
                <a:t>сервер</a:t>
              </a:r>
              <a:r>
                <a:rPr lang="en-US" sz="2400" dirty="0">
                  <a:ea typeface="+mn-lt"/>
                  <a:cs typeface="+mn-lt"/>
                </a:rPr>
                <a:t> </a:t>
              </a:r>
              <a:r>
                <a:rPr lang="en-US" sz="2400" dirty="0" err="1">
                  <a:ea typeface="+mn-lt"/>
                  <a:cs typeface="+mn-lt"/>
                </a:rPr>
                <a:t>сообщает</a:t>
              </a:r>
              <a:r>
                <a:rPr lang="en-US" sz="2400" dirty="0">
                  <a:ea typeface="+mn-lt"/>
                  <a:cs typeface="+mn-lt"/>
                </a:rPr>
                <a:t> </a:t>
              </a:r>
              <a:r>
                <a:rPr lang="en-US" sz="2400" dirty="0" err="1">
                  <a:ea typeface="+mn-lt"/>
                  <a:cs typeface="+mn-lt"/>
                </a:rPr>
                <a:t>кешу</a:t>
              </a:r>
              <a:r>
                <a:rPr lang="en-US" sz="2400" dirty="0">
                  <a:ea typeface="+mn-lt"/>
                  <a:cs typeface="+mn-lt"/>
                </a:rPr>
                <a:t> о </a:t>
              </a:r>
              <a:r>
                <a:rPr lang="en-US" sz="2400" dirty="0" err="1">
                  <a:ea typeface="+mn-lt"/>
                  <a:cs typeface="+mn-lt"/>
                </a:rPr>
                <a:t>допустимом</a:t>
              </a:r>
              <a:r>
                <a:rPr lang="en-US" sz="2400" dirty="0">
                  <a:ea typeface="+mn-lt"/>
                  <a:cs typeface="+mn-lt"/>
                </a:rPr>
                <a:t> </a:t>
              </a:r>
              <a:r>
                <a:rPr lang="en-US" sz="2400" dirty="0" err="1">
                  <a:ea typeface="+mn-lt"/>
                  <a:cs typeface="+mn-lt"/>
                </a:rPr>
                <a:t>кешировании</a:t>
              </a:r>
              <a:r>
                <a:rPr lang="en-US" sz="2400" dirty="0">
                  <a:ea typeface="+mn-lt"/>
                  <a:cs typeface="+mn-lt"/>
                </a:rPr>
                <a:t> </a:t>
              </a:r>
              <a:r>
                <a:rPr lang="en-US" sz="2400" dirty="0" err="1">
                  <a:ea typeface="+mn-lt"/>
                  <a:cs typeface="+mn-lt"/>
                </a:rPr>
                <a:t>объекта</a:t>
              </a:r>
              <a:r>
                <a:rPr lang="en-US" sz="2400" dirty="0">
                  <a:ea typeface="+mn-lt"/>
                  <a:cs typeface="+mn-lt"/>
                </a:rPr>
                <a:t> в </a:t>
              </a:r>
              <a:r>
                <a:rPr lang="en-US" sz="2400" dirty="0" err="1">
                  <a:ea typeface="+mn-lt"/>
                  <a:cs typeface="+mn-lt"/>
                </a:rPr>
                <a:t>заголовке</a:t>
              </a:r>
              <a:r>
                <a:rPr lang="en-US" sz="2400" dirty="0">
                  <a:ea typeface="+mn-lt"/>
                  <a:cs typeface="+mn-lt"/>
                </a:rPr>
                <a:t> </a:t>
              </a:r>
              <a:r>
                <a:rPr lang="en-US" sz="2400" dirty="0" err="1">
                  <a:ea typeface="+mn-lt"/>
                  <a:cs typeface="+mn-lt"/>
                </a:rPr>
                <a:t>ответа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:</a:t>
              </a:r>
              <a:endParaRPr lang="ru-RU" sz="2400" dirty="0">
                <a:ea typeface="ＭＳ Ｐゴシック"/>
                <a:cs typeface="Calibri"/>
              </a:endParaRPr>
            </a:p>
          </p:txBody>
        </p:sp>
      </p:grp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AE0F268-3E8C-A71E-5530-7CBF77C49E0C}"/>
              </a:ext>
            </a:extLst>
          </p:cNvPr>
          <p:cNvSpPr txBox="1">
            <a:spLocks/>
          </p:cNvSpPr>
          <p:nvPr/>
        </p:nvSpPr>
        <p:spPr>
          <a:xfrm>
            <a:off x="3681008" y="6535478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</a:rPr>
              <a:t>© Авторские права, 1996-2020. </a:t>
            </a:r>
            <a:r>
              <a:rPr lang="ru-RU" sz="1400" dirty="0" err="1">
                <a:solidFill>
                  <a:schemeClr val="tx1"/>
                </a:solidFill>
              </a:rPr>
              <a:t>Джеймс</a:t>
            </a:r>
            <a:r>
              <a:rPr lang="ru-RU" sz="1400" dirty="0">
                <a:solidFill>
                  <a:schemeClr val="tx1"/>
                </a:solidFill>
              </a:rPr>
              <a:t> Ф. </a:t>
            </a:r>
            <a:r>
              <a:rPr lang="ru-RU" sz="1400" dirty="0" err="1">
                <a:solidFill>
                  <a:schemeClr val="tx1"/>
                </a:solidFill>
              </a:rPr>
              <a:t>Куроуз</a:t>
            </a:r>
            <a:r>
              <a:rPr lang="ru-RU" sz="1400" dirty="0">
                <a:solidFill>
                  <a:schemeClr val="tx1"/>
                </a:solidFill>
              </a:rPr>
              <a:t>, Кит В. Росс, Все права защищены </a:t>
            </a:r>
            <a:endParaRPr lang="ru-RU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12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8232-FD7C-094B-4F81-C3CD45DC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291AE-C2A8-4D48-FD2F-7F4C0BB9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69242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ea typeface="ＭＳ Ｐゴシック" panose="020B0600070205080204" pitchFamily="34" charset="-128"/>
              </a:rPr>
              <a:t>Некоторые сетевые приложения</a:t>
            </a:r>
            <a:endParaRPr lang="en-US" sz="44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914400" y="1456928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с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оциальные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сети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в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семирная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паутина</a:t>
            </a:r>
            <a:r>
              <a:rPr kumimoji="0" lang="ru-RU" alt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(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Web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текстовые сообщения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э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лектронная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почта</a:t>
            </a:r>
            <a:r>
              <a:rPr kumimoji="0" lang="ru-RU" altLang="en-US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(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e-mail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)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м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ногопользовательские</a:t>
            </a: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онлайн-игры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отоковое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видео 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(YouTube, Hulu, Netflix) 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о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дноранговый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файлообмен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EDF5219-071B-3D4F-9DD6-1CD36C0FFD4F}"/>
              </a:ext>
            </a:extLst>
          </p:cNvPr>
          <p:cNvSpPr txBox="1">
            <a:spLocks/>
          </p:cNvSpPr>
          <p:nvPr/>
        </p:nvSpPr>
        <p:spPr>
          <a:xfrm>
            <a:off x="6468101" y="1456928"/>
            <a:ext cx="5309184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VO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IP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-технология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(</a:t>
            </a: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в т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.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ч.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, Skype)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в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идеоконференция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в режиме реального времени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(e.g., Zoom)</a:t>
            </a: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оисковые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системы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у</a:t>
            </a:r>
            <a:r>
              <a:rPr kumimoji="0" lang="ru-RU" altLang="en-US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даленный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доступ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46075" marR="0" lvl="0" indent="-3317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…</a:t>
            </a:r>
          </a:p>
          <a:p>
            <a:pPr marL="14287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51A53E8-DC8D-8EC9-0693-AE4BAD8AB817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30811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BE0D451A-5CE4-4C4B-B3DF-A408288EDA0C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369" name="Rectangle 419">
              <a:extLst>
                <a:ext uri="{FF2B5EF4-FFF2-40B4-BE49-F238E27FC236}">
                  <a16:creationId xmlns:a16="http://schemas.microsoft.com/office/drawing/2014/main" id="{F39DA03D-3BDA-2344-B3D3-3A95FB5E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0" name="AutoShape 420">
              <a:extLst>
                <a:ext uri="{FF2B5EF4-FFF2-40B4-BE49-F238E27FC236}">
                  <a16:creationId xmlns:a16="http://schemas.microsoft.com/office/drawing/2014/main" id="{579866B0-F884-A84A-B74A-EFEA50EB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351559-0D4C-F04C-928E-5CDA57B5EB47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084B6293-559E-5D43-AF2B-4CB5E09EC6C5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91" name="Picture 1115" descr="antenna_stylized">
                <a:extLst>
                  <a:ext uri="{FF2B5EF4-FFF2-40B4-BE49-F238E27FC236}">
                    <a16:creationId xmlns:a16="http://schemas.microsoft.com/office/drawing/2014/main" id="{1821BC3E-6137-D844-92B9-4BA4CFF41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116" descr="laptop_keyboard">
                <a:extLst>
                  <a:ext uri="{FF2B5EF4-FFF2-40B4-BE49-F238E27FC236}">
                    <a16:creationId xmlns:a16="http://schemas.microsoft.com/office/drawing/2014/main" id="{7F05CE3B-E67B-1B40-9D5B-2914F0B9B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1117">
                <a:extLst>
                  <a:ext uri="{FF2B5EF4-FFF2-40B4-BE49-F238E27FC236}">
                    <a16:creationId xmlns:a16="http://schemas.microsoft.com/office/drawing/2014/main" id="{B52A07C5-D801-5B41-BD20-C2095892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4" name="Picture 1118" descr="screen">
                <a:extLst>
                  <a:ext uri="{FF2B5EF4-FFF2-40B4-BE49-F238E27FC236}">
                    <a16:creationId xmlns:a16="http://schemas.microsoft.com/office/drawing/2014/main" id="{2EA30B4E-5447-0340-8DAD-349A843F2A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119">
                <a:extLst>
                  <a:ext uri="{FF2B5EF4-FFF2-40B4-BE49-F238E27FC236}">
                    <a16:creationId xmlns:a16="http://schemas.microsoft.com/office/drawing/2014/main" id="{1137F6C6-A7C9-9A4D-BCE3-048DB90E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7A0060E2-767D-1545-8656-29ED1A47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15790F5A-ABAC-8D49-A4F9-E2F5765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122">
                <a:extLst>
                  <a:ext uri="{FF2B5EF4-FFF2-40B4-BE49-F238E27FC236}">
                    <a16:creationId xmlns:a16="http://schemas.microsoft.com/office/drawing/2014/main" id="{8898B7ED-5BCF-8C4E-B1AA-B82AD50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23">
                <a:extLst>
                  <a:ext uri="{FF2B5EF4-FFF2-40B4-BE49-F238E27FC236}">
                    <a16:creationId xmlns:a16="http://schemas.microsoft.com/office/drawing/2014/main" id="{5A7F91EF-AD6B-D64E-B73E-C762D73A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124">
                <a:extLst>
                  <a:ext uri="{FF2B5EF4-FFF2-40B4-BE49-F238E27FC236}">
                    <a16:creationId xmlns:a16="http://schemas.microsoft.com/office/drawing/2014/main" id="{BBB1B153-2E6F-7246-9B11-B68D01DF6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1" name="Group 1125">
                <a:extLst>
                  <a:ext uri="{FF2B5EF4-FFF2-40B4-BE49-F238E27FC236}">
                    <a16:creationId xmlns:a16="http://schemas.microsoft.com/office/drawing/2014/main" id="{57060979-075D-9D4D-B12E-DA0CCD4C6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0" name="Freeform 1126">
                  <a:extLst>
                    <a:ext uri="{FF2B5EF4-FFF2-40B4-BE49-F238E27FC236}">
                      <a16:creationId xmlns:a16="http://schemas.microsoft.com/office/drawing/2014/main" id="{8DFFF656-1361-C546-8336-177F79E4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127">
                  <a:extLst>
                    <a:ext uri="{FF2B5EF4-FFF2-40B4-BE49-F238E27FC236}">
                      <a16:creationId xmlns:a16="http://schemas.microsoft.com/office/drawing/2014/main" id="{60C6C6B3-72DE-664B-B4DE-3C04B0C5B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128">
                  <a:extLst>
                    <a:ext uri="{FF2B5EF4-FFF2-40B4-BE49-F238E27FC236}">
                      <a16:creationId xmlns:a16="http://schemas.microsoft.com/office/drawing/2014/main" id="{0D48292A-917D-D046-A974-043CEE5A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129">
                  <a:extLst>
                    <a:ext uri="{FF2B5EF4-FFF2-40B4-BE49-F238E27FC236}">
                      <a16:creationId xmlns:a16="http://schemas.microsoft.com/office/drawing/2014/main" id="{DB6BAAEB-BADD-0A4F-8A9D-D72AFCA9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130">
                  <a:extLst>
                    <a:ext uri="{FF2B5EF4-FFF2-40B4-BE49-F238E27FC236}">
                      <a16:creationId xmlns:a16="http://schemas.microsoft.com/office/drawing/2014/main" id="{05D5969F-F3B9-414D-975E-A670009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131">
                  <a:extLst>
                    <a:ext uri="{FF2B5EF4-FFF2-40B4-BE49-F238E27FC236}">
                      <a16:creationId xmlns:a16="http://schemas.microsoft.com/office/drawing/2014/main" id="{41BB174D-6019-384D-A5AC-1B4D92D93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Freeform 1132">
                <a:extLst>
                  <a:ext uri="{FF2B5EF4-FFF2-40B4-BE49-F238E27FC236}">
                    <a16:creationId xmlns:a16="http://schemas.microsoft.com/office/drawing/2014/main" id="{F8739864-4836-E447-8FC8-5886923FF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133">
                <a:extLst>
                  <a:ext uri="{FF2B5EF4-FFF2-40B4-BE49-F238E27FC236}">
                    <a16:creationId xmlns:a16="http://schemas.microsoft.com/office/drawing/2014/main" id="{C59CADF3-CD09-FB48-A672-C2C50B66C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134">
                <a:extLst>
                  <a:ext uri="{FF2B5EF4-FFF2-40B4-BE49-F238E27FC236}">
                    <a16:creationId xmlns:a16="http://schemas.microsoft.com/office/drawing/2014/main" id="{628AB6FD-35F6-0345-BD13-22EAAF9EC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135">
                <a:extLst>
                  <a:ext uri="{FF2B5EF4-FFF2-40B4-BE49-F238E27FC236}">
                    <a16:creationId xmlns:a16="http://schemas.microsoft.com/office/drawing/2014/main" id="{76529D44-B4FD-DE4D-812E-E461A0FCC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136">
                <a:extLst>
                  <a:ext uri="{FF2B5EF4-FFF2-40B4-BE49-F238E27FC236}">
                    <a16:creationId xmlns:a16="http://schemas.microsoft.com/office/drawing/2014/main" id="{44CD9A89-0E3B-2C40-8436-71B7526B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1137">
                <a:extLst>
                  <a:ext uri="{FF2B5EF4-FFF2-40B4-BE49-F238E27FC236}">
                    <a16:creationId xmlns:a16="http://schemas.microsoft.com/office/drawing/2014/main" id="{92BF681C-02FC-8F49-A2CD-8F3446EC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139">
              <a:extLst>
                <a:ext uri="{FF2B5EF4-FFF2-40B4-BE49-F238E27FC236}">
                  <a16:creationId xmlns:a16="http://schemas.microsoft.com/office/drawing/2014/main" id="{904B7C12-C509-8641-BB63-56DEDB95F9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38" name="Picture 1140" descr="desktop_computer_stylized_medium">
                <a:extLst>
                  <a:ext uri="{FF2B5EF4-FFF2-40B4-BE49-F238E27FC236}">
                    <a16:creationId xmlns:a16="http://schemas.microsoft.com/office/drawing/2014/main" id="{BDC7F552-21C9-C942-90FF-0162099A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1141">
                <a:extLst>
                  <a:ext uri="{FF2B5EF4-FFF2-40B4-BE49-F238E27FC236}">
                    <a16:creationId xmlns:a16="http://schemas.microsoft.com/office/drawing/2014/main" id="{654B43BA-608E-5D4D-B11B-71762CFB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14715B6C-9A50-FE4B-A8D2-1E669BF891E3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13" name="Picture 571" descr="fridge2.png">
                <a:extLst>
                  <a:ext uri="{FF2B5EF4-FFF2-40B4-BE49-F238E27FC236}">
                    <a16:creationId xmlns:a16="http://schemas.microsoft.com/office/drawing/2014/main" id="{29DD0F98-F93B-0145-A925-F4125ED49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1115" descr="antenna_stylized">
                <a:extLst>
                  <a:ext uri="{FF2B5EF4-FFF2-40B4-BE49-F238E27FC236}">
                    <a16:creationId xmlns:a16="http://schemas.microsoft.com/office/drawing/2014/main" id="{C1A64F68-4D16-AE4F-AB60-09D2C0CF0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B30C9-9641-104B-9006-CB16D4919778}"/>
              </a:ext>
            </a:extLst>
          </p:cNvPr>
          <p:cNvGrpSpPr/>
          <p:nvPr/>
        </p:nvGrpSpPr>
        <p:grpSpPr>
          <a:xfrm>
            <a:off x="7680324" y="1814171"/>
            <a:ext cx="2755429" cy="4250670"/>
            <a:chOff x="7680324" y="1814171"/>
            <a:chExt cx="2755429" cy="4250670"/>
          </a:xfrm>
        </p:grpSpPr>
        <p:grpSp>
          <p:nvGrpSpPr>
            <p:cNvPr id="49" name="Group 652">
              <a:extLst>
                <a:ext uri="{FF2B5EF4-FFF2-40B4-BE49-F238E27FC236}">
                  <a16:creationId xmlns:a16="http://schemas.microsoft.com/office/drawing/2014/main" id="{F4E63F52-683B-8244-A48E-D8CF833CC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id="359" name="Picture 653" descr="iphone_stylized_small">
                <a:extLst>
                  <a:ext uri="{FF2B5EF4-FFF2-40B4-BE49-F238E27FC236}">
                    <a16:creationId xmlns:a16="http://schemas.microsoft.com/office/drawing/2014/main" id="{EDF1EC93-A6E5-964F-B0D6-EE56B282A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54" descr="antenna_radiation_stylized">
                <a:extLst>
                  <a:ext uri="{FF2B5EF4-FFF2-40B4-BE49-F238E27FC236}">
                    <a16:creationId xmlns:a16="http://schemas.microsoft.com/office/drawing/2014/main" id="{0A17C594-505E-6F41-AEEB-272A31DFD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7" name="Group 590">
              <a:extLst>
                <a:ext uri="{FF2B5EF4-FFF2-40B4-BE49-F238E27FC236}">
                  <a16:creationId xmlns:a16="http://schemas.microsoft.com/office/drawing/2014/main" id="{B2AAF0C3-BD73-634D-B492-B7CCF9735E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id="488" name="Picture 591" descr="desktop_computer_stylized_medium">
                <a:extLst>
                  <a:ext uri="{FF2B5EF4-FFF2-40B4-BE49-F238E27FC236}">
                    <a16:creationId xmlns:a16="http://schemas.microsoft.com/office/drawing/2014/main" id="{1B000E5D-AA79-9741-93EF-69776E79D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9" name="Freeform 592">
                <a:extLst>
                  <a:ext uri="{FF2B5EF4-FFF2-40B4-BE49-F238E27FC236}">
                    <a16:creationId xmlns:a16="http://schemas.microsoft.com/office/drawing/2014/main" id="{E285DBFE-A1C0-DE49-94FA-3F8D49F9A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1E7801D-A747-164C-BE12-1FDEB3DFE743}"/>
                </a:ext>
              </a:extLst>
            </p:cNvPr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1" name="Group 618">
            <a:extLst>
              <a:ext uri="{FF2B5EF4-FFF2-40B4-BE49-F238E27FC236}">
                <a16:creationId xmlns:a16="http://schemas.microsoft.com/office/drawing/2014/main" id="{580255E5-A809-CB45-994D-F69BD8D6F8D7}"/>
              </a:ext>
            </a:extLst>
          </p:cNvPr>
          <p:cNvGrpSpPr>
            <a:grpSpLocks/>
          </p:cNvGrpSpPr>
          <p:nvPr/>
        </p:nvGrpSpPr>
        <p:grpSpPr bwMode="auto">
          <a:xfrm>
            <a:off x="8005848" y="1168489"/>
            <a:ext cx="1066801" cy="965200"/>
            <a:chOff x="4047" y="420"/>
            <a:chExt cx="672" cy="608"/>
          </a:xfrm>
        </p:grpSpPr>
        <p:sp>
          <p:nvSpPr>
            <p:cNvPr id="572" name="Rectangle 227">
              <a:extLst>
                <a:ext uri="{FF2B5EF4-FFF2-40B4-BE49-F238E27FC236}">
                  <a16:creationId xmlns:a16="http://schemas.microsoft.com/office/drawing/2014/main" id="{B2F29371-16FD-D244-80BF-A52E1D7F8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5" name="Rectangle 228">
              <a:extLst>
                <a:ext uri="{FF2B5EF4-FFF2-40B4-BE49-F238E27FC236}">
                  <a16:creationId xmlns:a16="http://schemas.microsoft.com/office/drawing/2014/main" id="{E66B124A-4E8B-D846-A7C2-C34B559B7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6" name="Rectangle 229">
              <a:extLst>
                <a:ext uri="{FF2B5EF4-FFF2-40B4-BE49-F238E27FC236}">
                  <a16:creationId xmlns:a16="http://schemas.microsoft.com/office/drawing/2014/main" id="{80574F4D-DD94-2C4B-B4A1-D4DE0E2DC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9" name="Text Box 230">
              <a:extLst>
                <a:ext uri="{FF2B5EF4-FFF2-40B4-BE49-F238E27FC236}">
                  <a16:creationId xmlns:a16="http://schemas.microsoft.com/office/drawing/2014/main" id="{2EABDC18-53BF-7B40-AB0D-A755F80C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" y="442"/>
              <a:ext cx="51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прикладной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900">
                  <a:solidFill>
                    <a:prstClr val="black"/>
                  </a:solidFill>
                </a:rPr>
                <a:t>т</a:t>
              </a:r>
              <a:r>
                <a:rPr kumimoji="0" lang="ru-RU" altLang="en-US" sz="9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рансп</a:t>
              </a:r>
              <a:r>
                <a:rPr kumimoji="0" lang="ru-RU" alt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-й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900">
                  <a:solidFill>
                    <a:prstClr val="black"/>
                  </a:solidFill>
                </a:rPr>
                <a:t>сетевой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900">
                  <a:solidFill>
                    <a:prstClr val="black"/>
                  </a:solidFill>
                </a:rPr>
                <a:t>канальный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900" err="1">
                  <a:solidFill>
                    <a:prstClr val="black"/>
                  </a:solidFill>
                </a:rPr>
                <a:t>физич</a:t>
              </a:r>
              <a:r>
                <a:rPr lang="ru-RU" altLang="en-US" sz="900">
                  <a:solidFill>
                    <a:prstClr val="black"/>
                  </a:solidFill>
                </a:rPr>
                <a:t>-й</a:t>
              </a:r>
              <a:endPara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0" name="Line 231">
              <a:extLst>
                <a:ext uri="{FF2B5EF4-FFF2-40B4-BE49-F238E27FC236}">
                  <a16:creationId xmlns:a16="http://schemas.microsoft.com/office/drawing/2014/main" id="{E5CDD0A1-21E2-6748-A493-24F315669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Line 232">
              <a:extLst>
                <a:ext uri="{FF2B5EF4-FFF2-40B4-BE49-F238E27FC236}">
                  <a16:creationId xmlns:a16="http://schemas.microsoft.com/office/drawing/2014/main" id="{CDA63567-EA65-5A46-877E-710FE9AD1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Line 233">
              <a:extLst>
                <a:ext uri="{FF2B5EF4-FFF2-40B4-BE49-F238E27FC236}">
                  <a16:creationId xmlns:a16="http://schemas.microsoft.com/office/drawing/2014/main" id="{7FE7B44D-4874-7642-8A70-AE45F5B800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 917">
              <a:extLst>
                <a:ext uri="{FF2B5EF4-FFF2-40B4-BE49-F238E27FC236}">
                  <a16:creationId xmlns:a16="http://schemas.microsoft.com/office/drawing/2014/main" id="{9FBAE6C1-0ABD-B849-B7B3-8C34910CE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31" name="Group 619">
            <a:extLst>
              <a:ext uri="{FF2B5EF4-FFF2-40B4-BE49-F238E27FC236}">
                <a16:creationId xmlns:a16="http://schemas.microsoft.com/office/drawing/2014/main" id="{14A407A0-EBD9-3449-9859-9B138D20D5AC}"/>
              </a:ext>
            </a:extLst>
          </p:cNvPr>
          <p:cNvGrpSpPr>
            <a:grpSpLocks/>
          </p:cNvGrpSpPr>
          <p:nvPr/>
        </p:nvGrpSpPr>
        <p:grpSpPr bwMode="auto">
          <a:xfrm>
            <a:off x="10104520" y="4753064"/>
            <a:ext cx="1023938" cy="965200"/>
            <a:chOff x="4047" y="420"/>
            <a:chExt cx="645" cy="608"/>
          </a:xfrm>
        </p:grpSpPr>
        <p:sp>
          <p:nvSpPr>
            <p:cNvPr id="632" name="Rectangle 227">
              <a:extLst>
                <a:ext uri="{FF2B5EF4-FFF2-40B4-BE49-F238E27FC236}">
                  <a16:creationId xmlns:a16="http://schemas.microsoft.com/office/drawing/2014/main" id="{875D12D0-0645-B449-8F48-0AC45EE18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3" name="Rectangle 228">
              <a:extLst>
                <a:ext uri="{FF2B5EF4-FFF2-40B4-BE49-F238E27FC236}">
                  <a16:creationId xmlns:a16="http://schemas.microsoft.com/office/drawing/2014/main" id="{F233A0F6-C3A3-1D47-A777-BFAC1494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4" name="Rectangle 229">
              <a:extLst>
                <a:ext uri="{FF2B5EF4-FFF2-40B4-BE49-F238E27FC236}">
                  <a16:creationId xmlns:a16="http://schemas.microsoft.com/office/drawing/2014/main" id="{3B52AB0C-7235-834F-A249-28BBCC6D2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37" name="Line 231">
              <a:extLst>
                <a:ext uri="{FF2B5EF4-FFF2-40B4-BE49-F238E27FC236}">
                  <a16:creationId xmlns:a16="http://schemas.microsoft.com/office/drawing/2014/main" id="{00E57763-CBA1-1542-B749-A48E642E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Line 232">
              <a:extLst>
                <a:ext uri="{FF2B5EF4-FFF2-40B4-BE49-F238E27FC236}">
                  <a16:creationId xmlns:a16="http://schemas.microsoft.com/office/drawing/2014/main" id="{E4657539-B4FE-304C-816A-A074251AB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Line 233">
              <a:extLst>
                <a:ext uri="{FF2B5EF4-FFF2-40B4-BE49-F238E27FC236}">
                  <a16:creationId xmlns:a16="http://schemas.microsoft.com/office/drawing/2014/main" id="{DE0F6076-B3CE-C540-BD00-B77A1E45F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 917">
              <a:extLst>
                <a:ext uri="{FF2B5EF4-FFF2-40B4-BE49-F238E27FC236}">
                  <a16:creationId xmlns:a16="http://schemas.microsoft.com/office/drawing/2014/main" id="{0111663E-DD9D-6043-8338-8C5285F7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42" name="Group 628">
            <a:extLst>
              <a:ext uri="{FF2B5EF4-FFF2-40B4-BE49-F238E27FC236}">
                <a16:creationId xmlns:a16="http://schemas.microsoft.com/office/drawing/2014/main" id="{F65FBC4E-EE37-D144-AFDB-E6C408428C1F}"/>
              </a:ext>
            </a:extLst>
          </p:cNvPr>
          <p:cNvGrpSpPr>
            <a:grpSpLocks/>
          </p:cNvGrpSpPr>
          <p:nvPr/>
        </p:nvGrpSpPr>
        <p:grpSpPr bwMode="auto">
          <a:xfrm>
            <a:off x="7962983" y="4374557"/>
            <a:ext cx="1023938" cy="965200"/>
            <a:chOff x="4047" y="420"/>
            <a:chExt cx="645" cy="608"/>
          </a:xfrm>
        </p:grpSpPr>
        <p:sp>
          <p:nvSpPr>
            <p:cNvPr id="643" name="Rectangle 227">
              <a:extLst>
                <a:ext uri="{FF2B5EF4-FFF2-40B4-BE49-F238E27FC236}">
                  <a16:creationId xmlns:a16="http://schemas.microsoft.com/office/drawing/2014/main" id="{E92C3AA2-F23F-C148-8F92-1D04CB500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4" name="Rectangle 228">
              <a:extLst>
                <a:ext uri="{FF2B5EF4-FFF2-40B4-BE49-F238E27FC236}">
                  <a16:creationId xmlns:a16="http://schemas.microsoft.com/office/drawing/2014/main" id="{6330CAEB-E474-6241-9D9F-EEB5C5091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5" name="Rectangle 229">
              <a:extLst>
                <a:ext uri="{FF2B5EF4-FFF2-40B4-BE49-F238E27FC236}">
                  <a16:creationId xmlns:a16="http://schemas.microsoft.com/office/drawing/2014/main" id="{AFA24D83-EF79-8246-AE25-393D0CCB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47" name="Line 231">
              <a:extLst>
                <a:ext uri="{FF2B5EF4-FFF2-40B4-BE49-F238E27FC236}">
                  <a16:creationId xmlns:a16="http://schemas.microsoft.com/office/drawing/2014/main" id="{8E2DC1D5-A1BA-E349-B4E3-5CB27DD1F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Line 232">
              <a:extLst>
                <a:ext uri="{FF2B5EF4-FFF2-40B4-BE49-F238E27FC236}">
                  <a16:creationId xmlns:a16="http://schemas.microsoft.com/office/drawing/2014/main" id="{0D97E1EE-0440-9746-9909-8846196F3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Line 233">
              <a:extLst>
                <a:ext uri="{FF2B5EF4-FFF2-40B4-BE49-F238E27FC236}">
                  <a16:creationId xmlns:a16="http://schemas.microsoft.com/office/drawing/2014/main" id="{9453EBF5-7BBF-8943-8161-7DEB7997B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 917">
              <a:extLst>
                <a:ext uri="{FF2B5EF4-FFF2-40B4-BE49-F238E27FC236}">
                  <a16:creationId xmlns:a16="http://schemas.microsoft.com/office/drawing/2014/main" id="{B9EE01B3-0624-134E-8FD0-E4ADEDFD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1" name="Line 913">
            <a:extLst>
              <a:ext uri="{FF2B5EF4-FFF2-40B4-BE49-F238E27FC236}">
                <a16:creationId xmlns:a16="http://schemas.microsoft.com/office/drawing/2014/main" id="{47A3D5AF-94CC-B24F-922A-C603CC0A5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8030" y="4451439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" name="Line 911">
            <a:extLst>
              <a:ext uri="{FF2B5EF4-FFF2-40B4-BE49-F238E27FC236}">
                <a16:creationId xmlns:a16="http://schemas.microsoft.com/office/drawing/2014/main" id="{8E6A54E5-62F1-544B-AE41-5137E62B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3280" y="1325651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65" y="65273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>
                <a:ea typeface="ＭＳ Ｐゴシック" panose="020B0600070205080204" pitchFamily="34" charset="-128"/>
              </a:rPr>
              <a:t>Создание сетевого приложения</a:t>
            </a:r>
            <a:endParaRPr lang="en-US" sz="440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793521" y="1155101"/>
            <a:ext cx="5309184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разработка программ, которые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Запускаются на разных хостах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Взаимодействуют по сети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Пример взаимодействия – ПО веб-сервера и ПО браузера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14287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8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нет необходимости в разработке ПО для устройств ядра сети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46075" marR="0" lvl="0" indent="-2317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Устройства ядра сети не используют приложения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r>
              <a:rPr lang="ru-RU" sz="2400"/>
              <a:t>как следствие, разработка и развертывание приложений на конечных системах происходит еще быстрее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60" name="Slide Number Placeholder 2">
            <a:extLst>
              <a:ext uri="{FF2B5EF4-FFF2-40B4-BE49-F238E27FC236}">
                <a16:creationId xmlns:a16="http://schemas.microsoft.com/office/drawing/2014/main" id="{0E5302DF-14E3-FD53-4E42-AF2EB5CC40E5}"/>
              </a:ext>
            </a:extLst>
          </p:cNvPr>
          <p:cNvSpPr txBox="1">
            <a:spLocks/>
          </p:cNvSpPr>
          <p:nvPr/>
        </p:nvSpPr>
        <p:spPr>
          <a:xfrm>
            <a:off x="3455423" y="6452040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  <p:sp>
        <p:nvSpPr>
          <p:cNvPr id="695" name="Text Box 230">
            <a:extLst>
              <a:ext uri="{FF2B5EF4-FFF2-40B4-BE49-F238E27FC236}">
                <a16:creationId xmlns:a16="http://schemas.microsoft.com/office/drawing/2014/main" id="{11E6D47A-EDAA-E034-C5D7-1062DD676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800" y="4420093"/>
            <a:ext cx="814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прикладной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>
                <a:solidFill>
                  <a:prstClr val="black"/>
                </a:solidFill>
              </a:rPr>
              <a:t>т</a:t>
            </a:r>
            <a:r>
              <a:rPr kumimoji="0" lang="ru-RU" alt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рансп</a:t>
            </a:r>
            <a:r>
              <a:rPr kumimoji="0" lang="ru-RU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>
                <a:solidFill>
                  <a:prstClr val="black"/>
                </a:solidFill>
              </a:rPr>
              <a:t>сетевой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>
                <a:solidFill>
                  <a:prstClr val="black"/>
                </a:solidFill>
              </a:rPr>
              <a:t>канальный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 err="1">
                <a:solidFill>
                  <a:prstClr val="black"/>
                </a:solidFill>
              </a:rPr>
              <a:t>физич</a:t>
            </a:r>
            <a:r>
              <a:rPr lang="ru-RU" altLang="en-US" sz="900">
                <a:solidFill>
                  <a:prstClr val="black"/>
                </a:solidFill>
              </a:rPr>
              <a:t>-й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" name="Text Box 230">
            <a:extLst>
              <a:ext uri="{FF2B5EF4-FFF2-40B4-BE49-F238E27FC236}">
                <a16:creationId xmlns:a16="http://schemas.microsoft.com/office/drawing/2014/main" id="{EB54F88B-A941-7C47-42B4-CFF344294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907" y="4787398"/>
            <a:ext cx="8143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прикладной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>
                <a:solidFill>
                  <a:prstClr val="black"/>
                </a:solidFill>
              </a:rPr>
              <a:t>т</a:t>
            </a:r>
            <a:r>
              <a:rPr kumimoji="0" lang="ru-RU" alt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рансп</a:t>
            </a:r>
            <a:r>
              <a:rPr kumimoji="0" lang="ru-RU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-й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>
                <a:solidFill>
                  <a:prstClr val="black"/>
                </a:solidFill>
              </a:rPr>
              <a:t>сетевой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>
                <a:solidFill>
                  <a:prstClr val="black"/>
                </a:solidFill>
              </a:rPr>
              <a:t>канальный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900" err="1">
                <a:solidFill>
                  <a:prstClr val="black"/>
                </a:solidFill>
              </a:rPr>
              <a:t>физич</a:t>
            </a:r>
            <a:r>
              <a:rPr lang="ru-RU" altLang="en-US" sz="900">
                <a:solidFill>
                  <a:prstClr val="black"/>
                </a:solidFill>
              </a:rPr>
              <a:t>-й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1" grpId="0" animBg="1"/>
      <p:bldP spid="6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18">
            <a:extLst>
              <a:ext uri="{FF2B5EF4-FFF2-40B4-BE49-F238E27FC236}">
                <a16:creationId xmlns:a16="http://schemas.microsoft.com/office/drawing/2014/main" id="{BE0D451A-5CE4-4C4B-B3DF-A408288EDA0C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369" name="Rectangle 419">
              <a:extLst>
                <a:ext uri="{FF2B5EF4-FFF2-40B4-BE49-F238E27FC236}">
                  <a16:creationId xmlns:a16="http://schemas.microsoft.com/office/drawing/2014/main" id="{F39DA03D-3BDA-2344-B3D3-3A95FB5EE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0" name="AutoShape 420">
              <a:extLst>
                <a:ext uri="{FF2B5EF4-FFF2-40B4-BE49-F238E27FC236}">
                  <a16:creationId xmlns:a16="http://schemas.microsoft.com/office/drawing/2014/main" id="{579866B0-F884-A84A-B74A-EFEA50EBF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3" name="Group 792">
            <a:extLst>
              <a:ext uri="{FF2B5EF4-FFF2-40B4-BE49-F238E27FC236}">
                <a16:creationId xmlns:a16="http://schemas.microsoft.com/office/drawing/2014/main" id="{93351559-0D4C-F04C-928E-5CDA57B5EB47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792" name="Group 791">
              <a:extLst>
                <a:ext uri="{FF2B5EF4-FFF2-40B4-BE49-F238E27FC236}">
                  <a16:creationId xmlns:a16="http://schemas.microsoft.com/office/drawing/2014/main" id="{084B6293-559E-5D43-AF2B-4CB5E09EC6C5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91" name="Picture 1115" descr="antenna_stylized">
                <a:extLst>
                  <a:ext uri="{FF2B5EF4-FFF2-40B4-BE49-F238E27FC236}">
                    <a16:creationId xmlns:a16="http://schemas.microsoft.com/office/drawing/2014/main" id="{1821BC3E-6137-D844-92B9-4BA4CFF41F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116" descr="laptop_keyboard">
                <a:extLst>
                  <a:ext uri="{FF2B5EF4-FFF2-40B4-BE49-F238E27FC236}">
                    <a16:creationId xmlns:a16="http://schemas.microsoft.com/office/drawing/2014/main" id="{7F05CE3B-E67B-1B40-9D5B-2914F0B9BF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" name="Freeform 1117">
                <a:extLst>
                  <a:ext uri="{FF2B5EF4-FFF2-40B4-BE49-F238E27FC236}">
                    <a16:creationId xmlns:a16="http://schemas.microsoft.com/office/drawing/2014/main" id="{B52A07C5-D801-5B41-BD20-C20958925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4" name="Picture 1118" descr="screen">
                <a:extLst>
                  <a:ext uri="{FF2B5EF4-FFF2-40B4-BE49-F238E27FC236}">
                    <a16:creationId xmlns:a16="http://schemas.microsoft.com/office/drawing/2014/main" id="{2EA30B4E-5447-0340-8DAD-349A843F2A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Freeform 1119">
                <a:extLst>
                  <a:ext uri="{FF2B5EF4-FFF2-40B4-BE49-F238E27FC236}">
                    <a16:creationId xmlns:a16="http://schemas.microsoft.com/office/drawing/2014/main" id="{1137F6C6-A7C9-9A4D-BCE3-048DB90E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1120">
                <a:extLst>
                  <a:ext uri="{FF2B5EF4-FFF2-40B4-BE49-F238E27FC236}">
                    <a16:creationId xmlns:a16="http://schemas.microsoft.com/office/drawing/2014/main" id="{7A0060E2-767D-1545-8656-29ED1A47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1121">
                <a:extLst>
                  <a:ext uri="{FF2B5EF4-FFF2-40B4-BE49-F238E27FC236}">
                    <a16:creationId xmlns:a16="http://schemas.microsoft.com/office/drawing/2014/main" id="{15790F5A-ABAC-8D49-A4F9-E2F576550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122">
                <a:extLst>
                  <a:ext uri="{FF2B5EF4-FFF2-40B4-BE49-F238E27FC236}">
                    <a16:creationId xmlns:a16="http://schemas.microsoft.com/office/drawing/2014/main" id="{8898B7ED-5BCF-8C4E-B1AA-B82AD50FD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23">
                <a:extLst>
                  <a:ext uri="{FF2B5EF4-FFF2-40B4-BE49-F238E27FC236}">
                    <a16:creationId xmlns:a16="http://schemas.microsoft.com/office/drawing/2014/main" id="{5A7F91EF-AD6B-D64E-B73E-C762D73A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124">
                <a:extLst>
                  <a:ext uri="{FF2B5EF4-FFF2-40B4-BE49-F238E27FC236}">
                    <a16:creationId xmlns:a16="http://schemas.microsoft.com/office/drawing/2014/main" id="{BBB1B153-2E6F-7246-9B11-B68D01DF6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1" name="Group 1125">
                <a:extLst>
                  <a:ext uri="{FF2B5EF4-FFF2-40B4-BE49-F238E27FC236}">
                    <a16:creationId xmlns:a16="http://schemas.microsoft.com/office/drawing/2014/main" id="{57060979-075D-9D4D-B12E-DA0CCD4C6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140" name="Freeform 1126">
                  <a:extLst>
                    <a:ext uri="{FF2B5EF4-FFF2-40B4-BE49-F238E27FC236}">
                      <a16:creationId xmlns:a16="http://schemas.microsoft.com/office/drawing/2014/main" id="{8DFFF656-1361-C546-8336-177F79E46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 1127">
                  <a:extLst>
                    <a:ext uri="{FF2B5EF4-FFF2-40B4-BE49-F238E27FC236}">
                      <a16:creationId xmlns:a16="http://schemas.microsoft.com/office/drawing/2014/main" id="{60C6C6B3-72DE-664B-B4DE-3C04B0C5B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128">
                  <a:extLst>
                    <a:ext uri="{FF2B5EF4-FFF2-40B4-BE49-F238E27FC236}">
                      <a16:creationId xmlns:a16="http://schemas.microsoft.com/office/drawing/2014/main" id="{0D48292A-917D-D046-A974-043CEE5A4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129">
                  <a:extLst>
                    <a:ext uri="{FF2B5EF4-FFF2-40B4-BE49-F238E27FC236}">
                      <a16:creationId xmlns:a16="http://schemas.microsoft.com/office/drawing/2014/main" id="{DB6BAAEB-BADD-0A4F-8A9D-D72AFCA99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Freeform 1130">
                  <a:extLst>
                    <a:ext uri="{FF2B5EF4-FFF2-40B4-BE49-F238E27FC236}">
                      <a16:creationId xmlns:a16="http://schemas.microsoft.com/office/drawing/2014/main" id="{05D5969F-F3B9-414D-975E-A6700098F2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131">
                  <a:extLst>
                    <a:ext uri="{FF2B5EF4-FFF2-40B4-BE49-F238E27FC236}">
                      <a16:creationId xmlns:a16="http://schemas.microsoft.com/office/drawing/2014/main" id="{41BB174D-6019-384D-A5AC-1B4D92D93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Freeform 1132">
                <a:extLst>
                  <a:ext uri="{FF2B5EF4-FFF2-40B4-BE49-F238E27FC236}">
                    <a16:creationId xmlns:a16="http://schemas.microsoft.com/office/drawing/2014/main" id="{F8739864-4836-E447-8FC8-5886923FF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1133">
                <a:extLst>
                  <a:ext uri="{FF2B5EF4-FFF2-40B4-BE49-F238E27FC236}">
                    <a16:creationId xmlns:a16="http://schemas.microsoft.com/office/drawing/2014/main" id="{C59CADF3-CD09-FB48-A672-C2C50B66C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1134">
                <a:extLst>
                  <a:ext uri="{FF2B5EF4-FFF2-40B4-BE49-F238E27FC236}">
                    <a16:creationId xmlns:a16="http://schemas.microsoft.com/office/drawing/2014/main" id="{628AB6FD-35F6-0345-BD13-22EAAF9EC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1135">
                <a:extLst>
                  <a:ext uri="{FF2B5EF4-FFF2-40B4-BE49-F238E27FC236}">
                    <a16:creationId xmlns:a16="http://schemas.microsoft.com/office/drawing/2014/main" id="{76529D44-B4FD-DE4D-812E-E461A0FCC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Freeform 1136">
                <a:extLst>
                  <a:ext uri="{FF2B5EF4-FFF2-40B4-BE49-F238E27FC236}">
                    <a16:creationId xmlns:a16="http://schemas.microsoft.com/office/drawing/2014/main" id="{44CD9A89-0E3B-2C40-8436-71B7526BA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 1137">
                <a:extLst>
                  <a:ext uri="{FF2B5EF4-FFF2-40B4-BE49-F238E27FC236}">
                    <a16:creationId xmlns:a16="http://schemas.microsoft.com/office/drawing/2014/main" id="{92BF681C-02FC-8F49-A2CD-8F3446ECE5D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139">
              <a:extLst>
                <a:ext uri="{FF2B5EF4-FFF2-40B4-BE49-F238E27FC236}">
                  <a16:creationId xmlns:a16="http://schemas.microsoft.com/office/drawing/2014/main" id="{904B7C12-C509-8641-BB63-56DEDB95F95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138" name="Picture 1140" descr="desktop_computer_stylized_medium">
                <a:extLst>
                  <a:ext uri="{FF2B5EF4-FFF2-40B4-BE49-F238E27FC236}">
                    <a16:creationId xmlns:a16="http://schemas.microsoft.com/office/drawing/2014/main" id="{BDC7F552-21C9-C942-90FF-0162099A3D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" name="Freeform 1141">
                <a:extLst>
                  <a:ext uri="{FF2B5EF4-FFF2-40B4-BE49-F238E27FC236}">
                    <a16:creationId xmlns:a16="http://schemas.microsoft.com/office/drawing/2014/main" id="{654B43BA-608E-5D4D-B11B-71762CFB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4" name="Group 693">
              <a:extLst>
                <a:ext uri="{FF2B5EF4-FFF2-40B4-BE49-F238E27FC236}">
                  <a16:creationId xmlns:a16="http://schemas.microsoft.com/office/drawing/2014/main" id="{14715B6C-9A50-FE4B-A8D2-1E669BF891E3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113" name="Picture 571" descr="fridge2.png">
                <a:extLst>
                  <a:ext uri="{FF2B5EF4-FFF2-40B4-BE49-F238E27FC236}">
                    <a16:creationId xmlns:a16="http://schemas.microsoft.com/office/drawing/2014/main" id="{29DD0F98-F93B-0145-A925-F4125ED49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1115" descr="antenna_stylized">
                <a:extLst>
                  <a:ext uri="{FF2B5EF4-FFF2-40B4-BE49-F238E27FC236}">
                    <a16:creationId xmlns:a16="http://schemas.microsoft.com/office/drawing/2014/main" id="{C1A64F68-4D16-AE4F-AB60-09D2C0CF0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83029-0B46-154F-9CA3-FEA06875B8DB}"/>
              </a:ext>
            </a:extLst>
          </p:cNvPr>
          <p:cNvSpPr/>
          <p:nvPr/>
        </p:nvSpPr>
        <p:spPr>
          <a:xfrm>
            <a:off x="6539916" y="1365914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AB30C9-9641-104B-9006-CB16D4919778}"/>
              </a:ext>
            </a:extLst>
          </p:cNvPr>
          <p:cNvGrpSpPr/>
          <p:nvPr/>
        </p:nvGrpSpPr>
        <p:grpSpPr>
          <a:xfrm>
            <a:off x="7680324" y="1814171"/>
            <a:ext cx="2755429" cy="4250670"/>
            <a:chOff x="7680324" y="1814171"/>
            <a:chExt cx="2755429" cy="4250670"/>
          </a:xfrm>
        </p:grpSpPr>
        <p:grpSp>
          <p:nvGrpSpPr>
            <p:cNvPr id="49" name="Group 652">
              <a:extLst>
                <a:ext uri="{FF2B5EF4-FFF2-40B4-BE49-F238E27FC236}">
                  <a16:creationId xmlns:a16="http://schemas.microsoft.com/office/drawing/2014/main" id="{F4E63F52-683B-8244-A48E-D8CF833CC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id="359" name="Picture 653" descr="iphone_stylized_small">
                <a:extLst>
                  <a:ext uri="{FF2B5EF4-FFF2-40B4-BE49-F238E27FC236}">
                    <a16:creationId xmlns:a16="http://schemas.microsoft.com/office/drawing/2014/main" id="{EDF1EC93-A6E5-964F-B0D6-EE56B282AE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0" name="Picture 654" descr="antenna_radiation_stylized">
                <a:extLst>
                  <a:ext uri="{FF2B5EF4-FFF2-40B4-BE49-F238E27FC236}">
                    <a16:creationId xmlns:a16="http://schemas.microsoft.com/office/drawing/2014/main" id="{0A17C594-505E-6F41-AEEB-272A31DFD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7" name="Group 590">
              <a:extLst>
                <a:ext uri="{FF2B5EF4-FFF2-40B4-BE49-F238E27FC236}">
                  <a16:creationId xmlns:a16="http://schemas.microsoft.com/office/drawing/2014/main" id="{B2AAF0C3-BD73-634D-B492-B7CCF9735ED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id="488" name="Picture 591" descr="desktop_computer_stylized_medium">
                <a:extLst>
                  <a:ext uri="{FF2B5EF4-FFF2-40B4-BE49-F238E27FC236}">
                    <a16:creationId xmlns:a16="http://schemas.microsoft.com/office/drawing/2014/main" id="{1B000E5D-AA79-9741-93EF-69776E79DC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9" name="Freeform 592">
                <a:extLst>
                  <a:ext uri="{FF2B5EF4-FFF2-40B4-BE49-F238E27FC236}">
                    <a16:creationId xmlns:a16="http://schemas.microsoft.com/office/drawing/2014/main" id="{E285DBFE-A1C0-DE49-94FA-3F8D49F9A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C1E7801D-A747-164C-BE12-1FDEB3DFE743}"/>
                </a:ext>
              </a:extLst>
            </p:cNvPr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1" name="Line 913">
            <a:extLst>
              <a:ext uri="{FF2B5EF4-FFF2-40B4-BE49-F238E27FC236}">
                <a16:creationId xmlns:a16="http://schemas.microsoft.com/office/drawing/2014/main" id="{47A3D5AF-94CC-B24F-922A-C603CC0A5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10623" y="5474824"/>
            <a:ext cx="1423686" cy="28936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2" name="Line 911">
            <a:extLst>
              <a:ext uri="{FF2B5EF4-FFF2-40B4-BE49-F238E27FC236}">
                <a16:creationId xmlns:a16="http://schemas.microsoft.com/office/drawing/2014/main" id="{8E6A54E5-62F1-544B-AE41-5137E62BF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0450" y="2297968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ea typeface="ＭＳ Ｐゴシック" panose="020B0600070205080204" pitchFamily="34" charset="-128"/>
              </a:rPr>
              <a:t>Клиент-серверная архитектура</a:t>
            </a:r>
            <a:endParaRPr lang="en-US" sz="440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72323" y="1068546"/>
            <a:ext cx="596849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сервер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 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хост всегда в режиме онлайн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постоянный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466725" lvl="0" indent="-233363">
              <a:spcBef>
                <a:spcPts val="400"/>
              </a:spcBef>
              <a:defRPr/>
            </a:pPr>
            <a:r>
              <a:rPr lang="ru-RU" altLang="en-US" sz="2600">
                <a:solidFill>
                  <a:prstClr val="black"/>
                </a:solidFill>
                <a:ea typeface="ＭＳ Ｐゴシック" panose="020B0600070205080204" pitchFamily="34" charset="-128"/>
              </a:rPr>
              <a:t>часто в дата-центрах, для масштабирования</a:t>
            </a:r>
          </a:p>
          <a:p>
            <a:pPr marL="233362" lvl="0" indent="0">
              <a:spcBef>
                <a:spcPts val="400"/>
              </a:spcBef>
              <a:buNone/>
              <a:defRPr/>
            </a:pPr>
            <a:endParaRPr lang="ru-RU" altLang="en-US" sz="260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233362" lvl="0" indent="0">
              <a:spcBef>
                <a:spcPts val="400"/>
              </a:spcBef>
              <a:buNone/>
              <a:defRPr/>
            </a:pPr>
            <a:r>
              <a:rPr lang="ru-RU" altLang="en-US" sz="2600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клиент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:</a:t>
            </a: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в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заимодействуют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с сервером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sz="2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ериодические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соединения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Могут иметь динамические</a:t>
            </a:r>
            <a:r>
              <a:rPr kumimoji="0" lang="en-US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IP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-адреса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466725" marR="0" lvl="0" indent="-233363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6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н</a:t>
            </a:r>
            <a:r>
              <a:rPr kumimoji="0" lang="ru-RU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е взаимодействуют друг с другом напрямую </a:t>
            </a: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sz="2600">
                <a:solidFill>
                  <a:prstClr val="black"/>
                </a:solidFill>
                <a:latin typeface="Calibri" panose="020F0502020204030204"/>
              </a:rPr>
              <a:t>примеры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HTTP, IMAP, FTP</a:t>
            </a: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72" name="Slide Number Placeholder 2">
            <a:extLst>
              <a:ext uri="{FF2B5EF4-FFF2-40B4-BE49-F238E27FC236}">
                <a16:creationId xmlns:a16="http://schemas.microsoft.com/office/drawing/2014/main" id="{39948672-A7D9-8C20-DA07-78FCB0ABFD13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182189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Freeform 370">
            <a:extLst>
              <a:ext uri="{FF2B5EF4-FFF2-40B4-BE49-F238E27FC236}">
                <a16:creationId xmlns:a16="http://schemas.microsoft.com/office/drawing/2014/main" id="{21662630-62BB-AE4A-A779-AEACD21E6D7C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417">
            <a:extLst>
              <a:ext uri="{FF2B5EF4-FFF2-40B4-BE49-F238E27FC236}">
                <a16:creationId xmlns:a16="http://schemas.microsoft.com/office/drawing/2014/main" id="{22352293-C7A6-4C41-9DD8-CAA48CB29154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9" name="Rectangle 419">
            <a:extLst>
              <a:ext uri="{FF2B5EF4-FFF2-40B4-BE49-F238E27FC236}">
                <a16:creationId xmlns:a16="http://schemas.microsoft.com/office/drawing/2014/main" id="{F39DA03D-3BDA-2344-B3D3-3A95FB5EE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74" y="3553079"/>
            <a:ext cx="986999" cy="669622"/>
          </a:xfrm>
          <a:prstGeom prst="rect">
            <a:avLst/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70" name="AutoShape 420">
            <a:extLst>
              <a:ext uri="{FF2B5EF4-FFF2-40B4-BE49-F238E27FC236}">
                <a16:creationId xmlns:a16="http://schemas.microsoft.com/office/drawing/2014/main" id="{579866B0-F884-A84A-B74A-EFEA50EB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350" y="3289251"/>
            <a:ext cx="1458912" cy="317850"/>
          </a:xfrm>
          <a:prstGeom prst="triangle">
            <a:avLst>
              <a:gd name="adj" fmla="val 50000"/>
            </a:avLst>
          </a:prstGeom>
          <a:solidFill>
            <a:srgbClr val="9CDF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" name="Freeform 427">
            <a:extLst>
              <a:ext uri="{FF2B5EF4-FFF2-40B4-BE49-F238E27FC236}">
                <a16:creationId xmlns:a16="http://schemas.microsoft.com/office/drawing/2014/main" id="{3F97D486-CCD5-C043-940C-EC1740EC7BA0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 Box 580">
            <a:extLst>
              <a:ext uri="{FF2B5EF4-FFF2-40B4-BE49-F238E27FC236}">
                <a16:creationId xmlns:a16="http://schemas.microsoft.com/office/drawing/2014/main" id="{16C4E384-62E0-DC41-883F-EB2C4C99F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69" name="Text Box 580">
            <a:extLst>
              <a:ext uri="{FF2B5EF4-FFF2-40B4-BE49-F238E27FC236}">
                <a16:creationId xmlns:a16="http://schemas.microsoft.com/office/drawing/2014/main" id="{9AC056F8-729E-D344-BD7D-91781021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835" y="4191922"/>
            <a:ext cx="1955646" cy="2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home network</a:t>
            </a:r>
          </a:p>
        </p:txBody>
      </p:sp>
      <p:sp>
        <p:nvSpPr>
          <p:cNvPr id="70" name="Text Box 580">
            <a:extLst>
              <a:ext uri="{FF2B5EF4-FFF2-40B4-BE49-F238E27FC236}">
                <a16:creationId xmlns:a16="http://schemas.microsoft.com/office/drawing/2014/main" id="{8A1A4F41-0243-4946-9F02-F301CBD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372" name="Freeform 371">
            <a:extLst>
              <a:ext uri="{FF2B5EF4-FFF2-40B4-BE49-F238E27FC236}">
                <a16:creationId xmlns:a16="http://schemas.microsoft.com/office/drawing/2014/main" id="{C89E7C56-1DE4-7143-8EEB-E5965035CC42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96BCCD85-1D07-EF4E-A878-EC23CD23096A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D6FAD5AB-6E93-5E47-BE32-4993FD767B8F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2A115C8B-7EC0-084D-A3CF-7AEF0487F301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16F8043F-8502-904C-9632-B3658D71B8BE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B4B3A6DE-2E70-F74C-8CA1-13247C912682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4B9DB078-BD58-F64A-B873-E1187205EB94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D321DD82-9D22-0B49-ADF9-8BE310E97E71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8A2FB0C-53B9-5248-AA65-9BA9B429FC4C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44FBB965-69F3-F546-AE9F-4AD14078F37E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BDA3EF41-5873-7D4B-8A04-F8D62DFD2DB6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325473B9-6F55-684D-B22D-FF70325540CE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06CE85F7-18B2-3947-975F-CEA32EE2FBA7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3F3D0FA-374D-9147-8047-2B7B3AAF05DF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AFF00F79-7128-E243-BBD5-A97200EABABC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729D9C8D-B396-A049-9B7A-BE878812629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4B32C41F-58E3-CC4F-9625-B6688BEB2140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58933865-B1C6-3244-A0F5-136E4C6DD92E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76C939A7-C3F0-5A45-B81D-4E775CF1C92C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2" name="Freeform 561">
            <a:extLst>
              <a:ext uri="{FF2B5EF4-FFF2-40B4-BE49-F238E27FC236}">
                <a16:creationId xmlns:a16="http://schemas.microsoft.com/office/drawing/2014/main" id="{BE088278-C41B-3E4A-87CE-FD65749FA13D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59DB778E-F23D-6C41-8A2D-8F08BD46CBCB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id="{2DCB9395-41DC-D844-A0B1-59B5BDD3151F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C34CA97E-4007-3540-925A-3C739C254049}"/>
              </a:ext>
            </a:extLst>
          </p:cNvPr>
          <p:cNvSpPr txBox="1"/>
          <p:nvPr/>
        </p:nvSpPr>
        <p:spPr>
          <a:xfrm>
            <a:off x="8766162" y="3447919"/>
            <a:ext cx="104063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or regional ISP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7DCF99E9-1DFC-0241-B2E7-471998268663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173BD163-3F4D-944E-B86B-3275B779D5A8}"/>
              </a:ext>
            </a:extLst>
          </p:cNvPr>
          <p:cNvSpPr txBox="1"/>
          <p:nvPr/>
        </p:nvSpPr>
        <p:spPr>
          <a:xfrm>
            <a:off x="10063018" y="4228248"/>
            <a:ext cx="843051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0" name="Straight Connector 829">
            <a:extLst>
              <a:ext uri="{FF2B5EF4-FFF2-40B4-BE49-F238E27FC236}">
                <a16:creationId xmlns:a16="http://schemas.microsoft.com/office/drawing/2014/main" id="{B163CA8C-EB1E-A14C-9A66-BC297C1207E6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7" name="Straight Connector 826">
            <a:extLst>
              <a:ext uri="{FF2B5EF4-FFF2-40B4-BE49-F238E27FC236}">
                <a16:creationId xmlns:a16="http://schemas.microsoft.com/office/drawing/2014/main" id="{5423E50E-9196-7E41-B2E3-7EFFBB807850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5" name="Straight Connector 824">
            <a:extLst>
              <a:ext uri="{FF2B5EF4-FFF2-40B4-BE49-F238E27FC236}">
                <a16:creationId xmlns:a16="http://schemas.microsoft.com/office/drawing/2014/main" id="{D736E0FF-D607-3B4C-A87A-D415301D67BE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Straight Connector 822">
            <a:extLst>
              <a:ext uri="{FF2B5EF4-FFF2-40B4-BE49-F238E27FC236}">
                <a16:creationId xmlns:a16="http://schemas.microsoft.com/office/drawing/2014/main" id="{412118DA-F614-8A42-80A7-8D427CB9D063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>
            <a:extLst>
              <a:ext uri="{FF2B5EF4-FFF2-40B4-BE49-F238E27FC236}">
                <a16:creationId xmlns:a16="http://schemas.microsoft.com/office/drawing/2014/main" id="{1F000A1C-019C-AC40-8B26-99394BC90A3F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817">
            <a:extLst>
              <a:ext uri="{FF2B5EF4-FFF2-40B4-BE49-F238E27FC236}">
                <a16:creationId xmlns:a16="http://schemas.microsoft.com/office/drawing/2014/main" id="{E581177E-ADBB-324A-BE56-FFA64730F33D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Straight Connector 815">
            <a:extLst>
              <a:ext uri="{FF2B5EF4-FFF2-40B4-BE49-F238E27FC236}">
                <a16:creationId xmlns:a16="http://schemas.microsoft.com/office/drawing/2014/main" id="{D0BFF2F4-0B07-CF45-A69B-7B91FA12DE36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Straight Connector 812">
            <a:extLst>
              <a:ext uri="{FF2B5EF4-FFF2-40B4-BE49-F238E27FC236}">
                <a16:creationId xmlns:a16="http://schemas.microsoft.com/office/drawing/2014/main" id="{E3568D00-797E-F542-B47B-DC40257A1AF2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5D2DFB3-E4DE-3C49-8F72-DC09F553A5F3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F9A85AAA-3DAA-6946-B559-D97F731B61D5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12CE73BA-DDE8-5741-9E5E-64CA353BA98C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802">
            <a:extLst>
              <a:ext uri="{FF2B5EF4-FFF2-40B4-BE49-F238E27FC236}">
                <a16:creationId xmlns:a16="http://schemas.microsoft.com/office/drawing/2014/main" id="{4429D23B-C424-D54E-A99F-D3FC646B3D08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800" name="Group 799">
              <a:extLst>
                <a:ext uri="{FF2B5EF4-FFF2-40B4-BE49-F238E27FC236}">
                  <a16:creationId xmlns:a16="http://schemas.microsoft.com/office/drawing/2014/main" id="{C0FB38C4-8D4E-FD46-8BA5-A01F983C9AF5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22" name="Line 428">
                <a:extLst>
                  <a:ext uri="{FF2B5EF4-FFF2-40B4-BE49-F238E27FC236}">
                    <a16:creationId xmlns:a16="http://schemas.microsoft.com/office/drawing/2014/main" id="{28DDE19D-11FD-214B-B68A-9F6AAEA3A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ne 430">
                <a:extLst>
                  <a:ext uri="{FF2B5EF4-FFF2-40B4-BE49-F238E27FC236}">
                    <a16:creationId xmlns:a16="http://schemas.microsoft.com/office/drawing/2014/main" id="{3188928B-5976-7142-B509-B67C32631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ne 431">
                <a:extLst>
                  <a:ext uri="{FF2B5EF4-FFF2-40B4-BE49-F238E27FC236}">
                    <a16:creationId xmlns:a16="http://schemas.microsoft.com/office/drawing/2014/main" id="{B61C3274-819B-1A4B-9892-BC7A0AB4B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Line 432">
                <a:extLst>
                  <a:ext uri="{FF2B5EF4-FFF2-40B4-BE49-F238E27FC236}">
                    <a16:creationId xmlns:a16="http://schemas.microsoft.com/office/drawing/2014/main" id="{6434324A-C183-F645-84E8-7170D215D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Line 433">
                <a:extLst>
                  <a:ext uri="{FF2B5EF4-FFF2-40B4-BE49-F238E27FC236}">
                    <a16:creationId xmlns:a16="http://schemas.microsoft.com/office/drawing/2014/main" id="{4326369B-7050-F54A-9B61-51FBE9831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Line 435">
                <a:extLst>
                  <a:ext uri="{FF2B5EF4-FFF2-40B4-BE49-F238E27FC236}">
                    <a16:creationId xmlns:a16="http://schemas.microsoft.com/office/drawing/2014/main" id="{D2EFF5DE-9380-7D46-847C-7986E80C6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Line 436">
                <a:extLst>
                  <a:ext uri="{FF2B5EF4-FFF2-40B4-BE49-F238E27FC236}">
                    <a16:creationId xmlns:a16="http://schemas.microsoft.com/office/drawing/2014/main" id="{CAD2281A-59A4-DA4C-A9DC-E37CA4991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Line 439">
                <a:extLst>
                  <a:ext uri="{FF2B5EF4-FFF2-40B4-BE49-F238E27FC236}">
                    <a16:creationId xmlns:a16="http://schemas.microsoft.com/office/drawing/2014/main" id="{59746900-72D7-BF46-8B59-62F2A5D47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Line 440">
                <a:extLst>
                  <a:ext uri="{FF2B5EF4-FFF2-40B4-BE49-F238E27FC236}">
                    <a16:creationId xmlns:a16="http://schemas.microsoft.com/office/drawing/2014/main" id="{76AA107C-4028-5D4D-B986-E7C4D705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Line 441">
                <a:extLst>
                  <a:ext uri="{FF2B5EF4-FFF2-40B4-BE49-F238E27FC236}">
                    <a16:creationId xmlns:a16="http://schemas.microsoft.com/office/drawing/2014/main" id="{AF797424-05E8-8345-847C-94DA81395A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Line 443">
                <a:extLst>
                  <a:ext uri="{FF2B5EF4-FFF2-40B4-BE49-F238E27FC236}">
                    <a16:creationId xmlns:a16="http://schemas.microsoft.com/office/drawing/2014/main" id="{BCDF073B-F330-A345-A512-B85DFD399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Line 449">
                <a:extLst>
                  <a:ext uri="{FF2B5EF4-FFF2-40B4-BE49-F238E27FC236}">
                    <a16:creationId xmlns:a16="http://schemas.microsoft.com/office/drawing/2014/main" id="{53CD988A-3515-7242-9C29-87AF28108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8" name="Line 428">
                <a:extLst>
                  <a:ext uri="{FF2B5EF4-FFF2-40B4-BE49-F238E27FC236}">
                    <a16:creationId xmlns:a16="http://schemas.microsoft.com/office/drawing/2014/main" id="{538963BA-E603-D94F-A908-92C50EC3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7" name="Line 440">
                <a:extLst>
                  <a:ext uri="{FF2B5EF4-FFF2-40B4-BE49-F238E27FC236}">
                    <a16:creationId xmlns:a16="http://schemas.microsoft.com/office/drawing/2014/main" id="{E3BCB46D-EF32-8C42-A43A-1B0DAF759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CE6E1140-BC2F-9947-9B51-91DC5079ABB1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9EF5B4FA-3960-F54C-936B-C64147078447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691B45AC-C5E3-D24E-9C63-05D00B08C71D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59EB46BB-F3EA-4248-B631-AC80BEB74EF0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562C7DD-3FD1-0E4C-B308-744C6C87FC79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6793D61B-AD50-A246-A5C0-38DF48C17738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Straight Connector 569">
                <a:extLst>
                  <a:ext uri="{FF2B5EF4-FFF2-40B4-BE49-F238E27FC236}">
                    <a16:creationId xmlns:a16="http://schemas.microsoft.com/office/drawing/2014/main" id="{EDD09B84-3AA8-0948-AB6C-1D5CBFFC5293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>
                <a:extLst>
                  <a:ext uri="{FF2B5EF4-FFF2-40B4-BE49-F238E27FC236}">
                    <a16:creationId xmlns:a16="http://schemas.microsoft.com/office/drawing/2014/main" id="{C777BA08-17B1-254B-BCB6-583E10254EC6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Line 541">
                <a:extLst>
                  <a:ext uri="{FF2B5EF4-FFF2-40B4-BE49-F238E27FC236}">
                    <a16:creationId xmlns:a16="http://schemas.microsoft.com/office/drawing/2014/main" id="{C44ADC96-78DA-C64F-AF97-4FFA68D2E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Line 424">
                <a:extLst>
                  <a:ext uri="{FF2B5EF4-FFF2-40B4-BE49-F238E27FC236}">
                    <a16:creationId xmlns:a16="http://schemas.microsoft.com/office/drawing/2014/main" id="{845B46BE-685D-2D4E-AD26-5684794D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62" name="Picture 778" descr="antenna_radiation_stylized">
              <a:extLst>
                <a:ext uri="{FF2B5EF4-FFF2-40B4-BE49-F238E27FC236}">
                  <a16:creationId xmlns:a16="http://schemas.microsoft.com/office/drawing/2014/main" id="{B73E5F98-BC74-DB47-BA02-5F29DC675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781" descr="antenna_radiation_stylized">
              <a:extLst>
                <a:ext uri="{FF2B5EF4-FFF2-40B4-BE49-F238E27FC236}">
                  <a16:creationId xmlns:a16="http://schemas.microsoft.com/office/drawing/2014/main" id="{5F858A2F-D0F0-7E47-8EF1-4C37898F9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" name="Picture 799" descr="cell_tower_radiation copy">
              <a:extLst>
                <a:ext uri="{FF2B5EF4-FFF2-40B4-BE49-F238E27FC236}">
                  <a16:creationId xmlns:a16="http://schemas.microsoft.com/office/drawing/2014/main" id="{B5B28CD6-3076-384D-8180-86543C59B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" name="Oval 800">
              <a:extLst>
                <a:ext uri="{FF2B5EF4-FFF2-40B4-BE49-F238E27FC236}">
                  <a16:creationId xmlns:a16="http://schemas.microsoft.com/office/drawing/2014/main" id="{271D03F6-D85B-EC41-803D-EFAA96DAE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9" name="Line 426">
            <a:extLst>
              <a:ext uri="{FF2B5EF4-FFF2-40B4-BE49-F238E27FC236}">
                <a16:creationId xmlns:a16="http://schemas.microsoft.com/office/drawing/2014/main" id="{DDAEB50C-98DD-DA43-B9C4-9AB7F9ED5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1" name="Group 783">
            <a:extLst>
              <a:ext uri="{FF2B5EF4-FFF2-40B4-BE49-F238E27FC236}">
                <a16:creationId xmlns:a16="http://schemas.microsoft.com/office/drawing/2014/main" id="{02FEAFB4-9831-B64A-9F54-92C532E8F36E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244" name="Line 270">
              <a:extLst>
                <a:ext uri="{FF2B5EF4-FFF2-40B4-BE49-F238E27FC236}">
                  <a16:creationId xmlns:a16="http://schemas.microsoft.com/office/drawing/2014/main" id="{A9300902-94F3-8949-9A54-8B95986AC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Line 271">
              <a:extLst>
                <a:ext uri="{FF2B5EF4-FFF2-40B4-BE49-F238E27FC236}">
                  <a16:creationId xmlns:a16="http://schemas.microsoft.com/office/drawing/2014/main" id="{B93F32E3-8690-BD4B-B848-94E1FAAB5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Line 272">
              <a:extLst>
                <a:ext uri="{FF2B5EF4-FFF2-40B4-BE49-F238E27FC236}">
                  <a16:creationId xmlns:a16="http://schemas.microsoft.com/office/drawing/2014/main" id="{AB0BEDC3-F0F0-4E42-A55F-57AC0548D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Line 273">
              <a:extLst>
                <a:ext uri="{FF2B5EF4-FFF2-40B4-BE49-F238E27FC236}">
                  <a16:creationId xmlns:a16="http://schemas.microsoft.com/office/drawing/2014/main" id="{3AF299DE-8F54-D84C-B398-5B3B44C53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Line 274">
              <a:extLst>
                <a:ext uri="{FF2B5EF4-FFF2-40B4-BE49-F238E27FC236}">
                  <a16:creationId xmlns:a16="http://schemas.microsoft.com/office/drawing/2014/main" id="{C2005C3C-C4BA-FD44-A127-E5C4FE594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Line 275">
              <a:extLst>
                <a:ext uri="{FF2B5EF4-FFF2-40B4-BE49-F238E27FC236}">
                  <a16:creationId xmlns:a16="http://schemas.microsoft.com/office/drawing/2014/main" id="{948DF918-9246-AF45-A55F-C5B7436635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Line 276">
              <a:extLst>
                <a:ext uri="{FF2B5EF4-FFF2-40B4-BE49-F238E27FC236}">
                  <a16:creationId xmlns:a16="http://schemas.microsoft.com/office/drawing/2014/main" id="{3D1534AB-9253-A140-B4C5-81F085C452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Line 277">
              <a:extLst>
                <a:ext uri="{FF2B5EF4-FFF2-40B4-BE49-F238E27FC236}">
                  <a16:creationId xmlns:a16="http://schemas.microsoft.com/office/drawing/2014/main" id="{3BA377A2-6A51-F64B-AA8B-4FB90FAA7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Line 278">
              <a:extLst>
                <a:ext uri="{FF2B5EF4-FFF2-40B4-BE49-F238E27FC236}">
                  <a16:creationId xmlns:a16="http://schemas.microsoft.com/office/drawing/2014/main" id="{FA310FA6-4B1E-0047-8066-8AF44673F2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Line 279">
              <a:extLst>
                <a:ext uri="{FF2B5EF4-FFF2-40B4-BE49-F238E27FC236}">
                  <a16:creationId xmlns:a16="http://schemas.microsoft.com/office/drawing/2014/main" id="{254B094E-F3D3-0F46-BF4E-A226644B0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Line 280">
              <a:extLst>
                <a:ext uri="{FF2B5EF4-FFF2-40B4-BE49-F238E27FC236}">
                  <a16:creationId xmlns:a16="http://schemas.microsoft.com/office/drawing/2014/main" id="{9805319A-9CA5-7340-811A-8DBCB5A2BA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Line 281">
              <a:extLst>
                <a:ext uri="{FF2B5EF4-FFF2-40B4-BE49-F238E27FC236}">
                  <a16:creationId xmlns:a16="http://schemas.microsoft.com/office/drawing/2014/main" id="{6042C4DF-7427-904B-A064-26708AF48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Line 282">
              <a:extLst>
                <a:ext uri="{FF2B5EF4-FFF2-40B4-BE49-F238E27FC236}">
                  <a16:creationId xmlns:a16="http://schemas.microsoft.com/office/drawing/2014/main" id="{21FF36A4-E56F-C94A-8E67-9A6E4DA84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Line 283">
              <a:extLst>
                <a:ext uri="{FF2B5EF4-FFF2-40B4-BE49-F238E27FC236}">
                  <a16:creationId xmlns:a16="http://schemas.microsoft.com/office/drawing/2014/main" id="{C6A0831D-FA2C-E744-8FE0-FDFDDB5FD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Line 284">
              <a:extLst>
                <a:ext uri="{FF2B5EF4-FFF2-40B4-BE49-F238E27FC236}">
                  <a16:creationId xmlns:a16="http://schemas.microsoft.com/office/drawing/2014/main" id="{65548550-729A-4849-9DC4-127F8FE86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1" name="Picture 777" descr="access_point_stylized_small">
            <a:extLst>
              <a:ext uri="{FF2B5EF4-FFF2-40B4-BE49-F238E27FC236}">
                <a16:creationId xmlns:a16="http://schemas.microsoft.com/office/drawing/2014/main" id="{FA9A412B-D725-D449-8707-A3626DCB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780" descr="access_point_stylized_small">
            <a:extLst>
              <a:ext uri="{FF2B5EF4-FFF2-40B4-BE49-F238E27FC236}">
                <a16:creationId xmlns:a16="http://schemas.microsoft.com/office/drawing/2014/main" id="{AC22920E-0555-BA45-9B6A-B76172153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" name="Group 470">
            <a:extLst>
              <a:ext uri="{FF2B5EF4-FFF2-40B4-BE49-F238E27FC236}">
                <a16:creationId xmlns:a16="http://schemas.microsoft.com/office/drawing/2014/main" id="{DE035BC7-2762-3044-BE80-C91EC827E65C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BEE06200-7AF9-4A43-9447-2349DCBFF94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3340A80C-5091-6D49-89E5-375F02E9486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74" name="Group 473">
              <a:extLst>
                <a:ext uri="{FF2B5EF4-FFF2-40B4-BE49-F238E27FC236}">
                  <a16:creationId xmlns:a16="http://schemas.microsoft.com/office/drawing/2014/main" id="{B2821126-95C5-B044-AEBC-BA333FAF6B2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5" name="Freeform 474">
                <a:extLst>
                  <a:ext uri="{FF2B5EF4-FFF2-40B4-BE49-F238E27FC236}">
                    <a16:creationId xmlns:a16="http://schemas.microsoft.com/office/drawing/2014/main" id="{B76A81D4-5DC8-C241-B209-B819BC6D74F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6" name="Freeform 475">
                <a:extLst>
                  <a:ext uri="{FF2B5EF4-FFF2-40B4-BE49-F238E27FC236}">
                    <a16:creationId xmlns:a16="http://schemas.microsoft.com/office/drawing/2014/main" id="{6F6ED06A-086C-754C-BE82-59E2830CF0D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32340AB-4CC3-5442-987B-A47EF2040F1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AC0AB71B-FD2B-9C4A-AE22-B586FC33568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60B6F784-668B-5D4B-A622-66CCE6350B84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275B9F34-60F1-4A43-AAD4-D58802DAAC8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778A1510-2C69-F848-B6B3-6C73FF16369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5BFF772-B3A6-F548-BDE0-8AEB95F33FB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24" name="Freeform 523">
                <a:extLst>
                  <a:ext uri="{FF2B5EF4-FFF2-40B4-BE49-F238E27FC236}">
                    <a16:creationId xmlns:a16="http://schemas.microsoft.com/office/drawing/2014/main" id="{B37A32DB-8119-5447-A58C-87AD1FDF0E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58EF4D92-6D83-864D-92A9-A1264053688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79E03014-7882-0546-B7FE-50715AB53593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530508B2-B7B9-B347-8151-5F7967C6BEDA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11A03BFE-097D-3B42-AA2B-11FFEA70FF5B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89B10910-D4AF-3246-860A-25F1D908938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F9BAB47F-DDD3-BE44-9A9E-FC2F670519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753018A5-48AB-6D40-BB99-E6281192F8D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3" name="Freeform 482">
                <a:extLst>
                  <a:ext uri="{FF2B5EF4-FFF2-40B4-BE49-F238E27FC236}">
                    <a16:creationId xmlns:a16="http://schemas.microsoft.com/office/drawing/2014/main" id="{BD7DB5A0-40AC-504F-93F8-89A5617E2AE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4" name="Freeform 483">
                <a:extLst>
                  <a:ext uri="{FF2B5EF4-FFF2-40B4-BE49-F238E27FC236}">
                    <a16:creationId xmlns:a16="http://schemas.microsoft.com/office/drawing/2014/main" id="{DBEBB83D-40BF-8849-BAAA-59AB22EA085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18930CC0-2525-0C49-9555-463122A4FBB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0C651989-7B8A-F043-A1B6-F47D8764FCE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DE45D3AB-47E3-364E-81D6-324D69CE101C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530" name="Rectangle 529">
              <a:extLst>
                <a:ext uri="{FF2B5EF4-FFF2-40B4-BE49-F238E27FC236}">
                  <a16:creationId xmlns:a16="http://schemas.microsoft.com/office/drawing/2014/main" id="{72425686-3D93-0646-A923-6ADF75485CDC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ADFF160-CF04-7049-A6D4-1C789FDD39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FDD9D33-8D17-F840-A9A5-3807DD3BA314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33" name="Freeform 532">
                <a:extLst>
                  <a:ext uri="{FF2B5EF4-FFF2-40B4-BE49-F238E27FC236}">
                    <a16:creationId xmlns:a16="http://schemas.microsoft.com/office/drawing/2014/main" id="{3AF3452D-972F-6944-8123-ECA4288786DF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A43E42C-CD9B-1744-BEEC-9E664114AC8E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42EF7BB0-4257-F646-805E-AFBA92B62F9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95AEC175-56C0-C14B-9DC5-693400B124A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CBD7A282-C22D-714A-88F1-C7D4EDD107F8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3C206862-9269-EE48-877D-EE261101A44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9B69A2C6-F31C-E749-B77A-1818B15E1B3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08BE9AB8-F5DA-4D4A-9621-9AB05D691F0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1" name="Freeform 410">
                <a:extLst>
                  <a:ext uri="{FF2B5EF4-FFF2-40B4-BE49-F238E27FC236}">
                    <a16:creationId xmlns:a16="http://schemas.microsoft.com/office/drawing/2014/main" id="{56E730F0-5BB3-6446-9D5B-82D51B9EDA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411">
                <a:extLst>
                  <a:ext uri="{FF2B5EF4-FFF2-40B4-BE49-F238E27FC236}">
                    <a16:creationId xmlns:a16="http://schemas.microsoft.com/office/drawing/2014/main" id="{5BA37E27-2FC6-BA43-8A97-14171CB51FD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Freeform 412">
                <a:extLst>
                  <a:ext uri="{FF2B5EF4-FFF2-40B4-BE49-F238E27FC236}">
                    <a16:creationId xmlns:a16="http://schemas.microsoft.com/office/drawing/2014/main" id="{CCB37CB3-304F-6144-85D0-8B420BDD08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Freeform 413">
                <a:extLst>
                  <a:ext uri="{FF2B5EF4-FFF2-40B4-BE49-F238E27FC236}">
                    <a16:creationId xmlns:a16="http://schemas.microsoft.com/office/drawing/2014/main" id="{BD0CA8E5-A033-834A-A402-E2EFB2FBBF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F0DE4078-0801-A244-9A82-F7502B8B24A0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EA784F43-D793-4342-92F3-EBC363221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75841943-4184-5D4E-AAD4-8FEAC9D7330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23FBC748-DCBA-AA41-A6F7-895374D50CD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9" name="Freeform 418">
                <a:extLst>
                  <a:ext uri="{FF2B5EF4-FFF2-40B4-BE49-F238E27FC236}">
                    <a16:creationId xmlns:a16="http://schemas.microsoft.com/office/drawing/2014/main" id="{96DA1F2B-2063-8C40-BF46-086C20D317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Freeform 419">
                <a:extLst>
                  <a:ext uri="{FF2B5EF4-FFF2-40B4-BE49-F238E27FC236}">
                    <a16:creationId xmlns:a16="http://schemas.microsoft.com/office/drawing/2014/main" id="{8A1EF987-02EE-DA4D-8224-02537D5034D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Freeform 420">
                <a:extLst>
                  <a:ext uri="{FF2B5EF4-FFF2-40B4-BE49-F238E27FC236}">
                    <a16:creationId xmlns:a16="http://schemas.microsoft.com/office/drawing/2014/main" id="{1FC5854A-AF8F-6841-92AD-B18DDAF1E99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2" name="Freeform 421">
                <a:extLst>
                  <a:ext uri="{FF2B5EF4-FFF2-40B4-BE49-F238E27FC236}">
                    <a16:creationId xmlns:a16="http://schemas.microsoft.com/office/drawing/2014/main" id="{A510FA68-BEB6-B54A-A1D4-984168F8571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52B7B73B-1125-084D-8669-C68CC371DDC6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3196A4F9-B139-4D4B-B210-0318216604F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1D1C7F3A-BE45-014B-AF9C-58CA77DA02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83DFFE47-64E8-F54C-8ABC-E896DA957F0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9" name="Freeform 458">
                <a:extLst>
                  <a:ext uri="{FF2B5EF4-FFF2-40B4-BE49-F238E27FC236}">
                    <a16:creationId xmlns:a16="http://schemas.microsoft.com/office/drawing/2014/main" id="{2A9F0EE2-8F99-EB4D-9331-7AE3BDCBE9C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0" name="Freeform 459">
                <a:extLst>
                  <a:ext uri="{FF2B5EF4-FFF2-40B4-BE49-F238E27FC236}">
                    <a16:creationId xmlns:a16="http://schemas.microsoft.com/office/drawing/2014/main" id="{2E314A90-8DB8-2A49-8BB6-D51C2DAE9CF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7D8C0277-204E-2B4D-B954-94739B9DE72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69955D3C-6D1B-EA40-8228-73DF01564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E166183D-5423-4E4A-AD63-A361EDE184C0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8470D159-2329-7F46-9191-000B96A32C7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825BDAE5-F4DB-9148-9BC8-0F6F2D1E653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237F0420-A845-064A-97A2-458F63D673C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D11109B9-8A56-A945-BA04-5A564B10300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170AB2AC-06DB-034E-A5C4-0C8F62E3BE4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1" name="Freeform 620">
                <a:extLst>
                  <a:ext uri="{FF2B5EF4-FFF2-40B4-BE49-F238E27FC236}">
                    <a16:creationId xmlns:a16="http://schemas.microsoft.com/office/drawing/2014/main" id="{E41AEAC2-F85C-4A4E-B0B9-D5C02217D60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reeform 621">
                <a:extLst>
                  <a:ext uri="{FF2B5EF4-FFF2-40B4-BE49-F238E27FC236}">
                    <a16:creationId xmlns:a16="http://schemas.microsoft.com/office/drawing/2014/main" id="{7955A7EE-741F-9740-8344-A2BC817675A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C471E59B-7A0B-AE4F-95D6-F76514D2D55A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578" name="Freeform 577">
              <a:extLst>
                <a:ext uri="{FF2B5EF4-FFF2-40B4-BE49-F238E27FC236}">
                  <a16:creationId xmlns:a16="http://schemas.microsoft.com/office/drawing/2014/main" id="{8CD016E7-5480-8E4E-94F7-201A1C6046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93A573C-B6D6-684E-BA73-8F7F7FA8D57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0" name="Group 579">
              <a:extLst>
                <a:ext uri="{FF2B5EF4-FFF2-40B4-BE49-F238E27FC236}">
                  <a16:creationId xmlns:a16="http://schemas.microsoft.com/office/drawing/2014/main" id="{2C09AC60-D16C-A948-B25E-01CF60EAAD7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1" name="Freeform 580">
                <a:extLst>
                  <a:ext uri="{FF2B5EF4-FFF2-40B4-BE49-F238E27FC236}">
                    <a16:creationId xmlns:a16="http://schemas.microsoft.com/office/drawing/2014/main" id="{D9A85682-B6A6-2344-B24D-66A792630B3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2" name="Freeform 581">
                <a:extLst>
                  <a:ext uri="{FF2B5EF4-FFF2-40B4-BE49-F238E27FC236}">
                    <a16:creationId xmlns:a16="http://schemas.microsoft.com/office/drawing/2014/main" id="{52EBCF47-0621-B64C-B884-20683D14D92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3" name="Freeform 582">
                <a:extLst>
                  <a:ext uri="{FF2B5EF4-FFF2-40B4-BE49-F238E27FC236}">
                    <a16:creationId xmlns:a16="http://schemas.microsoft.com/office/drawing/2014/main" id="{83AAD1CC-D818-A245-9CF9-C4877A62A5D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4" name="Freeform 583">
                <a:extLst>
                  <a:ext uri="{FF2B5EF4-FFF2-40B4-BE49-F238E27FC236}">
                    <a16:creationId xmlns:a16="http://schemas.microsoft.com/office/drawing/2014/main" id="{51F55DD1-3A8F-0242-A470-690BE99AC68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7BF36121-B4F6-2447-9F5B-F29B627F3B2A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D13949CD-BE6A-5744-98EE-61BE5EE60D4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F3651F16-DD17-4D47-9A8D-8EFA601CA85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10CA9012-91B2-A449-8A2E-65BA6061B48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7" name="Freeform 596">
                <a:extLst>
                  <a:ext uri="{FF2B5EF4-FFF2-40B4-BE49-F238E27FC236}">
                    <a16:creationId xmlns:a16="http://schemas.microsoft.com/office/drawing/2014/main" id="{964BBEA0-D220-6747-850B-459388ABF25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reeform 597">
                <a:extLst>
                  <a:ext uri="{FF2B5EF4-FFF2-40B4-BE49-F238E27FC236}">
                    <a16:creationId xmlns:a16="http://schemas.microsoft.com/office/drawing/2014/main" id="{ADEC5ED7-ED4C-584D-AB78-AA02A93E946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9" name="Freeform 598">
                <a:extLst>
                  <a:ext uri="{FF2B5EF4-FFF2-40B4-BE49-F238E27FC236}">
                    <a16:creationId xmlns:a16="http://schemas.microsoft.com/office/drawing/2014/main" id="{F45598BF-44BC-354D-9020-97A874C585B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reeform 599">
                <a:extLst>
                  <a:ext uri="{FF2B5EF4-FFF2-40B4-BE49-F238E27FC236}">
                    <a16:creationId xmlns:a16="http://schemas.microsoft.com/office/drawing/2014/main" id="{3A2BDF5D-2CA0-2145-8059-D8F121D4D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1" name="Group 600">
            <a:extLst>
              <a:ext uri="{FF2B5EF4-FFF2-40B4-BE49-F238E27FC236}">
                <a16:creationId xmlns:a16="http://schemas.microsoft.com/office/drawing/2014/main" id="{187A607B-CA61-BE46-8032-8E34596E7689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602" name="Freeform 601">
              <a:extLst>
                <a:ext uri="{FF2B5EF4-FFF2-40B4-BE49-F238E27FC236}">
                  <a16:creationId xmlns:a16="http://schemas.microsoft.com/office/drawing/2014/main" id="{EB8C3753-6F83-F64B-9439-656B124AA3B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F476EE06-2893-8D4D-AF54-92697A0FE8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5DED3EC9-29B0-8D48-BC37-13731DFE683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5" name="Freeform 604">
                <a:extLst>
                  <a:ext uri="{FF2B5EF4-FFF2-40B4-BE49-F238E27FC236}">
                    <a16:creationId xmlns:a16="http://schemas.microsoft.com/office/drawing/2014/main" id="{D08D678C-613A-3543-B832-EE51616C693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reeform 605">
                <a:extLst>
                  <a:ext uri="{FF2B5EF4-FFF2-40B4-BE49-F238E27FC236}">
                    <a16:creationId xmlns:a16="http://schemas.microsoft.com/office/drawing/2014/main" id="{9EB7819C-4684-3347-AA14-421D743ECB9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7" name="Freeform 606">
                <a:extLst>
                  <a:ext uri="{FF2B5EF4-FFF2-40B4-BE49-F238E27FC236}">
                    <a16:creationId xmlns:a16="http://schemas.microsoft.com/office/drawing/2014/main" id="{F23E654E-4CEA-E346-A508-15310ABC704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reeform 607">
                <a:extLst>
                  <a:ext uri="{FF2B5EF4-FFF2-40B4-BE49-F238E27FC236}">
                    <a16:creationId xmlns:a16="http://schemas.microsoft.com/office/drawing/2014/main" id="{EF443A10-9F41-BB4D-8E65-E94AEE09BDA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7CCD8656-0FD3-B844-BC6C-33CE0577598D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7CF4B187-63BE-654E-852A-09C69503C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3B5270E4-3067-1643-B96C-CE5CEE09747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BECC0F9-CE1F-254B-B04F-1EAA89C59C9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8" name="Freeform 557">
                <a:extLst>
                  <a:ext uri="{FF2B5EF4-FFF2-40B4-BE49-F238E27FC236}">
                    <a16:creationId xmlns:a16="http://schemas.microsoft.com/office/drawing/2014/main" id="{7C55C6EE-4672-4F4F-A2F8-2821804F594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9" name="Freeform 558">
                <a:extLst>
                  <a:ext uri="{FF2B5EF4-FFF2-40B4-BE49-F238E27FC236}">
                    <a16:creationId xmlns:a16="http://schemas.microsoft.com/office/drawing/2014/main" id="{C3B242E2-FAA3-F340-B7F0-35D87BB6BAA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0" name="Freeform 559">
                <a:extLst>
                  <a:ext uri="{FF2B5EF4-FFF2-40B4-BE49-F238E27FC236}">
                    <a16:creationId xmlns:a16="http://schemas.microsoft.com/office/drawing/2014/main" id="{87ED7762-177B-454C-AA37-EB518D75B6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1" name="Freeform 560">
                <a:extLst>
                  <a:ext uri="{FF2B5EF4-FFF2-40B4-BE49-F238E27FC236}">
                    <a16:creationId xmlns:a16="http://schemas.microsoft.com/office/drawing/2014/main" id="{AD88A8A1-4E2B-154E-845D-5419478A1D2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85" name="Group 584">
            <a:extLst>
              <a:ext uri="{FF2B5EF4-FFF2-40B4-BE49-F238E27FC236}">
                <a16:creationId xmlns:a16="http://schemas.microsoft.com/office/drawing/2014/main" id="{1A0C1583-3B4A-E44D-BB19-B20517502EBD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196997C3-A7DB-5041-AC08-10F980FB77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5F84A336-003F-D045-8717-1066774A69E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FF876992-AF96-3545-9CEA-A02174E1151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89" name="Freeform 588">
                <a:extLst>
                  <a:ext uri="{FF2B5EF4-FFF2-40B4-BE49-F238E27FC236}">
                    <a16:creationId xmlns:a16="http://schemas.microsoft.com/office/drawing/2014/main" id="{668E6E88-4A46-6C47-A59A-CB9D07441C1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reeform 589">
                <a:extLst>
                  <a:ext uri="{FF2B5EF4-FFF2-40B4-BE49-F238E27FC236}">
                    <a16:creationId xmlns:a16="http://schemas.microsoft.com/office/drawing/2014/main" id="{C179B4BA-1D8B-E542-8032-CCB2C08DB97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1" name="Freeform 590">
                <a:extLst>
                  <a:ext uri="{FF2B5EF4-FFF2-40B4-BE49-F238E27FC236}">
                    <a16:creationId xmlns:a16="http://schemas.microsoft.com/office/drawing/2014/main" id="{DCACB29E-ABE8-BA42-AD55-DAF519C17B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reeform 591">
                <a:extLst>
                  <a:ext uri="{FF2B5EF4-FFF2-40B4-BE49-F238E27FC236}">
                    <a16:creationId xmlns:a16="http://schemas.microsoft.com/office/drawing/2014/main" id="{FD35A0ED-997C-6D46-9D96-FA8D4339826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158E5A4C-7065-8643-BDC2-3A235B56FEA4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CA8EFAEE-3EA1-2A49-A68E-588F301B692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7A05A3F9-D6B9-D14C-83C8-6C79F0B6B2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8AAC1FAD-B7BA-744A-8599-5670C6B0E77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" name="Freeform 541">
                <a:extLst>
                  <a:ext uri="{FF2B5EF4-FFF2-40B4-BE49-F238E27FC236}">
                    <a16:creationId xmlns:a16="http://schemas.microsoft.com/office/drawing/2014/main" id="{A016DA82-50DC-224C-84FF-C492EDE01BC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3" name="Freeform 542">
                <a:extLst>
                  <a:ext uri="{FF2B5EF4-FFF2-40B4-BE49-F238E27FC236}">
                    <a16:creationId xmlns:a16="http://schemas.microsoft.com/office/drawing/2014/main" id="{3D2D51D6-0AC0-9D43-A55C-E94B7DCA77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4" name="Freeform 543">
                <a:extLst>
                  <a:ext uri="{FF2B5EF4-FFF2-40B4-BE49-F238E27FC236}">
                    <a16:creationId xmlns:a16="http://schemas.microsoft.com/office/drawing/2014/main" id="{76C27F31-4CE4-1242-9801-166D4F66B5E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5" name="Freeform 544">
                <a:extLst>
                  <a:ext uri="{FF2B5EF4-FFF2-40B4-BE49-F238E27FC236}">
                    <a16:creationId xmlns:a16="http://schemas.microsoft.com/office/drawing/2014/main" id="{9BC7E87F-2555-8D4C-80CB-0E2F5F4BB0F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6" name="Group 545">
            <a:extLst>
              <a:ext uri="{FF2B5EF4-FFF2-40B4-BE49-F238E27FC236}">
                <a16:creationId xmlns:a16="http://schemas.microsoft.com/office/drawing/2014/main" id="{4DAC2AB4-F1E4-D740-A4AF-07EE55303854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23E59006-14B9-C64E-A05E-0BD7C00C4A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2AD17789-C54D-4948-95E6-741F42B1FB2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49" name="Group 548">
              <a:extLst>
                <a:ext uri="{FF2B5EF4-FFF2-40B4-BE49-F238E27FC236}">
                  <a16:creationId xmlns:a16="http://schemas.microsoft.com/office/drawing/2014/main" id="{278D7FE0-D307-E941-967D-E4145732CEE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" name="Freeform 549">
                <a:extLst>
                  <a:ext uri="{FF2B5EF4-FFF2-40B4-BE49-F238E27FC236}">
                    <a16:creationId xmlns:a16="http://schemas.microsoft.com/office/drawing/2014/main" id="{1ADC6420-4AC2-F544-B940-D0A18615CA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1" name="Freeform 550">
                <a:extLst>
                  <a:ext uri="{FF2B5EF4-FFF2-40B4-BE49-F238E27FC236}">
                    <a16:creationId xmlns:a16="http://schemas.microsoft.com/office/drawing/2014/main" id="{223E40C5-E2E3-3B42-A86A-26D2D130B73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2" name="Freeform 551">
                <a:extLst>
                  <a:ext uri="{FF2B5EF4-FFF2-40B4-BE49-F238E27FC236}">
                    <a16:creationId xmlns:a16="http://schemas.microsoft.com/office/drawing/2014/main" id="{C6AA2152-8609-214A-AE62-E7DFD1A9E7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3" name="Freeform 552">
                <a:extLst>
                  <a:ext uri="{FF2B5EF4-FFF2-40B4-BE49-F238E27FC236}">
                    <a16:creationId xmlns:a16="http://schemas.microsoft.com/office/drawing/2014/main" id="{7CB5E54A-6719-9747-80B7-8D19331BE78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3" name="Group 622">
            <a:extLst>
              <a:ext uri="{FF2B5EF4-FFF2-40B4-BE49-F238E27FC236}">
                <a16:creationId xmlns:a16="http://schemas.microsoft.com/office/drawing/2014/main" id="{EA34A94C-D92D-084C-BFEA-F4C8DF0AD275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E1E1C6E8-4D60-7F43-BB0E-6D883F10D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50975E36-0C2A-6844-A407-23F033DB4B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3F7EBA29-30EF-C741-94EE-735398C6CFA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B3AD45B5-1F4B-FF4A-843D-9D06293926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A6F160FF-CBBD-9147-8D0B-92A36BEBF8A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9" name="Freeform 628">
                <a:extLst>
                  <a:ext uri="{FF2B5EF4-FFF2-40B4-BE49-F238E27FC236}">
                    <a16:creationId xmlns:a16="http://schemas.microsoft.com/office/drawing/2014/main" id="{421F3589-EC70-074A-903F-D618ED6F789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CEC8DEB8-8E24-2948-9AF6-0F3EF908CD4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A8C4B740-B92E-8942-8EF4-347710C32F2C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71A9C1C2-E4A0-D74C-8C05-2AD307E7B3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0F366A03-D9E7-9F45-99D3-1CAC10EE2C7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10CB8A50-A713-2549-9F44-B792D2C30CA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7" name="Freeform 466">
                <a:extLst>
                  <a:ext uri="{FF2B5EF4-FFF2-40B4-BE49-F238E27FC236}">
                    <a16:creationId xmlns:a16="http://schemas.microsoft.com/office/drawing/2014/main" id="{DC4E3153-8354-1145-82FC-C287EF5FE6C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8" name="Freeform 467">
                <a:extLst>
                  <a:ext uri="{FF2B5EF4-FFF2-40B4-BE49-F238E27FC236}">
                    <a16:creationId xmlns:a16="http://schemas.microsoft.com/office/drawing/2014/main" id="{99B3C81B-87BA-1A4F-BCAD-DF0EF9C582C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DEEA64E4-A29A-E742-B32E-C111E6BF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43676372-2E7B-9445-80AD-B31686FE67E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314E0C43-2359-9440-BEF9-9E1924BED605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9737FFD7-2DCB-A148-A405-977351501C2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9739DB09-38E5-A347-93BF-13C80AD8453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04079280-378E-384D-9681-BF41B82BF6C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1" name="Freeform 450">
                <a:extLst>
                  <a:ext uri="{FF2B5EF4-FFF2-40B4-BE49-F238E27FC236}">
                    <a16:creationId xmlns:a16="http://schemas.microsoft.com/office/drawing/2014/main" id="{914AA044-3657-1448-A5E9-2F003DC03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29FDF0B8-7E9A-1F4D-8C99-CE1C68A1345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49A96193-2E73-4C43-843C-2C8C4DCEE47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F5358318-953E-E249-9021-E0B5DF66E3B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85" name="Group 784">
            <a:extLst>
              <a:ext uri="{FF2B5EF4-FFF2-40B4-BE49-F238E27FC236}">
                <a16:creationId xmlns:a16="http://schemas.microsoft.com/office/drawing/2014/main" id="{91E02B81-5B35-4545-A954-B7E923AB7286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73" name="Picture 1017" descr="antenna_stylized">
              <a:extLst>
                <a:ext uri="{FF2B5EF4-FFF2-40B4-BE49-F238E27FC236}">
                  <a16:creationId xmlns:a16="http://schemas.microsoft.com/office/drawing/2014/main" id="{27A537F5-5D99-BF4C-9B11-E9782673F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18" descr="laptop_keyboard">
              <a:extLst>
                <a:ext uri="{FF2B5EF4-FFF2-40B4-BE49-F238E27FC236}">
                  <a16:creationId xmlns:a16="http://schemas.microsoft.com/office/drawing/2014/main" id="{7087B8D0-FFCB-0746-A889-28909002C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Freeform 1019">
              <a:extLst>
                <a:ext uri="{FF2B5EF4-FFF2-40B4-BE49-F238E27FC236}">
                  <a16:creationId xmlns:a16="http://schemas.microsoft.com/office/drawing/2014/main" id="{7C75BC30-0808-D44D-AF7A-A72B4A52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Picture 1020" descr="screen">
              <a:extLst>
                <a:ext uri="{FF2B5EF4-FFF2-40B4-BE49-F238E27FC236}">
                  <a16:creationId xmlns:a16="http://schemas.microsoft.com/office/drawing/2014/main" id="{2D732B7A-74CB-D547-ADB5-C721526D5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Freeform 1021">
              <a:extLst>
                <a:ext uri="{FF2B5EF4-FFF2-40B4-BE49-F238E27FC236}">
                  <a16:creationId xmlns:a16="http://schemas.microsoft.com/office/drawing/2014/main" id="{FBD1A429-9B8F-F940-AD09-4638CC316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022">
              <a:extLst>
                <a:ext uri="{FF2B5EF4-FFF2-40B4-BE49-F238E27FC236}">
                  <a16:creationId xmlns:a16="http://schemas.microsoft.com/office/drawing/2014/main" id="{376C8B48-3441-F643-B92D-5DC759EDA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023">
              <a:extLst>
                <a:ext uri="{FF2B5EF4-FFF2-40B4-BE49-F238E27FC236}">
                  <a16:creationId xmlns:a16="http://schemas.microsoft.com/office/drawing/2014/main" id="{4DFECD03-4AF0-1342-8138-6CEC8249A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024">
              <a:extLst>
                <a:ext uri="{FF2B5EF4-FFF2-40B4-BE49-F238E27FC236}">
                  <a16:creationId xmlns:a16="http://schemas.microsoft.com/office/drawing/2014/main" id="{8AA57D4B-3E9B-994B-AF13-DB64617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025">
              <a:extLst>
                <a:ext uri="{FF2B5EF4-FFF2-40B4-BE49-F238E27FC236}">
                  <a16:creationId xmlns:a16="http://schemas.microsoft.com/office/drawing/2014/main" id="{59DA24E7-1981-0E44-8060-2B7CE58E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026">
              <a:extLst>
                <a:ext uri="{FF2B5EF4-FFF2-40B4-BE49-F238E27FC236}">
                  <a16:creationId xmlns:a16="http://schemas.microsoft.com/office/drawing/2014/main" id="{DB3D3129-2B70-5643-96C2-83638DE5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3" name="Group 1027">
              <a:extLst>
                <a:ext uri="{FF2B5EF4-FFF2-40B4-BE49-F238E27FC236}">
                  <a16:creationId xmlns:a16="http://schemas.microsoft.com/office/drawing/2014/main" id="{8C6DEC60-5C97-D546-9977-EBD182221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69" name="Freeform 1028">
                <a:extLst>
                  <a:ext uri="{FF2B5EF4-FFF2-40B4-BE49-F238E27FC236}">
                    <a16:creationId xmlns:a16="http://schemas.microsoft.com/office/drawing/2014/main" id="{5D16627E-DE34-BC4F-9513-7A7D4707F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029">
                <a:extLst>
                  <a:ext uri="{FF2B5EF4-FFF2-40B4-BE49-F238E27FC236}">
                    <a16:creationId xmlns:a16="http://schemas.microsoft.com/office/drawing/2014/main" id="{D8D65D68-18A4-E54D-8916-1DEF3684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Freeform 1030">
                <a:extLst>
                  <a:ext uri="{FF2B5EF4-FFF2-40B4-BE49-F238E27FC236}">
                    <a16:creationId xmlns:a16="http://schemas.microsoft.com/office/drawing/2014/main" id="{3C79D147-9974-F341-96E9-F9AD19F14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031">
                <a:extLst>
                  <a:ext uri="{FF2B5EF4-FFF2-40B4-BE49-F238E27FC236}">
                    <a16:creationId xmlns:a16="http://schemas.microsoft.com/office/drawing/2014/main" id="{5E0CE9D2-21FD-2644-9691-743CC3E1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Freeform 1032">
                <a:extLst>
                  <a:ext uri="{FF2B5EF4-FFF2-40B4-BE49-F238E27FC236}">
                    <a16:creationId xmlns:a16="http://schemas.microsoft.com/office/drawing/2014/main" id="{5691098F-1432-0D44-8573-312C3A566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033">
                <a:extLst>
                  <a:ext uri="{FF2B5EF4-FFF2-40B4-BE49-F238E27FC236}">
                    <a16:creationId xmlns:a16="http://schemas.microsoft.com/office/drawing/2014/main" id="{2D4A77A2-D0F1-164A-A67D-A5095438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Freeform 1034">
              <a:extLst>
                <a:ext uri="{FF2B5EF4-FFF2-40B4-BE49-F238E27FC236}">
                  <a16:creationId xmlns:a16="http://schemas.microsoft.com/office/drawing/2014/main" id="{A283BD8E-0AD2-B743-8237-483C3A6A6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035">
              <a:extLst>
                <a:ext uri="{FF2B5EF4-FFF2-40B4-BE49-F238E27FC236}">
                  <a16:creationId xmlns:a16="http://schemas.microsoft.com/office/drawing/2014/main" id="{AA215C2D-4069-DE48-884E-A1816F7D4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036">
              <a:extLst>
                <a:ext uri="{FF2B5EF4-FFF2-40B4-BE49-F238E27FC236}">
                  <a16:creationId xmlns:a16="http://schemas.microsoft.com/office/drawing/2014/main" id="{421821F5-5AD5-4D4E-A4F9-5D46E41A4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037">
              <a:extLst>
                <a:ext uri="{FF2B5EF4-FFF2-40B4-BE49-F238E27FC236}">
                  <a16:creationId xmlns:a16="http://schemas.microsoft.com/office/drawing/2014/main" id="{499D2FC7-7022-A944-98B2-E74E9B2E5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1038">
              <a:extLst>
                <a:ext uri="{FF2B5EF4-FFF2-40B4-BE49-F238E27FC236}">
                  <a16:creationId xmlns:a16="http://schemas.microsoft.com/office/drawing/2014/main" id="{37918171-6E71-A846-A2B5-7C65DD745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1039">
              <a:extLst>
                <a:ext uri="{FF2B5EF4-FFF2-40B4-BE49-F238E27FC236}">
                  <a16:creationId xmlns:a16="http://schemas.microsoft.com/office/drawing/2014/main" id="{68ECFF60-AA48-2D4C-9A67-90DB18F81D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504BAA5F-BBD8-8242-BC48-7D0E761F340A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110" name="Picture 568" descr="light2.png">
              <a:extLst>
                <a:ext uri="{FF2B5EF4-FFF2-40B4-BE49-F238E27FC236}">
                  <a16:creationId xmlns:a16="http://schemas.microsoft.com/office/drawing/2014/main" id="{D96B693D-26FC-E443-A112-C4AFFE90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1017" descr="antenna_stylized">
              <a:extLst>
                <a:ext uri="{FF2B5EF4-FFF2-40B4-BE49-F238E27FC236}">
                  <a16:creationId xmlns:a16="http://schemas.microsoft.com/office/drawing/2014/main" id="{F4E4C4C0-89A6-D74D-B25C-228CE5BC1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2" name="Group 791">
            <a:extLst>
              <a:ext uri="{FF2B5EF4-FFF2-40B4-BE49-F238E27FC236}">
                <a16:creationId xmlns:a16="http://schemas.microsoft.com/office/drawing/2014/main" id="{084B6293-559E-5D43-AF2B-4CB5E09EC6C5}"/>
              </a:ext>
            </a:extLst>
          </p:cNvPr>
          <p:cNvGrpSpPr/>
          <p:nvPr/>
        </p:nvGrpSpPr>
        <p:grpSpPr>
          <a:xfrm>
            <a:off x="7493518" y="3419140"/>
            <a:ext cx="350807" cy="305517"/>
            <a:chOff x="7487144" y="3389820"/>
            <a:chExt cx="350807" cy="305517"/>
          </a:xfrm>
        </p:grpSpPr>
        <p:pic>
          <p:nvPicPr>
            <p:cNvPr id="91" name="Picture 1115" descr="antenna_stylized">
              <a:extLst>
                <a:ext uri="{FF2B5EF4-FFF2-40B4-BE49-F238E27FC236}">
                  <a16:creationId xmlns:a16="http://schemas.microsoft.com/office/drawing/2014/main" id="{1821BC3E-6137-D844-92B9-4BA4CFF41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1116" descr="laptop_keyboard">
              <a:extLst>
                <a:ext uri="{FF2B5EF4-FFF2-40B4-BE49-F238E27FC236}">
                  <a16:creationId xmlns:a16="http://schemas.microsoft.com/office/drawing/2014/main" id="{7F05CE3B-E67B-1B40-9D5B-2914F0B9B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1117">
              <a:extLst>
                <a:ext uri="{FF2B5EF4-FFF2-40B4-BE49-F238E27FC236}">
                  <a16:creationId xmlns:a16="http://schemas.microsoft.com/office/drawing/2014/main" id="{B52A07C5-D801-5B41-BD20-C2095892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014" y="3459979"/>
              <a:ext cx="230764" cy="155883"/>
            </a:xfrm>
            <a:custGeom>
              <a:avLst/>
              <a:gdLst>
                <a:gd name="T0" fmla="*/ 143665061 w 2982"/>
                <a:gd name="T1" fmla="*/ 0 h 2442"/>
                <a:gd name="T2" fmla="*/ 0 w 2982"/>
                <a:gd name="T3" fmla="*/ 66329557 h 2442"/>
                <a:gd name="T4" fmla="*/ 573719931 w 2982"/>
                <a:gd name="T5" fmla="*/ 82975142 h 2442"/>
                <a:gd name="T6" fmla="*/ 717384993 w 2982"/>
                <a:gd name="T7" fmla="*/ 16645585 h 2442"/>
                <a:gd name="T8" fmla="*/ 14366506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4" name="Picture 1118" descr="screen">
              <a:extLst>
                <a:ext uri="{FF2B5EF4-FFF2-40B4-BE49-F238E27FC236}">
                  <a16:creationId xmlns:a16="http://schemas.microsoft.com/office/drawing/2014/main" id="{2EA30B4E-5447-0340-8DAD-349A843F2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1119">
              <a:extLst>
                <a:ext uri="{FF2B5EF4-FFF2-40B4-BE49-F238E27FC236}">
                  <a16:creationId xmlns:a16="http://schemas.microsoft.com/office/drawing/2014/main" id="{1137F6C6-A7C9-9A4D-BCE3-048DB90EF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1029" y="3455381"/>
              <a:ext cx="195517" cy="29007"/>
            </a:xfrm>
            <a:custGeom>
              <a:avLst/>
              <a:gdLst>
                <a:gd name="T0" fmla="*/ 35620212 w 2528"/>
                <a:gd name="T1" fmla="*/ 0 h 455"/>
                <a:gd name="T2" fmla="*/ 608343257 w 2528"/>
                <a:gd name="T3" fmla="*/ 16582250 h 455"/>
                <a:gd name="T4" fmla="*/ 572256449 w 2528"/>
                <a:gd name="T5" fmla="*/ 16582250 h 455"/>
                <a:gd name="T6" fmla="*/ 0 w 2528"/>
                <a:gd name="T7" fmla="*/ 16582250 h 455"/>
                <a:gd name="T8" fmla="*/ 35620212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120">
              <a:extLst>
                <a:ext uri="{FF2B5EF4-FFF2-40B4-BE49-F238E27FC236}">
                  <a16:creationId xmlns:a16="http://schemas.microsoft.com/office/drawing/2014/main" id="{7A0060E2-767D-1545-8656-29ED1A47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971" y="3455145"/>
              <a:ext cx="54275" cy="120745"/>
            </a:xfrm>
            <a:custGeom>
              <a:avLst/>
              <a:gdLst>
                <a:gd name="T0" fmla="*/ 142804406 w 702"/>
                <a:gd name="T1" fmla="*/ 0 h 1893"/>
                <a:gd name="T2" fmla="*/ 0 w 702"/>
                <a:gd name="T3" fmla="*/ 66174575 h 1893"/>
                <a:gd name="T4" fmla="*/ 35584530 w 702"/>
                <a:gd name="T5" fmla="*/ 66174575 h 1893"/>
                <a:gd name="T6" fmla="*/ 178855222 w 702"/>
                <a:gd name="T7" fmla="*/ 16607700 h 1893"/>
                <a:gd name="T8" fmla="*/ 142804406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121">
              <a:extLst>
                <a:ext uri="{FF2B5EF4-FFF2-40B4-BE49-F238E27FC236}">
                  <a16:creationId xmlns:a16="http://schemas.microsoft.com/office/drawing/2014/main" id="{15790F5A-ABAC-8D49-A4F9-E2F576550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6652" y="3476723"/>
              <a:ext cx="58489" cy="139375"/>
            </a:xfrm>
            <a:custGeom>
              <a:avLst/>
              <a:gdLst>
                <a:gd name="T0" fmla="*/ 179213623 w 756"/>
                <a:gd name="T1" fmla="*/ 0 h 2184"/>
                <a:gd name="T2" fmla="*/ 35656008 w 756"/>
                <a:gd name="T3" fmla="*/ 82904513 h 2184"/>
                <a:gd name="T4" fmla="*/ 0 w 756"/>
                <a:gd name="T5" fmla="*/ 82904513 h 2184"/>
                <a:gd name="T6" fmla="*/ 143090785 w 756"/>
                <a:gd name="T7" fmla="*/ 16632211 h 2184"/>
                <a:gd name="T8" fmla="*/ 179213623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122">
              <a:extLst>
                <a:ext uri="{FF2B5EF4-FFF2-40B4-BE49-F238E27FC236}">
                  <a16:creationId xmlns:a16="http://schemas.microsoft.com/office/drawing/2014/main" id="{8898B7ED-5BCF-8C4E-B1AA-B82AD50F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332" y="3569758"/>
              <a:ext cx="214545" cy="47048"/>
            </a:xfrm>
            <a:custGeom>
              <a:avLst/>
              <a:gdLst>
                <a:gd name="T0" fmla="*/ 35658648 w 2773"/>
                <a:gd name="T1" fmla="*/ 0 h 738"/>
                <a:gd name="T2" fmla="*/ 0 w 2773"/>
                <a:gd name="T3" fmla="*/ 16581742 h 738"/>
                <a:gd name="T4" fmla="*/ 573357470 w 2773"/>
                <a:gd name="T5" fmla="*/ 33163485 h 738"/>
                <a:gd name="T6" fmla="*/ 573357470 w 2773"/>
                <a:gd name="T7" fmla="*/ 16581742 h 738"/>
                <a:gd name="T8" fmla="*/ 3565864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1123">
              <a:extLst>
                <a:ext uri="{FF2B5EF4-FFF2-40B4-BE49-F238E27FC236}">
                  <a16:creationId xmlns:a16="http://schemas.microsoft.com/office/drawing/2014/main" id="{5A7F91EF-AD6B-D64E-B73E-C762D73A7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165" y="3477902"/>
              <a:ext cx="54786" cy="139965"/>
            </a:xfrm>
            <a:custGeom>
              <a:avLst/>
              <a:gdLst>
                <a:gd name="T0" fmla="*/ 656550006 w 637"/>
                <a:gd name="T1" fmla="*/ 0 h 1659"/>
                <a:gd name="T2" fmla="*/ 656550006 w 637"/>
                <a:gd name="T3" fmla="*/ 0 h 1659"/>
                <a:gd name="T4" fmla="*/ 54716163 w 637"/>
                <a:gd name="T5" fmla="*/ 2147483646 h 1659"/>
                <a:gd name="T6" fmla="*/ 0 w 637"/>
                <a:gd name="T7" fmla="*/ 2147483646 h 1659"/>
                <a:gd name="T8" fmla="*/ 65655000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1124">
              <a:extLst>
                <a:ext uri="{FF2B5EF4-FFF2-40B4-BE49-F238E27FC236}">
                  <a16:creationId xmlns:a16="http://schemas.microsoft.com/office/drawing/2014/main" id="{BBB1B153-2E6F-7246-9B11-B68D01DF6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588" y="3576007"/>
              <a:ext cx="190792" cy="46458"/>
            </a:xfrm>
            <a:custGeom>
              <a:avLst/>
              <a:gdLst>
                <a:gd name="T0" fmla="*/ 0 w 2216"/>
                <a:gd name="T1" fmla="*/ 0 h 550"/>
                <a:gd name="T2" fmla="*/ 54884212 w 2216"/>
                <a:gd name="T3" fmla="*/ 101852492 h 550"/>
                <a:gd name="T4" fmla="*/ 2147483646 w 2216"/>
                <a:gd name="T5" fmla="*/ 1017940055 h 550"/>
                <a:gd name="T6" fmla="*/ 2147483646 w 2216"/>
                <a:gd name="T7" fmla="*/ 865464562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125">
              <a:extLst>
                <a:ext uri="{FF2B5EF4-FFF2-40B4-BE49-F238E27FC236}">
                  <a16:creationId xmlns:a16="http://schemas.microsoft.com/office/drawing/2014/main" id="{57060979-075D-9D4D-B12E-DA0CCD4C6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0" name="Freeform 1126">
                <a:extLst>
                  <a:ext uri="{FF2B5EF4-FFF2-40B4-BE49-F238E27FC236}">
                    <a16:creationId xmlns:a16="http://schemas.microsoft.com/office/drawing/2014/main" id="{8DFFF656-1361-C546-8336-177F79E46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127">
                <a:extLst>
                  <a:ext uri="{FF2B5EF4-FFF2-40B4-BE49-F238E27FC236}">
                    <a16:creationId xmlns:a16="http://schemas.microsoft.com/office/drawing/2014/main" id="{60C6C6B3-72DE-664B-B4DE-3C04B0C5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128">
                <a:extLst>
                  <a:ext uri="{FF2B5EF4-FFF2-40B4-BE49-F238E27FC236}">
                    <a16:creationId xmlns:a16="http://schemas.microsoft.com/office/drawing/2014/main" id="{0D48292A-917D-D046-A974-043CEE5A4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129">
                <a:extLst>
                  <a:ext uri="{FF2B5EF4-FFF2-40B4-BE49-F238E27FC236}">
                    <a16:creationId xmlns:a16="http://schemas.microsoft.com/office/drawing/2014/main" id="{DB6BAAEB-BADD-0A4F-8A9D-D72AFCA99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130">
                <a:extLst>
                  <a:ext uri="{FF2B5EF4-FFF2-40B4-BE49-F238E27FC236}">
                    <a16:creationId xmlns:a16="http://schemas.microsoft.com/office/drawing/2014/main" id="{05D5969F-F3B9-414D-975E-A6700098F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131">
                <a:extLst>
                  <a:ext uri="{FF2B5EF4-FFF2-40B4-BE49-F238E27FC236}">
                    <a16:creationId xmlns:a16="http://schemas.microsoft.com/office/drawing/2014/main" id="{41BB174D-6019-384D-A5AC-1B4D92D9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2" name="Freeform 1132">
              <a:extLst>
                <a:ext uri="{FF2B5EF4-FFF2-40B4-BE49-F238E27FC236}">
                  <a16:creationId xmlns:a16="http://schemas.microsoft.com/office/drawing/2014/main" id="{F8739864-4836-E447-8FC8-5886923F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3" y="3629776"/>
              <a:ext cx="78411" cy="60608"/>
            </a:xfrm>
            <a:custGeom>
              <a:avLst/>
              <a:gdLst>
                <a:gd name="T0" fmla="*/ 39250883 w 990"/>
                <a:gd name="T1" fmla="*/ 342828616 h 792"/>
                <a:gd name="T2" fmla="*/ 354255671 w 990"/>
                <a:gd name="T3" fmla="*/ 0 h 792"/>
                <a:gd name="T4" fmla="*/ 354255671 w 990"/>
                <a:gd name="T5" fmla="*/ 34504242 h 792"/>
                <a:gd name="T6" fmla="*/ 0 w 990"/>
                <a:gd name="T7" fmla="*/ 342828616 h 792"/>
                <a:gd name="T8" fmla="*/ 39250883 w 990"/>
                <a:gd name="T9" fmla="*/ 342828616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133">
              <a:extLst>
                <a:ext uri="{FF2B5EF4-FFF2-40B4-BE49-F238E27FC236}">
                  <a16:creationId xmlns:a16="http://schemas.microsoft.com/office/drawing/2014/main" id="{C59CADF3-CD09-FB48-A672-C2C50B66C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29" y="3634611"/>
              <a:ext cx="200625" cy="55302"/>
            </a:xfrm>
            <a:custGeom>
              <a:avLst/>
              <a:gdLst>
                <a:gd name="T0" fmla="*/ 39302216 w 2532"/>
                <a:gd name="T1" fmla="*/ 0 h 723"/>
                <a:gd name="T2" fmla="*/ 39302216 w 2532"/>
                <a:gd name="T3" fmla="*/ 0 h 723"/>
                <a:gd name="T4" fmla="*/ 867084690 w 2532"/>
                <a:gd name="T5" fmla="*/ 307891170 h 723"/>
                <a:gd name="T6" fmla="*/ 867084690 w 2532"/>
                <a:gd name="T7" fmla="*/ 342351506 h 723"/>
                <a:gd name="T8" fmla="*/ 0 w 2532"/>
                <a:gd name="T9" fmla="*/ 34009889 h 723"/>
                <a:gd name="T10" fmla="*/ 39302216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134">
              <a:extLst>
                <a:ext uri="{FF2B5EF4-FFF2-40B4-BE49-F238E27FC236}">
                  <a16:creationId xmlns:a16="http://schemas.microsoft.com/office/drawing/2014/main" id="{628AB6FD-35F6-0345-BD13-22EAAF9EC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257" y="3624470"/>
              <a:ext cx="2171" cy="11202"/>
            </a:xfrm>
            <a:custGeom>
              <a:avLst/>
              <a:gdLst>
                <a:gd name="T0" fmla="*/ 48903362 w 26"/>
                <a:gd name="T1" fmla="*/ 33634500 h 147"/>
                <a:gd name="T2" fmla="*/ 48903362 w 26"/>
                <a:gd name="T3" fmla="*/ 67263209 h 147"/>
                <a:gd name="T4" fmla="*/ 0 w 26"/>
                <a:gd name="T5" fmla="*/ 67263209 h 147"/>
                <a:gd name="T6" fmla="*/ 48903362 w 26"/>
                <a:gd name="T7" fmla="*/ 0 h 147"/>
                <a:gd name="T8" fmla="*/ 48903362 w 26"/>
                <a:gd name="T9" fmla="*/ 3363450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135">
              <a:extLst>
                <a:ext uri="{FF2B5EF4-FFF2-40B4-BE49-F238E27FC236}">
                  <a16:creationId xmlns:a16="http://schemas.microsoft.com/office/drawing/2014/main" id="{76529D44-B4FD-DE4D-812E-E461A0FC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384" y="3578837"/>
              <a:ext cx="93225" cy="46340"/>
            </a:xfrm>
            <a:custGeom>
              <a:avLst/>
              <a:gdLst>
                <a:gd name="T0" fmla="*/ 395043791 w 1176"/>
                <a:gd name="T1" fmla="*/ 0 h 606"/>
                <a:gd name="T2" fmla="*/ 0 w 1176"/>
                <a:gd name="T3" fmla="*/ 273654982 h 606"/>
                <a:gd name="T4" fmla="*/ 39357994 w 1176"/>
                <a:gd name="T5" fmla="*/ 273654982 h 606"/>
                <a:gd name="T6" fmla="*/ 395043791 w 1176"/>
                <a:gd name="T7" fmla="*/ 33985420 h 606"/>
                <a:gd name="T8" fmla="*/ 39504379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136">
              <a:extLst>
                <a:ext uri="{FF2B5EF4-FFF2-40B4-BE49-F238E27FC236}">
                  <a16:creationId xmlns:a16="http://schemas.microsoft.com/office/drawing/2014/main" id="{44CD9A89-0E3B-2C40-8436-71B7526B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642" y="3626829"/>
              <a:ext cx="190281" cy="53180"/>
            </a:xfrm>
            <a:custGeom>
              <a:avLst/>
              <a:gdLst>
                <a:gd name="T0" fmla="*/ 31829833 w 2532"/>
                <a:gd name="T1" fmla="*/ 0 h 723"/>
                <a:gd name="T2" fmla="*/ 31829833 w 2532"/>
                <a:gd name="T3" fmla="*/ 0 h 723"/>
                <a:gd name="T4" fmla="*/ 382827787 w 2532"/>
                <a:gd name="T5" fmla="*/ 175498781 h 723"/>
                <a:gd name="T6" fmla="*/ 382827787 w 2532"/>
                <a:gd name="T7" fmla="*/ 175498781 h 723"/>
                <a:gd name="T8" fmla="*/ 0 w 2532"/>
                <a:gd name="T9" fmla="*/ 29448186 h 723"/>
                <a:gd name="T10" fmla="*/ 31829833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137">
              <a:extLst>
                <a:ext uri="{FF2B5EF4-FFF2-40B4-BE49-F238E27FC236}">
                  <a16:creationId xmlns:a16="http://schemas.microsoft.com/office/drawing/2014/main" id="{92BF681C-02FC-8F49-A2CD-8F3446ECE5D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00668" y="3623055"/>
              <a:ext cx="77645" cy="5506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2641137 h 723"/>
                <a:gd name="T6" fmla="*/ 0 w 2532"/>
                <a:gd name="T7" fmla="*/ 302641137 h 723"/>
                <a:gd name="T8" fmla="*/ 0 w 2532"/>
                <a:gd name="T9" fmla="*/ 33575256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14715B6C-9A50-FE4B-A8D2-1E669BF891E3}"/>
              </a:ext>
            </a:extLst>
          </p:cNvPr>
          <p:cNvGrpSpPr/>
          <p:nvPr/>
        </p:nvGrpSpPr>
        <p:grpSpPr>
          <a:xfrm>
            <a:off x="7803435" y="3325424"/>
            <a:ext cx="347997" cy="396620"/>
            <a:chOff x="7797061" y="3296104"/>
            <a:chExt cx="347997" cy="396620"/>
          </a:xfrm>
        </p:grpSpPr>
        <p:pic>
          <p:nvPicPr>
            <p:cNvPr id="113" name="Picture 571" descr="fridge2.png">
              <a:extLst>
                <a:ext uri="{FF2B5EF4-FFF2-40B4-BE49-F238E27FC236}">
                  <a16:creationId xmlns:a16="http://schemas.microsoft.com/office/drawing/2014/main" id="{29DD0F98-F93B-0145-A925-F4125ED49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15" descr="antenna_stylized">
              <a:extLst>
                <a:ext uri="{FF2B5EF4-FFF2-40B4-BE49-F238E27FC236}">
                  <a16:creationId xmlns:a16="http://schemas.microsoft.com/office/drawing/2014/main" id="{C1A64F68-4D16-AE4F-AB60-09D2C0CF0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5" name="Group 794">
            <a:extLst>
              <a:ext uri="{FF2B5EF4-FFF2-40B4-BE49-F238E27FC236}">
                <a16:creationId xmlns:a16="http://schemas.microsoft.com/office/drawing/2014/main" id="{AF73DE4B-526E-9C4F-9242-9BC0D43F8CBA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433FEDDB-405E-DB4E-815F-55EE9E62EF1A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1D164102-BE0D-AF40-9A7B-7F2B261B2C20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9018E7EF-EB96-424D-962A-FEB80B43946F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79" name="Picture 378" descr="server_rack.png">
                  <a:extLst>
                    <a:ext uri="{FF2B5EF4-FFF2-40B4-BE49-F238E27FC236}">
                      <a16:creationId xmlns:a16="http://schemas.microsoft.com/office/drawing/2014/main" id="{C865CB27-BCE1-654B-9519-9B39D4CB5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0" name="Picture 379" descr="server_rack.png">
                  <a:extLst>
                    <a:ext uri="{FF2B5EF4-FFF2-40B4-BE49-F238E27FC236}">
                      <a16:creationId xmlns:a16="http://schemas.microsoft.com/office/drawing/2014/main" id="{41D005B5-0BAE-3E48-A2D4-576E4F7B94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81" name="Picture 380" descr="server_rack.png">
                  <a:extLst>
                    <a:ext uri="{FF2B5EF4-FFF2-40B4-BE49-F238E27FC236}">
                      <a16:creationId xmlns:a16="http://schemas.microsoft.com/office/drawing/2014/main" id="{89060F4D-6C40-724C-BD1E-F12A5CA65D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710FDFDB-5658-6346-883B-53F72A0E1C90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21121473-8384-8944-A0B5-DD441780262C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11366773-360A-0449-911A-80462659C660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96" name="Picture 395" descr="server_rack.png">
                  <a:extLst>
                    <a:ext uri="{FF2B5EF4-FFF2-40B4-BE49-F238E27FC236}">
                      <a16:creationId xmlns:a16="http://schemas.microsoft.com/office/drawing/2014/main" id="{361EFF3D-6A1F-2646-B975-1FACB4284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7" name="Picture 396" descr="server_rack.png">
                  <a:extLst>
                    <a:ext uri="{FF2B5EF4-FFF2-40B4-BE49-F238E27FC236}">
                      <a16:creationId xmlns:a16="http://schemas.microsoft.com/office/drawing/2014/main" id="{E83F8942-DE11-A747-A5A4-EDFBB17BF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98" name="Picture 397" descr="server_rack.png">
                  <a:extLst>
                    <a:ext uri="{FF2B5EF4-FFF2-40B4-BE49-F238E27FC236}">
                      <a16:creationId xmlns:a16="http://schemas.microsoft.com/office/drawing/2014/main" id="{300ED1AC-F5EE-3C49-B963-42178C2434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1" name="Group 950">
            <a:extLst>
              <a:ext uri="{FF2B5EF4-FFF2-40B4-BE49-F238E27FC236}">
                <a16:creationId xmlns:a16="http://schemas.microsoft.com/office/drawing/2014/main" id="{2B0A745F-DA32-E140-AB36-BC5E1C4E2D48}"/>
              </a:ext>
            </a:extLst>
          </p:cNvPr>
          <p:cNvGrpSpPr>
            <a:grpSpLocks/>
          </p:cNvGrpSpPr>
          <p:nvPr/>
        </p:nvGrpSpPr>
        <p:grpSpPr bwMode="auto">
          <a:xfrm>
            <a:off x="10288915" y="5273951"/>
            <a:ext cx="177192" cy="330833"/>
            <a:chOff x="4140" y="429"/>
            <a:chExt cx="1425" cy="2396"/>
          </a:xfrm>
        </p:grpSpPr>
        <p:sp>
          <p:nvSpPr>
            <p:cNvPr id="207" name="Freeform 951">
              <a:extLst>
                <a:ext uri="{FF2B5EF4-FFF2-40B4-BE49-F238E27FC236}">
                  <a16:creationId xmlns:a16="http://schemas.microsoft.com/office/drawing/2014/main" id="{12CB3660-4D63-014F-8CC9-FDFB8140A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Rectangle 952">
              <a:extLst>
                <a:ext uri="{FF2B5EF4-FFF2-40B4-BE49-F238E27FC236}">
                  <a16:creationId xmlns:a16="http://schemas.microsoft.com/office/drawing/2014/main" id="{EFE1382F-B768-3541-8BD1-06AB71BFA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9" name="Freeform 953">
              <a:extLst>
                <a:ext uri="{FF2B5EF4-FFF2-40B4-BE49-F238E27FC236}">
                  <a16:creationId xmlns:a16="http://schemas.microsoft.com/office/drawing/2014/main" id="{FB363E8F-CA06-2449-A66C-B14735894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54">
              <a:extLst>
                <a:ext uri="{FF2B5EF4-FFF2-40B4-BE49-F238E27FC236}">
                  <a16:creationId xmlns:a16="http://schemas.microsoft.com/office/drawing/2014/main" id="{8A74E36A-A735-7440-A2B1-55846B51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955">
              <a:extLst>
                <a:ext uri="{FF2B5EF4-FFF2-40B4-BE49-F238E27FC236}">
                  <a16:creationId xmlns:a16="http://schemas.microsoft.com/office/drawing/2014/main" id="{FC433BF5-02C8-F540-AE86-53BF56960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2" name="Group 956">
              <a:extLst>
                <a:ext uri="{FF2B5EF4-FFF2-40B4-BE49-F238E27FC236}">
                  <a16:creationId xmlns:a16="http://schemas.microsoft.com/office/drawing/2014/main" id="{969A0B36-D994-A24C-8329-146363A51C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7" name="AutoShape 957">
                <a:extLst>
                  <a:ext uri="{FF2B5EF4-FFF2-40B4-BE49-F238E27FC236}">
                    <a16:creationId xmlns:a16="http://schemas.microsoft.com/office/drawing/2014/main" id="{75A7B329-681F-2B4A-8470-FC0231FE2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8" name="AutoShape 958">
                <a:extLst>
                  <a:ext uri="{FF2B5EF4-FFF2-40B4-BE49-F238E27FC236}">
                    <a16:creationId xmlns:a16="http://schemas.microsoft.com/office/drawing/2014/main" id="{197CEF08-20F4-5741-AC2B-1EBB072FA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3" name="Rectangle 959">
              <a:extLst>
                <a:ext uri="{FF2B5EF4-FFF2-40B4-BE49-F238E27FC236}">
                  <a16:creationId xmlns:a16="http://schemas.microsoft.com/office/drawing/2014/main" id="{775AA9F7-199B-ED4C-B422-5E1B766FB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4" name="Group 960">
              <a:extLst>
                <a:ext uri="{FF2B5EF4-FFF2-40B4-BE49-F238E27FC236}">
                  <a16:creationId xmlns:a16="http://schemas.microsoft.com/office/drawing/2014/main" id="{4EED0C22-3BA6-E24F-B528-BF018CB34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5" name="AutoShape 961">
                <a:extLst>
                  <a:ext uri="{FF2B5EF4-FFF2-40B4-BE49-F238E27FC236}">
                    <a16:creationId xmlns:a16="http://schemas.microsoft.com/office/drawing/2014/main" id="{FE30D28F-02DD-D041-8551-45D9D2836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6" name="AutoShape 962">
                <a:extLst>
                  <a:ext uri="{FF2B5EF4-FFF2-40B4-BE49-F238E27FC236}">
                    <a16:creationId xmlns:a16="http://schemas.microsoft.com/office/drawing/2014/main" id="{92F33680-18D6-7C4A-88C2-46C4FA3D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Rectangle 963">
              <a:extLst>
                <a:ext uri="{FF2B5EF4-FFF2-40B4-BE49-F238E27FC236}">
                  <a16:creationId xmlns:a16="http://schemas.microsoft.com/office/drawing/2014/main" id="{A0014856-A5F8-544F-98BE-B1D6878A6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16" name="Rectangle 964">
              <a:extLst>
                <a:ext uri="{FF2B5EF4-FFF2-40B4-BE49-F238E27FC236}">
                  <a16:creationId xmlns:a16="http://schemas.microsoft.com/office/drawing/2014/main" id="{0E6FC61A-EACA-7D4E-9AA7-C7690D09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217" name="Group 965">
              <a:extLst>
                <a:ext uri="{FF2B5EF4-FFF2-40B4-BE49-F238E27FC236}">
                  <a16:creationId xmlns:a16="http://schemas.microsoft.com/office/drawing/2014/main" id="{CF083CE2-2403-FD4E-8F7D-758E7F67F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33" name="AutoShape 966">
                <a:extLst>
                  <a:ext uri="{FF2B5EF4-FFF2-40B4-BE49-F238E27FC236}">
                    <a16:creationId xmlns:a16="http://schemas.microsoft.com/office/drawing/2014/main" id="{5ED8E2CD-DB59-0040-9493-378A5D7DF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4" name="AutoShape 967">
                <a:extLst>
                  <a:ext uri="{FF2B5EF4-FFF2-40B4-BE49-F238E27FC236}">
                    <a16:creationId xmlns:a16="http://schemas.microsoft.com/office/drawing/2014/main" id="{F249F021-1652-2041-9D37-82D9ADAF2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8" name="Freeform 968">
              <a:extLst>
                <a:ext uri="{FF2B5EF4-FFF2-40B4-BE49-F238E27FC236}">
                  <a16:creationId xmlns:a16="http://schemas.microsoft.com/office/drawing/2014/main" id="{2DA20985-B59E-DD4F-B452-9726DAD28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9" name="Group 969">
              <a:extLst>
                <a:ext uri="{FF2B5EF4-FFF2-40B4-BE49-F238E27FC236}">
                  <a16:creationId xmlns:a16="http://schemas.microsoft.com/office/drawing/2014/main" id="{68489279-23CF-FB42-9AE3-CAB3A000B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31" name="AutoShape 970">
                <a:extLst>
                  <a:ext uri="{FF2B5EF4-FFF2-40B4-BE49-F238E27FC236}">
                    <a16:creationId xmlns:a16="http://schemas.microsoft.com/office/drawing/2014/main" id="{12532EDD-6029-FD41-90A0-EB4B9A3B8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32" name="AutoShape 971">
                <a:extLst>
                  <a:ext uri="{FF2B5EF4-FFF2-40B4-BE49-F238E27FC236}">
                    <a16:creationId xmlns:a16="http://schemas.microsoft.com/office/drawing/2014/main" id="{2ADE9625-767F-5247-8211-3638BECC98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0" name="Rectangle 972">
              <a:extLst>
                <a:ext uri="{FF2B5EF4-FFF2-40B4-BE49-F238E27FC236}">
                  <a16:creationId xmlns:a16="http://schemas.microsoft.com/office/drawing/2014/main" id="{71E52DA0-9A54-7744-90B9-E438CBE00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1" name="Freeform 973">
              <a:extLst>
                <a:ext uri="{FF2B5EF4-FFF2-40B4-BE49-F238E27FC236}">
                  <a16:creationId xmlns:a16="http://schemas.microsoft.com/office/drawing/2014/main" id="{D950FAED-4EC6-7B4B-AFA5-CA2701F74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74">
              <a:extLst>
                <a:ext uri="{FF2B5EF4-FFF2-40B4-BE49-F238E27FC236}">
                  <a16:creationId xmlns:a16="http://schemas.microsoft.com/office/drawing/2014/main" id="{55AF3FE0-BBE4-A74C-A9EF-B8F3AA7A0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975">
              <a:extLst>
                <a:ext uri="{FF2B5EF4-FFF2-40B4-BE49-F238E27FC236}">
                  <a16:creationId xmlns:a16="http://schemas.microsoft.com/office/drawing/2014/main" id="{AC808981-49D6-D840-800C-F21BB910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4" name="Freeform 976">
              <a:extLst>
                <a:ext uri="{FF2B5EF4-FFF2-40B4-BE49-F238E27FC236}">
                  <a16:creationId xmlns:a16="http://schemas.microsoft.com/office/drawing/2014/main" id="{EBD04B6D-F8F6-FE45-BBD9-3CFFE7B28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AutoShape 977">
              <a:extLst>
                <a:ext uri="{FF2B5EF4-FFF2-40B4-BE49-F238E27FC236}">
                  <a16:creationId xmlns:a16="http://schemas.microsoft.com/office/drawing/2014/main" id="{EB968B78-CEDA-2949-925F-D6EE71A8E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6" name="AutoShape 978">
              <a:extLst>
                <a:ext uri="{FF2B5EF4-FFF2-40B4-BE49-F238E27FC236}">
                  <a16:creationId xmlns:a16="http://schemas.microsoft.com/office/drawing/2014/main" id="{6127245D-2639-C841-ABBD-0A2EB8719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7" name="Oval 979">
              <a:extLst>
                <a:ext uri="{FF2B5EF4-FFF2-40B4-BE49-F238E27FC236}">
                  <a16:creationId xmlns:a16="http://schemas.microsoft.com/office/drawing/2014/main" id="{CBCE7727-73A7-814E-B244-E80EED405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8" name="Oval 980">
              <a:extLst>
                <a:ext uri="{FF2B5EF4-FFF2-40B4-BE49-F238E27FC236}">
                  <a16:creationId xmlns:a16="http://schemas.microsoft.com/office/drawing/2014/main" id="{7A66ECF6-DDAE-2842-92B5-EA8F14A1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29" name="Oval 981">
              <a:extLst>
                <a:ext uri="{FF2B5EF4-FFF2-40B4-BE49-F238E27FC236}">
                  <a16:creationId xmlns:a16="http://schemas.microsoft.com/office/drawing/2014/main" id="{5A97568E-F028-FD44-8E47-C92EC6C01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30" name="Rectangle 982">
              <a:extLst>
                <a:ext uri="{FF2B5EF4-FFF2-40B4-BE49-F238E27FC236}">
                  <a16:creationId xmlns:a16="http://schemas.microsoft.com/office/drawing/2014/main" id="{A834B858-68E5-0D45-8391-2A0A996FA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590">
            <a:extLst>
              <a:ext uri="{FF2B5EF4-FFF2-40B4-BE49-F238E27FC236}">
                <a16:creationId xmlns:a16="http://schemas.microsoft.com/office/drawing/2014/main" id="{2648262B-E78D-1D4B-B3FD-3AE9CD5C32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67" name="Picture 591" descr="desktop_computer_stylized_medium">
              <a:extLst>
                <a:ext uri="{FF2B5EF4-FFF2-40B4-BE49-F238E27FC236}">
                  <a16:creationId xmlns:a16="http://schemas.microsoft.com/office/drawing/2014/main" id="{35FBE2DB-60A7-B340-A5BB-B3699CCC0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" name="Freeform 592">
              <a:extLst>
                <a:ext uri="{FF2B5EF4-FFF2-40B4-BE49-F238E27FC236}">
                  <a16:creationId xmlns:a16="http://schemas.microsoft.com/office/drawing/2014/main" id="{0263E665-BF2A-2F4A-ADA8-20F44C3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0" name="Group 590">
            <a:extLst>
              <a:ext uri="{FF2B5EF4-FFF2-40B4-BE49-F238E27FC236}">
                <a16:creationId xmlns:a16="http://schemas.microsoft.com/office/drawing/2014/main" id="{A66A00B8-C906-204A-9EA8-BF8007089AF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491" name="Picture 591" descr="desktop_computer_stylized_medium">
              <a:extLst>
                <a:ext uri="{FF2B5EF4-FFF2-40B4-BE49-F238E27FC236}">
                  <a16:creationId xmlns:a16="http://schemas.microsoft.com/office/drawing/2014/main" id="{0D26BE9F-5A6F-194D-95F5-9A26085A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" name="Freeform 592">
              <a:extLst>
                <a:ext uri="{FF2B5EF4-FFF2-40B4-BE49-F238E27FC236}">
                  <a16:creationId xmlns:a16="http://schemas.microsoft.com/office/drawing/2014/main" id="{F940FA7C-0178-FC42-989D-133C7D3E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3" name="Group 590">
            <a:extLst>
              <a:ext uri="{FF2B5EF4-FFF2-40B4-BE49-F238E27FC236}">
                <a16:creationId xmlns:a16="http://schemas.microsoft.com/office/drawing/2014/main" id="{AADF67FB-3BE7-EF42-B8A5-B005B506931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494" name="Picture 591" descr="desktop_computer_stylized_medium">
              <a:extLst>
                <a:ext uri="{FF2B5EF4-FFF2-40B4-BE49-F238E27FC236}">
                  <a16:creationId xmlns:a16="http://schemas.microsoft.com/office/drawing/2014/main" id="{0BBC0FBB-DA3F-874A-8EBE-B51C772E0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592">
              <a:extLst>
                <a:ext uri="{FF2B5EF4-FFF2-40B4-BE49-F238E27FC236}">
                  <a16:creationId xmlns:a16="http://schemas.microsoft.com/office/drawing/2014/main" id="{A9932DBD-03D1-3E48-AE83-712DE720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6" name="Group 1064">
            <a:extLst>
              <a:ext uri="{FF2B5EF4-FFF2-40B4-BE49-F238E27FC236}">
                <a16:creationId xmlns:a16="http://schemas.microsoft.com/office/drawing/2014/main" id="{FC2552CF-9AC0-3243-8999-6808B911C762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497" name="Picture 1065" descr="antenna_stylized">
              <a:extLst>
                <a:ext uri="{FF2B5EF4-FFF2-40B4-BE49-F238E27FC236}">
                  <a16:creationId xmlns:a16="http://schemas.microsoft.com/office/drawing/2014/main" id="{87938519-94DB-D545-A29A-7EDE5E412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8" name="Picture 1066" descr="laptop_keyboard">
              <a:extLst>
                <a:ext uri="{FF2B5EF4-FFF2-40B4-BE49-F238E27FC236}">
                  <a16:creationId xmlns:a16="http://schemas.microsoft.com/office/drawing/2014/main" id="{2D71707C-83CA-1C4B-8508-67E56E2AD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9" name="Freeform 1067">
              <a:extLst>
                <a:ext uri="{FF2B5EF4-FFF2-40B4-BE49-F238E27FC236}">
                  <a16:creationId xmlns:a16="http://schemas.microsoft.com/office/drawing/2014/main" id="{73F0FEB4-8393-CC4E-8318-ED16B301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00" name="Picture 1068" descr="screen">
              <a:extLst>
                <a:ext uri="{FF2B5EF4-FFF2-40B4-BE49-F238E27FC236}">
                  <a16:creationId xmlns:a16="http://schemas.microsoft.com/office/drawing/2014/main" id="{7FE7C88C-9EAD-8349-A46B-E909AEA65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" name="Freeform 1069">
              <a:extLst>
                <a:ext uri="{FF2B5EF4-FFF2-40B4-BE49-F238E27FC236}">
                  <a16:creationId xmlns:a16="http://schemas.microsoft.com/office/drawing/2014/main" id="{0DBCF6AD-8352-3C40-B68E-0383519D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 1070">
              <a:extLst>
                <a:ext uri="{FF2B5EF4-FFF2-40B4-BE49-F238E27FC236}">
                  <a16:creationId xmlns:a16="http://schemas.microsoft.com/office/drawing/2014/main" id="{3C23673E-599F-5241-B844-C8F96A051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 1071">
              <a:extLst>
                <a:ext uri="{FF2B5EF4-FFF2-40B4-BE49-F238E27FC236}">
                  <a16:creationId xmlns:a16="http://schemas.microsoft.com/office/drawing/2014/main" id="{4D502A0C-8868-2C4E-B6B7-F46718640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 1072">
              <a:extLst>
                <a:ext uri="{FF2B5EF4-FFF2-40B4-BE49-F238E27FC236}">
                  <a16:creationId xmlns:a16="http://schemas.microsoft.com/office/drawing/2014/main" id="{154DEECF-C451-B140-A650-9DB9DCC41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 1073">
              <a:extLst>
                <a:ext uri="{FF2B5EF4-FFF2-40B4-BE49-F238E27FC236}">
                  <a16:creationId xmlns:a16="http://schemas.microsoft.com/office/drawing/2014/main" id="{61C09639-BDA6-1848-86B4-033F9F997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 1074">
              <a:extLst>
                <a:ext uri="{FF2B5EF4-FFF2-40B4-BE49-F238E27FC236}">
                  <a16:creationId xmlns:a16="http://schemas.microsoft.com/office/drawing/2014/main" id="{BBF9A35C-4B4A-604C-BCA3-20BC6C3D2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07" name="Group 1075">
              <a:extLst>
                <a:ext uri="{FF2B5EF4-FFF2-40B4-BE49-F238E27FC236}">
                  <a16:creationId xmlns:a16="http://schemas.microsoft.com/office/drawing/2014/main" id="{C228B10E-0BB1-8D40-9DB1-545E285C76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14" name="Freeform 1076">
                <a:extLst>
                  <a:ext uri="{FF2B5EF4-FFF2-40B4-BE49-F238E27FC236}">
                    <a16:creationId xmlns:a16="http://schemas.microsoft.com/office/drawing/2014/main" id="{DBE93115-3362-AE4D-A30A-337520C73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5" name="Freeform 1077">
                <a:extLst>
                  <a:ext uri="{FF2B5EF4-FFF2-40B4-BE49-F238E27FC236}">
                    <a16:creationId xmlns:a16="http://schemas.microsoft.com/office/drawing/2014/main" id="{E980EACA-94CF-194A-AC7A-1415DBB4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6" name="Freeform 1078">
                <a:extLst>
                  <a:ext uri="{FF2B5EF4-FFF2-40B4-BE49-F238E27FC236}">
                    <a16:creationId xmlns:a16="http://schemas.microsoft.com/office/drawing/2014/main" id="{67C8CECC-A4D3-D543-A1C2-92A3DDD60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7" name="Freeform 1079">
                <a:extLst>
                  <a:ext uri="{FF2B5EF4-FFF2-40B4-BE49-F238E27FC236}">
                    <a16:creationId xmlns:a16="http://schemas.microsoft.com/office/drawing/2014/main" id="{DF7F90DA-E9FF-E64E-979A-F2C4CF6F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8" name="Freeform 1080">
                <a:extLst>
                  <a:ext uri="{FF2B5EF4-FFF2-40B4-BE49-F238E27FC236}">
                    <a16:creationId xmlns:a16="http://schemas.microsoft.com/office/drawing/2014/main" id="{1FB7CFF5-5312-6B45-B1C9-1E8019D9A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9" name="Freeform 1081">
                <a:extLst>
                  <a:ext uri="{FF2B5EF4-FFF2-40B4-BE49-F238E27FC236}">
                    <a16:creationId xmlns:a16="http://schemas.microsoft.com/office/drawing/2014/main" id="{F6743163-40E8-634F-BDA5-FD850E9C9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08" name="Freeform 1082">
              <a:extLst>
                <a:ext uri="{FF2B5EF4-FFF2-40B4-BE49-F238E27FC236}">
                  <a16:creationId xmlns:a16="http://schemas.microsoft.com/office/drawing/2014/main" id="{5C688E93-8024-AF4A-9FAE-F872353A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 1083">
              <a:extLst>
                <a:ext uri="{FF2B5EF4-FFF2-40B4-BE49-F238E27FC236}">
                  <a16:creationId xmlns:a16="http://schemas.microsoft.com/office/drawing/2014/main" id="{E2D8B864-6DD1-D042-9409-8862ACC1A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 1084">
              <a:extLst>
                <a:ext uri="{FF2B5EF4-FFF2-40B4-BE49-F238E27FC236}">
                  <a16:creationId xmlns:a16="http://schemas.microsoft.com/office/drawing/2014/main" id="{CC7A3F9E-B0BC-2945-B124-91C53102E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 1085">
              <a:extLst>
                <a:ext uri="{FF2B5EF4-FFF2-40B4-BE49-F238E27FC236}">
                  <a16:creationId xmlns:a16="http://schemas.microsoft.com/office/drawing/2014/main" id="{B8E20EA9-88B9-0A42-A470-7AF9E88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 1086">
              <a:extLst>
                <a:ext uri="{FF2B5EF4-FFF2-40B4-BE49-F238E27FC236}">
                  <a16:creationId xmlns:a16="http://schemas.microsoft.com/office/drawing/2014/main" id="{A9D04135-B045-A743-95D7-CA5EF36EE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 1087">
              <a:extLst>
                <a:ext uri="{FF2B5EF4-FFF2-40B4-BE49-F238E27FC236}">
                  <a16:creationId xmlns:a16="http://schemas.microsoft.com/office/drawing/2014/main" id="{C0583F57-71B7-B142-BC2A-15444A0CF4E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5" name="Freeform 984">
            <a:extLst>
              <a:ext uri="{FF2B5EF4-FFF2-40B4-BE49-F238E27FC236}">
                <a16:creationId xmlns:a16="http://schemas.microsoft.com/office/drawing/2014/main" id="{69921432-2526-D74B-B1B3-EF4990D573EA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986">
            <a:extLst>
              <a:ext uri="{FF2B5EF4-FFF2-40B4-BE49-F238E27FC236}">
                <a16:creationId xmlns:a16="http://schemas.microsoft.com/office/drawing/2014/main" id="{210AB56E-8E3A-464C-BA90-E5EE13DE14AA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987">
            <a:extLst>
              <a:ext uri="{FF2B5EF4-FFF2-40B4-BE49-F238E27FC236}">
                <a16:creationId xmlns:a16="http://schemas.microsoft.com/office/drawing/2014/main" id="{4B6304D8-37E4-9743-9663-D2140A3373CD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988">
            <a:extLst>
              <a:ext uri="{FF2B5EF4-FFF2-40B4-BE49-F238E27FC236}">
                <a16:creationId xmlns:a16="http://schemas.microsoft.com/office/drawing/2014/main" id="{01DA0D94-4858-4748-835A-0A295C76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0" name="Group 989">
            <a:extLst>
              <a:ext uri="{FF2B5EF4-FFF2-40B4-BE49-F238E27FC236}">
                <a16:creationId xmlns:a16="http://schemas.microsoft.com/office/drawing/2014/main" id="{653C7E87-1F7F-B94B-970F-8043BE6AD494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205" name="AutoShape 990">
              <a:extLst>
                <a:ext uri="{FF2B5EF4-FFF2-40B4-BE49-F238E27FC236}">
                  <a16:creationId xmlns:a16="http://schemas.microsoft.com/office/drawing/2014/main" id="{9E8BF054-B12E-C746-9DCC-FFC0FBE11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6" name="AutoShape 991">
              <a:extLst>
                <a:ext uri="{FF2B5EF4-FFF2-40B4-BE49-F238E27FC236}">
                  <a16:creationId xmlns:a16="http://schemas.microsoft.com/office/drawing/2014/main" id="{60A26098-3AC3-5F48-AF12-0376133BA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992">
            <a:extLst>
              <a:ext uri="{FF2B5EF4-FFF2-40B4-BE49-F238E27FC236}">
                <a16:creationId xmlns:a16="http://schemas.microsoft.com/office/drawing/2014/main" id="{AB0AE9A0-AEC6-B542-BAA1-AD6A9E257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2" name="Group 993">
            <a:extLst>
              <a:ext uri="{FF2B5EF4-FFF2-40B4-BE49-F238E27FC236}">
                <a16:creationId xmlns:a16="http://schemas.microsoft.com/office/drawing/2014/main" id="{2E23BBDE-93A3-014A-8AD9-509F2B133316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203" name="AutoShape 994">
              <a:extLst>
                <a:ext uri="{FF2B5EF4-FFF2-40B4-BE49-F238E27FC236}">
                  <a16:creationId xmlns:a16="http://schemas.microsoft.com/office/drawing/2014/main" id="{CF10A6D2-6E36-BA46-8AB3-2A153E9E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4" name="AutoShape 995">
              <a:extLst>
                <a:ext uri="{FF2B5EF4-FFF2-40B4-BE49-F238E27FC236}">
                  <a16:creationId xmlns:a16="http://schemas.microsoft.com/office/drawing/2014/main" id="{964D14B2-2639-5A46-B2D5-48A8B0C3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3" name="Rectangle 996">
            <a:extLst>
              <a:ext uri="{FF2B5EF4-FFF2-40B4-BE49-F238E27FC236}">
                <a16:creationId xmlns:a16="http://schemas.microsoft.com/office/drawing/2014/main" id="{426E7337-36DD-B64A-88F7-00D5A742F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" name="Rectangle 997">
            <a:extLst>
              <a:ext uri="{FF2B5EF4-FFF2-40B4-BE49-F238E27FC236}">
                <a16:creationId xmlns:a16="http://schemas.microsoft.com/office/drawing/2014/main" id="{BE4D7353-7D2D-9F42-8A6A-65BAA625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85" name="Group 998">
            <a:extLst>
              <a:ext uri="{FF2B5EF4-FFF2-40B4-BE49-F238E27FC236}">
                <a16:creationId xmlns:a16="http://schemas.microsoft.com/office/drawing/2014/main" id="{10644FFB-BF70-614B-94F5-58CB99D12E0E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201" name="AutoShape 999">
              <a:extLst>
                <a:ext uri="{FF2B5EF4-FFF2-40B4-BE49-F238E27FC236}">
                  <a16:creationId xmlns:a16="http://schemas.microsoft.com/office/drawing/2014/main" id="{2EEDFBCE-8402-0442-A96B-A6412C51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2" name="AutoShape 1000">
              <a:extLst>
                <a:ext uri="{FF2B5EF4-FFF2-40B4-BE49-F238E27FC236}">
                  <a16:creationId xmlns:a16="http://schemas.microsoft.com/office/drawing/2014/main" id="{5BBF678C-8365-374C-8592-2F40109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6" name="Freeform 1001">
            <a:extLst>
              <a:ext uri="{FF2B5EF4-FFF2-40B4-BE49-F238E27FC236}">
                <a16:creationId xmlns:a16="http://schemas.microsoft.com/office/drawing/2014/main" id="{43320BBC-6D3F-CE4C-AE57-EE45F3319F3F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7" name="Group 1002">
            <a:extLst>
              <a:ext uri="{FF2B5EF4-FFF2-40B4-BE49-F238E27FC236}">
                <a16:creationId xmlns:a16="http://schemas.microsoft.com/office/drawing/2014/main" id="{4ED748C4-471F-B74E-9328-2437DB94B8F7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199" name="AutoShape 1003">
              <a:extLst>
                <a:ext uri="{FF2B5EF4-FFF2-40B4-BE49-F238E27FC236}">
                  <a16:creationId xmlns:a16="http://schemas.microsoft.com/office/drawing/2014/main" id="{DE163CA4-FABE-9B4C-973B-7160FB0CA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00" name="AutoShape 1004">
              <a:extLst>
                <a:ext uri="{FF2B5EF4-FFF2-40B4-BE49-F238E27FC236}">
                  <a16:creationId xmlns:a16="http://schemas.microsoft.com/office/drawing/2014/main" id="{D50A283A-2FFB-A24F-A406-2910EEA8C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8" name="Rectangle 1005">
            <a:extLst>
              <a:ext uri="{FF2B5EF4-FFF2-40B4-BE49-F238E27FC236}">
                <a16:creationId xmlns:a16="http://schemas.microsoft.com/office/drawing/2014/main" id="{42659E43-E287-8942-BD23-94141CB4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9" name="Freeform 1006">
            <a:extLst>
              <a:ext uri="{FF2B5EF4-FFF2-40B4-BE49-F238E27FC236}">
                <a16:creationId xmlns:a16="http://schemas.microsoft.com/office/drawing/2014/main" id="{48DEF8E3-26E3-0E48-88EA-BAB435AE5150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1007">
            <a:extLst>
              <a:ext uri="{FF2B5EF4-FFF2-40B4-BE49-F238E27FC236}">
                <a16:creationId xmlns:a16="http://schemas.microsoft.com/office/drawing/2014/main" id="{7869EB64-11F6-624E-9B28-6986DD9D076F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008">
            <a:extLst>
              <a:ext uri="{FF2B5EF4-FFF2-40B4-BE49-F238E27FC236}">
                <a16:creationId xmlns:a16="http://schemas.microsoft.com/office/drawing/2014/main" id="{322E0F0C-40A1-7E43-B9BC-A271C6411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2" name="Freeform 1009">
            <a:extLst>
              <a:ext uri="{FF2B5EF4-FFF2-40B4-BE49-F238E27FC236}">
                <a16:creationId xmlns:a16="http://schemas.microsoft.com/office/drawing/2014/main" id="{2C34A91D-8DF1-DE40-8F88-B7AB2BE630CE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AutoShape 1010">
            <a:extLst>
              <a:ext uri="{FF2B5EF4-FFF2-40B4-BE49-F238E27FC236}">
                <a16:creationId xmlns:a16="http://schemas.microsoft.com/office/drawing/2014/main" id="{C10585A3-5046-F44C-A720-1B5360D1A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" name="AutoShape 1011">
            <a:extLst>
              <a:ext uri="{FF2B5EF4-FFF2-40B4-BE49-F238E27FC236}">
                <a16:creationId xmlns:a16="http://schemas.microsoft.com/office/drawing/2014/main" id="{0F1CC371-A8A5-1146-9D54-06BA5783B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5" name="Oval 1012">
            <a:extLst>
              <a:ext uri="{FF2B5EF4-FFF2-40B4-BE49-F238E27FC236}">
                <a16:creationId xmlns:a16="http://schemas.microsoft.com/office/drawing/2014/main" id="{165ACFDB-EB0A-EF4A-A53B-E952BF38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6" name="Oval 1013">
            <a:extLst>
              <a:ext uri="{FF2B5EF4-FFF2-40B4-BE49-F238E27FC236}">
                <a16:creationId xmlns:a16="http://schemas.microsoft.com/office/drawing/2014/main" id="{8E1C86F1-E8A5-AB43-9FBE-05329F11F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7" name="Oval 1014">
            <a:extLst>
              <a:ext uri="{FF2B5EF4-FFF2-40B4-BE49-F238E27FC236}">
                <a16:creationId xmlns:a16="http://schemas.microsoft.com/office/drawing/2014/main" id="{0C189499-8A09-3E4B-B216-1DBC5D3C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8" name="Rectangle 1015">
            <a:extLst>
              <a:ext uri="{FF2B5EF4-FFF2-40B4-BE49-F238E27FC236}">
                <a16:creationId xmlns:a16="http://schemas.microsoft.com/office/drawing/2014/main" id="{F801E0C5-03DC-4947-89BB-24F841D73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54" name="Title 1">
            <a:extLst>
              <a:ext uri="{FF2B5EF4-FFF2-40B4-BE49-F238E27FC236}">
                <a16:creationId xmlns:a16="http://schemas.microsoft.com/office/drawing/2014/main" id="{EDBA5A8F-4260-B240-9E01-AE8471BD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ea typeface="ＭＳ Ｐゴシック" panose="020B0600070205080204" pitchFamily="34" charset="-128"/>
              </a:rPr>
              <a:t>Одноранговая </a:t>
            </a:r>
            <a:r>
              <a:rPr lang="en-US" altLang="en-US" sz="4400">
                <a:ea typeface="ＭＳ Ｐゴシック" panose="020B0600070205080204" pitchFamily="34" charset="-128"/>
              </a:rPr>
              <a:t>(P2P)</a:t>
            </a:r>
            <a:r>
              <a:rPr lang="ru-RU" altLang="en-US" sz="4400">
                <a:ea typeface="ＭＳ Ｐゴシック" panose="020B0600070205080204" pitchFamily="34" charset="-128"/>
              </a:rPr>
              <a:t> архитектура</a:t>
            </a:r>
            <a:endParaRPr lang="en-US" sz="4400"/>
          </a:p>
        </p:txBody>
      </p:sp>
      <p:sp>
        <p:nvSpPr>
          <p:cNvPr id="656" name="Content Placeholder 3">
            <a:extLst>
              <a:ext uri="{FF2B5EF4-FFF2-40B4-BE49-F238E27FC236}">
                <a16:creationId xmlns:a16="http://schemas.microsoft.com/office/drawing/2014/main" id="{97C6B0DF-3B81-1046-A02E-98C8247EB000}"/>
              </a:ext>
            </a:extLst>
          </p:cNvPr>
          <p:cNvSpPr txBox="1">
            <a:spLocks/>
          </p:cNvSpPr>
          <p:nvPr/>
        </p:nvSpPr>
        <p:spPr>
          <a:xfrm>
            <a:off x="889178" y="1260346"/>
            <a:ext cx="5968498" cy="497469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400" i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н</a:t>
            </a:r>
            <a:r>
              <a:rPr kumimoji="0" lang="ru-RU" altLang="en-US" sz="24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ет</a:t>
            </a:r>
            <a:r>
              <a:rPr kumimoji="0" lang="ru-RU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ru-RU" altLang="en-US" sz="2400" b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постоянного сервера в режиме онлайн</a:t>
            </a:r>
            <a:endParaRPr kumimoji="0" lang="en-US" altLang="en-US" sz="24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роизвольные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хосты взаимодействуют напрямую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п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иры</a:t>
            </a:r>
            <a:r>
              <a:rPr kumimoji="0" lang="ru-RU" alt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запрашивают услуги у других, предоставляя сами услуги другим пирам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en-US" i="1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с</a:t>
            </a:r>
            <a:r>
              <a:rPr kumimoji="0" lang="ru-RU" altLang="en-US" b="0" i="1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амомасштабируемость</a:t>
            </a:r>
            <a:r>
              <a:rPr kumimoji="0" lang="ru-RU" altLang="en-US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</a:t>
            </a: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– </a:t>
            </a:r>
            <a:r>
              <a:rPr kumimoji="0" lang="ru-RU" altLang="en-US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новые пиры увеличивают как объем, так и потребность в обслуживании</a:t>
            </a: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в</a:t>
            </a:r>
            <a:r>
              <a:rPr kumimoji="0" lang="ru-RU" alt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заимодействие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периодическое и возможна смена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IP </a:t>
            </a:r>
            <a:r>
              <a:rPr kumimoji="0" lang="ru-RU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адресов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en-US" sz="220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сложнее управляемость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lvl="0">
              <a:spcBef>
                <a:spcPts val="400"/>
              </a:spcBef>
              <a:defRPr/>
            </a:pPr>
            <a:r>
              <a:rPr lang="ru-RU" sz="2400">
                <a:solidFill>
                  <a:prstClr val="black"/>
                </a:solidFill>
                <a:latin typeface="Calibri" panose="020F0502020204030204"/>
              </a:rPr>
              <a:t>примеры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lang="ru-RU" sz="2400">
                <a:solidFill>
                  <a:prstClr val="black"/>
                </a:solidFill>
              </a:rPr>
              <a:t> обмен файлами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P2P</a:t>
            </a:r>
          </a:p>
        </p:txBody>
      </p:sp>
      <p:grpSp>
        <p:nvGrpSpPr>
          <p:cNvPr id="661" name="Group 950">
            <a:extLst>
              <a:ext uri="{FF2B5EF4-FFF2-40B4-BE49-F238E27FC236}">
                <a16:creationId xmlns:a16="http://schemas.microsoft.com/office/drawing/2014/main" id="{221CDB90-F15F-3B40-BE7C-5642BDA8CF7F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662" name="Freeform 951">
              <a:extLst>
                <a:ext uri="{FF2B5EF4-FFF2-40B4-BE49-F238E27FC236}">
                  <a16:creationId xmlns:a16="http://schemas.microsoft.com/office/drawing/2014/main" id="{3F5BE32F-BF2D-5D43-A3F8-8015366B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Rectangle 952">
              <a:extLst>
                <a:ext uri="{FF2B5EF4-FFF2-40B4-BE49-F238E27FC236}">
                  <a16:creationId xmlns:a16="http://schemas.microsoft.com/office/drawing/2014/main" id="{74DD6C49-0B6B-3445-ABF4-46D45AE69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4" name="Freeform 953">
              <a:extLst>
                <a:ext uri="{FF2B5EF4-FFF2-40B4-BE49-F238E27FC236}">
                  <a16:creationId xmlns:a16="http://schemas.microsoft.com/office/drawing/2014/main" id="{20913D95-E88A-A848-9963-B3BA4505F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954">
              <a:extLst>
                <a:ext uri="{FF2B5EF4-FFF2-40B4-BE49-F238E27FC236}">
                  <a16:creationId xmlns:a16="http://schemas.microsoft.com/office/drawing/2014/main" id="{0DE93F6C-FE6F-AA44-96FD-B6D85A46D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Rectangle 955">
              <a:extLst>
                <a:ext uri="{FF2B5EF4-FFF2-40B4-BE49-F238E27FC236}">
                  <a16:creationId xmlns:a16="http://schemas.microsoft.com/office/drawing/2014/main" id="{529745F5-82EA-8148-9AA1-BA608BD7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7" name="Group 956">
              <a:extLst>
                <a:ext uri="{FF2B5EF4-FFF2-40B4-BE49-F238E27FC236}">
                  <a16:creationId xmlns:a16="http://schemas.microsoft.com/office/drawing/2014/main" id="{B8FB9448-22B7-FE4A-8748-ABEF4BEAD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92" name="AutoShape 957">
                <a:extLst>
                  <a:ext uri="{FF2B5EF4-FFF2-40B4-BE49-F238E27FC236}">
                    <a16:creationId xmlns:a16="http://schemas.microsoft.com/office/drawing/2014/main" id="{EADB5D3D-04E2-EF48-B58E-48F7BABA0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3" name="AutoShape 958">
                <a:extLst>
                  <a:ext uri="{FF2B5EF4-FFF2-40B4-BE49-F238E27FC236}">
                    <a16:creationId xmlns:a16="http://schemas.microsoft.com/office/drawing/2014/main" id="{F98E41BE-EA39-754F-82C7-36D93FBD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8" name="Rectangle 959">
              <a:extLst>
                <a:ext uri="{FF2B5EF4-FFF2-40B4-BE49-F238E27FC236}">
                  <a16:creationId xmlns:a16="http://schemas.microsoft.com/office/drawing/2014/main" id="{327755D1-B209-404D-9363-9EDC28F7F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69" name="Group 960">
              <a:extLst>
                <a:ext uri="{FF2B5EF4-FFF2-40B4-BE49-F238E27FC236}">
                  <a16:creationId xmlns:a16="http://schemas.microsoft.com/office/drawing/2014/main" id="{26E2E8A6-CFB6-044F-85B5-1DAAEA7FA1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0" name="AutoShape 961">
                <a:extLst>
                  <a:ext uri="{FF2B5EF4-FFF2-40B4-BE49-F238E27FC236}">
                    <a16:creationId xmlns:a16="http://schemas.microsoft.com/office/drawing/2014/main" id="{17D69473-78FB-C74F-B4D2-8D565D3F9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1" name="AutoShape 962">
                <a:extLst>
                  <a:ext uri="{FF2B5EF4-FFF2-40B4-BE49-F238E27FC236}">
                    <a16:creationId xmlns:a16="http://schemas.microsoft.com/office/drawing/2014/main" id="{17A1D2AB-658B-704B-AE35-B18C119E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0" name="Rectangle 963">
              <a:extLst>
                <a:ext uri="{FF2B5EF4-FFF2-40B4-BE49-F238E27FC236}">
                  <a16:creationId xmlns:a16="http://schemas.microsoft.com/office/drawing/2014/main" id="{F2475D91-5410-684E-A143-AE723E90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1" name="Rectangle 964">
              <a:extLst>
                <a:ext uri="{FF2B5EF4-FFF2-40B4-BE49-F238E27FC236}">
                  <a16:creationId xmlns:a16="http://schemas.microsoft.com/office/drawing/2014/main" id="{88C09684-E90D-B34B-AA01-5F070FE81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2" name="Group 965">
              <a:extLst>
                <a:ext uri="{FF2B5EF4-FFF2-40B4-BE49-F238E27FC236}">
                  <a16:creationId xmlns:a16="http://schemas.microsoft.com/office/drawing/2014/main" id="{8ACC4595-9F78-AF46-887A-914807075E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88" name="AutoShape 966">
                <a:extLst>
                  <a:ext uri="{FF2B5EF4-FFF2-40B4-BE49-F238E27FC236}">
                    <a16:creationId xmlns:a16="http://schemas.microsoft.com/office/drawing/2014/main" id="{0A202C7C-1909-AC47-A2CA-695CE34F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9" name="AutoShape 967">
                <a:extLst>
                  <a:ext uri="{FF2B5EF4-FFF2-40B4-BE49-F238E27FC236}">
                    <a16:creationId xmlns:a16="http://schemas.microsoft.com/office/drawing/2014/main" id="{E346AA42-C439-DA48-84D9-5D4DD0ABF0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3" name="Freeform 968">
              <a:extLst>
                <a:ext uri="{FF2B5EF4-FFF2-40B4-BE49-F238E27FC236}">
                  <a16:creationId xmlns:a16="http://schemas.microsoft.com/office/drawing/2014/main" id="{5FD4884A-2CB1-894E-8CB9-2067C75F0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4" name="Group 969">
              <a:extLst>
                <a:ext uri="{FF2B5EF4-FFF2-40B4-BE49-F238E27FC236}">
                  <a16:creationId xmlns:a16="http://schemas.microsoft.com/office/drawing/2014/main" id="{B2CB40CE-804C-0948-841C-9A509EE86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86" name="AutoShape 970">
                <a:extLst>
                  <a:ext uri="{FF2B5EF4-FFF2-40B4-BE49-F238E27FC236}">
                    <a16:creationId xmlns:a16="http://schemas.microsoft.com/office/drawing/2014/main" id="{58614F2D-DA1A-F842-A886-A2F0D8C2B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7" name="AutoShape 971">
                <a:extLst>
                  <a:ext uri="{FF2B5EF4-FFF2-40B4-BE49-F238E27FC236}">
                    <a16:creationId xmlns:a16="http://schemas.microsoft.com/office/drawing/2014/main" id="{8B641E3D-5D3B-2B4B-B634-292AB1DA6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5" name="Rectangle 972">
              <a:extLst>
                <a:ext uri="{FF2B5EF4-FFF2-40B4-BE49-F238E27FC236}">
                  <a16:creationId xmlns:a16="http://schemas.microsoft.com/office/drawing/2014/main" id="{34776F72-1048-254B-9F43-F004B26E0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6" name="Freeform 973">
              <a:extLst>
                <a:ext uri="{FF2B5EF4-FFF2-40B4-BE49-F238E27FC236}">
                  <a16:creationId xmlns:a16="http://schemas.microsoft.com/office/drawing/2014/main" id="{A2E37FDF-DD02-AA46-A996-DF961458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974">
              <a:extLst>
                <a:ext uri="{FF2B5EF4-FFF2-40B4-BE49-F238E27FC236}">
                  <a16:creationId xmlns:a16="http://schemas.microsoft.com/office/drawing/2014/main" id="{5E599968-E309-0C41-A6E5-1A2E8D0D7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Oval 975">
              <a:extLst>
                <a:ext uri="{FF2B5EF4-FFF2-40B4-BE49-F238E27FC236}">
                  <a16:creationId xmlns:a16="http://schemas.microsoft.com/office/drawing/2014/main" id="{8B76954B-B2F9-7644-B168-314EF4AAF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79" name="Freeform 976">
              <a:extLst>
                <a:ext uri="{FF2B5EF4-FFF2-40B4-BE49-F238E27FC236}">
                  <a16:creationId xmlns:a16="http://schemas.microsoft.com/office/drawing/2014/main" id="{D9EAE5CF-636D-F54A-8351-01EA3167D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AutoShape 977">
              <a:extLst>
                <a:ext uri="{FF2B5EF4-FFF2-40B4-BE49-F238E27FC236}">
                  <a16:creationId xmlns:a16="http://schemas.microsoft.com/office/drawing/2014/main" id="{BA3B7F84-E639-E547-B5C6-A02DC5582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1" name="AutoShape 978">
              <a:extLst>
                <a:ext uri="{FF2B5EF4-FFF2-40B4-BE49-F238E27FC236}">
                  <a16:creationId xmlns:a16="http://schemas.microsoft.com/office/drawing/2014/main" id="{0442B1DD-1D97-9F4D-B5C4-F5A4F4BB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2" name="Oval 979">
              <a:extLst>
                <a:ext uri="{FF2B5EF4-FFF2-40B4-BE49-F238E27FC236}">
                  <a16:creationId xmlns:a16="http://schemas.microsoft.com/office/drawing/2014/main" id="{EA6FE86C-D41E-1949-A3C7-77647ACF0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3" name="Oval 980">
              <a:extLst>
                <a:ext uri="{FF2B5EF4-FFF2-40B4-BE49-F238E27FC236}">
                  <a16:creationId xmlns:a16="http://schemas.microsoft.com/office/drawing/2014/main" id="{38AA7182-25E5-E442-9745-7BAF64C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4" name="Oval 981">
              <a:extLst>
                <a:ext uri="{FF2B5EF4-FFF2-40B4-BE49-F238E27FC236}">
                  <a16:creationId xmlns:a16="http://schemas.microsoft.com/office/drawing/2014/main" id="{16842D0E-A2D6-0745-B8FB-E328BE5B3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85" name="Rectangle 982">
              <a:extLst>
                <a:ext uri="{FF2B5EF4-FFF2-40B4-BE49-F238E27FC236}">
                  <a16:creationId xmlns:a16="http://schemas.microsoft.com/office/drawing/2014/main" id="{8F08011A-E991-A946-A958-0A487EA35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75" name="Rectangle 574">
            <a:extLst>
              <a:ext uri="{FF2B5EF4-FFF2-40B4-BE49-F238E27FC236}">
                <a16:creationId xmlns:a16="http://schemas.microsoft.com/office/drawing/2014/main" id="{2DA99646-DBA9-0746-9A79-29EAA25D43FE}"/>
              </a:ext>
            </a:extLst>
          </p:cNvPr>
          <p:cNvSpPr/>
          <p:nvPr/>
        </p:nvSpPr>
        <p:spPr>
          <a:xfrm>
            <a:off x="6747501" y="1488461"/>
            <a:ext cx="5359400" cy="495462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227275-E754-4D43-889C-5A2BD4A21205}"/>
              </a:ext>
            </a:extLst>
          </p:cNvPr>
          <p:cNvGrpSpPr/>
          <p:nvPr/>
        </p:nvGrpSpPr>
        <p:grpSpPr>
          <a:xfrm>
            <a:off x="7680324" y="1814171"/>
            <a:ext cx="1991221" cy="4482411"/>
            <a:chOff x="7680324" y="1814171"/>
            <a:chExt cx="1991221" cy="4482411"/>
          </a:xfrm>
        </p:grpSpPr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626C6AB3-E95B-4E45-912D-03BD50D0AB9E}"/>
                </a:ext>
              </a:extLst>
            </p:cNvPr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78E6AF30-B350-C649-8449-B69F6002DF42}"/>
                </a:ext>
              </a:extLst>
            </p:cNvPr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Line 913">
              <a:extLst>
                <a:ext uri="{FF2B5EF4-FFF2-40B4-BE49-F238E27FC236}">
                  <a16:creationId xmlns:a16="http://schemas.microsoft.com/office/drawing/2014/main" id="{47A3D5AF-94CC-B24F-922A-C603CC0A5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53326" y="2438326"/>
              <a:ext cx="498897" cy="111475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Line 911">
              <a:extLst>
                <a:ext uri="{FF2B5EF4-FFF2-40B4-BE49-F238E27FC236}">
                  <a16:creationId xmlns:a16="http://schemas.microsoft.com/office/drawing/2014/main" id="{8E6A54E5-62F1-544B-AE41-5137E62BF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1176" y="2321758"/>
              <a:ext cx="1187" cy="279353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1E120312-45B0-4C42-82FC-F180847C8246}"/>
                </a:ext>
              </a:extLst>
            </p:cNvPr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5394771-B526-F445-85E3-3C2DA3BC4892}"/>
                </a:ext>
              </a:extLst>
            </p:cNvPr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01400376-9630-4440-8893-6D129686EE19}"/>
                </a:ext>
              </a:extLst>
            </p:cNvPr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Line 913">
              <a:extLst>
                <a:ext uri="{FF2B5EF4-FFF2-40B4-BE49-F238E27FC236}">
                  <a16:creationId xmlns:a16="http://schemas.microsoft.com/office/drawing/2014/main" id="{4FC33EFC-28C4-404D-91B5-F7C18E7064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3664" y="2462348"/>
              <a:ext cx="228982" cy="329961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Line 913">
              <a:extLst>
                <a:ext uri="{FF2B5EF4-FFF2-40B4-BE49-F238E27FC236}">
                  <a16:creationId xmlns:a16="http://schemas.microsoft.com/office/drawing/2014/main" id="{7602507B-BECA-7042-893E-42D6FF9E5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5044" y="3911282"/>
              <a:ext cx="764880" cy="1866664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652">
            <a:extLst>
              <a:ext uri="{FF2B5EF4-FFF2-40B4-BE49-F238E27FC236}">
                <a16:creationId xmlns:a16="http://schemas.microsoft.com/office/drawing/2014/main" id="{F4E63F52-683B-8244-A48E-D8CF833CC085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359" name="Picture 653" descr="iphone_stylized_small">
              <a:extLst>
                <a:ext uri="{FF2B5EF4-FFF2-40B4-BE49-F238E27FC236}">
                  <a16:creationId xmlns:a16="http://schemas.microsoft.com/office/drawing/2014/main" id="{EDF1EC93-A6E5-964F-B0D6-EE56B282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" name="Picture 654" descr="antenna_radiation_stylized">
              <a:extLst>
                <a:ext uri="{FF2B5EF4-FFF2-40B4-BE49-F238E27FC236}">
                  <a16:creationId xmlns:a16="http://schemas.microsoft.com/office/drawing/2014/main" id="{0A17C594-505E-6F41-AEEB-272A31DFD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6" name="Group 785">
            <a:extLst>
              <a:ext uri="{FF2B5EF4-FFF2-40B4-BE49-F238E27FC236}">
                <a16:creationId xmlns:a16="http://schemas.microsoft.com/office/drawing/2014/main" id="{46F998A3-3B85-214A-927A-3BF067B7C2A0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48" name="Picture 603" descr="car_icon_small">
              <a:extLst>
                <a:ext uri="{FF2B5EF4-FFF2-40B4-BE49-F238E27FC236}">
                  <a16:creationId xmlns:a16="http://schemas.microsoft.com/office/drawing/2014/main" id="{147E2796-D425-6645-93B3-B97E69B14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017" descr="antenna_stylized">
              <a:extLst>
                <a:ext uri="{FF2B5EF4-FFF2-40B4-BE49-F238E27FC236}">
                  <a16:creationId xmlns:a16="http://schemas.microsoft.com/office/drawing/2014/main" id="{F0886BE8-9B0B-F046-92AA-1AC818378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Group 1139">
            <a:extLst>
              <a:ext uri="{FF2B5EF4-FFF2-40B4-BE49-F238E27FC236}">
                <a16:creationId xmlns:a16="http://schemas.microsoft.com/office/drawing/2014/main" id="{904B7C12-C509-8641-BB63-56DEDB95F9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91996" y="3567143"/>
            <a:ext cx="359261" cy="342045"/>
            <a:chOff x="2839" y="3501"/>
            <a:chExt cx="755" cy="803"/>
          </a:xfrm>
        </p:grpSpPr>
        <p:pic>
          <p:nvPicPr>
            <p:cNvPr id="138" name="Picture 1140" descr="desktop_computer_stylized_medium">
              <a:extLst>
                <a:ext uri="{FF2B5EF4-FFF2-40B4-BE49-F238E27FC236}">
                  <a16:creationId xmlns:a16="http://schemas.microsoft.com/office/drawing/2014/main" id="{BDC7F552-21C9-C942-90FF-0162099A3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1141">
              <a:extLst>
                <a:ext uri="{FF2B5EF4-FFF2-40B4-BE49-F238E27FC236}">
                  <a16:creationId xmlns:a16="http://schemas.microsoft.com/office/drawing/2014/main" id="{654B43BA-608E-5D4D-B11B-71762CFBE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7" name="Group 590">
            <a:extLst>
              <a:ext uri="{FF2B5EF4-FFF2-40B4-BE49-F238E27FC236}">
                <a16:creationId xmlns:a16="http://schemas.microsoft.com/office/drawing/2014/main" id="{B2AAF0C3-BD73-634D-B492-B7CCF9735ED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88" name="Picture 591" descr="desktop_computer_stylized_medium">
              <a:extLst>
                <a:ext uri="{FF2B5EF4-FFF2-40B4-BE49-F238E27FC236}">
                  <a16:creationId xmlns:a16="http://schemas.microsoft.com/office/drawing/2014/main" id="{1B000E5D-AA79-9741-93EF-69776E79D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592">
              <a:extLst>
                <a:ext uri="{FF2B5EF4-FFF2-40B4-BE49-F238E27FC236}">
                  <a16:creationId xmlns:a16="http://schemas.microsoft.com/office/drawing/2014/main" id="{E285DBFE-A1C0-DE49-94FA-3F8D49F9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1064">
            <a:extLst>
              <a:ext uri="{FF2B5EF4-FFF2-40B4-BE49-F238E27FC236}">
                <a16:creationId xmlns:a16="http://schemas.microsoft.com/office/drawing/2014/main" id="{1E483C21-97F2-6C41-9217-2187E09B541E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146" name="Picture 1065" descr="antenna_stylized">
              <a:extLst>
                <a:ext uri="{FF2B5EF4-FFF2-40B4-BE49-F238E27FC236}">
                  <a16:creationId xmlns:a16="http://schemas.microsoft.com/office/drawing/2014/main" id="{EC1E8FF9-A5AB-904A-91B8-DF4938260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1066" descr="laptop_keyboard">
              <a:extLst>
                <a:ext uri="{FF2B5EF4-FFF2-40B4-BE49-F238E27FC236}">
                  <a16:creationId xmlns:a16="http://schemas.microsoft.com/office/drawing/2014/main" id="{71E89937-428E-3447-B221-C34E0D71AC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1067">
              <a:extLst>
                <a:ext uri="{FF2B5EF4-FFF2-40B4-BE49-F238E27FC236}">
                  <a16:creationId xmlns:a16="http://schemas.microsoft.com/office/drawing/2014/main" id="{43C21467-3265-FC4F-AF31-44A028163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9" name="Picture 1068" descr="screen">
              <a:extLst>
                <a:ext uri="{FF2B5EF4-FFF2-40B4-BE49-F238E27FC236}">
                  <a16:creationId xmlns:a16="http://schemas.microsoft.com/office/drawing/2014/main" id="{9868250A-D477-2944-B0F8-A7DE63DA4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Freeform 1069">
              <a:extLst>
                <a:ext uri="{FF2B5EF4-FFF2-40B4-BE49-F238E27FC236}">
                  <a16:creationId xmlns:a16="http://schemas.microsoft.com/office/drawing/2014/main" id="{A4015B9E-FE1F-594E-AFA2-A5277482E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070">
              <a:extLst>
                <a:ext uri="{FF2B5EF4-FFF2-40B4-BE49-F238E27FC236}">
                  <a16:creationId xmlns:a16="http://schemas.microsoft.com/office/drawing/2014/main" id="{1D5AA9CA-3334-2341-A3C4-E9837248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071">
              <a:extLst>
                <a:ext uri="{FF2B5EF4-FFF2-40B4-BE49-F238E27FC236}">
                  <a16:creationId xmlns:a16="http://schemas.microsoft.com/office/drawing/2014/main" id="{408815EA-3342-2D4A-AB4D-6A6AD669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072">
              <a:extLst>
                <a:ext uri="{FF2B5EF4-FFF2-40B4-BE49-F238E27FC236}">
                  <a16:creationId xmlns:a16="http://schemas.microsoft.com/office/drawing/2014/main" id="{180DED07-429A-A242-A9E3-1BBEEAF4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073">
              <a:extLst>
                <a:ext uri="{FF2B5EF4-FFF2-40B4-BE49-F238E27FC236}">
                  <a16:creationId xmlns:a16="http://schemas.microsoft.com/office/drawing/2014/main" id="{A86B5E1C-D4A7-804E-9345-DD2099CC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074">
              <a:extLst>
                <a:ext uri="{FF2B5EF4-FFF2-40B4-BE49-F238E27FC236}">
                  <a16:creationId xmlns:a16="http://schemas.microsoft.com/office/drawing/2014/main" id="{278E44FF-9118-764F-B154-D54B6D088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6" name="Group 1075">
              <a:extLst>
                <a:ext uri="{FF2B5EF4-FFF2-40B4-BE49-F238E27FC236}">
                  <a16:creationId xmlns:a16="http://schemas.microsoft.com/office/drawing/2014/main" id="{B07A4D51-63EA-ED46-9283-3C066C8F8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3" name="Freeform 1076">
                <a:extLst>
                  <a:ext uri="{FF2B5EF4-FFF2-40B4-BE49-F238E27FC236}">
                    <a16:creationId xmlns:a16="http://schemas.microsoft.com/office/drawing/2014/main" id="{362CE3DF-6498-9044-80D1-5B57C954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077">
                <a:extLst>
                  <a:ext uri="{FF2B5EF4-FFF2-40B4-BE49-F238E27FC236}">
                    <a16:creationId xmlns:a16="http://schemas.microsoft.com/office/drawing/2014/main" id="{232B6CC8-39FA-8E41-89F9-D454D1953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 1078">
                <a:extLst>
                  <a:ext uri="{FF2B5EF4-FFF2-40B4-BE49-F238E27FC236}">
                    <a16:creationId xmlns:a16="http://schemas.microsoft.com/office/drawing/2014/main" id="{14BE6CD7-1B00-AE45-A0A2-B46139077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079">
                <a:extLst>
                  <a:ext uri="{FF2B5EF4-FFF2-40B4-BE49-F238E27FC236}">
                    <a16:creationId xmlns:a16="http://schemas.microsoft.com/office/drawing/2014/main" id="{17D2993A-DA09-154C-81CE-F00D6DF0D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080">
                <a:extLst>
                  <a:ext uri="{FF2B5EF4-FFF2-40B4-BE49-F238E27FC236}">
                    <a16:creationId xmlns:a16="http://schemas.microsoft.com/office/drawing/2014/main" id="{AD580132-3A72-CF47-B834-B58CA201F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81">
                <a:extLst>
                  <a:ext uri="{FF2B5EF4-FFF2-40B4-BE49-F238E27FC236}">
                    <a16:creationId xmlns:a16="http://schemas.microsoft.com/office/drawing/2014/main" id="{E900C928-6E45-6449-A6C9-3DBE801B0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7" name="Freeform 1082">
              <a:extLst>
                <a:ext uri="{FF2B5EF4-FFF2-40B4-BE49-F238E27FC236}">
                  <a16:creationId xmlns:a16="http://schemas.microsoft.com/office/drawing/2014/main" id="{1ECD1A08-63F7-2B4E-84E4-3FA628039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083">
              <a:extLst>
                <a:ext uri="{FF2B5EF4-FFF2-40B4-BE49-F238E27FC236}">
                  <a16:creationId xmlns:a16="http://schemas.microsoft.com/office/drawing/2014/main" id="{E0CE0778-AA7C-994B-8AC5-676F1A82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084">
              <a:extLst>
                <a:ext uri="{FF2B5EF4-FFF2-40B4-BE49-F238E27FC236}">
                  <a16:creationId xmlns:a16="http://schemas.microsoft.com/office/drawing/2014/main" id="{D2A296F6-56E0-0141-8E63-F209F110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085">
              <a:extLst>
                <a:ext uri="{FF2B5EF4-FFF2-40B4-BE49-F238E27FC236}">
                  <a16:creationId xmlns:a16="http://schemas.microsoft.com/office/drawing/2014/main" id="{06824F88-EE84-D347-A023-F053DA4B2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086">
              <a:extLst>
                <a:ext uri="{FF2B5EF4-FFF2-40B4-BE49-F238E27FC236}">
                  <a16:creationId xmlns:a16="http://schemas.microsoft.com/office/drawing/2014/main" id="{36F4BB90-D696-0945-AC5D-7CBFD97A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087">
              <a:extLst>
                <a:ext uri="{FF2B5EF4-FFF2-40B4-BE49-F238E27FC236}">
                  <a16:creationId xmlns:a16="http://schemas.microsoft.com/office/drawing/2014/main" id="{9FC45AEE-F94E-2C41-BB56-2055DE618B2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13" name="Slide Number Placeholder 2">
            <a:extLst>
              <a:ext uri="{FF2B5EF4-FFF2-40B4-BE49-F238E27FC236}">
                <a16:creationId xmlns:a16="http://schemas.microsoft.com/office/drawing/2014/main" id="{B163798D-D7C7-3490-6E2E-1262A8404EA4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16922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sz="4400">
                <a:ea typeface="ＭＳ Ｐゴシック" panose="020B0600070205080204" pitchFamily="34" charset="-128"/>
              </a:rPr>
              <a:t>Взаимодействие процессов</a:t>
            </a:r>
            <a:endParaRPr lang="en-US" sz="44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0CCA17D-ECA8-CE46-82AC-A0AF8C3B62BD}"/>
              </a:ext>
            </a:extLst>
          </p:cNvPr>
          <p:cNvSpPr txBox="1">
            <a:spLocks/>
          </p:cNvSpPr>
          <p:nvPr/>
        </p:nvSpPr>
        <p:spPr>
          <a:xfrm>
            <a:off x="606041" y="1565977"/>
            <a:ext cx="5682463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en-US" sz="3200" i="1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</a:rPr>
              <a:t>процесс</a:t>
            </a: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ru-RU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программа, запущенная на хосте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r>
              <a:rPr lang="ru-RU" err="1">
                <a:solidFill>
                  <a:srgbClr val="C00000"/>
                </a:solidFill>
              </a:rPr>
              <a:t>Межпроцессное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err="1">
                <a:solidFill>
                  <a:srgbClr val="C00000"/>
                </a:solidFill>
              </a:rPr>
              <a:t>взаимодействие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между двумя процессами одного хоста (определяется </a:t>
            </a:r>
            <a:r>
              <a:rPr lang="ru-RU" err="1"/>
              <a:t>операционнои</a:t>
            </a:r>
            <a:r>
              <a:rPr lang="ru-RU"/>
              <a:t>̆ </a:t>
            </a:r>
            <a:r>
              <a:rPr lang="ru-RU" err="1"/>
              <a:t>системои</a:t>
            </a:r>
            <a:r>
              <a:rPr lang="ru-RU"/>
              <a:t>̆) </a:t>
            </a:r>
            <a:endParaRPr lang="ru-RU" sz="3200"/>
          </a:p>
          <a:p>
            <a:r>
              <a:rPr lang="ru-RU"/>
              <a:t>процессы разных хостов</a:t>
            </a:r>
            <a:br>
              <a:rPr lang="ru-RU"/>
            </a:br>
            <a:r>
              <a:rPr lang="ru-RU" err="1"/>
              <a:t>взаимодействуют</a:t>
            </a:r>
            <a:r>
              <a:rPr lang="ru-RU"/>
              <a:t>, обмениваясь</a:t>
            </a:r>
            <a:r>
              <a:rPr lang="ru-RU" sz="3200"/>
              <a:t> </a:t>
            </a:r>
            <a:r>
              <a:rPr lang="ru-RU">
                <a:solidFill>
                  <a:srgbClr val="C00000"/>
                </a:solidFill>
              </a:rPr>
              <a:t>сообщениями </a:t>
            </a:r>
            <a:endParaRPr lang="ru-RU" sz="3200">
              <a:solidFill>
                <a:srgbClr val="C00000"/>
              </a:solidFill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F7AD000-A388-6C4C-8C9C-158A86A0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062" y="4158892"/>
            <a:ext cx="4939843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заметка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</a:t>
            </a:r>
            <a:r>
              <a:rPr kumimoji="0" lang="ru-RU" altLang="en-US" sz="24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ru-RU" altLang="en-US" sz="2400">
                <a:solidFill>
                  <a:prstClr val="black"/>
                </a:solidFill>
                <a:latin typeface="Calibri" panose="020F0502020204030204"/>
              </a:rPr>
              <a:t>в приложениях, сообщениями использующих одноранговую архитектуру, процесс может выступать как в качестве клиентского, так и серверного 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7D9C5A-4A0F-3E45-B3EB-48F963F34B69}"/>
              </a:ext>
            </a:extLst>
          </p:cNvPr>
          <p:cNvGrpSpPr/>
          <p:nvPr/>
        </p:nvGrpSpPr>
        <p:grpSpPr>
          <a:xfrm>
            <a:off x="6974010" y="1106055"/>
            <a:ext cx="4092575" cy="2743060"/>
            <a:chOff x="6974010" y="1106055"/>
            <a:chExt cx="4092575" cy="2743060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96562BEA-C84E-254B-BD55-56C2EB6C508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025603" y="1654626"/>
              <a:ext cx="3989387" cy="2033587"/>
            </a:xfrm>
            <a:prstGeom prst="rect">
              <a:avLst/>
            </a:prstGeom>
            <a:noFill/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ru-RU" altLang="en-US" sz="2400" i="1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34" charset="-128"/>
                </a:rPr>
                <a:t>клиентский процесс</a:t>
              </a:r>
              <a:r>
                <a: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инициирующий взаимодействие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ru-RU" altLang="en-US" sz="2400" i="1">
                  <a:solidFill>
                    <a:srgbClr val="C00000"/>
                  </a:solidFill>
                  <a:latin typeface="Calibri" panose="020F0502020204030204"/>
                  <a:ea typeface="ＭＳ Ｐゴシック" panose="020B0600070205080204" pitchFamily="34" charset="-128"/>
                </a:rPr>
                <a:t>с</a:t>
              </a:r>
              <a:r>
                <a:rPr kumimoji="0" lang="ru-RU" altLang="en-US" sz="2400" b="0" i="1" u="none" strike="noStrike" kern="1200" cap="none" spc="0" normalizeH="0" baseline="0" noProof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ерверный</a:t>
              </a:r>
              <a:r>
                <a:rPr kumimoji="0" lang="ru-RU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процесс</a:t>
              </a:r>
              <a:r>
                <a:rPr kumimoji="0" lang="en-US" altLang="en-US" sz="2400" b="0" i="1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ru-RU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ожидающий взаимодействие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0414D3D5-1BB8-5844-8D2A-3C8E3E5DC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010" y="1391117"/>
              <a:ext cx="4092575" cy="245799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FAA5D4F0-1DCB-7C49-A07F-4729B9F9D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2997" y="1106055"/>
              <a:ext cx="294503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en-US" sz="2800">
                  <a:solidFill>
                    <a:prstClr val="black"/>
                  </a:solidFill>
                  <a:latin typeface="Calibri" panose="020F0502020204030204"/>
                </a:rPr>
                <a:t>клиенты</a:t>
              </a: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, </a:t>
              </a:r>
              <a:r>
                <a:rPr kumimoji="0" lang="ru-RU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серверы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7FF7BA43-BEF1-E4D0-DD05-7631C69DB02F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3970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ru-RU">
                <a:ea typeface="ＭＳ Ｐゴシック" panose="020B0600070205080204" pitchFamily="34" charset="-128"/>
              </a:rPr>
              <a:t>Сокеты</a:t>
            </a:r>
            <a:endParaRPr lang="en-US" sz="4400"/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AE0F6699-BC13-C349-9AC1-8B36945F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1" y="1183986"/>
            <a:ext cx="10965041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/>
              <a:t>процесс отправляет/получает сообщения через свой </a:t>
            </a:r>
            <a:r>
              <a:rPr lang="ru-RU">
                <a:solidFill>
                  <a:srgbClr val="C00000"/>
                </a:solidFill>
              </a:rPr>
              <a:t>сокет</a:t>
            </a:r>
            <a:r>
              <a:rPr lang="ru-RU"/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ru-RU" altLang="en-US" ker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с</a:t>
            </a:r>
            <a:r>
              <a:rPr kumimoji="0" lang="ru-RU" altLang="en-US" sz="28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окет</a:t>
            </a:r>
            <a:r>
              <a:rPr kumimoji="0" lang="ru-RU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</a:rPr>
              <a:t> – аналог «двери»</a:t>
            </a: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  <a:p>
            <a:pPr lvl="1"/>
            <a:r>
              <a:rPr lang="ru-RU" err="1"/>
              <a:t>передающии</a:t>
            </a:r>
            <a:r>
              <a:rPr lang="ru-RU"/>
              <a:t>̆ процесс «проталкивает» сообщение в «дверь» </a:t>
            </a:r>
          </a:p>
          <a:p>
            <a:pPr lvl="1"/>
            <a:r>
              <a:rPr lang="ru-RU" err="1"/>
              <a:t>передающии</a:t>
            </a:r>
            <a:r>
              <a:rPr lang="ru-RU"/>
              <a:t>̆ процесс полагается на транспортную инфраструктуру по ту сторону «двери», доставляющую сообщения в сокет принимающего процесса </a:t>
            </a:r>
          </a:p>
          <a:p>
            <a:pPr lvl="1"/>
            <a:r>
              <a:rPr lang="ru-RU" altLang="en-US" kern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задействованы два сокета: по одной с каждой стороны</a:t>
            </a:r>
            <a:endParaRPr kumimoji="0" lang="en-US" altLang="en-US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</a:endParaRPr>
          </a:p>
        </p:txBody>
      </p:sp>
      <p:sp>
        <p:nvSpPr>
          <p:cNvPr id="69" name="Freeform 66">
            <a:extLst>
              <a:ext uri="{FF2B5EF4-FFF2-40B4-BE49-F238E27FC236}">
                <a16:creationId xmlns:a16="http://schemas.microsoft.com/office/drawing/2014/main" id="{C55660F8-73B5-034B-A597-DD5D87ECF66A}"/>
              </a:ext>
            </a:extLst>
          </p:cNvPr>
          <p:cNvSpPr>
            <a:spLocks/>
          </p:cNvSpPr>
          <p:nvPr/>
        </p:nvSpPr>
        <p:spPr bwMode="auto">
          <a:xfrm>
            <a:off x="8482481" y="4098352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ABAB43B4-03FC-2A42-98B9-913DD8EC77B7}"/>
              </a:ext>
            </a:extLst>
          </p:cNvPr>
          <p:cNvSpPr>
            <a:spLocks/>
          </p:cNvSpPr>
          <p:nvPr/>
        </p:nvSpPr>
        <p:spPr bwMode="auto">
          <a:xfrm>
            <a:off x="5167781" y="5395339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" name="Text Box 51">
            <a:extLst>
              <a:ext uri="{FF2B5EF4-FFF2-40B4-BE49-F238E27FC236}">
                <a16:creationId xmlns:a16="http://schemas.microsoft.com/office/drawing/2014/main" id="{66AD3E16-6743-CC4C-9091-25C6B0A9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917" y="5527102"/>
            <a:ext cx="10807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Интернет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2" name="Line 52">
            <a:extLst>
              <a:ext uri="{FF2B5EF4-FFF2-40B4-BE49-F238E27FC236}">
                <a16:creationId xmlns:a16="http://schemas.microsoft.com/office/drawing/2014/main" id="{2374F19B-E4B6-644E-AEE0-FC14C13C0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6481" y="5938264"/>
            <a:ext cx="2211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3" name="Text Box 53">
            <a:extLst>
              <a:ext uri="{FF2B5EF4-FFF2-40B4-BE49-F238E27FC236}">
                <a16:creationId xmlns:a16="http://schemas.microsoft.com/office/drawing/2014/main" id="{AD6E6CB7-7739-BE4D-84DA-1BBDF2D1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081" y="5259207"/>
            <a:ext cx="17572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Управляется ОС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4" name="Text Box 56">
            <a:extLst>
              <a:ext uri="{FF2B5EF4-FFF2-40B4-BE49-F238E27FC236}">
                <a16:creationId xmlns:a16="http://schemas.microsoft.com/office/drawing/2014/main" id="{20BE946D-C7D0-4A45-83B1-1480163B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335" y="4102708"/>
            <a:ext cx="168026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Управляется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разработчиком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приложения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5" name="Freeform 45">
            <a:extLst>
              <a:ext uri="{FF2B5EF4-FFF2-40B4-BE49-F238E27FC236}">
                <a16:creationId xmlns:a16="http://schemas.microsoft.com/office/drawing/2014/main" id="{6780AD31-F16D-1B4A-BC72-926F1B2A7FE8}"/>
              </a:ext>
            </a:extLst>
          </p:cNvPr>
          <p:cNvSpPr>
            <a:spLocks/>
          </p:cNvSpPr>
          <p:nvPr/>
        </p:nvSpPr>
        <p:spPr bwMode="auto">
          <a:xfrm>
            <a:off x="2742081" y="4161852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F7C1C383-CE46-7C44-B7F2-94606E877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56" y="411740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Rectangle 24">
            <a:extLst>
              <a:ext uri="{FF2B5EF4-FFF2-40B4-BE49-F238E27FC236}">
                <a16:creationId xmlns:a16="http://schemas.microsoft.com/office/drawing/2014/main" id="{FD8D123C-B8FD-A64F-9AD3-86943A5D5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256" y="4171377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8" name="Line 25">
            <a:extLst>
              <a:ext uri="{FF2B5EF4-FFF2-40B4-BE49-F238E27FC236}">
                <a16:creationId xmlns:a16="http://schemas.microsoft.com/office/drawing/2014/main" id="{A30BEE8C-0165-984E-888C-91DC647B6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6781" y="49317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9" name="Text Box 26">
            <a:extLst>
              <a:ext uri="{FF2B5EF4-FFF2-40B4-BE49-F238E27FC236}">
                <a16:creationId xmlns:a16="http://schemas.microsoft.com/office/drawing/2014/main" id="{4E5CE7E7-BE20-B242-B8AA-2C5D4799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918" y="4914327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т</a:t>
            </a:r>
            <a:r>
              <a:rPr kumimoji="0" lang="ru-RU" alt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рансп-ый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" name="Line 27">
            <a:extLst>
              <a:ext uri="{FF2B5EF4-FFF2-40B4-BE49-F238E27FC236}">
                <a16:creationId xmlns:a16="http://schemas.microsoft.com/office/drawing/2014/main" id="{9AB6E7C8-3093-D94D-9D3B-10F5749B7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718" y="525246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" name="Line 28">
            <a:extLst>
              <a:ext uri="{FF2B5EF4-FFF2-40B4-BE49-F238E27FC236}">
                <a16:creationId xmlns:a16="http://schemas.microsoft.com/office/drawing/2014/main" id="{2F4C67B7-677F-C84F-B3B7-01AAFB2AD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0431" y="556202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2" name="Line 29">
            <a:extLst>
              <a:ext uri="{FF2B5EF4-FFF2-40B4-BE49-F238E27FC236}">
                <a16:creationId xmlns:a16="http://schemas.microsoft.com/office/drawing/2014/main" id="{3E1AB729-CEED-FF4B-AB94-DA2863E62F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0431" y="5847777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3" name="Text Box 26">
            <a:extLst>
              <a:ext uri="{FF2B5EF4-FFF2-40B4-BE49-F238E27FC236}">
                <a16:creationId xmlns:a16="http://schemas.microsoft.com/office/drawing/2014/main" id="{B3BC3B01-336B-B648-9417-1795AE45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843" y="4161852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прикладной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DC97EC39-5ADE-8D46-9FEE-DBDD51FDB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4393" y="5819202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ф</a:t>
            </a:r>
            <a:r>
              <a:rPr kumimoji="0" lang="ru-RU" alt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изич</a:t>
            </a: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-й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5" name="Text Box 26">
            <a:extLst>
              <a:ext uri="{FF2B5EF4-FFF2-40B4-BE49-F238E27FC236}">
                <a16:creationId xmlns:a16="http://schemas.microsoft.com/office/drawing/2014/main" id="{8C832346-4F39-4844-8091-F736554D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43" y="5533452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канальный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" name="Text Box 26">
            <a:extLst>
              <a:ext uri="{FF2B5EF4-FFF2-40B4-BE49-F238E27FC236}">
                <a16:creationId xmlns:a16="http://schemas.microsoft.com/office/drawing/2014/main" id="{68FADC82-2C08-DB43-951D-4FB06FD5E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918" y="5238177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сетевой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7" name="Oval 57">
            <a:extLst>
              <a:ext uri="{FF2B5EF4-FFF2-40B4-BE49-F238E27FC236}">
                <a16:creationId xmlns:a16="http://schemas.microsoft.com/office/drawing/2014/main" id="{FBC4E611-49B5-5546-8E93-C03CEF4C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193" y="4436489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процесс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88" name="Group 58">
            <a:extLst>
              <a:ext uri="{FF2B5EF4-FFF2-40B4-BE49-F238E27FC236}">
                <a16:creationId xmlns:a16="http://schemas.microsoft.com/office/drawing/2014/main" id="{BDB7A80F-EA2D-2740-83B7-DE5AFE13D157}"/>
              </a:ext>
            </a:extLst>
          </p:cNvPr>
          <p:cNvGrpSpPr>
            <a:grpSpLocks/>
          </p:cNvGrpSpPr>
          <p:nvPr/>
        </p:nvGrpSpPr>
        <p:grpSpPr bwMode="auto">
          <a:xfrm>
            <a:off x="3889843" y="4796852"/>
            <a:ext cx="546100" cy="225425"/>
            <a:chOff x="1287" y="2524"/>
            <a:chExt cx="260" cy="100"/>
          </a:xfrm>
        </p:grpSpPr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DE66C40C-3B9D-EF46-85B9-52614CA50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" name="Rectangle 60">
              <a:extLst>
                <a:ext uri="{FF2B5EF4-FFF2-40B4-BE49-F238E27FC236}">
                  <a16:creationId xmlns:a16="http://schemas.microsoft.com/office/drawing/2014/main" id="{BB035EC9-3E84-A147-B1F1-334CDBA3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1" name="Rectangle 61">
              <a:extLst>
                <a:ext uri="{FF2B5EF4-FFF2-40B4-BE49-F238E27FC236}">
                  <a16:creationId xmlns:a16="http://schemas.microsoft.com/office/drawing/2014/main" id="{A4F869EE-C3F1-524C-9E52-D9CF58C69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" name="Rectangle 62">
              <a:extLst>
                <a:ext uri="{FF2B5EF4-FFF2-40B4-BE49-F238E27FC236}">
                  <a16:creationId xmlns:a16="http://schemas.microsoft.com/office/drawing/2014/main" id="{58E3BF21-8802-5F4C-9E24-B71F07259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93" name="Rectangle 23">
            <a:extLst>
              <a:ext uri="{FF2B5EF4-FFF2-40B4-BE49-F238E27FC236}">
                <a16:creationId xmlns:a16="http://schemas.microsoft.com/office/drawing/2014/main" id="{EA6D85FB-86B2-B745-ADFD-3765EC14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718" y="4088827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4" name="Rectangle 24">
            <a:extLst>
              <a:ext uri="{FF2B5EF4-FFF2-40B4-BE49-F238E27FC236}">
                <a16:creationId xmlns:a16="http://schemas.microsoft.com/office/drawing/2014/main" id="{A1355835-1546-1740-B9B8-CC9141EB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618" y="4142802"/>
            <a:ext cx="1273175" cy="197961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5" name="Line 25">
            <a:extLst>
              <a:ext uri="{FF2B5EF4-FFF2-40B4-BE49-F238E27FC236}">
                <a16:creationId xmlns:a16="http://schemas.microsoft.com/office/drawing/2014/main" id="{22344C4F-F96A-944B-9A5E-6962A9AC2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9143" y="4903214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6" name="Text Box 26">
            <a:extLst>
              <a:ext uri="{FF2B5EF4-FFF2-40B4-BE49-F238E27FC236}">
                <a16:creationId xmlns:a16="http://schemas.microsoft.com/office/drawing/2014/main" id="{93E8ABA8-42C2-C44C-8972-76E2C7AD8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281" y="4885752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err="1">
                <a:solidFill>
                  <a:srgbClr val="969696"/>
                </a:solidFill>
                <a:latin typeface="Tahoma" panose="020B0604030504040204" pitchFamily="34" charset="0"/>
              </a:rPr>
              <a:t>трансп-ый</a:t>
            </a:r>
            <a:endParaRPr lang="en-US" altLang="en-US" sz="1400">
              <a:solidFill>
                <a:srgbClr val="969696"/>
              </a:solidFill>
              <a:latin typeface="Tahoma" panose="020B0604030504040204" pitchFamily="34" charset="0"/>
            </a:endParaRPr>
          </a:p>
        </p:txBody>
      </p:sp>
      <p:sp>
        <p:nvSpPr>
          <p:cNvPr id="97" name="Line 27">
            <a:extLst>
              <a:ext uri="{FF2B5EF4-FFF2-40B4-BE49-F238E27FC236}">
                <a16:creationId xmlns:a16="http://schemas.microsoft.com/office/drawing/2014/main" id="{4C22E15D-78C1-E143-93B3-4A31B8A254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7081" y="5223889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8" name="Line 28">
            <a:extLst>
              <a:ext uri="{FF2B5EF4-FFF2-40B4-BE49-F238E27FC236}">
                <a16:creationId xmlns:a16="http://schemas.microsoft.com/office/drawing/2014/main" id="{5648F986-3546-E545-A6F7-3CF9C2DDA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793" y="553345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55B6D46E-D326-D64F-A181-AB7274FEB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72793" y="5819202"/>
            <a:ext cx="12636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" name="Text Box 26">
            <a:extLst>
              <a:ext uri="{FF2B5EF4-FFF2-40B4-BE49-F238E27FC236}">
                <a16:creationId xmlns:a16="http://schemas.microsoft.com/office/drawing/2014/main" id="{704444CB-075A-0948-9F82-6F49A25E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1206" y="4133277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прикладной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1" name="Text Box 26">
            <a:extLst>
              <a:ext uri="{FF2B5EF4-FFF2-40B4-BE49-F238E27FC236}">
                <a16:creationId xmlns:a16="http://schemas.microsoft.com/office/drawing/2014/main" id="{40B8469F-1FF4-FE40-9A71-D5EC33D37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756" y="5790627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 err="1">
                <a:solidFill>
                  <a:srgbClr val="969696"/>
                </a:solidFill>
                <a:latin typeface="Tahoma" panose="020B0604030504040204" pitchFamily="34" charset="0"/>
              </a:rPr>
              <a:t>физич</a:t>
            </a:r>
            <a:r>
              <a:rPr lang="ru-RU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-й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" name="Text Box 26">
            <a:extLst>
              <a:ext uri="{FF2B5EF4-FFF2-40B4-BE49-F238E27FC236}">
                <a16:creationId xmlns:a16="http://schemas.microsoft.com/office/drawing/2014/main" id="{713E03C4-58F2-5D42-92BD-0578A2D3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806" y="5504877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канальный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969696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" name="Text Box 26">
            <a:extLst>
              <a:ext uri="{FF2B5EF4-FFF2-40B4-BE49-F238E27FC236}">
                <a16:creationId xmlns:a16="http://schemas.microsoft.com/office/drawing/2014/main" id="{76001FF3-4EB3-9E44-B006-298749345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281" y="5209602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400">
                <a:solidFill>
                  <a:srgbClr val="969696"/>
                </a:solidFill>
                <a:latin typeface="Tahoma" panose="020B0604030504040204" pitchFamily="34" charset="0"/>
              </a:rPr>
              <a:t>сетевой</a:t>
            </a:r>
            <a:endParaRPr lang="en-US" altLang="en-US" sz="1400">
              <a:solidFill>
                <a:srgbClr val="969696"/>
              </a:solidFill>
              <a:latin typeface="Tahoma" panose="020B0604030504040204" pitchFamily="34" charset="0"/>
            </a:endParaRPr>
          </a:p>
        </p:txBody>
      </p:sp>
      <p:sp>
        <p:nvSpPr>
          <p:cNvPr id="104" name="Oval 78">
            <a:extLst>
              <a:ext uri="{FF2B5EF4-FFF2-40B4-BE49-F238E27FC236}">
                <a16:creationId xmlns:a16="http://schemas.microsoft.com/office/drawing/2014/main" id="{8A13F36B-8768-0745-9E90-83E8FC5EE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4556" y="4407914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процесс</a:t>
            </a: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5" name="Group 79">
            <a:extLst>
              <a:ext uri="{FF2B5EF4-FFF2-40B4-BE49-F238E27FC236}">
                <a16:creationId xmlns:a16="http://schemas.microsoft.com/office/drawing/2014/main" id="{535443B2-390F-4D43-AFF5-FF5F8E34F3A9}"/>
              </a:ext>
            </a:extLst>
          </p:cNvPr>
          <p:cNvGrpSpPr>
            <a:grpSpLocks/>
          </p:cNvGrpSpPr>
          <p:nvPr/>
        </p:nvGrpSpPr>
        <p:grpSpPr bwMode="auto">
          <a:xfrm>
            <a:off x="7552206" y="4768277"/>
            <a:ext cx="546100" cy="225425"/>
            <a:chOff x="1287" y="2524"/>
            <a:chExt cx="260" cy="100"/>
          </a:xfrm>
        </p:grpSpPr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id="{160B4F41-7E38-6E47-B7F6-C6AA76DC2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" name="Rectangle 81">
              <a:extLst>
                <a:ext uri="{FF2B5EF4-FFF2-40B4-BE49-F238E27FC236}">
                  <a16:creationId xmlns:a16="http://schemas.microsoft.com/office/drawing/2014/main" id="{28B3876F-4677-0D4D-AF89-6E06B2B3C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Rectangle 82">
              <a:extLst>
                <a:ext uri="{FF2B5EF4-FFF2-40B4-BE49-F238E27FC236}">
                  <a16:creationId xmlns:a16="http://schemas.microsoft.com/office/drawing/2014/main" id="{51611D2E-921B-804E-9775-6922F75F4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Rectangle 83">
              <a:extLst>
                <a:ext uri="{FF2B5EF4-FFF2-40B4-BE49-F238E27FC236}">
                  <a16:creationId xmlns:a16="http://schemas.microsoft.com/office/drawing/2014/main" id="{CBFB6CF2-1A50-F741-BAE7-97F8AF134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10" name="Line 88">
            <a:extLst>
              <a:ext uri="{FF2B5EF4-FFF2-40B4-BE49-F238E27FC236}">
                <a16:creationId xmlns:a16="http://schemas.microsoft.com/office/drawing/2014/main" id="{EAAA0F7C-765D-CD49-B290-164DB9D3A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61831" y="4539677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1" name="Line 89">
            <a:extLst>
              <a:ext uri="{FF2B5EF4-FFF2-40B4-BE49-F238E27FC236}">
                <a16:creationId xmlns:a16="http://schemas.microsoft.com/office/drawing/2014/main" id="{D2CD81D4-6282-5749-AF3E-B0E55816C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7256" y="4965127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" name="Line 90">
            <a:extLst>
              <a:ext uri="{FF2B5EF4-FFF2-40B4-BE49-F238E27FC236}">
                <a16:creationId xmlns:a16="http://schemas.microsoft.com/office/drawing/2014/main" id="{86899CB5-FD7D-A644-9755-2DA9E5F4AA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1068" y="5465189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3" name="Text Box 56">
            <a:extLst>
              <a:ext uri="{FF2B5EF4-FFF2-40B4-BE49-F238E27FC236}">
                <a16:creationId xmlns:a16="http://schemas.microsoft.com/office/drawing/2014/main" id="{2CFC877C-1B09-8849-95D0-2EBA259C9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968" y="4220589"/>
            <a:ext cx="930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0" i="1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сокет</a:t>
            </a:r>
            <a:endParaRPr kumimoji="0" lang="en-US" altLang="en-US" sz="2000" b="0" i="1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4" name="Line 92">
            <a:extLst>
              <a:ext uri="{FF2B5EF4-FFF2-40B4-BE49-F238E27FC236}">
                <a16:creationId xmlns:a16="http://schemas.microsoft.com/office/drawing/2014/main" id="{F5883250-9436-014C-B8FA-7F184F451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8018" y="4420614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5" name="Line 93">
            <a:extLst>
              <a:ext uri="{FF2B5EF4-FFF2-40B4-BE49-F238E27FC236}">
                <a16:creationId xmlns:a16="http://schemas.microsoft.com/office/drawing/2014/main" id="{F83582A8-D082-E24D-9637-B677A079F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63181" y="4409502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" name="Group 96">
            <a:extLst>
              <a:ext uri="{FF2B5EF4-FFF2-40B4-BE49-F238E27FC236}">
                <a16:creationId xmlns:a16="http://schemas.microsoft.com/office/drawing/2014/main" id="{A4EC689D-3AE5-AC42-8E9A-D41B31DF26A0}"/>
              </a:ext>
            </a:extLst>
          </p:cNvPr>
          <p:cNvGrpSpPr>
            <a:grpSpLocks/>
          </p:cNvGrpSpPr>
          <p:nvPr/>
        </p:nvGrpSpPr>
        <p:grpSpPr bwMode="auto">
          <a:xfrm>
            <a:off x="2318218" y="5474714"/>
            <a:ext cx="719138" cy="773113"/>
            <a:chOff x="-44" y="1473"/>
            <a:chExt cx="981" cy="1105"/>
          </a:xfrm>
        </p:grpSpPr>
        <p:pic>
          <p:nvPicPr>
            <p:cNvPr id="117" name="Picture 97" descr="desktop_computer_stylized_medium">
              <a:extLst>
                <a:ext uri="{FF2B5EF4-FFF2-40B4-BE49-F238E27FC236}">
                  <a16:creationId xmlns:a16="http://schemas.microsoft.com/office/drawing/2014/main" id="{4EAFAA9B-1FE4-8048-AEF5-4600C1CB3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Freeform 98">
              <a:extLst>
                <a:ext uri="{FF2B5EF4-FFF2-40B4-BE49-F238E27FC236}">
                  <a16:creationId xmlns:a16="http://schemas.microsoft.com/office/drawing/2014/main" id="{88B1BD01-DE89-6A4D-A050-0D8D405A8F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9" name="Group 99">
            <a:extLst>
              <a:ext uri="{FF2B5EF4-FFF2-40B4-BE49-F238E27FC236}">
                <a16:creationId xmlns:a16="http://schemas.microsoft.com/office/drawing/2014/main" id="{13D0F484-888E-5342-9E3B-6B702B522B8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014293" y="5669977"/>
            <a:ext cx="719138" cy="773112"/>
            <a:chOff x="-44" y="1473"/>
            <a:chExt cx="981" cy="1105"/>
          </a:xfrm>
        </p:grpSpPr>
        <p:pic>
          <p:nvPicPr>
            <p:cNvPr id="120" name="Picture 100" descr="desktop_computer_stylized_medium">
              <a:extLst>
                <a:ext uri="{FF2B5EF4-FFF2-40B4-BE49-F238E27FC236}">
                  <a16:creationId xmlns:a16="http://schemas.microsoft.com/office/drawing/2014/main" id="{A3C739BC-E497-6E4F-8AF0-1E359C622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101">
              <a:extLst>
                <a:ext uri="{FF2B5EF4-FFF2-40B4-BE49-F238E27FC236}">
                  <a16:creationId xmlns:a16="http://schemas.microsoft.com/office/drawing/2014/main" id="{34D4BA65-175D-534B-96CE-35055DA62B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8" name="Slide Number Placeholder 2">
            <a:extLst>
              <a:ext uri="{FF2B5EF4-FFF2-40B4-BE49-F238E27FC236}">
                <a16:creationId xmlns:a16="http://schemas.microsoft.com/office/drawing/2014/main" id="{C6C0A391-BABC-68E8-CC68-9BAEC2B6043C}"/>
              </a:ext>
            </a:extLst>
          </p:cNvPr>
          <p:cNvSpPr txBox="1">
            <a:spLocks/>
          </p:cNvSpPr>
          <p:nvPr/>
        </p:nvSpPr>
        <p:spPr>
          <a:xfrm>
            <a:off x="3361460" y="6387994"/>
            <a:ext cx="8618556" cy="361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>
                <a:solidFill>
                  <a:schemeClr val="tx1"/>
                </a:solidFill>
              </a:rPr>
              <a:t>© Авторские права, 1996-2020. </a:t>
            </a:r>
            <a:r>
              <a:rPr lang="ru-RU" sz="1700" err="1">
                <a:solidFill>
                  <a:schemeClr val="tx1"/>
                </a:solidFill>
              </a:rPr>
              <a:t>Джеймс</a:t>
            </a:r>
            <a:r>
              <a:rPr lang="ru-RU" sz="1700">
                <a:solidFill>
                  <a:schemeClr val="tx1"/>
                </a:solidFill>
              </a:rPr>
              <a:t> Ф. </a:t>
            </a:r>
            <a:r>
              <a:rPr lang="ru-RU" sz="1700" err="1">
                <a:solidFill>
                  <a:schemeClr val="tx1"/>
                </a:solidFill>
              </a:rPr>
              <a:t>Куроуз</a:t>
            </a:r>
            <a:r>
              <a:rPr lang="ru-RU" sz="1700">
                <a:solidFill>
                  <a:schemeClr val="tx1"/>
                </a:solidFill>
              </a:rPr>
              <a:t>, Кит В. Росс, Все права защищены </a:t>
            </a:r>
          </a:p>
        </p:txBody>
      </p:sp>
    </p:spTree>
    <p:extLst>
      <p:ext uri="{BB962C8B-B14F-4D97-AF65-F5344CB8AC3E}">
        <p14:creationId xmlns:p14="http://schemas.microsoft.com/office/powerpoint/2010/main" val="23065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11280</Words>
  <Application>Microsoft Office PowerPoint</Application>
  <PresentationFormat>Широкоэкранный</PresentationFormat>
  <Paragraphs>1078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 Лекция 4  Прикладной уровень</vt:lpstr>
      <vt:lpstr>План</vt:lpstr>
      <vt:lpstr>Прикладной уровень</vt:lpstr>
      <vt:lpstr>Некоторые сетевые приложения</vt:lpstr>
      <vt:lpstr>Создание сетевого приложения</vt:lpstr>
      <vt:lpstr>Клиент-серверная архитектура</vt:lpstr>
      <vt:lpstr>Одноранговая (P2P) архитектура</vt:lpstr>
      <vt:lpstr>Взаимодействие процессов</vt:lpstr>
      <vt:lpstr>Сокеты</vt:lpstr>
      <vt:lpstr>Адресация процессов</vt:lpstr>
      <vt:lpstr>Транспортные службы, требуемые приложению </vt:lpstr>
      <vt:lpstr>Требования к транспортным службам, предъявляемые сетевыми приложениями </vt:lpstr>
      <vt:lpstr>Сервисы транспортных протоколов Интернета</vt:lpstr>
      <vt:lpstr>Интернет приложения и транспортные протоколы</vt:lpstr>
      <vt:lpstr>2. Всемирная паутина и HTTP</vt:lpstr>
      <vt:lpstr>Протокол прикладного уровня определяет:</vt:lpstr>
      <vt:lpstr>Всемирная паутина и HTTP</vt:lpstr>
      <vt:lpstr>Обзор HTTP</vt:lpstr>
      <vt:lpstr>Обзор HTTP</vt:lpstr>
      <vt:lpstr>HTTP соединения: два типа</vt:lpstr>
      <vt:lpstr>Непостоянное HTTP-соединение: пример</vt:lpstr>
      <vt:lpstr>Непостоянное HTTP-соединение: пример</vt:lpstr>
      <vt:lpstr>Непостоянное HTTP-соединение: время ответа</vt:lpstr>
      <vt:lpstr>Постоянное HTTP соединение (HTTP 1.1)</vt:lpstr>
      <vt:lpstr>Сообщение-запрос HTTP</vt:lpstr>
      <vt:lpstr>Основной формат HTTP-запроса</vt:lpstr>
      <vt:lpstr>Другие HTTP-запросы</vt:lpstr>
      <vt:lpstr>Сообщение-ответ HTTP</vt:lpstr>
      <vt:lpstr>Коды состояния HTTP-ответа</vt:lpstr>
      <vt:lpstr>Состояние сеанса пользователь/сервер: cookies</vt:lpstr>
      <vt:lpstr>Состояние сеанса пользователь/сервер: cookies</vt:lpstr>
      <vt:lpstr>Состояние сеанса пользователь/сервер: cookies</vt:lpstr>
      <vt:lpstr>HTTP cookies: комментарии</vt:lpstr>
      <vt:lpstr>Web-кэш (прокси-сервер)</vt:lpstr>
      <vt:lpstr>Web-кэш (прокси-сервер)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 Введение и терминология</dc:title>
  <dc:creator>Aizhan Kassymova</dc:creator>
  <cp:lastModifiedBy>Aizhan Kassymova</cp:lastModifiedBy>
  <cp:revision>364</cp:revision>
  <dcterms:created xsi:type="dcterms:W3CDTF">2022-07-08T18:48:32Z</dcterms:created>
  <dcterms:modified xsi:type="dcterms:W3CDTF">2022-07-20T07:51:32Z</dcterms:modified>
</cp:coreProperties>
</file>